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469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3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1:05.55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4352,'0'0'0,"0"0"-2816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39.56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3456,'23'10'0,"0"0"0,0-1 1,1-2-1,0 0 0,0-1 1,1-2-1,0 0 0,1-2 0,61 3 440,60-5-440,-28-1 454,-1 4-66,0 5 0,-1 5 1,0 5-1,-1 6 0,83 29-388,-129-28-1824,0 3 0,25 16 1824,-47-20-1493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41.9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 2176,'0'0'128,"0"0"21,12 0 193,13-4 106,0 1 0,0 1 0,0 1 0,0 1 0,0 2-1,1 0-447,29 11 620,-43-10-232,-1 0 0,1-1 0,-1 0 0,1-1 0,5-1-388,107-6 752,-75 1-531,0 3 1,19 3-222,-59 1 26,2-2 127,34-14-1207,-43 14-4492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43.8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46 7680,'35'0'256,"54"9"49,-75-6-222,0-1-1,1 0 1,-1-1-1,0-1 1,1 0-1,-1-1 1,0 0-1,0-1 1,1-1-1,9-3-82,20-13 93,-31 13-26,0 0 0,1 1-1,-1 0 1,1 1 0,8 0-67,-17 4 85,16 1-66,0 1 0,0 2-1,-1 0 1,0 1 0,1 1-1,-2 1 1,1 1 0,13 7-19,-20-8-608,1-2 0,0 0 0,0 0 0,1-1 0,-1-1 0,1 0 0,0-1 0,5-1 608,-18 0-3840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59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4992,'6'19'213,"0"0"0,-2 0 0,0 1 0,-1-1 0,-1 12-213,-1-16 159,1-1-1,0 1 1,1 0 0,0-1-1,1 1 1,1-1 0,1 1-159,3 16 512,-9-30-171,0-1-149,0 0 21,0 0-63,18-24 106,-10 19-169,-5 3-76,0 1 0,-1-1 1,1 0-1,0 0 0,-1 0 1,0-1-1,1 1 1,-1 0-1,0-1 0,0 1 1,0-1-1,-1 0 0,2-2-11,-2 5-2,-1 0 0,1 0-1,0 0 1,0-1-1,-1 1 1,1 0 0,0 0-1,0 0 1,-1 0 0,1 1-1,0-1 1,-1 0-1,1 0 1,0 0 0,0 0-1,-1 1 1,1-1-1,0 0 1,-1 1 0,1-1-1,0 1 1,-1-1 0,1 1-1,-1-1 1,1 1-1,-1-1 1,1 1 2,17 14-41,-17-14 40,30 38-3,2 2 4,-31-39 2,0 0-1,0-1 1,0 1-1,0-1 0,0 1 1,0-1-1,0 0 0,0 0 1,1 0-1,-1 0 0,1 0 1,-1-1-1,0 1 1,1-1-1,-1 1 0,1-1 1,-1 0-1,2 0-1,0-2 14,1 0 0,-1 0-1,0 0 1,0-1 0,1 0 0,-2 0 0,1 0-1,0 0 1,-1-1 0,1 1 0,-1-1 0,0 0-1,0 0 1,0 0 0,1-4-14,10-10 28,26-28-50,-37 53 1,0 0 0,1 0-1,0 0 1,0-1 0,4 4 21,5 7 149,32-38-42,-35 15-107,4 2 0,-11 4 0,1-1 0,0 1 0,-1 0 0,1 0 0,-1 0 0,1 1 0,-1-1 0,1 1 0,-1 0 0,0 0 0,1 0 0,-1 0 0,0 1 0,1-1 0,-1 1 0,0 0 0,22 8 0,-1-12 0,-19 1 0,0 1 0,-1-1 0,1 1 0,0 0 0,-1 0 0,1 1 0,0-1 0,-1 1 0,1 0 0,0 0 0,-1 1 0,1-1 0,1 2 0,-4-2-276,-1-1-1,1 1 1,0-1 0,-1 1 0,1-1 0,0 0 0,-1 0 0,1 0 0,0 0 0,-1 0 0,1 0-1,0 0 1,-1 0 0,1-1 0,0 1 0,-1-1 0,1 1 276,7-2-2282,8 2 810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5:02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7168,'0'0'128,"0"0"0,0 0 0,0 0 21,0 0 128,0 0 193,0 0-22,0 0-235,0 0 0,23 12-63,-14-6-118,-1 1 1,1 0 0,-1 1 0,-1 0-1,1 0 1,-1 0 0,-1 1 0,1 1-33,0 0 67,1 1 1,1-2 0,0 1 0,8 6-68,-16-15 35,0 0 0,0-1 0,0 1 0,1-1 0,-1 1 0,0-1 0,0 0 0,1 0 0,-1 1 0,0-1 0,0 0 0,1 0 0,-1 0 0,0 0 0,0-1 0,1 1 0,-1 0 0,0 0 0,0-1 0,1 1 0,-1-1 0,0 1-1,0-1 1,0 1 0,0-1 0,0 0 0,0 0 0,0 1 0,0-1 0,0 0 0,1-1-35,34-38 172,-23 25-63,-4 5-106,1 0-1,0 1 0,0 0 1,1 1-1,0 1 0,0-1 1,1 1-1,0 1 0,1 1 1,3-2-3,-9 5-1,0 0 1,0 1 0,0 0 0,0 0 0,0 0 0,0 1 0,0 0 0,0 1 0,0-1 0,-1 2 0,1-1-1,0 0 1,0 1 0,0 1 0,-1-1 0,1 1 0,-1 0 0,0 0 0,0 1 0,4 3 0,9 7 0,0 1 0,-1 1 0,-1 1 0,14 17 0,-17-19 0,-13-14 2,0 0 1,1 0-1,-1 0 0,0 0 1,0-1-1,1 1 1,-1 0-1,1-1 1,-1 1-1,0-1 1,1 0-1,-1 0 1,1 1-1,-1-1 1,1 0-1,-1 0 0,1 0 1,-1 0-1,1-1 1,-1 1-1,1 0 1,-1-1-1,1 1 1,-1-1-1,0 1 1,1-1-1,-1 1 1,0-1-1,1 0 0,-1 0 1,0 0-1,0 0 1,1-1-3,46-42 167,-33 29-138,-8 8-10,1 0 1,0 0-1,0 1 0,0 0 1,1 1-1,7-4-19,-11 7-1,0 1 0,1-1 1,-1 1-1,0 0 0,1 0 1,-1 1-1,0 0 0,1 0 0,-1 0 1,1 1-1,-1-1 0,0 1 1,3 1 0,28 3 0,-31-4 0,0-1 0,0 1 0,1 0 0,-1 0 0,0 0 0,0 1 0,0 0 0,0 0 0,0 0 0,0 0 0,-1 1 0,1 0 0,0 0 0,-3 0 4,1-1 0,-1 0 0,1 1 0,0-1 0,0 0 0,0-1 0,0 1 0,0-1 0,0 1 0,1-1 0,-1 0 0,0 0 0,1 0 0,-1-1 0,1 1 0,-1-1 0,1 0 0,-1 0 0,0 0 0,1 0 0,-1 0 0,1-1 0,-1 0 0,1 0 0,-1 0 0,0 0 0,0 0 0,1 0 0,-1-1 0,0 0 0,0 0 0,0 0-4,1 2 41,2 0 66,11-17-21,-8 7-63,1 1 0,0-1-1,1 2 1,6-6-23,-13 12 4,0-1 0,0 1 0,0-1 0,0 1 0,1 1-1,-1-1 1,0 0 0,1 1 0,-1 0 0,1 0 0,0 0 0,-1 1 0,1 0 0,0-1 0,2 2-4,53 3 0,-51-4 0,0 0 0,0 0 0,0 1 0,0 0 0,0 1 0,0 0 0,-1 0 0,1 1 0,0 0 0,-1 1 0,7 3 0,-9-5 0,0 0 0,0-1 0,0 0 0,0 0 0,0 0 0,0-1 0,1 0 0,-1 0 0,0 0 0,0-1 0,0 0 0,0 0 0,0-1 0,0 0 0,0 0 0,0 0 0,38-7 0,-24 9 0,0 0 0,0 2 0,-1 1 0,1 0 0,14 5 0,-32-7 0,10 2 8,-1 2 1,0-1 0,0 1 0,0 1-1,-1 0 1,1 1 0,-1 0-1,6 5-8,-5-3 16,2 0 0,-1-1 0,1 0 0,0-2 0,3 2-16,-15-7 10,0-1-1,0 1 1,0-1 0,0 1 0,0-1-1,0 1 1,0-1 0,0 0 0,0 1-1,0-1 1,0 0 0,0 0 0,0 0-1,0 0 1,0 0 0,0 0 0,0 0-1,0 0 1,0 0 0,0-1 0,0 1-1,0 0 1,0 0 0,0-1 0,0 1-1,0-1 1,0 1 0,0-1 0,-1 0-1,1 1 1,0-1 0,0 0 0,0 1 0,-1-1-1,1 0 1,0 0 0,-1 0 0,1 1-1,-1-1 1,1 0 0,-1-1-10,41-40 219,-34 39-219,0 0 0,0 0 0,1 1 0,-1 0 0,1 0 0,-1 1 0,1 0 0,0 0 0,-1 1 0,1 0 0,1 1 0,11-2 0,-1 1 0,0 0 0,0 2 0,13 2 0,-16-1 0,-1-1 0,0-1 0,1-1 0,-1 0 0,0-1 0,5 0 0,4-2 1878,0 4-4310,19-2-5660,-15-8 5815,-8-1 1168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33:00.93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162 1258 9472,'0'0'149,"0"0"86,0 0 42,0 0 86,0 0 42,0 0 86,0 0 42,0 0 64,0 0-42,-11-2 298,5 1-842,0 0 1,0 1-1,0-1 0,-1 1 0,1 0 1,0 1-1,0-1 0,0 1 0,0 0 0,0 1 1,0-1-1,0 1 0,0 0 0,1 0 1,-1 0-1,1 1 0,-1 0-11,3-1 3,0-1 0,0 1 0,0 0-1,0 0 1,0 1 0,1-1 0,-1 0 0,1 1 0,-1-1 0,1 1 0,0 0 0,1 0-1,-1-1 1,0 1 0,1 0 0,0 0 0,0 0 0,0 1 0,0-1 0,0 0 0,1 0-1,-1 0 1,1 1 0,0-1 0,0 0 0,1 0 0,-1 0 0,1 1 0,0-1 0,0 0-3,5 12 15,0-1 0,1 0 0,1-1 0,1 1 0,0-1 0,1-1 0,0 1 0,1-2 0,1 1 0,0-1 0,1-1 0,0 0 0,1-1 0,0 0 0,0 0 0,1-2 1,5 2-16,-19-8 8,1 0 1,0 0-1,0-1 1,-1 1-1,1-1 1,0 1-1,0-1 1,0 0-1,-1 0 1,1 1-1,0-1 1,0 0-1,0 0 1,0-1-1,0 1 1,0 0-1,-1-1 1,1 1-1,0 0 1,0-1 0,-1 0-1,1 1 1,1-2-9,-1 1 23,0-1 0,-1 0 0,1 1 0,0-1 1,-1 0-1,0 0 0,1 0 0,-1 0 0,0 0 1,0 0-1,0 0 0,-1 0 0,1 0 0,0 0 1,-1-2-24,2-8 96,-1-1 0,0 0 0,-2 0 0,1 0 0,-2-4-96,-30-177 103,-31-84-103,19 94 25,43 178-20,-1-1-31,0 0 0,1 0 0,0 0 1,1 0-1,0 0 0,0-7 26,1 13-6,-1 1 0,1-1 0,-1 1 0,1-1 0,-1 1 0,1-1 0,-1 1 0,1-1 0,0 1 0,-1-1 0,1 1 0,0 0 0,-1-1 0,1 1 0,0 0 0,0-1 0,-1 1 0,1 0 0,0 0 0,0 0 0,0 0 0,-1 0 0,1 0 0,0 0 0,0 0 0,0 0 0,0 0 0,-1 0 0,1 0 0,0 0 0,0 0 0,-1 1 0,1-1 0,0 0 0,0 1 0,-1-1 0,1 0 0,0 1 6,3 0-6,85 7 14,-55-6-69,1 2 0,-1 1 1,0 1-1,22 7 61,-16-2-1717,20 5-7510,-28-8 6454</inkml:trace>
  <inkml:trace contextRef="#ctx0" brushRef="#br0" timeOffset="1">1033 511 4608,'-4'4'408,"-1"-1"1,-1-1-1,1 1 0,0 0 0,-1-1 1,0 0-1,1 0 0,-1-1 1,0 1-1,0-1 0,0 0 1,-1-1-409,-45 13 625,42-8-537,0-1 1,0 2-1,1-1 1,0 1-1,0 0 1,0 0-1,1 1 0,0 0 1,1 1-1,0 0 1,-3 3-89,1 1 88,1 1 0,0 0 0,1 0 0,1 1 0,0-1 1,1 1-1,0 6-88,-3 18 138,2 0 1,2 1-1,2 0 1,2 0 0,3 15-139,6 32 504,5 1 1,9 18-505,-8-37 484,-9-40-430,4 14 122,-3 1 0,-1 0-1,-3 8-175,-3-36-2,0-1 0,-2 0-1,0 1 1,-1-1-1,0 0 1,-1 0-1,-1 0 1,-1 0-1,0-1 1,-1 0 0,-5 7 2,-32 38-3904,32-44-3328</inkml:trace>
  <inkml:trace contextRef="#ctx0" brushRef="#br0" timeOffset="2">1112 1533 12544,'0'0'128,"-23"5"1408,16 17-1401,1 0 1,1 0-1,1 0 1,2 1 0,0-1-1,2 13-135,2 10 159,2 0-1,10 36-158,-11-68 25,-3-6 0,1-1 0,0 0-1,1 0 1,-1 1 0,2-1 0,-1 0 0,1 0 0,0 0 0,0-1 0,1 1 0,2 3-25,-5-9 9,1 1 0,-1-1 0,1 1 0,0-1 0,-1 1 0,1-1 0,0 0 0,-1 0 0,1 0 0,0 0 0,-1 0 0,1 0 0,0 0 0,-1 0 0,1 0 0,-1-1 0,1 1 0,0 0 0,-1-1 0,1 0 0,-1 1 0,1-1 0,-1 0 0,1 1 0,0-2-9,38-22-865,-6-8-6474,-19 16 2113</inkml:trace>
  <inkml:trace contextRef="#ctx0" brushRef="#br0" timeOffset="3">931 1640 8448,'4'2'493,"1"1"0,-1-1 0,1 0 0,0 0 0,0 0 1,0 0-1,0-1 0,5 1-493,7 0 31,0 0 1,1-1-1,15-1-31,13 1 57,41 5-3471,-46-4-2772</inkml:trace>
  <inkml:trace contextRef="#ctx0" brushRef="#br0" timeOffset="4">1367 1799 10368,'0'0'0,"8"-2"640,-8 2 0,0 0 128,0 0 128,0 0-384,0 0 128,-7 9-512,6 1 0,1 6 0,1 0 0,2 7-128,1 2 0,4 4-1024,2-2 128,-2-1-8448</inkml:trace>
  <inkml:trace contextRef="#ctx0" brushRef="#br0" timeOffset="5">1216 383 11392,'0'0'128,"0"0"0,0 0 0,0 0 0,0 0 0,0 0 21,0 8 427,16 90-81,-4-23-201,0 33-294,-11-83 42,6 68 57,-6-83-95,1 0-1,0-1 1,1 1 0,0-1 0,1 0-1,0 0 1,0 0 0,1 0-4,-4-8 10,-1 0 1,1 0-1,0 0 1,-1 0-1,1 0 1,0-1-1,0 1 1,0 0-1,0 0 1,-1-1-1,1 1 1,0 0-1,0-1 1,0 1-1,1-1 1,-1 1-1,0-1 1,0 0-1,0 1 1,0-1-1,0 0 1,1 0-1,-1 0 1,0 1-1,0-1 1,0 0-1,1 0 1,-1-1-11,2 1-63,0-1-1,0 0 1,0 0 0,-1 0-1,1 0 1,0-1 0,-1 1 0,1-1-1,-1 1 1,0-1 0,2-1 63,6-6-2038,-1 0 0,-1 0 0,0 0 0,6-10 2038,-2 1-5035</inkml:trace>
  <inkml:trace contextRef="#ctx0" brushRef="#br0" timeOffset="6">1119 612 11904,'0'1'56,"1"0"0,0-1 1,0 1-1,0-1 0,0 1 1,0-1-1,-1 1 0,1-1 0,0 1 1,1-1-1,-1 0 0,0 1 1,0-1-1,0 0 0,0 0 1,0 0-1,0 0 0,0 0 1,0 0-1,0 0 0,0 0 1,0 0-1,1 0 0,-1 0 0,0-1 1,0 1-1,0 0 0,0-1 1,0 1-1,0-1 0,0 1 1,0-1-1,-1 1 0,1-1 1,0 0-1,0 1 0,0-1 1,-1 0-1,1 0-56,25-11-20,0 8-22,0 1 1,0 0-1,1 2 1,17 1 41,15-1-1200,39-1-9623,-55 4 10468,-17 0-285</inkml:trace>
  <inkml:trace contextRef="#ctx0" brushRef="#br0" timeOffset="7">1484 709 10112,'3'0'75,"0"0"0,1 0 0,-1-1 0,0 1 0,0-1 1,1 0-1,-1 0 0,0 0 0,0 0 0,0-1 0,0 1 0,0-1 0,-1 1 1,1-1-1,1-1-75,0 0 116,0 1 0,0 0 1,0-1-1,0 1 0,1 1 1,-1-1-1,5-1-116,-5 2 55,1 1 1,0-1-1,0 1 0,-1 0 0,1 0 1,0 0-1,0 1 0,-1 0 1,1-1-1,0 1 0,-1 1 1,2 0-56,-4-2 12,0 0 1,-1 1 0,1-1-1,0 1 1,-1 0 0,1-1 0,-1 1-1,0 0 1,1 0 0,-1 0 0,0 0-1,1 0 1,-1 0 0,0 0 0,0 0-1,0 0 1,0 1 0,0-1-1,0 0 1,-1 0 0,1 1 0,0-1-1,-1 1 1,1-1 0,-1 0 0,1 1-1,-1-1 1,0 1 0,0-1 0,0 1-1,0-1 1,0 1 0,0-1 0,0 1-1,-1 0-12,-4 12 11,-2 0 0,0 0 0,0 0 0,-2-1 0,0 0 0,0 0 0,-2-1 0,-6 7-11,-11 8 27,0-1 1,-2-1 0,-3 0-28,22-18 21,-2 5 303,33-11-178,26-4-1933,32 2 1787,-56 1-1605,13 0-5499</inkml:trace>
  <inkml:trace contextRef="#ctx0" brushRef="#br0" timeOffset="8">3342 1355 13184,'0'0'0,"0"0"128,0 0 0,0 0 0,0 0-128,0 0 128,-4 10-128,0-1 128,0 4-1024,-6 9 128,2 6-3840,-1 3 128,0-1 2560</inkml:trace>
  <inkml:trace contextRef="#ctx0" brushRef="#br0" timeOffset="9">2281 961 6144,'-2'0'-682,"-6"-5"2830,9 4-2005,1 0-1,-1 0 1,1 1 0,-1-1-1,1 0 1,-1 1-1,1-1 1,0 1 0,-1-1-1,1 1 1,-1 0-1,1 0 1,0-1-1,-1 1 1,2 0-143,-1-1 85,-2-7-63,0-2-22,-1 2 0,-1 0 0,-2-1-22,2-1-84,0 1-1,-2-1 86,1 4-1,-5-7-462,-4 0 94,11 11 262,1 2-43,0 0-170,0 0-86,0 0-170,-11-7-427,8 5 982,2 1-10,-1-1 0,1 1 0,-1 0 0,0 0 1,1 0-1,-1 0 0,0 0 0,0 0 0,0 0 0,0 1 0,0-1 1,0 1-1,0-1 0,-1 1 52,-8-2-107,0 1 65,8 1 172,1 0 0,-1 0 0,1 0 0,-1 1 0,0-1 1,1 1-1,-1-1 0,1 1 0,-1 0 0,1 0 1,-1 0-1,1 0 0,0 0 0,0 0 0,-1 1 0,1-1 1,0 1-1,0-1 0,1 1 0,-1-1 0,0 1 1,0 0-131,-1 4 240,-1-1 0,1 1 0,0 0 0,1 0 0,-1-1 0,0 6-240,-3 6 47,-7 60 892,11-69-882,1 0 0,0 0 0,1 0 0,0 0 0,1 6-57,-3 31 184,-1-23-141,1 0 0,0 0-1,2 1 1,3 20-43,-4-25 164,0-1-1,-1 0 1,-1-1-1,-1 1 1,-1 0-1,-1 1-163,-1 0 28,0-1 0,-2 0-1,0-1 1,-1 0 0,-13 15-28,14-18 11,1-2-11,-2-1 0,-2 0 0,2 0-22,1-1-63,2-1 64,-2-1 21,2 0 21,7-7 64,2-3-83,0 1-1,1-1 1,0 1 0,-1 0-1,1 0 1,0 0-1,0 0 1,0 1-1,1-1 1,-1 0-1,0 1 1,1 0 0,-1 0-1,2 0-1,29-12 0,-23 8 0,0 3 0,12 1 42,1 0 1,-1 2 0,7 0-43,-28-1 7,0 1 0,0-1 0,0 0 0,0 1 0,0-1 0,0 1 1,0 0-1,0 0 0,-1-1 0,1 1 0,0 0 0,-1 0 0,2 1-7,0 0 12,1 0 0,-1 0-1,1-1 1,0 1 0,0-1-1,0 1 1,0-1 0,0 0-1,0 0 1,0-1 0,0 1-1,0-1 1,1 0 0,1 0-12,1 1 11,0-1 0,0 0 0,0-1 0,0 1 0,0-1 0,0 0 0,0-1 0,0 0 0,-1 1 1,1-2-1,0 1 0,-1-1 0,0 0 0,0 0 0,0-1 0,0 1 0,0-1 0,-1 0 0,0 0 0,0-1 1,0 0-1,-1 1 0,0-1 0,0-1 0,1-1-11,-2 2-467,-1 1-1,0-1 1,-1 0-1,1 0 1,-1 0 0,0-4 467,1-2-3831,0 2-307</inkml:trace>
  <inkml:trace contextRef="#ctx0" brushRef="#br0" timeOffset="10">2691 907 5120,'0'0'384,"0"0"42,0 0 193,0 0 128,0 0 21,0 0-64,0 0-235,-11 7 619,-1 5-997,0 0-1,1 0 1,1 1-1,1 1 1,0-1-1,1 1 1,0 1 0,-4 12-91,-7 24 598,-10 50-598,29-100 0,-3 8-85,1 1 1,1 0-1,0 0 0,0 0 1,1 0-1,1-1 1,0 1-1,0 0 1,1 0-1,1-1 0,0 1 1,0 0-1,1-1 1,0 0-1,1 0 1,0 0-1,1-1 0,0 1 1,0-1-1,1 0 1,0-1-1,1 1 1,0-1-1,0-1 0,1 1 1,0-1-1,0-1 1,4 2 84,6 4-6208</inkml:trace>
  <inkml:trace contextRef="#ctx0" brushRef="#br0" timeOffset="11">3014 885 5632,'-11'-22'6492,"-16"-4"-5257,25 25-1248,1-1 0,-1 1 1,0 0-1,0-1 0,0 1 1,0 0-1,-1 0 0,1 0 1,0 1-1,0-1 0,-1 0 1,1 1-1,0-1 0,-1 1 1,1 0-1,0 0 0,-1 0 0,1 0 1,-1 0-1,1 0 0,0 0 1,-1 1-1,1-1 0,-1 1 1,1-1-1,0 1 0,0 0 1,0 0-1,-1 0 0,1 0 1,0 0-1,0 0 0,0 0 1,-1 2 12,-6 5 0,1 1 0,0 0 0,0 1 0,1-1 0,1 1 0,-1 0 0,2 1 0,0-1 0,0 1 0,1 0 0,1 0 0,0 0 0,0 1 0,2-1 0,-1 1 0,2-1 0,0 1 0,0-1 0,1 1 0,1-1 0,1 3 0,-3-12 3,1-1 1,-1 1 0,1 0 0,0 0-1,0 0 1,0 0 0,0-1 0,0 1-1,0 0 1,1-1 0,-1 1 0,1-1 0,-1 1-1,1-1 1,-1 0 0,1 1 0,0-1-1,0 0 1,0 0 0,0 0 0,0 0-1,0-1 1,0 1 0,0 0 0,0-1-1,0 1 1,1-1 0,-1 0 0,0 1 0,0-1-1,1 0 1,-1 0 0,0 0 0,2-1-4,0 1 5,-1-1 1,0 0 0,1 0 0,-1 0 0,0 0 0,0 0-1,0-1 1,1 1 0,-2-1 0,1 1 0,0-1-1,0 0 1,-1 0 0,1-1 0,-1 1 0,0 0 0,1-1-1,-1 1 1,0-1 0,-1 1 0,1-1 0,0-2-6,9-17-25,-2 0 0,-1-1 0,-2 0 0,0 0 0,-2 0 0,0-2 25,-4 24-106,-17 37-22,9-19 128,1-1 0,1 2 0,1-1 0,1 0 0,0 1 0,2 0 0,0 0 0,1 0 0,2 14 0,-3 24 0,-6-6 0,5-42 0,1-1 0,0 1 0,1 0 0,0-1 0,0 1 0,1 0 0,0 0 0,1 0 0,0-1 0,0 1 0,1 0 0,0-1 0,2 4 0,3-1-22,-6-8-198,1 0-1,0 0 0,-1 0 0,1 0 1,0-1-1,1 1 0,-1-1 1,0 1-1,0-1 0,2 1 221,9-1-4459,-11-2 1782,-2 1 522</inkml:trace>
  <inkml:trace contextRef="#ctx0" brushRef="#br0" timeOffset="12">3062 1225 7936,'0'0'128,"12"28"4373,-12 19-4061,3 0 0,2 4-440,9 11-8005,-11-53 4357</inkml:trace>
  <inkml:trace contextRef="#ctx0" brushRef="#br0" timeOffset="13">3070 1023 11392,'0'0'0,"7"7"0,-7-7 0,0 0 0,0 0 128,0 0-128,0 0 128,6 9-128,-6-9 0,17 14-384,-7-8 0,-2-2-7296</inkml:trace>
  <inkml:trace contextRef="#ctx0" brushRef="#br0" timeOffset="14">2926 1173 5632,'3'17'552,"-2"1"1,0 0-1,-1 0 0,-1 0 1,-1-1-1,-1 1 0,-1-1 1,-3 9-553,1 1 295,9 25 1519,-2-55-1822,1 0 1,0 0 0,0 0 0,0 0 0,0 0-1,1 1 1,-1-1 0,1 1 0,2-3 7,8-8-447,11-19-3351,-14 17-1492</inkml:trace>
  <inkml:trace contextRef="#ctx0" brushRef="#br0" timeOffset="15">3798 565 7552,'0'0'149,"0"0"64,0 0-42,0 0 106,0 0 193,0 0-1,0 0-170,0 0-65,0 0-63,0 0 42,0 0-42,0 0 42,0 0-63,0 0-22,0 0 0,0 0 0,0 0 0,0 0 0,0 0 0,0 0 0,0 19 412,0-14-4110,0-5-2232</inkml:trace>
  <inkml:trace contextRef="#ctx0" brushRef="#br0" timeOffset="16">3874 921 7296,'-4'-11'80,"0"-1"314,0-1 0,-2 1 0,0 1 0,0-1 0,-1 1 0,-2-2-394,7 11 62,0 0-1,0 0 1,0-1-1,0 1 1,0 1-1,-1-1 1,1 0-1,-1 0 1,1 1 0,-1-1-1,0 1 1,0 0-1,0 0 1,0 0-1,0 0 1,0 0-1,0 0 1,0 1-1,0-1 1,0 1-1,0 0 1,-1 0-1,1 0 1,0 0-1,0 0 1,0 1 0,0-1-1,0 1 1,0 0-1,0 0 1,-1 0-62,-4 2 0,-1 1 0,1 0 0,-1 1 0,1 0 0,1 0 0,-1 0 0,1 1 0,0 0 0,1 0 0,-1 0 0,1 1 0,1 0 0,0 0 0,0 0 0,0 0 0,-1 5 0,-6 11 0,2 0 0,0 0 0,2 1 0,1 0 0,1 1 0,5-23 1,1 0 1,-1 0-1,1 0 1,-1 0-1,1 0 1,0 0-1,0 0 1,0-1-1,0 1 1,0 0-1,1 0 1,-1 0-1,0 0 1,1 0-1,0 0 1,0 0 0,0 0-1,-1-1 1,2 1-1,-1 0 1,0 0-1,0-1 1,1 1-1,-1-1 1,1 1-1,-1-1 1,1 0-1,0 1 1,0-1-1,-1 0 1,1 0-1,0 0 1,0 0-1,0 0 1,1-1-1,-1 1 1,0 0 0,0-1-1,0 0 1,0 1-1,1-1 1,0 0-2,4 1 5,0-1 0,1 0 1,-1 0-1,0-1 0,1 0 1,-1 0-1,0 0 0,0-1 1,0 0-1,0 0 0,0-1 1,3-1-6,-2-1 18,-1 1 0,0-1 1,0 0-1,0 0 1,-1-1-1,0 1 1,0-1-1,0-1 0,-1 1 1,-1-1-1,1 1 1,-1-1-1,0-1 1,-1 1-1,0 0 0,0-1 1,-1 1-1,0-1 1,0 0-1,-1 1 1,0-1-1,-1-1-18,-1 8 22,-2 4 11,-6 15 45,-9 24 24,8 0-102,3 0 0,1 1 0,3 8 0,-9 62 0,9-97 0,1 1 0,1 0 0,1-1 0,0 1 0,2-1 0,0 1 0,1-1 0,1 0 0,0 0 0,6 10 0,-10-25 1,0-1 0,0 0 1,0 1-1,0-1 0,0 1 0,0-1 1,0 0-1,0 1 0,1-1 1,-1 0-1,0 1 0,0-1 1,1 0-1,-1 1 0,0-1 1,0 0-1,1 1 0,-1-1 1,0 0-1,1 1 0,-1-1 0,1 0 1,-1 0-1,0 0 0,1 1 1,-1-1-1,1 0 0,-1 0 1,1 0-1,-1 0 0,0 0 1,1 0-1,-1 1 0,1-1 0,-1 0 1,1 0-1,-1 0 0,1-1 1,-1 1-1,1 0 0,-1 0 1,1 0-1,-1 0 0,0 0 1,1 0-2,12-10-451,-12 9 245,33-31-5255,-17 12 1152</inkml:trace>
  <inkml:trace contextRef="#ctx0" brushRef="#br0" timeOffset="17">3959 1287 10240,'0'0'128,"-4"13"149,0 5-80,1 0 0,1 0 0,1 0 0,1 1 0,1 1-197,3 33-6583,-4-49 5781,0-4-2035</inkml:trace>
  <inkml:trace contextRef="#ctx0" brushRef="#br0" timeOffset="18">3968 1037 11136,'0'0'0,"-3"10"0,3-10 0,0 0 0,0 0 0,0 0 0,0 0 0,0 0 0,0 0 0,0 8-512,0-8 128,0 0-6912</inkml:trace>
  <inkml:trace contextRef="#ctx0" brushRef="#br0" timeOffset="19">4207 1319 4992,'36'0'1280,"-35"0"-427,-1 0-170,0 0-1,0 0 193,0 0 64,0 0-235,0 0-107,0 0-170,0 0-86,0 0-170,-9 8-43,-30 44-781,-7 30-7677,42-74 7372,-18 34-877</inkml:trace>
  <inkml:trace contextRef="#ctx0" brushRef="#br0" timeOffset="20">4517 868 8192,'0'0'149,"0"0"107,0 0 107,0 0 21,0 0 0,0 0-22,0 0-63,0 0 64,0 0 21,-1 13 149,-31 358 854,32-367-1374,0 0 0,0-1 1,0 1-1,0 0 1,1 0-1,-1 0 1,1-1-1,0 1 0,1 0 1,-1-1-1,1 1 1,-1-1-1,1 1 1,1-1-1,-1 0 0,2 2-13,-2-3 15,0-1-1,0 1 1,0-1-1,0 0 1,0 1-1,0-1 0,1 0 1,-1 0-1,0-1 1,1 1-1,-1 0 1,1-1-1,-1 1 0,1-1 1,-1 0-1,1 0 1,0 0-1,-1 0 0,1 0 1,-1 0-1,1 0 1,-1-1-1,1 1 1,-1-1-1,1 0 0,-1 1 1,0-1-1,2-1-14,15-5-151,-1-1 0,0 0 0,12-9 151,-3 1-3109,0-2-3910,-11 7 4950</inkml:trace>
  <inkml:trace contextRef="#ctx0" brushRef="#br0" timeOffset="21">4272 1055 9216,'43'-4'3322,"22"-11"-2644,-10 3-476,-22 5-718,45-6 1217,-25 9-9568,-34 4 5667</inkml:trace>
  <inkml:trace contextRef="#ctx0" brushRef="#br0" timeOffset="22">4804 796 10496,'0'0'149,"0"0"64,0 0-42,0 0 64,0 0 21,0 0 21,0 0 107,0 0 107,0 0 21,1 2-64,15 27-336,-1 0 1,-2 1-1,-1 0 1,-1 1-1,-3 0 0,-1 0 1,-1 1-1,-2-1 1,-1 1-1,-3 0 1,-1 14-113,-1-31 6,0 0-1,-1 1 1,-1-1 0,-1 0 0,0-1 0,-1 1-1,-7 10-5,-37 53-3667,28-49-3991</inkml:trace>
  <inkml:trace contextRef="#ctx0" brushRef="#br0" timeOffset="23">5416 1062 7552,'0'0'256,"0"0"0,0 0 0,0 0-22,0 0-63,-17-30 554,13 25-692,0 1 0,0 0-1,0 0 1,-1 0 0,0 0 0,0 1-1,0 0 1,-5-3-33,8 6 13,1-1 0,-1 0 0,0 0 1,0 1-1,0-1 0,0 1 0,0-1 0,1 1 0,-1 0 1,0 0-1,0 0 0,0 0 0,0 0 0,0 0 0,0 0 0,0 0 1,0 1-1,0-1 0,0 1 0,0-1 0,0 1 0,1 0 1,-1 0-1,0-1 0,0 1 0,1 0 0,-1 0 0,1 1 1,-1-1-1,1 0 0,0 0 0,-1 1-13,-13 13 227,1 1 0,1 0 1,1 0-1,1 1 0,0 0 0,2 1 0,-4 8-227,9-14 38,0-1 0,0 1 1,1-1-1,1 1 0,0 0 0,1 0 0,0 0 0,1 0 1,1 0-1,0 0 0,1 0 0,3 9-38,-5-19 22,0 0 0,1 0 0,0 1 1,-1-1-1,1 0 0,0 0 0,0 0 0,0 0 0,0 0 0,1 0 0,-1 0 1,1-1-1,-1 1 0,1 0 0,0-1 0,0 1 0,-1-1 0,1 1 1,1-1-1,-1 0 0,0 0 0,0 0 0,0 0 0,1 0 0,-1 0 1,0 0-1,1-1 0,-1 1 0,1-1 0,0 1-22,2-2 28,-1 1 0,1-1 0,0 0-1,-1 0 1,1 0 0,-1 0 0,1-1 0,-1 0-1,0 1 1,0-1 0,0-1 0,0 1 0,0 0 0,0-1-1,-1 0 1,1-1-28,8-6-8,-1 0-1,-1-1 0,0-1 0,-1 0 1,0 0-1,-1 0 0,-1-1 0,0 0 1,-1 0-1,0 0 0,-1-1 1,-1 0-1,0-6 9,6-33-222,-3 0 0,-3 0 0,-2-2 222,4-51-735,-4 96 661,-2 0 24,1 1 1,0-1-1,1 1 1,1-1-1,0 1 1,0 0-1,1 0 1,0 0-1,0 1 1,1-1-1,3-2 50,-3 0-21,-2 5 42,-2 4 86,-1 2 21,-11 38 138,4-16-127,-12 72 969,6 2 1,3 6-1109,8-80 66,1-8 60,0-1 0,1 0 1,1 1-1,0-1 0,1 1 1,0-1-1,4 11-126,-3-19-181,-1 0-1,0 0 1,1 0 0,0 0 0,0 0-1,1 0 1,0-1 0,0 0-1,0 1 182,0-2-870,0 1 0,1-1-1,0 0 1,0 1 0,0-2-1,0 1 1,0-1 0,1 1 0,-1-1-1,4 0 871,18 6-3093</inkml:trace>
  <inkml:trace contextRef="#ctx0" brushRef="#br0" timeOffset="24">5631 802 7552,'0'0'256,"10"7"2709,-30 149-149,14-116-2633,3 0 0,1-1-1,2 1 1,2 0 0,2 0 0,2-1 0,11 34-183,-17-70 26,1-1 0,-1 1 0,1-1 1,0 1-1,0-1 0,0 0 0,0 0 0,1 1 0,-1-1 1,1 0-1,-1 0 0,1 0 0,0 0 0,0-1 1,0 1-1,0 0 0,0-1 0,0 1 0,0-1 0,1 1 1,-1-1-1,1 0 0,-1 0 0,1 0 0,0 0 0,-1 0 1,1-1-1,0 1 0,0-1 0,-1 0 0,1 1 1,0-1-1,0 0 0,0 0 0,2-1-26,1 0-184,0 1 1,0-2-1,0 1 0,0-1 0,0 1 1,-1-1-1,4-2 184,-2 1-1208,-1 0 1,0-1-1,0 1 0,0-1 1,0-1-1,0 0 1208,7-6-4949</inkml:trace>
  <inkml:trace contextRef="#ctx0" brushRef="#br0" timeOffset="25">5527 1017 9472,'0'0'149,"0"0"64,0 0-63,0 0-22,0 0 0,0 0 0,0 0 0,0 0 21,0 0 107,0 0 107,0 0-1,0 0-63,0 0 21,0 0-128,14-6 64,8-1-806,0 2-1,1 0 1,0 1-1,0 1 1,12 0 550,3 0-6741</inkml:trace>
  <inkml:trace contextRef="#ctx0" brushRef="#br0" timeOffset="26">6069 1031 8064,'2'2'43,"-1"-1"0,1 0-1,0 1 1,0-1 0,0 0 0,0 0 0,0 0 0,0 0 0,0 0 0,1 0 0,-1 0-1,0-1 1,1 1 0,-1-1 0,0 1 0,1-1 0,-1 0 0,0 0 0,2 0-43,52-5 1381,-19 0-932,11 5-1793,-23 0-4949</inkml:trace>
  <inkml:trace contextRef="#ctx0" brushRef="#br0" timeOffset="27">6122 1189 8832,'0'0'149,"0"0"86,0 0 42,0 0 86,0 0 42,0 0 64,0 0-63,0 0-22,0 0 0,0 0 0,0 0 0,0 0-43,0 0-149,0 0 43,0 0 21,20 0 256,140-15-1984,-128 14-7168</inkml:trace>
  <inkml:trace contextRef="#ctx0" brushRef="#br0" timeOffset="28">9927 1634 8576,'1'-15'349,"-1"1"0,-1 0 0,0 0 0,-1 0 0,-1 0 0,0 0 0,-1 0 0,-1 1 0,0 0 1,-1-1-1,-8-11-349,14 24 0,-1 0 0,1 1 0,-1-1 0,0 0 0,1 0 0,-1 0 0,0 1 0,0-1 0,0 0 0,1 0 0,-1 1 0,0-1 0,0 1 0,0-1 0,0 1 0,0-1 0,0 1 0,0-1 0,-1 1 0,1 0 0,0 0 0,0-1 0,0 1 0,0 0 0,0 0 0,-1 0 0,1 0 0,0 0 0,0 0 0,0 1 0,0-1 0,0 0 0,-1 0 0,1 1 0,0-1 0,0 0 0,0 1 0,0-1 0,0 1 0,0-1 0,0 1 0,0 0 0,1-1 0,-1 1 0,0 0 0,0 0 0,0 0 0,-3 3 0,-1 0 0,1 0 0,0 1 0,1 0 0,-1 0 0,0 2 0,-4 6-1,1 1 0,1 0 1,0 1-1,2-1 1,-1 1-1,2 0 0,0 0 1,1 0-1,1 2 1,1-6 2,0-1 0,1 1 0,0-1 0,1 1 1,0-1-1,1 1 0,1-1 0,0 0 0,0 0 0,1 0 0,0-1 0,1 0 0,4 5-2,-9-13 12,-1 0-1,1 0 1,0 0 0,0 0-1,0 0 1,0 0 0,0 0-1,0-1 1,0 1-1,0 0 1,0-1 0,0 1-1,1-1 1,-1 1 0,0-1-1,0 1 1,1-1 0,-1 0-1,0 0 1,1 1 0,-1-1-1,0 0 1,1 0 0,-1 0-1,1 0-11,2-1 16,-1 0-1,0 0 1,0 0 0,0 0-1,0 0 1,0 0-1,0-1 1,0 1 0,0-1-1,2-1-15,3-3 7,0-1 1,0 1-1,-1-1 0,0 0 0,0-1 1,2-4-8,3-8-10,0-1 1,-2-1 0,-1 0 0,0 0 0,-2 0 0,-1-1 0,0-9 9,0-5-16,-2-1 0,-1 1 0,-3-1 0,-2-8 16,-1 14-304,2 16-90,3 37 174,6 62 167,-4 0 0,-5 7 53,0-64 0,1-1 0,1 0 0,2 0 0,0 0 0,2 0 0,1 0 0,2-1 0,7 16 0,-9-29 0,-6-11-77,1 1 0,-1-1 0,0 0 1,0 1-1,1-1 0,-1 0 1,0 1-1,1-1 0,-1 0 0,0 0 1,1 1-1,-1-1 0,0 0 1,1 0-1,-1 1 0,1-1 0,-1 0 1,1 0-1,-1 0 0,1 0 0,-1 0 1,1 1-1,-1-1 0,0 0 1,1 0-1,-1 0 0,1 0 0,-1 0 1,1 0-1,-1 0 0,1-1 1,-1 1-1,1 0 0,-1 0 0,1 0 1,-1 0-1,1 0 0,-1-1 0,0 1 1,1 0-1,-1 0 0,1-1 1,-1 1-1,0 0 0,1-1 77,13-12-2529,-14 12 2324,31-45-2547,-19 21 1067</inkml:trace>
  <inkml:trace contextRef="#ctx0" brushRef="#br0" timeOffset="29">10226 1251 8704,'0'0'128,"0"25"426,5 47 782,3 1-1,4-1 0,21 70-1335,-9-43 581,-8-60-474,-16-38-110,0-1 0,0 1 1,0-1-1,1 1 0,-1-1 1,0 0-1,1 1 0,-1-1 1,1 1-1,-1-1 0,0 0 1,1 1-1,-1-1 0,1 0 1,-1 0-1,1 1 0,-1-1 1,1 0-1,-1 0 0,1 0 1,-1 0-1,1 1 0,0-1 1,-1 0-1,1 0 0,-1 0 1,1 0-1,-1 0 0,1 0 1,0 0-1,-1 0 0,1 0 1,-1-1-1,1 1 0,-1 0 1,1 0-1,-1 0 0,1 0 1,0-1 2,16-9-62,-15 8 36,36-27-1017,-29 22-745,-1-1-1,-1 1 1,0-2 0,0 1 0,3-6 1788,7-13-2624</inkml:trace>
  <inkml:trace contextRef="#ctx0" brushRef="#br0" timeOffset="30">10011 1497 8064,'0'0'0,"16"-3"128,-16 3 0,11 0 256,-11 0 0,10 0 256,-2 0 128,3-2-512,7 1 0,5 1-128,7-3 128,7 0-256,4-1 128,8 0-384,5-2 128,1 0-7808</inkml:trace>
  <inkml:trace contextRef="#ctx0" brushRef="#br0" timeOffset="31">9232 1062 6784,'17'-1'439,"-1"0"1,0-2 0,0 0-1,0 0 1,-1-1 0,3-1-440,45-11 1074,-27 9-3074,-1 1 0,1 2 0,0 1 0,2 2 2000,-21 1-1344</inkml:trace>
  <inkml:trace contextRef="#ctx0" brushRef="#br0" timeOffset="32">10006 605 8704,'0'0'128,"0"0"42,0 0 172,0 0 42,0 0 21,0 0 43,0 0-149,0 0-65,0 0-84,0 0-22,0 0 0,0 0 0,0 0 0,-4-3-22,-7-6-77,0 0 1,-1 1 0,0 0 0,0 0 1,-13-6-31,24 14 1,-1 0 0,1 0 0,0 0 0,0 0 0,-1 0 0,1 0 0,0 0 0,-1 0 0,1 0 0,0 1 0,0-1 0,-1 0 0,1 1 0,0-1 0,0 1 0,0-1 0,0 1 0,0-1 0,-1 1 0,1 0 0,0-1 0,1 1 0,-1 0 0,0 0 0,0 0 0,0 0-1,-24 28 81,22-25-60,-7 9 13,1 1 1,1 0 0,0 1-1,1 0 1,1 0 0,1 0-1,-3 12-34,5-16 25,1 0-1,1 0 1,0 0-1,1 0 1,0-1-1,1 1 1,0 0-1,1 0 1,0 0-1,1-1 1,4 9-25,-7-17 33,1-1-1,-1 1 1,1-1 0,0 0 0,0 1 0,-1-1 0,1 0 0,0 1 0,0-1 0,0 0 0,0 0 0,1 0 0,-1 0-1,0 0 1,0 0 0,1 0 0,-1 0 0,1 0 0,-1-1 0,1 1 0,-1 0 0,1-1 0,0 1 0,-1-1 0,1 0-33,1 0 26,-1 0 0,1 0 0,0 0 0,-1-1 1,1 1-1,0-1 0,-1 0 0,1 1 0,-1-1 1,1 0-1,-1 0 0,0 0 0,1-1 1,0 0-27,11-7 55,-2 0 0,0-1 1,0-1-1,8-9-55,-18 18 18,17-19 37,-2 0 0,-1-1-1,-1-1 1,-1 0 0,-1-1 0,-1 0 0,5-18-55,11-41 16,10-59-16,-12 38-293,11-53-731,-56 168 746,9 5 227,0 0 1,2 0-1,0 0 0,1 1 0,0 0 0,2 1 0,0 1 51,-9 25-6,1-7 6,1 2 0,3-1 0,1 1 0,0 25 0,7-45 0,1 0 0,1 0 0,1 1 0,1-1 0,1 0 0,0 0 0,2-1 0,1 1 0,0-1 0,7 9 0,-1-2-120,23 43 364,-32-62-428,0-1-1,0 1 1,1-1-1,0 1 1,0-1-1,0 0 1,0 0-1,1-1 1,2 1 184,9 2-4822,2-8-1236</inkml:trace>
  <inkml:trace contextRef="#ctx0" brushRef="#br0" timeOffset="33">9736 1137 8960,'2'1'77,"0"0"1,1 0 0,-1 0-1,0 0 1,1 0 0,-1 0 0,1-1-1,-1 1 1,1-1 0,-1 0-1,1 1 1,-1-1 0,1 0-1,0 0 1,-1 0 0,1-1-1,1 1-77,55-10 2079,-37 6-1638,172-33-448,66-25 7,-149 35-1508,-56 13-6193</inkml:trace>
  <inkml:trace contextRef="#ctx0" brushRef="#br0" timeOffset="34">10790 411 6912,'0'0'256,"0"0"85,0 0 363,0 0 85,0 0-319,0 0-129,0 0-170,0 0-43,0 0 0,-3 9 106,-45 189 278,16-94-226,5 1-1,-9 92-285,31-148 68,2 0 0,3 0-1,2-1 1,2 1 0,3-1 0,2 1 0,10 23-68,-8-38-610,2 0 0,2 0 0,15 23 610,-21-40-456,2-1-1,0 0 0,2-1 1,0 0-1,0-1 0,2 0 1,0-1-1,3 2 457,11 5-4373</inkml:trace>
  <inkml:trace contextRef="#ctx0" brushRef="#br0" timeOffset="35">11098 322 7808,'0'0'128,"0"0"21,0 0 107,3-1 85,13 0-135,1-1-1,0 2 1,-1 0-1,1 1 1,-1 0-1,1 1 0,-1 1 1,1 0-1,-1 1 1,-1 1-1,8 2-205,-14-3 49,0-1 1,-1 1-1,1 1 0,-1-1 0,-1 1 0,1 0 0,-1 1 0,0-1 0,0 1 1,-1 1-1,0-1 0,0 1 0,-1 0 0,1 0 0,-2 0 0,1 0 1,-2 1-1,1 0 0,-1 0 0,2 8-49,-2-7 65,-1 0 0,0 0-1,0 0 1,-2 0 0,1 0 0,-1 1-1,-1-1 1,1 0 0,-2 0 0,0 0 0,0 0-1,-1 0 1,0 0 0,0 0 0,-2-1 0,1 1-1,-1-1 1,0 0 0,-1 0 0,0-1 0,0 1-1,-1-1 1,0 0 0,-1-1 0,0 0-1,0 0 1,-7 5-65,0-3 28,0-1 0,0 0-1,-1 0 1,0-1 0,0-1-1,-1-1 1,1 0 0,-1-1-1,-11 1-27,22-3 18,1 0 0,-1-1 0,0 0 0,0 0 0,1 0 0,-1 0 0,0-1 0,1 0 0,-1 0 0,1-1 0,-1 1 0,1-1 0,0 0 0,-1 0 0,1 0 0,0-1 0,1 0 1,-1 0-1,0 0 0,1 0 0,0 0 0,0-1 0,0 0 0,0 0 0,1 0 0,0 0 0,0 0 0,0 0 0,0-1 0,0-1-18,0 0-14,1 1 1,0-1 0,0 0 0,0 0 0,1 0-1,0 0 1,0 0 0,0 0 0,1 0 0,0 0 0,1-4 13,0 7-13,0 0 1,-1 1-1,1-1 1,1 1 0,-1-1-1,0 1 1,1-1 0,-1 1-1,1 0 1,0-1 0,0 1-1,0 0 1,0 0 0,0 0-1,0 1 1,1-1 0,-1 0-1,1 1 1,0-1 0,-1 1-1,1 0 1,0 0 0,0 0-1,0 0 1,0 0 0,0 1-1,0-1 1,0 1 12,4-1-20,-1 0 1,1 0-1,0 1 0,0 0 0,0 0 1,-1 1-1,1 0 0,0 0 1,-1 0-1,2 1 20,67 22-84,-58-17-177,0-1 1,0-1 0,0 0-1,10 1 261,42 0-8234,-36-5 5226</inkml:trace>
  <inkml:trace contextRef="#ctx0" brushRef="#br0" timeOffset="36">11777 306 6656,'2'-3'108,"0"0"0,-1 0 0,1 0 1,-1-1-1,0 1 0,0 0 0,0-1 0,-1 1 0,1-1 1,-1 1-1,0-1 0,0 1 0,0 0 0,-1-4-108,-12-22 109,8 19-269,1 1-1,1 0 1,-1 0 0,2-1-1,0 0 1,-1-3 160,3 12 26,0 1 0,-1-1-1,1 1 1,-1 0 0,1-1 0,-1 1-1,1-1 1,-1 1 0,1 0 0,-1 0-1,1-1 1,-1 1 0,1 0 0,-1 0-1,0-1 1,1 1 0,-1 0 0,0 0-1,1 0 1,-1 0 0,1 0 0,-1 0-1,0 0 1,1 0 0,-1 0 0,0 0-1,1 0 1,-1 0 0,0 1-26,-2 4 75,0 1 0,0-1 0,-1 1 0,0-1 0,0 0 0,-1 0-1,1-1 1,-1 1 0,0-1 0,-5 3-75,3-2 76,1 0-1,0 0 1,0 1-1,1-1 1,0 1-1,0 0 1,0 1 0,1-1-1,-3 7-75,-2 10 139,2 0-1,1 1 1,1 0 0,1 0-1,1 0 1,2 1 0,1-1-1,2 13-138,8 29 88,-5-35 109,-1 0 0,-1 1-197,-3-23 65,0 0 0,-1 1 0,0-1 0,0 0 0,-1 0 0,-1 0 0,0-1 0,0 1 0,-1 0-65,-4 9 140,5-11-127,-1 0 0,1 0 0,-2 0-1,1 0 1,-1 0 0,0-1 0,0 1 0,-1-1 0,-6 5-13,9-10 38,1 1 0,-1-1 0,0 0 1,1 0-1,-1 0 0,0 0 0,1-1 0,-1 1 1,0 0-1,0-1 0,0 0 0,0 0 0,0 1 0,0-2 1,1 1-1,-1 0 0,0 0 0,0-1 0,-1 0-38,-1-4 22,7-5-22,13-7 0,-8 14 0,-4 2 0,3-1 0,0 0 0,0 0 0,0 0 0,0 0 0,0 1 0,0 0 0,0 0 0,0 0 0,0 1 0,1 0 0,0 0 0,29-3 0,-26 1 7,0 0 1,0 1 0,0 0 0,1 0 0,-1 1 0,0 0 0,1 1-1,-1 0 1,0 0 0,0 1 0,0 0 0,0 0 0,0 1 0,-1 1 0,1-1-1,-1 1 1,0 0 0,0 1 0,1 1-8,-9-6 13,-1 0 0,1 0 0,0 1 1,0-1-1,0 0 0,-1 0 0,1 0 0,0 0 0,0 0 0,0 0 1,-1-1-1,1 1 0,0 0 0,0 0 0,-1 0 0,1-1 1,0 1-1,0 0 0,-1 0 0,1-1 0,0 1 0,-1-1 0,1 1 1,0-1-1,-1 1 0,1-1 0,-1 1 0,1-1 0,-1 1 1,1-1-1,-1 1 0,0-1 0,1 0 0,-1 1 0,0-1 0,1 0 1,-1 1-1,0-1-13,14-25 119,-6-5-1708,-9-1-4630,-2 17 2507</inkml:trace>
  <inkml:trace contextRef="#ctx0" brushRef="#br0" timeOffset="37">10969 1114 7040,'0'0'128,"0"0"0,0 0 0,-24-7 3434,141-12-2973,47 0-589,21-3 158,-31 2-1201,-49 10-3034,-43 4-360</inkml:trace>
  <inkml:trace contextRef="#ctx0" brushRef="#br0" timeOffset="38">11002 1419 8192,'5'-3'475,"0"0"1,0 0 0,1 1-1,0 0 1,-1 0-1,1 0 1,0 0-1,0 1 1,4-1-476,59-7 105,-64 9 96,5-1-111,-1 0 1,0 1-1,1 0 0,-1 0 0,0 1 0,1 0 0,-1 0 1,0 1-1,0 0 0,0 0 0,4 3-90,-9-3 20,0 0 0,1 0 0,-1 0 0,0 1 0,-1-1-1,1 1 1,-1 0 0,1 0 0,-1 1 0,0-1 0,0 0 0,-1 1 0,1 0 0,-1-1-1,0 1 1,0 0 0,0 0 0,0 0 0,-1 0 0,0 0 0,0 0 0,0 4-20,1 5 48,-1-1 1,0 1-1,-1-1 1,0 1-1,-2-1 1,0 1-1,-3 11-48,4-19 16,-1 0 0,0 1-1,0-1 1,-1 0 0,0 0 0,0 0 0,0 0 0,0-1-1,-1 1 1,0-1 0,0 0 0,0 0 0,-1 0-1,0 0 1,1-1 0,-1 0 0,-1 1 0,1-2 0,-1 2-16,-8 1-10,1 0 0,-1-1 0,0 0 1,-1-1-1,1 0 0,0-1 0,-1 0 0,-10-1 10,16-1-49,0 0 0,0 0 0,0-1-1,0 0 1,0-1 0,0 1 0,0-2-1,1 1 1,-1-1 0,1 0-1,0-1 1,0 1 0,0-1 0,-2-2 49,9 5-22,-1-1 1,1 1 0,-1 0 0,1-1 0,0 1 0,0-1-1,0 0 1,0 1 0,0-1 0,0 0 0,0 0 0,1 1 0,-1-1-1,1 0 1,0 0 0,-1 0 0,1 0 0,0 0 0,0 1-1,0-1 1,1 0 0,-1 0 0,0 0 0,1 0 0,-1 0-1,1 1 1,0-1 0,0 0 0,0 0 0,0 1 0,0-1 0,0 1-1,1-1 22,2-6-11,2 1-1,-1 0 0,1 0 1,0 0-1,1 1 1,5-4 11,-4 4 6,1 0 1,1 0 0,-1 1-1,1 0 1,0 0 0,0 1-1,1 0 1,-1 1-1,1 0 1,0 1 0,0-1-1,0 2 1,2-1-7,22 0-405,0 1 0,0 2 0,20 2 405,40 2-7212,-73-5 3905</inkml:trace>
  <inkml:trace contextRef="#ctx0" brushRef="#br0" timeOffset="39">11707 1524 7936,'0'0'149,"0"0"64,0 0-63,0-30 511,0 17-488,0-1 1,-1 1-1,0 0 0,-2 0 1,1 0-1,-2 0 0,0 1 1,-4-9-174,5 17 8,0 1 1,-1 0-1,1 1 1,-1-1-1,1 0 1,-1 1-1,0 0 1,0 0-1,0 0 1,0 0 0,0 0-1,-1 1 1,1-1-1,-1 1 1,1 0-1,-1 1 1,0-1-1,1 0 1,-1 1-1,0 0 1,1 0-1,-1 1 1,0-1-1,1 1 1,-1-1 0,1 1-1,-1 1 1,1-1-1,-1 0 1,-1 2-9,3-1 7,0 0 0,1 0 1,-1 0-1,1 1 0,0-1 1,0 1-1,0-1 0,0 1 1,0 0-1,1-1 0,-1 1 1,1 0-1,0 0 0,0 0 1,0 0-1,0 3-7,-6 57 200,4-24-133,2-35-22,0-1 0,0 1 1,1 0-1,-1-1 0,1 1 1,1 0-1,-1-1 0,0 1 1,1-1-1,0 2-45,-1-4 15,1-1 1,-1 1-1,0-1 1,1 1-1,-1 0 0,1-1 1,-1 1-1,1-1 1,-1 0-1,1 1 0,-1-1 1,1 1-1,-1-1 0,1 0 1,0 1-1,-1-1 1,1 0-1,-1 0 0,1 1 1,0-1-1,0 0 1,0 0-16,25-3 210,-12-2-106,-1 0 0,0 0 0,0-1 0,7-5-104,-15 9 28,-1-1-1,1 0 0,-1 0 0,0-1 0,0 1 0,-1-1 0,1 1 0,-1-1 0,0 0 0,0 0 0,0 0 0,-1-1 0,2-3-27,-2 1 22,-2 7-22,-1 0 0,1 0 0,0 0 0,0 0 0,0 0 0,0 0 0,-1 0 0,1 1 0,0-1 0,0 0 0,0 0 0,0 0 0,-1 0 0,1 0 0,0 0 0,0 0 0,0 0 0,-1 0 0,1 0 0,0 0 0,0 0 0,0 0 0,-1 0 0,1 0 0,0 0 0,0-1 0,0 1 0,-1 0 0,1 0 0,0 0 0,0 0 0,0 0 0,0 0 0,0 0 0,-1 0 0,1-1 0,0 1 0,0 0 0,0 0 0,0 0 0,0 0 0,0 0 0,-1-1 0,1 1 0,0 0 0,0 0 0,0 0 0,0 0 0,0-1 0,0 1 0,0 0 0,0 0 0,0 0 0,0 0 0,0-1 0,0 1 0,0 0 0,0 0 0,0 0 0,0 0 0,0-1 0,1 1 0,-1 0 0,0 0 0,0 0 0,0 0 0,-8 7 0,-2 5 0,-1 0 0,0 0 1,-1-2-1,-2 2 0,2-2-5,0 1-1,1 0 0,0 1 0,-4 6 6,5-3-14,0 0 1,1 1-1,0 0 0,2 0 0,-6 17 14,10-23-3,1-1-1,1 1 1,-1-1-1,1 1 1,1 0 0,0-1-1,1 1 1,0 0-1,1-1 1,0 1 0,2 5 3,15 39 149,-18-52-135,0-1 0,1 0 0,-1 1 0,1-1 0,0 0 0,-1 0 0,1 0 0,0 0 0,0 0 0,-1 0 0,1 0 0,0 0 0,0-1 0,0 1 0,0-1-1,0 1 1,0-1 0,1 0 0,-1 1 0,0-1 0,0 0 0,0 0 0,0-1 0,0 1-14,50-6-2148,-12-6-3804,-21 7 2560</inkml:trace>
  <inkml:trace contextRef="#ctx0" brushRef="#br0" timeOffset="40">11726 1700 11136,'-5'15'0,"5"-15"128,-6 12-128,6-12 128,0 11 0,0-1 0,3 2 0,1 6 0,3 7 0,-4 1 0,-3 7 0,0-7 128,-3-3-256,0-5 0,2-5-3328,-2-3 128,2-1-896</inkml:trace>
  <inkml:trace contextRef="#ctx0" brushRef="#br0" timeOffset="41">11732 1608 12800,'-3'9'0,"3"-9"128,0 0-128,0 0 0,0 0-512,0 0 128,0 0-4992,0 0 0,0 0 4224</inkml:trace>
  <inkml:trace contextRef="#ctx0" brushRef="#br0" timeOffset="42">11596 1081 7552,'3'10'0,"0"-4"21,-2-5 86,-1-1 21,0 0 21,4 1 177,-3-1-292,0 0 0,0 0 0,1 0-1,-1 0 1,0 0 0,1 0 0,-1 0 0,0 1 0,0-1-1,1 0 1,-1 1 0,0-1 0,0 1 0,0-1 0,0 1-1,0-1 1,0 1 0,0 0 0,0 0 0,1 0-34,0 29 4586,-3-9-4944,1 10-6409,0-31 2522</inkml:trace>
  <inkml:trace contextRef="#ctx0" brushRef="#br0" timeOffset="43">11592 1188 7808,'0'0'128,"0"0"0,-1-1-22,0-6-84,3-3-22,-2-8 167,0 18-154,0-1 0,0 1 0,0 0 0,0 0 0,-1-1 0,1 1 0,0 0 0,0 0 0,-1 0 0,1-1 0,0 1 0,0 0 0,-1 0 0,1 0 0,0 0 0,-1-1 0,1 1 0,0 0 0,-1 0 0,1 0 0,0 0-1,-1 0 1,1 0 0,0 0 0,-1 0 0,1 0 0,0 0 0,-1 0 0,1 0 0,0 0 0,-1 0-13,-23 11 900,20-10-709,21-18-635,2 1-6221,2 1 5051,-11 7 1765,10-7-1303</inkml:trace>
  <inkml:trace contextRef="#ctx0" brushRef="#br0" timeOffset="44">12040 375 5888,'0'0'149,"0"0"86,0 0 85,0 0 256,8 16 917,4 12-1166,-2 0-1,-1 1 1,-1 1 0,-2-1 0,0 8-327,2 9 350,6 41 55,-4 0 1,-5 1-1,-4 0 0,-9 49-405,1-61 146,-4-2 1,-7 12-147,8-45-1167,-3 0 1,-2-1-1,-2 0 1,-15 23 1166,1-7-5333</inkml:trace>
  <inkml:trace contextRef="#ctx0" brushRef="#br0" timeOffset="45">12172 49 8064,'6'5'712,"0"-2"1,0 1-1,0 0 1,1-1-1,3 1-712,6 0 93,-15-3-87,0-1 1,0 0-1,0 0 1,0 0 0,0 0-1,0 1 1,-1-1 0,1 0-1,0 0 1,0 1-1,0-1 1,-1 1 0,1-1-1,0 1 1,0-1-1,-1 1 1,1-1 0,0 1-1,-1 0 1,1-1-1,-1 1 1,1 0 0,-1-1-1,1 1 1,-1 0-1,0-1 1,1 1 0,-1 0-7,6 22 0,0 0 0,-2 0 0,-1 1 0,-1-1 0,-1 0 0,-2 1 0,-2 14 0,1 28 0,-14 292 384,14-296-253,1-31-95,0 0 1,3-1-1,1 1 1,1 1-37,1-4 523,-2-1 1,-2 16-524,0-20 367,0 0 1,2-1 0,1 1-1,1 0-367,-1 0 104,-1-1-1,-1 1 1,-2-1 0,0 1-1,-3 7-103,3-22 37,-1 5 33,0 3-50,0 0-1,2 1 0,1 9-19,0 4 72,-2-1 1,-1 1-1,-1 0 1,-2-1 0,-4 9-73,3-11-12,-22 94 279,19-92-224,1 0 0,1 0-1,0 17-42,4-36 0,0 0 0,0 0 0,0 0 0,1 0 0,1 0 0,-2 1 0,0 1 0,-2-1 0,2-7 54,0 0 0,0 0-1,-1 0 1,1 0-1,-1 0 1,0-1-1,0 1 1,0-1 0,-1 0-1,0 0 1,1 0-1,-1 0 1,0-1-1,0 1 1,-1-1-1,1 0 1,-1 0 0,1 0-1,-1 0 1,0-1-1,-1 1-53,-48 8-1534,5-6-5459,-7-3-134,28-2 6809,-46 1-450</inkml:trace>
  <inkml:trace contextRef="#ctx0" brushRef="#br0" timeOffset="46">6898 322 8960,'0'0'149,"0"0"86,0 0 21,0 0 0,-12-5 106,11 5-360,-1-1-1,0 0 1,1 1-1,-1-1 1,0 1-1,0 0 1,0-1-1,0 1 0,1 0 1,-1 0-1,0 0 1,0 0-1,0 1 1,0-1-1,0 0 1,1 0-1,-1 1 1,0-1-1,0 1 1,1 0-1,-1-1 0,0 1 1,0 1-2,-28 22 158,25-19-94,-9 9-13,1 1-1,0 1 0,2 0 0,0 0 0,1 1 1,0 0-1,2 0 0,1 1 0,0 0 1,1 0-1,2 1 0,-1 6-50,1-2 63,2 1 1,0 0-1,2-1 1,1 1-1,2 0 0,0-1 1,2 1-1,0-1 1,8 15-64,21 73 128,-6 2 0,-5 1 0,-6 3-128,-12-76 85,-3 0 0,-2 0 1,-2-1-1,-2 1 0,-2 0 1,-8 23-86,11-50 14,-2-1 1,0 0-1,0 0 1,-2-1-1,1 1 1,-2-1-1,0 0 1,-1-1 0,0 1-15,1-5-1505,1 1 0,-1-1 0,0 0 1,-9 5 1504,1 0-5632</inkml:trace>
  <inkml:trace contextRef="#ctx0" brushRef="#br0" timeOffset="47">7026 1426 11776,'-3'2'66,"0"-1"1,0 1-1,1 0 1,-1 0-1,1 1 1,0-1-1,0 0 1,-1 1-1,2-1 1,-1 1-1,0 0 1,1-1-1,-1 1 1,1 0 0,0 0-1,0 0 1,0 0-1,1 1-66,-4 12 207,2 0 0,0 0 0,1 3-207,-1 15 208,-41 190 347,42-219-538,1 0 1,0 1-1,0-1 1,0 1-1,1-1 1,0 0-1,0 1 1,0-1-1,1 0 1,0 0-1,0 1 1,1-2-1,0 1 0,1 3-17,-2-6 2,0 1-1,1-1 0,-1 1 1,1-1-1,-1 0 0,1 0 1,0 0-1,0 0 0,0 0 1,0 0-1,0-1 0,0 1 0,1-1 1,-1 0-1,1 0 0,-1 0 1,1 0-1,-1-1 0,1 1 1,-1-1-1,1 0 0,0 0 1,-1 0-1,1 0 0,1 0-1,0-1-224,0 0 0,0 0 0,0 0-1,0-1 1,0 1 0,-1-1 0,1 0-1,-1 0 1,0-1 0,1 0 224,26-17-4798,-14 6-364</inkml:trace>
  <inkml:trace contextRef="#ctx0" brushRef="#br0" timeOffset="48">6846 1656 6912,'20'7'5183,"7"-5"-3564,31-4-2548,-39 1 1328,20-2-1495,13-1-4827,-20 7-114</inkml:trace>
  <inkml:trace contextRef="#ctx0" brushRef="#br0" timeOffset="49">7263 1708 10624,'-1'0'140,"0"1"0,0-1 0,0 1 0,0-1 0,1 1-1,-1 0 1,0-1 0,0 1 0,1 0 0,-1 0 0,0-1 0,1 1 0,-1 0 0,1 0 0,-1 0 0,1 0 0,-1-1 0,1 1 0,0 0 0,-1 0 0,1 0 0,0 0 0,0 0 0,0 0 0,0 0 0,0 0 0,0 0 0,0 0 0,1 0-140,-1 43-522,1-32 825,2 25-4799,1 0 1,6 13 4495,-1-1-908,-5-25-1993</inkml:trace>
  <inkml:trace contextRef="#ctx0" brushRef="#br0" timeOffset="50">7830 420 8448,'0'0'384,"0"0"21,0 0 86,0 0-1,0 0-63,25-13 320,-13 8-701,1 1 1,1 0-1,-1 1 1,1 0-1,0 1 1,-1 0-1,1 1 1,0 0 0,0 1-1,0 1 1,14 1-47,-25-1 0,1 0 0,-1 1 0,0-1 0,0 1 0,0-1 0,0 1 0,0 0 0,-1 0 0,1 0 0,-1 0 0,1 1 0,-1-1 0,0 0 0,0 1 0,0 0 0,0-1 0,-1 1 0,1 0 0,-1 0 0,0 0 0,0 0 0,1 2 0,3 13 0,-1-1 0,0 1 0,-1 11 0,0-9 0,-1-3 45,0 0 0,-2-1 1,0 1-1,-1 0 0,-1 0 1,-1 0-1,-1-1 0,0 1 1,-2-1-1,-4 9-45,7-17 24,0-1 0,-1 0 0,0 0-1,0-1 1,-1 1 0,0-1 0,-1 0 0,0 0 0,0 0 0,0-1 0,0 1 0,-1-1-1,0-1 1,-1 1 0,1-1 0,-1 0 0,0-1 0,0 1 0,0-1 0,0-1-1,-1 1 1,1-1 0,-9 0-24,14-2 22,0 0-1,0 0 0,0-1 0,0 1 1,0-1-1,0 0 0,0 0 1,0 0-1,0 0 0,0 0 0,1-1 1,-1 1-1,0-1 0,1 1 1,0-1-1,-1 0 0,1 0 0,0 0 1,0 0-1,0 0 0,0-1 1,1 1-1,-1 0 0,1-1 0,-2-1-21,-4-8 1,0 0-1,1 0 0,1-1 1,-2-7-1,5 18-13,1-1 1,0 0-1,1 1 1,-1-1-1,1 0 1,-1 1-1,1-1 1,0 0-1,0 0 1,0 1-1,1-1 1,-1 0-1,1 1 1,-1-1-1,1 0 1,0 1-1,0-1 1,1 1-1,-1-1 1,1 1-1,0-1 13,0 1-12,1-1 0,0 1-1,-1 0 1,1 0 0,0 0 0,1 1-1,-1-1 1,0 0 0,1 1-1,-1 0 1,1 0 0,-1 0 0,1 0-1,-1 0 1,3 1 12,15-2-16,0 1 0,0 1-1,1 0 1,-1 2 0,14 2 16,-25-3 16,35-1-1766,-29-1-5844</inkml:trace>
  <inkml:trace contextRef="#ctx0" brushRef="#br0" timeOffset="51">8664 253 7552,'0'1'64,"-1"-1"0,0 0 0,0 0 0,1 1 0,-1-1 0,1 0 0,-1 1 0,0-1 0,1 1 0,-1-1 0,1 0 0,-1 1 0,1-1 0,-1 1 0,1 0 1,-1-1-1,1 1 0,0-1 0,-1 1 0,1-1 0,0 1 0,0 0 0,-1-1 0,1 1 0,0 0 0,0-1 0,0 1 0,0 0 0,0-1 0,0 1 0,0 0 0,0-1 0,0 1 0,1 0 0,-1-1 0,0 1 0,0-1 1,1 1-1,-1 0-64,9 31 527,-8-28-96,-1-3-197,0-1-84,0 0-22,0 0 0,0 0 0,-18-26-128,16 23-6,-2-4-841,-2-1 0,1 1-1,-1 0 1,0 0 0,0 1-1,-1 0 1,0 0 0,-2-1 847,7 6-640,2 1-2048</inkml:trace>
  <inkml:trace contextRef="#ctx0" brushRef="#br0" timeOffset="52">8475 183 5760,'1'3'317,"0"0"0,-1 1 0,1-1 0,-1 1 0,0-1 0,0 1-1,0-1 1,-1 1 0,0-1 0,1 1 0,-1-1 0,0 0 0,-1 1 0,-1 2-317,-5 21 299,4 12-33,1 1 0,2 0 1,3 0-1,1 0 0,6 20-266,-2 1 311,-6-48-210,0 0-1,-2-1 1,0 1 0,0-1-1,-1 1 1,-1-1-1,0 1 1,-1-1-1,-1 0 1,0 0 0,-1-1-1,0 1 1,-1-1-1,-5 5-100,3 1 112,7-12-82,0 0-1,-1-1 0,1 1 1,-1-1-1,0 0 0,-1 0 1,1 0-1,-1 0 0,0 0 1,-1 0-30,-7 6 0,1-3 0,4-3-22,5-4-63,-2-7 42,2-1-42,4-1 42,7 0-63,-7 7 101,1 0 0,-1 1 0,1-1 1,-1 1-1,1 0 0,0 0 1,0 0-1,-1 0 0,1 0 0,0 0 1,0 1-1,0-1 0,0 1 0,0-1 1,0 1-1,1 0 0,-1 0 1,0 1-1,0-1 0,0 1 0,0-1 1,0 1-1,0 0 0,-1-1 0,3 2 6,9 1-11,167 28 10,-177-30-150,-1-1 1,1 0 0,0 0-1,-1-1 1,1 1 0,-1-1-1,1 1 1,0-1 0,-1 0-1,0 0 1,1 0 0,-1-1-1,0 1 1,1-1 0,-1 1-1,0-1 1,0 0 149,9-5-7445</inkml:trace>
  <inkml:trace contextRef="#ctx0" brushRef="#br0" timeOffset="53">8454 222 5120,'0'0'256,"0"0"-22,0 0-84,0 0 42,0 0 256,0 0 0,0 0-256,9-9 298,8-3-205,-14 9-170,0 0 0,0 1 0,0 0 0,0-1 0,1 1 0,-1 0 0,1 1 0,0-1-1,0 0 1,-1 1 0,1 0 0,4-1-115,0-1 92,-7 3-70,0-1 1,-1 1-1,1-1 1,0 1-1,0 0 1,0-1-1,0 1 1,0 0-1,0 0 1,0 0-1,0 0 1,0 0-1,0 0 1,0 0-1,0 0 1,0 0-1,0 0 1,0 0-1,1 1-22,1 0 21,-1 1 0,1-1 0,-1 1-1,1 0 1,-1 0 0,0 0 0,0 0 0,0 0-1,0 1 1,0-1 0,0 0 0,-1 1 0,1 1-21,1 0 7,0 0 1,0 1 0,0 0-1,-1 0 1,0 0 0,0 0 0,-1 0-1,0 0 1,1 0 0,-1 3-8,1 6-1144,-1-4-4829</inkml:trace>
  <inkml:trace contextRef="#ctx0" brushRef="#br0" timeOffset="54">7462 1159 6656,'0'0'149,"0"0"86,20-3 1087,559-80 1302,-461 72-2214,98 0-410,57-3-456,-216 7-1121,-1-2 0,14-5 1577,-12 1-5226</inkml:trace>
  <inkml:trace contextRef="#ctx0" brushRef="#br0" timeOffset="55">8666 809 4608,'0'0'149,"0"0"107,0 0 107,0 0 21,0 0 42,0 0 172,0 0-1,0 0-170,0 0-65,0 0-84,0 0-22,0 0 21,0 0 43,0 0-128,0 0 21,0 0-42,0 0 42,0 0-63,0 0-22,0 0 0,28-12 149,-25 12-267,1 0 60,15-15-406,-18 14-121,4-3-99,-4 1-2804,-1 3-736</inkml:trace>
  <inkml:trace contextRef="#ctx0" brushRef="#br0" timeOffset="56">7812 1441 7552,'0'0'149,"0"0"150,0 0 277,0 0 42,0 0-84,0 0-65,0 0-149,0 0 0,0 0-128,5-32 811,-3 29-976,-1 0 1,1 1 0,0-1-1,0 0 1,0 1 0,0-1-1,1 1 1,-1 0 0,1 0-1,0 0 1,0 0 0,0 0-1,0 0 1,0 1 0,0-1-1,0 1 1,0 0 0,1 0-1,-1 0 1,1 0 0,-1 0-1,1 1 1,-1 0 0,1-1 0,-1 1-1,1 0 1,0 0 0,-1 1-1,1-1 1,-1 0 0,1 1-1,-1 0 1,1 0 0,-1 0-1,0 0 1,0 1 0,4 0-28,7 7-26,4 0 117,-1 2 1,-1-1-1,9 9-91,-20-15 48,0 0 0,-1 0 1,0 1-1,0 0 0,0 0 0,-1 0 0,1 0 0,-1 0 1,-1 1-1,1-1 0,-1 1 0,0-1 0,-1 1-48,4 11 80,-2-1 0,0 1 0,-2 0 0,0 0 0,-1 0 0,0-1 0,-2 1 0,-2 11-80,2-25-2,1 0 0,-1 0-1,0 0 1,0 0 0,0 0-1,-1 0 1,1 0 0,-1-1-1,0 1 1,0-1 0,0 1-1,0-1 1,0 0 0,0 0-1,-1 0 1,1-1 0,-1 1-1,1-1 1,-1 0 0,0 1-1,-2-1 3,-7 3-11,0-1-1,-1 0 1,1-1-1,-1 0 1,-9 0 11,20-2-19,1 0 1,-1 0 0,0 0-1,0 0 1,1 0 0,-1-1 0,0 1-1,1-1 1,-1 0 0,0 1-1,1-1 1,-1 0 0,1 0 0,0-1-1,-1 1 1,1 0 0,0-1-1,0 1 1,0-1 0,0 0 0,-1 0 18,0-1-13,0-1 0,1 1 0,-1-1 0,1 0 1,0 1-1,0-1 0,1 0 0,-1 0 0,1 0 1,0 0-1,0 0 0,1-1 0,-1 1 0,1 0 1,0 0-1,0 0 0,1 0 0,-1 0 0,1-1 1,0 1-1,0 0 0,1 0 0,-1 0 0,1 1 1,0-1-1,0 0 0,1 1 0,-1-1 0,1 1 1,2-3 12,5-3 0,0 0 0,0 1 0,1 0 0,0 1 0,0 0 0,1 1 0,0 0 0,1 0 0,-1 1 0,1 0 0,7-1 0,-10 4-252,98-22 231,-72 19-2540,2 2-3437,-25 2 2905,0-2 1450</inkml:trace>
  <inkml:trace contextRef="#ctx0" brushRef="#br0" timeOffset="57">8587 1403 7808,'-1'0'263,"-1"0"1,1 1-1,-1-1 0,1 0 1,-1-1-1,1 1 1,-1 0-1,1 0 1,0 0-1,-1-1 0,1 1 1,-1-1-1,1 1 1,0-1-1,-2 0-263,-31-25 1300,29 22-1240,1 0 0,-1 0 0,0 0 0,0 0-1,0 1 1,-6-3-60,6 4 2,0 0-1,0 1 1,-1-1-1,1 1 1,-1 0-1,1 0 0,-1 0 1,0 1-1,0 0 1,1 0-1,-1 0 1,0 0-1,1 1 1,-1 0-1,1 0 0,-6 2-1,7-2 0,0 1 0,0 0 0,0 0 0,0 0 0,0 0 0,0 1 0,1-1 0,-1 1 0,1 0 0,0 0-1,0 0 1,0 0 0,0 0 0,1 1 0,-1-1 0,1 1 0,0 0 0,0-1 0,1 1 0,-1 0 0,1 1 0,-2 10-26,0 1 0,1 0 1,1-1-1,1 1 1,1 0-1,0 0 0,1-1 1,1 1-1,1 0 1,4 8 25,-8-22 0,1-1 1,-1 0 0,1 1 0,-1-1-1,1 0 1,0 1 0,-1-1 0,1 0-1,0 0 1,0 0 0,0 0 0,0 1-1,0-1 1,1 0 0,-1-1 0,0 1-1,0 0 1,1 0 0,-1 0 0,1-1-1,-1 1 1,2 0-1,0-1 3,-1 1 0,1-1 0,0 0 0,0 0 0,-1 0 0,1 0 0,0 0 0,0 0 0,-1-1 0,1 1-1,0-1 1,-1 0 0,1 0-3,11-4 18,0-1-1,0-1 1,0 0-1,9-7-17,-12 8 4,-2 1-4,-1 1 0,0-2 0,-1 1 0,1-1 0,-1 1 0,-1-2 0,1 1 0,-1-1 0,0 0 0,-1 0 0,0 0 0,0-1 0,-1 1 0,0-1 0,0 0 0,-1 0 0,2-7 0,-5 14-7,1 0 3,-1 1 1,0-1 0,0 1-1,0-1 1,1 1 0,-1-1-1,0 1 1,0-1 0,0 1-1,0-1 1,0 1 0,0-1-1,0 0 1,0 1 0,-1-1-1,1 1 1,0-1 0,0 1-1,0 0 1,-1-1 0,1 1-1,0-1 1,0 1 0,-1-1 0,1 1-1,-1-1 1,1 1 0,0 0-1,-1-1 1,1 1 3,-1-1-6,0 0 1,0 0-1,0 1 1,0-1-1,1 0 1,-1 1-1,0-1 1,0 1-1,-1-1 1,1 1-1,0-1 1,0 1-1,0-1 1,0 1-1,0 0 1,-1 0-1,1-1 1,0 1-1,0 0 1,0 0-1,-1 0 1,1 0-1,0 0 1,0 0-1,0 1 1,-1-1-1,1 0 1,0 0-1,0 1 1,0-1-1,0 1 1,0-1-1,0 1 1,0-1-1,0 1 1,0 0-1,0-1 1,0 1-1,0 0 6,-3 1-41,-6 4 8,0 0 0,0 0 0,1 1 0,0 0 0,0 0 0,1 1 0,0 0-1,1 1 1,0-1 0,0 1 0,1 0 0,0 1 0,1-1 0,0 1 0,-2 9 33,0 1-8,0-1-1,2 1 1,1 0-1,1 0 1,0 0 0,2 0-1,2 21 9,-1-31-17,1 0-1,1-1 0,0 1 0,1 0 0,0-1 1,2 5 17,-4-11-5,1 0-1,-1 0 1,1 0 0,0 0 0,0-1 0,0 1 0,0 0 0,1-1 0,-1 1 0,1-1 0,0 0 0,0 0 0,0 0 0,0 0-1,0 0 1,0-1 0,0 1 0,1-1 0,-1 0 0,1 0 0,0 1 5,82 9-5712,-59-9 1824,-9 1 2331</inkml:trace>
  <inkml:trace contextRef="#ctx0" brushRef="#br0" timeOffset="58">8668 1722 7808,'0'0'256,"0"19"2090,4-4-1862,-2 1 0,0 0-1,-1 0 1,-1 0 0,-1 0-1,-2 13-483,-2 34 384,8-48-2539,-3-15-5674</inkml:trace>
  <inkml:trace contextRef="#ctx0" brushRef="#br0" timeOffset="59">8710 1547 10240,'0'0'0,"0"0"256,0 0 0,0 0 128,0 0 128,0 0-384,0 0 128,0 0-256,0 0 128,0 0-128,0 0 0,0 9-2432,0-9 128,6 14-384,1-6 0,-1 0 1536</inkml:trace>
  <inkml:trace contextRef="#ctx0" brushRef="#br0" timeOffset="60">7007 0 4224,'4'6'308,"-2"0"0,1 0 0,-1 0 0,0 0 0,0 0 0,-1 0 0,0 0 0,0 1 0,0-1 0,-1 0 0,0 1 0,-1-1 1,0 0-1,0 1 0,-1 0-308,-1 32 8,-6 115 226,4-96-106,2 0 0,4 0 1,2 1-129,-3-56 18,0-1 0,0 0 0,1 1 0,-1-1 1,1 0-1,0 1 0,-1-1 0,1 0 0,0 0 1,1 0-1,-1 0 0,0 0 0,1 0 0,-1 0 0,1 0 1,0 0-1,0 0 0,0-1 0,0 1 0,0-1 1,0 1-1,2 0-18,-2-1-24,1 0 1,0-1 0,0 1 0,0-1 0,0 1 0,0-1-1,0 0 1,0 0 0,0 0 0,0-1 0,0 1-1,0 0 1,0-1 0,0 0 0,0 0 0,0 1-1,0-1 1,0-1 0,-1 1 0,2-1 23,39-24-5192,9-25 3216,-28 23 760</inkml:trace>
  <inkml:trace contextRef="#ctx0" brushRef="#br0" timeOffset="61">6852 162 7424,'0'0'0,"18"11"0,-7-9 128,1 0 0,5-2 128,2-2-128,0 0 0,3-2-128,-2 1 128,0 0-128,-1 2 128,-1 1-128,3 1 0,1 2-5888</inkml:trace>
  <inkml:trace contextRef="#ctx0" brushRef="#br0" timeOffset="62">7189 345 4864,'1'-4'118,"2"1"0,-1-1 0,0 1 0,1 0 0,0 0 0,0 0 0,0 0 0,0 0 0,1 1 0,-1-1 0,1 1 0,-1 0 0,1 0 0,0 0 0,0 0 0,1 0-118,-3 2 51,0 0 1,0-1-1,0 1 0,0 0 1,0 0-1,-1 0 0,1 0 1,0 0-1,0 0 0,0 1 1,0-1-1,0 1 1,0-1-1,0 1 0,-1-1 1,1 1-1,0 0 0,-1 0 1,1 0-1,0 0 1,-1 0-1,1 0 0,-1 0 1,0 0-1,1 0 0,-1 1 1,0-1-1,0 0 0,0 1 1,0-1-1,0 1 1,0-1-1,-1 1 0,1 0 1,0-1-1,-1 1 0,1-1 1,-1 2-52,2 2 47,-1-1 1,0 1-1,0 0 1,0 0-1,0 0 1,-1 0-1,0 0 1,0 0-1,-1 0 1,0 0-1,0 0 1,0 0-1,0-1 1,-2 4-48,-4 7 241,0 0 1,-2-1-1,-7 11-241,-6 9 403,19-31-297,-44 38 193,46-40-192,1-1 21,0 0 0,0 0 0,0 0 0,29 6 106,-14-5-124,0-1-1,1 0 1,-1-1-1,15-2-109,35-1-800,-21 9-2528,-36-3-2048</inkml:trace>
  <inkml:trace contextRef="#ctx0" brushRef="#br0" timeOffset="63">7511 269 7040,'5'1'258,"-1"-1"0,1 1-1,-1-1 1,1 0 0,0 0 0,-1 0 0,1-1 0,0 0 0,-1 0 0,1 0-1,1 0-257,55-20 340,-22 6-60,41-7-1411,-53 13-5162</inkml:trace>
  <inkml:trace contextRef="#ctx0" brushRef="#br0" timeOffset="64">7506 316 6272,'0'0'256,"0"0"64,0 0 256,0 0 21,0 0-170,0 10 85,-16 274 1792,20-249-2102,0 12 129,-6-10 82,2 1 0,2 5-413,0-6 163,-2 0 0,-3 9-163,-4 50 513,6 23-513,0-26 490,-7 29-490,0-48 0,3 65 0,-6 68 128,4-159 149,8-46-269,0-1-1,0 0 1,0 1 0,0-1 0,0 0-1,1 1 1,-1-1 0,0 0 0,1 0 0,-1 0-1,1 0 1,-1 0 0,3 0-8,2 3 6,18 13-620,1-2 1,1 0 0,1-2-1,7 3 614,12 5-8170</inkml:trace>
  <inkml:trace contextRef="#ctx0" brushRef="#br0" timeOffset="65">12757 923 6400,'14'-1'0,"-4"1"21,-8 0 107,-2 0 128,0 0 128,0 0 107,0 0 21,-1-29 1493,-1 18-1893,-1 1 0,0-1 1,-1 1-1,0 0 0,-1 0 0,0 0 1,-1 0-1,-1 0-112,-8-14 318,13 22-233,-7 0-63,-2 0-22,4 1 21,6 1 86,1 0 21,-2 0-22,-7 4-84,2-2-22,1 0 0,0 1 0,1 0 0,-1 0 0,1 1 0,-1-1 0,1 1 0,0 0 0,1 1 0,-1-1 0,1 1 0,0-1 0,0 1 0,0 0 0,1 0 0,0 1 0,0-1 0,1 0 0,0 1 0,0 0 0,0-1 0,1 1 0,-1 2 0,2 2 0,0-1 0,1 1 0,0-1 0,1 1 0,0-1 0,1 1 0,0-1 0,0 0 0,1 0 0,1 0 0,-1 0 0,7 6 0,-10-12 3,1 0 0,-1-1 0,1 1 0,0-1 1,0 1-1,1-1 0,-1 0 0,0 0 0,1 0 1,0 0-1,-1 0 0,1 0 0,0 0 0,0-1 1,0 0-1,1 1 0,-1-1 0,0 0 0,0 0 1,3 0-4,-3-1 3,1 0 0,-1 0 0,1-1 0,-1 1 1,1-1-1,-1 1 0,0-1 0,0 0 0,1 0 1,-1-1-1,0 1 0,0-1 0,0 1 0,0-1 1,0 0-1,-1 0 0,1 0 0,-1 0 0,1 0 1,0-2-4,7-5 32,-1 0 0,-1-1 0,1 0 0,-2 0 0,0-1 0,0 0 0,-1 0 0,4-11-32,-7 14 18,-1 0 0,0 1 0,0-1 1,-1 0-1,0 0 0,0 0 1,-1 0-1,0 0 0,-1 0 0,0 0 1,0 0-1,-1 0 0,-1 0 1,0-2-19,-12-22-135,-18-29 135,15 30-79,-12-30 79,25 49-21,1 0 0,1 1-1,0-1 1,1-1 0,0 1-1,1 0 1,1-6 21,0 0-41,-1 4-14,1 0 0,1 0 1,0 0-1,1 0 0,1 1 1,0-1-1,1 1 0,1 0 1,4-10 54,-7 22-28,-1-1 0,1 0 0,-1 1 0,1-1 0,0 1 1,0-1-1,-1 1 0,1 0 0,0 0 0,0 0 0,1 0 1,-1 0-1,0 0 0,0 0 0,1 0 0,-1 1 0,0-1 1,2 1 27,48-4-2891,-35 4 160,22 0-2666</inkml:trace>
  <inkml:trace contextRef="#ctx0" brushRef="#br0" timeOffset="66">13296 682 6656,'0'0'128,"0"0"42,0 0 172,0-35 938,-4 19-1093,0 0 1,-1 1-1,-1-1 0,0 1 1,-2 0-1,0 0 1,-3-3-188,-2-5 96,12 21-100,1 0 1,-1 0-1,0 1 1,0-1-1,0 0 1,-1 1-1,1-1 1,0 0-1,-1 1 1,1 0-1,-1-1 1,0 1-1,1 0 1,-1 0 0,0 0-1,0 0 1,0 0-1,0 0 1,0 0-1,0 0 1,0 1-1,0-1 1,-2 0 3,2 1-11,-1 1 0,0-1 0,0 0 0,1 1 0,-1-1 0,0 1 0,1 0 0,-1 0 0,0 0 0,1 0 0,-1 0 0,1 0 0,0 1 0,0-1 0,-1 1 0,0 0 11,-5 6-32,-1-1 0,1 1 0,1 0 0,-1 1 0,2 0 0,-1 0 0,1 0 0,0 1 32,2-1-11,0 0-1,1 0 1,0 0 0,0 0 0,1 1 0,0-1 0,1 1 0,1-1 0,-1 1 0,2-1-1,-1 1 1,2 0 11,-1-5-4,0 0 0,0-1 0,1 1 0,-1 0 0,1-1 0,1 0 0,-1 1 0,1-1 0,-1 0 0,1 0 0,1 0 0,-1 0 0,1-1 0,0 1 0,-1-1 0,2 0-1,-1 0 1,0 0 0,1 0 0,0-1 0,-1 0 0,1 0 0,0 0 0,0 0 0,1 0 4,-3-1 17,1-1 1,0 1-1,-1-1 1,1 1-1,-1-1 0,1 0 1,0 0-1,-1 0 1,1 0-1,-1-1 0,1 0 1,-1 1-1,1-1 0,-1 0 1,1 0-1,-1-1 1,0 1-1,0-1 0,1 1 1,-1-1-1,-1 0 1,1 0-1,0 0 0,0 0 1,-1 0-1,1-1 0,1-1-17,7-10 182,1 0 0,-2-1-1,0 0 1,6-14-182,-8 15 212,-16 25-138,0 1 0,-2-1 0,1 0 0,-4 2-74,-24 28 88,11-5-18,3 2 0,1 1 0,2 0 0,3 1 0,1 1 1,2 0-1,1 9-70,12-47 21,0 1 1,0-1-1,1 1 1,-1 0-1,1-1 1,0 1-1,0 0 1,1-1 0,-1 1-1,1 0 1,0-1-1,0 1 1,0-1-1,1 1 1,-1-1-1,1 0 1,0 1-1,0-1 1,0 0 0,1 1-22,-1-3-17,0 1 0,0-1 0,0 0 0,0 0 1,1 1-1,-1-1 0,0 0 0,1-1 0,-1 1 1,1 0-1,-1-1 0,1 1 0,-1-1 0,1 1 1,-1-1-1,1 0 0,0 0 0,-1 0 0,1 0 1,-1-1-1,1 1 0,-1-1 0,1 1 0,-1-1 1,1 0-1,-1 1 0,1-1 0,-1-1 0,0 1 1,0 0-1,0 0 0,2-2 17,19-9-1728,0-1-4757</inkml:trace>
  <inkml:trace contextRef="#ctx0" brushRef="#br0" timeOffset="67">13352 923 5888,'2'24'1152,"-1"-23"-683,-1-1 363,0 0 85,0 0-319,3 24 980,-6 65-581,-1-17-3508,4-65-4209</inkml:trace>
  <inkml:trace contextRef="#ctx0" brushRef="#br0" timeOffset="68">13448 756 9728,'0'0'0,"-8"11"256,8-11 0,-4 9 0,4-9 128,0 0-256,0 0 0,0 0-128,0 0 0,0 0-7936</inkml:trace>
  <inkml:trace contextRef="#ctx0" brushRef="#br0" timeOffset="69">13915 796 9600,'0'0'128,"0"0"0,0 0 21,-4-12 576,2 4-645,-1-1 1,-1 1-1,0 0 0,0 0 0,-1 0 0,0 0 0,0 1 1,-1-1-1,0 1 0,-2-1-80,6 7-4,0-1 0,0 0 1,0 0-1,-1 1 0,1-1 0,-1 1 0,1 0 1,-1 0-1,0 0 0,1 0 0,-1 0 0,0 0 1,0 0-1,0 1 0,0-1 0,0 1 0,0 0 1,1 0-1,-1 0 0,0 0 0,0 0 1,0 1-1,0-1 0,0 1 0,0 0 0,0-1 1,1 1-1,-1 0 0,0 0 0,1 1 0,-1-1 1,1 0-1,-1 1 0,1 0 0,0-1 0,-1 1 1,1 1 3,-3 1 0,0 0 0,1 0 0,0 1 0,0-1 0,0 1 0,0 0 0,1 0 0,0 0 0,0 1 0,1-1 0,-1 3 0,-17 65 0,16-55 0,-1-1 0,-7 47 0,11-59 0,0 0 0,1 0 0,0 0 0,1 0 0,-1 0 0,1 0 0,0-1 0,0 1 0,1 0 0,0 0 0,0 1 0,-2-6 1,1 1 0,-1 0 1,1 0-1,-1 0 0,1 0 0,0-1 1,-1 1-1,1 0 0,0-1 1,-1 1-1,1 0 0,0-1 1,0 1-1,0-1 0,0 1 1,0-1-1,-1 1 0,1-1 0,0 0 1,0 1-1,0-1 0,0 0 1,0 0-1,1 1 0,-1-1 1,0 0-2,2 0 6,-1-1 1,0 1-1,0-1 0,0 1 1,0-1-1,0 0 1,0 0-1,0 0 1,0 0-1,0 0 1,0 0-1,1-1-6,7-6 35,0 0 0,-1-1-1,0 1 1,2-4-35,-6 6 6,9-11-56,-1 0 1,-1 0-1,-1-1 1,0-1-1,-2 0 1,0 0-1,-1-3 50,7-21-221,-3 1-1,5-37 222,-6-37-590,-8 70 50,6-32 540,-60 298 384,40-166-86,4 0 1,1 0 0,4 29-299,2-82 16,0 0 1,0 1 0,0-1 0,0 0-1,0 1 1,0-1 0,1 1 0,-1-1 0,1 0-1,-1 1 1,1-1 0,0 0 0,-1 0-1,1 1 1,0-1 0,0 0 0,0 0-1,0 0 1,0 0 0,0 0 0,0 0-1,1 0 1,-1 0 0,0 0 0,2 0-17,-1 0-7,1-1 0,0 1 0,0-1 1,-1 1-1,1-1 0,0 0 0,0 0 1,-1 0-1,1-1 0,0 1 0,0 0 0,-1-1 1,1 1-1,0-1 7,45-16-2396,-10-2-4087,-36 18 5950,20-10-1259</inkml:trace>
  <inkml:trace contextRef="#ctx0" brushRef="#br0" timeOffset="70">14193 329 8192,'3'69'2816,"-21"37"-1131,1 73-1685,9-101 437,4-50-206,1 1 0,2-1 1,2 16-232,-1-42 3,0-1 0,0 1 0,1-1 0,-1 1 0,0 0 0,1-1 0,0 1 0,-1-1 0,1 1 0,0-1 0,0 1 0,0-1 0,0 0 0,0 1 0,0-1 0,0 0 0,0 0 0,1 0 0,-1 0 0,0 0 0,1 0 0,-1 0 0,1 0 0,0 0 0,0 0-3,2 0 6,0 0 0,-1 0 0,1-1 1,0 1-1,0-1 0,0 0 0,0 0 1,0 0-1,0 0 0,0-1 0,0 1 0,0-1-6,13-3-933,1-1 0,-1 0-1,0-1 1,14-7 933,-19 7-1605,0 0 1,-1 0 0,0-1 0,0-1 0,4-3 1604,4-4-1323</inkml:trace>
  <inkml:trace contextRef="#ctx0" brushRef="#br0" timeOffset="71">14097 643 10880,'1'1'76,"-1"0"0,1 0 0,-1-1 0,1 1 0,-1 0 0,1 0 0,-1-1 0,1 1 0,0-1 0,-1 1 0,1-1 0,0 1 0,0-1 0,0 1 0,-1-1 0,1 1 0,0-1 0,0 0 0,0 1 0,0-1 0,0 0 0,0 0 0,0 0 1,0 1-1,0-1 0,0 0 0,-1 0 0,1 0 0,1-1-76,39 4 158,-35-2-4,32-1-1092,1-1 0,18-4 938,12-1-5612,-21 5-169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34:21.1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85 4352,'1'1'155,"0"0"0,0 0 1,0 0-1,0 0 0,-1-1 1,1 1-1,0 0 0,0-1 1,0 1-1,1 0 0,-1-1 0,0 0 1,0 1-1,0-1 0,0 0 1,0 1-1,1-1 0,-1 0 1,0 0-1,0 0 0,0 0 0,0 0 1,1 0-156,35-4-299,-20 2 610,39-5-20,0-3 0,-1-2 0,39-14-291,11-3-809,-83 23-4503</inkml:trace>
  <inkml:trace contextRef="#ctx0" brushRef="#br0" timeOffset="300.944">252 299 8448,'34'6'149,"15"-3"-3694,-40-3 1032,2 0 998</inkml:trace>
  <inkml:trace contextRef="#ctx0" brushRef="#br0" timeOffset="702.659">173 182 6912,'0'0'128,"2"18"384,9 111 1611,-4 88-2123,3 44-4811,-3-194 971</inkml:trace>
  <inkml:trace contextRef="#ctx0" brushRef="#br0" timeOffset="2155.433">608 93 6912,'3'12'-107,"0"-4"128,-3-7 193,0-1 20,0 0-63,0 0 64,0 0 21,0 0-22,0 0-63,0 0 42,0 0-63,-3 9-97,0 0 0,-1 0 0,0-1 1,-1 1-1,-2 2-53,-16 32 96,17-29-83,-48 136-4,47-128 72,1 1 0,1 1 0,1-1 0,2 1 0,-1 14-81,3-37 213,0-1-42,0 0 42,0 0-63,2-2-44,6-6-84,-1 0-22,1 1 0,0 1 0,0 0 0,0 0 0,1 0 0,0 1 0,0 0 0,0 1 0,1 0 0,-1 0 0,1 1 0,0 1 0,0-1 0,0 2 0,1-1 0,-1 1 0,0 1 0,4 0 0,13-2 0,4 1-134,-23 2-19,1-1 1,-1 0 0,1-1-1,0 0 1,6-2 152,-13 3-1750,-2 0-3412</inkml:trace>
  <inkml:trace contextRef="#ctx0" brushRef="#br0" timeOffset="2487.039">689 230 6400,'-5'17'0,"-2"11"128,-2 5 0,-2 8 0,2 5 0,-2 4 0,7-1 0,2 0 0,4-6 0,2-2-768,4-4 0,-1-1-3584</inkml:trace>
  <inkml:trace contextRef="#ctx0" brushRef="#br0" timeOffset="3289.016">1036 192 8448,'0'0'128,"0"0"0,0 0 21,-6-13 619,4 7-557,-1-2-81,0 0 1,0 0-1,-1 0 1,0 1-1,0-1 1,-4-4-131,7 11-3,0 0 1,0 0 0,0 0 0,0 0 0,0 0 0,0 0-1,-1 0 1,1 0 0,0 0 0,0 1 0,-1-1 0,1 1-1,0-1 1,-1 1 0,1-1 0,-1 1 0,1 0 0,0 0-1,-1-1 1,1 1 0,-1 0 0,1 0 0,-1 1 0,1-1-1,0 0 1,-1 0 0,1 1 0,-1-1 0,1 1 0,0-1-1,-1 1 1,1 0 0,0-1 0,0 1 0,-1 0 0,1 0-1,0 0 1,0 0 0,0 0 0,0 0 0,0 0 0,0 0-1,0 0 1,1 0 0,-1 1 2,-10 10-29,1 0 0,1 0 0,0 1 0,0 1 0,1-1 0,1 1 0,0 1 0,1-1 0,1 1 0,0 0 1,1 1-1,1-1 0,0 1 0,0 11 29,3-24 6,0 0 0,0-1 0,0 1 0,1 0 0,-1-1 0,1 1 0,-1-1 0,1 1 0,0-1 0,0 1 0,0-1 0,0 0 0,0 1 0,1-1 0,1 2-6,-2-3 10,0 0 1,0 0-1,0 0 0,0 0 0,0 0 0,1-1 0,-1 1 0,0 0 1,1-1-1,-1 1 0,1-1 0,-1 1 0,0-1 0,1 0 0,-1 0 0,1 1 1,-1-1-1,1 0 0,-1 0 0,2-1-10,1 1 17,-1-1 0,1-1 0,0 1 1,0 0-1,-1-1 0,1 0 0,-1 1 0,1-2 0,-1 1 0,0 0 0,0-1 0,0 1 1,0-1-1,0 0 0,-1 0 0,1 0 0,-1 0 0,0 0 0,0-1-17,2-2-2,2-3 30,-1 0 0,0-1 0,-1 0 0,0 1 0,0-1 0,-1-1 0,-1 1 0,0 0 0,0-1 0,0-10-28,-2 19-128,5 20-128,13 39 127,-6-20 100,-1 1 0,-1 0 0,-2 1-1,-2 0 1,-1 9 29,-5-38 19,0 0 1,0 1-1,-1-1 0,0 0 0,-1 0 1,0 0-1,-1 0 0,0 0 1,0 0-1,-1-1 0,0 0 0,-1 1 1,0-1-1,0-1 0,-1 1 0,0-1 1,-1 0-1,1-1 0,-2 1 0,1-1 1,-1-1-1,-1 2-19,0-2 14,1 0 0,-1-1 0,0 0 0,0-1 0,0 1 0,-1-2 0,-3 2-14,-44 4-5069,16-9-605</inkml:trace>
  <inkml:trace contextRef="#ctx0" brushRef="#br0" timeOffset="4114.452">1155 250 7296,'0'0'149,"0"0"64,0 0-42,19-21 320,-11 14-464,1 0 0,-1 1 0,1 0 0,1 1 1,-1 0-1,1 0 0,0 1 0,0 0 0,0 1 0,3-1-27,-9 4-5,0-1 0,1 1-1,-1 0 1,0 0 0,0 0 0,0 0-1,0 1 1,1 0 0,-1 0-1,0 0 1,0 0 0,0 1-1,-1-1 1,1 1 0,0 0-1,0 0 1,-1 1 0,0-1-1,1 1 1,-1-1 0,0 1-1,0 0 1,0 0 0,-1 1-1,1-1 1,-1 1 0,2 1 5,1 4 61,-1-1 0,1 1 0,-1 0 0,-1 0 0,0 1 0,0-1 0,-1 0 0,0 1 0,-1 0 1,0-1-1,0 1 0,-1 0 0,0 0 0,-1-1 0,0 1 0,0 0 0,-1-1 0,-1 1 0,-1 4-61,-3 7 92,-1 0 1,-1-1-1,-1 0 0,-1 0 1,-1-1-1,0-1 0,-1 0 0,-2 0-92,-3 6 57,2 0 0,0 1 0,-1 6-57,9-18 0,7-11 107,1-2 21,12 0 106,115 6-2132,-106-6-4246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34:19.6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217 2 6656,'-7'1'-6,"-1"0"0,1 1 0,0 0 1,0 1-1,0 0 0,0 0 0,0 0 0,0 1 0,1 0 1,0 0-1,-3 3 6,1 0-8,2 0 0,-1 1 0,1 0 0,0 1 0,1-1 0,0 1 0,0 0 0,-1 4 8,-9 20-2,1 1 1,2 0 0,1 0-1,-5 32 2,13-49 3,0 0-1,1 0 1,1 0-1,1 0 1,0 0-1,1 0 0,1 0 1,0 0-1,2 0 1,0 0-1,2 5-2,-5-21 11,-1-1-1,0 1 1,1 0-1,-1 0 0,0-1 1,1 1-1,-1 0 1,1-1-1,-1 1 1,1-1-1,-1 1 1,1-1-1,0 1 1,-1-1-1,1 1 1,0-1-1,-1 1 1,1-1-1,0 0 0,-1 0 1,1 1-1,0-1 1,0 0-1,-1 0 1,1 0-1,0 0 1,0 1-1,0-1 1,0 0-11,28-10 176,-20 5-118,0 0-1,-1-1 1,0 0-1,0-1 1,0 0-58,2-5 79,0-1 0,0 0 0,-1 0 0,-1-1 0,-1 0 0,0-1-1,0 1 1,-2-1 0,1-1 0,0-10-79,8-35 259,-2 0 0,-3-8-259,-6 43 58,-1-17-399,-16 129 176,3 0-1,4 1 1,4 0 0,5 29 165,-2-114-32,0 0 0,0 0 0,0-1 1,0 1-1,0 0 0,0 0 0,1-1 1,-1 1-1,1 0 0,-1-1 0,1 1 1,0 0-1,-1-1 0,1 1 0,0-1 0,0 1 1,0-1-1,0 0 0,1 1 0,-1-1 1,0 0-1,0 0 0,1 0 0,-1 1 0,1-2 1,-1 1-1,1 0 0,-1 0 0,1 0 1,0-1-1,-1 1 0,1-1 0,0 1 1,-1-1-1,1 0 0,0 1 0,0-1 0,-1 0 1,1 0-1,0 0 0,0-1 0,-1 1 1,1 0-1,0-1 0,-1 1 0,1-1 0,0 0 32,15-4-4010</inkml:trace>
  <inkml:trace contextRef="#ctx0" brushRef="#br0" timeOffset="638.192">411 0 5248,'-9'32'267,"0"1"1,2 0 0,2 0-1,1 0 1,2 1 0,0-1-1,3 1 1,1-1-1,1 0 1,2 1 0,5 17-268,-1-30 169,1 9 1048,18-56-299,-16 12-805,1-1 0,-2-1 0,0 0 1,-1 0-1,-1-1 0,0-1 1,-2 1-1,6-18-113,-5 9 41,-2-2 0,0 1 0,-2-1 0,-1 1 0,-1-1 0,-2-8-41,0 34-128,0 2 0,-5 17-128,2 1 147,0-1 0,1 1 0,1 0 0,1 13 109,-3 46-98,-10 0-516,4-31 1188,3 0 0,1 2-574,7 22-1974,0-59 478,0 0 0,1 1 1,0-1-1,5 10 1496,-2-4-2027</inkml:trace>
  <inkml:trace contextRef="#ctx0" brushRef="#br0" timeOffset="1101.366">862 60 6656,'-10'16'0,"7"-12"7,0 0 1,0 1 0,0-1-1,-1-1 1,0 1 0,0 0-1,0-1 1,0 0 0,-1 0-1,1 0 1,-1-1 0,-2 2-8,-18 11 36,12-3-15,0 0 0,1 1 1,0 0-1,1 1 0,1 1 1,-8 12-22,15-22 5,1-1 0,-1 1 0,1 0 0,0-1 0,1 1 1,-1 0-1,1 0 0,0 0 0,0 0 0,1 1 0,-1-1 0,1 0 0,0 0 0,0 0 1,1 1-1,0-1 0,0 0 0,0 0 0,0 0 0,1 0 0,0 0 0,0-1 1,0 1-1,1 0 0,0 0-5,13 16 106,0-2 0,1 0 1,15 11-107,-14-13 277,-1 0 1,-1 1 0,12 18-278,-27-35 80,-1 0 1,1 0 0,-1 0 0,1-1-1,-1 1 1,0 0 0,0 0-1,1 0 1,-1 0 0,0 0 0,0 0-1,0 0 1,0 0 0,0-1-1,0 1 1,0 0 0,0 0 0,0 0-1,-1 0 1,1 0 0,0 0-1,-1 0 1,1 0 0,0-1 0,-1 1-1,1 0 1,-1 0-81,-23 21 510,-35 9-319,11-14-1642,26-11-4970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36:34.0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 33 3968,'-1'10'171,"0"-8"682,1-2 85,0 0-319,0 0-64,0 0-214,0 0-21,0 0-149,0 0-43,0 0 21,0 0 86,0 0-1,0 0-84,0 0-22,0 0 21,0 0 107,0 0 107,0 0-22,0 0-149,0 0 21,0 0-42,0 0 42,-20-3-597,20 3-6634</inkml:trace>
  <inkml:trace contextRef="#ctx0" brushRef="#br0" timeOffset="872.946">37 1 4224,'0'0'128,"0"0"43,0 0 170,0 0 43,0 0 0,0 0-43,0 0-170,0 0-43,0 0 0,0 2-22,-2 42-84,1-17 2922,-26-35-3712,25 7-4992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48:59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0 574 3072,'0'0'128,"0"0"85,0 0 363,0 0 64,0 0-384,0 0-42,0 0-65,0 0-21,0 0 0,0 0 0,0 0 0,5-6-22,0 1-92,15-15 94,0 0 0,16-11-108,-30 26 4,1 0 1,1 0-1,-1 1 0,1-1 1,0 2-1,0-1 0,0 1 1,0 0-1,0 1 0,1 0 1,4-1-5,61-1 0,21 3 0,63-4 0,-130 3 0,0 0 0,-1 2 0,1 1 0,0 1 0,-1 2 0,26 6 0,-49-9 0,-2-1 0,-1 1 0,1 0 0,-1 0 0,1 0 0,-1-1 0,1 2 0,-1-1 0,1 0 0,-1 0 0,0 0 0,0 1 0,0-1 0,1 0 0,-1 1 0,-1-1 0,1 1 0,0 0 0,12 14 0,-6-2 0,-1-6-22,-5-6-745,-1-2-2668</inkml:trace>
  <inkml:trace contextRef="#ctx0" brushRef="#br0" timeOffset="1276.222">1182 131 2944,'0'0'192,"0"0"256,0 0 64,0 0 21,0 0 129,0 0 191,0 0-85,-5 31-512,-4 150-4181,9-181 1962</inkml:trace>
  <inkml:trace contextRef="#ctx0" brushRef="#br0" timeOffset="1927.557">941 540 5760,'0'0'128,"0"0"0,0 0 0,0 0 0,0 0 0,25-5 106,-15 3-199,48-8 259,0 2 0,0 3 1,52 2-295,-107 3-619,-3 0-640,0 0-2367</inkml:trace>
  <inkml:trace contextRef="#ctx0" brushRef="#br0" timeOffset="3119.981">1135 734 4864,'-2'0'67,"1"0"0,0 0 0,0-1 0,-1 1 0,1 0 0,0-1 0,0 1 0,0-1 0,0 1 0,-1-1 1,1 1-1,0-1 0,0 0 0,0 1 0,0-1 0,0 0 0,0 0 0,1 0 0,-1 0 0,0 0 0,0 0 0,1 0 0,-1 0 0,0 0 0,1 0 1,-1-1-1,1 1 0,0 0 0,-1 0 0,1 0 0,0-1-67,-4-38 329,4 38-284,0 0 62,1 1-1,1 0-104,0-1 1,0 1-1,1 0 0,-1 0 0,0 0 0,0 0 0,1 0 0,-1 0 0,1 1 0,-1-1 0,0 1 0,1 0 0,-1-1 0,1 1 0,-1 0 0,3 1-2,-1 0-12,1 0 0,-1 1 1,0-1-1,0 1 0,0 0 0,-1 0 0,1 1 1,0-1-1,-1 1 0,3 2 12,7 6-21,-1 1 21,-5 0-22,-6-11 19,-1 1-1,0 0 0,0-1 1,0 1-1,0-1 0,0 1 1,0-1-1,0 1 0,0-1 1,-1 1-1,1-1 0,-1 1 0,1-1 1,-1 1-1,1-1 0,-1 1 1,0-1-1,0 0 0,0 1 1,1-1-1,-1 0 0,-1 0 1,1 0-1,0 0 0,0 0 0,0 0 1,-1 0-1,1 0 4,-1 1-3,-38 49 3,38-46 26,-39 25-31,38-28 30,1 0-1,-1 0 1,0 0-1,1 0 1,0 1-1,-1-1 1,1 1-1,0-1 1,0 1 0,0 1-25,-2 2 266,2-4 161,2-2-214,0 0 0,0 0-42,0 0 42,0 0-63,0 0-22,0 0 0,38-3 0,-30 2-136,-1 1-1,1-1 1,0 1 0,-1 1 0,1-1-1,-1 1 1,1 1 0,-1-1 0,1 1 0,-1 0-1,0 1 1,0 0 0,1 0 8,22 1-3883,-21-4 193</inkml:trace>
  <inkml:trace contextRef="#ctx0" brushRef="#br0" timeOffset="4470.663">1452 441 2560,'12'0'0,"-4"0"21,-6 0 86,-2 0 21,0 0 0,0 0 0,0 0 0,0 0 0,0 0 21,0 0 107,0 0 107,33 17 661,-28-16-919,0 1 1,0-1-1,-1 0 0,1-1 1,0 1-1,0-1 1,0 0-1,0 0 1,0-1-1,0 1 0,0-1 1,0 0-1,-1 0 1,1-1-1,0 1 0,-1-1 1,4-2-106,-6 3 128,-2 1 0,-4-34 128,1 23-240,2 5 0,0 0 0,0 0 0,-1 1 0,0-1 0,-1 1 0,1-1 0,-2-1-16,-4-7 0,-2 4 0,1 3 0,-1 3 0,-2 1-22,0 0-63,0 1 64,0 5 21,0 1 0,2 2 0,7-3 0,0 1 0,0 0 0,0 0 0,0 1 0,1-1 0,0 1 0,-1-1 0,2 1 0,-1 0 0,0 0 0,1-1 0,0 1 0,0 0 0,1 0 0,-1 0 0,1 0 0,0 0 0,0 0 0,1 0 0,0 0 0,0 0 0,0 0 0,0 0 0,1 0 0,-1 0 0,3 3 0,-1 1 0,1-1 0,0 0 0,1-1 0,0 1 0,2 1 0,19 36 0,60 133 0,-84-176-6,-1 0 0,0 1 1,0-1-1,-1 1 1,1 0-1,0-1 0,-1 1 1,1-1-1,-1 1 0,0 0 1,0-1-1,0 1 0,0 0 1,-1-1-1,1 1 1,-1-1-1,1 1 0,-1-1 1,0 1-1,0-1 0,0 1 1,0-1-1,-2 2 6,-1 1-65,0 1 0,0-1 1,-1 0-1,0 0 0,0 0 0,-5 3 65,3-2-121,-10 7-1117,0-1-2388</inkml:trace>
  <inkml:trace contextRef="#ctx0" brushRef="#br0" timeOffset="5771.463">1752 380 6912,'0'0'128,"0"0"0,0 0 0,0 0 0,0 0 0,0 0 0,0 0 0,0 0 0,0 0 0,0 0 0,0 0 0,-6 14 106,4 0-201,-1 0-1,2 0 0,0 1 0,1-1 0,0 0 0,1 1 0,0-1 0,2 0 0,0 3-32,9 31 174,2 0 0,3 1-174,-4-11 25,-13-38-22,0 0-1,0 1 1,0-1 0,0 1 0,1-1 0,-1 1-1,0-1 1,0 0 0,0 1 0,1-1 0,-1 0-1,0 1 1,0-1 0,1 1 0,-1-1 0,0 0-1,0 0 1,1 1 0,-1-1 0,1 0 0,-1 0-1,0 1 1,1-1 0,-1 0 0,0 0 0,1 0-1,-1 0 1,1 1 0,-1-1 0,1 0 0,-1 0-1,0 0 1,1 0 0,-1 0 0,1 0 0,-1 0-1,1 0 1,-1 0 0,0-1 0,1 1 0,-1 0-1,1 0 1,-1 0 0,0 0 0,1 0 0,-1-1-1,1 1 1,-1 0 0,1-1-3,23-24 305,18-44 170,-23 31-608,-2-2-1,-2 0 1,-1 0 0,8-41 133,-14 56-928,-7 22 332,-5 16 328,-4 18 204,1 0 0,1 1 0,2-1 0,1 1 0,1 0 0,2 0 0,2 0 0,2 12 64,-3-36 4,1 1 1,0-1 0,0 0-1,1 0 1,0-1 0,1 1-1,-1 0 1,1-1 0,2 2-5,13 26-874,-18-34-3286</inkml:trace>
  <inkml:trace contextRef="#ctx0" brushRef="#br0" timeOffset="6252.119">2114 557 6016,'0'0'149,"0"0"64,0 0-63,0 0-22,0 0 0,0 0 0,4 30 234,1 49 37,-6-64-730,1-1-1,1 1 1,1 0-1,0 0 1,4 12 331,-4-14-2048,1-1-512</inkml:trace>
  <inkml:trace contextRef="#ctx0" brushRef="#br0" timeOffset="6575.083">2092 441 8192,'0'0'0,"0"0"0,0 0 0,0 0 0,0 0 0,0 0 0,0 0 0,0 0 0,0 0 0,0 0-2304,0 0 0,0 0 1792,9 0 128,0 0-1152</inkml:trace>
  <inkml:trace contextRef="#ctx0" brushRef="#br0" timeOffset="7556.766">1878 133 6528,'1'2'106,"3"8"-84,-3-8 61,0 0 0,1 0 0,-1 0 0,0 1 1,-1-1-1,1 0 0,0 1 0,-1-1 0,1 1 0,-1-1 0,0 1 1,0-1-1,0 1 0,0-1 0,0 1 0,-1-1 0,1 1 0,-1 1-83,-1 1 168,2-4 194,0-1-84,0 0-44,0 0-84,0 0-22,0 0 0,0 0 0,0 0 0,0 0 0,0 0-150,0 0-596,0 0-1025,0 0-3498</inkml:trace>
  <inkml:trace contextRef="#ctx0" brushRef="#br0" timeOffset="9526.16">2278 363 1792,'2'2'130,"0"-1"-1,0 1 1,0 0-1,0 0 1,-1-1-1,1 1 1,-1 1 0,1-1-1,-1 0 1,0 0-1,0 0 1,0 1-1,0-1 1,0 0 0,0 1-1,-1-1 1,1 1-1,-1-1 1,0 1-1,0 0-129,3 58 3183,-4-47-2941,1 20-200,1 0 1,1 0 0,2 0-1,1-1 1,2 1 0,1-1-43,-7-32 40,-1 0 1,0-1-1,0 1 1,0 0-1,1 0 0,-1-1 1,1 1-1,-1 0 1,0 0-1,1-1 1,-1 1-1,1-1 1,-1 1-1,1 0 1,0-1-1,-1 1 0,1-1 1,0 1-1,-1-1 1,1 0-1,0 1 1,-1-1-1,1 0 1,0 1-1,0-1 1,-1 0-1,1 0 0,0 0 1,0 0-1,0 0 1,-1 1-1,1-2 1,0 1-1,0 0-40,2 0 52,0-1 0,0 0 0,0 0 0,-1-1 0,1 1 0,0-1 0,-1 1-1,1-1 1,-1 0 0,2-1-52,4-4 65,0 0 0,-1-1-1,0 0 1,0 0 0,-1 0-1,0-2-64,3-6 22,-1 0-1,-1-1 0,-1 0 1,0 0-1,-1 0 0,-1-1 1,-1 0-1,0 0 0,-1 0 1,-1 0-1,-1 0 0,-1 0 1,-2-17-22,1 22 2,1 8-4,0 0 0,0 0 0,1 0 0,0 0 0,0 0 0,0 0 0,0 0 0,1 0 0,0 0 0,0 1 0,0-1 0,2-3 2,-2 6-106,-1 2-22,0 0 0,0 0 0,-2 5 85,1-1 1,0 0 0,1 1 0,-1-1-1,1 0 1,0 1 0,0-1-1,0 2 43,0-5-24,2 35-86,1-1 1,3 12 109,0-12-93,-3 1 0,0 10 93,-4-32-2,1 0 0,0 0 0,1 0 1,1 0-1,0 0 0,1 0 0,1 0 0,0-1 1,0 0-1,2 1 0,-1-2 0,5 7 2,-3-8-1173,-5-9-4288</inkml:trace>
  <inkml:trace contextRef="#ctx0" brushRef="#br0" timeOffset="10010.953">2646 606 6528,'0'0'128,"0"0"21,0 0 64,0 0-63,0 0-1,0 0 107,3 30 448,26 150-1707,-27-166-3839</inkml:trace>
  <inkml:trace contextRef="#ctx0" brushRef="#br0" timeOffset="12921.812">2391 124 5120,'0'0'149,"10"0"100,-7 0 4217,-3 0-11250</inkml:trace>
  <inkml:trace contextRef="#ctx0" brushRef="#br0" timeOffset="14434.496">2420 170 6016,'0'-1'25,"-1"1"1,1 0-1,-1 0 0,1 0 1,-1-1-1,1 1 0,-1 0 1,1 0-1,0-1 1,-1 1-1,1 0 0,-1-1 1,1 1-1,0 0 0,-1-1 1,1 1-1,0-1 1,-1 1-1,1-1 0,0 1 1,0-1-1,0 1 0,-1-1 1,1 1-1,0-1 1,0 1-1,0-1 0,0 1 1,0-1-1,0 1 0,0-1 1,0 1-1,0-1 0,0 1 1,0-1-1,0 0-25,5-17-650,-5 16 3,3-5-4089</inkml:trace>
  <inkml:trace contextRef="#ctx0" brushRef="#br0" timeOffset="15708.848">1810 180 6400,'28'7'-128,"-19"-6"217,0 0 1,0-1 0,0 0-1,0 0 1,0-1-1,0 0 1,0 0 0,-1-1-1,1 0 1,3-2-90,-10 3 128,-2-34 362,0 26-1279,0 9-3776</inkml:trace>
  <inkml:trace contextRef="#ctx0" brushRef="#br0" timeOffset="16435.118">1946 73 5632,'0'0'-128,"0"0"0,-2 2 21,-7 8 167,1-1 0,0 2 1,1-1-1,0 1 0,0 1 0,1-1 0,1 1 0,-3 7-60,8-17 10,-6 31-10,8-26 1009,11-18-1064,4-5-131,-15 15-8,-1 0-63,0 0-1,1 0 1,-1 0 0,0 0-1,0-1 1,0 1 0,0 0 0,0-1-1,0 1 1,-1 0 0,1-1-1,0 1 1,-1-1 0,1 1 0,-1-2 257,3-7-1451</inkml:trace>
  <inkml:trace contextRef="#ctx0" brushRef="#br0" timeOffset="17605.647">2398 90 2432,'0'0'256,"0"0"64,0 0 277,0 0 129,0 0-44,0 0-42,0 0-405,0 0-107,0 0 0,0 0 0,0 0 0,2-1-22,8-2-84,3 2-22,-4 9 0,-6 6 0,-9 13 1664,5-26-1625,1-1 1,0 0 0,0 1-1,0-1 1,0 0-1,-1 1 1,1-1 0,0 0-1,0 1 1,-1-1 0,1 0-1,0 1 1,0-1-1,-1 0 1,1 0 0,0 1-1,-1-1 1,1 0-1,0 0 1,-1 0 0,1 0-1,-1 1 1,1-1 0,0 0-1,-1 0 1,1 0-1,-1 0 1,1 0 0,0 0-1,-1 0 1,1 0 0,-1 0-1,1 0 1,0 0-1,-1 0 1,1 0 0,-1-1-1,1 1 1,0 0-1,-1 0 1,1 0 0,0 0-40,-8-9 0,7 8 0,1 0 0,-1 0 0,0 1 0,1-1 0,-1 0 0,1 0 0,-1 0 0,1 0 0,-1 0 0,1 0 0,0 0 0,0 0 0,-1 0 0,1 0 0,0 0 0,0 0 0,0 0 0,0 0 0,0 0 0,0-1 0,0 1 0,1 0 0,-1 0 0,0 0 0,0 0 0,1 0 0,-1 0 0,1 0 0,-1 0 0,1 1 0,-1-1 0,1 0 0,0 0 0,0 0 0,7-12 0,-2 0 0,0 5-22,-6 8-63,-4 8 64,-4 7 21,-11 9-4342,17-20 889,2-3 3312,0-1-1523</inkml:trace>
  <inkml:trace contextRef="#ctx0" brushRef="#br0" timeOffset="18814.361">1921 80 5376,'0'0'128,"0"0"21,0 0 64,0 0-42,0 0 42,0 0-42,0 0 42,0 0-63,0 0-22,-11 10 106,4 3-212,4-10-4,1 0 0,0 0 0,0 0 0,1 1 0,-1-1 0,1 0 0,0 1 0,0 0 0,0-1 0,0 1 0,0 0 0,1-1 0,0 1 0,0 0 0,0-1 0,0 1-18,0-2 15,1-1 0,-1 1 1,1-1-1,-1 1 0,1-1 1,0 0-1,0 1 0,-1-1 1,1 0-1,0 0 0,0 1 0,0-1 1,0 0-1,1 0 0,-1 0 1,0 0-1,0-1 0,1 1 1,-1 0-1,0 0 0,1-1 0,-1 1 1,2 0-16,-2-1 20,-1 0 0,1 1 0,0-1 0,0 0 0,0 0 0,0 0 0,0 0 0,0 0 0,0 0 0,0 0 0,0 0 0,0 0 0,0 0 0,0 0 0,0-1 0,0 1 0,-1 0 0,1-1 0,0 1 0,0 0 0,0-1 0,0 1 0,-1-1 0,1 0 0,0 1 0,0-1 0,-1 0 0,1 1 0,0-1 0,-1 0 0,1 0 0,-1 1 0,1-1 0,-1 0 0,0 0 0,1 0 0,-1 0 0,0 0 0,1 0 0,-1 0-20,1-2 61,-1 0 0,1-1 1,-1 1-1,1-1 0,-1 1 1,0-1-1,-1 1 0,1-1 1,0 1-1,-1 0 0,0-1 1,-1-1-62,2 4-11,0 0 0,-1 0 0,1 0 0,0 0 0,-1 1 0,1-1 0,-1 0-1,1 0 1,-1 1 0,0-1 0,1 0 0,-1 1 0,0-1 0,0 0 0,1 1 0,-1-1 0,0 1 0,0-1 0,0 1 0,1 0 0,-1-1 0,0 1 0,0 0 0,0 0 0,0-1 0,0 1 0,0 0 0,0 0 0,0 0 0,0 0 0,0 0 0,0 0 0,0 1 11,-23 7-1483,23-8 876,1 0-3979</inkml:trace>
  <inkml:trace contextRef="#ctx0" brushRef="#br0" timeOffset="19940.817">2411 73 7424,'1'1'49,"-1"0"0,1-1 0,0 1 0,-1 0 0,1-1 1,-1 1-1,0 0 0,1-1 0,-1 1 0,0 0 0,1 0 0,-1 0 0,0-1 1,0 1-1,1 0 0,-1 0 0,0 0 0,0-1 0,0 1 0,0 0 0,0 0 0,0 0 1,-1 0-1,1-1 0,0 1 0,0 0 0,-1 0 0,1 0 0,0 0-49,-9 35 1157,6-27-261,3-7-512,0-2-405,-1-3-586,0 1 1,1-1-1,-1 1 1,1-1-1,0 0 1,0 1-1,0-1 1,0 1 0,1-1-1,-1 1 1,0-1-1,1 1 1,0-1-1,0 0 607,22-62-1109,-8 25 341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37.03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3 136 7168,'0'0'149,"0"0"-84,-1 0 1,1 0-1,0 0 0,0 1 0,0-1 1,0 0-1,-1 0 0,1 0 0,0 1 1,0-1-1,0 0 0,0 0 0,0 0 1,0 1-1,-1-1 0,1 0 0,0 0 1,0 1-1,0-1 0,0 0 0,0 0 1,0 1-1,0-1 0,0 0 0,0 0 1,0 1-1,0-1 0,0 0 0,0 0 1,1 1-1,-1-1 0,0 0 0,0 0 1,0 0-1,0 1 0,0-1 0,0 0 1,1 0-1,-1 0 0,0 1 0,0-1 1,0 0-1,0 0 0,1 0 0,-1 0 1,0 1-1,0-1 0,0 0 1,1 0-1,-1 0 0,0 0-65,221-39 905,-174 30-786,-9 4-6,1 2-1,0 2 1,0 1 0,10 3-113,-3-2 146,178 16 260,-107-1-364,-84-10-20,1-1-1,0-1 0,0-2 1,15-2-22,-14-2 15,14 0 101,1-3 0,-1-2-1,18-6-115,67-6 150,-122 17-150,-1 2 0,-1 0 0,1 0 0,-2 2 0,0 1 0,0-1 21,-7-1 86,-2-1 21,1-1-22,21-7-83,28-3-3,-48 11 87,-2 0 21,0 0 0,0 0 0,0 0 0,0 0 0,0 0 0,0 0 0,0 0 0,-5-1-98,0 0 1,0-1 0,0 1-1,0-1 1,0 0-1,0-1 1,1 1 0,-1-1-1,-3-2-30,-25-13 87,6 10-54,0 1-1,-1 1 1,0 2-1,0 1 0,-20 0-32,-17 3-12,-62 8 12,113-7 0,-10 2 0,0-1 0,0-1 0,-1-1 0,1-1 0,0-1 0,-5-2 0,-16-3 0,0 1 0,-1 3 0,0 1 0,0 3 0,0 1 0,-26 6 0,28-1 0,1 1 0,-2 3 0,3 0 0,0-3 0,-5 0 0,-34-7 0,63-1 0,1 0 0,-1 0 0,1 2 0,-1 0 0,1 1 0,0 0 0,-2 2 0,8-3 0,3-2-22,6 0-84,2 0-65,0 0-170,0 0-705,0 0-2623,0 0-512,0 0 277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40.06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5248,'58'17'183,"1"-3"1,0-2-1,0-2 1,1-4-1,48 0-183,274 22 2160,-168-8-1141,43-10-1019,225 0-1600,-407-8-3584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37.93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1283 1 6784,'-17'3'256,"-5"0"-29,1 2 0,0 1 1,-17 6-228,18-5 309,-1 0 1,1-2-1,-1-1 1,-16 2-310,-46-3 1098,-13-4-1098,15-1 950,-23 6-950,45 3-1,1 3 0,-17 7 1,1-1 23,-121 30 195,78-16-5172,65-14 1221,1 1 2069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38.73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14 8320,'123'7'-481,"-83"-3"-263,-1-2 0,0-2 1,0-1-1,2-2 744,21-8-3179,1-1 1622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45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0 167 2688,'18'-18'7,"-16"18"7,0-1 93,-2 1 42,0 0 107,0 0 128,13-12 726,-4 6-794,1 1 0,-1 0 1,1 1-1,0 0 1,0 0-1,0 1 1,0 0-1,1 1 1,-1 0-1,1 1 1,-1 0-1,1 1 1,3 0-317,38-4 664,87-12 957,77-21-1621,-179 31 60,0 1 0,0 1 0,0 2-1,1 2 1,13 2-60,-20-2 53,0-1 1,-1-1-1,26-7-53,-34 5 29,1 1 0,-1 0 0,0 2 0,1 0 0,-1 2 0,1 1 0,16 3-29,54 17 21,-49-10 6,0-1 0,1-3-1,0-2 1,38 1-27,-9-5 0,-48 0 0,1-1 0,-1-2 0,0 0 0,25-5 0,26-15 0,-67 20-22,22 1-1312,-20 0-3743,-11 0 4385,1 0-3959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46.4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 9216,'0'0'149,"2"-1"43,0 1-187,0 0-1,0-1 1,0 1 0,0 0-1,0 1 1,0-1 0,0 0-1,0 0 1,0 1 0,-1-1-1,1 1 1,0 0 0,0-1-1,0 1 1,-1 0 0,1 0-1,0 0 1,-1 0 0,1 1-1,0 0-4,7 4 56,5-1-39,0 0-1,1-1 0,-1-1 1,1 0-1,0-1 0,0 0 1,2-2-17,111-1 136,-64-1-109,34-5 219,-1-3-1,84-21-245,-130 21 21,3 4 38,0 3 1,0 2-1,0 2 0,47 8-59,-40-4 19,-17 0 33,38 9-52,-47-6 25,0-2 0,1-2 1,20 0-26,-40-4 23,-1 1 0,0-2 0,0 0 1,0 0-1,0-2 0,0 0 1,0 0-1,-1-2 0,1 0 0,-1 0 1,2-2-24,-14 4-5,24-8-1313,-23 10-5295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4:54.3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3968,'0'0'128,"0"0"0,0 0 0,38 7 384,-25-5-322,1-1 0,-1-1 1,0 0-1,1-1 0,5-1-190,27-1 713,34 16 76,-36-14-21,0 3 0,30 6-768,25 12 155,-63-12-71,1-1 0,0-1 0,0-2 0,4-2-84,42-3 0,10 0 0,9 5 0,-54-3-3,1-2 1,25-4 2,-37 1 5,-1 2 0,1 2 0,0 1 1,0 2-1,1 1-5,-8-1 13,0-1 0,0-2 0,0-1 1,0-1-1,0-2 0,0-1 0,2-2-13,69-8 15,-28 3-15,-48 7 0,1 1 0,-1 1 0,13 1 0,-8 3 18,0 2 1,0 1 0,0 2 0,-1 0-1,11 6-18,-19-6 13,6 0 33,0-2 0,0 0-1,0-2 1,0-1 0,15-1-46,49-6-1177,-4-5-3549,-38 5 2230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1:08.05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53 5632,'2'1'142,"0"-1"1,0 1-1,0-1 1,-1 0-1,1 1 1,0-1-1,0 0 1,0 0-1,0 0 1,0 0-1,0-1 1,0 1-1,0 0 1,0-1-1,0 1 1,0-1-1,0 0 1,-1 0-1,1 0 1,1 0-143,50-18-34,-41 16 34,1-1 0,0 2 0,-1 0 0,1 0 0,0 1 0,0 1 0,0 0 0,3 1 0,20 0 0,-23-1 0,148-11 0,189 28 0,-296-15 0,-1 2 0,-1 3 0,1 2 0,-1 2 0,-1 3 0,34 13 0,-29-9-19,2-3 1,0-2 0,0-3 0,1-3-1,0-2 1,0-3 0,41-4 18,237-3 0,-266 8 0,38 8 0,-34-3 0,1 1 66,-47-4 1,0-2 0,0-1 1,0-1-1,1-1 0,-1-2 0,9-2-67,45-12 178,-43 7-109,0 1 0,0 2 0,1 2 0,-1 1 0,1 3 0,0 1 0,22 4-69,-27 1 66,0-1 0,0-2 0,1-1-1,0-2 1,-1-2 0,0-1 0,1-2 0,-1-2-1,-1-1 1,1-1 0,-1-2 0,-1-2-66,-3 1 0,0 1 0,1 1 0,1 2 0,-1 1 0,1 2 0,0 1 0,0 1 0,26 2 0,-51 1 0,3-1 0,-2 1 21,-6 0 64,10-1-83,0 1 0,0 1 0,0 0 0,-1 0 0,1 2 0,0-1 0,0 2 0,-1 0 0,0 0 0,0 1 0,7 4-2,92 49 0,-106-56-1,0 1 0,1-1 0,-1 1 1,1-2-1,0 1 0,-1-1 0,5 1 1,67 18 27,-76-19 80,-1-1 21,0 0 21,0 0 86,0 0 21,0 0-22,0 0-63,0 0 42,-3-2-85,-9-5-125,-1 0-1,0 1 0,0 1 1,0 0-1,-1 0 0,0 2 0,0 0 1,0 0-1,0 1 0,0 1 1,-8 0-3,-35 2-1,1 1 1,-23 7 0,-52 1-3,71-8-1,-121 1-120,-156-17 124,40-5-128,221 16 128,43 3 0,-1-2 0,1-1 0,0-2 0,0-1 0,-1-1 0,-5-2 0,-1 1 0,-14 1 0,-34-6 0,19 3 0,-27 1 0,33 4 0,-55-12 0,74 9-918,-1 2 1,0 2 0,0 2-1,-1 1 1,1 3 0,-7 3 917,-2 0-4224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1:09.8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15 123 7936,'-12'-2'21,"9"1"86,3 1 21,0 0-43,0 0-170,0 0-43,13-2 79,1 1 0,-1 0 0,0 0 0,1 2 0,6 0 49,35 0-118,54-10 111,0-6 0,-1-4 0,5-6 7,-11 6 0,1 5 0,1 4 0,50 4 0,-132 5 0,100 2-91,0 5 1,36 10 90,64 4-75,-120-13 150,267 8 490,129-2-53,-402-11-456,-56 1 5,1-2 1,-1-3-1,1 0 0,-1-3 0,21-5-61,-22-1 81,0 2 1,1 2-1,0 2 0,0 1 0,23 2-81,86-1 128,10 6-128,-131-2 0,1-1 0,-1-2 0,0 0 0,6-3 0,77-5 0,17 18-4992,-106-8 2176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2:13.8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20 4608,'3'3'202,"-1"-1"-1,1 0 1,0 0 0,0 0 0,0 0-1,0 0 1,0 0 0,0-1 0,1 0-1,-1 1 1,0-1 0,1-1-1,-1 1 1,1 0 0,-1-1 0,1 0-1,-1 0 1,1 0 0,2 0-202,85-6 6,-64 3 485,90-15-133,-27 2-182,-70 15-2310,-20 1-2772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2:14.4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 5760,'41'-9'853,"48"6"832,0 4 1,40 7-1686,-76 0-1558,-53-8-4052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2:15.0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7680,'0'0'128,"8"30"256,3 13-29,2-1 0,3 0 1,0-1-1,3-1 0,1-1 0,4 2-355,45 95 706,-46-91-531,2 0 0,1-1 0,3-2 0,1-1 0,4 1-175,-27-35-1120,13 23-4544,-20-30 2208</inkml:trace>
  <inkml:trace contextRef="#ctx0" brushRef="#br0" timeOffset="430.797">439 184 5632,'-13'35'1217,"11"-29"-1023,1 1 0,-2-1 0,1 0 0,-1 0 0,0 0 0,0 0 0,0-1 0,-1 1 0,0-1 0,-1 1-194,-22 23 259,-282 315 1765,307-343-2344,2-1-1216,0 0-4608</inkml:trace>
  <inkml:trace contextRef="#ctx0" brushRef="#br0" timeOffset="847.139">465 571 7680,'2'2'121,"0"-1"-1,0 0 1,0 1 0,0 0 0,0 0-1,0-1 1,0 1 0,-1 0 0,1 0-1,-1 1 1,1-1 0,-1 0 0,0 0-1,0 1 1,0-1 0,0 1 0,0-1 0,0 1-1,-1-1 1,1 1 0,-1-1 0,0 1-121,3 69 799,-4-40-671,3 8-303,2 43 924,2-26-5057,-6-57-790</inkml:trace>
  <inkml:trace contextRef="#ctx0" brushRef="#br0" timeOffset="1163.562">488 283 7552,'0'0'0,"9"11"0,-9-11 0,9 4 0,-9-4 0,0 0 0,0 0 0,0 0 0,0 0 0,11 9-384,-11-9 0,0 0-4224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40.62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8448,'0'0'0,"14"4"128,-14-4 0,15 7 0,-3-6 128,5 4-128,12 2 0,9 1-128,8 0 128,11-2-128,8 0 128,7-5-128,6-1 128,4-4-128,4-1 128,2-3-128,-5 1 0,-1 1-6912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2:12.3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321 360 5248,'0'0'171,"0"0"170,0 0 43,0 0 21,8-30 1323,-4 8-1362,0-1 0,-1 0 0,-1 0 0,-2 0 0,0 0 0,-2-12-366,0-29 279,2 61-235,0-1 1,0 0-1,-1 1 1,1-1-1,-1 1 0,0-1 1,0 1-1,0-1 1,0 1-1,-1-1 1,1 1-1,-1 0 1,0 0-1,0 0 1,0 0-1,0 0 0,-1 0 1,1 0-1,-1 1 1,0-1-45,-1 0 24,-1 0 0,1 0 0,-1 1 0,0 0 0,0-1 0,0 2 0,0-1 0,-1 0 1,1 1-1,0 0 0,-1 0 0,-3 1-24,-1-1-11,0 1 0,-1 0 0,1 1 0,0 0 0,0 1 0,0 0 0,1 0 0,-1 1 0,0 1 0,1-1 0,0 1 0,0 1 0,0 0 0,-3 3 11,4-1-4,0 0 1,0 1 0,1 0 0,0 1 0,0 0-1,1 0 1,0 0 0,1 1 0,0-1 0,1 1-1,0 1 1,0-1 0,1 0 0,0 1 0,1 0-1,0 0 1,1-1 0,0 1 0,1 0 0,0 3 3,1 3-6,0 0 1,1-1 0,1 1-1,1-1 1,0 0 0,1 0-1,1 0 1,0 0 0,1-1-1,1 0 1,0 0 0,10 12 5,-16-26 1,-1 1 1,1 0 0,0-1 0,-1 0 0,1 1 0,0-1 0,0 0-1,0 0 1,0 0 0,0 0 0,1 0 0,-1 0 0,0-1 0,0 1-1,0-1 1,1 1 0,-1-1 0,0 0 0,1 0 0,-1 0 0,0 0-1,0-1 1,1 1 0,-1-1 0,0 1 0,0-1 0,0 0 0,1 1-1,-1-1 1,0 0 0,2-2-2,9-4 17,0 0 0,0-1 1,-1 0-1,6-6-17,-11 9 2,5-4-18,-1 2 50,-1-1 1,0 0-1,0 0 1,-1-1-1,0 0 0,-1-1 1,0 0-1,0 0 1,-1-1-1,0 1 0,0-4-34,-6 8 0,-11 8-85,2 3 82,0 0 1,0 0-1,1 1 0,-1 0 1,2 1-1,-1-1 0,1 2 1,0-1-1,0 0 0,-3 6 3,-46 85 6,52-93-6,-14 31 0,1 1 0,1 1 0,2 0 0,-2 18 0,9-31 0,1 1 0,2-1 0,0 1 0,2 0 0,0-1 0,2 1 0,3 12 0,-3-31 57,1 0-1,-1-1 1,2 1 0,-1 0 0,1-1 0,0 0 0,0 0 0,0 0 0,4 3-57,-6-8 8,-1 0 0,1 0 0,0-1-1,0 1 1,0-1 0,0 1 0,0-1 0,0 1 0,0-1 0,0 0 0,0 1 0,1-1 0,-1 0 0,0 0 0,0 0 0,0 0 0,0 0 0,0 0 0,0 0 0,1 0 0,-1 0 0,0-1 0,0 1 0,0 0 0,0-1 0,0 1 0,0-1 0,0 1-8,32-17 105,-29 15-71,6-4-7,-1 0 0,1 0-1,-1-2 1,0 1 0,2-4-27,20-27-2864,-20 21-3984</inkml:trace>
  <inkml:trace contextRef="#ctx0" brushRef="#br0" timeOffset="481.01">367 734 4736,'0'0'256,"0"0"85,0 0 363,0 0 128,0 0-128,0 0-43,0 0-319,0 0-86,0 0 0,0 0-22,0 0-63,0 0 42,0 0-42,0 0 42,0 0-42,0 0 42,0 0-42,9 31 426,-2-9-526,-2-1 1,0 1-1,-1 0 0,-1 0 0,-2 1 0,0-1 0,-1 0 0,-1 1 0,-4 16-71,5-37-158,-2 11-977,2-6-4462,0-7 2269</inkml:trace>
  <inkml:trace contextRef="#ctx0" brushRef="#br0" timeOffset="825.316">391 523 11776,'0'0'0,"0"20"256,0-20 0,0 9 0,0-9 0,0 0-128,0 0 128,0 0-128,0 0 0,0 0-128,0 0 128,0 0-128,0 0 0,0 0-640,0 0 0,0 0-8192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28.59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4992,'0'0'768,"0"0"42,0 0 193,0 0 21,0 0-405,0 0-129,0 0-84,0 0-44,0 0-63,0 0 21,0 0-128,0 0 21,0 0-42,0 0 42,0 0-63,0 0-22,0 0 0,36 6 512,-10-3-573,1-1 1,0-1 0,-1-2 0,11-1-68,46-1-250,-71 2-1016,-9 0-1777,-3 1-2781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29.2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13 6016,'2'-2'289,"0"1"0,1-1 0,-1 1 0,0 0 1,1 0-1,-1 0 0,1 0 0,-1 1 0,1-1 0,-1 0 0,1 1 1,-1 0-1,1 0 0,0 0 0,-1 0 0,2 0-289,52 6 113,-22-2 268,69 5 920,-82-1-1147,3 0-3401,-12-8-3025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30.5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1 8704,'1'0'81,"-1"0"0,1 1 0,-1-1 0,1 0 0,-1 1 0,1-1 1,-1 1-1,1-1 0,-1 1 0,1-1 0,-1 1 0,0-1 0,1 1 0,-1 0 1,0-1-1,1 1 0,-1-1 0,0 1 0,0 0 0,1-1 0,-1 1 0,0 0 0,0-1 1,0 1-1,0 0 0,0-1 0,0 1 0,0 0 0,0-1 0,0 1 0,-1 0 1,1-1-1,0 1 0,0 0 0,-1 0-81,-3 44 136,1-22 195,6 106 252,-1-87-344,-1 0 1,-3 0 0,-2 11-240,3-42 73,-2 5 253,6-24-107,15-63-126,3 1-1,3 1 1,19-36-93,-14 51-22,-6 84-84,4 9 106,-2 1 0,-1 1 0,-2 1 0,-2 1 0,3 15 0,-18-44 95,-12-40-62,3-4-31,0 1 1,2 0 0,1-1 0,3-14-3,-2 32-13,2 0 0,-1 0 1,2 0-1,0 0 1,0 0-1,1 1 0,0-1 1,1 1-1,1 0 0,-1 0 1,8-8 12,-9 14-128,-3 4 119,1 0 0,-1 0 0,1 0 0,0 0 0,-1 0 0,1 0 0,0 1 0,0-1 0,-1 0 0,1 1 0,0 0 0,0-1 0,0 1 0,0 0 0,-1 0 0,1 0 0,0 0 0,0 0 0,0 0 0,0 1 0,0-1 0,-1 1 0,1-1 0,0 1 0,0-1 0,-1 1 0,1 0 0,0 0 0,-1 0 0,1 0 0,-1 0 0,1 0 0,-1 1 0,1-1 0,-1 0 0,0 1 1,0-1-1,0 1 0,0 0 0,0-1 0,0 1 9,4 4-16,4 3-178,-1 0 1,-1 1-1,0 0 1,0 1-1,-1-1 1,0 1-1,-1 0 1,0 1-1,-1-1 1,2 7 193,3 20-1995,-1 2 1,1 23 1994,12 53-2908,-19-107-292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31.15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 8704,'8'12'277,"15"25"404,-8-11-275,1-2 0,1 0 0,10 10-406,43 40 445,-43-48-324,0 2 1,-2 1-1,-1 1 0,-2 1 1,-1 0-1,4 11-121,-7-6 452,-2-3-5021,-15-31 1028,-1-2 682</inkml:trace>
  <inkml:trace contextRef="#ctx0" brushRef="#br0" timeOffset="401.032">423 1 9344,'-52'66'440,"-3"-2"1,-35 29-441,19-20 655,-22 33-655,61-59-2816,31-45 64,1-2-768</inkml:trace>
  <inkml:trace contextRef="#ctx0" brushRef="#br0" timeOffset="965.264">539 504 10624,'0'0'128,"0"0"21,0 0 86,0 0 21,0 27 362,3-5-353,0 0-1,2 0 0,1 5-264,6 24-1731,-10-39-5757</inkml:trace>
  <inkml:trace contextRef="#ctx0" brushRef="#br0" timeOffset="1234.882">565 229 11776,'0'0'0,"0"0"128,-4 19-128,4-19 128,-3 10-128,3-10 0,0 0-256,0 0 128,0 0-8192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25.9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 0 2688,'0'0'405,"0"0"65,0 0-65,0 0-42,0 0-65,0 0 44,0 0-44,5 30 470,-1 28-213,-3 0-1,-2 0 1,-2 0 0,-3-1-1,-9 36-554,7-18 182,3 2-1,4 15-181,-4 65 320,3-135-197,0-7-34,1 0 0,0 0 0,1 1 0,1-1 0,0 0 1,1 0-1,4 15-89,-5-28 341,-1-2-256,9-150-8106,-6 107 6400</inkml:trace>
  <inkml:trace contextRef="#ctx0" brushRef="#br0" timeOffset="817.526">0 194 5120,'63'-20'2325,"-60"17"-2166,0 1 1,-1-1-1,1 1 0,-1-1 1,0 0-1,0 0 0,0 0 0,0 0 1,0-1-1,-1 1 0,0 0 0,1-1-159,3-8 372,2 1-226,0 0 0,0 0 1,1 1-1,1 0 0,-1 0 0,1 1 1,7-5-147,-11 10 52,-1 0 1,1 1 0,0 0-1,1 0 1,-1 0 0,1 1 0,-1 0-1,1 0 1,0 0 0,-1 1-1,1-1 1,0 1 0,0 1 0,0-1-1,0 1 1,0 0 0,4 1-53,-1 0 0,3 0 0,0 0 0,0 1 0,0 0 0,-1 1 0,1 1 0,-1-1 0,0 2 0,0 0 0,0 0 0,0 1 0,-1 0 0,5 4 0,-12-8 11,-1 0 0,0 1 1,1-1-1,-1 1 0,0 0 1,0 0-1,-1-1 0,1 1 1,0 0-1,-1 0 0,0 1 1,0-1-1,0 0 1,0 0-1,0 1 0,-1-1 1,1 0-1,-1 1 0,0-1 1,0 0-1,0 1 0,0-1 1,-1 0-1,0 1 0,1-1 1,-1 0-1,0 0 0,-1 1 1,1-1-12,-2 9 33,0 2 23,-2-1-1,1 1 0,-2-1 1,0 0-1,-1 0 0,0 0 1,0-1-1,-2 0 1,1-1-1,-2 0 0,1 0 1,-4 2-56,-5 4 81,0-1 0,-1 0 0,-1-2 1,0 0-1,-1-1 0,-20 8-81,-88 30 619,127-51-832,2 0-726,0 0-2709,0 0-42,0 0 2239,0 0 406,0 0-598</inkml:trace>
  <inkml:trace contextRef="#ctx0" brushRef="#br0" timeOffset="1457.305">550 590 4352,'0'0'512,"0"0"0,0 0 21,0 0 128,0 0 193,-5 33 1215,-7 12-1203,-2 16-367,13-27-173,1 1-1,2-1 0,2 1 1,3 13-326,-2-23-1195,-5-25-6186</inkml:trace>
  <inkml:trace contextRef="#ctx0" brushRef="#br0" timeOffset="1774.013">548 351 6912,'0'0'0,"0"0"128,0 0 128,0 0 128,0 0 0,0 0 384,0 0 128,0 0-384,0 0 0,5 9-256,-5-9 128,9 17-256,-4-6 128,-2-2-128,0 0 0,1 2-5248,1 1 128,0 0 3968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33.8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 1 5376,'0'0'512,"0"0"42,0 0 172,0 0-65,0 0-405,0 0-43,0 0-42,0 0 42,0 0-63,0 0-22,0 0 0,0 0 21,0 0 64,0 0-63,0 0-22,0 0 21,9 13 448,-7-9-507,2 4 54,12-17 1308,-6 5-1452,-2 6 21,-7-1 86,-1-1 21,0 0 0,0 0 21,0 0 107,0 0 107,-11 3 221,10-2-573,0 0 0,0 0 0,-1 0 0,1-1-1,0 1 1,-1 0 0,1-1 0,-1 1-1,1-1 1,-1 1 0,1-1 0,-1 0-1,1 0 1,-1 0 0,1 0 0,-1 0 0,-1 0-11,-5-3 0,13-5-22,-3 7 16,0 0-1,0 0 0,0-1 1,1 2-1,-1-1 0,0 0 1,1 0-1,-1 1 0,1-1 1,-1 1-1,1 0 0,-1-1 1,1 1-1,-1 1 0,1-1 1,0 0 6,-2 0 0,-1 0 0,1 1 0,0-1 0,0 0 0,-1 0 0,1 0 0,0 1 0,-1-1 0,1 0 0,0 1 0,-1-1 0,1 1 0,-1-1 0,1 1 0,-1-1 0,1 1 0,-1-1 0,1 1 0,-1-1 0,1 1 0,-1-1 0,0 1 0,1 0 0,-1-1 0,0 1 0,1 0 0,-1 0 0,0-1 0,0 1 0,0 0 0,0-1 0,0 1 0,0 0 0,0 0 0,0-1 0,0 1 0,0 0 0,0 0 0,0-1 0,0 1 0,-1 0 0,1-1 0,0 1 0,0 0 0,-1-1 0,1 1 0,-13 26 0,11-25 0,0 1 0,0-1 0,0 1 0,-1-1 0,1 0 0,-1 0 0,1 0 0,-1 0 0,0 0 0,0-1 0,0 1 0,0-1 0,0 0 0,0 0 0,0 0 0,0 0 0,-1 0 0,1-1 0,0 1 0,0-1 0,-1 0 0,1 0 0,0 0 0,0-1 0,-4 0 0,6 0-1856,1 1-6400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20 4608,'3'3'202,"-1"-1"-1,1 0 1,0 0 0,0 0 0,0 0-1,0 0 1,0 0 0,0-1 0,1 0-1,-1 1 1,0-1 0,1-1-1,-1 1 1,1 0 0,-1-1 0,1 0-1,-1 0 1,1 0 0,2 0-202,85-6 6,-64 3 485,90-15-133,-27 2-182,-70 15-2310,-20 1-2772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12 5760,'41'-9'853,"48"6"832,0 4 1,40 7-1686,-76 0-1558,-53-8-4052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7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7680,'0'0'128,"8"30"256,3 13-29,2-1 0,3 0 1,0-1-1,3-1 0,1-1 0,4 2-355,45 95 706,-46-91-531,2 0 0,1-1 0,3-2 0,1-1 0,4 1-175,-27-35-1120,13 23-4544,-20-30 2208</inkml:trace>
  <inkml:trace contextRef="#ctx0" brushRef="#br0" timeOffset="1">439 184 5632,'-13'35'1217,"11"-29"-1023,1 1 0,-2-1 0,1 0 0,-1 0 0,0 0 0,0 0 0,0-1 0,-1 1 0,0-1 0,-1 1-194,-22 23 259,-282 315 1765,307-343-2344,2-1-1216,0 0-4608</inkml:trace>
  <inkml:trace contextRef="#ctx0" brushRef="#br0" timeOffset="2">465 571 7680,'2'2'121,"0"-1"-1,0 0 1,0 1 0,0 0 0,0 0-1,0-1 1,0 1 0,-1 0 0,1 0-1,-1 1 1,1-1 0,-1 0 0,0 0-1,0 1 1,0-1 0,0 1 0,0-1 0,0 1-1,-1-1 1,1 1 0,-1-1 0,0 1-121,3 69 799,-4-40-671,3 8-303,2 43 924,2-26-5057,-6-57-790</inkml:trace>
  <inkml:trace contextRef="#ctx0" brushRef="#br0" timeOffset="3">488 283 7552,'0'0'0,"9"11"0,-9-11 0,9 4 0,-9-4 0,0 0 0,0 0 0,0 0 0,0 0 0,11 9-384,-11-9 0,0 0-4224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1.405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124 122 4480,'0'0'192,"0"0"277,0 0 107,0 0-128,0 0-21,0 0-214,0 0 0,0 0-63,0 0-22,4-1 0,47-16 9,1 3 1,1 2-1,0 2 1,0 3-1,32 0-137,9-2 81,29 1 9,0 5 0,0 6 1,101 16-91,-198-16 6,119 4 186,75-8-192,-65-2 43,192-13 21,-1 0 0,-163 14-64,167 4 0,-66-3 71,-41-1-14,-226 2-57,38 5 0,-45-2 21,5-1 0,0-1 1,0 0-1,0-1 1,0-1-1,1 0 1,-1-1-1,0 0 1,-1-1-1,13-5-21,38-5 42,-56 11-92,13-3-79,-17 3 69,-12 3 21,-53 10-194,-31 11 233,-13 4-23,-452 100-233,99-21 427,-33-15-171,253-63 125,-41 7-250,72-6 15,88-14-38,0 6 1,-107 31 147,129-20-38,24-7-35,-1-3 0,-2-3 1,-6-2 72,-349 46 0,400-56-155,28-3 22,19 0 15,138 17-1087,2-7 0,91-7 1205,22-15-127,590 1-386,-375 38-1024,-332-19 962,-88-6-769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321 360 5248,'0'0'171,"0"0"170,0 0 43,0 0 21,8-30 1323,-4 8-1362,0-1 0,-1 0 0,-1 0 0,-2 0 0,0 0 0,-2-12-366,0-29 279,2 61-235,0-1 1,0 0-1,-1 1 1,1-1-1,-1 1 0,0-1 1,0 1-1,0-1 1,0 1-1,-1-1 1,1 1-1,-1 0 1,0 0-1,0 0 1,0 0-1,0 0 0,-1 0 1,1 0-1,-1 1 1,0-1-45,-1 0 24,-1 0 0,1 0 0,-1 1 0,0 0 0,0-1 0,0 2 0,0-1 0,-1 0 1,1 1-1,0 0 0,-1 0 0,-3 1-24,-1-1-11,0 1 0,-1 0 0,1 1 0,0 0 0,0 1 0,0 0 0,1 0 0,-1 1 0,0 1 0,1-1 0,0 1 0,0 1 0,0 0 0,-3 3 11,4-1-4,0 0 1,0 1 0,1 0 0,0 1 0,0 0-1,1 0 1,0 0 0,1 1 0,0-1 0,1 1-1,0 1 1,0-1 0,1 0 0,0 1 0,1 0-1,0 0 1,1-1 0,0 1 0,1 0 0,0 3 3,1 3-6,0 0 1,1-1 0,1 1-1,1-1 1,0 0 0,1 0-1,1 0 1,0 0 0,1-1-1,1 0 1,0 0 0,10 12 5,-16-26 1,-1 1 1,1 0 0,0-1 0,-1 0 0,1 1 0,0-1 0,0 0-1,0 0 1,0 0 0,0 0 0,1 0 0,-1 0 0,0-1 0,0 1-1,0-1 1,1 1 0,-1-1 0,0 0 0,1 0 0,-1 0 0,0 0-1,0-1 1,1 1 0,-1-1 0,0 1 0,0-1 0,0 0 0,1 1-1,-1-1 1,0 0 0,2-2-2,9-4 17,0 0 0,0-1 1,-1 0-1,6-6-17,-11 9 2,5-4-18,-1 2 50,-1-1 1,0 0-1,0 0 1,-1-1-1,0 0 0,-1-1 1,0 0-1,0 0 1,-1-1-1,0 1 0,0-4-34,-6 8 0,-11 8-85,2 3 82,0 0 1,0 0-1,1 1 0,-1 0 1,2 1-1,-1-1 0,1 2 1,0-1-1,0 0 0,-3 6 3,-46 85 6,52-93-6,-14 31 0,1 1 0,1 1 0,2 0 0,-2 18 0,9-31 0,1 1 0,2-1 0,0 1 0,2 0 0,0-1 0,2 1 0,3 12 0,-3-31 57,1 0-1,-1-1 1,2 1 0,-1 0 0,1-1 0,0 0 0,0 0 0,0 0 0,4 3-57,-6-8 8,-1 0 0,1 0 0,0-1-1,0 1 1,0-1 0,0 1 0,0-1 0,0 1 0,0-1 0,0 0 0,0 1 0,1-1 0,-1 0 0,0 0 0,0 0 0,0 0 0,0 0 0,0 0 0,0 0 0,1 0 0,-1 0 0,0-1 0,0 1 0,0 0 0,0-1 0,0 1 0,0-1 0,0 1-8,32-17 105,-29 15-71,6-4-7,-1 0 0,1 0-1,-1-2 1,0 1 0,2-4-27,20-27-2864,-20 21-3984</inkml:trace>
  <inkml:trace contextRef="#ctx0" brushRef="#br0" timeOffset="1">367 734 4736,'0'0'256,"0"0"85,0 0 363,0 0 128,0 0-128,0 0-43,0 0-319,0 0-86,0 0 0,0 0-22,0 0-63,0 0 42,0 0-42,0 0 42,0 0-42,0 0 42,0 0-42,9 31 426,-2-9-526,-2-1 1,0 1-1,-1 0 0,-1 0 0,-2 1 0,0-1 0,-1 0 0,-1 1 0,-4 16-71,5-37-158,-2 11-977,2-6-4462,0-7 2269</inkml:trace>
  <inkml:trace contextRef="#ctx0" brushRef="#br0" timeOffset="2">391 523 11776,'0'0'0,"0"20"256,0-20 0,0 9 0,0-9 0,0 0-128,0 0 128,0 0-128,0 0 0,0 0-128,0 0 128,0 0-128,0 0 0,0 0-640,0 0 0,0 0-8192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4992,'0'0'768,"0"0"42,0 0 193,0 0 21,0 0-405,0 0-129,0 0-84,0 0-44,0 0-63,0 0 21,0 0-128,0 0 21,0 0-42,0 0 42,0 0-63,0 0-22,0 0 0,36 6 512,-10-3-573,1-1 1,0-1 0,-1-2 0,11-1-68,46-1-250,-71 2-1016,-9 0-1777,-3 1-2781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13 6016,'2'-2'289,"0"1"0,1-1 0,-1 1 0,0 0 1,1 0-1,-1 0 0,1 0 0,-1 1 0,1-1 0,-1 0 0,1 1 1,-1 0-1,1 0 0,0 0 0,-1 0 0,2 0-289,52 6 113,-22-2 268,69 5 920,-82-1-1147,3 0-3401,-12-8-3025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 1 8704,'1'0'81,"-1"0"0,1 1 0,-1-1 0,1 0 0,-1 1 0,1-1 1,-1 1-1,1-1 0,-1 1 0,1-1 0,-1 1 0,0-1 0,1 1 0,-1 0 1,0-1-1,1 1 0,-1-1 0,0 1 0,0 0 0,1-1 0,-1 1 0,0 0 0,0-1 1,0 1-1,0 0 0,0-1 0,0 1 0,0 0 0,0-1 0,0 1 0,-1 0 1,1-1-1,0 1 0,0 0 0,-1 0-81,-3 44 136,1-22 195,6 106 252,-1-87-344,-1 0 1,-3 0 0,-2 11-240,3-42 73,-2 5 253,6-24-107,15-63-126,3 1-1,3 1 1,19-36-93,-14 51-22,-6 84-84,4 9 106,-2 1 0,-1 1 0,-2 1 0,-2 1 0,3 15 0,-18-44 95,-12-40-62,3-4-31,0 1 1,2 0 0,1-1 0,3-14-3,-2 32-13,2 0 0,-1 0 1,2 0-1,0 0 1,0 0-1,1 1 0,0-1 1,1 1-1,1 0 0,-1 0 1,8-8 12,-9 14-128,-3 4 119,1 0 0,-1 0 0,1 0 0,0 0 0,-1 0 0,1 0 0,0 1 0,0-1 0,-1 0 0,1 1 0,0 0 0,0-1 0,0 1 0,0 0 0,-1 0 0,1 0 0,0 0 0,0 0 0,0 0 0,0 1 0,0-1 0,-1 1 0,1-1 0,0 1 0,0-1 0,-1 1 0,1 0 0,0 0 0,-1 0 0,1 0 0,-1 0 0,1 0 0,-1 1 0,1-1 0,-1 0 0,0 1 1,0-1-1,0 1 0,0 0 0,0-1 0,0 1 9,4 4-16,4 3-178,-1 0 1,-1 1-1,0 0 1,0 1-1,-1-1 1,0 1-1,-1 0 1,0 1-1,-1-1 1,2 7 193,3 20-1995,-1 2 1,1 23 1994,12 53-2908,-19-107-292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 8704,'8'12'277,"15"25"404,-8-11-275,1-2 0,1 0 0,10 10-406,43 40 445,-43-48-324,0 2 1,-2 1-1,-1 1 0,-2 1 1,-1 0-1,4 11-121,-7-6 452,-2-3-5021,-15-31 1028,-1-2 682</inkml:trace>
  <inkml:trace contextRef="#ctx0" brushRef="#br0" timeOffset="1">423 1 9344,'-52'66'440,"-3"-2"1,-35 29-441,19-20 655,-22 33-655,61-59-2816,31-45 64,1-2-768</inkml:trace>
  <inkml:trace contextRef="#ctx0" brushRef="#br0" timeOffset="2">539 504 10624,'0'0'128,"0"0"21,0 0 86,0 0 21,0 27 362,3-5-353,0 0-1,2 0 0,1 5-264,6 24-1731,-10-39-5757</inkml:trace>
  <inkml:trace contextRef="#ctx0" brushRef="#br0" timeOffset="3">565 229 11776,'0'0'0,"0"0"128,-4 19-128,4-19 128,-3 10-128,3-10 0,0 0-256,0 0 128,0 0-8192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 0 2688,'0'0'405,"0"0"65,0 0-65,0 0-42,0 0-65,0 0 44,0 0-44,5 30 470,-1 28-213,-3 0-1,-2 0 1,-2 0 0,-3-1-1,-9 36-554,7-18 182,3 2-1,4 15-181,-4 65 320,3-135-197,0-7-34,1 0 0,0 0 0,1 1 0,1-1 0,0 0 1,1 0-1,4 15-89,-5-28 341,-1-2-256,9-150-8106,-6 107 6400</inkml:trace>
  <inkml:trace contextRef="#ctx0" brushRef="#br0" timeOffset="1">0 194 5120,'63'-20'2325,"-60"17"-2166,0 1 1,-1-1-1,1 1 0,-1-1 1,0 0-1,0 0 0,0 0 0,0 0 1,0-1-1,-1 1 0,0 0 0,1-1-159,3-8 372,2 1-226,0 0 0,0 0 1,1 1-1,1 0 0,-1 0 0,1 1 1,7-5-147,-11 10 52,-1 0 1,1 1 0,0 0-1,1 0 1,-1 0 0,1 1 0,-1 0-1,1 0 1,0 0 0,-1 1-1,1-1 1,0 1 0,0 1 0,0-1-1,0 1 1,0 0 0,4 1-53,-1 0 0,3 0 0,0 0 0,0 1 0,0 0 0,-1 1 0,1 1 0,-1-1 0,0 2 0,0 0 0,0 0 0,0 1 0,-1 0 0,5 4 0,-12-8 11,-1 0 0,0 1 1,1-1-1,-1 1 0,0 0 1,0 0-1,-1-1 0,1 1 1,0 0-1,-1 0 0,0 1 1,0-1-1,0 0 1,0 0-1,0 1 0,-1-1 1,1 0-1,-1 1 0,0-1 1,0 0-1,0 1 0,0-1 1,-1 0-1,0 1 0,1-1 1,-1 0-1,0 0 0,-1 1 1,1-1-12,-2 9 33,0 2 23,-2-1-1,1 1 0,-2-1 1,0 0-1,-1 0 0,0 0 1,0-1-1,-2 0 1,1-1-1,-2 0 0,1 0 1,-4 2-56,-5 4 81,0-1 0,-1 0 0,-1-2 1,0 0-1,-1-1 0,-20 8-81,-88 30 619,127-51-832,2 0-726,0 0-2709,0 0-42,0 0 2239,0 0 406,0 0-598</inkml:trace>
  <inkml:trace contextRef="#ctx0" brushRef="#br0" timeOffset="2">550 590 4352,'0'0'512,"0"0"0,0 0 21,0 0 128,0 0 193,-5 33 1215,-7 12-1203,-2 16-367,13-27-173,1 1-1,2-1 0,2 1 1,3 13-326,-2-23-1195,-5-25-6186</inkml:trace>
  <inkml:trace contextRef="#ctx0" brushRef="#br0" timeOffset="3">548 351 6912,'0'0'0,"0"0"128,0 0 128,0 0 128,0 0 0,0 0 384,0 0 128,0 0-384,0 0 0,5 9-256,-5-9 128,9 17-256,-4-6 128,-2-2-128,0 0 0,1 2-5248,1 1 128,0 0 3968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3:46.8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 1 5376,'0'0'512,"0"0"42,0 0 172,0 0-65,0 0-405,0 0-43,0 0-42,0 0 42,0 0-63,0 0-22,0 0 0,0 0 21,0 0 64,0 0-63,0 0-22,0 0 21,9 13 448,-7-9-507,2 4 54,12-17 1308,-6 5-1452,-2 6 21,-7-1 86,-1-1 21,0 0 0,0 0 21,0 0 107,0 0 107,-11 3 221,10-2-573,0 0 0,0 0 0,-1 0 0,1-1-1,0 1 1,-1 0 0,1-1 0,-1 1-1,1-1 1,-1 1 0,1-1 0,-1 0-1,1 0 1,-1 0 0,1 0 0,-1 0 0,-1 0-11,-5-3 0,13-5-22,-3 7 16,0 0-1,0 0 0,0-1 1,1 2-1,-1-1 0,0 0 1,1 0-1,-1 1 0,1-1 1,-1 1-1,1 0 0,-1-1 1,1 1-1,-1 1 0,1-1 1,0 0 6,-2 0 0,-1 0 0,1 1 0,0-1 0,0 0 0,-1 0 0,1 0 0,0 1 0,-1-1 0,1 0 0,0 1 0,-1-1 0,1 1 0,-1-1 0,1 1 0,-1-1 0,1 1 0,-1-1 0,1 1 0,-1-1 0,1 1 0,-1-1 0,0 1 0,1 0 0,-1-1 0,0 1 0,1 0 0,-1 0 0,0-1 0,0 1 0,0 0 0,0-1 0,0 1 0,0 0 0,0 0 0,0-1 0,0 1 0,0 0 0,0 0 0,0-1 0,0 1 0,-1 0 0,1-1 0,0 1 0,0 0 0,-1-1 0,1 1 0,-13 26 0,11-25 0,0 1 0,0-1 0,0 1 0,-1-1 0,1 0 0,-1 0 0,1 0 0,-1 0 0,0 0 0,0-1 0,0 1 0,0-1 0,0 0 0,0 0 0,0 0 0,0 0 0,-1 0 0,1-1 0,0 1 0,0-1 0,-1 0 0,1 0 0,0 0 0,0-1 0,-4 0 0,6 0-1856,1 1-6400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29:39.8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374 722 8064,'-2'-2'136,"-1"0"0,1 0-1,0 0 1,-1-1 0,1 1 0,0-1 0,0 1 0,1-1 0,-1 0 0,1 0 0,-1 0-1,1 0 1,0 0 0,-1-2-136,-8-15 786,4 12-582,1 1 0,-1 0 1,0 0-1,-1 0 0,0 1 1,0 0-1,0 0 1,-4-2-205,8 6 30,-1 0 1,1 1 0,-1-1 0,1 1 0,-1-1 0,1 1-1,-1 0 1,0 1 0,1-1 0,-1 1 0,0-1 0,0 1 0,1 0-1,-1 0 1,0 1 0,0-1 0,1 1 0,-1 0 0,0 0-1,1 0 1,-4 2-31,-6 3 30,0 1-1,0 1 0,1 0 1,0 0-1,1 1 1,0 1-1,0 0 0,1 0 1,0 1-1,1 1 0,0-1 1,1 2-1,-3 6-29,5-9 2,1 0-1,0 1 0,1 0 1,0 0-1,0 0 0,2 0 1,-1 1-1,1-1 1,1 1-1,0-1 0,1 1 1,0 0-1,1-1 0,0 1 1,0-1-1,2 1 1,0 3-2,-2-12 0,0 0 0,0 1 0,0-1 0,0 0 0,1 0 0,-1 0 0,1 0 0,0 0 0,0 0 0,0-1 0,0 1 0,0-1 0,1 1 0,-1-1 0,1 0 0,-1 0 0,1 0 0,0 0 0,0 0 0,0 0 0,0-1 0,1 0 0,0 0 0,0 0 0,1-1 0,-1 1 0,0-1 0,0 0 0,0 0 0,1-1 0,-1 1 0,0-1 0,0 0 0,0 0 0,0 0 0,4-2 0,7-4 0,0 0 0,0-1 0,-1-1 0,0-1 0,-1 0 0,0 0 0,9-10 0,-6 4 54,-1-1 1,0 0-1,-1-1 1,-1-1-1,-1 0 1,-1-1-1,0 0 1,-2 0-1,5-15-54,-12 24 22,0-1-22,-5 3 0,3 9 0,-1-1 0,0 1 0,1-1 0,-1 1 0,0 0 0,0-1 0,1 1 0,-1 0 0,0 0 0,0-1 0,1 1 0,-1 0 0,0 0 0,0 0 0,0 0 0,1 0 0,-1 0 0,0 0 0,0 0 0,0 1 0,1-1 0,-1 0 0,0 0 0,0 1 0,1-1 0,-1 0 0,0 1 0,1-1 0,-1 1 0,-4 1 0,1 0 0,0 0 0,0 1 0,0-1 0,0 1 0,1 0 0,-1 0 0,1 1 0,0-1 0,-1 1 0,1-1 0,0 2 0,-31 48 0,33-52 0,-21 45 0,1 2 0,2 0 0,3 0 0,-1 9 0,6-20 0,2 1 0,2 0 0,1 0 0,2 0 0,2 1 0,1-1 0,4 38 0,-3-73 1,0-1 0,0 1 0,0-1 0,1 1 0,-1-1 1,0 1-1,1-1 0,0 1 0,-1-1 0,1 0 0,0 1 0,0-1 1,0 0-1,1 0 0,-1 0 0,1 0 0,-1 0 0,1 0 1,-1 0-1,1 0 0,0 0 0,0-1 0,1 1-1,0-1 0,0 0 0,1-1-1,-1 1 1,0-1 0,0 0-1,1 0 1,-1 0 0,0 0-1,0-1 1,0 0 0,1 1-1,-1-1 1,0 0 0,0 0 0,0-1-1,0 1 1,2-2 0,7-3-492,-1-1 0,-1 0 0,1 0 0,-1-1 0,0-1 492,-1 2-1167,14-12-5851</inkml:trace>
  <inkml:trace contextRef="#ctx0" brushRef="#br0" timeOffset="15.693">537 1197 7552,'0'0'149,"0"0"128,0 0 214,4 11 1365,4 37-988,-1 0-1,-3 0 1,-1 47-868,-6-79-2262,3-16-4948</inkml:trace>
  <inkml:trace contextRef="#ctx0" brushRef="#br0" timeOffset="17.791">563 932 12416,'0'0'0,"1"10"128,-1-10 128,0 0-128,0 0 128,0 0-128,0 0 128,3 10-256,-3-1 128,3 3-128,-3-1 128,1 1-512,-1-4 0,0 1-8960</inkml:trace>
  <inkml:trace contextRef="#ctx0" brushRef="#br0" timeOffset="18.791">964 923 7680,'0'0'170,"0"0"172,0 0 20,0 0-63,0 0 64,0 0 21,34 7 661,-16-5-929,0 0-1,0-1 1,-1-1-1,1-1 1,1-1-116,24-5-5911,-34 5 2391</inkml:trace>
  <inkml:trace contextRef="#ctx0" brushRef="#br0" timeOffset="19.791">999 1097 6400,'0'0'277,"0"0"107,0 0 128,0 0 64,0 0-128,0 0 21,0 0-42,0 1-251,-1 0 1,1 0-1,-1 0 0,1 0 1,-1 0-1,1 0 0,-1 1 1,1-1-1,0 0 1,0 0-1,0 0 0,-1 0 1,1 1-1,0-1 0,1 1-176,59 2-643,43-3 643,-62-1-2514,-41 0-3523</inkml:trace>
  <inkml:trace contextRef="#ctx0" brushRef="#br0" timeOffset="20.791">219 206 4992,'0'0'128,"0"0"0,0 0 0,0 0 21,0 0 171,0 0 363,7 12 575,-4-8-1118,0 1-1,0-1 1,-1 1-1,0 0 0,0 0 1,0 0-1,-1 0 0,1 0 1,-1 1-1,-1-1 1,1 0-1,-1 1 0,0-1 1,0 0-1,0 3-139,-1-6 213,1-2-42,0 0 42,0 0-63,-9-6 84,5-8-213,4 13-20,-1 0-1,1 0 1,0-1-1,0 1 1,0 0-1,0 0 1,0-1-1,0 1 0,0 0 1,0 0-1,0-1 1,0 1-1,1 0 1,-1 0-1,0-1 1,1 1-1,-1 0 1,1 0-1,0 0 1,-1 0-1,2-1 0,1-8 12,-2 8 95,-1 2 42,0 0 107,0 0 85,0 0-63,0 0-44,0 0-63,0 0 42,0 0-42,0 0 42,0 0-42,0 0 42,0 0-42,-20-9 298,15 6-447,8-5-44,8-1-63,2 0-1663,-9 9 238,-1 1-3531,-3-1 1159</inkml:trace>
  <inkml:trace contextRef="#ctx0" brushRef="#br0" timeOffset="21.791">281 199 6016,'0'0'128,"0"0"0,22 10 1834,-20-9-1931,-1 0 0,0 0 0,0 0-1,0 0 1,0 0 0,0 0 0,0 1-1,0-1 1,-1 0 0,1 0-1,0 1 1,-1-1 0,1 1 0,-1-1-1,1 0 1,-1 1 0,0-1 0,1 1-1,-1-1 1,0 1 0,0-1-1,0 1 1,0-1 0,0 1 0,-1-1-1,1 1 1,0-1 0,-1 1 0,1-1-1,-1 1 1,1-1 0,-1 0-1,0 1 1,0-1 0,1 0 0,-1 0-1,0 1 1,0-1 0,0 0 0,0 0-1,-1 0 1,1 0-31,-3 3 73,0-1 1,-1-1-1,1 1 0,0 0 0,-1-1 0,0 0 1,1 0-1,-1 0 0,0-1 0,0 0 1,0 0-1,0 0 0,0 0 0,0-1 1,-3 0-74,-6-3 106,13 3-105,1 0 0,0-1-1,-1 1 1,1 0-1,0-1 1,0 1 0,0-1-1,-1 1 1,1-1-1,0 1 1,0 0 0,0-1-1,0 1 1,0-1-1,0 1 1,0-1 0,0 1-1,0 0 1,0-1-1,0 1 1,0-1 0,0 1-1,0-1 1,1 1-1,-1 0 1,0-1 0,0 1-1,0-1 1,0 1-1,1 0 1,-1-1 0,0 1-1,1 0 1,-1-1-1,0 1 1,1 0 0,-1-1-1,0 1 1,1 0 0,-1 0-1,0-1 1,1 1-1,-1 0 1,1 0-1,16-11-5,-16 11 5,1-1-1,-1 0 0,1 0 0,-1 0 0,1 1 0,-1-1 0,1 0 0,0 1 0,-1 0 0,1-1 0,0 1 0,-1 0 0,1 0 0,0 0 0,0 0 0,-1 0 0,3 0 1,-3 1-6,-1-1 1,1 0 0,0 1-1,0-1 1,-1 1 0,1-1-1,0 1 1,0 0 0,-1-1-1,1 1 1,-1 0 0,1-1-1,0 1 1,-1 0 0,1 0-1,-1-1 1,0 1 0,1 0-1,-1 0 1,0 0 0,1 0 5,0 3-82,-1 0 1,1 0-1,-1-1 1,0 1-1,0 0 1,0 0 0,-1 0-1,1-1 1,-1 1-1,0 0 1,0 0 81,0-2-2240,1-2-2816</inkml:trace>
  <inkml:trace contextRef="#ctx0" brushRef="#br0" timeOffset="22.791">1500 989 9472,'10'-3'21,"-8"3"86,-2 0 21,0 0 0,0 0 0,0 0 0,0 0 0,14 2-37,1-1 1,-1-1-1,0 0 1,1 0-1,-1-1 1,9-3-92,2 1 69,80-3-43,-51 3-28,0-2 0,8-3 2,-10 1 64,-1 2 1,1 2-1,32 4-64,-24 0 41,48-6 7,22 0 160,-101 5-553,1-1-1,-1-1 1,1-2-1,-1-1 0,24-7 346,-26 4-6442</inkml:trace>
  <inkml:trace contextRef="#ctx0" brushRef="#br0" timeOffset="23.791">1643 299 6144,'2'0'88,"0"1"0,0-1 0,1 1 0,-1-1 0,0 0 0,0 0 0,0 0 0,1 0 0,-1 0 0,0 0 0,0-1 0,0 1 0,0-1 0,0 1 0,1-1 0,-1 0-88,0 0 277,-2 1 107,0-2-295,1 1 0,0-1 1,0 1-1,0-1 0,0 1 0,0-1 0,0 1 0,0 0 1,0-1-1,0 1 0,1 0 0,-1 0 0,0 0 0,1 0 1,-1 0-1,2 0-89,28-17 430,-26 15-260,1 0-116,0 0 1,0 0-1,0 1 1,0 0 0,0 0-1,1 1 1,-1 0-1,0 0 1,1 0 0,-1 1-1,1 0 1,-1 0-1,1 0 1,-1 1 0,1 0-1,-1 0 1,0 1-1,1 0 1,-1 0 0,0 0-1,0 1 1,0 0-1,-1 0 1,1 1 0,-1-1-1,0 1 1,5 4-55,-3-1 25,1 0 0,-1 1 0,0 0 0,-1 0 0,1 0 0,-2 1 0,1 0 0,-1 0 0,-1 0 0,0 1-1,0 0 1,-1-1 0,0 1 0,0 1 0,-1-1 0,-1 0 0,1 4-25,-2 4 51,0 0-1,-1 0 1,-1 0 0,-1-1-1,0 1 1,-1-1-1,-4 9-50,5-17 15,-1 0-1,0 1 0,0-2 1,-1 1-1,0 0 0,0-1 1,-1 0-1,0 0 0,0-1 1,-1 0-1,0 0 0,-1 0 1,1-1-1,-5 3-14,7-7 3,-1 1 1,0-1-1,0 0 1,0 0-1,-1-1 1,1 0-1,0 0 1,0 0-1,-1-1 1,1 0-1,-1 0 1,1-1-1,0 1 0,0-1 1,-1-1-1,1 1 1,0-1-1,0 0 1,0-1-1,-2-1-3,-2 0 4,0-1-1,-1 0 0,2-1 1,-1 0-1,1 0 1,0-1-1,0-1 0,1 1 1,0-1-1,0-1 1,0 0-4,7 6-5,0 1 1,0-1-1,1 0 1,-1 0 0,0 1-1,1-1 1,0 0 0,0 0-1,0 0 1,0 0-1,0 1 1,0-1 0,1 0-1,-1 0 1,1 1 0,0-1-1,0 0 1,0 1-1,0-1 1,0 0 0,1 1-1,-1 0 1,1-1-1,0 1 1,0 0 0,-1 0-1,1 0 1,2-2 4,1-2-16,0 1 1,1-1 0,-1 1-1,1 0 1,0 1-1,1-1 1,-1 1-1,1 0 1,0 1-1,4-2 16,9 0-215,1 2-1,0 0 1,-1 1-1,1 2 1,0 0-1,0 1 216,15-1-4765,-23 0 477</inkml:trace>
  <inkml:trace contextRef="#ctx0" brushRef="#br0" timeOffset="24.791">2071 263 4352,'0'0'128,"0"0"0,0 0 0,0 0 43,0 0 191,0 0 150,0 0 128,0 0 43,0 0-235,0 0-107,0 0-170,0 0-43,0 0 0,0 0 0,20-23 0,-16 19-124,-1-1 1,1 1 0,-1-1-1,-1 0 1,1 1-1,-1-1 1,1-1-5,-1 1 9,0-1 0,1 2 0,0-1-1,0 0 1,0 0 0,1 1 0,1-2-9,2-1 5,1 0 0,1 1-1,-1 0 1,1 0 0,0 0 0,1 2 0,-1-1-5,1 0 0,3 2 0,-2 1 0,15 2 149,-24 0-42,-2 0 21,8 11 106,-2-3-202,-1 0 0,1 1 0,-2-1 0,1 1 0,-1 0 0,-1 0 0,1 1 0,-2-1 0,1 1 1,-1 0-1,-1-1 0,0 1 0,0 0 0,-1 8-32,0 29 279,-3 0 0,-6 30-279,4-37 39,3-21-36,2-5 10,-1-1 0,-1 1 1,-1-1-1,0 1 0,0-1 1,-1 0-1,-1 0 0,0 0 0,-1-1 1,0 0-1,-7 10-13,11-17 85,1 2-170,0-5-448,1-2-1089,0 0-3924</inkml:trace>
  <inkml:trace contextRef="#ctx0" brushRef="#br0" timeOffset="25.791">2215 434 5760,'63'-6'3380,"27"-15"-2736,9-1-423,-79 20-165,1 2-1,-1 0 1,3 2-56,43 0 153,-45-2-1646,-13 0-4395</inkml:trace>
  <inkml:trace contextRef="#ctx0" brushRef="#br0" timeOffset="26.791">2759 1 4608,'0'0'149,"5"16"1302,-6-10 2069,-5 0-3316,0 0 0,1 0 0,-1 0 0,1 1 1,0 0-1,1 0 0,0 0 0,-2 4-204,-29 66 651,35-77-653,-13 39 78,1 0 1,2 1-1,2 1 0,2-1 0,1 1 0,2 0 1,3 26-77,-2-64 0,9 24 0,11 14-2,-12-30 8,0 1-1,0-1 1,-1 1 0,2 9-6,-5-21 18,0 0 0,-1 0 0,1 1 1,0-1-1,0 0 0,0 0 0,-1-1 0,1 1 1,0 0-1,0-1 0,0 1 0,-1-1 0,1 1-18,0-1 20,8-1-111,0-1-1,0 0 1,0-1-1,0 0 1,8-5 91,-4 1-1583,-1 0 1,-1-1-1,9-8 1583,9-8-5184</inkml:trace>
  <inkml:trace contextRef="#ctx0" brushRef="#br0" timeOffset="27.791">1634 1348 6912,'0'0'170,"0"0"193,0 0 106,0 0-63,0 0-22,0 0 21,0 0 43,0 0-149,0 0-65,0 0-84,4-11 84,4 0-209,0 1-1,1 1 0,1-1 1,-1 1-1,1 1 0,1 0 0,0 1 1,0 0-1,4-2-24,-9 6 10,0 0 1,1 0-1,-1 0 0,1 1 1,0 0-1,0 0 1,0 1-1,0 0 0,0 0 1,0 0-1,0 1 0,0 0 1,0 1-1,0 0 1,0 0-1,0 0 0,0 1 1,1 0-11,4 2 46,-1 1 0,-1 0 0,1 0 1,-1 1-1,1 0 0,-2 1 0,1 0 0,-1 1 1,1 1-47,-6-5 23,-1 0-1,1 0 1,-1 0 0,0 1 0,-1-1 0,1 1 0,-1 0 0,0 0-1,0 0 1,0 0 0,-1 0 0,0 0 0,0 0 0,0 1 0,0-1-1,-1 0 1,0 1 0,0-1 0,0 0 0,-1 0 0,0 3-23,-3 12 77,-1 0 1,-1 0 0,0 0-1,-1-1 1,-2 0 0,0-1 0,-7 12-78,12-23 25,-1 1 0,0-1 0,0 0 1,0-1-1,-1 0 0,0 1 0,0-2 1,0 1-1,-1-1 0,0 0 1,0 0-1,0-1 0,-1 0 0,1 0 1,-1-1-1,0 0 0,0 0 0,0-1 1,-8 2-26,13-4-12,0 0 1,0-1 0,0 1-1,0 0 1,0-1-1,0 0 1,0 0 0,0 0-1,0 0 1,1 0 0,-1 0-1,0-1 1,1 1 0,-1-1-1,1 0 1,-1 0 0,1 0-1,0 0 1,0 0 0,0-1-1,0 1 1,0 0-1,0-1 1,1 0 0,-1 1-1,1-1 1,0 0 0,0 0-1,0 0 1,0 0 0,0-2 11,-3-9-70,1 0 1,0 0 0,1-1-1,0 1 1,1 0 0,1-2 69,0 5-78,0 7 53,-1-1 0,2 1-1,-1-1 1,0 1 0,1 0 0,0-1 0,0 1-1,0 0 1,1-1 0,-1 1 0,1 0 0,0 0-1,0 0 26,5-8-106,0 1-1,-4 9 106,-1-1 0,0 1 0,1 0 0,-1 0 1,1 0-1,-1 1 0,1-1 0,0 1 0,0-1 0,0 1 0,0 0 0,0 0 0,0 0 1,0 1-1,0-1 0,0 1 0,0-1 0,0 1 0,1 0 0,-1 0 0,0 1 0,1-1 1,7 0-1,54-4-1962,-56 4-4394</inkml:trace>
  <inkml:trace contextRef="#ctx0" brushRef="#br0" timeOffset="28.791">1894 1383 6272,'10'-4'21,"-8"3"86,1-1-62,0 1 0,1 0 0,-1 0 0,1 0 0,-1 0 0,1 1 1,0-1-1,-1 1 0,1 0 0,0 0 0,3 1-45,-6-1 16,35-2-400,-1-4-3669,-19 2 2602</inkml:trace>
  <inkml:trace contextRef="#ctx0" brushRef="#br0" timeOffset="29.791">2682 1676 9344,'-1'0'164,"0"1"0,0-1 1,0 1-1,0 0 0,0-1 1,0 1-1,0 0 1,0 0-1,0 0 0,0 0 1,0 0-1,1 0 0,-1 0 1,0 0-1,1 0 0,-1 0 1,1 0-1,-1 0 0,1 0 1,0 0-1,-1 1 1,1-1-1,0 0 0,0 0 1,0 0-1,0 1 0,0-1 1,0 0-165,-4 49-650,3-36 1050,0 56-242,2-55-3220,1 0-3314,-2-15 3368</inkml:trace>
  <inkml:trace contextRef="#ctx0" brushRef="#br0" timeOffset="30.791">2639 1439 9600,'0'0'256,"0"0"128,0 0 0,0 0 128,0 0-256,0 0 0,0 0-128,0 0 128,0 0-128,0 0 0,0 0-128,0 0 128,12 6-768,-2-2 0,-2 2-7296</inkml:trace>
  <inkml:trace contextRef="#ctx0" brushRef="#br0" timeOffset="31.791">2472 3639 8064,'-3'-2'136,"1"0"0,-1 0-1,1 0 1,0-1 0,0 1 0,0-1 0,0 1 0,0-1 0,0 0 0,1 0 0,0 0-1,-1 0 1,1 0 0,0-2-136,-10-15 786,6 12-582,-1 1 0,0 0 1,0 0-1,0 0 0,-1 1 1,0 0-1,-1 0 1,-3-2-205,8 6 30,0 1 1,-1-1 0,1 0 0,-1 1 0,1 0 0,-1 0-1,1 0 1,-1 0 0,0 0 0,0 1 0,1-1 0,-1 1 0,0 0-1,0 1 1,0-1 0,1 0 0,-1 1 0,0 0 0,1 0-1,-1 0 1,-3 2-31,-6 3 30,0 1-1,1 1 0,0 0 1,0 0-1,0 1 1,1 1-1,1 0 0,-1 1 1,2-1-1,-1 2 0,2 0 1,0 0-1,-4 7-29,6-9 2,1 1-1,0-1 0,1 1 1,0 0-1,1 0 0,0 0 1,1 1-1,0-1 1,0 1-1,2 0 0,-1-1 1,1 1-1,1-1 0,0 1 1,1 0-1,0-1 1,2 4-2,-4-12 0,1 1 0,0-1 0,0 0 0,1 0 0,-1 0 0,1 0 0,-1 0 0,1 0 0,0 0 0,0-1 0,0 1 0,1 0 0,-1-1 0,0 0 0,1 0 0,0 1 0,-1-1 0,1-1 0,0 1 0,0 0 0,0-1 0,2 0 0,-1 0 0,0 0 0,0 0 0,0-1 0,0 0 0,1 0 0,-1 0 0,0 0 0,0-1 0,0 0 0,0 0 0,1 0 0,-1 0 0,3-2 0,8-4 0,0 0 0,0-1 0,-1-1 0,0-1 0,0 0 0,-1 0 0,9-10 0,-6 4 54,-1-1 1,-1 0-1,0-1 1,-1-1-1,-1 0 1,0 0-1,-2-1 1,0-1-1,4-14-54,-12 24 22,0-1-22,-5 3 0,2 9 0,0-1 0,1 1 0,-1 0 0,0-1 0,1 1 0,-1 0 0,0-1 0,0 1 0,1 0 0,-1 0 0,0-1 0,0 1 0,0 0 0,1 0 0,-1 0 0,0 0 0,0 0 0,0 0 0,1 1 0,-1-1 0,0 0 0,0 0 0,1 0 0,-1 1 0,0-1 0,0 0 0,1 1 0,-1-1 0,0 1 0,-3 1 0,0 0 0,-1 0 0,1 1 0,1-1 0,-1 1 0,0 0 0,1 0 0,-1 1 0,1-1 0,0 1 0,0-1 0,0 2 0,-32 48 0,35-52 0,-23 45 0,2 2 0,3 0 0,1 0 0,1 10 0,5-22 0,2 2 0,1 0 0,3 0 0,0 0 0,3 1 0,1 0 0,5 36 0,-4-72 1,0-1 0,0 1 0,0-1 0,0 1 0,0-1 1,1 1-1,-1-1 0,1 1 0,0-1 0,0 1 0,0-1 0,0 0 1,0 0-1,0 0 0,1 1 0,-1-1 0,1 0 0,-1-1 1,1 1-1,0 0 0,0 0 0,-1-1 0,3 2-1,-1-3 0,0 1 0,0 0-1,0-1 1,1 0 0,-1 0-1,0 0 1,0 0 0,0 0-1,1-1 1,-1 1 0,0-1-1,0 0 1,0 0 0,0 0 0,0-1-1,0 1 1,3-2 0,5-3-492,0-1 0,0 0 0,-1 0 0,0-1 0,0 0 492,-1 0-1167,14-10-5851</inkml:trace>
  <inkml:trace contextRef="#ctx0" brushRef="#br0" timeOffset="32.791">516 3531 7552,'0'0'149,"0"0"128,0 0 214,4 11 1365,5 37-988,-3 0-1,-1 0 1,-3 47-868,-5-79-2262,3-16-4948</inkml:trace>
  <inkml:trace contextRef="#ctx0" brushRef="#br0" timeOffset="33.791">542 3265 12416,'0'0'0,"2"10"128,-2-10 128,0 0-128,0 0 128,0 0-128,0 0 128,2 10-256,-2 0 128,3 2-128,-3-1 128,2 1-512,-2-4 0,0 1-8960</inkml:trace>
  <inkml:trace contextRef="#ctx0" brushRef="#br0" timeOffset="36.791">207 2810 4992,'0'0'128,"0"0"0,0 0 0,0 0 21,0 0 171,0 0 363,8 12 575,-5-8-1118,0 1-1,-1-1 1,1 1-1,-1 0 0,0 0 1,0 0-1,-1 0 0,0 0 1,0 1-1,0-1 1,0 0-1,-1 1 0,0-1 1,0 0-1,-1 3-139,1-6 213,0-2-42,0 0 42,0 0-63,-9-6 84,5-8-213,4 13-20,-1 0-1,1 0 1,0-1-1,0 1 1,-1 0-1,1 0 1,0-1-1,0 1 0,0 0 1,1 0-1,-1-1 1,0 1-1,0 0 1,1 0-1,-1-1 1,1 1-1,-1 0 1,1 0-1,-1 0 1,1 0-1,0-1 0,3-8 12,-3 8 95,-1 2 42,0 0 107,0 0 85,0 0-63,0 0-44,0 0-63,0 0 42,0 0-42,0 0 42,0 0-42,0 0 42,0 0-42,-20-9 298,15 6-447,8-5-44,7-1-63,4 0-1663,-10 9 238,-2 1-3531,-2-1 1159</inkml:trace>
  <inkml:trace contextRef="#ctx0" brushRef="#br0" timeOffset="37.791">270 2803 6016,'0'0'128,"0"0"0,22 10 1834,-21-9-1931,1 0 0,-1 0 0,0 0-1,0 0 1,0 0 0,0 0 0,0 1-1,-1-1 1,1 0 0,0 0-1,0 1 1,-1-1 0,1 1 0,-1-1-1,1 0 1,-1 1 0,0-1 0,0 1-1,1-1 1,-1 1 0,0-1-1,0 1 1,0-1 0,-1 1 0,1-1-1,0 1 1,0-1 0,-1 1 0,1-1-1,-1 1 1,0-1 0,1 0-1,-1 1 1,0-1 0,0 0 0,1 0-1,-1 1 1,0-1 0,0 0 0,-1 0-1,1 0 1,-1 0-31,-2 3 73,0-1 1,0-1-1,0 1 0,-1 0 0,1-1 0,-1 0 1,1 0-1,-1 0 0,0-1 0,0 0 1,0 0-1,0 0 0,0 0 0,0-1 1,-3 0-74,-7-3 106,15 3-105,0 0 0,0-1-1,-1 1 1,1 0-1,0-1 1,0 1 0,-1-1-1,1 1 1,0-1-1,0 1 1,0 0 0,0-1-1,0 1 1,0-1-1,0 1 1,0-1 0,0 1-1,0 0 1,0-1-1,0 1 1,0-1 0,0 1-1,0-1 1,0 1-1,0 0 1,1-1 0,-1 1-1,0-1 1,0 1-1,1 0 1,-1-1 0,0 1-1,0 0 1,1-1-1,-1 1 1,0 0 0,1-1-1,-1 1 1,0 0 0,1 0-1,-1-1 1,1 1-1,-1 0 1,1 0-1,16-11-5,-16 11 5,0-1-1,1 0 0,-1 0 0,1 0 0,0 1 0,-1-1 0,1 0 0,-1 1 0,1 0 0,0-1 0,0 1 0,-1 0 0,1 0 0,0 0 0,-1 0 0,1 0 0,1 0 1,-2 1-6,0-1 1,0 0 0,0 1-1,0-1 1,-1 1 0,1-1-1,0 1 1,-1 0 0,1-1-1,0 1 1,-1 0 0,1-1-1,-1 1 1,1 0 0,-1 0-1,1-1 1,-1 1 0,1 0-1,-1 0 1,0 0 0,1 1 5,-1 1-82,1 1 1,-1 0-1,1-1 1,-1 1-1,0 0 1,-1 0 0,1 0-1,-1-1 1,1 1-1,-1 0 1,0 0 81,0-2-2240,1-2-2816</inkml:trace>
  <inkml:trace contextRef="#ctx0" brushRef="#br0" timeOffset="38.791">1480 3322 9472,'9'-2'21,"-7"2"86,-2 0 21,0 0 0,0 0 0,0 0 0,0 0 0,15 1-37,-1 1 1,0-2-1,1 0 1,-1 0-1,1-2 1,7-1-92,3 0 69,80-3-43,-51 3-28,0-2 0,9-3 2,-12 1 64,1 2 1,-1 2-1,33 4-64,-23 0 41,46-6 7,23 0 160,-100 5-553,-1-1-1,1-1 1,-1-2-1,0-1 0,24-8 346,-26 6-6442</inkml:trace>
  <inkml:trace contextRef="#ctx0" brushRef="#br0" timeOffset="39.791">1622 2632 6144,'3'1'88,"-1"0"0,0-1 0,0 1 0,0-1 0,0 0 0,1 0 0,-1 0 0,0 0 0,0 0 0,0 0 0,1-1 0,-1 1 0,0-1 0,0 0 0,0 1 0,1-1-88,-2 0 277,-1 1 107,1-2-295,-1 0 0,1 1 1,0-1-1,0 1 0,0-1 0,0 1 0,0 0 0,0-1 1,1 1-1,-1 0 0,0 0 0,0 0 0,1 0 0,-1 0 1,1 0-1,0 0-89,30-18 430,-27 17-260,0-1-116,1 0 1,0 0-1,0 1 1,0 0 0,1 0-1,-1 1 1,0 0-1,1 0 1,-1 0 0,1 1-1,-1 0 1,1 0-1,-1 0 1,1 1 0,-1 0-1,1 0 1,-1 1-1,0 0 1,0 0 0,0 0-1,0 1 1,0 0-1,0 0 1,-1 1 0,1-1-1,-1 1 1,4 4-55,-1-1 25,-1 0 0,1 1 0,-2-1 0,1 2 0,-1-1 0,0 1 0,-1 0 0,0 0 0,0 0 0,-1 1-1,-1-1 1,1 1 0,-1 0 0,-1 0 0,0 1 0,0-1 0,-1 4-25,-1 4 51,0 0-1,-1 0 1,-1-1 0,0 1-1,-2 0 1,0-1-1,-4 9-50,5-17 15,0 0-1,-1 0 0,0 0 1,-1 0-1,0 0 0,-1-1 1,1 0-1,-1 0 0,-1-1 1,0 0-1,0 0 0,0 0 1,-1-1-1,-3 3-14,5-7 3,0 1 1,0-1-1,0 0 1,0 0-1,0-1 1,0 0-1,-1 0 1,1 0-1,0-1 1,-1 0-1,1 0 1,0-1-1,-1 0 0,1 0 1,0 0-1,0-1 1,0 1-1,0-2 1,0 1-1,-2-2-3,-3 0 4,1-1-1,0 0 0,0-1 1,0 0-1,1 0 1,0-1-1,1-1 0,-1 1 1,1-2-1,1 1 1,-1-1-4,7 6-5,0 0 1,0 1-1,0-1 1,0 0 0,1 0-1,0 1 1,-1-1 0,1 0-1,0 0 1,0 0-1,0 1 1,1-1 0,-1 0-1,1 0 1,0 0 0,-1 1-1,1-1 1,0 0-1,1 1 1,-1-1 0,0 1-1,1-1 1,-1 1-1,1 0 1,0 0 0,0 0-1,0 0 1,2-2 4,0-2-16,2 1 1,-1-1 0,1 1-1,0 0 1,0 0-1,0 1 1,0 0-1,1 0 1,0 1-1,4-3 16,10 2-215,-1 1-1,1 0 1,0 1-1,0 1 1,0 2-1,-1 0 216,16-1-4765,-23 0 477</inkml:trace>
  <inkml:trace contextRef="#ctx0" brushRef="#br0" timeOffset="40.791">2051 2597 4352,'0'0'128,"0"0"0,0 0 0,0 0 43,0 0 191,0 0 150,0 0 128,0 0 43,0 0-235,0 0-107,0 0-170,0 0-43,0 0 0,0 0 0,20-23 0,-17 18-124,1 1 1,-1 0 0,0-1-1,0 0 1,-1 0-1,1 1 1,-1-2-5,0 0 9,1 1 0,-1 0 0,1 1-1,0-1 1,1 0 0,-1 1 0,2-2-9,3-1 5,0 0 0,0 1-1,1-1 1,0 2 0,0-1 0,0 1 0,1 1-5,0-1 0,2 2 0,0 1 0,14 2 149,-25 0-42,-1 0 21,9 11 106,-4-3-202,1 0 0,-1 0 0,0 1 0,-1 0 0,0 0 0,0 0 0,-1 1 0,0-1 0,-1 1 1,0-1-1,0 1 0,-1 0 0,0 0 0,-1 8-32,-1 29 279,-2 0 0,-5 30-279,3-37 39,3-21-36,1-5 10,0-1 0,-1 1 1,0-1-1,-1 1 0,-1-1 1,0 0-1,0 0 0,-2 0 0,1-1 1,-2 0-1,-6 10-13,11-18 85,1 4-170,1-6-448,0-2-1089,0 0-3924</inkml:trace>
  <inkml:trace contextRef="#ctx0" brushRef="#br0" timeOffset="41.791">2195 2768 5760,'62'-6'3380,"28"-15"-2736,9-1-423,-78 20-165,-1 2-1,1 0 1,1 2-56,44 0 153,-45-2-1646,-12 0-4395</inkml:trace>
  <inkml:trace contextRef="#ctx0" brushRef="#br0" timeOffset="42.791">2739 2335 4608,'0'0'149,"4"16"1302,-4-10 2069,-7 0-3316,2 0 0,-1 0 0,1 0 0,0 1 1,0 0-1,0 0 0,1 0 0,-1 4-204,-30 66 651,35-77-653,-14 39 78,3 0 1,1 1-1,2 0 0,1 1 0,3 0 0,1 0 1,2 25-77,0-63 0,7 25 0,12 13-2,-11-30 8,-1 1-1,-1-1 1,0 1 0,2 8-6,-5-19 18,0-1 0,0 0 0,0 1 1,-1-1-1,1 0 0,0-1 0,0 1 0,0 0 1,-1 0-1,1-1 0,0 1 0,0-1 0,0 1-18,0-1 20,8-1-111,0-1-1,0 0 1,0-1-1,-1 0 1,10-5 91,-6 1-1583,0 0 1,0-1-1,8-8 1583,8-8-5184</inkml:trace>
  <inkml:trace contextRef="#ctx0" brushRef="#br0" timeOffset="43.791">1614 3682 6912,'0'0'170,"0"0"193,0 0 106,0 0-63,0 0-22,0 0 21,0 0 43,0 0-149,0 0-65,0 0-84,3-11 84,5 0-209,1 1-1,0 0 0,0 1 1,1 0-1,0 1 0,0 0 0,1 1 1,0 0-1,4-2-24,-9 6 10,1-1 1,-1 2-1,1-1 0,0 1 1,-1 0-1,1 0 1,0 1-1,0 0 0,0 0 1,0 0-1,0 1 0,0 0 1,0 1-1,0-1 1,0 2-1,0-1 0,0 1 1,2 0-11,2 2 46,0 1 0,0-1 0,0 2 1,-1 0-1,0 0 0,0 1 0,-1 0 0,1 1 1,0 1-47,-7-5 23,1 0-1,-1 0 1,0 0 0,0 1 0,0-1 0,-1 1 0,1 0 0,-1 0-1,0 0 1,-1 0 0,1 0 0,-1 0 0,0 0 0,0 0 0,-1 1-1,1-1 1,-1 0 0,-1 1 0,1-1 0,-1 0 0,0 3-23,-3 12 77,0 0 1,-2 0 0,-1-1-1,0 1 1,-1-1 0,-1-1 0,-8 12-78,13-23 25,0 1 0,-1-1 0,0-1 1,-1 1-1,1-1 0,-1 0 0,0 0 1,-1 0-1,1-1 0,-1 0 1,0 0-1,-1-1 0,1 0 0,-1 0 1,0-1-1,1 0 0,-1 0 0,-1-1 1,-7 2-26,13-4-12,0 0 1,0-1 0,0 1-1,0 0 1,0-1-1,0 0 1,0 0 0,1 0-1,-1 0 1,0 0 0,0 0-1,1-1 1,-1 0 0,0 1-1,1-1 1,0 0 0,-1 0-1,1 0 1,0 0 0,0-1-1,0 1 1,1-1-1,-1 1 1,0-1 0,1 1-1,0-1 1,-1 0 0,1 0-1,0 0 1,1 0 0,-2-3 11,-2-7-70,1-1 1,0 0 0,1-1-1,1 1 1,0 0 0,1-2 69,-1 5-78,1 6 53,0 1 0,0 0-1,0-1 1,1 1 0,0-1 0,-1 1 0,1 0-1,1 0 1,-1-1 0,1 1 0,0 0 0,0 0-1,0 0 26,5-8-106,0 1-1,-5 9 106,0-1 0,1 1 0,-1 0 0,1 0 1,-1 0-1,1 1 0,0-1 0,-1 1 0,1-1 0,0 1 0,0 0 0,0 0 0,0 0 1,0 0-1,0 1 0,1 0 0,-1-1 0,0 1 0,0 0 0,0 0 0,0 0 0,1 1 1,8-1-1,52-4-1962,-55 4-4394</inkml:trace>
  <inkml:trace contextRef="#ctx0" brushRef="#br0" timeOffset="44.791">1874 3717 6272,'9'-4'21,"-7"3"86,1-1-62,1 1 0,-1 0 0,1 0 0,-1 0 0,1 0 0,0 1 1,-1-1-1,1 1 0,-1 0 0,1 0 0,3 0-45,-6 1 16,35-3-400,-1-4-3669,-19 2 2602</inkml:trace>
  <inkml:trace contextRef="#ctx0" brushRef="#br0" timeOffset="45.791">2661 4010 9344,'-1'0'164,"0"1"0,0-1 1,0 1-1,0 0 0,0-1 1,0 1-1,0 0 1,0 0-1,0 0 0,1-1 1,-1 1-1,0 0 0,0 0 1,1 0-1,-1 1 0,1-1 1,-1 0-1,1 0 0,-1 0 1,1 0-1,0 0 1,-1 1-1,1-1 0,0 0 1,0 0-1,0 1 0,0-1 1,0 0-165,-4 49-650,4-36 1050,-1 56-242,2-56-3220,1 2-3314,-2-16 3368</inkml:trace>
  <inkml:trace contextRef="#ctx0" brushRef="#br0" timeOffset="46.791">2619 3773 9600,'0'0'256,"0"0"128,0 0 0,0 0 128,0 0-256,0 0 0,0 0-128,0 0 128,0 0-128,0 0 0,0 0-128,0 0 128,11 6-768,-1-2 0,-1 2-7296</inkml:trace>
  <inkml:trace contextRef="#ctx0" brushRef="#br0" timeOffset="47.791">170 3243 8320,'-2'-3'292,"-1"0"0,1-1-1,0 1 1,0-1 0,0 0 0,0 0 0,1 0 0,0 1 0,0-1 0,-1-3-292,2 4 24,-1 1 1,1 0 0,0 0-1,0-1 1,0 1-1,0 0 1,0-1-1,0 1 1,0 0-1,1-1 1,0 1-1,-1 0 1,1 0-1,0 0 1,0 0 0,0 0-1,0 0 1,0 0-1,0 0 1,1 0-1,0 0-24,0 0 24,1 0 0,-1 0 0,1 1 0,0 0 0,-1-1 0,1 1 0,0 0 0,0 0-1,0 0 1,0 1 0,0-1 0,0 1 0,0 0 0,0 0 0,0 0 0,0 0 0,0 0 0,0 0 0,0 1-1,0 0 1,0-1 0,0 1 0,-1 0 0,1 1 0,0-1 0,0 0 0,-1 1 0,1-1 0,1 2-24,4 1 96,2 2 50,0-1 0,0 1 1,-1 0-1,0 1 0,0 0 1,-1 1-1,0 0 0,0 0 1,-1 1-1,5 7-146,-9-12 53,1 1 0,-1 0 1,0 0-1,-1 0 0,1 1 0,-1-1 1,0 1-1,0-1 0,-1 1 0,0 0 1,0-1-1,0 1 0,0 0 0,-1 0 0,0 0 1,-1 0-1,1-1 0,-1 1 0,0 0 1,0 0-1,-3 4-53,0-1 92,-1 0 0,0 0 0,0-1 0,-1 0 0,0 0 0,-1 0 0,0-1 0,0 0 1,-1 0-1,1-1 0,-2 0 0,1 0 0,0-1 0,-1 0 0,-6 2-92,6-3-18,-1 1 0,0-1 0,0-1 0,0 0 1,0-1-1,-1 0 0,1 0 0,-1-1 0,0 0 0,1-1 0,-1-1 0,1 1 0,-1-2 1,-7-1 16,5-1-2079,2-4-4266,3-5-1355</inkml:trace>
  <inkml:trace contextRef="#ctx0" brushRef="#br0" timeOffset="48.791">32 3142 3072,'0'0'171,"0"0"170,0 0 43,0 0 21,0 0 107,0 0 128,0 0 64,0 0-149,0 0-65,0 0-84,0 0-65,0 0-149,-11-21 405,13 79 2886,-9 67-2357,0 44-828,9-112-263,2-1 1,3 0 0,7 25-36,-12-66 101,0 0 1,0 0-1,-2 1 1,0-1 0,-1 1-102,0 44-7911,1-60 3538</inkml:trace>
  <inkml:trace contextRef="#ctx0" brushRef="#br0" timeOffset="49.791">44 3205 5504,'17'-12'3714,"5"-25"-4047,-10 16 88,13-13-2614,-13 18-874</inkml:trace>
  <inkml:trace contextRef="#ctx0" brushRef="#br0" timeOffset="50.791">2302 1266 8320,'-2'-3'292,"-1"0"0,1-1-1,0 1 1,0-1 0,0 0 0,0 1 0,1-1 0,0 0 0,0 0 0,-1-3-292,2 5 24,-1-1 1,1 1 0,0 0-1,0-1 1,0 1-1,0 0 1,0-1-1,0 1 1,0 0-1,1 0 1,0-1-1,-1 1 1,1 0-1,0 0 1,0 0 0,0 0-1,0 0 1,0 0-1,0 0 1,1 0-1,0 0-24,0 0 24,1 0 0,-1 1 0,1-1 0,0 1 0,-1-1 0,1 1 0,0 0 0,0 0-1,0 1 1,0-1 0,0 0 0,0 1 0,0 0 0,0 0 0,0 0 0,0 0 0,0 0 0,0 1 0,0-1-1,0 1 1,0 0 0,0-1 0,-1 2 0,1-1 0,0 0 0,0 0 0,-1 1 0,1 0 0,1 1-24,4 1 96,2 1 50,0 0 0,0 1 1,-1 1-1,0-1 0,0 2 1,-1-1-1,0 1 0,0 0 1,-1 1-1,5 7-146,-9-12 53,1 1 0,-1 0 1,0 0-1,-1 1 0,1-1 0,-1 0 1,0 1-1,0-1 0,-1 1 0,0 0 1,0 0-1,0-1 0,0 1 0,-1 0 0,0 0 1,-1 0-1,1 0 0,-1-1 0,0 1 1,0 0-1,-3 5-53,0-2 92,-1-1 0,0 1 0,0-1 0,-1 1 0,0-2 0,-1 1 0,0-1 0,0 0 1,-1 0-1,1-1 0,-2 0 0,1 0 0,0-1 0,-1 0 0,-6 2-92,6-2-18,-1-1 0,0 0 0,0-1 0,0 0 1,0-1-1,-1 0 0,1 0 0,-1-1 0,0 0 0,1-1 0,-1 0 0,1-1 0,-1 0 1,-7-3 16,5 0-2079,2-4-4266,3-4-1355</inkml:trace>
  <inkml:trace contextRef="#ctx0" brushRef="#br0" timeOffset="51.791">2164 1165 3072,'0'0'171,"0"0"170,0 0 43,0 0 21,0 0 107,0 0 128,0 0 64,0 0-149,0 0-65,0 0-84,0 0-65,0 0-149,-11-20 405,13 77 2886,-9 68-2357,0 45-828,9-114-263,2 0 1,3 0 0,7 25-36,-12-66 101,0 0 1,0 1-1,-2-1 1,0 0 0,-1 1-102,0 44-7911,1-60 3538</inkml:trace>
  <inkml:trace contextRef="#ctx0" brushRef="#br0" timeOffset="52.791">2176 1228 5504,'17'-12'3714,"5"-25"-4047,-10 16 88,13-13-2614,-13 18-874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4:52.114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88 3456,'2'-1'36,"1"1"1,-1-1-1,1 1 0,0 0 0,0 0 1,-1 0-1,1 1 0,0-1 1,-1 0-1,1 1 0,-1 0 1,1 0-1,-1 0 0,1 0 0,-1 0 1,1 0-1,-1 1 0,1 0-36,19 7 243,7-6-259,0 0 0,0-3 0,0 0 0,8-2 16,-7 0-16,0 1 0,0 2 0,0 1 0,4 2 16,36 5 76,0-3 1,41-3-77,35 2 594,-109-5-506,0-2 1,0-2 0,0-1 0,0-2 0,-1-1 0,4-3-89,59-12 256,211-35 384,-273 50-632,-26 5 1,0 1 0,0 0 0,1 0 0,-1 1 0,0 0 0,1 1 0,-1 0 0,0 1 0,0 0-1,1 1 1,3 2-9,-2-1 22,28 5 267,-13-5-194,12 6-40,22 6 18,8-1-2974,-52-12 298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4:54.102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83 4352,'9'0'20,"1"1"-1,-1 0 1,0 0 0,0 1-1,1 0 1,-1 1 0,-1 0-1,1 0 1,6 4-20,39 11 79,-10-12 199,-1-2 0,1-2 1,0-2-1,0-2 0,-1-2 0,37-8-278,50-3 379,-52 13-341,1 4 1,-1 3-1,0 4 1,34 9-39,-10-2 51,1-5 0,14-3-51,-18-11 0,78-13 0,-128 11 0,51-8 0,-48 5 0,-1 2 0,1 3 0,4 2 0,54 0 0,-60 0 0,0 2 0,29 5 0,-40-1 3,2-1 0,-1-1 0,0-3 0,0-1 0,0-2 0,1-2 0,17-5-3,56-18 52,-9 2 40,2 5-1,39-1-91,-109 19 0,18-4 0,1 3 0,0 2 0,-1 3 0,43 6 0,-27-3 210,-41-5-1018,-29 1-3458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1.686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1408,'15'8'0,"-1"-1"-1280</inkml:trace>
  <inkml:trace contextRef="#ctx0" brushRef="#br0" timeOffset="1">334 62 1152,'20'0'0,"0"0"-1024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02.499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0 3072,'0'0'-128,"0"0"0,15 9 0,-3-3 386,0 0 1,0-1-1,0-1 1,1 0-1,0-1 1,-1 0-1,1-1 1,2-1-259,109 5 302,-72-5-91,-23-1-153,-1-2-1,0-1 0,7-2-57,-3 0 106,-1 2 0,14 0-106,-32 4 24,0 1 0,0 0 1,0 1-1,0 0 0,-1 1 0,1 0 0,-1 1 0,11 6-24,27 10 42,-35-17-26,0 0 0,0-1 0,0 0 0,0-2 0,0 0 0,0 0 0,0-1 0,6-2-16,8-1 42,-1-1 1,0-1 0,27-9-43,52-18 0,-47 20 0,-51 11-704,-8 1-2816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06.656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0 218 2048,'14'0'165,"0"-1"0,0 0 0,0-2 1,0 1-1,0-2 0,0 0-165,-4 1 164,0 0 1,1 1-1,-1 0 1,1 1-1,8 0-164,17 0 337,-24 0-243,-1 0-1,0 1 0,0 1 0,1 0 0,-1 0 0,3 2-93,3 0 190,0-1 1,1 0-1,-1-2 0,4 0-190,35 2 263,54 3 75,-63-4 177,37 6-515,-44-3 59,0-2-1,0-1 1,0-2-1,0-2 1,33-7-59,47-14 156,27-13-156,-34 8-22,-7 8 747,26 1-725,-111 17 3,0 1 0,0 1-1,0 0 1,0 2 0,0 0-1,0 1 1,0 2 0,16 4-3,7 2 53,2-2 0,-1-1 0,47-1-53,-28-1 97,36 7-97,-32-4 47,1-3-1,1-3 1,-1-3 0,39-6-47,90-2 69,-63 7 5,-1-7 1,9-6-75,93-5 163,12-1-91,-105-1-72,-42 5 0,0 4 0,1 4 0,80 5 0,-145 8 0,0 2 0,0 2 0,-1 1 0,6 4 0,63 14 0,-59-19 0,1-2 0,-1-2 0,1-1 0,8-4 0,185-16 0,-221 15 0,55-1 31,-1 2 0,34 6-31,-37 0 33,0-4 0,54-7-33,-54 1 0,-1 2 0,1 3 0,0 3 0,0 3 0,13 6 0,-16-5 0,0-3 0,58-5 0,-45 0 0,61 7 0,-85-3 0,0-2 0,35-5 0,66 0 0,-82 10-206,54 13 206,-73-9-102,0-3 0,1-2 0,38-3 102,-40-4-13,39-2-102,45 6 115,25 0-2773,-142-2-726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28.4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 5504,'0'0'40,"-1"0"1,1 1-1,-1-1 1,1 0-1,0 1 1,-1-1-1,1 1 1,0-1-1,-1 1 0,1-1 1,0 1-1,0-1 1,0 1-1,-1-1 1,1 1-1,0-1 1,0 1-1,0-1 1,0 1-1,0-1 1,0 1-1,0-1 0,0 1 1,0 0-1,0-1 1,0 1-1,1-1 1,-1 1-1,0-1 1,0 1-1,0-1-40,12 26 253,20 22-260,-31-46 64,0 0-34,0 0-1,1 0 0,-1 0 1,0 0-1,1-1 1,0 1-1,-1 0 0,1-1 1,0 1-1,0-1 1,0 1-1,0-1 1,0 0-1,0 0 0,0 0 1,0 0-1,0 0 1,1-1-1,0 1-22,2-1 22,0-1 0,0 0 0,0 0 0,0-1 0,0 1 0,-1-1 1,1 0-1,0 0 0,0-1-22,33-13-6,-31 14 15,1 0 0,0 1 0,-1 1 0,1-1 0,0 1 1,-1 1-1,1-1 0,0 1 0,0 1 0,-1-1 0,1 1 0,-1 0 1,0 1-1,4 2-9,-1 0 0,3 4 0,-11-8 0,15 7 74,5-7-20,-9 0-54,-10-1 0,0 0 0,0 0 0,1 0 0,-1-1 0,0 1 0,0-1 0,0 0 0,0 0 0,0 0 0,0 0 0,0-1 0,0 1 0,0-1 0,0 0 0,-1 0 0,1 0 0,0-1 0,8-5 0,5 2 0,-1 1 0,1 0 0,0 0 0,0 2 0,0 0 0,1 1 0,-1 1 0,11 0 0,46-6 0,-62 7 0,21 4 192,-1-2 0,20-1-192,-40-1 21,-7 1 64,2 1-78,-1 0-1,0 0 0,1 0 1,-1-1-1,1 1 0,-1-1 1,1-1-1,0 1 0,-1-1 0,1 0 1,0 0-1,0-1 0,-1 0 1,5-1-7,9-3 40,-1-1 1,0 0 0,13-8-41,-17 7 13,0 1 1,0 1-1,0 1 0,1-1 1,1 2-14,-5 1 0,1 1 0,-1 0 0,1 1 0,0 0 0,-1 1 0,1 0 0,0 1 0,-1 1 0,0-1 0,9 5 0,-3-3 35,0-1 1,0-1-1,0-1 1,0 0-1,1-1 1,-1-1-1,0 0 0,10-3-35,54-1 122,-64 4-89,-10 1-8,0-1 0,0 2 0,0-1 0,0 0-1,-1 1 1,1 1 0,0-1 0,0 1 0,-1 0-1,1 1 1,-1-1 0,0 1 0,0 0 0,0 1-1,6 3-24,-11-6-356,1 0-1,0 0 0,0-1 0,0 1 1,0-1-1,0 1 0,0-1 0,0 0 1,0 0-1,0 0 0,-1 0 0,1 0 1,1 0 356,49-11-1573,-37 7 1042,26-5-1090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31.0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83 7424,'0'0'128,"0"0"0,1 4-22,6 25-85,-5-17-21,0 0 0,1-1 0,0 1 0,1-1 0,0 0 0,1 0 1,0 0-1,1-1 0,0 1 0,-5-10 3,1 0 0,-1 0 0,1-1 0,-1 1 0,1-1 1,-1 1-1,1-1 0,-1 1 0,1-1 0,-1 0 0,1 0 0,0 1 1,-1-1-1,1 0 0,-1-1 0,1 1 0,-1 0 0,1 0 0,0-1 1,-1 1-1,1-1 0,-1 1 0,1-1 0,-1 0 0,0 1 0,1-1 1,0-1-4,41-24 151,-40 23-131,30-22 150,-26 18-118,1 1 1,-1 0-1,1 0 0,0 1 0,0 0 0,1 0 0,0 1 1,-1 0-1,6-1-52,65 2 106,-65 0-84,0 1-1,0 0 0,-1 1 1,1 0-1,0 2 0,0-1 1,0 2-1,0 0 0,0 0 1,0 1-1,-1 1 0,0 0 1,1 2-22,-7-4 5,-1 0 1,1 0-1,0 0 1,-1-1-1,1 0 1,0 0-1,0-1 1,0 0-1,0 0 1,0 0-1,2-1-5,-3 0 5,0 0 1,0 1-1,1 0 0,-1 0 0,0 1 0,0-1 1,0 1-1,1 1 0,-1-1 0,0 1 0,-1 0 1,1 0-1,3 2-5,-4-2 10,-1 0 0,1 0 1,0-1-1,0 1 0,0-1 1,0-1-1,0 1 0,0-1 0,0 0 1,0 0-1,0 0 0,0 0 1,0-1-1,0 0 0,0 0 1,-1-1-1,2 1-10,58-8 81,-48 8 3,1 0 0,-1-2 0,0 0 0,9-3-84,50-8 282,-13 18 33,-53-3-275,1 1 0,-1-2 0,1 1 0,0-1 0,-1-1 0,10-1-40,10-5 58,-1-1 0,26-12-58,-33 11 2,1 1 1,1 1-1,-1 1 1,1 1-1,10 0-2,30-9 44,9-1 0,-67 14-43,0 1 1,1 0-1,-1 0 0,0 1 1,0-1-1,0 1 1,0 0-1,0 1 1,0-1-1,-1 1 1,1 0-1,0 0 1,0 0-2,1 2 3,0-1 0,1-1 0,0 1 1,-1-1-1,1-1 0,0 1 0,0-1 1,0 0-1,0-1 0,0 1 0,0-1 1,0-1-1,0 0 0,4 0-3,14-4 28,-1-1-1,0-2 1,11-4-28,-2 0 21,-30 11-15,1 0 0,-1 1 1,1-1-1,-1 1 0,1-1 0,-1 1 1,1 0-1,-1 0 0,1 1 0,-1-1 0,1 1 1,-1 0-1,1 0 0,-1 0-6,19 3 20,-12-5-11,-1 0 0,1 1 0,-1 1 0,1 0 0,-1 0 1,0 0-1,1 1 0,-1 1 0,0 0 0,0 0 0,0 1 0,-1 0 1,1 0-1,4 4-9,-5-3 6,1 0 0,-1 0 1,1-1-1,0 0 0,0-1 1,1 0-1,-1-1 0,1 1 1,-1-2-1,1 1 0,0-2 1,0 1-1,-1-1 0,4-1-6,17-2 47,1-2-1,-1-1 0,25-8-46,21-5 29,-68 17-313,0 0 1,-1-1-1,0 0 1,1 0 0,-1-1-1,-1 0 1,3-1 283,11-8-6464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56.40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0 318 3200,'2'-7'192,"0"0"-1,0 0 1,0 1 0,1-1-1,0 1 1,0-1 0,1 1-1,0 0 1,2-2-192,50-80 67,-46 75-67,0 1 0,1 0 0,0 1 0,1 1 0,0-1 0,0 2 0,2 0 0,-1 0 0,1 1 0,0 1 0,0 0 0,1 1 0,0 1 0,0 0 0,6 0 0,16-3 0,0 2 0,0 1 0,1 2 0,0 2 0,33 3 0,22 0 129,75 6 616,-162-7-702,-1-1-18,-1 0 1,0 0 0,0 1 0,0 0 0,0 0 0,0 0 0,0 0-1,0 0 1,0 1 0,-1 0 0,1 0 0,0 0 0,-1 0 0,0 1-1,1-1 1,-1 1 0,0 0 0,0 0 0,1 1-26,-3-2 384,-1-2 21,0 0 22,0 0-214,0 0-64,0 0-319,0 0-513,0 0-1706,0 0-128,0 0 1194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5:58.26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118 167 5888,'0'0'149,"0"0"150,0 0 277,0 0 0,0 0-256,0 0-86,0 0-84,0 0-22,0 0 0,0 0 0,0 0 21,4-12 470,3-6-167,-6 16-361,1-1 1,-1 0 0,1 0 0,-1 0 0,0 0 0,0 0 0,-1 0 0,1-1-1,0 1 1,-1 0 0,0 0 0,0 0 0,0-1 0,0 1 0,0 0-1,-1 0 1,0 0 0,1-1 0,-2-2-92,1 3 85,-1-4-106,2 5-171,0 2-64,0 0-405,0 0-1131,0 0-4096</inkml:trace>
  <inkml:trace contextRef="#ctx0" brushRef="#br0" timeOffset="1088.667">0 254 4608,'0'0'640,"0"0"106,0 0 428,0 0-65,0 0-661,0 0-128,0 0-128,12-14 64,2-2-201,-1-1-1,-1 0 1,-1-1-1,0 0 1,-2-1-1,0 0 1,-1-1-1,0 0 1,3-20-55,1 4-192,-12 37 190,0-1-1,0 0 1,0 0 0,0 0 0,0 0 0,0 0 0,0 0 0,0 0 0,0 0-1,0 0 1,0 0 0,0 1 0,0-1 0,0 0 0,0 0 0,0 0 0,0 0-1,0 0 1,0 0 0,0 0 0,0 0 0,0 0 0,0 0 0,0 0-1,0 1 1,0-1 0,0 0 0,1 0 0,-1 0 0,0 0 0,0 0 0,0 0-1,0 0 1,0 0 0,0 0 0,0 0 0,0 0 0,0 0 0,0 0 0,0 0-1,1 0 1,-1 0 0,0 0 0,0 0 0,0 0 0,0 0 0,0 0 0,0 0-1,0 0 1,0 0 0,0 0 0,0 0 0,1 0 0,-1 0 0,0 0-1,0 0 1,0 0 0,0 0 0,0 0 0,0 0 0,0 0 0,0 0 2,0 23-60,-44 361-61,35-317 114,1 68 128,6-71 14,-6 32-135,6-74-2240,2-22-2688</inkml:trace>
  <inkml:trace contextRef="#ctx0" brushRef="#br0" timeOffset="1636.611">147 68 7552,'1'1'38,"0"-1"0,1 1 1,-1 0-1,0-1 0,1 1 0,-1-1 1,0 1-1,1-1 0,-1 0 0,1 1 1,-1-1-1,0 0 0,1 0 0,-1 0 1,1 0-1,-1 0 0,1-1 0,-1 1 1,0 0-1,1-1 0,-1 1 0,1-1 1,-1 1-1,1-1-38,36-25 610,-35 22-552,0 1-1,0 0 0,1 0 1,0 1-1,0-1 1,-1 1-1,1 0 0,1 0 1,-1 0-1,0 0 0,0 1 1,1-1-1,-1 1 1,1 0-1,2 0-57,0 2 27,-1 0 1,0 0-1,0 1 1,0 0-1,0 0 1,0 0-1,0 1 0,0 0 1,-1 0-1,1 0 1,-1 1-1,0 0 0,0 0 1,0 0-1,-1 0 1,1 1-1,-1 0 1,0 0-1,0 0 0,-1 0 1,0 1-1,1 1-27,0 1 41,0 0 0,-1 0 0,0 1 0,-1-1-1,0 0 1,0 1 0,-1 0 0,0-1 0,-1 1 0,1 0 0,-2-1-1,1 1 1,-1 0 0,0 0 0,-3 7-41,1-5 66,0-1 0,-1 1 0,0-1 0,-1 0-1,0 0 1,-1 0 0,0-1 0,0 0 0,-1 0 0,0 0 0,0-1 0,-1 0-1,0-1 1,-1 0 0,0 0 0,0 0 0,0-1 0,-1-1 0,0 0 0,0 0-1,0-1 1,0 0 0,-1 0 0,0-1 0,1-1 0,-1 0 0,0-1 0,0 0 0,-1 0-1,1-1 1,0 0 0,0-1 0,0-1 0,-8-2-66,9 3-2987,10 1-4095</inkml:trace>
  <inkml:trace contextRef="#ctx0" brushRef="#br0" timeOffset="2472.115">481 535 7168,'-2'8'348,"0"0"0,0 0 1,0 0-1,1 0 0,1 1 0,-1-1 1,1 1-1,1-1 0,0 4-348,-2 38 556,-11 19-81,7-45-277,1 1-1,1 0 0,1 7-197,2-29 85,-2 3-682,1-5-2496,1-1-512,0 0 426</inkml:trace>
  <inkml:trace contextRef="#ctx0" brushRef="#br0" timeOffset="4021.021">546 329 6016,'0'0'128,"0"0"21,0 0 86,0 0 21,0 0-22,0 0-63,0 0 42,0 0-63,0 0-22,0 0 21,0 0 64,0 0-42,0 0 64,0 0 21,0 0-22,0 0-63,0 0 42,0 0-63,0 0-22,0 0 0,0 0 0,0 0 0,0 0 0,0 0 0,0 0 0,0 0 0,0 0 0,0 0 0,0 0 0,0 0 0,0 0 0,0 0 21,0 0 64,0 0-63,-1 2-44,-2 28 49,3-21-864,0-9-6907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9:45:50.3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51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7552,'0'0'128,"0"0"0,0 0 0,0 0 21,0 0 150,0 0 277,0 0-22,0 0-340,0 0-86,0 0 0,0 0 0,0 0 0,0 0 21,0 0 64,0 0-42,0 0 42,0 0-42,0 0 42,0 0-42,0 0 42,0 0-63,0 0-22,0 0 0,24 5 128,9 0-61,0-2 0,0-1 0,32-2-195,-35 0 204,-27-1-119,7-1-63,15-3-2625,-25 5-4650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5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6400,'14'5'697,"0"-1"1,0-1 0,0 0-1,1-1 1,-1 0-1,1-2 1,-1 1-1,1-2 1,9-1-698,17 1 911,-37 0-826,9-1-63,-2 0-1,-8 2-21,-3 0-384,0 0-1493,0 0-5867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53.6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11648,'0'0'128,"0"0"0,0 0 0,0 0 0,0 0 21,0 0 86,0 0 21,0 0-22,0 0-63,0 0 42,0 0-42,0 0 42,0 0-63,0 0-22,0 0 0,0 0 0,0 0 0,0 0 0,0 0 0,0 0 0,28-4 106,6 2-98,-15-1-98,0 2 1,-1 0-1,1 1 1,0 1-1,0 1 1,-1 1 0,13 3-39,-29-5 128,-2-1 21,0 0 64,0 0-42,0 0 42,0 0-64,0 0-170,0 0-597,0 0-662,0 0-2048,0 0-320,0 0 768,0 0 448,0 0 1024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1.937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29 116 2560,'-1'1'4,"-1"1"0,1-1-1,-1 0 1,1 0 0,-1 0 0,1 0 0,-1 0-1,0-1 1,0 1 0,1 0 0,-1-1 0,0 0 0,0 1-1,0-1 1,-1 0-4,11-18 130,38-33 88,-39 46-175,1-1 0,0 1 0,0 1-1,0 0 1,1 0 0,-1 0 0,1 1 0,0 1-1,0-1 1,0 1 0,9 0-43,16-5-343,-2-1-1470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30:20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374 722 8064,'-2'-2'136,"-1"0"0,1 0-1,0 0 1,-1-1 0,1 1 0,0-1 0,0 1 0,1-1 0,-1 0 0,1 0 0,-1 0-1,1 0 1,0 0 0,-1-2-136,-8-15 786,4 12-582,1 1 0,-1 0 1,0 0-1,-1 0 0,0 1 1,0 0-1,0 0 1,-4-2-205,8 6 30,-1 0 1,1 1 0,-1-1 0,1 1 0,-1-1 0,1 1-1,-1 0 1,0 1 0,1-1 0,-1 1 0,0-1 0,0 1 0,1 0-1,-1 0 1,0 1 0,0-1 0,1 1 0,-1 0 0,0 0-1,1 0 1,-4 2-31,-6 3 30,0 1-1,0 1 0,1 0 1,0 0-1,1 1 1,0 1-1,0 0 0,1 0 1,0 1-1,1 1 0,0-1 1,1 2-1,-3 6-29,5-9 2,1 0-1,0 1 0,1 0 1,0 0-1,0 0 0,2 0 1,-1 1-1,1-1 1,1 1-1,0-1 0,1 1 1,0 0-1,1-1 0,0 1 1,0-1-1,2 1 1,0 3-2,-2-12 0,0 0 0,0 1 0,0-1 0,0 0 0,1 0 0,-1 0 0,1 0 0,0 0 0,0 0 0,0-1 0,0 1 0,0-1 0,1 1 0,-1-1 0,1 0 0,-1 0 0,1 0 0,0 0 0,0 0 0,0 0 0,0-1 0,1 0 0,0 0 0,0 0 0,1-1 0,-1 1 0,0-1 0,0 0 0,0 0 0,1-1 0,-1 1 0,0-1 0,0 0 0,0 0 0,0 0 0,4-2 0,7-4 0,0 0 0,0-1 0,-1-1 0,0-1 0,-1 0 0,0 0 0,9-10 0,-6 4 54,-1-1 1,0 0-1,-1-1 1,-1-1-1,-1 0 1,-1-1-1,0 0 1,-2 0-1,5-15-54,-12 24 22,0-1-22,-5 3 0,3 9 0,-1-1 0,0 1 0,1-1 0,-1 1 0,0 0 0,0-1 0,1 1 0,-1 0 0,0 0 0,0-1 0,1 1 0,-1 0 0,0 0 0,0 0 0,0 0 0,1 0 0,-1 0 0,0 0 0,0 0 0,0 1 0,1-1 0,-1 0 0,0 0 0,0 1 0,1-1 0,-1 0 0,0 1 0,1-1 0,-1 1 0,-4 1 0,1 0 0,0 0 0,0 1 0,0-1 0,0 1 0,1 0 0,-1 0 0,1 1 0,0-1 0,-1 1 0,1-1 0,0 2 0,-31 48 0,33-52 0,-21 45 0,1 2 0,2 0 0,3 0 0,-1 9 0,6-20 0,2 1 0,2 0 0,1 0 0,2 0 0,2 1 0,1-1 0,4 38 0,-3-73 1,0-1 0,0 1 0,0-1 0,1 1 0,-1-1 1,0 1-1,1-1 0,0 1 0,-1-1 0,1 0 0,0 1 0,0-1 1,0 0-1,1 0 0,-1 0 0,1 0 0,-1 0 0,1 0 1,-1 0-1,1 0 0,0 0 0,0-1 0,1 1-1,0-1 0,0 0 0,1-1-1,-1 1 1,0-1 0,0 0-1,1 0 1,-1 0 0,0 0-1,0-1 1,0 0 0,1 1-1,-1-1 1,0 0 0,0 0 0,0-1-1,0 1 1,2-2 0,7-3-492,-1-1 0,-1 0 0,1 0 0,-1-1 0,0-1 492,-1 2-1167,14-12-5851</inkml:trace>
  <inkml:trace contextRef="#ctx0" brushRef="#br0" timeOffset="1">537 1197 7552,'0'0'149,"0"0"128,0 0 214,4 11 1365,4 37-988,-1 0-1,-3 0 1,-1 47-868,-6-79-2262,3-16-4948</inkml:trace>
  <inkml:trace contextRef="#ctx0" brushRef="#br0" timeOffset="2">563 932 12416,'0'0'0,"1"10"128,-1-10 128,0 0-128,0 0 128,0 0-128,0 0 128,3 10-256,-3-1 128,3 3-128,-3-1 128,1 1-512,-1-4 0,0 1-8960</inkml:trace>
  <inkml:trace contextRef="#ctx0" brushRef="#br0" timeOffset="3">964 923 7680,'0'0'170,"0"0"172,0 0 20,0 0-63,0 0 64,0 0 21,34 7 661,-16-5-929,0 0-1,0-1 1,-1-1-1,1-1 1,1-1-116,24-5-5911,-34 5 2391</inkml:trace>
  <inkml:trace contextRef="#ctx0" brushRef="#br0" timeOffset="4">999 1097 6400,'0'0'277,"0"0"107,0 0 128,0 0 64,0 0-128,0 0 21,0 0-42,0 1-251,-1 0 1,1 0-1,-1 0 0,1 0 1,-1 0-1,1 0 0,-1 1 1,1-1-1,0 0 1,0 0-1,0 0 0,-1 0 1,1 1-1,0-1 0,1 1-176,59 2-643,43-3 643,-62-1-2514,-41 0-3523</inkml:trace>
  <inkml:trace contextRef="#ctx0" brushRef="#br0" timeOffset="5">219 206 4992,'0'0'128,"0"0"0,0 0 0,0 0 21,0 0 171,0 0 363,7 12 575,-4-8-1118,0 1-1,0-1 1,-1 1-1,0 0 0,0 0 1,0 0-1,-1 0 0,1 0 1,-1 1-1,-1-1 1,1 0-1,-1 1 0,0-1 1,0 0-1,0 3-139,-1-6 213,1-2-42,0 0 42,0 0-63,-9-6 84,5-8-213,4 13-20,-1 0-1,1 0 1,0-1-1,0 1 1,0 0-1,0 0 1,0-1-1,0 1 0,0 0 1,0 0-1,0-1 1,0 1-1,1 0 1,-1 0-1,0-1 1,1 1-1,-1 0 1,1 0-1,0 0 1,-1 0-1,2-1 0,1-8 12,-2 8 95,-1 2 42,0 0 107,0 0 85,0 0-63,0 0-44,0 0-63,0 0 42,0 0-42,0 0 42,0 0-42,0 0 42,0 0-42,-20-9 298,15 6-447,8-5-44,8-1-63,2 0-1663,-9 9 238,-1 1-3531,-3-1 1159</inkml:trace>
  <inkml:trace contextRef="#ctx0" brushRef="#br0" timeOffset="6">281 199 6016,'0'0'128,"0"0"0,22 10 1834,-20-9-1931,-1 0 0,0 0 0,0 0-1,0 0 1,0 0 0,0 0 0,0 1-1,0-1 1,-1 0 0,1 0-1,0 1 1,-1-1 0,1 1 0,-1-1-1,1 0 1,-1 1 0,0-1 0,1 1-1,-1-1 1,0 1 0,0-1-1,0 1 1,0-1 0,0 1 0,-1-1-1,1 1 1,0-1 0,-1 1 0,1-1-1,-1 1 1,1-1 0,-1 0-1,0 1 1,0-1 0,1 0 0,-1 0-1,0 1 1,0-1 0,0 0 0,0 0-1,-1 0 1,1 0-31,-3 3 73,0-1 1,-1-1-1,1 1 0,0 0 0,-1-1 0,0 0 1,1 0-1,-1 0 0,0-1 0,0 0 1,0 0-1,0 0 0,0 0 0,0-1 1,-3 0-74,-6-3 106,13 3-105,1 0 0,0-1-1,-1 1 1,1 0-1,0-1 1,0 1 0,0-1-1,-1 1 1,1-1-1,0 1 1,0 0 0,0-1-1,0 1 1,0-1-1,0 1 1,0-1 0,0 1-1,0 0 1,0-1-1,0 1 1,0-1 0,0 1-1,0-1 1,1 1-1,-1 0 1,0-1 0,0 1-1,0-1 1,0 1-1,1 0 1,-1-1 0,0 1-1,1 0 1,-1-1-1,0 1 1,1 0 0,-1-1-1,0 1 1,1 0 0,-1 0-1,0-1 1,1 1-1,-1 0 1,1 0-1,16-11-5,-16 11 5,1-1-1,-1 0 0,1 0 0,-1 0 0,1 1 0,-1-1 0,1 0 0,0 1 0,-1 0 0,1-1 0,0 1 0,-1 0 0,1 0 0,0 0 0,0 0 0,-1 0 0,3 0 1,-3 1-6,-1-1 1,1 0 0,0 1-1,0-1 1,-1 1 0,1-1-1,0 1 1,0 0 0,-1-1-1,1 1 1,-1 0 0,1-1-1,0 1 1,-1 0 0,1 0-1,-1-1 1,0 1 0,1 0-1,-1 0 1,0 0 0,1 0 5,0 3-82,-1 0 1,1 0-1,-1-1 1,0 1-1,0 0 1,0 0 0,-1 0-1,1-1 1,-1 1-1,0 0 1,0 0 81,0-2-2240,1-2-2816</inkml:trace>
  <inkml:trace contextRef="#ctx0" brushRef="#br0" timeOffset="7">1500 989 9472,'10'-3'21,"-8"3"86,-2 0 21,0 0 0,0 0 0,0 0 0,0 0 0,14 2-37,1-1 1,-1-1-1,0 0 1,1 0-1,-1-1 1,9-3-92,2 1 69,80-3-43,-51 3-28,0-2 0,8-3 2,-10 1 64,-1 2 1,1 2-1,32 4-64,-24 0 41,48-6 7,22 0 160,-101 5-553,1-1-1,-1-1 1,1-2-1,-1-1 0,24-7 346,-26 4-6442</inkml:trace>
  <inkml:trace contextRef="#ctx0" brushRef="#br0" timeOffset="8">1643 299 6144,'2'0'88,"0"1"0,0-1 0,1 1 0,-1-1 0,0 0 0,0 0 0,0 0 0,1 0 0,-1 0 0,0 0 0,0-1 0,0 1 0,0-1 0,0 1 0,1-1 0,-1 0-88,0 0 277,-2 1 107,0-2-295,1 1 0,0-1 1,0 1-1,0-1 0,0 1 0,0-1 0,0 1 0,0 0 1,0-1-1,0 1 0,1 0 0,-1 0 0,0 0 0,1 0 1,-1 0-1,2 0-89,28-17 430,-26 15-260,1 0-116,0 0 1,0 0-1,0 1 1,0 0 0,0 0-1,1 1 1,-1 0-1,0 0 1,1 0 0,-1 1-1,1 0 1,-1 0-1,1 0 1,-1 1 0,1 0-1,-1 0 1,0 1-1,1 0 1,-1 0 0,0 0-1,0 1 1,0 0-1,-1 0 1,1 1 0,-1-1-1,0 1 1,5 4-55,-3-1 25,1 0 0,-1 1 0,0 0 0,-1 0 0,1 0 0,-2 1 0,1 0 0,-1 0 0,-1 0 0,0 1-1,0 0 1,-1-1 0,0 1 0,0 1 0,-1-1 0,-1 0 0,1 4-25,-2 4 51,0 0-1,-1 0 1,-1 0 0,-1-1-1,0 1 1,-1-1-1,-4 9-50,5-17 15,-1 0-1,0 1 0,0-2 1,-1 1-1,0 0 0,0-1 1,-1 0-1,0 0 0,0-1 1,-1 0-1,0 0 0,-1 0 1,1-1-1,-5 3-14,7-7 3,-1 1 1,0-1-1,0 0 1,0 0-1,-1-1 1,1 0-1,0 0 1,0 0-1,-1-1 1,1 0-1,-1 0 1,1-1-1,0 1 0,0-1 1,-1-1-1,1 1 1,0-1-1,0 0 1,0-1-1,-2-1-3,-2 0 4,0-1-1,-1 0 0,2-1 1,-1 0-1,1 0 1,0-1-1,0-1 0,1 1 1,0-1-1,0-1 1,0 0-4,7 6-5,0 1 1,0-1-1,1 0 1,-1 0 0,0 1-1,1-1 1,0 0 0,0 0-1,0 0 1,0 0-1,0 1 1,0-1 0,1 0-1,-1 0 1,1 1 0,0-1-1,0 0 1,0 1-1,0-1 1,0 0 0,1 1-1,-1 0 1,1-1-1,0 1 1,0 0 0,-1 0-1,1 0 1,2-2 4,1-2-16,0 1 1,1-1 0,-1 1-1,1 0 1,0 1-1,1-1 1,-1 1-1,1 0 1,0 1-1,4-2 16,9 0-215,1 2-1,0 0 1,-1 1-1,1 2 1,0 0-1,0 1 216,15-1-4765,-23 0 477</inkml:trace>
  <inkml:trace contextRef="#ctx0" brushRef="#br0" timeOffset="9">2071 263 4352,'0'0'128,"0"0"0,0 0 0,0 0 43,0 0 191,0 0 150,0 0 128,0 0 43,0 0-235,0 0-107,0 0-170,0 0-43,0 0 0,0 0 0,20-23 0,-16 19-124,-1-1 1,1 1 0,-1-1-1,-1 0 1,1 1-1,-1-1 1,1-1-5,-1 1 9,0-1 0,1 2 0,0-1-1,0 0 1,0 0 0,1 1 0,1-2-9,2-1 5,1 0 0,1 1-1,-1 0 1,1 0 0,0 0 0,1 2 0,-1-1-5,1 0 0,3 2 0,-2 1 0,15 2 149,-24 0-42,-2 0 21,8 11 106,-2-3-202,-1 0 0,1 1 0,-2-1 0,1 1 0,-1 0 0,-1 0 0,1 1 0,-2-1 0,1 1 1,-1 0-1,-1-1 0,0 1 0,0 0 0,-1 8-32,0 29 279,-3 0 0,-6 30-279,4-37 39,3-21-36,2-5 10,-1-1 0,-1 1 1,-1-1-1,0 1 0,0-1 1,-1 0-1,-1 0 0,0 0 0,-1-1 1,0 0-1,-7 10-13,11-17 85,1 2-170,0-5-448,1-2-1089,0 0-3924</inkml:trace>
  <inkml:trace contextRef="#ctx0" brushRef="#br0" timeOffset="10">2215 434 5760,'63'-6'3380,"27"-15"-2736,9-1-423,-79 20-165,1 2-1,-1 0 1,3 2-56,43 0 153,-45-2-1646,-13 0-4395</inkml:trace>
  <inkml:trace contextRef="#ctx0" brushRef="#br0" timeOffset="11">2759 1 4608,'0'0'149,"5"16"1302,-6-10 2069,-5 0-3316,0 0 0,1 0 0,-1 0 0,1 1 1,0 0-1,1 0 0,0 0 0,-2 4-204,-29 66 651,35-77-653,-13 39 78,1 0 1,2 1-1,2 1 0,2-1 0,1 1 0,2 0 1,3 26-77,-2-64 0,9 24 0,11 14-2,-12-30 8,0 1-1,0-1 1,-1 1 0,2 9-6,-5-21 18,0 0 0,-1 0 0,1 1 1,0-1-1,0 0 0,0 0 0,-1-1 0,1 1 1,0 0-1,0-1 0,0 1 0,-1-1 0,1 1-18,0-1 20,8-1-111,0-1-1,0 0 1,0-1-1,0 0 1,8-5 91,-4 1-1583,-1 0 1,-1-1-1,9-8 1583,9-8-5184</inkml:trace>
  <inkml:trace contextRef="#ctx0" brushRef="#br0" timeOffset="12">1634 1348 6912,'0'0'170,"0"0"193,0 0 106,0 0-63,0 0-22,0 0 21,0 0 43,0 0-149,0 0-65,0 0-84,4-11 84,4 0-209,0 1-1,1 1 0,1-1 1,-1 1-1,1 1 0,1 0 0,0 1 1,0 0-1,4-2-24,-9 6 10,0 0 1,1 0-1,-1 0 0,1 1 1,0 0-1,0 0 1,0 1-1,0 0 0,0 0 1,0 0-1,0 1 0,0 0 1,0 1-1,0 0 1,0 0-1,0 0 0,0 1 1,1 0-11,4 2 46,-1 1 0,-1 0 0,1 0 1,-1 1-1,1 0 0,-2 1 0,1 0 0,-1 1 1,1 1-47,-6-5 23,-1 0-1,1 0 1,-1 0 0,0 1 0,-1-1 0,1 1 0,-1 0 0,0 0-1,0 0 1,0 0 0,-1 0 0,0 0 0,0 0 0,0 1 0,0-1-1,-1 0 1,0 1 0,0-1 0,0 0 0,-1 0 0,0 3-23,-3 12 77,-1 0 1,-1 0 0,0 0-1,-1-1 1,-2 0 0,0-1 0,-7 12-78,12-23 25,-1 1 0,0-1 0,0 0 1,0-1-1,-1 0 0,0 1 0,0-2 1,0 1-1,-1-1 0,0 0 1,0 0-1,0-1 0,-1 0 0,1 0 1,-1-1-1,0 0 0,0 0 0,0-1 1,-8 2-26,13-4-12,0 0 1,0-1 0,0 1-1,0 0 1,0-1-1,0 0 1,0 0 0,0 0-1,0 0 1,1 0 0,-1 0-1,0-1 1,1 1 0,-1-1-1,1 0 1,-1 0 0,1 0-1,0 0 1,0 0 0,0-1-1,0 1 1,0 0-1,0-1 1,1 0 0,-1 1-1,1-1 1,0 0 0,0 0-1,0 0 1,0 0 0,0-2 11,-3-9-70,1 0 1,0 0 0,1-1-1,0 1 1,1 0 0,1-2 69,0 5-78,0 7 53,-1-1 0,2 1-1,-1-1 1,0 1 0,1 0 0,0-1 0,0 1-1,0 0 1,1-1 0,-1 1 0,1 0 0,0 0-1,0 0 26,5-8-106,0 1-1,-4 9 106,-1-1 0,0 1 0,1 0 0,-1 0 1,1 0-1,-1 1 0,1-1 0,0 1 0,0-1 0,0 1 0,0 0 0,0 0 0,0 0 1,0 1-1,0-1 0,0 1 0,0-1 0,0 1 0,1 0 0,-1 0 0,0 1 0,1-1 1,7 0-1,54-4-1962,-56 4-4394</inkml:trace>
  <inkml:trace contextRef="#ctx0" brushRef="#br0" timeOffset="13">1894 1383 6272,'10'-4'21,"-8"3"86,1-1-62,0 1 0,1 0 0,-1 0 0,1 0 0,-1 0 0,1 1 1,0-1-1,-1 1 0,1 0 0,0 0 0,3 1-45,-6-1 16,35-2-400,-1-4-3669,-19 2 2602</inkml:trace>
  <inkml:trace contextRef="#ctx0" brushRef="#br0" timeOffset="14">2682 1676 9344,'-1'0'164,"0"1"0,0-1 1,0 1-1,0 0 0,0-1 1,0 1-1,0 0 1,0 0-1,0 0 0,0 0 1,0 0-1,1 0 0,-1 0 1,0 0-1,1 0 0,-1 0 1,1 0-1,-1 0 0,1 0 1,0 0-1,-1 1 1,1-1-1,0 0 0,0 0 1,0 0-1,0 1 0,0-1 1,0 0-165,-4 49-650,3-36 1050,0 56-242,2-55-3220,1 0-3314,-2-15 3368</inkml:trace>
  <inkml:trace contextRef="#ctx0" brushRef="#br0" timeOffset="15">2639 1439 9600,'0'0'256,"0"0"128,0 0 0,0 0 128,0 0-256,0 0 0,0 0-128,0 0 128,0 0-128,0 0 0,0 0-128,0 0 128,12 6-768,-2-2 0,-2 2-7296</inkml:trace>
  <inkml:trace contextRef="#ctx0" brushRef="#br0" timeOffset="16">2472 3639 8064,'-3'-2'136,"1"0"0,-1 0-1,1 0 1,0-1 0,0 1 0,0-1 0,0 1 0,0-1 0,0 0 0,1 0 0,0 0-1,-1 0 1,1 0 0,0-2-136,-10-15 786,6 12-582,-1 1 0,0 0 1,0 0-1,0 0 0,-1 1 1,0 0-1,-1 0 1,-3-2-205,8 6 30,0 1 1,-1-1 0,1 0 0,-1 1 0,1 0 0,-1 0-1,1 0 1,-1 0 0,0 0 0,0 1 0,1-1 0,-1 1 0,0 0-1,0 1 1,0-1 0,1 0 0,-1 1 0,0 0 0,1 0-1,-1 0 1,-3 2-31,-6 3 30,0 1-1,1 1 0,0 0 1,0 0-1,0 1 1,1 1-1,1 0 0,-1 1 1,2-1-1,-1 2 0,2 0 1,0 0-1,-4 7-29,6-9 2,1 1-1,0-1 0,1 1 1,0 0-1,1 0 0,0 0 1,1 1-1,0-1 1,0 1-1,2 0 0,-1-1 1,1 1-1,1-1 0,0 1 1,1 0-1,0-1 1,2 4-2,-4-12 0,1 1 0,0-1 0,0 0 0,1 0 0,-1 0 0,1 0 0,-1 0 0,1 0 0,0 0 0,0-1 0,0 1 0,1 0 0,-1-1 0,0 0 0,1 0 0,0 1 0,-1-1 0,1-1 0,0 1 0,0 0 0,0-1 0,2 0 0,-1 0 0,0 0 0,0 0 0,0-1 0,0 0 0,1 0 0,-1 0 0,0 0 0,0-1 0,0 0 0,0 0 0,1 0 0,-1 0 0,3-2 0,8-4 0,0 0 0,0-1 0,-1-1 0,0-1 0,0 0 0,-1 0 0,9-10 0,-6 4 54,-1-1 1,-1 0-1,0-1 1,-1-1-1,-1 0 1,0 0-1,-2-1 1,0-1-1,4-14-54,-12 24 22,0-1-22,-5 3 0,2 9 0,0-1 0,1 1 0,-1 0 0,0-1 0,1 1 0,-1 0 0,0-1 0,0 1 0,1 0 0,-1 0 0,0-1 0,0 1 0,0 0 0,1 0 0,-1 0 0,0 0 0,0 0 0,0 0 0,1 1 0,-1-1 0,0 0 0,0 0 0,1 0 0,-1 1 0,0-1 0,0 0 0,1 1 0,-1-1 0,0 1 0,-3 1 0,0 0 0,-1 0 0,1 1 0,1-1 0,-1 1 0,0 0 0,1 0 0,-1 1 0,1-1 0,0 1 0,0-1 0,0 2 0,-32 48 0,35-52 0,-23 45 0,2 2 0,3 0 0,1 0 0,1 10 0,5-22 0,2 2 0,1 0 0,3 0 0,0 0 0,3 1 0,1 0 0,5 36 0,-4-72 1,0-1 0,0 1 0,0-1 0,0 1 0,0-1 1,1 1-1,-1-1 0,1 1 0,0-1 0,0 1 0,0-1 0,0 0 1,0 0-1,0 0 0,1 1 0,-1-1 0,1 0 0,-1-1 1,1 1-1,0 0 0,0 0 0,-1-1 0,3 2-1,-1-3 0,0 1 0,0 0-1,0-1 1,1 0 0,-1 0-1,0 0 1,0 0 0,0 0-1,1-1 1,-1 1 0,0-1-1,0 0 1,0 0 0,0 0 0,0-1-1,0 1 1,3-2 0,5-3-492,0-1 0,0 0 0,-1 0 0,0-1 0,0 0 492,-1 0-1167,14-10-5851</inkml:trace>
  <inkml:trace contextRef="#ctx0" brushRef="#br0" timeOffset="17">516 3531 7552,'0'0'149,"0"0"128,0 0 214,4 11 1365,5 37-988,-3 0-1,-1 0 1,-3 47-868,-5-79-2262,3-16-4948</inkml:trace>
  <inkml:trace contextRef="#ctx0" brushRef="#br0" timeOffset="18">542 3265 12416,'0'0'0,"2"10"128,-2-10 128,0 0-128,0 0 128,0 0-128,0 0 128,2 10-256,-2 0 128,3 2-128,-3-1 128,2 1-512,-2-4 0,0 1-8960</inkml:trace>
  <inkml:trace contextRef="#ctx0" brushRef="#br0" timeOffset="21">207 2810 4992,'0'0'128,"0"0"0,0 0 0,0 0 21,0 0 171,0 0 363,8 12 575,-5-8-1118,0 1-1,-1-1 1,1 1-1,-1 0 0,0 0 1,0 0-1,-1 0 0,0 0 1,0 1-1,0-1 1,0 0-1,-1 1 0,0-1 1,0 0-1,-1 3-139,1-6 213,0-2-42,0 0 42,0 0-63,-9-6 84,5-8-213,4 13-20,-1 0-1,1 0 1,0-1-1,0 1 1,-1 0-1,1 0 1,0-1-1,0 1 0,0 0 1,1 0-1,-1-1 1,0 1-1,0 0 1,1 0-1,-1-1 1,1 1-1,-1 0 1,1 0-1,-1 0 1,1 0-1,0-1 0,3-8 12,-3 8 95,-1 2 42,0 0 107,0 0 85,0 0-63,0 0-44,0 0-63,0 0 42,0 0-42,0 0 42,0 0-42,0 0 42,0 0-42,-20-9 298,15 6-447,8-5-44,7-1-63,4 0-1663,-10 9 238,-2 1-3531,-2-1 1159</inkml:trace>
  <inkml:trace contextRef="#ctx0" brushRef="#br0" timeOffset="22">270 2803 6016,'0'0'128,"0"0"0,22 10 1834,-21-9-1931,1 0 0,-1 0 0,0 0-1,0 0 1,0 0 0,0 0 0,0 1-1,-1-1 1,1 0 0,0 0-1,0 1 1,-1-1 0,1 1 0,-1-1-1,1 0 1,-1 1 0,0-1 0,0 1-1,1-1 1,-1 1 0,0-1-1,0 1 1,0-1 0,-1 1 0,1-1-1,0 1 1,0-1 0,-1 1 0,1-1-1,-1 1 1,0-1 0,1 0-1,-1 1 1,0-1 0,0 0 0,1 0-1,-1 1 1,0-1 0,0 0 0,-1 0-1,1 0 1,-1 0-31,-2 3 73,0-1 1,0-1-1,0 1 0,-1 0 0,1-1 0,-1 0 1,1 0-1,-1 0 0,0-1 0,0 0 1,0 0-1,0 0 0,0 0 0,0-1 1,-3 0-74,-7-3 106,15 3-105,0 0 0,0-1-1,-1 1 1,1 0-1,0-1 1,0 1 0,-1-1-1,1 1 1,0-1-1,0 1 1,0 0 0,0-1-1,0 1 1,0-1-1,0 1 1,0-1 0,0 1-1,0 0 1,0-1-1,0 1 1,0-1 0,0 1-1,0-1 1,0 1-1,0 0 1,1-1 0,-1 1-1,0-1 1,0 1-1,1 0 1,-1-1 0,0 1-1,0 0 1,1-1-1,-1 1 1,0 0 0,1-1-1,-1 1 1,0 0 0,1 0-1,-1-1 1,1 1-1,-1 0 1,1 0-1,16-11-5,-16 11 5,0-1-1,1 0 0,-1 0 0,1 0 0,0 1 0,-1-1 0,1 0 0,-1 1 0,1 0 0,0-1 0,0 1 0,-1 0 0,1 0 0,0 0 0,-1 0 0,1 0 0,1 0 1,-2 1-6,0-1 1,0 0 0,0 1-1,0-1 1,-1 1 0,1-1-1,0 1 1,-1 0 0,1-1-1,0 1 1,-1 0 0,1-1-1,-1 1 1,1 0 0,-1 0-1,1-1 1,-1 1 0,1 0-1,-1 0 1,0 0 0,1 1 5,-1 1-82,1 1 1,-1 0-1,1-1 1,-1 1-1,0 0 1,-1 0 0,1 0-1,-1-1 1,1 1-1,-1 0 1,0 0 81,0-2-2240,1-2-2816</inkml:trace>
  <inkml:trace contextRef="#ctx0" brushRef="#br0" timeOffset="23">1480 3322 9472,'9'-2'21,"-7"2"86,-2 0 21,0 0 0,0 0 0,0 0 0,0 0 0,15 1-37,-1 1 1,0-2-1,1 0 1,-1 0-1,1-2 1,7-1-92,3 0 69,80-3-43,-51 3-28,0-2 0,9-3 2,-12 1 64,1 2 1,-1 2-1,33 4-64,-23 0 41,46-6 7,23 0 160,-100 5-553,-1-1-1,1-1 1,-1-2-1,0-1 0,24-8 346,-26 6-6442</inkml:trace>
  <inkml:trace contextRef="#ctx0" brushRef="#br0" timeOffset="24">1622 2632 6144,'3'1'88,"-1"0"0,0-1 0,0 1 0,0-1 0,0 0 0,1 0 0,-1 0 0,0 0 0,0 0 0,0 0 0,1-1 0,-1 1 0,0-1 0,0 0 0,0 1 0,1-1-88,-2 0 277,-1 1 107,1-2-295,-1 0 0,1 1 1,0-1-1,0 1 0,0-1 0,0 1 0,0 0 0,0-1 1,1 1-1,-1 0 0,0 0 0,0 0 0,1 0 0,-1 0 1,1 0-1,0 0-89,30-18 430,-27 17-260,0-1-116,1 0 1,0 0-1,0 1 1,0 0 0,1 0-1,-1 1 1,0 0-1,1 0 1,-1 0 0,1 1-1,-1 0 1,1 0-1,-1 0 1,1 1 0,-1 0-1,1 0 1,-1 1-1,0 0 1,0 0 0,0 0-1,0 1 1,0 0-1,0 0 1,-1 1 0,1-1-1,-1 1 1,4 4-55,-1-1 25,-1 0 0,1 1 0,-2-1 0,1 2 0,-1-1 0,0 1 0,-1 0 0,0 0 0,0 0 0,-1 1-1,-1-1 1,1 1 0,-1 0 0,-1 0 0,0 1 0,0-1 0,-1 4-25,-1 4 51,0 0-1,-1 0 1,-1-1 0,0 1-1,-2 0 1,0-1-1,-4 9-50,5-17 15,0 0-1,-1 0 0,0 0 1,-1 0-1,0 0 0,-1-1 1,1 0-1,-1 0 0,-1-1 1,0 0-1,0 0 0,0 0 1,-1-1-1,-3 3-14,5-7 3,0 1 1,0-1-1,0 0 1,0 0-1,0-1 1,0 0-1,-1 0 1,1 0-1,0-1 1,-1 0-1,1 0 1,0-1-1,-1 0 0,1 0 1,0 0-1,0-1 1,0 1-1,0-2 1,0 1-1,-2-2-3,-3 0 4,1-1-1,0 0 0,0-1 1,0 0-1,1 0 1,0-1-1,1-1 0,-1 1 1,1-2-1,1 1 1,-1-1-4,7 6-5,0 0 1,0 1-1,0-1 1,0 0 0,1 0-1,0 1 1,-1-1 0,1 0-1,0 0 1,0 0-1,0 1 1,1-1 0,-1 0-1,1 0 1,0 0 0,-1 1-1,1-1 1,0 0-1,1 1 1,-1-1 0,0 1-1,1-1 1,-1 1-1,1 0 1,0 0 0,0 0-1,0 0 1,2-2 4,0-2-16,2 1 1,-1-1 0,1 1-1,0 0 1,0 0-1,0 1 1,0 0-1,1 0 1,0 1-1,4-3 16,10 2-215,-1 1-1,1 0 1,0 1-1,0 1 1,0 2-1,-1 0 216,16-1-4765,-23 0 477</inkml:trace>
  <inkml:trace contextRef="#ctx0" brushRef="#br0" timeOffset="25">2051 2597 4352,'0'0'128,"0"0"0,0 0 0,0 0 43,0 0 191,0 0 150,0 0 128,0 0 43,0 0-235,0 0-107,0 0-170,0 0-43,0 0 0,0 0 0,20-23 0,-17 18-124,1 1 1,-1 0 0,0-1-1,0 0 1,-1 0-1,1 1 1,-1-2-5,0 0 9,1 1 0,-1 0 0,1 1-1,0-1 1,1 0 0,-1 1 0,2-2-9,3-1 5,0 0 0,0 1-1,1-1 1,0 2 0,0-1 0,0 1 0,1 1-5,0-1 0,2 2 0,0 1 0,14 2 149,-25 0-42,-1 0 21,9 11 106,-4-3-202,1 0 0,-1 0 0,0 1 0,-1 0 0,0 0 0,0 0 0,-1 1 0,0-1 0,-1 1 1,0-1-1,0 1 0,-1 0 0,0 0 0,-1 8-32,-1 29 279,-2 0 0,-5 30-279,3-37 39,3-21-36,1-5 10,0-1 0,-1 1 1,0-1-1,-1 1 0,-1-1 1,0 0-1,0 0 0,-2 0 0,1-1 1,-2 0-1,-6 10-13,11-18 85,1 4-170,1-6-448,0-2-1089,0 0-3924</inkml:trace>
  <inkml:trace contextRef="#ctx0" brushRef="#br0" timeOffset="26">2195 2768 5760,'62'-6'3380,"28"-15"-2736,9-1-423,-78 20-165,-1 2-1,1 0 1,1 2-56,44 0 153,-45-2-1646,-12 0-4395</inkml:trace>
  <inkml:trace contextRef="#ctx0" brushRef="#br0" timeOffset="27">2739 2335 4608,'0'0'149,"4"16"1302,-4-10 2069,-7 0-3316,2 0 0,-1 0 0,1 0 0,0 1 1,0 0-1,0 0 0,1 0 0,-1 4-204,-30 66 651,35-77-653,-14 39 78,3 0 1,1 1-1,2 0 0,1 1 0,3 0 0,1 0 1,2 25-77,0-63 0,7 25 0,12 13-2,-11-30 8,-1 1-1,-1-1 1,0 1 0,2 8-6,-5-19 18,0-1 0,0 0 0,0 1 1,-1-1-1,1 0 0,0-1 0,0 1 0,0 0 1,-1 0-1,1-1 0,0 1 0,0-1 0,0 1-18,0-1 20,8-1-111,0-1-1,0 0 1,0-1-1,-1 0 1,10-5 91,-6 1-1583,0 0 1,0-1-1,8-8 1583,8-8-5184</inkml:trace>
  <inkml:trace contextRef="#ctx0" brushRef="#br0" timeOffset="28">1614 3682 6912,'0'0'170,"0"0"193,0 0 106,0 0-63,0 0-22,0 0 21,0 0 43,0 0-149,0 0-65,0 0-84,3-11 84,5 0-209,1 1-1,0 0 0,0 1 1,1 0-1,0 1 0,0 0 0,1 1 1,0 0-1,4-2-24,-9 6 10,1-1 1,-1 2-1,1-1 0,0 1 1,-1 0-1,1 0 1,0 1-1,0 0 0,0 0 1,0 0-1,0 1 0,0 0 1,0 1-1,0-1 1,0 2-1,0-1 0,0 1 1,2 0-11,2 2 46,0 1 0,0-1 0,0 2 1,-1 0-1,0 0 0,0 1 0,-1 0 0,1 1 1,0 1-47,-7-5 23,1 0-1,-1 0 1,0 0 0,0 1 0,0-1 0,-1 1 0,1 0 0,-1 0-1,0 0 1,-1 0 0,1 0 0,-1 0 0,0 0 0,0 0 0,-1 1-1,1-1 1,-1 0 0,-1 1 0,1-1 0,-1 0 0,0 3-23,-3 12 77,0 0 1,-2 0 0,-1-1-1,0 1 1,-1-1 0,-1-1 0,-8 12-78,13-23 25,0 1 0,-1-1 0,0-1 1,-1 1-1,1-1 0,-1 0 0,0 0 1,-1 0-1,1-1 0,-1 0 1,0 0-1,-1-1 0,1 0 0,-1 0 1,0-1-1,1 0 0,-1 0 0,-1-1 1,-7 2-26,13-4-12,0 0 1,0-1 0,0 1-1,0 0 1,0-1-1,0 0 1,0 0 0,1 0-1,-1 0 1,0 0 0,0 0-1,1-1 1,-1 0 0,0 1-1,1-1 1,0 0 0,-1 0-1,1 0 1,0 0 0,0-1-1,0 1 1,1-1-1,-1 1 1,0-1 0,1 1-1,0-1 1,-1 0 0,1 0-1,0 0 1,1 0 0,-2-3 11,-2-7-70,1-1 1,0 0 0,1-1-1,1 1 1,0 0 0,1-2 69,-1 5-78,1 6 53,0 1 0,0 0-1,0-1 1,1 1 0,0-1 0,-1 1 0,1 0-1,1 0 1,-1-1 0,1 1 0,0 0 0,0 0-1,0 0 26,5-8-106,0 1-1,-5 9 106,0-1 0,1 1 0,-1 0 0,1 0 1,-1 0-1,1 1 0,0-1 0,-1 1 0,1-1 0,0 1 0,0 0 0,0 0 0,0 0 1,0 0-1,0 1 0,1 0 0,-1-1 0,0 1 0,0 0 0,0 0 0,0 0 0,1 1 1,8-1-1,52-4-1962,-55 4-4394</inkml:trace>
  <inkml:trace contextRef="#ctx0" brushRef="#br0" timeOffset="29">1874 3717 6272,'9'-4'21,"-7"3"86,1-1-62,1 1 0,-1 0 0,1 0 0,-1 0 0,1 0 0,0 1 1,-1-1-1,1 1 0,-1 0 0,1 0 0,3 0-45,-6 1 16,35-3-400,-1-4-3669,-19 2 2602</inkml:trace>
  <inkml:trace contextRef="#ctx0" brushRef="#br0" timeOffset="30">2661 4010 9344,'-1'0'164,"0"1"0,0-1 1,0 1-1,0 0 0,0-1 1,0 1-1,0 0 1,0 0-1,0 0 0,1-1 1,-1 1-1,0 0 0,0 0 1,1 0-1,-1 1 0,1-1 1,-1 0-1,1 0 0,-1 0 1,1 0-1,0 0 1,-1 1-1,1-1 0,0 0 1,0 0-1,0 1 0,0-1 1,0 0-165,-4 49-650,4-36 1050,-1 56-242,2-56-3220,1 2-3314,-2-16 3368</inkml:trace>
  <inkml:trace contextRef="#ctx0" brushRef="#br0" timeOffset="31">2619 3773 9600,'0'0'256,"0"0"128,0 0 0,0 0 128,0 0-256,0 0 0,0 0-128,0 0 128,0 0-128,0 0 0,0 0-128,0 0 128,11 6-768,-1-2 0,-1 2-7296</inkml:trace>
  <inkml:trace contextRef="#ctx0" brushRef="#br0" timeOffset="32">170 3243 8320,'-2'-3'292,"-1"0"0,1-1-1,0 1 1,0-1 0,0 0 0,0 0 0,1 0 0,0 1 0,0-1 0,-1-3-292,2 4 24,-1 1 1,1 0 0,0 0-1,0-1 1,0 1-1,0 0 1,0-1-1,0 1 1,0 0-1,1-1 1,0 1-1,-1 0 1,1 0-1,0 0 1,0 0 0,0 0-1,0 0 1,0 0-1,0 0 1,1 0-1,0 0-24,0 0 24,1 0 0,-1 0 0,1 1 0,0 0 0,-1-1 0,1 1 0,0 0 0,0 0-1,0 0 1,0 1 0,0-1 0,0 1 0,0 0 0,0 0 0,0 0 0,0 0 0,0 0 0,0 0 0,0 1-1,0 0 1,0-1 0,0 1 0,-1 0 0,1 1 0,0-1 0,0 0 0,-1 1 0,1-1 0,1 2-24,4 1 96,2 2 50,0-1 0,0 1 1,-1 0-1,0 1 0,0 0 1,-1 1-1,0 0 0,0 0 1,-1 1-1,5 7-146,-9-12 53,1 1 0,-1 0 1,0 0-1,-1 0 0,1 1 0,-1-1 1,0 1-1,0-1 0,-1 1 0,0 0 1,0-1-1,0 1 0,0 0 0,-1 0 0,0 0 1,-1 0-1,1-1 0,-1 1 0,0 0 1,0 0-1,-3 4-53,0-1 92,-1 0 0,0 0 0,0-1 0,-1 0 0,0 0 0,-1 0 0,0-1 0,0 0 1,-1 0-1,1-1 0,-2 0 0,1 0 0,0-1 0,-1 0 0,-6 2-92,6-3-18,-1 1 0,0-1 0,0-1 0,0 0 1,0-1-1,-1 0 0,1 0 0,-1-1 0,0 0 0,1-1 0,-1-1 0,1 1 0,-1-2 1,-7-1 16,5-1-2079,2-4-4266,3-5-1355</inkml:trace>
  <inkml:trace contextRef="#ctx0" brushRef="#br0" timeOffset="33">32 3142 3072,'0'0'171,"0"0"170,0 0 43,0 0 21,0 0 107,0 0 128,0 0 64,0 0-149,0 0-65,0 0-84,0 0-65,0 0-149,-11-21 405,13 79 2886,-9 67-2357,0 44-828,9-112-263,2-1 1,3 0 0,7 25-36,-12-66 101,0 0 1,0 0-1,-2 1 1,0-1 0,-1 1-102,0 44-7911,1-60 3538</inkml:trace>
  <inkml:trace contextRef="#ctx0" brushRef="#br0" timeOffset="34">44 3205 5504,'17'-12'3714,"5"-25"-4047,-10 16 88,13-13-2614,-13 18-874</inkml:trace>
  <inkml:trace contextRef="#ctx0" brushRef="#br0" timeOffset="35">2302 1266 8320,'-2'-3'292,"-1"0"0,1-1-1,0 1 1,0-1 0,0 0 0,0 1 0,1-1 0,0 0 0,0 0 0,-1-3-292,2 5 24,-1-1 1,1 1 0,0 0-1,0-1 1,0 1-1,0 0 1,0-1-1,0 1 1,0 0-1,1 0 1,0-1-1,-1 1 1,1 0-1,0 0 1,0 0 0,0 0-1,0 0 1,0 0-1,0 0 1,1 0-1,0 0-24,0 0 24,1 0 0,-1 1 0,1-1 0,0 1 0,-1-1 0,1 1 0,0 0 0,0 0-1,0 1 1,0-1 0,0 0 0,0 1 0,0 0 0,0 0 0,0 0 0,0 0 0,0 0 0,0 1 0,0-1-1,0 1 1,0 0 0,0-1 0,-1 2 0,1-1 0,0 0 0,0 0 0,-1 1 0,1 0 0,1 1-24,4 1 96,2 1 50,0 0 0,0 1 1,-1 1-1,0-1 0,0 2 1,-1-1-1,0 1 0,0 0 1,-1 1-1,5 7-146,-9-12 53,1 1 0,-1 0 1,0 0-1,-1 1 0,1-1 0,-1 0 1,0 1-1,0-1 0,-1 1 0,0 0 1,0 0-1,0-1 0,0 1 0,-1 0 0,0 0 1,-1 0-1,1 0 0,-1-1 0,0 1 1,0 0-1,-3 5-53,0-2 92,-1-1 0,0 1 0,0-1 0,-1 1 0,0-2 0,-1 1 0,0-1 0,0 0 1,-1 0-1,1-1 0,-2 0 0,1 0 0,0-1 0,-1 0 0,-6 2-92,6-2-18,-1-1 0,0 0 0,0-1 0,0 0 1,0-1-1,-1 0 0,1 0 0,-1-1 0,0 0 0,1-1 0,-1 0 0,1-1 0,-1 0 1,-7-3 16,5 0-2079,2-4-4266,3-4-1355</inkml:trace>
  <inkml:trace contextRef="#ctx0" brushRef="#br0" timeOffset="36">2164 1165 3072,'0'0'171,"0"0"170,0 0 43,0 0 21,0 0 107,0 0 128,0 0 64,0 0-149,0 0-65,0 0-84,0 0-65,0 0-149,-11-20 405,13 77 2886,-9 68-2357,0 45-828,9-114-263,2 0 1,3 0 0,7 25-36,-12-66 101,0 0 1,0 1-1,-2-1 1,0 0 0,-1 1-102,0 44-7911,1-60 3538</inkml:trace>
  <inkml:trace contextRef="#ctx0" brushRef="#br0" timeOffset="37">2176 1228 5504,'17'-12'3714,"5"-25"-4047,-10 16 88,13-13-2614,-13 18-874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06.3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9 7040,'3'-7'348,"2"5"2354,103 6-2370,-51-1-636,1-2-1,46-6 305,-101 5-6613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07.1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 32 6528,'-29'-2'1440,"24"1"-432,18 1-512,60 1-296,-45 1-64,-1-1 0,1-2 0,0 0 0,-1-2 0,1-1 0,-1-2 0,6-2-136,-20 5 72,0 1 1,0 0 0,0 0 0,0 2 0,0-1 0,0 2-1,13 1-72,-9-1-787,-17-1-6231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1:55.9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1 355 3328,'0'0'149,"23"-21"811,119-148 512,-111 129-1297,-13 17-17,-1 0 0,11-21-158,-22 36 0,5-3 0,4 1 0,-3 6 0,-2 3 0,-9 1 10,1 0-1,-1 0 1,0 0 0,1 0-1,-1 1 1,0-1 0,1 0-1,-1 1 1,0-1 0,1 1 0,-1-1-1,0 1 1,0 0 0,0 0-1,0-1 1,0 1 0,0 0 0,0 0-1,0 0 1,0 0 0,0 0-1,0 0 1,-1 0 0,1 1 0,0-1-1,-1 0 1,1 0 0,-1 1-1,1-1 1,-1 0 0,0 0 0,1 1-1,-1-1 1,0 0 0,0 2-10,-2 45 474,1-42-435,0 3-29,-14 100 492,-20 73-502,23-119 45,9-44-41,-1 0 0,0 1 0,-2-2-1,0 1 1,-3 4-4,-25 55 107,33-76-747,1-2-747,0 0-2474</inkml:trace>
  <inkml:trace contextRef="#ctx0" brushRef="#br0" timeOffset="803.785">242 416 7808,'10'-1'564,"0"0"0,0-1 1,-1 0-1,1 0 0,4-3-564,39-7 16,12 4 195,-25 2 132,-1 2-1,3 2-342,-6 7 107,-26-5-7958,-10 0 5334</inkml:trace>
  <inkml:trace contextRef="#ctx0" brushRef="#br0" timeOffset="9180.833">697 34 3072,'0'0'405,"0"0"65,0 0-44,0 0 1,0 0-214,-3 14 662,-8 75 1898,-7 13-2773,6 23 704,-4-47-347,-4 23 54,14-53-309,-3 50 137,15-72 55,-6-25-266,0-1 0,1 1-1,-1-1 1,1 1 0,-1-1 0,1 1 0,-1-1-1,1 1 1,0-1 0,-1 0 0,1 1 0,-1-1 0,1 0-1,0 1 1,-1-1 0,1 0 0,0 0 0,-1 0-1,1 0 1,0 1 0,-1-1 0,1 0 0,0 0-28,5-2 46,-1 1 0,0 0 0,0-1 0,0 0 0,0 0 0,0-1 0,0 1 0,1-2-46,25-14-1408,-1-2-5632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09.2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 95 7552,'5'27'190,"-3"-21"-92,0 1 0,-1-1-1,0 0 1,-1 0 0,1 1 0,-1-1-1,0 1-97,-13 107 502,6-67-278,2 0 0,2 1 0,4 37-224,0-68 112,-1 0 1,0 1 0,-1-1 0,-1 0 0,-1 0-1,0 0 1,-6 14-113,9-19 548,0-10-3238,0-2-3594,0 0 4449</inkml:trace>
  <inkml:trace contextRef="#ctx0" brushRef="#br0" timeOffset="723.028">74 48 6016,'8'5'42,"-7"-4"172,-1-1 42,0 0 0,0 0 0,0 0 0,0 0 21,0 0 107,0 0 43,0 0-214,0 0 0,0 0-63,0 0-22,0 0 0,41-23 128,-33 19-256,4-1 0,0 0 0,0 1 0,0 0 0,0 1 0,7-1 0,-16 3 0,1 1 0,0 0 0,-1 0 0,1 0 0,0 0 0,-1 1 0,1-1 0,0 1 0,-1 0 0,1 0 0,-1 0 0,0 1 0,1-1 0,-1 1 0,0 0 0,0 0 0,0 0 0,0 0 0,0 0 0,0 1 0,1 2 0,1-1 41,-1 1 0,0 0 0,0 0 0,-1 1 1,1-1-1,-1 1 0,0 0 0,-1-1 0,0 1 0,1 1 1,-2-1-1,1 0 0,-1 0 0,0 1 0,0-1 0,-1 0 1,0 1-1,0-1 0,0 1 0,-1-1 0,0 0 0,0 1 1,-1-1-1,0 0 0,0 0 0,0 0 0,-1 0 0,0 0 1,0-1-1,0 1 0,-1-1 0,-1 2-41,-5 7 123,-1-1-1,0 0 1,-1-1 0,-1 0-1,0 0 1,0-2 0,-1 0-1,0 0 1,-1-1 0,0-1-1,-11 4-122,25-9 15,-37 0-72,29-3-2951,9 0-3136</inkml:trace>
  <inkml:trace contextRef="#ctx0" brushRef="#br0" timeOffset="1424.728">355 493 6400,'0'0'384,"0"0"-22,0 0-84,0 0-44,0 0-63,0 0 42,0 0-42,-3 12 789,-5 50-227,-3 51-122,9-103-363,1-8-2920,1-2 2664,0 0-5389</inkml:trace>
  <inkml:trace contextRef="#ctx0" brushRef="#br0" timeOffset="7011.924">384 388 4480,'0'0'256,"0"0"85,0 0 342,0 0 106,0 0 86,0 0-43,0 0-235,0 0-64,0 0-319,0 0-86,0 0 0,0 0 0,0 0 0,0 0 42,0 0 172,0 0 20,0 0-63,0 0 42,0 0-63,0 0-44,0 0-84,0 0-22,0 0 0,0 0 0,0 0 21,0 0 64,0 0-63,0 0-22,0 0 21,0 0 64,0 0-959,0 0-3606,0 0-363,0 0 2134</inkml:trace>
  <inkml:trace contextRef="#ctx0" brushRef="#br0" timeOffset="10624.61">71 21 5760,'0'0'0,"0"10"0,0-10 0,-12 17 0,6-5 0,-2 0 0,0-1 0,1 1-3840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24.64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 1 4480,'0'0'640,"0"0"-43,0 0-170,0 0-43,0 0 21,-3 15 1195,1 3 405,-6-8-794,7-11-1183,0 1 1,0 0-1,0 0 0,0 0 1,0-1-1,0 1 0,0-1 1,0 1-1,0-1 0,0 1 1,0-1-1,0 1 1,1-1-1,-1 0 0,0 1 1,0-1-1,1 0 0,-1 0 1,0 0-29,-5-7 21,5 7 86,1 1 42,0 0 64,0 0-42,0 0 42,0 0-63,0 0-22,0 0 0,0 0 0,0 0 0,0 0 0,0 0 0,0 0 0,-27-3-491,25 3-1685,2 0-6037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19.1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226 129 3456,'0'0'171,"0"0"170,0 0 43,0 0 0,0-15 768,-5-10-317,5 18-613,-1-1 1,-1 0-1,0 1 1,0-1-1,0 1 1,-1-1-1,0 1 1,0 0-1,-5-6-222,7 11 107,1 2 21,-1-1-22,-3 0-100,-1 0 0,1 0 0,0 0-1,0 0 1,0 1 0,-1 0-1,1 0 1,0 0 0,0 0-1,-1 0 1,1 1 0,0 0 0,0 0-1,0 0 1,0 1 0,0-1-1,0 1 1,0 0 0,0 0 0,1 0-1,-1 0 1,1 1 0,-2 1-6,-21 10 18,15-8-18,6-4 0,1 1 0,0 0 0,0 0 0,1 0 0,-1 0 0,1 1 0,-1 0 0,1-1 0,0 1 0,1 0 0,-1 1 0,0-1 0,1 0 0,0 1 0,0-1 0,1 1 0,-1 0 0,1 0 0,0 2 0,0 5 0,0 0 0,1 1 0,1-1 0,0 0 0,0 0 0,3 5 0,1 27 0,-5-42 5,0 0-1,0 0 1,0 0 0,0 0 0,1 0 0,-1 0 0,1 0 0,-1 0 0,1 0-1,0-1 1,0 1 0,-1 0 0,1 0 0,0 0 0,1-1 0,-1 1-1,0-1 1,0 1 0,1-1 0,0 1-5,-1-1 11,1 0 1,-1-1-1,1 1 1,-1-1-1,1 1 1,-1-1-1,1 0 1,0 0-1,-1 1 0,1-1 1,-1 0-1,1 0 1,0-1-1,-1 1 1,1 0-1,-1 0 0,1-1 1,-1 1-1,2-1-11,4-2 39,0-1-1,0 1 1,-1-1-1,0 0 1,0 0-1,0-1 1,0 0 0,0 0-1,4-5-38,30-49 249,-32 46-225,0 0 1,0 1-1,1 0 1,1 0-1,0 1 1,0 0-1,1 1 1,0 1-1,10-7-24,-19 15-106,-4 2-22,-3 5 114,-1 1 1,1-1-1,0 1 1,1 0 0,-1 0-1,1 0 1,1 0-1,-1 1 1,-1 7 13,-4 7-7,-12 30-19,3 0 0,2 1 1,3 1-1,1 0 1,-2 45 25,8-67 43,-1-1 1,-2 0-1,-1-1 1,-8 15-44,-16 52 103,34-96-90,-1 0 1,1-1-1,-1 1 0,1 0 1,0 0-1,-1 0 0,1 0 0,0 0 1,0 0-1,0 0 0,0 0 1,0 0-1,0 0 0,0 0 1,0 0-1,0 0 0,0 0 0,0 0 1,1 0-1,-1-1 0,0 1 1,1 0-1,-1 0 0,1 0 1,-1 0-1,1 0 0,-1-1 1,1 1-1,-1 0 0,1 0 0,0-1 1,-1 1-1,1 0 0,0-1 1,0 1-1,0-1 0,0 1 1,-1-1-1,1 0 0,0 1 0,0-1 1,0 0-1,0 1 0,0-1 1,0 0-1,0 0 0,0 0 1,0 0-1,0 0 0,0 0 0,0 0 1,0 0-1,0 0-13,5-1-165,0 0 1,0 0-1,0 0 0,0-1 0,0 0 1,-1 0-1,5-2 165,14-8-6485</inkml:trace>
  <inkml:trace contextRef="#ctx0" brushRef="#br0" timeOffset="2091.293">110 786 6400,'0'0'128,"0"0"0,0 0 21,0 0 86,0 0 42,0 0 86,0 0 63,0 0 172,0 0-22,0 0-235,13-6 384,1-1-773,0-1-1,0 0 1,-1-1-1,0-1 1,5-5 48,-13 11-398,10-8-6108</inkml:trace>
  <inkml:trace contextRef="#ctx0" brushRef="#br0" timeOffset="4184.318">371 506 7552,'0'0'128,"0"0"21,0 0 86,0 0 42,0 0 86,0 13 853,-2 29-223,-2-1 0,-9 35-993,-2 23 403,14-78 501,3-17-1597,10-26-4066,-5 7 1478,3-5 337</inkml:trace>
  <inkml:trace contextRef="#ctx0" brushRef="#br0" timeOffset="4432.636">371 303 8320,'0'0'0,"0"0"128,0 0 0,3 12 0,-1-3 128,1 2-128,0-2 128,2 3-128,-1-3 0,4 2 0,-8-11 128,13 12-1152,-13-12 0,0 0-4864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25.6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 6912,'0'0'128,"0"0"42,0 0 172,0 0 42,0 0 21,0 0 43,0 0-128,0 0 0,0 0-128,0 0 21,0 0-63,0 0-22,0 0 21,0 0 64,0 0-42,0 0 85,0 0 128,28-3 341,42 10-389,-47-3-682,0-1-1,-1-1 0,3-2 347,-14 0-7722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2:29.6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340 194 4992,'0'0'128,"0"0"0,0 0 0,0 0 0,0 0 0,0 0 0,0 0 0,0 0 21,0 0 64,0 0-63,0 0-22,0 0 0,0 0 0,0 0 0,0 0 21,0 0 86,0 0 42,0 0 86,0 0-22,0 0-149,0 0 21,0 0-63,0 0-22,0 0 0,0 0-43,0 0-128,0 0 129,0 0 42,0 0 0,0 0 0,0 0 0,-6-41 128,-11-29-128,19 66-46,-19-29 91,13 27-172,-3-7-1,-3 1 0,-2 5-22,0 2-84,3 3-22,7 1 0,0 2 0,-8 4 0,3 0 115,0 1 1,0-1-1,0 1 1,1 0-1,0 1 1,0 0-1,1 0 1,0 0-1,0 0 1,-3 6 12,1 0-3,3-12-114,4 0 27,-4 40-66,-5 34 327,-4 0-1,-4 5-170,-9 24 406,24-96-381,1 0 0,0 0 0,0 0 0,1 1 0,0-1 0,1 0 0,0 0 0,0 1-25,1-3 24,-1 0-1,-1 0 1,1 0 0,-1 1 0,0-1 0,-1 0-1,1 1 1,-1-1 0,0 0 0,-1 0 0,1 0-1,-1 0 1,-1 0 0,-1 3-24,0-2 162,0 1-1,1 0 1,0 1-1,0-1 1,0 1-1,1-1 1,0 4-162,0-12 106,-5 2-84,-4 1-22,4 0-22,5-2-42,2-1 150,0 0 42,-2 0-22,-5 2-84,-2 0-1,8-3 64,9-7-63,-5 3-22,0 1 0,0 0 0,1 1 0,0-1 0,0 1 0,0 0 0,0 0 0,1 0 0,-1 0 0,1 1 0,-1-1 0,1 1 0,5-1 0,45-20 0,-45 19 0,2 3 0,4 1 0,0 4 0,-2 2 0,21 20 0,-27-20 0,-1 0 0,1 0 0,0-1 0,1 0 0,-1 0 0,1-1 0,0 0 0,2-1 0,4 4 0,2-2 0,46 5 277,-59-11-239,1 1 0,-1-1 1,0 0-1,0-1 0,0 1 1,0-1-1,0 0 0,0 0 0,0 0 1,-1 0-1,1-1 0,-1 1 1,1-1-1,-1 0 0,0 0 0,0 0-38,44-54 108,-46 56-103,32-42-634,1 1 0,15-11 629,-31 43-6251,-5 2 726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42.562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69 6912,'0'0'149,"0"0"86,0 0-1,0 0-63,0 0 42,0 0-63,0 0-22,5-2-22,20-9-7,0 1 0,1 2-1,0 0 1,0 2 0,1 1-1,0 1 1,0 1 0,21 1-99,-28 3 0,1 1 0,-1 1 0,8 3 0,33 4 0,23 2 332,26 8-332,-81-14 30,13-1 33,0-1-1,0-3 1,-1-1-1,1-3 1,0-1-1,0-2-62,28-1 159,37 1-159,187 1 21,-266 4-224,-1-2 0,1-1 0,-1-2 0,7-2 203,-6 1-625,1 1-1,1 2 1,19-1 625,-19 3-960,-1-1-3221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2.579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57 4480,'0'0'0,"0"-12"256,0 12 0,0 0-128,0 0 0,0 0-128,0 0 128,0 0-128,11-3 128,9-2-128,18-2 0,17-2 0,15-2 0,0 2-3712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44.853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0 284 5376,'0'0'149,"0"0"64,0 0-42,0 0 64,0 0 21,0 0-22,0 0-63,0 0 42,0 0-63,19-33-22,-13 28-128,-1 0 0,2 1 0,-1 0 0,0 1 0,1-1 0,0 1 0,-1 0 0,1 1 0,1 0 0,-1 0 0,4-1 0,88-6 0,-5-1 0,-45-3-3,0-2 1,4-5 2,-13 5 8,0 1 1,1 3 0,25-4-9,27 1 29,251-45 49,-308 53-55,0 1 0,1 2 0,-1 2 0,0 1 1,1 1-1,10 4-23,72 12 221,28 12-221,-42-8 45,104 25 72,50 10 1,-214-49-118,1-2 0,-1-1 0,1-3 0,0-2 0,16-3 0,-14 2-485,0 3 1,0 1-1,0 3 1,0 2-1,0 2 1,11 5 484,-2-1-1008,1-3 0,0-2 0,47 0 1008,-80-8-1237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49.72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 6400,'5'-1'199,"0"1"0,0-1 0,0 1 0,0 0 0,0 1 0,0-1 0,0 1 0,0 0 1,0 0-1,0 1 0,0 0 0,3 1-199,23 5 683,482 50-530,-414-49-157,-65-6-1383,1-2 1,29-2 1386,-22-2-4544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50.6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6784,'4'2'240,"1"1"1,-1-1 0,1 0-1,0 0 1,-1-1 0,1 0-1,0 1 1,0-2 0,0 1-1,0 0 1,5-1-241,79 5 147,69-13 334,25 8-481,-35 12-5131,-125-9 1867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53.3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85 3200,'178'-7'2313,"72"-16"-2313,-155 13 225,-33 4-115,-1 2 0,1 3 0,0 3-1,0 2 1,-1 3 0,0 3-1,21 7-109,-40-8 17,0-3 0,1-1 0,0-3 0,-1-1 0,1-2 0,33-5-17,-3 1 69,52 5-69,37 11 235,72 19-235,-86-8 0,1-6 0,0-7 0,80-8 0,-165-1 30,-1 3 1,26 6-31,-29-2 33,0-3 1,52-3-34,40-5 195,-102 6-60,-1-3-1,0-2 1,0-2-1,0-3 1,0-1-1,23-9-134,14-14 100,-50 17-28,1 2 1,1 1-1,0 2 0,0 2 0,1 1 1,1 2-73,3 0 105,1-2-1,22-6-104,-40 6 54,0 1 0,1 1 0,0 2 0,-1 0-1,1 2 1,0 1 0,0 1 0,8 3-54,35 15-1494,-45-14-3668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48:55.2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40 7808,'163'-24'640,"-129"18"-608,1 1 0,-1 2 0,1 1 0,0 3 0,0 0 0,0 2 0,0 2 0,18 5-32,-22-5 0,0-1 0,0-1 0,0-2 0,22-2 0,69 4 0,-7-3-5803,-115 0 4054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50:23.2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7168,'0'0'149,"0"0"107,0 0 107,0 0-22,0 0-149,0 0 21,0 0-63,0 0-22,0 0 0,0 0 0,0 0 0,0 0 0,0 0 0,5 29 106,1 17-99,-2-9 192,2-1 1,5 18-328,10 27 661,-20-79-554,4-5-67,-1 0 1,1 1 0,-1-2 0,0 1 0,0 0 0,0-1-1,0 0 1,-1 0 0,1 0 0,-1 0 0,1-3-41,1 1 41,21-27-5,-16 18-21,0 2-1,1 0 0,1 0 0,0 1 0,0 0 0,1 1 0,1 0 1,4-1-15,-15 11 0,0 0 0,0 1 0,0-1 0,0 1 0,0 0 0,0 0 0,0 0 0,0 0 0,0 1 0,0-1 0,0 1 0,0 0 0,0-1 0,-1 1 0,1 1 0,0-1 0,0 0 0,-1 1 0,1-1 0,-1 1 0,1 0 0,-1 0 0,2 2 0,53 51 0,-43-40 0,-1 1 0,-1 0 0,0 1 0,-2 0 0,2 4 0,-11-20 1,-1-1 0,0 0 1,0 1-1,1-1 1,-1 1-1,0-1 1,1 0-1,-1 1 0,0-1 1,1 0-1,-1 1 1,0-1-1,1 0 1,-1 1-1,1-1 0,-1 0 1,1 0-1,-1 0 1,0 1-1,1-1 0,-1 0 1,1 0-1,-1 0 1,1 0-1,-1 0 1,1 0-1,-1 0 0,1 0 1,-1 0-1,1 0 1,-1 0-1,1 0 1,-1-1-1,1 1 0,-1 0 1,1 0-1,-1 0 1,0 0-1,1-1 1,-1 1-1,1 0 0,-1-1 1,0 1-1,1 0 1,-1-1-2,11-10 64,-1 0-64,-1 0 0,0-1 0,-1-1 0,0 0 0,3-7 0,-11 19 0,1 0 0,0 0 0,0 0 0,0 0 0,-1 1 0,1-1 0,0 0 0,0 1 0,0-1 0,0 0 0,0 1 0,0-1 0,0 1 0,0 0 0,1-1 0,-1 1 0,0 0 0,0 0 0,0-1 0,0 1 0,0 0 0,1 0 0,-1 0 0,0 1 0,0-1 0,0 0 0,0 0 0,0 1 0,1-1 0,-1 0 0,0 1 0,0-1 0,0 1 0,0-1 0,0 1 0,0 0 0,32 21 0,-32-21 0,8 7 0,7 5 0,-14-12 0,-1 0 0,1 1 0,0-1 0,0 0 0,1 0 0,-1 0 0,0-1 0,0 1 0,0 0 0,1-1 0,-1 1 0,0-1 0,1 0 0,-1 0 0,0 0 0,1 0 0,-1 0 0,0-1 0,0 1 0,1 0 0,-1-1 0,0 0 0,0 0 0,0 1 0,1-1 0,-1-1 0,0 1 0,0 0 0,-1 0 0,1-1 0,0 1 0,0-1 0,-1 1 0,1-1 0,-1 0 0,1 0 0,-1 0 0,0 0 0,2-2 0,4-4 0,7-7-1,-1 0 0,0 0 1,9-17 0,30-34 23,-49 63 62,-2 3-84,-1-1-1,1 1 1,0 0 0,-1 0-1,1-1 1,0 1-1,0 0 1,-1 0-1,1 0 1,0 0 0,-1 0-1,1 0 1,0 0-1,0 0 1,-1 0-1,1 0 1,0 1 0,-1-1-1,1 0 1,0 0-1,-1 1 1,1-1-1,0 0 1,-1 1 0,1-1-1,-1 1 1,1-1-1,0 1 1,-1-1 0,1 1-1,-1-1 1,0 1-1,1-1 1,-1 1-1,1 0 1,-1-1 0,0 1-1,1 0 0,-1 0 0,12 14 0,-1 2 0,-1-1 0,0 1 0,-1 0 0,5 16 0,14 25 0,-28-57 2,1 0 0,-1 0 0,1 0 0,0 1 1,0-1-1,0 0 0,0 0 0,0 0 0,0 0 0,0 0 1,0-1-1,0 1 0,0 0 0,0 0 0,0-1 0,1 1 1,-1 0-1,0-1 0,0 0 0,1 1 0,-1-1 1,0 0-1,1 1 0,-1-1 0,1 0 0,-1 0 0,0 0 1,1 0-1,-1 0 0,0-1 0,1 1 0,-1 0 0,0-1 1,1 1-1,-1-1 0,0 1 0,1-1 0,-1 0 1,0 1-1,0-1 0,0 0 0,0 0 0,0 0 0,0 0 1,0 0-1,0 0 0,0 0-2,9-8 35,0-1 0,-1 0 1,0 0-1,5-9-35,-4 6 13,-3 5-13,0 1 0,4 9 0,21 21-9,-26-18 12,0 0 1,0-1-1,1 1 0,0-1 0,0-1 1,6 3-4,-10-5-8,0 0 1,0-1 0,1 1-1,-1-1 1,0 1 0,0-1-1,1 0 1,-1-1 0,0 1-1,0-1 1,1 1 0,-1-1 0,0 0-1,0 0 1,0 0 0,0 0-1,0-1 1,0 1 0,1-2 7,5-2-168,70-44-6064,-43 19 1112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50:25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50 7680,'1'4'64,"-1"-1"0,1 1 1,0 0-1,0-1 0,1 1 0,-1-1 1,1 0-1,-1 1 0,1-1 1,0 0-1,0 0 0,1 0 0,-1 0 1,2 1-65,44 42 1161,-26-26-918,-5 1-203,-13-15-10,1 0 0,-1-1 0,1 0 0,0 0-1,0 0 1,0-1 0,6 4-30,-9-7 5,0 0 1,1 0-1,-1 0 1,1 0-1,-1-1 0,1 1 1,0-1-1,-1 1 1,1-1-1,-1 0 0,1 0 1,0 0-1,-1-1 0,1 1 1,-1 0-1,1-1 1,-1 0-1,1 1 0,-1-1 1,1 0-1,-1 0 1,0-1-1,1 1 0,-1 0 1,1-1-6,-2 1 10,0 1 0,0-1 1,0 1-1,0-1 0,0 1 0,0 0 1,0-1-1,1 1 0,-1 0 1,0 0-1,0 0 0,0 0 1,1 0-1,-1 0 0,0 0 1,0 1-1,0-1 0,0 0 0,1 1 1,-1-1-1,0 1 0,0-1 1,0 1-1,0-1-10,27 22 451,-4-3-232,-20-17-213,0 0 0,0 0 0,0 0 1,0 0-1,0-1 0,0 1 0,0-1 0,0 0 0,1 0 1,-1-1-1,0 1 0,1-1 0,-1 0 0,0 0 0,1 0 0,-1-1 1,1 0-1,-1 0 0,0 0 0,1 0-6,6-4 29,-1 0 0,0-1-1,0 0 1,-1-1 0,0 1 0,6-7-29,-3 3 22,0 1 0,1 0 1,11-6-23,-19 14 0,0-1 0,0 1 0,0 0 0,0 0 0,0 0 0,0 0 0,0 1 0,0 0 0,0 0 0,1 1 0,-1-1 0,3 2 0,-1-1 0,-1 0 0,1-1 0,-1 1 0,1-1 0,-1-1 0,1 1 0,-1-1 0,2-1 0,49-19 0,-49 16 0,0 1 0,1 1 0,-1-1 0,1 1 0,0 1 0,0 0 0,0 0 0,0 0 0,0 1 0,0 1 0,0 0 0,0 0 0,1 1 0,1 0 0,4 4 0,-1-1 0,0-1 0,1 0 0,0 0 0,0-2 0,-1 0 0,1 0 0,0-2 0,0 0 0,0 0 0,0-2 0,2 0 0,93-33 256,-104 36-227,0 1 0,0 0 1,0 0-1,0 0 1,0 1-1,-1-1 0,1 1 1,-1 1-1,1-1 1,-1 1-1,0 0 0,0 0 1,1 1-30,34 17 130,-16-13-123,-17-5 1,1 0-1,-1-1 1,0 0-1,1 0 1,-1 0-1,1-1 1,0 0-1,-1-1 1,1 1-1,0-1 1,0-1 0,-1 0-1,1 0 1,-1 0-1,1-1 1,1-1-8,42-15 0,-29 9 0,0 1 0,0 2 0,0 0 0,0 1 0,16-1 0,-11 3 0,0-2 0,-1-2 0,0 0 0,20-9 0,-22 7 0,1 1 0,0 1 0,0 2 0,1 0 0,6 1 0,51 5 0,-69 0 0,0 0 0,0 0 0,0-2 0,0 1 0,0-2 0,-1 0 0,1 0 0,0-2 0,-1 1 0,1-2 0,4-2 0,-13 4 3,-1 0 0,1 1 0,0 0 1,0 0-1,0 0 0,0 1 0,0 0 0,0 0 1,0 0-1,1 0 0,-1 1 0,1 0-3,-3 1 6,1 0-1,-1 0 0,1 1 0,-1-1 1,0 1-1,1 0 0,-1 0 0,0 0 1,0 0-1,-1 1 0,1-1 0,0 1 1,-1 0-1,1-1 0,-1 1 0,0 0 1,1 2-6,0-1 0,1 0 0,0 0 0,0 0 0,0 0 0,0-1 0,1 1 0,-1-1 0,1 0 0,0-1 0,0 1 0,0-1 0,3 1 0,64 12 0,-18-5 0,-25-4-1,-1-2 1,1-1-1,1-1 1,-14-2 10,0 1 0,0 1 0,-1 0-1,1 1 1,-1 0 0,1 1 0,-1 1 0,0 1 0,-1 0-1,1 1 1,5 4-10,-16-9 8,0 0-1,1 1 1,-1-1 0,1-1-1,0 1 1,-1-1-1,1 0 1,0 0 0,0 0-1,-1-1 1,1 1-1,0-1 1,0 0 0,0-1-1,0 1 1,0-1-1,-1 0 1,1 0 0,0 0-1,0-1 1,-1 0-1,5-2-7,11-6 31,1-2 0,-2 0 0,1-2 0,8-8-31,28-17 8,-53 37 13,-1 0 1,1 0-1,0 1 1,0-1-1,0 1 1,0 0-1,0 0 1,0 0-1,1 0 1,-1 1-1,0-1 1,0 1-1,1 0 1,-1 0-1,0 0 1,1 0-1,1 1-21,2 1 22,0 1-1,0 0 1,-1 0 0,1 1-1,-1 0 1,0 0-1,1 2-21,-5-5-4,8 4 18,-1 0 1,1-1-1,0 0 0,0 0 1,1-1-1,-1 0 1,1-1-1,6 0-14,-4 0-1,-1 1-1,1 0 1,-1 0-1,1 2 1,-1-1 0,6 4 1,0 3-1,0-2 1,0 0-1,1-1 1,1-1 0,15 3 0,-27-8 1,0-1 1,0 0-1,0 0 1,0-1-1,0 0 0,0 0 1,0-1-1,0 0 1,0-1-1,0 1 1,0-2-1,0 1 1,-1-1-1,1 0 0,-1-1 1,2 0-2,-4 0 7,0 1-1,0 0 1,0 0 0,0 1-1,1 0 1,-1 0 0,1 0-1,0 0 1,0 1 0,0 0-1,-1 0 1,1 1 0,0-1-1,0 2 1,0-1 0,5 1-7,11 0 0,0-1 0,0 0 0,0-2 0,10-2 0,-8 0 0,0 2 0,1 1 0,9 1 0,3 7 0,-30-6 0,0 1 0,-1-1 0,1 0 0,0-1 0,-1 1 0,1-1 0,3-1 0,21-4 0,-27 4 0,1 0 0,-1 0 0,1 0 0,-1 1 0,1-1 0,0 1 0,-1 0 0,1 0 0,0 1 0,-1-1 0,1 1 0,-1 0 0,1 1 0,-1-1 0,0 1 0,1-1 0,-1 1 0,0 1 0,0-1 0,0 1 0,1 0 0,2 2-108,1 0 0,0-1 0,0 1 0,1-2 0,-1 1 1,1-2-1,0 1 0,0-1 0,0 0 0,0-1 0,0 0 1,0 0 107,20 0-3309,-1-1 0,0-1 0,7-3 3309,9-1-1707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9:55:13.9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1701 3584,'155'-197'0,"-4"5"0,-15 8-128,126-128 128,-177 221-41,99-114-430,-137 147-105,-1 2-768</inkml:trace>
  <inkml:trace contextRef="#ctx0" brushRef="#br0" timeOffset="253.81">1288 191 4480,'0'0'0,"9"-8"0,8-1-128,-5 5 128,0-1-2816</inkml:trace>
  <inkml:trace contextRef="#ctx0" brushRef="#br0" timeOffset="956.876">727 511 6144,'10'-6'108,"0"-1"-1,1 1 1,-1 1 0,1 0 0,0 1-1,0 0 1,4-1-108,18-6 504,-2-4-91,-1-1-1,-1-1 0,25-20-412,-24 17 100,1 0 0,0 2-1,11-4-99,-33 18 24,22-7-26,-20 11 2,1 9 21,-10-6 13,0 1-1,0 0 0,0 0 1,-1 0-1,1 0 1,-1 0-1,0 0 1,0 0-1,0 0 1,-1 0-1,1 1 0,-1-1 1,0 0-1,-1 0 1,1 1-1,-1-1 1,1 0-1,-1 0 1,0 0-1,-1 0-33,-3 16 147,-1-1 0,-1 0-1,-6 11-146,2-6-122,1 1-1,1 0 0,2 0 1,1 1-1,0 0 0,2 0 1,1 0-1,1 23 123,2-47-1899,0-2-2879</inkml:trace>
  <inkml:trace contextRef="#ctx0" brushRef="#br0" timeOffset="1657.807">1453 66 6784,'0'0'27,"1"1"1,-1-1 0,0 0-1,1 1 1,-1-1-1,1 1 1,-1-1 0,0 1-1,1-1 1,-1 1-1,0-1 1,0 1 0,1-1-1,-1 1 1,0-1-1,0 1 1,0-1 0,0 1-1,0 0 1,0-1-1,0 1 1,0-1 0,0 1-1,0-1 1,0 1-1,0 0 1,0-1 0,0 1-1,0-1 1,0 1 0,-1-1-1,1 1 1,0-1-1,0 1 1,-1-1 0,1 1-1,0-1 1,-1 1-1,1-1 1,-1 1 0,1-1-1,-1 0 1,1 1-1,0-1 1,-1 0 0,1 1-1,-1-1 1,0 0-28,-34 29 880,19-17-568,10-5-234,0-1-1,0 1 0,1 1 1,0-1-1,0 1 1,1 0-1,0 0 1,0 0-1,1 0 1,0 1-1,0-1 1,1 1-1,0 0 1,1 0-1,0 0-77,0-2 30,0 1 1,0-1-1,1 1 0,1-1 0,-1 0 1,1 1-1,0-1 0,1 0 0,0 1 1,0-1-1,0 0 0,1 0 0,0 0 1,0-1-1,1 1 0,0-1 0,0 0 1,3 3-31,-6-7 40,1-1 1,-1 1 0,1-1 0,0 1-1,-1-1 1,1 0 0,0 1-1,0-1 1,0 0 0,0 0 0,0-1-1,0 1 1,0 0 0,0-1 0,0 1-1,0-1 1,1 1 0,-1-1-1,0 0 1,0 0 0,0 0 0,1 0-1,1-1-40,0 0 45,1-1-1,-1 0 0,1 0 0,-1 0 0,0 0 1,1-1-1,-1 1 0,0-1 0,-1 0 0,1 0 1,0-1-45,10-11 97,0 0 1,-1-1-1,-1-1 1,8-14-98,-11 17 65,0 0-1,-1-1 1,-1-1 0,-1 1-1,0-1 1,-1 0 0,3-17-65,-7 27 2,0 1 1,0-1 0,-1-1-1,0 1 1,0 0-1,0 0 1,-1 0-1,0 0 1,0 1 0,-1-1-1,1 0 1,-1 0-1,-1 1 1,1-1-1,-1 1 1,0-1 0,0 1-1,0 0 1,-1 0-1,0 1 1,0-1-1,0 1 1,-4-4-3,5 6-11,-1 0 0,1 1 0,-1-1 1,1 0-1,-1 1 0,0 0 0,1 0 0,-1 0 0,0 1 1,0-1-1,0 1 0,0 0 0,1 0 0,-1 0 0,0 0 1,0 1-1,0-1 0,0 1 0,1 0 0,-5 2 11,-12 3-125,1 1 0,0 2 0,-8 3 125,18-7-133,-38 20-4049,25-13-1556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9:45:33.6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 1,'0'0,"0"0,-3 0,0 0,0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35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9984,'1'0'0,"0"0"28,1-1-1,-1 1 1,1 0-1,0-1 0,-1 1 1,1 0-1,-1 0 0,1 0 1,0 0-1,-1 1 1,1-1-1,-1 0 0,1 1 1,0-1-28,-2 0 128,0 0 0,0 0 0,0 0 21,0 0 64,0 0-42,0 0 42,0 0-63,0 0-22,0 0 0,0 0 0,0 0 0,0 0 0,14 0 106,184 14 705,-196-14-832,-2 0 21,0 0-43,0 0-341,0 0-725,0 0-1323,0 0-4608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3.17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88 3072,'345'-20'758,"-228"10"-620,146-14 270,-60 4 720,75 7-1128,4 15 661,89 21-661,-155-4 278,184 23-44,-364-37-1023,0 0-3051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36.2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5760,'1'0'148,"0"-1"0,0 1 1,0-1-1,1 1 0,-1-1 0,0 1 1,1 0-1,-1 0 0,0-1 1,1 1-1,-1 0 0,0 0 0,1 0 1,-1 1-1,0-1 0,1 0 0,-1 0 1,0 1-1,1 0-148,43 9 4785,-19-4-3043,10-3-6607,11-4 876,-47 1-213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5:37.7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6912,'14'0'1594,"18"-1"4107,7-10-6063,-34 10 469,-4 4-108,32-7 130,-23 1-108,-7 3 64,6-2-63,5-1-22,-1 1 0,0 0 0,-1-1 0,-2 1 0,2-1 0,5 2 0,27 2 66,-31 2-132,-2-3-3471,-9 0-2654,-2 0 3119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4.11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0 304 8448,'11'-5'149,"34"-12"-135,1 2 1,1 2-1,0 1 0,38-2-14,201-13 44,-157 18-38,198-22 45,13-2 175,106 12-226,-70 38 351,-174-5 45,-149-11-444,0-2 0,0-2 0,-1-3 0,0-1 0,0-4 0,0-1 0,-2-3 0,37-15 48,29-9-7573,-75 27 5930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4.613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0 265 8448,'16'-7'14,"1"2"0,-1 1 1,1 0-1,-1 1 0,1 0 0,0 1 1,10 1-15,34-5 28,654-66 145,-450 50-90,-77 7 24,90-8-726,58-22 619,-311 39-1858,-1 0 0,-1-2 0,14-7 1858,-31 13-357,31-13-1008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1:06.10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124 1 6016,'7'15'4,"2"10"-30,-9-24 23,-1 0 0,0-1 0,1 1 0,-1 0 0,1 0 0,-1 0-1,0-1 1,0 1 0,1 0 0,-1-1 0,0 1 0,0-1-1,0 1 1,0-1 0,1 1 0,-1-1 0,0 0 0,0 0-1,0 1 1,0-1 0,0 0 0,0 0 0,0 0 0,0 0-1,0 0 1,0 0 0,0 0 3,-35 8 1088,1 1 0,-10 5-1088,44-14 576,1 0-128,0 0-21,0 0-214,0 0 0,0 0-63,0 0-22,0 0 0,0 0 0,0 0 0,36-13 149,-22 9-242,-1 0 0,1 1 0,0 1 0,0 0 0,0 1-1,0 1 1,0 0 0,0 1 0,0 0 0,0 1 0,6 2-35,171 27 384,-177-29-360,0 0 1,0-1-1,0-1 0,0 0 1,0-1-1,0-1 1,11-2-25,49-4 64,-26 19-6294,-46-11 684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5.099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6 575 8448,'-1'-3'106,"-1"-1"-104,1-1 0,1 1 0,-1-1 0,1 1 0,0-1 0,0 1 0,0-1-1,0 1 1,1-1 0,0 1 0,0-1 0,0 1 0,1 0 0,0-3-2,31-66-4,-25 56 3,6-11 1,83-163 0,-75 153 0,2 1 0,1 1 0,25-27 0,-30 44 0,-20 19 0,0 0 0,1 0 0,-1 0 0,0 0 0,1-1 0,-1 1 0,0 0 1,1 0-1,-1 0 0,0 1 0,1-1 0,-1 0 0,0 0 0,1 0 0,-1 0 0,0 0 1,1 0-1,-1 0 0,0 1 0,1-1 0,-1 0 0,0 0 0,1 0 0,-1 1 0,0-1 1,0 0-1,1 0 0,-1 1 0,0-1 0,0 0 0,0 1 0,1-1 0,-1 0 0,0 1 0,0-1 1,0 0-1,0 1 0,0-1 0,0 0 0,0 1 0,0-1 0,0 0 0,0 1 0,0-1 1,0 0-1,0 1 0,0-1 0,0 0 0,0 1 0,0-1 0,4 21-27,-3 7-40,-1 0 0,-2 0 1,-1 0-1,-6 28 67,0 1-74,-9 73 56,-16 136 10,29-202 10,3 0-1,3 0 1,3 10-2,-3-61-960,-1-2-3840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5.52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83 1 5888,'0'9'0,"-4"8"0,3 0 128,-5 3 0,1 7 128,1 3-256,-1 10 128,2 6 0,2 7 0,-3 10 0,3 2 0,1 6-128,0 3 128,1 4-128,-5 11 0,-4 8-2560,-12 28 128,2 2 1280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57.58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422 2 2816,'0'0'128,"0"0"0,0 0 0,0 0 0,-3 7-21,-27 75-13,2 2 0,5 0 0,-13 86-94,9 15 251,4 73-251,19-221 153,-2-1 0,-1 1 0,-2-1-1,-2 0 1,-1-1 0,-12 25-153,24-60 47,-1 0-1,1 1 1,0-1-1,-1 1 1,1-1-1,0 1 1,0-1 0,0 1-1,-1-1 1,1 1-1,0-1 1,0 1-1,0-1 1,0 1-1,0-1 1,0 1-1,0-1 1,0 1-1,0-1 1,0 1 0,0-1-1,0 1 1,1-1-1,-1 1 1,0-1-1,0 1 1,1-1-1,-1 1 1,0-1-1,0 1 1,1-1-1,-1 1 1,0-1 0,1 0-1,-1 1 1,1-1-1,-1 0 1,1 1-47,25-2 657,43-25-597,-55 21 121,26-12-117,0 0 0,-1-3 0,-1-1 0,-1-2 0,-1-1 0,4-7-64,62-48 214,-2 2 84,33-39-298,-116 96-54,-17 19 51,0 1-1,0 0 0,0 0 1,0-1-1,0 1 0,0 0 1,0 0-1,0 0 0,0-1 0,0 1 1,0 0-1,0 0 0,0-1 1,-1 1-1,1 0 0,0 0 0,0 0 1,0 0-1,0-1 0,0 1 1,0 0-1,-1 0 0,1 0 1,0 0-1,0-1 0,0 1 0,-1 0 1,1 0-1,0 0 0,0 0 1,0 0-1,-1 0 0,1 0 0,0 0 1,0 0-1,0 0 0,-1 0 1,1 0-1,0 0 0,0 0 1,-1 0-1,1 0 0,0 0 0,0 0 1,0 0-1,-1 0 0,1 0 1,0 0-1,0 0 4,-47 12-280,37-9 304,-30 13-44,1 0 0,1 3 0,-14 10 20,24-13 152,0 0 0,-1-2 1,-1-2-1,0 0 0,-1-2 0,-21 4-152,49-14 23,-1 0-1,1 0 0,0-1 0,0 1 1,-1-1-1,1 1 0,0-1 1,0 0-1,0 0 0,0-1 0,0 1 1,0-1-1,0 1 0,1-1 0,-1 0 1,1 0-1,-1 0 0,1-1 1,-1 1-1,1 0 0,0-1 0,0 0 1,0 1-1,0-3-22,-1 2 22,1-1 1,-1 1-1,0-1 1,0 1 0,0 0-1,0 1 1,0-1-1,-1 0 1,1 1-1,-1 0 1,0 0-1,1 0 1,-1 0-1,0 0 1,0 1-1,-1 0 1,-3-1-23,0 2-15,0 0 1,0 1-1,-1 0 1,1 0 0,0 1-1,0 0 1,0 1-1,1 0 1,-1 0 0,1 0-1,-1 1 15,-83 52-262,49-28 192,15-13 52,17-10 49,0 1 0,0 0 0,1 0 1,-9 9-32,17-14 128,0-5-116,0 1 0,0-1 1,1 0-1,0 1 0,-1-1 1,1 1-1,0-1 0,1 1 0,-1-1 1,1 0-1,-1 1 0,1-1 1,1-2-13,17-46 96,-7 32-90,0 1 0,1 0-1,1 1 1,0 0 0,2 2 0,2-3-6,-3 4 12,0-1 0,0-1 0,-2 0 0,0-1 0,-2 0-1,10-19-11,-16 19 17,0 0-1,-2 0 1,0 0-1,-1 0 1,-1 0-1,-1-1 1,0 1-1,-4-17-16,2-23 18,1 23-65,-1 0 0,-2 0 0,-1 1 0,-2-1 0,-3-3 47,9 34-18,0 0 0,1 0 0,-1 0 0,1-1 0,0 1 0,0 0 0,0-1 1,0 1-1,1 0 0,0 0 0,0 0 0,0-1 18,2-8-181,-1 1 0,0-1 0,-1 0 0,-1-10 181,0 35-319,-2-1 1,0 0-1,0 0 0,-1 0 0,0 0 319,-6 29-1371,1 12-2426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10.07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0 1 1024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11.53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654 63 1536,'-2'3'128,"-51"81"-21,30-50-39,1 1-1,1 0 1,2 2-1,2 1 1,1 0-1,-8 34-67,8-6 0,4-12 0,-2-1 0,-2 0 0,-2-1 0,-24 44 0,-213 411 1557,221-452-1154,27-46-332,0 1-1,0 0 1,1 0-1,1 1 0,0 0 1,0 0-1,-2 10-70,7-20 107,0-1 21,0 0 0,0 0 0,3-1-78,0-1 1,0 1-1,0-1 1,0 0-1,0 0 1,0 0-1,0 0 1,0 0-1,-1 0 0,2-3-50,5-2 114,12-11-63,-2-1 0,0 0-1,-1-2 1,0 0 0,-2-1-51,76-119 248,-56 84-216,170-312-32,-37 63 0,-137 258 0,3 1 0,1 3 0,3 0 0,9-5 0,67-78 0,-107 118 0,-1-1 0,0 0 0,-1-1 0,0 1 0,-1-1 0,0-1 0,1-2 0,-12 28 0,-26 58 0,8-31-55,1 2 0,2 0 0,2 1 0,2 2 1,1-1-1,3 2 0,-4 30 55,2 24 0,4 23 0,6-54 0,-4 0 0,-2 0 0,-15 46 0,7-43 196,13-47-41,0 0-1,-2-1 1,-1 0 0,-1 0 0,-1-1 0,-1 0 0,-9 12-155,-9 3 37,-2-2 0,-2-1 0,-14 11-37,3-3 17,20-21 9,-1-2-1,-1-1 1,-12 7-26,-52 39 51,73-49-18,28-22 44,38-28 63,-42 29-134,44-31-6,-2-2 0,-2-3 0,10-13 0,-45 42 0,0 1 0,1 1 0,1-1 0,-1 2 0,1 0 0,1 0 0,-1 2 0,1-1 0,12-2 0,-14 4-218,1-1 1,-1-1-1,0 1 0,-1-2 1,9-6 217,-10 7-4288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5.893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74 6400,'10'-4'0,"-1"-1"0,-7 3 17,1 0 0,-1-1 1,0 1-1,0-1 0,0 0 0,-1 0 1,1 1-1,-1-1 0,2-3-17,-3 4 10,1 1-1,-1-1 1,1 1-1,-1 0 1,1-1-1,0 1 1,0 0-1,-1-1 1,1 1-1,0 0 1,0 0-1,0 0 1,1 0 0,-1 0-1,0 0 1,0 0-1,0 0 1,1 1-1,-1-1 1,0 0-1,1 1 1,-1-1-1,1 1 1,0-1-10,17-2 0,1 0 1,-1 1 0,1 1-1,0 0 1,-1 2 0,2 0-1,120 17 247,-140-18-242,126 15 330,2-7 0,60-6-335,-49 0 119,133 5 281,79 2 459,82-19-859,-43 6 382,-285 5-274,152-1-40,158 4 14,-104 0 317,46 3 98,-174-5-231,-98-3-1684,-61 1-4982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6.86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19 128,'57'-9'860,"1"3"0,0 2 0,39 4-860,174 19 2540,-52-3-1922,414-7 44,226 23 66,-707-23-667,2 0 40,382 30 54,-325-25-320,95-11 165,-211-3-624,-30 0-3856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7.485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68 5 5120,'-12'-2'0,"-8"-1"0,8 3 128,3 3-128,9-3 0,-14 9 128,15 4 0,12 3-128,26-2 128,21 1-256,21-7 128,20-3-1408,44-5 128,1 0-384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8.17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6 247 3712,'-1'-2'0,"1"0"0,-1-1 0,0 1 0,0 0 0,1 0 0,-1 0 0,1-1 0,0 1 0,0 0 0,0-1 0,0 1 0,0 0 0,0-1 0,1 1 0,-1 0 0,1 0 0,0 0 0,-1-1 0,1 1 0,0 0 0,0 0 0,1-1 0,3-3 0,0 1 0,0 0 0,0 1 0,1-1 0,-1 1 0,1 0 0,1 0 0,0-1 0,15-8 69,0 0 0,1 1 0,0 1 0,1 2-1,1 0 1,-1 1 0,1 2 0,0 0 0,1 2 0,-1 1 0,1 1 0,0 1 0,8 1-69,600 8 1102,544-11 1614,273-56-2054,-992 58-1729,-355 3-4266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8.73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1 135 5888,'152'-7'313,"109"-19"-313,-10 0 199,-1 6 23,464-30 741,-475 44-660,-1 10 1,1 11-304,33 6 362,202-13-362,-223-16-981,-135 7-4032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1:08.70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49 8960,'7'0'65,"0"1"0,0 0 0,0 0 0,0 0 0,0 1 0,0 0 0,0 0 0,0 1 0,-1 0 0,4 2-65,17 7 267,-8-7-135,1 0-1,0-2 1,-1 0 0,1-1-1,0-1 1,15-2-132,29-3 518,28-7-518,-34 3 335,47 0-335,902-17 1386,-752 4-1158,-138 8-139,0 5 0,61 7-89,-56 11 96,0 5 0,-1 6 0,-2 5 0,29 13-96,-107-25 55,-1 1 1,-1 2-1,0 1 0,-2 3 1,10 7-56,-36-17 384,-25-5-236,6-3-189,-19 3 43,1 0 0,-1-2 1,0-1-1,-12-1-2,8 0-53,0 1 0,1 2 0,-12 3 53,-51 18-103,10-2 101,-1-4 1,-3-3 1,-16 4 0,75-14 0,0-1 0,-1-1 0,1-1 0,-1-2 0,-28-1 0,31-1 0,0 2 0,0 0 0,0 2 0,0 1 0,-20 6 0,-16 3 0,-31 9 0,2 3 0,-36 19 0,-63 18 0,118-45 0,-1-4 0,-24 0 0,-63 11 0,132-19 51,-1-1 0,0-2 0,0-1 0,0-1 1,0-2-1,0 0 0,1-3 0,-1 0 0,0-1 1,-15-7-52,-148-24 384,178 32-342,1 2 1,-1 0-1,0 0 1,0 1-1,-4 1-42,-2 0 60,0-2 0,0 0 0,0-1 0,1-1 0,-18-5-60,32 8-6,0-1 1,0 1 0,-1 0 0,1 1 0,0 0 0,-1-1 0,1 2 0,-1-1 5,-22 0-471,60 14 175,-16-6 208,69 24-166,2-3 0,1-5 0,73 11 254,276 26-138,-398-56 142,179 13-4,1-10 0,-1-9 0,169-24 0,-328 21 0,0 3 0,-1 3 0,1 3 0,-1 1 0,0 4 0,25 8 0,-61-14-4,-14-3-3,0 1-1,0 0 1,0 1-1,0-1 0,0 2 1,0-1-1,-1 1 1,1 1 7,-6-4-320,-2-1-1558,0 0-5972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9.33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95 4864,'49'-14'32,"0"2"0,0 2 0,1 2 0,4 2-32,203-7 256,353 21 1459,48-2-636,226-47-503,-638 36-2026,-127 5-3286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29.99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0 2944,'9'0'21,"-7"0"86,-2 0 128,0 0 447,15 4 1345,22 2-1301,0-2 0,0-1-1,17-3-725,52 5 383,98 9 850,89-10-1233,207-22 437,-135 4-337,875 41 173,-1126-21-268,126-1-1839,-92-3-1537,0 6 0,62 14 3371,-135-10-1152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30.63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8 7936,'815'-5'468,"427"3"450,-994 14-527,34 15-391,182 11 292,-307-31-185,37 11-107,-128-14-9,-1-2 1,1-3-1,-1-3 1,11-4 8,110-5-201,-157 11-1250,-3-1-4159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31.979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0 1024,'3'6'254,"1"0"-1,0 0 1,0 0-1,0-1 1,1 1 0,0-1-1,5 4-253,-4-4 134,-1 1-1,1 0 0,-1 0 1,0 0-1,0 1 1,-1-1-1,2 4-133,2 12 196,-1 0-1,-1 0 1,-1 1-1,-1 0 1,1 12-196,5 26 153,65 281 438,-49-230-1054,-21-92-2737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32.33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86 1 7168,'0'0'0,"14"4"0,-11 7 0,-2 3 0,-2 10 0,-4 10 0,-3 7 0,-2 8 0,0-5 0,1-3 0,-6 0 0,1-2 0,2-7 0,1-10-128,5-2 128,3-4-2432,12-7 128,2 0 1024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6:34.01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781 14 4864,'2'7'384,"36"110"337,0 25-721,-28-98 189,-2 0-1,-2 1 1,-2 0-1,-2 0 1,-2 7-189,-12 101 512,-6-2 0,-39 150-512,47-233 22,9-52-8,0 0 0,-2-1 0,0 0 0,-1 1 0,0-1 0,-4 7-14,8-21 6,0 0 1,-1 1-1,1-1 0,-1 0 0,0 0 0,1 1 0,-1-1 0,0 0 0,0 0 0,0 0 0,0 0 0,0 0 0,0 0 0,0 0 0,0 0 0,0 0 0,0-1 0,0 1 0,0 0 0,-1-1 1,1 1-1,0-1 0,-1 1 0,1-1 0,0 0 0,-1 1-6,0-2 7,0 1 1,1-1 0,-1 1 0,1-1-1,-1 0 1,0 0 0,1 0 0,-1 0-1,1 0 1,0 0 0,-1 0-1,1 0 1,0 0 0,0-1 0,0 1-1,0 0 1,-1-2-8,-5-7 23,1-1 1,0 0-1,1 0 0,1 0 1,-2-6-24,-2-16-69,1-1 1,3-1-1,0 1 0,3-1 1,0 1-1,2-1 1,5-21 68,-1-86-160,-9 24 117,-4 0 0,-5 1 1,-6 0 42,-36-241 128,51 347-128,5 11 0,-1 1 0,0-1 0,0 0 0,0 0 0,0 0 0,0 1 0,0-1 0,0 0 0,-1 0 0,1 1 0,0-1 0,0 0 0,0 0 0,0 0 0,0 1 0,0-1 0,0 0 0,0 0 0,0 0 0,-1 1 0,1-1 0,0 0 0,0 0 0,0 0 0,0 0 0,-1 0 0,1 1 0,0-1 0,0 0 0,0 0 0,-1 0 0,1 0 0,0 0 0,0 0 0,0 0 0,-1 0 0,1 0 0,0 0 0,0 0 0,0 0 0,-1 0 0,1 0 0,0 0 0,0 0 0,-1 0 0,1 0 0,0 0 0,0 0 0,0 0 0,-1 0 0,1 0 0,0 0 0,0 0 0,0-1 0,-1 1 0,1 0 0,0 0 0,0 0 0,0 0 0,0 0 0,0-1 0,-1 1 0,1 0 0,0 0 0,0 0 0,0-1 0,0 1 0,0 0 0,-7 18 0,7-18 0,-14 60 38,3 0 1,2 1-1,3-1 1,2 21-39,-8 76 102,9-128-6,1-4 41,-2-1 0,-5 23-137,8-41 31,-1 0-1,0 0 1,0 0 0,0-1-1,-1 1 1,0-1-1,0 1 1,-1-1-1,1 0 1,-1 0 0,0 0-1,-1-1 1,-3 4-31,6-7 15,0 1 0,0-1 0,0 1 0,-1-1 0,1 0-1,0 0 1,-1 0 0,1 0 0,-1 0 0,1-1 0,-1 1 0,0-1 0,1 0 0,-1 0 0,1 0 0,-1 0 0,1 0 0,-1 0 0,0-1 0,1 1 0,-2-1-15,-1-1 14,0 0 1,-1 0-1,1-1 1,0 0-1,0 0 1,0 0 0,1-1-1,-1 1 1,-3-5-15,-3-3 29,0-1 0,1-1 0,0 0-1,1 0 1,1-1 0,-7-14-29,8 10 4,0 0-1,1-1 0,1 0 0,1-1 1,0 1-1,2-1 0,0 1 1,1-2-4,2-42-4,6-54 4,-2 51-1,-5 65 2,0-1 1,1 1-1,-1 0 1,0-1 0,0 1-1,1 0 1,-1-1-1,0 1 1,1 0-1,0 0 1,-1 0-1,1-1 1,0 1 0,-1 0-1,1 0 1,0 0-1,0 0 1,0 0-1,0 0 1,0 0-1,0 0 1,0 1 0,0-1-1,0 0 1,1 1-1,-1-1 1,0 1-1,0-1 1,1 1 0,-1-1-1,0 1 1,0 0-1,1 0 1,-1-1-1,1 1 1,-1 0-1,0 0 1,1 1 0,-1-1-1,0 0 1,2 1-2,-1-1 2,0 0 1,0 0-1,0 1 1,-1-1 0,1 1-1,0 0 1,0 0-1,0-1 1,0 1-1,-1 0 1,1 1-1,0-1 1,-1 0 0,1 0-1,-1 1 1,0-1-1,1 1 1,-1-1-1,0 1 1,0-1-1,0 1 1,0 0 0,0 0-1,0-1 1,0 2-3,-1 0 0,0 0 0,0 0 0,-1 0 0,1 0 0,-1 0 0,0 0 0,0 0 0,0 0 0,0 0 0,0-1 0,-1 1 0,1 0 0,-1-1 0,0 1 0,1-1 0,-1 0 0,0 0 0,0 1 0,-1-1 0,1-1 0,0 1 0,-1 0 0,1 0 0,-1-1 0,0 0 0,0 1 0,1-1 0,-2 0 0,-13 6 0,0 0 0,0-2 0,-1 0 0,-3 0 0,12-3 0,7-1 0,-72 13 5,68-13-8,0 0 1,-1-1-1,1 0 0,0 0 1,-1 0-1,1-1 0,0 0 1,-1-1-1,1 1 0,-2-2 3,7 3-4,1 0 0,-1 0-1,1 0 1,0-1 0,-1 1 0,1 0-1,0 0 1,-1 0 0,1-1-1,0 1 1,-1 0 0,1-1 0,0 1-1,0 0 1,-1-1 0,1 1-1,0 0 1,0-1 0,0 1-1,-1-1 1,1 1 0,0 0 0,0-1-1,0 1 1,0-1 0,0 1-1,0 0 1,0-1 0,0 1-1,0-1 1,0 1 0,0 0 0,0-1-1,0 1 1,0-1 0,0 1-1,0-1 5,13-17-904,28-16-2491,29-1-829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8:50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271 659 8064,'0'0'128,"-32"2"1642,0-4-1393,20 1-192,-1 1 0,1 0 0,0 0 0,-1 1 0,-6 2-185,16-3 0,-1 1 0,1-1 0,-1 1 0,1 0 0,0 0 0,-1 0 0,1 1 0,0-1 0,0 1 0,0 0 0,0 0 0,0 0 0,-1 1 0,-6 4 0,4-3-3,1 0 0,0 0 0,0 0 0,0 1 0,1 0 0,0 0 0,0 0 0,0 0 0,0 1 1,1-1-1,0 1 0,0 0 0,0 0 0,1 0 0,0 1 0,0-1 0,0 0 0,1 1 0,0-1 0,1 1 1,-1 0-1,1 1 3,0 3-6,0 0 1,0 1 0,1-1-1,1 0 1,0 0 0,1 0-1,0 0 1,0 0 0,1 0-1,0-1 1,1 0 0,3 5 5,9 11-43,1-1 0,2-1 1,17 18 42,-35-39 1,0-1 0,0 0 0,1 0 0,-1 1 0,1-2 0,-1 1 0,1 0 0,0 0 0,-1-1 0,1 1 0,0-1 0,0 0 0,0 0 0,0 0 0,0 0 0,0-1 0,1 1 0,-1-1 0,0 0 0,0 0 0,0 0 0,0 0 1,1-1-1,-1 1 0,0-1 0,0 0 0,0 1 0,0-2 0,0 1 0,0 0 0,0 0 0,-1-1 0,1 0 0,0 1 0,-1-1 0,3-2-1,0-1 5,1-1 0,-1 1 0,-1-1 0,1 0 0,-1 0 0,0-1 0,0 0 0,-1 1 0,1-1 0,-2 0-1,1 0 1,-1-1 0,0 1 0,1-8-5,9-166 150,-11 166-124,0 1 0,-1-1 0,-1 0 0,-1 1 0,0-1 1,-2-6-27,-5-59 99,8 75-92,0-1-1,1 1 1,-2 0 0,1 0 0,-1-1 0,0 1 0,0 0 0,0 0 0,-1 0 0,1 1 0,-4-5-7,-43-53 131,16 21-82,29 36-49,0 0 0,0-1 0,0 1 0,1-1 0,0 0 0,0 0 0,1 0 0,-1 0 0,1 0 0,1 0 0,-1-1 0,1 1 0,0-1 0,0 1 0,1-1 0,0 0 0,0 1 0,1-1 0,0-2 0,1-6 0,0 0 0,1 0 0,1 0 0,0 0 0,1 0 0,0 1 0,1 0 0,1 0 0,1 1 0,0-1 0,0 2 0,1-1 0,1 1 0,0 1 0,1-1 0,0 2 0,0 0 0,6-4 0,-10 8-31,1 0 1,-1 0-1,1 1 1,0 0-1,0 1 1,0 0-1,1 0 1,0 1-1,-1 0 1,1 0-1,0 1 1,6-1 30,34-11-381,-47 14-1134,-2 0-4927</inkml:trace>
  <inkml:trace contextRef="#ctx0" brushRef="#br0" timeOffset="6757.736">494 449 7552,'0'0'128,"-3"29"768,0 87 801,0-43-856,5 43-841,0-81 177,-1-9-54,1 0 1,0 0-1,2 0 1,1-1-1,2 0 1,6 18-124,-13-42 128,26-37 234,14-47-269,-3-1-1,-3-3 1,1-18-93,-18 47 0,-17 108 0,-5 2 0,3 0 0,1 0 0,4 15 0,-2-50 0,1 0 0,1 0 0,1-1 0,1 1 0,0-1 0,1 0 0,0 0 0,2-1 0,-1 0 0,2 0 0,0-1 0,2 2 0,-10-15 0,0 1 0,0-1 0,1 0 0,-1 1 0,0-1 0,0 0 0,1 0 0,-1 0 0,1 0 0,-1 0 0,1 0 0,-1-1 0,1 1 0,-1 0 0,1-1 0,0 1 0,0-1 0,-1 0 0,1 1 0,0-1 0,-1 0 0,1 0 0,0 0 0,0 0 0,-1-1 0,1 1 0,0 0 0,0-1 0,-1 1 0,1-1 0,-1 1 0,1-1 0,0 0 0,-1 0 0,1 0 0,-1 0 0,0 0 0,1 0 0,-1 0 0,0 0 0,0-1 0,1 0 0,8-7 0,-1-2 0,0 1 0,-1-1 0,0 0 0,0-3 0,-4 9 0,9-16 37,-2-1 0,0 0 0,-1-1 0,-1 0 0,-1 0 0,-1-1 0,1-14-37,4-33 405,2-67-405,-3 11 82,-5 95-117,-1-1-2633,-4 10-5743,-1 23 7003</inkml:trace>
  <inkml:trace contextRef="#ctx0" brushRef="#br0" timeOffset="7650.085">1307 835 5376,'0'0'405,"0"0"128,0 0 193,0 0-1,0 0-149,0 0 0,0 0-128,-14-13 661,11 9-1039,-1 1-1,0-1 0,0 1 1,0 0-1,-1 1 0,1-1 1,0 1-1,-1 0 0,0 0 1,1 0-1,-1 1 0,0-1 1,0 1-1,0 0 0,0 1 1,0-1-1,0 1 0,0 0 1,0 0-1,0 1 0,-1 0 1,1-1-1,1 2 0,-5 0-69,6 0 1,0 0 0,0 0 0,0 0 0,1 0 0,-1 1 0,1-1 0,0 1 0,-1 0 0,1-1 0,0 1 0,1 0 0,-1 0-1,0 0 1,1 0 0,0 1 0,0-1 0,0 0 0,0 1 0,0-1 0,1 0 0,-1 3-1,-2 8 2,-1-1 0,0 0 1,1-1-1,1 1 1,0 1 0,1 8-3,0-18-8,1 0 1,0-1 0,0 1-1,1 0 1,-1 0-1,1-1 1,0 1 0,0 0-1,0-1 1,0 1 0,1-1-1,-1 1 1,1-1-1,0 0 1,0 1 0,0-1-1,1 0 1,-1 0-1,1-1 1,-1 1 0,1-1-1,0 1 8,0-1-2,0-1 0,0 0-1,0 0 1,0 0 0,0 0-1,0-1 1,0 1 0,0-1 0,0 0-1,0 0 1,0 0 0,0 0-1,0 0 1,0-1 0,0 1-1,0-1 1,0 0 0,0 0-1,0 0 1,-1 0 0,1 0-1,0-1 1,0 1 0,-1-1 0,1 0-1,-1 0 1,0 0 0,1 0-1,-1 0 1,0-1 2,6-4-5,0-1-1,-1 0 1,0 0 0,-1-1-1,0 0 1,0 0 0,4-10 5,-2 1 21,-1 0 0,-1-1 1,0 0-1,-1-1 0,-2 1 1,0-1-1,1-15-21,-23 63 107,15-16-114,1 0 1,0 0 0,0 0 0,2 0-1,-1 1 1,1-1 0,1 1-1,1-1 1,-1 0 0,2 1 0,0-1-1,0 0 1,1 0 0,1 0 0,0 0-1,0 0 1,3 2 6,5 4-1097,4-5-3438,2-4-990</inkml:trace>
  <inkml:trace contextRef="#ctx0" brushRef="#br0" timeOffset="8321.776">1589 525 7808,'31'18'129,"-1"0"591,1-1 0,1-1 1,26 8-721,-48-21-16,-1 0 0,1 0-1,0-1 1,0 0 0,0-1 0,0 0 0,0-1 0,0 0 0,0-1-1,0 0 1,0 0 0,-1-1 0,1 0 0,0-1 0,5-2 16,2-2-6656</inkml:trace>
  <inkml:trace contextRef="#ctx0" brushRef="#br0" timeOffset="8872.517">1629 817 8064,'8'-1'313,"1"0"0,-1 1 0,0 1 0,1-1 0,-1 1 1,0 1-1,1 0 0,-1 0 0,0 0 0,4 3-313,36 8 239,3-6 764,1-2 0,42-1-1003,-92-4 128,-2 0-150,0 0-575,0 0-1430,0 0-5439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03.3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 98 7680,'4'-2'129,"-1"0"1,1 0 0,-1 0-1,0 0 1,0-1 0,1 1-1,-1-1 1,-1 0-1,1 0 1,0 0 0,-1 0-1,0 0 1,1-2-130,33-31 213,-32 32-208,1 2 0,0-1 0,0 1 0,0-1 0,0 1 0,0 1 0,0-1 0,0 1 0,1 0 0,-1 0 0,0 0 0,1 1 0,-1 0 0,1 0 0,-1 0 0,1 1 0,-1-1 0,2 2-5,0 0 25,-1 0 1,1 1-1,0 0 0,-1 1 0,0-1 1,0 1-1,0 0 0,0 1 1,0-1-1,-1 1 0,0 1 0,3 2-25,3 6 51,-1 0-1,0 1 0,-1 0 1,0 1-1,-1 0 0,-1 0 0,-1 1 1,0 0-1,-1 0 0,2 13-50,-5-16 80,0 1 0,-1-1-1,-1 1 1,0-1-1,-1 1 1,0-1-1,-1 1 1,-1-1 0,0 0-1,-1 0 1,-1 0-1,0 0-79,1-5 73,-1 0 0,0 0 1,0 0-1,-1 0 0,0-1 0,0 0 0,-1 0 0,0-1 0,-1 0 0,1 0 0,-1-1 0,-1 0 0,1 0 0,-1-1 0,0 0 1,0 0-1,-5 0-73,5-1 36,-1 0 1,0-1 0,0-1 0,0 1 0,0-2 0,0 1 0,-1-1-1,1-1 1,0 0 0,-1-1 0,1 0 0,0 0 0,-1-1-37,6 1 0,0-1 1,0 0-1,0 0 0,0 0 1,0 0-1,1-1 1,-1 0-1,1 0 1,0 0-1,0-1 1,0 1-1,0-1 0,0 0 1,1 0-1,0 0 1,0 0-1,0-1 1,0 1-1,1-1 1,-1 0-1,1 0 0,1 0 1,-1 0-1,1 0 1,-1 0-1,2-1 0,-1 2-19,1 0-1,0 0 1,0 0-1,0-1 1,1 1-1,-1 0 1,1 0-1,0 0 1,1 0-1,-1 0 1,1 0-1,-1 0 1,1 0-1,0 1 1,1-1-1,-1 1 1,0-1-1,1 1 1,1-2 19,2-1-56,-1 0 0,1 0 0,0 1 0,1 0 0,-1 0 0,1 0 0,0 1 0,0 0 0,3-1 56,1 3-41,1 0 0,-1 0-1,0 1 1,0 1 0,1 0 0,-1 0 0,0 1 0,0 1 0,0-1 0,0 2 0,0 0 0,7 3 41,26 4-19,-33-7 19,2-1 0,-4-1-86,-7-1-319,-2 0-1216,0 0-4843</inkml:trace>
  <inkml:trace contextRef="#ctx0" brushRef="#br0" timeOffset="733.165">1 757 8064,'9'3'0,"-2"-1"58,-1 0 1,1 0-1,0-1 0,0 0 1,0 0-1,0 0 1,0-1-1,0 0 1,0-1-1,0 1 0,0-1 1,0-1-1,0 1 1,2-2-59,19-3 206,213-22 1276,30 10-1482,-213 14 75,10-4 405,-17 1-1327,-16 6-4098,-26 1 1404</inkml:trace>
  <inkml:trace contextRef="#ctx0" brushRef="#br0" timeOffset="1670.877">183 885 8320,'11'1'87,"0"0"1,0 1-1,0 0 1,0 1-1,-1 0 1,1 1-1,-1 0 1,0 0-1,0 2 1,0-1-1,0 1 1,-1 0-1,0 1 1,0 0-1,-1 0 1,0 1 0,0 0-1,-1 1 1,0 0-1,3 5-87,2 3 122,-1 0-1,-1 1 1,-1 0-1,0 1 1,-1 0-1,-1 0 1,-1 1-1,-1-1 0,0 1 1,1 19-122,-5-31 93,-1 0-1,0-1 1,0 1 0,-1 0 0,0-1-1,0 1 1,-1-1 0,0 1 0,0-1-1,-1 0 1,0 0 0,0 0 0,-1 1-93,2-5 28,0 0 1,0 0-1,0 0 1,0 0-1,-1-1 1,1 1-1,-1-1 1,0 0 0,0 0-1,0 0 1,0 0-1,0 0 1,0 0-1,0-1 1,0 0 0,-1 1-1,1-1 1,0 0-1,-1-1 1,1 1-1,-1-1 1,1 1-1,-1-1 1,1 0 0,-1 0-1,0-1 1,1 1-1,-3-1-28,-3-1 3,0 0-1,0-1 0,1 0 1,-1 0-1,1-1 0,-1 0 1,1 0-1,0-1 0,1 0 0,-8-6-2,11 8 0,1 0 0,0 0 0,0-1 0,0 0 0,0 0 0,0 0 0,0 0 0,1 0 0,0 0 0,0 0-1,0-1 1,1 1 0,-1-1 0,1 0 0,0 1 0,1-1 0,-1 0 0,1 0 0,0 1 0,0-1 0,0-4 0,1-5-3,-2 11-10,2-1 1,-1 0-1,0 1 1,1-1-1,-1 1 1,1-1-1,0 1 1,0-1-1,1 1 1,0-2 12,-1 2-20,0 0 0,1 0 1,-1 0-1,1 0 1,-1 1-1,1-1 0,0 0 1,0 1-1,0-1 1,1 1-1,-1 0 0,0 0 1,1 0-1,0 0 1,-1 0-1,1 1 0,0-1 1,0 1-1,0-1 1,0 1-1,2 0 20,3-1-7,0 1 0,-1 0 1,1 0-1,0 1 0,0 0 0,6 1 7,-3 0-81,70 8-1625,-69-9-5654</inkml:trace>
  <inkml:trace contextRef="#ctx0" brushRef="#br0" timeOffset="2233.868">619 885 10752,'-1'11'72,"0"0"0,1 0 0,0 0 0,1-1 0,0 1 0,1 0 1,0 0-1,0 0 0,1-1 0,4 9-72,3 18 175,-4-10-30,5 22 361,-1 0 0,-3 1 1,1 48-507,-15-128 137,6 27-125,0-1 0,0 0-1,0 1 1,0-1 0,1 0 0,-1 0 0,1 0 0,0 0 0,0 0 0,1 0-12,10-47-32,3 1 0,3 0 0,1 1 0,8-12 32,-23 55-34,0 0 0,0-1 0,0 1 0,1 1 0,0-1 0,0 1 0,1-1 1,0 1-1,0 0 0,0 1 0,0-1 0,2 0 34,47-23-4671,-31 18-1003</inkml:trace>
  <inkml:trace contextRef="#ctx0" brushRef="#br0" timeOffset="3784.785">1111 295 6144,'6'25'4017,"-8"30"-3628,0-21-187,12 68 175,4 0-1,5-1 1,32 97-377,-36-123 299,-15-74-192,0-1 21,18-24 106,-1-5-195,0 0 0,-2-1 0,-1-1 0,-2 0 0,-1-1 0,2-10-39,13-66 278,0-27-278,-13 67 22,-2 14-57,8-52-58,-18 100 71,-1 5-895,0 1-3243,0 0-234,0 0 1983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09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0 6016,'4'3'216,"-5"2"-620,-8 14 4594,2-5-619,4-9-4103,-5 9 1448,7-10-3856,0-1-3293,1-3 2969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10.4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196 710 6528,'0'0'256,"-1"11"394,-2-9 2262,-2-4-2859,0 1-1,0-1 0,0 1 0,0 0 1,-1 1-1,1-1 0,0 1 1,0 0-1,-1 0 0,1 1 0,0-1 1,-1 1-1,1 0 0,0 1 1,0-1-1,0 1 0,0 0 0,0 1 1,1-1-1,-1 1 0,1 0 0,-1 0 1,1 0-1,0 0 0,0 1 1,0 0-1,0 0-52,-2 3 1,0 0 0,1 1 0,0 0 1,0-1-1,1 2 0,0-1 0,0 0 0,0 1 1,2 0-1,-1-1 0,1 1 0,0 0 0,1 1 0,0-1 1,0 7-2,1 1 0,1 0 0,0 1 0,1-2 0,1 1 0,5 15 0,-6-26 0,-1-1 0,1 0 0,1 1 0,-1-1 0,1 0 0,0 0 0,0 0 0,0-1 0,0 1 0,1-1 0,0 0 0,0 0 0,0 0 0,1 0 0,-1-1 0,1 1 0,0-1 0,0-1 0,0 1 0,-2-1 3,-1-1 0,1 1 1,-1-1-1,1 0 0,0 0 1,-1 0-1,1 0 1,0 0-1,0-1 0,0 1 1,-1-1-1,1 0 0,0 0 1,0 0-1,0 0 1,0 0-1,0-1 0,-1 1 1,1-1-1,0 0 0,0 0 1,-1 0-1,1 0 0,0 0 1,-1 0-1,1-1 1,-1 0-1,0 1 0,1-1 1,-1 0-1,0 0 0,0 0 1,0 0-1,-1 0 1,1-1-1,0 1 0,-1-1 1,1-1-4,3-2 6,-1-1 0,0 0 0,0 0 0,-1-1 0,0 1 1,0-1-1,0 0 0,-1 0 0,-1 1 0,1-1 0,-1 0 1,-1-1-1,1 1 0,-1 0 0,-1 0 0,0-5-6,-4-16 46,-1 1 0,-1-1 0,-2 1 0,-2-2-46,2 5 25,1-1 1,1 0-1,1 0 1,0-15-26,-18-186 0,22 205-49,1 1 1,1-1-1,0 0 1,2 1-1,1-1 1,0 1-1,2 0 1,1 0-1,0 0 1,1 1-1,8-14 49,-6 20-260,2-1 1,0 2-1,0 0 0,1 0 0,1 1 0,0 1 0,1 0 0,0 1 0,1 0 1,0 1-1,11-5 260,-1 2-5952</inkml:trace>
  <inkml:trace contextRef="#ctx0" brushRef="#br0" timeOffset="874.396">361 475 8704,'0'0'149,"10"35"1579,1 17-1419,-2 0 1,-2 0-1,-2 1 0,-3 0 1,-2-1-1,-2 1 0,-3 0 1,-3 9-310,3-42 470,5-27 30,3-37-318,0 26-205,1 1 1,1-1 0,1 1-1,0 0 1,1 0 0,1 1-1,0 0 1,1 0 0,1 1-1,7-9 23,24-28-196,3 2 0,11-8 196,-54 57-3,5-5-176,0 1 1,1-1 0,-1 1-1,1 1 1,0-1-1,0 1 1,0 1-1,1-1 1,0 1 0,-1 1-1,3-1 179,7-3-2560,-3 0-3562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3:17.1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3020 913 7552,'20'-2'1386,"-20"2"-7380</inkml:trace>
  <inkml:trace contextRef="#ctx0" brushRef="#br0" timeOffset="1048.142">3366 957 8320,'0'0'128,"0"0"42,0 0 193,0 0 106,0 0-63,0 0-65,0 0-170,0 0-43,-2 0-22,0-1-119,0 0 1,1 1-1,-1-1 0,0 1 0,0-1 0,0 1 0,0 0 0,0 0 0,0 0 0,0 0 0,0 0 0,0 0 0,0 1 1,0-1-1,1 0 0,-1 1 0,0 0 0,0-1 0,0 1 0,1 0 0,-1 0 0,0 0 0,1 0 0,-1 0 0,1 1 1,-1-1-1,1 0 0,-1 1 0,1-1 0,-1 2 13,-3 3-42,1 1 1,-1 0 0,1 0-1,1 1 1,-4 6 41,6-11-3,-3 8-4,0 1 1,1 0-1,1-1 0,0 1 0,0 0 1,1 0-1,0 1 0,1-1 0,2 6 7,-2-13 24,0 1-1,1 0 0,-1-1 1,1 1-1,1 0 0,-1-1 1,1 1-1,0-1 0,0 0 0,1 0 1,0 0-1,0 0 0,0 0 1,0 0-1,1-1 0,-1 1 0,1-1 1,0 0-1,1 0 0,3 2-23,-5-4 64,-1-1-1,0 0 1,1 0-1,-1 0 1,0 0-1,1-1 0,-1 1 1,1-1-1,-1 1 1,1-1-1,0 0 1,-1 0-1,1 0 0,-1 0 1,1-1-1,-1 1 1,1 0-1,-1-1 1,1 0-1,0 0-63,1-1 58,1 0 1,-1-1-1,0 1 0,0-1 1,0 0-1,-1 0 0,1-1 1,-1 1-1,0-1 0,3-3-58,1-2 110,-1-1 0,0 0 0,0 0 0,-1-1-1,-1 0 1,1 0 0,-2 0 0,3-11-110,-4 7 31,0 0 0,-1 1 0,-1-1 1,-1 0-1,0 0 0,0 0 0,-2 0 0,0 1 0,0-1 0,-2 0-31,-11-30-56,-2 1-1,-13-21 57,14 30-295,2 0 1,0-1-1,3-1 0,-1-5 295,13 38-53,-1 0-1,1 0 1,0 0 0,0 0 0,0 1 0,0-1 0,1 0 0,-1 0 0,1 0 0,0 0 0,0 0 0,1 0 0,-1 1 0,1-1 0,0 1 0,-1-1 0,2 1-1,-1-1 1,0 1 0,1 0 0,-1 0 0,1 0 0,0 1 0,0-1 0,0 1 0,1-1 0,-1 1 0,3-1 53,1-1-378,1-1 1,1 2-1,-1-1 1,0 1-1,1 0 1,0 1-1,-1 0 1,1 0-1,0 1 1,0 0-1,0 1 1,4 0 377,27 3-3328,-1 3 1536</inkml:trace>
  <inkml:trace contextRef="#ctx0" brushRef="#br0" timeOffset="1753.549">3674 878 7424,'0'0'256,"4"20"1002,16 52 172,-2 1-1,6 65-1429,-22-85 1193,-5-48-32,0-34-870,2 13-252,0 0 0,2 0 0,0-1 0,1 1 0,0 0 0,1 0 0,1 0 0,0 1 0,2-1 0,0 1 0,0 0-1,4-4-38,-5 10-199,1 0-1,0 0 0,1 1 0,-1-1 1,2 1-1,-1 1 0,1 0 1,1 0-1,-1 0 0,1 1 0,0 0 1,0 1-1,1 0 0,0 0 0,0 1 1,0 1-1,0-1 0,1 2 0,0-1 200,9-1-7530</inkml:trace>
  <inkml:trace contextRef="#ctx0" brushRef="#br0" timeOffset="-13858.796">365 535 7168,'0'1'27,"1"-1"0,0 1-1,-1 0 1,1-1 0,0 1 0,-1-1 0,1 1 0,0-1 0,0 0 0,-1 1 0,1-1 0,0 0-1,0 1 1,0-1 0,0 0 0,0 0 0,-1 0 0,1 0 0,0 0 0,0 0 0,0 0 0,0 0-1,0 0 1,-1 0 0,1 0 0,0-1 0,0 1 0,0 0-27,-1-2 49,0 1 1,0 0-1,0 0 1,-1-1-1,1 1 1,0 0-1,-1 0 0,1 0 1,-1-1-1,0 1 1,1 0-1,-1 0 1,0 0-1,1 0 1,-1 0-1,-1 0-49,0-2 73,0 0 0,0 0-1,0 1 1,0-1 0,-1 1 0,0-1 0,1 1 0,-1 0-1,0 0 1,0 0 0,0 1 0,0-1 0,0 1-1,0 0 1,-1-1 0,-2 1-73,-2 5 24,0 1 0,0-1 1,0 2-1,1-1 0,0 1 0,0 1 1,1-1-1,0 1 0,-1 1-24,-5 4 17,5-4-12,1 0 0,-1 0-1,2 0 1,-1 1 0,1 0 0,1 0 0,-1 0 0,2 0 0,-1 1 0,1 0 0,1-1 0,-1 1 0,1 10-5,1-14 3,0 1 0,1-1-1,0 0 1,0 1 0,0-1 0,1 1 0,0-1 0,0 0 0,1 1 0,0-1 0,0 0 0,0 0 0,1 0-1,0-1 1,0 1 0,0-1 0,1 1 0,0-1 0,0 0 0,0 0 0,1-1 0,1 2-3,-3-4 2,0 0-1,0-1 1,-1 1 0,1-1 0,0 1 0,0-1 0,0 0 0,1 0 0,-1-1 0,0 1 0,0-1-1,0 1 1,1-1 0,-1 0 0,0 0 0,0 0 0,1-1 0,-1 1 0,0-1 0,0 0-1,0 0 1,0 0 0,0 0 0,0 0 0,0-1 0,0 0 0,0 1 0,-1-1 0,1 0 0,-1 0-1,1 0 1,-1-1-2,13-9 17,-1-2 0,-1 1 0,-1-2-1,11-14-16,-19 23 1,6-8-33,0-1 0,-1 0 0,-1-1 0,0 0 1,-1-1-1,-1 1 0,3-15 32,3-21-460,5-49 460,-13 64-89,2 1-1,2 0 0,1 0 1,2 1-1,3-4 90,8-19-149,-36 87 160,5-13 9,0 0-1,2 1 1,0 0-1,1 1 0,1 0 1,-1 5-20,0 25 0,3 0 0,2 0 0,2 0 0,2 0 0,6 25 0,1 32 0,-3-71-4331,-1-19-426</inkml:trace>
  <inkml:trace contextRef="#ctx0" brushRef="#br0" timeOffset="-12792.605">1 1028 4864,'14'0'0,"-4"0"43,-8 0 170,-2 0 43,0 0 21,0 0 43,0 0-128,43-2 319,-1-3-1,0-1 1,0-2 0,39-13-511,-27 8 90,11 1 45,2 2-1,64 0-134,26-4 243,1 0 107,-91 12-4134,-65 2-568</inkml:trace>
  <inkml:trace contextRef="#ctx0" brushRef="#br0" timeOffset="-11874.725">418 1260 8448,'0'0'128,"-1"-27"277,0 22-349,0 0 0,-1 0-1,0 0 1,0 0 0,-1 0 0,1 1-1,-1-1 1,0 1 0,0 0 0,-1 0-1,-1-2-55,4 5 14,-1 0 0,1 0 0,-1 0 0,1 0 0,-1 1 0,1-1 0,-1 1 0,1-1 0,-1 1 0,1-1 0,-1 1 0,0 0 0,1 0 0,-1 0 0,0 0 0,1 0 0,-1 0 0,0 0 0,1 0 0,-1 1 0,0-1 0,1 1 0,-1-1 0,1 1 0,-1 0 0,1-1 0,-1 1 0,1 0 0,0 0 0,-1 0 0,1 0 0,0 0 0,0 0 0,0 1 0,0-1 0,0 0 0,-1 1-14,-8 9-8,-1 1 1,2-1-1,0 1 1,0 1-1,1 0 1,1 0-1,0 1 0,1 0 1,0 0-1,1 0 1,1 1-1,0-1 1,1 1-1,1 0 1,0 0-1,1 0 1,1 11 7,0-22 30,0-1 1,1 1-1,0 0 0,0 0 1,0-1-1,0 1 1,0 0-1,1-1 1,0 1-1,0-1 0,0 0 1,0 1-1,0-1 1,0 0-1,1-1 1,0 1-1,0 0-30,-2-2 16,1 0 0,-1 0 0,1 0 1,-1-1-1,1 1 0,-1 0 0,1-1 0,-1 1 0,1-1 0,0 0 1,-1 0-1,1 1 0,0-1 0,-1 0 0,1 0 0,0-1 0,-1 1 1,1 0-1,0 0 0,-1-1 0,1 1 0,0-1 0,-1 0 0,1 1 1,-1-1-1,1 0 0,-1 0 0,0 0 0,1 0 0,-1 0 0,0 0 0,0 0 1,1-1-1,-1 1 0,0 0 0,0-1 0,0 1 0,-1-1-16,16-19 36,-1-1 0,-1 0 0,0-2 0,-2 1-1,-1-2 1,-2 1 0,3-11-36,8-31 77,-3 0 1,-1-17-78,0-19-896,-41 223 768,-1 50 128,25-161 0,-6 64-40,6-67 16,1-1 0,0 1 0,1 0 0,0-1 0,0 1 0,0 0 0,1-1 0,0 0 0,2 5 24,-3-9-135,0 0 1,0 0-1,1-1 1,-1 1-1,1 0 1,-1-1-1,1 1 1,-1-1-1,1 0 1,0 1-1,0-1 1,-1 0-1,1 0 1,0 0-1,0 0 1,0-1-1,0 1 1,0 0-1,2-1 135,3 2-893,-1-2 0,0 1 0,0-1 0,0 0-1,0 0 1,4-1 893,13-2-1429</inkml:trace>
  <inkml:trace contextRef="#ctx0" brushRef="#br0" timeOffset="-11514.101">707 995 8960,'-2'29'217,"-2"0"0,0-1 0,-2 1-1,-8 24-216,-11 58 541,21-84-405,1 0 0,1 0 0,2 1 0,2 21-136,-2-43-6,1 0 0,-1 0 0,1 0 0,1 1 0,-1-1 0,1 0 0,0-1 0,1 1 0,-1 0 0,1-1 0,0 1 0,1-1-1,-1 0 1,1 0 0,0 0 0,0-1 0,1 1 0,-1-1 0,1 0 0,0 0 0,0-1 0,0 1 0,4 1 6,-6-4-242,-1 0 1,1-1-1,0 1 0,0 0 1,-1-1-1,1 0 0,0 1 0,0-1 1,0 0-1,-1-1 0,1 1 1,0 0-1,0-1 0,0 1 1,-1-1-1,1 0 0,0 0 1,1-1 241,4-2-939,0-1 0,0 0 0,0 0 0,6-6 939,10-9-1643</inkml:trace>
  <inkml:trace contextRef="#ctx0" brushRef="#br0" timeOffset="-10175.175">561 1231 7808,'0'0'277,"30"-16"4011,6 1-4635,1 0 1,0 3-1,1 1 0,38-6 347,-56 12-7402</inkml:trace>
  <inkml:trace contextRef="#ctx0" brushRef="#br0" timeOffset="-7437.07">1195 649 5376,'0'0'405,"0"0"43,0 0-128,0 0 21,0 0-63,0 0 20,0 0 172,0 0-22,0 0-235,0 0 22,0 0 21,-3 3-43,-9 12-190,0 0 0,1 1 0,1 0 0,1 1 0,0 0 0,1 0 0,1 1 0,0-1 0,1 2 0,2-1 0,0 1 0,0 0 0,1 14-23,1 17-808,2-1 0,7 41 808,-4-64-510,2 1 1,0-1 0,2-1-1,1 1 1,1-1 0,2 2 509,-7-18-3264</inkml:trace>
  <inkml:trace contextRef="#ctx0" brushRef="#br0" timeOffset="-6626.735">1320 792 4096,'0'12'1344,"-1"84"1599,-2 35-1470,0-102-1099,3-15-82,0 0 0,-2 0 0,0 0 0,0 0 0,-1-1-1,-1 1 1,-1-1 0,-4 12-292,10-30 50,1 1 0,-1-1 0,0 0 0,0 1 0,-1-1 0,0 0 0,1 0 0,-2-3-50,3-17 69,-1 14-64,7-42 13,9-32-18,-13 71 0,0 0 0,1 0 0,0 1-1,1-1 1,0 1 0,1 1 0,1-1 0,5-5 0,-12 16-2,0 1-1,0 0 1,0-1 0,0 1 0,0 0 0,0 0 0,0 0 0,0 0 0,1 0 0,-1 0 0,1 0 0,-1 0 0,0 0 0,1 1 0,0-1 0,-1 1 0,1-1-1,-1 1 1,1-1 0,-1 1 0,1 0 0,0 0 0,1 0 2,-2 0-3,1 1 0,0 0 0,-1 0 0,1-1 0,-1 1-1,1 0 1,-1 0 0,1 0 0,-1 1 0,0-1 0,1 0 0,-1 0 0,0 1 0,0-1-1,0 1 1,0-1 0,0 1 0,0 0 3,5 10-6,-1 0 0,0 0 0,-1 1 1,0 0-1,-1 2 6,-2-12 5,3 18-13,-1 0 1,0 0 0,-2 5 7,9 54 256,-9-94-239,1-1-1,1 1 1,1 0-1,0 0 1,4-10-17,-2 5-61,4-14-166,1-1 1,2 2 0,1 0 0,1 0 0,20-27 226,-35 59-4,0-1 0,0 1 0,0-1 0,1 1 0,-1-1 0,0 1 0,1-1 0,-1 1 0,0 0 0,1-1 0,-1 1 0,1 0 0,-1-1 0,0 1 0,1 0 0,-1 0 0,1-1 0,-1 1 0,1 0 0,-1 0 0,1 0 0,-1-1 0,1 1 0,-1 0 0,1 0 0,-1 0 0,1 0 0,-1 0 0,1 0 0,-1 0 0,1 0 0,-1 0 0,1 1 0,-1-1 4,11 16-27,1 31 128,-11-43-82,5 42 267,-2 0-1,-1 18-285,5 60 347,-4-106-2775,4-2-6131,-4-7 6746</inkml:trace>
  <inkml:trace contextRef="#ctx0" brushRef="#br0" timeOffset="-5237.378">2101 541 7296,'0'0'256,"0"0"42,0 0 172,-9-14 1066,3 5-1274,0 0 0,-1 0 0,-1 0 1,1 1-1,-1 0 0,-1 1 0,1 0 1,-1 0-1,-2 0-262,9 5 1,-1 1 1,1-1-1,-1 1 0,1 0 0,-1 0 1,0 0-1,1 0 0,-1 0 0,0 1 1,1-1-1,-1 1 0,0 0 0,0 0 1,0 0-1,0 0 0,1 0 0,-1 0 1,0 1-1,0 0 0,1-1 0,-1 1 1,0 0-1,1 0 0,-1 0 0,1 1 1,-1-1-1,1 1 0,0-1 0,-1 1 1,1 0-1,0 0 0,0 0 1,0 0-1,1 0 0,-1 0 0,0 1 1,1-1-1,-1 1 0,1-1 0,0 1-1,-6 9-12,2 0 0,-1 1-1,2 0 1,0 0 0,0 0-1,1 0 1,0 0-1,2 1 1,-1-1 0,2 1-1,0-1 1,0 1 0,1 0-1,1-1 1,0 0 0,1 1-1,1-1 1,0 0 0,4 8 12,-8-19 0,0-1 0,1 1 0,-1-1 0,1 1 0,0-1 0,-1 0 0,1 0 0,0 1 0,0-1 0,0 0 0,0 0 0,0 0 0,0 0 0,0 0 0,0 0 0,0 0 0,1 0 0,-1 0 0,0-1 0,0 1 0,1 0 0,-1-1 0,1 1 0,-1-1 0,1 1 0,0-1 0,0-1 0,0 1 0,0 0 0,0-1 0,0 1 0,-1-1 0,1 0 0,0 0 0,0 1 0,0-1 0,-1 0 0,1-1 0,0 1 0,-1 0 0,1 0 0,0-2 0,6-5 0,0-1 0,0-1 0,-1 1 0,0-1 0,4-9 0,5-14-72,0-1 1,-3 0-1,0-1 1,-3-1-1,2-13 72,7-44-389,0-49 389,-18 120-281,-7 36-297,-6 36-248,6 35 543,3-1 0,5 1 1,3-1-1,8 35 283,-10-93-5653</inkml:trace>
  <inkml:trace contextRef="#ctx0" brushRef="#br0" timeOffset="-4530.631">2282 385 5504,'0'0'640,"-2"27"1472,13 71-544,-6-61-1157,-1-1-1,-2 10-410,1 49 412,-1-55 53,0-32 84,0-9 308,2-16-834,1 0 0,1 0 1,1 0-1,0 1 0,1 0 1,1 1-1,1 0 1,0 0-1,0 1 0,3-1-23,9-9-580,1 1 0,1 2 0,1 0 0,0 2 0,5-1 580,-1 0-6933</inkml:trace>
  <inkml:trace contextRef="#ctx0" brushRef="#br0" timeOffset="-3887.695">1865 967 9984,'0'0'0,"20"-3"0,0 3 0,6 0 0,-1 0 0,-1 3 0,9 1 0,5 0 0,5-4 128,8-3-128,1 2 128,1-3-128,-5-2 0,-5 2 0,-2 0 128,-8 0-128,-1 0 128,1 0-7552</inkml:trace>
  <inkml:trace contextRef="#ctx0" brushRef="#br0" timeOffset="-2971.894">2172 1239 7936,'0'0'128,"0"0"0,0 0 21,-22 1 491,16 0-628,0 1 1,0 0-1,0 0 0,0 0 1,0 1-1,0 0 0,1 0 1,-1 1-1,1-1 0,0 1 1,0 0-1,0 1 0,1-1 1,0 1-1,0 0 0,0 0-12,-4 4 21,2 0 0,-1 1-1,1 0 1,1 0 0,-1 0-1,2 1 1,0 0 0,-1 4-21,2-4 24,1 0 1,0 0-1,1 0 1,0 0-1,1 3-24,0-9 21,0-1-1,1 0 0,-1 1 0,1-1 0,0 0 1,0 1-1,0-1 0,1 0 0,-1 0 0,1 0 0,0 0 1,0 0-1,0-1 0,3 4-20,-4-6 24,-1-1-1,1 1 1,0 0 0,0-1-1,0 1 1,0-1-1,0 1 1,0-1 0,1 1-1,-1-1 1,0 0-1,0 0 1,0 1 0,0-1-1,0 0 1,1 0 0,-1 0-1,0 0 1,0 0-1,0 0 1,0-1 0,0 1-1,1 0 1,-1-1 0,0 1-1,0 0 1,0-1-1,0 1 1,0-1 0,0 0-1,0 1 1,0-1 0,0 0-1,-1 0 1,1 1-1,0-1 1,0 0 0,0 0-24,33-41 4,-29 36 75,13-18-128,-1-2 0,-2 1 0,0-2-1,-2 0 1,-1-1 0,-1 0 0,-1 0 0,-2-1-1,0-1 1,-2 1 0,-2-1 0,-1 0-1,0-30 50,-5 37-74,-2 34-49,-3 37-42,-1 36-695,4-56-23,0 1 0,2 0 0,2 0 1,0 0-1,2 0 0,1 0 0,6 25 883,-3-32-1664</inkml:trace>
  <inkml:trace contextRef="#ctx0" brushRef="#br0" timeOffset="-2141.547">2401 1179 8448,'0'0'128,"0"0"0,0 0 0,0 0 0,-11 23 597,-6 64 433,-6 75-1158,19-128 58,2-17-5,0-1 0,1 0 0,1 0 0,1 0 0,0 1 0,3 10-53,-4-23-37,1-1 0,0 1 1,0-1-1,0 1 0,0-1 0,1 0 1,0 0-1,-1 0 0,1 0 0,0 0 0,0 0 1,1 0-1,-1 0 0,0-1 0,1 1 0,0-1 1,0 0-1,0 0 0,0 0 0,0 0 1,0 0-1,0-1 0,0 1 0,1-1 0,-1 0 1,1 0-1,-1 0 0,1 0 0,-1-1 0,1 0 1,-1 1-1,1-1 0,0 0 37,24-3-1835,1-1-3647</inkml:trace>
  <inkml:trace contextRef="#ctx0" brushRef="#br0" timeOffset="-1702.412">2282 1303 12416,'0'0'0,"9"3"128,8-2-128,1 2 128,4-3-128,7 0 0,6 0-128,0-3 128,1 2-8960</inkml:trace>
  <inkml:trace contextRef="#ctx0" brushRef="#br0" timeOffset="-1016.986">2710 668 9088,'0'0'256,"6"25"1856,4-13-1985,-2 1 0,1 0 0,-2 0 1,0 0-1,0 1 0,-1 0 1,-1 1-1,0-1 0,0 5-127,5 21 238,-2 0 0,2 37-238,-8-50 120,-1 0 1,-1 0-1,-1-1 0,-1 1 0,-2-1 1,0 1-1,-6 14-120,4-21-1802,-2 0-1,1 0 1,-9 12 1802,1-3-5824</inkml:trace>
  <inkml:trace contextRef="#ctx0" brushRef="#br0" timeOffset="3956.479">4387 878 7424,'0'0'149,"0"0"64,0 0-42,0 0 42,0 0-42,0 0 64,0 0 42,0 0 86,0 0 42,0 0 64,0 0-42,22 0 661,191-11-299,-182 7-206,-16 1-1638,-1 2-4382,-14 1 1128</inkml:trace>
  <inkml:trace contextRef="#ctx0" brushRef="#br0" timeOffset="4569.007">4355 1072 9472,'101'-7'776,"-82"3"-521,0 2 0,0 0 0,1 2 0,-1 0 0,0 1 0,0 1 0,0 0 0,16 5-255,28 15 170,-55-21-3412,-8-1-3030</inkml:trace>
  <inkml:trace contextRef="#ctx0" brushRef="#br0" timeOffset="6990.2">5278 614 6144,'0'0'128,"0"0"21,0 0 64,0 0-42,0 0 85,0 0 128,-22-14 213,19 12-596,1-1 0,-1 1 0,0 0 0,0 0 1,-1 0-1,1 0 0,0 1 0,-1-1 0,1 1 0,0 0 0,-1 0 0,0 0 0,1 0 0,-1 1 0,0-1 0,1 1 0,-1 0 0,0 0 0,1 0 0,-1 1 0,0-1-1,-1 2 0,0 0 1,1 0-1,-1 0 0,1 0 1,0 1-1,0-1 0,0 1 1,0 0-1,0 1 1,1-1-1,-1 1 0,1-1 1,0 1-1,-1 1 0,-5 7 0,2 1-1,0 0 0,0 0 1,1 0-1,0 1 1,1-1-1,1 1 1,1 0-1,-1 1 1,2 3 0,-3 68 37,6-80-31,-1 1 0,1-1-1,-1 0 1,2 1 0,-1-1 0,1 0 0,0 0-1,0 1 1,1-1 0,0-1 0,0 1-1,0 1-5,-2-7 4,-1 1 0,1-1 0,-1 1 0,1-1-1,-1 1 1,1-1 0,-1 0 0,1 1-1,-1-1 1,1 1 0,-1-1 0,1 0 0,-1 0-1,1 1 1,0-1 0,-1 0 0,1 0-1,0 0 1,-1 0 0,1 0 0,0 0-1,-1 0 1,1 0 0,-1 0 0,1 0 0,0 0-1,-1 0 1,1 0 0,0 0 0,-1 0-1,1-1-3,21-15 85,10-30-9,-10 6-100,-1-1 0,-3-1 1,-1-1-1,-3 0 0,2-12 24,44-226-647,-58 271 645,0 4-34,2-20-245,-5 20 144,-6 11 79,0 6 52,0-1 0,1 1 0,0 0 1,1 1-1,0 0 0,1 0 0,0 0 0,1 0 0,0 0 1,1 1-1,-1 9 6,0 22-32,2 1 0,4 28 32,1-35-162,1-1 0,3-1-1,0 1 1,3-1 0,6 14 162,-2-5-4053</inkml:trace>
  <inkml:trace contextRef="#ctx0" brushRef="#br0" timeOffset="7628.969">4929 1179 4736,'14'5'365,"0"-1"1,1 0 0,-1-1-1,1-1 1,-1-1-1,1 0 1,0 0 0,3-2-366,35-2-200,34-8 200,-14 1 219,242-29-1115,-258 32-3584</inkml:trace>
  <inkml:trace contextRef="#ctx0" brushRef="#br0" timeOffset="8525.606">5121 1539 5760,'0'-1'82,"0"0"1,0 0-1,0 0 1,0 1-1,0-1 1,0 0-1,-1 0 1,1 0-1,0 0 0,-1 1 1,1-1-1,0 0 1,-1 0-1,1 1 1,-1-1-1,1 0 1,-1 1-1,0-1 1,1 0-1,-1 1 1,0-1-1,1 1 1,-1-1-1,0 1 0,1-1 1,-1 1-1,0 0 1,0-1-83,-1 1 55,0 0 0,0-1 1,0 1-1,0 0 0,0 1 1,0-1-1,0 0 0,0 0 0,0 1 1,0-1-1,0 1 0,0 0 1,0 0-56,-4 1 40,-1 2 0,1-1 0,0 1 0,0 0 0,0 0 1,0 0-1,1 1 0,-1 0-40,-2 5 6,0 1 0,1-1-1,1 1 1,-1 0 0,2 1 0,-1-1-1,2 1 1,-1 0 0,2 1 0,0-1 0,0 1-1,1 0-5,-1 9 95,0 1 1,2 0-1,1 0 0,1 0 0,0 0 0,3 8-95,-4-31 22,0 1 0,0 0 0,0-1 0,0 1 1,0-1-1,0 1 0,0-1 0,1 1 0,-1-1 0,0 1 0,0-1 0,0 1 0,0-1 0,1 0 0,-1 1 1,0-1-1,1 1 0,-1-1 0,0 1 0,1-1 0,-1 0 0,0 1 0,1-1 0,-1 0 0,1 1 0,-1-1 1,0 0-1,1 0 0,-1 1 0,1-1 0,-1 0 0,1 0 0,-1 0 0,1 0 0,-1 0 0,1 0 0,-1 0 1,1 1-1,-1-1 0,1-1 0,-1 1 0,1 0 0,-1 0 0,1 0 0,-1 0 0,1 0 0,-1 0 1,1-1-1,-1 1 0,1 0 0,-1 0 0,1-1 0,-1 1 0,0 0 0,1 0 0,-1-1 0,1 1 0,-1-1 1,1 1-23,27-29 225,-24 25-154,14-18-150,-2 0 1,0-1-1,-2 0 0,0-1 1,-2-1-1,-1 0 0,-1 0 1,-1-1-1,-1-1 0,-1 1 1,-1-1-1,-2 0 0,-1-1 1,-1 1-1,-1-1 0,-1-2 79,0 30-31,0-1 1,0 0-1,0 0 0,0 1 0,0-1 0,0 0 0,0 0 0,0 1 0,-1-1 1,1 0-1,0 0 0,0 1 0,-1-1 0,1 0 0,0 1 0,-1-1 0,1 0 1,-1 1-1,1-1 0,0 0 0,-1 1 0,0-1 31,-9 9-538,-7 28 262,13-12 271,1-1 0,0 1 0,2 0 0,1 0 0,1 5 5,-1 36 4,-4-13 5,0 45-1,4-87-22,0 1-1,2-1 0,-1 0 1,1 1-1,1-1 0,-1 0 0,5 8 15,-6-16-136,0 1-1,1 0 0,-1 0 0,1-1 0,0 1 0,0-1 0,0 0 0,0 1 0,1-1 1,-1 0-1,0 0 0,2 0 137,11 9-4544</inkml:trace>
  <inkml:trace contextRef="#ctx0" brushRef="#br0" timeOffset="8919.303">5395 1335 9984,'-1'14'67,"-1"1"1,0 0 0,-1-1-1,-1 0 1,0 0 0,-2 4-68,-12 44 234,9-24-103,2 1 0,2 0 0,1 0 0,2 1 0,2-1 0,1 1 0,3 7-131,-4-43 17,1 0 1,0 1-1,0-1 0,0 0 1,0 0-1,1 0 1,-1 0-1,1-1 0,0 1 1,0 0-1,1-1 0,-1 1 1,1-1-1,0 0 0,-1 1 1,1-1-1,1-1 1,2 3-18,-3-3-96,0-1 1,0 0 0,0 0 0,0 0-1,1 0 1,-1 0 0,0-1 0,0 1 0,1-1-1,-1 0 1,0 0 0,1 0 0,-1-1 0,0 1-1,0-1 1,1 0 0,-1 0 0,0 0 0,0 0-1,0 0 1,0-1 0,0 1 0,1-2 95,20-10-6464</inkml:trace>
  <inkml:trace contextRef="#ctx0" brushRef="#br0" timeOffset="9353.779">5278 1581 10880,'0'0'128,"16"-5"128,13-2-128,1-1 128,8 0-128,-5-2 0,2 2-128,5-1 0,2 0-5632,1 0-512</inkml:trace>
  <inkml:trace contextRef="#ctx0" brushRef="#br0" timeOffset="9917.85">5729 473 6144,'8'0'0,"4"0"384,5-4 0,0-3 256,5 0 0,7-2-384,-1 2 0,4 2-256,-1 2 128,2 3-384,-5 3 0,-2 2-3200,6 2 0,-1 0 2176</inkml:trace>
  <inkml:trace contextRef="#ctx0" brushRef="#br0" timeOffset="10813.234">5790 599 5504,'0'0'384,"0"0"0,0 0 21,0 0 107,0 0 107,-5 28 554,0 53-328,3 1 1,4 6-846,0-30 208,1-8-118,3 0 0,2-1 1,4 9-91,13 82 113,-20-96-11,-3 0 0,-1 0 1,-3-1-1,-1 1 1,-9 39-103,10-71 0,0-5 0,1-1 0,1 1 0,-1-1 0,1 1 0,0-1 0,1 1 0,-1-1 0,1 1 0,1 1 0,-2-7 34,0 0 0,0-1 0,1 1 0,-1 0 0,0-1 0,0 1 1,1 0-1,-1-1 0,0 1 0,1-1 0,-1 1 0,0 0 0,1-1 0,-1 1 1,1-1-1,-1 1 0,1-1 0,0 1 0,-1-1 0,1 0 0,-1 1 1,1-1-1,0 0 0,-1 1 0,1-1 0,0 0 0,-1 0 0,1 1 0,0-1 1,0 0-1,-1 0 0,1 0 0,0 0 0,-1 0 0,1 0 0,0 0 1,0 0-1,-1-1 0,1 1 0,0 0 0,0-1-34,35-12-225,-25 8 331,18-3-1152,1 0 0,11-1 1046,61-2-5929,-38 9 1022</inkml:trace>
  <inkml:trace contextRef="#ctx0" brushRef="#br0" timeOffset="12661.131">6139 913 8448,'20'0'1045,"-18"0"-341,-5 13 320,1 25-737,0 0-1,3 1 1,1-1-1,3 3-286,2 84 582,-8-106-39,-2-33-41,-1-33-160,0 2-347,3 0 1,2-1 0,1 1-1,3 0 1,3-9 4,-5 47-106,-3 6 99,1 0 1,-1 1 0,1-1 0,-1 1 0,1 0 0,-1-1-1,1 1 1,-1-1 0,1 1 0,0 0 0,-1-1-1,1 1 1,0 0 0,-1 0 0,1-1 0,0 1 0,-1 0-1,1 0 1,0 0 0,0 0 0,-1 0 0,1 0 0,0 0-1,-1 0 1,1 0 0,0 0 0,0 1 0,-1-1-1,1 0 1,0 0 0,-1 1 0,1-1 0,-1 0 0,1 1-1,0-1 1,-1 1 0,1-1 0,0 1 6,6 4-13,0 1 0,0 0 1,0 0-1,-1 1 0,1 0 0,-2 0 0,1 0 1,-1 1-1,0 0 0,-1 0 0,1 0 0,0 5 13,9 13-17,61 133-89,-75-159 106,1 0 0,-1 1 0,0-1 0,1 0 0,-1 0 0,0 0 0,1 0 0,-1 0 0,0 0 0,0 0 0,1 0 0,-1 0 0,0 0 0,1 0 0,-1 0 0,0 0 0,1 0 0,-1 0 0,0 0 0,1 0 0,-1 0 0,0-1 0,0 1 0,1 0 0,-1 0 0,0 0 0,0 0 0,1-1 0,-1 1 0,0 0 0,0 0 0,1 0 0,-1-1 0,0 1 0,0 0 0,0-1 0,0 1 0,1 0 0,-1 0 0,0-1 0,0 1 0,0 0 0,0-1 0,0 1 0,0 0 0,0-1 0,0 1 0,0 0 0,7-15 0,16-43 5,-11 25-88,1 1 1,1 0 0,2 1 0,1 0 0,18-23 82,-28 45-106,1 3-22,5 32-107,4 16 262,-2 1-1,-2 1 1,7 40-27,-5 11-5883,-12-79 1169</inkml:trace>
  <inkml:trace contextRef="#ctx0" brushRef="#br0" timeOffset="14284.704">6867 686 6784,'0'0'384,"0"0"42,0 0 172,0 0-1,0 0-170,-1-15 341,-3-5-560,-1 1 0,-1 0 0,-1 0 0,0 0 0,-2 1 0,0 0 0,-1 0 0,-3-3-208,12 19 4,0 1 0,0-1 0,-1 1 0,1 0 0,0-1 0,0 1 0,-1 0 0,1 0 0,0 0 0,-1 0 0,1 0 0,-1 0 0,0 0 0,1 0 0,-1 1 0,0-1 0,1 1 0,-1-1 0,0 1 0,0 0 0,1-1 0,-1 1 0,0 0 0,-1 0-4,0 1 9,0 0 0,0 0 0,1 0 0,-1 0 0,0 0 0,1 1 1,-1-1-1,0 1 0,1-1 0,0 1 0,-1 0 0,1 0 0,0 0 1,0 1-10,-4 3 16,1 1 0,0-1 0,0 1 0,0 0 0,1 1 0,0-1 0,1 1 0,0 0 0,0 0 0,0 1-16,1 2 0,0 0 0,1 0 0,0 0 0,1 0 0,0 0 0,1 0 0,0 0 0,1-1 0,0 1 0,1 0 0,0-1 0,0 1 0,1-1 0,1 0 0,3 7 0,-7-16 0,0 1 1,1-1-1,-1 0 1,0 1-1,0-1 1,1 0-1,-1 0 1,1 0-1,-1 0 0,1 0 1,-1 0-1,1 0 1,0 0-1,0-1 1,-1 1-1,1-1 1,0 1-1,0-1 1,-1 0-1,1 0 1,0 1-1,0-1 0,2-1 3,-1 1-1,1-1 1,0 0-1,-1 0 0,1 0 1,-1 0-1,0-1 1,1 1-1,-1-1 1,0 0-1,1 0-2,4-4 10,0-1 0,0 1 0,0-1 0,-1 0-1,0-1 1,-1 0 0,6-9-10,7-18-39,-2-2 0,-1-1 0,-3 0 0,-1 0 0,-1-1 0,-1-7 39,-3 17 0,-1-1 0,-2 0 0,-1 0 0,-1-4 0,-2 34 0,0 0 0,0 0 0,0 0 0,0-1 0,0 1 0,0 0 0,0 0 0,-1 0 0,1 0 0,0 0 0,0 0 0,0 0 0,0 0 0,-1-1 0,1 1 0,0 0 0,0 0 0,0 0 0,0 0 0,-1 0 0,1 0 0,0 0 0,0 0 0,0 0 0,0 0 0,-1 0 0,1 0 0,0 0 0,0 0 0,0 0 0,0 0 0,-1 1 0,1-1 0,0 0 0,0 0 0,0 0 0,0 0 0,-1 0 0,1 0 0,0 0 0,0 0 0,0 1 0,0-1 0,0 0 0,0 0 0,0 0 0,0 0 0,-1 0 0,1 1 0,0-1 0,0 0 0,0 0 0,0 0 0,0 0 0,0 1 0,0-1 0,0 0 0,0 0 0,0 0 0,0 1 0,0-1 0,-9 11 0,2 4 6,1 0 0,0 0 1,0 1-1,2-1 1,0 1-1,1 1 0,0-1 1,1 0-1,1 1 1,1 13-7,3 29 32,2 1 0,5 17-32,6 11-1835,-14-69-5034</inkml:trace>
  <inkml:trace contextRef="#ctx0" brushRef="#br0" timeOffset="14894.258">7063 438 8576,'-1'4'16,"1"0"1,-1 0-1,1 1 0,0-1 1,0 0-1,1 0 1,-1 0-1,1 0 0,0 0 1,0 1-1,0-1 1,1-1-1,-1 1 1,1 0-1,0 0 0,0-1 1,0 1-1,1 0-16,11 23 110,-5 5 69,-2 1-1,0 0 1,-3 1 0,0 0-1,-3 0-178,1 54 2926,-11-167-2414,10 57-513,0 0 1,2 0 0,1 1 0,0-1-1,2 1 1,0 0 0,2 1 0,-2 5-567,1 0-1,0 1 1,1 0 0,4-5 567,-4 8-1364,1 1 1,0-1 0,0 1-1,1 1 1,5-4 1363,10-7-1536,-1 0 0</inkml:trace>
  <inkml:trace contextRef="#ctx0" brushRef="#br0" timeOffset="15804.808">6734 1017 5760,'47'4'4795,"31"-12"-4905,-44 4 438,286-26-246,-181 26-3513,-106 4-1561</inkml:trace>
  <inkml:trace contextRef="#ctx0" brushRef="#br0" timeOffset="16755.774">6989 1328 6784,'-3'-1'57,"0"1"0,0-1-1,-1 1 1,1 0 0,0 0 0,-1 1 0,1-1 0,0 0 0,0 1 0,-1 0 0,1 0-1,0 0 1,0 0 0,0 1 0,0-1 0,0 1 0,1-1 0,-1 1 0,0 0 0,1 0-1,-1 0 1,1 1 0,0-1 0,-1 1 0,1-1 0,0 1 0,0 1-57,-4 4 14,0 1 0,1 0 0,0 0 1,1 1-1,0-1 0,0 1 0,1 0 1,0 0-1,1 0 0,0 0 0,1 0 0,0 1 1,0-1-1,1 0 0,1 1 0,0-1 1,0 0-1,2 7-14,-3-17 1,0 0 1,0 0-1,0 1 1,0-1 0,0 0-1,0 0 1,0 0-1,1 1 1,-1-1-1,0 0 1,0 0-1,0 0 1,0 1-1,0-1 1,0 0 0,0 0-1,1 0 1,-1 0-1,0 1 1,0-1-1,0 0 1,0 0-1,1 0 1,-1 0 0,0 0-1,0 0 1,0 0-1,1 0 1,-1 1-1,0-1 1,0 0-1,1 0 1,-1 0 0,0 0-1,0 0 1,0 0-1,1 0 1,-1 0-1,0 0 1,0 0-1,0-1 1,1 1-2,11-7 74,14-18 35,-22 21-101,8-8-9,19-19-19,-2-1 0,7-10 20,-28 31-8,0 0 1,-1 0 0,0-1 0,-1 0-1,-1-1 1,1 1 0,-2-1-1,0 0 1,0-4 7,3-17 64,-2 0 0,-2 0 0,-1 0 0,-1-1-64,-1 34 107,0 1 21,-2 2-107,-1 1 1,1-1-1,0 1 1,0 0-1,0 0 1,1 0-1,-1 0 1,1 0-1,0 0 1,-1 2-22,1-3 41,-15 35 91,2 1 1,2 0 0,1 0 0,2 1-1,2 1 1,1-1 0,2 1 0,2 0-1,3 33-132,0-64-316,0 0-1,1 0 1,0 0 0,1 0-1,-1 0 1,5 6 316,6 16-5824</inkml:trace>
  <inkml:trace contextRef="#ctx0" brushRef="#br0" timeOffset="17599.278">7224 1127 6528,'2'0'29,"-1"1"-1,0 0 1,0 0 0,1 0-1,-1 0 1,0 0 0,0 0 0,0 1-1,0-1 1,0 0 0,0 0 0,-1 1-1,1-1 1,0 0 0,-1 1 0,1-1-1,0 1 1,-1-1 0,0 1-1,1-1 1,-1 2-29,-7 30 1024,1-13-710,-3 19-58,2 0 0,2 0 0,1 1 0,2 0 0,2-1 0,1 1 0,3-1 0,5 29-256,-9-66-2,1 0 0,-1 0 0,1 0 0,-1 1 0,1-1 1,0 0-1,-1 0 0,1 0 0,0-1 0,0 1 0,1 0 0,-1 0 0,0 0 0,1-1 0,-1 1 0,1-1 0,-1 1 1,1-1-1,0 0 0,-1 1 0,1-1 0,0 0 0,0 0 0,1 0 2,0 0 67,0-1 1,1 1-1,-1-1 1,0 0-1,0 0 1,1-1-1,-1 1 0,0 0 1,0-1-1,0 0 1,0 0-1,1 0 0,-1 0 1,0 0-1,-1-1-67,9-3-416,-2 0 1,1-1-1,-1 0 0,6-5 416,24-25-8070,-24 18 6449</inkml:trace>
  <inkml:trace contextRef="#ctx0" brushRef="#br0" timeOffset="17943.89">7145 1378 10112,'0'0'0,"4"11"128,-4-11 0,0 0 0,0 0 0,15-1 128,-2-2 0,2 3-128,6-3 128,3-1-256,1 0 128,-2 0-128,0-1 128,-1 1-8576</inkml:trace>
  <inkml:trace contextRef="#ctx0" brushRef="#br0" timeOffset="18692.058">7537 986 11136,'0'0'0,"0"0"128,0 0 0,0 0 0,0 0 128,0 0-256,0 0 0,0 0 0,0 0 0,0 0-640,0 0 0,0 0-6784</inkml:trace>
  <inkml:trace contextRef="#ctx0" brushRef="#br0" timeOffset="19770.177">7904 923 8960,'-3'-3'0,"1"1"0,-1 0 0,1 0 0,-1 1 0,0-1 0,0 0 0,0 1 0,0 0 0,0 0 0,0 0 0,0 0 0,0 0 0,-1 0 0,1 1 0,0 0 0,0 0 0,-1 0 0,1 0 0,0 0 0,0 0 0,-1 1 0,1 0 0,0-1 0,0 1 0,0 1 0,0-1 0,0 0 0,0 1 0,0-1 0,0 1 0,1 0 0,-3 2 0,-3 2 0,1 1 0,0 1 0,1-1 0,-1 1 0,1 0 0,1 1 0,0-1 0,-3 7 0,4-7 1,-1 0 0,2 0 0,-1 1 0,1 0 0,1-1 0,-1 1 0,1 0 0,1 0 0,0 0 0,0 0 0,1 1 0,0-1 0,1 0 0,-1 0 0,2 0 0,-1 0 0,2 0 0,-1 0 0,1 0 0,0-1 0,3 6-1,-3-10 58,0-1 0,0 1 0,0-1-1,0 0 1,1 0 0,-1 0 0,1-1 0,-1 1 0,1-1-1,0 0 1,0 0 0,0 0 0,1 0 0,-1-1 0,0 0-1,1 0 1,-1 0 0,0 0 0,1-1 0,-1 1 0,5-1-58,-6 0 55,1 0 0,-1 0 0,0 0 0,0-1 0,0 1 0,0-1 0,1 0 0,-1 0 1,0 0-1,0 0 0,0 0 0,-1 0 0,1-1 0,0 0 0,0 1 0,-1-1 0,1 0 0,-1 0 0,0-1 1,1 1-1,-1 0 0,0-1 0,0 1 0,-1-1 0,1 0 0,0 0 0,-1 1 0,0-1 0,0 0 1,0 0-1,0-1-55,1-16 115,-1 0 1,-1 0-1,-1 0 1,-1 0-1,-1 0 1,0 0-1,-5-13-115,1 1 66,-23-108-43,13 71-23,3-1-1,3-1 1,3 0 0,3-10 0,5 76-108,0 0 0,0 1 0,1-1 0,0 0 0,0 0 0,0 0 0,0 0 0,1 1 0,-1-1 0,1 1 0,1-1 0,-1 1 0,1 0 0,-1-1 0,1 1 1,0 1-1,1-1 0,-1 0 0,1 1 0,-1 0 0,1 0 0,0 0 0,0 0 0,1 0 0,3-1 108,-2 2-253,0-1-1,0 1 1,0 1 0,0-1-1,0 1 1,0 0 0,0 1-1,1 0 1,-1 0 0,0 0-1,0 0 1,1 1 0,-1 0-1,0 1 1,0-1 0,0 1-1,0 0 1,0 1 0,-1-1 0,2 2 253,22 11-4907</inkml:trace>
  <inkml:trace contextRef="#ctx0" brushRef="#br0" timeOffset="20398.954">8069 791 9216,'2'4'51,"0"1"0,0-1 0,-1 1 0,0 0 0,0 0 0,0 0 0,0 0 0,-1 0 1,0 0-1,0 0 0,0 0-51,1 17 227,2 7 0,3 15 596,-2 1 1,-2-1-1,-2 1 0,-3 17-823,3-61 192,0 4 567,0-8-270,18-96-222,-15 90-338,0-1 1,1 2-1,0-1 1,0 0-1,1 1 1,1 0 0,-1 0-1,1 0 1,0 1-1,1 0 1,0 0 0,0 0-1,0 1 1,1 0-1,0 1 1,5-3 70,-3 3-812,1 0 0,0 0 0,0 1 0,1 0 0,9-1 812,-3 1-2509,-1 2-1,1 0 1,17 1 2509,-5 1-1365</inkml:trace>
  <inkml:trace contextRef="#ctx0" brushRef="#br0" timeOffset="21786.481">8353 376 8320,'-31'-6'6,"53"10"137,-3-2-14,-1-1 0,1 0 1,-1-2-1,1 0 0,-1 0 0,1-2 0,-1-1 0,16-4-129,-20 5 204,-14 55 202,16 169-406,-14-12 490,16 73-490,-11-173 651,-5-1 0,-9 66-651,7-173 44,0-1 1,0 1-1,0 0 0,1 0 1,-1 0-1,0 0 1,0 0-1,-1-1 1,1 1-1,0 0 0,0 0 1,0 0-1,0 0 1,-1-1-1,1 1 1,0 0-1,-1 0 0,1-1 1,-1 1-1,1 0 1,-1 0-1,1-1 1,-1 1-1,1 0 0,-1-1 1,0 1-1,1-1 1,-1 1-1,0-1 1,1 1-1,-1-1 0,0 0 1,0 1-1,1-1 1,-1 0-1,0 0 1,0 1-1,0-1 1,0 0-1,0 0-44,-3-1 71,1 0 0,-1 0 0,0 0 0,0-1 0,1 0 0,-1 0 0,1 0 1,-2 0-72,-5-5-149,-32-16-509,-16-10-5852,16 15-295</inkml:trace>
  <inkml:trace contextRef="#ctx0" brushRef="#br0" timeOffset="22630.481">8828 1070 9216,'0'0'128,"0"0"0,0 0 0,0 0 128,11-4-128,-1 1 128,4 3 0,1 0 128,0 0-256,8 3 0,6-1-128,6 2 128,6 1 0,0-4 0,-2-1-896,1-1 0,2-2-3840,-2-10 128</inkml:trace>
  <inkml:trace contextRef="#ctx0" brushRef="#br0" timeOffset="27149.405">9480 904 6144,'2'0'94,"-1"0"0,1 0 1,-1 0-1,1 1 0,-1-1 0,1 0 1,-1 1-1,1-1 0,0 1 0,-1-1 1,0 1-1,1-1 0,-1 1 0,1 0 1,-1 0-1,0 0 0,0 0 0,1 0 1,-1 0-1,0 0 0,0 0 0,0 0 1,0 1-1,0-1 0,-1 0 0,1 1 0,0-1 1,-1 1-1,1-1 0,0 1 0,-1-1 1,0 1-1,1-1 0,-1 1 0,0-1 1,0 2-95,2 9 186,-1 1 1,0 0-1,-2 0 1,0 8-187,0 3 319,0 72 1367,-11 65-1686,11-152 1098,4-30-848,4-39-212,-6 22-116,1 0 0,2 1 0,2-1-1,2 1 1,1 0 0,11-27 78,-20 64-14,0-1 0,0 1 0,0-1 0,1 1 0,-1-1 0,0 1 0,1-1 0,-1 1 0,0-1 0,1 1 0,-1-1 0,1 1 0,-1-1 0,1 1 0,-1 0 0,1-1 0,-1 1 0,1 0 0,-1-1 0,1 1 0,0 0 0,-1 0 0,1 0 0,-1-1 0,1 1 0,0 0 0,-1 0 0,1 0 0,-1 0 0,1 0 0,0 0 14,20 11-156,12 24-43,-16-7 199,-2 0 0,0 1 0,-2 1 0,-1 0 0,-2 1 0,4 20 0,-13-50 128,2-16-22,5-13-286,0 1 1,2 0-1,1 1 0,1 0 0,2 1 0,0 1 1,12-16 179,-16 31-128,-10 9 123,1-1-1,-1 1 1,1-1 0,-1 1 0,1 0 0,-1-1 0,1 1 0,-1 0 0,1 0 0,0-1 0,-1 1-1,1 0 1,0 0 0,-1 0 0,1 0 0,-1 0 0,1 0 0,0 0 0,-1 0 0,1 0 0,0 0-1,-1 0 1,1 0 0,0 0 0,-1 1 0,1-1 0,-1 0 0,1 0 0,0 1 0,-1-1 0,1 0-1,-1 1 1,1-1 0,-1 1 0,1-1 0,-1 1 0,0-1 0,1 1 0,-1-1 0,1 1-1,-1-1 1,0 1 0,1-1 0,-1 1 0,0-1 0,0 2 5,11 14 4,0 1-1,-2 0 1,0 0-1,-1 1 1,-1 0-1,-1 1 1,0 1-4,3 7 82,11 49 72,-16-56-256,1 0-1,1 0 0,0-1 1,3 3 102,-2-10-1643,2-1-4522</inkml:trace>
  <inkml:trace contextRef="#ctx0" brushRef="#br0" timeOffset="29328.323">10089 1020 6656,'0'0'128,"12"7"128,-2-6-208,0-1 0,0 1 1,0-1-1,0-1 0,0 0 0,0-1 1,0 0-1,0 0 0,-1-1 1,1 0-1,3-2-48,28-7 365,23 1 583,0 3 0,51 1-948,-54 4-817,0-2 0,-1-3 0,18-6 817,-50 7-4949</inkml:trace>
  <inkml:trace contextRef="#ctx0" brushRef="#br0" timeOffset="30310.87">10415 1318 6656,'0'0'384,"-19"-28"2304,17 26-2625,0-1 1,0 0 0,0 1 0,0 0 0,0 0-1,-1 0 1,1 0 0,-1 0 0,1 0-1,-1 0 1,0 1 0,0-1 0,0 1 0,0 0-1,0 0 1,0 0 0,0 0 0,0 1-1,0-1 1,0 1 0,0 0 0,-1 0 0,1 0-1,-3 0-63,1 1-9,0 1-1,1-1 1,-1 1-1,0 0 0,1 1 1,0-1-1,-1 1 1,1-1-1,0 1 0,0 1 1,1-1-1,-1 0 1,0 1-1,1 0 0,-2 2 10,-2 5-15,1-1 1,-1 1-1,2 0 0,-1 0 0,2 0 0,0 1 0,0 0 1,1 0-1,0 0 0,1 0 0,0 0 0,1 0 0,1 1 1,0-1-1,0 0 0,1 1 0,1-1 0,0 0 0,1 0 1,0 0-1,1 0 0,0-1 0,1 2 15,-5-13 14,1 1 1,-1 0-1,1 0 1,-1 0-1,1 0 1,-1-1-1,1 1 1,0 0-1,-1 0 1,1-1-1,0 1 1,-1 0-1,1-1 0,0 1 1,0-1-1,0 1 1,0-1-1,0 0 1,0 1-1,-1-1 1,1 0-1,0 1 1,0-1-1,0 0 1,0 0-1,1 0-14,1 0 6,0-1 0,-1 1 0,1-1 0,0 1 0,-1-1 0,1 0 0,-1 0 0,1 0 0,-1-1 0,2 0-6,8-6-98,0 0 0,-1-1 0,9-9 98,-16 15-35,18-17-243,-1-1 1,-1-1-1,-1-1 0,0 0 1,4-10 277,-14 18-187,-1-1 0,0 0-1,0-1 1,-2 1 0,0-1 0,-1 0 0,-1-1 0,-1 1 0,1-11 187,-1-15-511,-2 0 0,-2-4 511,0-13-770,1 60 642,0 0 0,-2 0 145,1 0 0,0 1 0,-1-1 0,1 1 0,-1 0 0,1-1 0,0 1 0,0 0 0,-1 0 0,1 0 0,0 0 0,0 0 0,0 0 0,0 0 0,0 0 0,0 0 0,0 0 0,0 0 0,1 1 0,-1-1 0,0 0 0,0 2-17,-15 38 871,9-24 188,-7 14-777,2 0 0,1 1 0,1 1 0,2-1 0,1 2 0,2-1 0,1 0 0,1 1 0,2 9-282,0-12-263,2 54 1058,-1-79-1132,1 0 0,-1 0-1,2-1 1,-1 1 0,0 0-1,1 0 1,0-1 0,1 1-1,-1-1 1,1 0 0,3 5 337,5 0-3307,0-1 598</inkml:trace>
  <inkml:trace contextRef="#ctx0" brushRef="#br0" timeOffset="30717.008">10648 1107 9856,'-5'10'112,"2"0"0,-1 0 0,1 1-1,1-1 1,0 1 0,1 0 0,-1 6-112,1 81 1191,1-61-989,-1 21-76,0-22-35,1 0 0,2 0 0,1 0 0,3 5-91,-6-38 8,0-1 0,1 1 0,-1-1 0,1 0 0,0 1 0,0-1 0,0 0 0,0 1 0,0-1 0,0 0 0,0 0 0,1 0 0,-1 0 0,1 0 0,0 0 0,-1 0 0,1-1 0,0 1 0,0-1 0,0 1 0,0-1 0,0 0 0,1 1-1,-1-1 1,0 0 0,1 0-8,1-1-163,-1 0-1,1 0 1,0 0-1,-1 0 0,1 0 1,0-1-1,-1 0 1,1 0-1,0 0 0,-1 0 1,0 0-1,1-1 1,-1 1-1,0-1 0,1 0 1,0-1 163,19-13-2816,0 1-2048</inkml:trace>
  <inkml:trace contextRef="#ctx0" brushRef="#br0" timeOffset="31043.757">10524 1389 12288,'8'0'0,"6"0"0,0 0 0,-1-1 0,5 1 0,4 0 0,1 0 0,7 0 0,0-3 0,1 0-8832</inkml:trace>
  <inkml:trace contextRef="#ctx0" brushRef="#br0" timeOffset="28134.836">10335 552 9600,'0'0'256,"1"-27"1365,-2 18-1466,0 0 0,-1 0 1,0 0-1,-1 0 0,0 1 1,0-1-1,-1 1 0,0 0 0,-2-4-155,3 7 77,0 0 0,0 0 0,-1 0 0,1 1 0,-1-1 0,0 1 0,0 0 0,-1 0 0,1 0 0,-1 1 0,0-1 0,0 1 0,0 0 0,-6-2-77,9 5-6,-1-1 1,0 1 0,1 0 0,-1 0 0,0 0 0,1 0 0,-1 0 0,0 0 0,0 1-1,1-1 1,-1 1 0,1 0 0,-1 0 0,1 0 0,-1 0 0,1 0 0,-1 1 0,1-1-1,0 1 1,0-1 0,0 1 0,0 0 0,0 0 0,-1 1 5,-3 3-19,1 0-1,0 0 1,1 0 0,-1 1-1,1-1 1,1 1 0,-1 0-1,1 1 20,-4 12-67,1 0 0,1 0 0,0 1 0,2 0 0,0 0-1,1 15 68,1-23-31,1 0 0,1 0 0,0 1-1,1-1 1,0 0 0,1 0 0,1-1-1,0 1 1,1-1 0,0 0 0,2 4 31,-7-15 5,1-1 0,-1 1 0,1 0 0,-1 0 0,1 0 0,0 0 0,-1-1 0,1 1 0,0 0 0,0-1 0,-1 1 0,1 0 0,0-1 0,0 1 0,0-1 0,0 0 0,-1 1 1,1-1-1,0 0 0,0 1 0,0-1 0,0 0 0,0 0 0,0 0 0,0 0 0,0 0 0,0 0 0,0 0 0,0 0 0,0 0 0,0 0-5,2-1 9,1-1 0,-1 1 1,-1 0-1,1-1 0,0 0 0,0 0 0,-1 0 0,1 0 1,-1 0-1,2-2-9,7-7-30,-1-1 0,0 0 0,-1-1 0,1-3 30,3-7-97,-2-1 1,0-1 0,-2 0 0,0 0 0,-2-1 0,-1 0-1,-1 0 1,0-8 96,2-36-383,-2-1 0,-5-36 383,0 97-107,-7-138-1280,-2 228 1323,12 98-42,9 17 106,-12-190 0,1 19-435,1 0 0,1-1 1,1 1-1,1-1 0,1 0 1,1 0-1,1-1 0,8 16 435,-3-15-4202</inkml:trace>
  <inkml:trace contextRef="#ctx0" brushRef="#br0" timeOffset="28683.335">10577 394 7040,'5'40'378,"-2"2"0,-2-1 0,-1 0 0,-3 4-378,1 18 280,2-54 216,-1 1 0,1-1 0,-1 0 0,-1 1 0,0-1 0,0 0 0,-1 0 0,-1 3-496,4-11 576,-2-16-22,0 2-509,2-1-1,-1 0 1,2 0 0,0 1-1,1-1 1,0 0-1,1 1 1,0 0-1,2-5-44,2-1-7,0-1-1,1 1 0,2 0 1,-1 1-1,13-16 8,-11 21-853,1 1 1,0 1-1,1 0 0,0 0 1,0 1-1,1 1 0,1 0 1,0 1-1,13-5 853,1-1-1243,3-4-2213</inkml:trace>
  <inkml:trace contextRef="#ctx0" brushRef="#br0" timeOffset="34712.268">11343 1292 4992,'0'0'149,"0"0"150,0 0 298,-10-10 1579,6 7-2152,0 0 1,-1 0-1,0 1 0,0 0 0,0 0 1,0 0-1,0 0 0,0 1 0,0 0 1,-1 0-1,1 0 0,0 0 1,-1 1-1,1 0 0,0 0 0,-1 1 1,1 0-1,0 0 0,-1 0 0,-2 1-24,2 1 15,1-1-1,-1 1 1,1 0-1,0 0 1,0 1 0,0 0-1,1 0 1,-1 0-1,1 0 1,0 1-1,0-1 1,0 1-1,1 0 1,-1 0-1,1 0 1,1 1-1,-1-1 1,-1 5-15,1-1 67,0 0 1,1 1 0,0-1 0,0 1 0,1-1-1,0 1 1,1-1 0,0 1 0,1 0-1,0-1 1,0 1 0,1-1 0,0 1-1,0-1 1,1 0 0,1 0 0,3 8-68,-6-16 24,-1-1 0,1 1 0,-1-1 0,0 0 0,1 1 1,-1-1-1,1 1 0,-1-1 0,1 0 0,0 0 0,-1 1 0,1-1 0,-1 0 1,1 0-1,-1 0 0,1 0 0,0 1 0,-1-1 0,1 0 0,-1 0 1,1 0-1,0 0 0,-1 0 0,1-1 0,-1 1 0,1 0 0,-1 0 1,1 0-1,0 0 0,-1-1 0,1 1 0,-1 0 0,1 0 0,-1-1 1,1 1-1,-1-1 0,1 1-24,17-15 109,2-12-132,-1-1-1,-1-1 1,-1 0-1,-2-2 1,-1 1 0,-1-2-1,-2 0 1,-1 0-1,-2-1 1,2-14 23,-10 47-8,0 0 0,0 0 0,0 0 0,-1 0 0,1 0 0,0 0 0,0 0 0,0 0 0,0 0 0,0 0 0,0 0 0,0 0 0,0 0 0,0 0 0,0 0 0,0 0 0,-1 0 8,-5 21-216,-7 32-72,6-8 288,1-8 0,0 36 0,5-60 0,1-1 0,1 0 0,0 0 0,1 0 0,0 0 0,1 0 0,0 0 0,2 1 0,-5-11-152,1 0 0,-1 0 0,1 0 0,0 0 0,0-1 0,0 1 0,0 0 0,0-1 0,0 1 0,1-1 0,-1 1 0,0-1 0,1 1 0,-1-1 0,1 0 0,-1 0 0,1 0 0,0 0 0,0 0 0,-1 0 0,1 0 0,1 0 152,-1-1-259,1 0 0,-1 0 0,1 0 1,-1 0-1,1 0 0,-1-1 0,0 1 0,1-1 0,-1 0 1,0 0-1,1 0 0,-1 0 0,0 0 0,0 0 1,0-1-1,0 1 0,1-1 259,13-9-1472</inkml:trace>
  <inkml:trace contextRef="#ctx0" brushRef="#br0" timeOffset="35084.626">11557 1134 7040,'-13'32'509,"3"1"0,0 1 0,2 0 0,2 0-1,1 0 1,2 1 0,1 13-509,2-43 20,0 15 139,1 1 1,1-1 0,1 1 0,4 16-160,-6-33 28,0-1 0,0 1 1,0 0-1,0 0 0,1-1 1,-1 1-1,1-1 0,0 1 0,0-1 1,1 0-1,-1 0 0,1 0 1,-1 0-1,1 0 0,0 0 0,0-1 1,0 1-1,0-1 0,1 0 1,-1 0-1,1 0 0,-1-1 1,1 1-1,-1-1 0,1 0 0,0 0 1,0 0-1,1 0-28,-2-1-382,1 0 0,-1-1 0,0 1-1,0-1 1,1 1 0,-1-1 0,0 0 0,0-1 0,0 1 0,0 0-1,0-1 1,0 0 0,2-1 382,-2 1-536,12-6-3837</inkml:trace>
  <inkml:trace contextRef="#ctx0" brushRef="#br0" timeOffset="35491.191">11366 1343 9728,'0'0'0,"17"-3"128,-17 3 0,0 0 128,0 0 128,0 0 0,0 0 0,0 0-128,0 0 0,17 5 128,-4-3 0,4 2-256,4-1 128,1-1-256,5-2 128,3-2-512,-3-1 128,-1 2-8704</inkml:trace>
  <inkml:trace contextRef="#ctx0" brushRef="#br0" timeOffset="33133.259">11406 588 5120,'-1'-7'394,"0"-1"1,-1 1 0,0 0-1,-1 0 1,0 0 0,0 0-1,0 0 1,-1 1 0,-4-6-395,4 4 294,-1 0-1,0 1 1,0 0 0,-1 0 0,1 0 0,-2 0-1,1 1 1,-1 0 0,0 0 0,0 1 0,0 0-294,5 4-2,0 0 0,-1 0 0,1 1 0,0-1 1,0 1-1,0-1 0,0 1 0,0 0 0,0 0 1,-1 0-1,1 0 0,0 0 0,0 1 0,0-1 0,0 1 1,0-1-1,0 1 0,0 0 0,0 0 0,-1 0 2,-1 1-9,0 1 0,0 0 0,0 0 0,0 0 0,1 1 0,-1-1 0,1 1 0,0-1 0,-1 3 9,-7 12-34,0 0 0,2 1 0,0 0 0,0 4 34,5-14-2,0 1-14,-1 1 0,2-1 0,-1 1 0,2 0 0,-1 1 0,1-1 0,1 0 0,0 1 0,1-1 0,0 0 0,1 1 0,0-1 0,0 0 0,2 1 0,-1-1 0,2 3 16,2-3 0,-6-10-2,1-1 1,-1 1-1,1 0 1,-1 0 0,1 0-1,0 0 1,-1-1 0,1 1-1,0 0 1,-1-1-1,1 1 1,0 0 0,0-1-1,0 1 1,-1-1-1,1 1 1,0-1 0,0 0-1,0 1 1,0-1-1,0 0 1,0 0 0,0 0-1,0 1 1,0-1 0,0 0-1,0 0 1,0 0-1,0 0 1,0-1 0,0 1-1,0 0 1,0 0-1,0-1 1,-1 1 0,1 0-1,0-1 1,0 1-1,0-1 1,0 1 0,0-1-1,-1 0 1,1 1 0,0-1-1,-1 0 1,1 1-1,0-1 1,-1 0 0,1 0-1,-1 0 1,1 1-1,-1-1 1,1-1 1,1 0-33,22-26-144,-1-1-1,-1-1 1,-1 0 0,-2-2-1,-1 0 1,-2-1 0,-1-1-1,-2-1 1,-1 1 0,-2-2-1,-1 0 1,-2 0 0,-1-1-1,-2 1 1,-2-1 0,-1-2 177,0 24-1,-1 11 1,1 1 0,-1 0 0,0-1 0,0 1 0,0-1 0,0 1 0,-1 0 0,0-1 1,1 1-1,-1 0 0,0-1 0,0 1 0,-1 0 0,0-1 0,2 3-128,0 1 0,-11 42 0,4-12 178,2 1 0,2 0 0,0 0 0,2 23-50,12 128 344,-3-69-227,-6-94-232,0 0 1,1 0-1,1-1 0,0 1 1,2-1-1,0 0 0,1-1 1,0 1 114,4 5-5120</inkml:trace>
  <inkml:trace contextRef="#ctx0" brushRef="#br0" timeOffset="33727.584">11230 1009 7552,'11'0'0,"9"-3"384,9 3 0,8 0-128,2 0 0,6 0 128,3-2 0,4-3-256,-2-1 128,3-1-128,-9 0 0,-6 0-128,-8 2 128,-8-1-1152,-6 2 128,-1 0-4992</inkml:trace>
  <inkml:trace contextRef="#ctx0" brushRef="#br0" timeOffset="37839.562">11775 570 7680,'0'0'149,"3"-14"1003,-7 5-1045,0 1-1,0 1 1,-1-1 0,0 1-1,0-1 1,-1 2 0,0-1-1,0 1 1,-1-1 0,1 2-1,-1-1 1,-1 1 0,-2-2-107,8 7 0,0-1 0,-1 1 0,1-1 0,0 1 1,-1 0-1,1 0 0,0 0 0,-1 0 0,1 0 0,0 0 1,-1 1-1,1-1 0,0 1 0,-1 0 0,1 0 1,0-1-1,0 1 0,0 1 0,0-1 0,0 0 0,0 0 1,0 1-1,0-1 0,0 1 0,1 0 0,-1 0 0,0-1 1,1 1-1,0 0 0,-1 0 0,-3 5-4,0 0 0,0 1 1,1-1-1,0 1 0,0 0 0,1 0 0,-2 6 4,2-4-31,1 1-1,0-1 1,1 1-1,0-1 0,1 1 1,0 0-1,1-1 1,0 1-1,1 0 1,0-1 31,-1-5 39,-1-1 0,1 0 0,1 0 0,-1 0 0,1 0 0,-1 0 0,1 0 0,0 0 0,1 0 0,-1-1 0,0 1 1,1-1-1,0 0 0,0 0 0,0 0 0,0 0 0,1 0 0,-1-1 0,1 1 0,-1-1 0,1 0 0,0 0 0,0 0 1,0-1-1,4 2-39,-6-3 36,0 1 0,0-1 0,0 0 0,0 1 0,0-1 0,0 0 0,0 0 0,0-1 0,1 1 0,-1 0 0,0-1 0,0 1 0,0-1 0,0 0 0,0 1 0,0-1 0,0 0 0,0 0 0,-1 0 0,1-1 0,0 1 0,-1 0 0,1-1 0,0 1 0,-1-1 0,0 1 0,1-1 0,-1 0 0,0 0 0,0 1 0,0-1 0,0 0 0,0 0 0,0 0 0,-1 0 0,1 0 0,-1 0 0,1 0 0,-1 0 0,0-1 0,0 0-36,2-12 38,-1 0 1,-1 0-1,0 0 0,-1 0 0,-2-6-38,3 17-3,-29-174-128,5 48-229,23 117 339,1 0-1,0 0 1,1 0 0,0 0 0,1 0-1,1 0 1,0 0 0,0 1 0,2 0-1,-1-1 1,2 1 0,5-11 21,7-17-22,-16 35-155,1 0 0,0 1 0,0-1 1,0 0-1,0 1 0,1 0 1,0 0-1,0 0 0,0 0 0,0 1 1,1-1-1,-1 1 0,1 0 1,0 1-1,0-1 0,0 1 0,0 0 1,0 0-1,0 0 0,1 1 0,-1 0 1,1 0 176,10-2-716,-1 2 1,1 0 0,-1 0-1,0 1 1,1 1-1,-1 1 1,6 1 715,4 1-1856</inkml:trace>
  <inkml:trace contextRef="#ctx0" brushRef="#br0" timeOffset="38586.148">11873 349 7424,'4'11'143,"0"-1"0,-1 1 0,-1 0 0,0 0 0,0 0 0,-1 0 1,0 4-144,3 28 640,-3-41-607,5 27 445,-2-1 1,0 1-1,-2 0 1,-1 0 0,-1 1-1,-1-1 1,-2 0 0,-2 4-479,0-22 508,2-26 360,2-27 316,4 26-1189,1-14-85,1 1 0,5-15 90,-7 36-17,0-1-1,0 1 0,0 0 0,1 0 0,0 0 0,1 1 0,0 0 1,0-1-1,0 2 0,6-7 18,-2 5-723,1-2 1027,0 1 0,1 0 1,0 0-1,6-3-304,16 0-2550,-30 12 1719,0-1-1,-1 1 1,1 0 0,0 0-1,0 1 1,-1-1 0,1 1-1,0-1 1,-1 1 0,1 0 0,0 0-1,0 0 832,12 6-2069</inkml:trace>
  <inkml:trace contextRef="#ctx0" brushRef="#br0" timeOffset="39698.117">11719 1009 2176,'17'-3'277,"-16"3"129,-1 0 191,0 0 0,0 0-149,0 0 64,0 0 107,0 0-22,0 0-149,12 0 448,42-9 170,-36 5-966,-1 1 0,1 1-1,9 0-99,101-2-1258,-127 4-1259,-1 0-854</inkml:trace>
  <inkml:trace contextRef="#ctx0" brushRef="#br0" timeOffset="40183.102">11625 1020 6400,'0'0'0,"11"-10"0,-11 10 128,11-1 256,-11 1 0,15 1 0,3-2 0,5-2-256,0-1 128,4-1-128,-1 1 0,0-1 0,-1 3 0,-2 0-128,-4 2 128,-1 0-1408,-1 0 0,1 0-3200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15.5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7168,'0'0'128,"0"0"0,0 0 0,0 0 42,0 0 172,0 0 63,0 0 86,0 0-22,0 0-149,0 0 0,25 6 256,-4 1-620,0-2 1,1-1-1,-1 0 1,1-2-1,0 0 0,0-1 1,0-2-1,0 0 44,5 1-867,-27 0-5490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16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6784,'0'0'256,"51"6"5461,-22-2-5446,0 0-1,0-2 1,2-1-271,68 6 532,-62-7-148,-35 0-512,-2 0-917,11-1-5974,-1-2 854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49:17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350 665 6784,'-3'8'64,"3"-7"277,0-1 192,0 0 214,-44-18 1792,33 12-2413,0 1 0,0 0 1,0 0-1,0 2 0,-1-1 1,0 1-1,0 1 1,0 0-1,0 1 0,-5 0-126,11 1 13,0 1 0,0-1 0,0 1 0,0 1 0,0-1 0,0 1 0,0 0 0,0 1 0,1-1 0,-1 1 0,1 0 0,0 0 0,-1 1 0,2 0 0,-1 0 0,0 0 0,1 0 0,0 1 0,0-1 0,0 1 0,0 1-13,-3 4-5,0 1 0,1 0 0,0 0 0,1 0 0,0 1 1,0 0-1,2 0 0,-1 0 0,2 0 0,0 1 0,0-1 0,1 1 1,0-1-1,1 1 0,1-1 0,0 1 0,1-1 0,0 1 0,0-1 1,2 0-1,0 0 0,1 3 5,-2-8-6,1 0 0,-1 0-1,2-1 1,-1 1 0,1-1 0,-1 0 0,2 0-1,-1-1 1,1 1 0,-1-1 0,2 0 0,-1-1-1,0 0 1,5 3 6,-6-5 39,0 0-1,0 0 1,0 0 0,0 0-1,0-1 1,0 0 0,1 0-1,-1 0 1,1-1 0,-1 1 0,0-2-1,1 1 1,-1 0 0,1-1-1,-1 0 1,0 0 0,0-1-1,1 1 1,-1-1 0,0 0-1,0-1-38,2 0 70,0-1-1,0 0 1,-1-1-1,1 1 0,-1-1 1,0 0-1,0-1 1,-1 0-1,1 0 1,-1 0-1,-1 0 0,1-1 1,-1 1-1,0-1 1,-1 0-1,0-1 1,0 1-1,0-1 1,-1 1-1,1-7-69,-1 1 55,-1 0 0,0 0 0,-1-1 0,-1 1 0,0 0 0,0 0 0,-2 0-1,1 0 1,-2 0 0,0 1 0,0-1 0,-2-2-55,-2-3 11,-13-36 55,-2 1 1,-3 1 0,-2 2 0,-4-3-67,27 45-13,1 0 0,0 0 1,0 0-1,0 0 1,1-1-1,1 1 0,-1-1 1,2 0-1,-1 0 1,1 0-1,0 0 0,1 0 1,0 0-1,0 0 1,1 0-1,0 0 1,1 0-1,0 1 0,1-1 1,-1 0-1,1 1 1,1-1-1,0 1 0,0 0 1,3-4 12,3-5-90,1 1 0,1 0 1,0 1-1,1 0 0,0 1 1,1 1-1,1 0 0,0 1 1,1 0-1,0 1 0,8-3 90,68-34-5397,-46 24-576</inkml:trace>
  <inkml:trace contextRef="#ctx0" brushRef="#br0" timeOffset="2209.028">616 375 7040,'27'-1'463,"-21"0"-252,0 0 0,0 1 1,-1 0-1,1 0 0,0 0 0,0 1 0,3 1-211,-7-2 448,-2 0-128,0 22 405,14 231 275,-8-182-848,15 77 9,-8-74 62,-13-72-203,0 1-1,0-1 1,1 0-1,-1 1 1,1-1-1,-1 0 1,1 0-1,0 0 1,0 0-1,0 0 1,0 0-1,0 0 1,1 0-1,-1 0 1,1 0-1,-1 0 1,2 0-20,-2-1 21,0-1 1,0 1-1,0-1 1,0 0-1,0 1 1,0-1-1,0 0 1,0 0-1,1 0 1,-1 0-1,0 0 1,0 0-1,0 0 1,0 0-1,0 0 1,0-1-1,0 1 1,0 0-1,1-1 1,-1 1-1,0 0 1,0-1-1,0 0 1,0 0-22,4-2 66,0-1 1,0 0-1,-1 0 1,1 0-1,-1-1 1,0 0-1,0 0 1,-1 0-1,1 0 0,-1 0 1,0-1-67,228-489-149,-226 481-826,-5 12-3874,0 2-335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0:50.9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1 107 2560,'29'-9'888,"-11"3"3344,-16 6-3294,-2 0-319,0 0-86,0 0-298,0 0-22,0 0-63,0 0-22,0 0 0,0 0 0,0 0 21,29-5 342,24-4-295,0 2 1,0 2 0,19 2-197,46-3 306,-102 4-326,0 0 1,-1-2 0,1 0-1,13-5 20,31-15-3016,-31 12-3234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0:51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4864,'2'1'280,"0"1"0,0 0 0,0-1 0,0 0 0,0 1 0,0-1 1,1 0-1,-1 0 0,0-1 0,1 1 0,-1 0 0,1-1 0,-1 1 0,1-1 0,-1 0 0,1 0 1,-1 0-1,3 0-280,58 1 568,274-46 840,-214 39-725,-121 6-470,-2 0-63,0 0-22,0 0-43,0 0-832,0 0-2687,0 0-513,0 0 598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0:53.5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275 644 6912,'0'0'128,"0"0"0,0 0 21,-1-17 726,-2 10-773,0 0 1,0 0-1,-1 0 0,0 0 1,-1 0-1,0 1 1,0 0-1,0 0 0,-1 0 1,1 1-1,-1 0 1,-1 0-1,1 0 0,-1 1 1,0 0-1,0 0 1,0 1-1,0-1 0,-1 2 1,-2-2-103,6 4 3,1 0 0,-1 0-1,0 1 1,1-1 0,-1 1 0,1 0 0,-1 0 0,1 0 0,-1 0 0,1 0 0,0 1 0,-1-1 0,1 1-1,0 0 1,0 0 0,0 1 0,0-1 0,1 0 0,-1 1 0,1 0 0,-1-1 0,0 3-3,-7 7 16,1 1 0,0 0 0,1 0 0,-3 7-16,5-8-8,1 1 1,0-1 0,1 1-1,0 0 1,1 1-1,1-1 1,0 0 0,1 1-1,0-1 1,1 1-1,1-1 1,0 1 0,1 6 7,-1-15-1,0 1 0,0-1 0,1 0 0,-1 1 0,1-1 0,0 0 0,1 0 0,-1-1 0,1 1 0,0 0 0,0-1 0,0 0 0,1 1 1,-1-1-1,1-1 0,0 1 0,1 0 0,-1-1 0,0 0 0,1 0 0,0 0 0,-1-1 0,1 0 0,0 0 0,0 0 0,1 0 0,-1-1 0,0 1 0,1-2 0,-1 1 1,0 0-1,1-1 0,-1 0 0,4-1 1,-4 1 37,0 0 0,1-1 0,-1 0 0,1 0 0,-1 0 0,0-1 0,0 1 0,0-1 0,0-1 0,0 1 0,0-1 0,-1 0 1,1 0-1,-1 0 0,1 0 0,-1-1 0,0 0 0,-1 0 0,1 0 0,-1 0 0,0 0 0,1-1 0,-2 0 0,1 1 0,-1-1 0,0 0 0,0 0 0,0 0 1,0-1-1,-1 1 0,0 0 0,0-3-37,3-18 126,-2 1-1,0-1 1,-2 0 0,-1 0 0,0 1 0,-4-8-126,-5-25 46,-3 1 1,-2 0-1,-3 0 1,-3 2-1,-7-11-46,18 41 3,6 14-17,-1 0 0,2 0 0,-1-1 1,2 1-1,0-1 0,0 0 1,0-6 13,2 14-7,0 0 0,1 0 0,-1 0 0,1 0 0,0 0 0,0 0 0,0 0 0,0 0 0,1 0 0,0 1 0,-1-1 0,1 1 0,1-1 0,-1 1 0,0 0 0,1-1 0,0 1 0,0 0 0,-1 1 0,2-1 1,-1 0-1,0 1 0,3-1 7,9-6-198,0 1 1,0 1 0,1 1-1,0 0 1,0 1 0,5 0 197,60-11-3680,-37 8-1184</inkml:trace>
  <inkml:trace contextRef="#ctx0" brushRef="#br0" timeOffset="704.329">508 279 7808,'0'0'149,"0"32"747,13 47 41,-8-53-638,-1 1 0,-1-1 0,-1 1 0,-1 3-299,-3 15 314,-1 44 274,5 14-588,-1-76 289,2 0 0,1-1 0,1 1 0,1-1 0,10 25-289,-16-50 34,1 0 1,-1-1-1,1 1 0,-1 0 1,1-1-1,0 1 0,-1 0 1,1-1-1,0 1 1,-1-1-1,1 1 0,0-1 1,0 1-1,-1-1 0,1 0 1,0 1-1,0-1 0,0 0 1,0 0-1,0 1 1,-1-1-1,1 0 0,0 0 1,0 0-1,0 0 0,0 0 1,0 0-1,0 0 0,0-1 1,-1 1-1,1 0 1,0 0-1,0-1 0,0 1-34,29-14 475,-13 1-356,-1-2 0,0 0 1,0-1-1,-2-1 1,0 0-1,-1 0 1,-1-2-1,3-5-119,11-24-8,-2 0-1,15-44 9,-14 20-2025,-1 6-4782,-3 18-147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0:58.1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4352,'13'-4'-107,"-4"3"107,-4 2 46,-1 0 1,1 0-1,-1 0 0,0 1 0,0 0 1,1 0-1,-1 0 0,0 0 0,-1 0 1,1 1-1,0 0-46,13 7 110,22 12 76,-22-12 73,1 0 0,0-2 1,15 6-260,-25-12 72,0 0 0,1 0 0,-1-1 0,1 0 0,-1 0 1,1-1-1,0 0 0,-1 0 0,1-1 0,6-2-72,20-6 391,0-1 1,0-2-1,8-5-391,-5 2 501,1 2 0,22-5-501,2 2 429,43-20-429,-56 19 148,0 1 1,1 3 0,1 1-149,-43 11 0,0 1 0,-1 0 0,1 0 0,-1 0 0,1 1 0,-1 1 0,1-1 0,-1 1 0,4 2 0,74 30 0,-33-11 0,-47-20 2,0-1 0,-1 1 0,0 0 1,0 0-1,0 0 0,0 1 0,0-1 1,-1 1-1,1 1 0,-1-1 0,0 0 1,2 5-3,3 4 14,-2 0 1,0 1 0,0 0 0,-1 1-15,0-1 12,0 0 1,1 0 0,1-1-1,0 0 1,2 1-13,-7-11 15,0 0 1,1 0-1,-1 0 0,1 0 1,0 0-1,0-1 0,0 0 1,1 0-1,-1 0 0,0 0 1,1-1-1,-1 0 0,1 0 1,-1 0-1,5 0-15,80 3 136,-49-4-118,-8 2 55,0-1-1,0-2 1,1-1-1,-1-2 1,0 0-1,-1-3 1,1 0-1,-1-2 1,-1-2-1,16-7-72,-29 9-32,19-9-388,-16 7-4205,7-6-1028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0:59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0 245 7040,'8'-7'0,"37"-16"0,-30 18 160,1 0 1,0 1 0,-1 0-1,2 1 1,-1 1-1,0 0 1,0 1-1,1 1 1,-1 1 0,0 0-1,8 3-160,66 0 666,-25-11-449,0-3 0,-1-2 0,-1-3 0,12-7-217,11-1 1052,74-11-1052,-77 22 512,1 4 0,25 3-512,-87 7 37,0 1 1,0 1 0,-1 0 0,1 2 0,4 2-38,41 10 67,-46-12-219,1-1 1,0-1-1,0-1 1,1-1-1,-1-1 1,0-1-1,1-1 1,-1-1-1,0-1 1,3-1 151,25-10-2432,0 0-3477</inkml:trace>
  <inkml:trace contextRef="#ctx0" brushRef="#br0" timeOffset="3267.813">1843 51 2304,'0'0'128,"0"0"85,0 0 342,0 0 42,0 0-149,0 0-21,0 0-214,12-2 129,4 1-190,1-1 1,0 2 0,-1 0 0,1 1 0,-1 1 0,3 1-153,-18-3 0,15 4-1,-7 2 5,0 0 1,1-1-1,0 0 1,0-1-1,7 2-4,-16-5 13,5 1 35,-1 1 1,0-1 0,1 0 0,0 0 0,-1-1 0,1 0 0,0 0 0,0 0 0,0 0 0,-1-1 0,1 0 0,0-1 0,0 1 0,0-1 0,1 0-49,11-10-875,2-1-2986</inkml:trace>
  <inkml:trace contextRef="#ctx0" brushRef="#br0" timeOffset="4522.815">1721 149 3456,'0'0'128,"35"-4"2005,-3-16-1693,-1-2-1,-1 0 0,7-10-439,-5 6 133,-29 24-183,0-1 0,1 1 0,-1 0-1,1 0 1,-1 0 0,1 0 0,0 1 0,-1-1 0,1 1 0,0 0 0,0 0 0,0 0 0,0 1 0,0-1-1,0 1 1,0 0 0,0 0 0,0 1 0,0-1 0,0 1 0,0 0 0,0 0 0,0 0 0,0 1 0,0-1 0,-1 1-1,1 0 1,-1 0 0,1 0 0,-1 0 0,0 1 0,0-1 0,0 1 0,0 0 0,0 0 0,0 0 0,-1 0 0,0 1-1,1-1 1,-1 0 0,-1 1 0,1 0 0,0-1 0,-1 1 0,0 0 0,1 3 50,-1-5-2347,-1-2 854</inkml:trace>
  <inkml:trace contextRef="#ctx0" brushRef="#br0" timeOffset="5244.472">1802 13 5376,'0'0'128,"-12"8"0,-11 6-128,6-2 128,0 0-128,-4 0 0,-1 4 0,-5 0 128,-2 3-128,4-4 0,7-6-1664,3-1 128,1-1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51:05.8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10 6656,'-24'2'536,"18"4"700,7-3-1004,1-1 1,-1 1 0,1-1 0,0 1 0,0-1 0,0 0 0,0 1 0,1-1 0,-1 0 0,1 0-233,7 7 144,-5-4-131,1-1 0,-1 0 0,1-1 0,0 1 0,0-1 0,0 0 0,0-1 0,0 1 0,1-1 0,6 1-13,71 9 177,-26-5-121,8 2-14,-1-3 1,1-2 0,4-4-43,-49 1 75,0 1 0,-1 1 0,1 1 1,9 3-76,-8-2 83,-12-4-51,0 0 1,0 0 0,0-1 0,1 0-1,-1-1 1,0 0 0,0-1 0,0 0 0,0 0-1,0-1-32,101-38 98,-75 26-33,2-1-22,95-33-85,-116 44 118,-1 1 0,2 0 0,-1 2 0,0 0 0,0 0 1,1 2-1,0 0-76,-3 2 89,0 1 0,0 1 0,0 0 0,8 3-89,35 10 262,-14-6-201,0 1 0,19 11-61,-22-8 37,1-2 0,22 4-37,-49-14 109,0-1 0,1 0-1,-1-2 1,1 1-1,-1-2 1,1 0-1,-1-1 1,0 0 0,2-2-109,27-4 328,6-3-2772,-19 0-5488,-6 0 4796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4:13:50.36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1,'8'1,"-1"0,0 1,0 0,0 1,0-1,0 1,-1 0,1 1,1 1,35 15,12-6,42 6,-54-13,-1 2,0 1,36 16,-21-5,55 13,-87-29,-1-2,1 0,0-2,-1 0,5-2,-4 0,-1 1,1 2,-1 0,0 1,7 3,22 4,1-2,0-3,0-2,0-2,39-5,25 1,555 3,-582 3,48 11,46 2,559-13,-386-6,-142 3,-189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4:37.4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1 263 3584,'3'1'275,"0"1"0,0 0 0,0 0 0,0 1 0,-1-1 1,1 1-1,-1-1 0,0 1 0,1 0 0,-1 0 0,0 0 0,0 0 0,-1 0 1,1 0-1,-1 0 0,0 1 0,1 0-275,20 71 317,-14-43 65,6 18-17,-4-14 29,1 1 0,2-2 0,1 1 0,4 2-394,-17-38 40,0 0 0,-1 0 0,1 1 0,-1-1 0,1 0 1,0 0-1,-1 0 0,1 0 0,0 0 0,-1 0 0,1 0 0,0 0 0,-1-1 0,1 1 0,0 0 0,-1 0 0,1 0 1,0-1-1,-1 1 0,1 0 0,-1-1 0,1 1 0,-1-1 0,1 1 0,-1 0 0,1-1 0,-1 1 0,1-1 0,-1 1 1,0-1-1,1 0 0,-1 1 0,0-1 0,1 1 0,-1-1 0,0 0-40,23-28-37,-21 26 124,119-177 70,-13 17-164,-104 157 7,-1 2 0,1-1 0,0 0 0,1 1 0,-1 0 0,1 0 0,-1 0 0,1 0 0,0 1 0,1 0 0,-1 0 0,1 0 0,2-1 0,-4 4 0,-1-1 0,1 0 0,0 1 0,-1-1 0,1 1 0,0 0 0,0 0 0,-1 1 0,1-1 0,0 1 0,-1 0 0,1 0 0,0 0 0,-1 0 0,1 0 0,-1 1 0,0 0 0,1 0 0,-1 0 0,0 0 0,0 0 0,1 2 0,7 5 0,-1 1 0,0 0 0,0 1 0,-1 0 0,-1 0 0,0 1 0,0 0 0,4 12 0,8 18 0,-3 1 0,0 3 0,-11-28 0,-5-16 2,-1 0 0,1 0 0,-1 0 1,1-1-1,-1 1 0,1 0 0,0 0 1,0-1-1,0 1 0,0-1 0,0 1 0,1-1 1,-1 1-1,0-1 0,1 1 0,-1-1 1,1 0-1,-1 0 0,1 0 0,-1 0 1,1 0-1,0 0 0,0-1 0,-1 1 1,1 0-1,0-1 0,0 1 0,0-1 1,0 0-1,0 0 0,-1 1 0,1-1 1,0-1-1,0 1 0,0 0 0,0 0 1,0-1-1,0 1 0,-1-1 0,1 1 0,0-1 1,0 0-1,-1 0 0,1 0-2,11-6 28,-1-1 1,0 0-1,0-1 0,-1 0 0,9-9-28,2-2 17,110-95-39,-130 113 17,1 0 0,0-1 0,-1 2 0,1-1-1,0 0 1,0 0 0,0 1 0,1 0 0,-1 0 0,0 0 0,0 0-1,1 0 1,-1 0 0,1 1 0,-1 0 0,0 0 0,1 0-1,-1 0 1,3 1 5,0 0-8,1 1 1,-1 0-1,0 0 0,1 0 0,-1 1 0,0 0 0,-1 0 0,1 1 1,-1 0-1,2 0 8,14 14-15,-1 1 0,-1 1 0,0 1-1,9 14 16,-22-28 3,7 11 8,-7-9-15,2 1 0,-1-1 0,1 0 0,5 3 4,-12-10 8,1-1 1,-1 1-1,1-1 1,-1 0 0,1 0-1,0 0 1,-1 0-1,1 0 1,0 0-1,0-1 1,0 1-1,0 0 1,0-1 0,-1 0-1,1 1 1,0-1-1,0 0 1,0 0-1,0 0 1,0 0-1,0 0 1,0-1-1,0 1 1,0-1 0,0 1-1,0-1 1,0 1-1,0-1-8,23-16 25,-1 0 0,0-2 0,-1 0 0,-2-2 0,0 0 0,11-14-25,52-51 0,-65 68-13,1 2 0,0 0 0,2 2 0,0 0 1,20-9 12,-30 18-6,1 0 0,-1 0 0,1 1 0,1 1 1,-1 0-1,0 0 0,1 2 0,-1 0 0,1 0 0,0 1 1,13 2 5,0 2 0,0 0 0,0 2 0,0 1 0,0 1 0,-1 2 0,-1 0 0,0 2 0,0 0 0,-1 2 0,13 11 0,-29-19 18,-5-4-11,-1 1 0,0-2 1,0 1-1,1 0 0,-1 0 1,1-1-1,0 0 0,-1 1 1,1-1-1,0 0 0,0 0 1,0-1-1,-1 1 0,1 0 1,1-1-8,0 0 19,0 0 0,0 0 1,0-1-1,0 1 1,0-1-1,0 0 0,0 0 1,2-1-20,17-3 101,-20 6-101,0 0 0,0 0 0,1 1 0,-1-1 0,0 0 0,0 1 0,-1 0 0,1 0 0,0 0 0,-1 0 0,1 0 0,-1 1 0,1-1 0,-1 1 0,2 2 0,33 51 0,-20-28 0,1-1 13,-7-9 31,1-1 0,0 0 0,2-1 0,-1 0 0,2-1 0,11 9-44,-25-23 32,0 0 1,0-1-1,0 1 0,1 0 1,-1-1-1,0 1 1,0-1-1,0 1 0,1-1 1,-1 0-1,0 1 1,0-1-1,1 0 0,-1 0 1,0 0-1,0 0 0,1 0 1,-1 0-1,0 0 1,0 0-1,1-1 0,-1 1 1,0 0-1,1-1-32,0-1 46,1 1-1,-1-1 0,1 1 1,-1-1-1,0 0 1,0 0-1,0 0 0,0 0 1,0 0-1,-1-1 1,1 0-46,7-11 110,-2-1 1,0 1 0,-1-1 0,0-3-111,0 3 51,13-32-51,1 1 0,3 1 0,2 1 0,1 1 0,2 2 0,2 1 0,21-21 0,-23 36-929,-15 16-1783,2-1 0,-1 2 1,1 0-1,3-1 2712,20-8-2304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4:13:57.77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1,'1718'0,"-1675"2,-1 2,1 2,-1 2,21 8,42 7,-4-10,-70-10,1 1,-1 1,28 9,-17-4,0-1,1-3,0-1,1-2,40-3,28 3,19 12,-85-7,0-3,15-2,499-4,-532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4:14:00.6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1 167,'64'-3,"1"-4,-1-2,0-3,14-7,2 1,0 3,25 1,-50 6,-1-1,19-8,-28 6,-1 2,1 2,43-1,1016 7,-505 4,192-3,-764 1,-1 2,0 1,14 4,38 5,-50-10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6T14:14:15.549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1030,'1'-9,"0"0,1 1,0-1,0 1,1-1,0 1,0 0,1 0,0 0,0 1,5-6,11-16,2 1,6-4,-27 30,17-17,0 2,0 0,2 1,0 0,1 2,1 1,0 0,0 2,1 0,1 2,11-3,16-6,29-15,10-5,-61 26,-7 0</inkml:trace>
  <inkml:trace contextRef="#ctx0" brushRef="#br0" timeOffset="3562.721">1617 204,'-1'-7,"0"-1,-1 1,0 0,0 0,-1-1,0 2,0-1,-1 0,0 1,0-1,0 1,-1 0,0 0,0 1,-1-1,-23-32,25 33,1 1,-1 0,0-1,0 1,-1 1,1-1,-1 1,0 0,0 0,0 0,0 0,0 1,-1 0,1 0,-1 1,1-1,-1 1,-1 0,-16-1,0 0,0 2,0 0,-2 2,-12 0,24-2,1 2,-1-1,0 2,1-1,-1 2,1 0,0 0,0 1,1 1,-1 0,-3 3,-1 1,1 2,1 0,-1 0,2 2,0 0,0 0,-3 7,9-8,0 1,1 0,0 0,1 0,0 1,2 0,-1 0,2 0,0 5,-6 21,8-37,-1 0,1 0,0 0,0 0,0 0,0 0,1 0,-1 0,1 0,0-1,0 1,1 0,-1 0,1-1,0 1,0 0,0-1,0 0,1 0,-1 1,1-1,0-1,0 1,0 0,0-1,0 0,1 1,-1-1,1-1,0 1,1 0,16 8,1-2,0-1,1-1,-1-1,5 0,-9-1,85 26,-74-20,0-1,1-2,16 2,-21-6,0 1,0 1,-1 1,0 1,22 10,-40-15,0 1,0 0,0 1,0-1,-1 1,0 0,1 1,-1-1,-1 1,1 0,-1 0,0 0,0 1,0 0,-1 0,0 0,0 0,0 0,-1 0,0 1,0-1,-1 1,1 6,1 5,-2-1,0 0,-1 1,-1-1,0 1,-2-1,0 1,2-13,0 0,-1-1,0 1,0 0,0-1,0 1,-1-1,0 0,0 0,0 0,0 0,-1-1,1 1,-1-1,0 0,0 0,0 0,0 0,-1-1,1 1,-1-1,1-1,-1 1,0 0,0-1,-1 0,-59 12,-1-3,-41 1,-17-6,-112-11,230 6,1-1,-1 0,1 0,-1 0,1-1,-1 0,1 0,0 0,0-1,0 1,0-1,1-1,-1 1,1 0,-1-1,1 0,0 0,1 0,-1-1,1 1,-1-2,-8-10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6:18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5504,'0'0'640,"0"0"0,0 0 0,0 0-86,0 0-319,0 0 0,0 0 21,0 0 21,0 0 107,0 0 85,0 0-63,0 0-65,0 0-170,4 5-43,236 227 1045,-238-231-1158,0 0 0,0 1 0,0-1 0,0 0 0,0 0 0,0 0 0,0 0 0,0-1 0,0 1 0,1-1 0,-1 1 0,0-1-1,0 0 1,1 0 0,-1 0 0,0 0 0,0 0 0,1 0 0,-1-1 0,0 1 0,0-1 0,1 1 0,-1-1 0,0 0 0,0 0 0,0 0 0,0 0 0,0 0 0,0-1 0,0 1 0,-1 0 0,1-1-15,11-8 43,-1 0 0,0-1 0,-1 0 0,4-7-43,-1 3 74,6-9-49,-12 14-26,1-1 1,0 1-1,1 1 0,4-3 1,-12 9 0,1 1 0,-1 0 0,1 0 0,0 0 0,0 1 0,-1-1 0,1 1 0,0-1 0,1 1 0,-1 0 0,0 0 0,0 1 0,0-1 0,0 1 0,1-1 0,-1 1 0,0 0 0,1 0 0,-1 0 0,0 1 0,0-1 0,1 1 0,-1 0 0,0 0 0,0 0 0,0 0 0,0 0 0,0 1 0,0-1 0,0 1 0,-1 0 0,3 1 0,9 5 0,14 5 20,-21-8 0,1-1 0,0 0 0,0-1 0,-1 1 1,2-2-1,-1 1 0,0-1 0,1 0 0,-1-1 0,1 0 0,-1 0 1,1-1-1,-1 0 0,1-1 0,0 1 0,-1-2 0,3 0-20,24-7 90,-22 5-77,0 0 0,1 1-1,-1 1 1,1 0 0,6 1-13,-15 1-1,1 1 1,-1-1 0,0 1 0,1 0-1,-1 1 1,0-1 0,0 1 0,0 0-1,0 0 1,0 1 0,0 0 0,-1-1-1,1 2 1,-1-1 0,0 0 0,1 1 0,81 77 405,-83-80-394,0 0 1,0 0 0,0-1-1,0 1 1,0-1-1,0 0 1,0 0-1,1 0 1,-1 0 0,0-1-1,0 1 1,0-1-1,0 0 1,0 0-1,0 0 1,0 0-1,1-1-11,14-3 39,173-4-39,-123 7 168,-49 2-197,-1-1 1,1 0-1,14-4 29,-26 4-176,-1-1 1,1 0-1,-1 0 0,1-1 0,-1 0 1,0 0-1,0-1 0,-1 1 0,1-1 0,-1 0 1,1-1-1,1-2 176,10-9-8085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6:19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7040,'19'9'97,"7"4"553,0 1 0,-1 1 1,8 7-651,-30-20 36,0 0 1,1-1-1,-1 1 1,0 0-1,1-1 1,-1 0-1,1 0 1,-1 0-1,1 0 1,-1 0-1,1-1 0,0 0 1,-1 0-1,1 0 1,0 0-1,-1 0 1,1-1-1,0 1 1,-1-1-1,1 0 1,-1 0-1,1-1 1,-1 1-37,14-6 318,-1-1 1,0-1-1,0-1 0,5-4-318,21-12 320,-38 24-320,0 0 0,1 0 0,-1 0 0,1 0 0,-1 1 0,1 0 0,-1 0 0,1 0 0,0 0 0,0 1 0,-1 0 0,1 0 0,0 0 0,0 0 0,2 1 0,-1 1 0,0 1 0,0-1 0,0 1 0,-1 0 0,1 1 0,-1-1 0,0 1 0,0 0 0,0 0 0,4 6 0,8 6 23,-11-10 20,0 0-1,0-1 0,0 1 1,1-1-1,0-1 1,3 3-43,-7-6 13,1 0 0,0 1 1,0-1-1,-1 0 0,1-1 0,0 1 1,0-1-1,0 0 0,0 0 1,-1 0-1,1 0 0,0 0 0,0-1 1,0 0-1,0 0 0,0 0-13,9-4 12,1 1-1,0 1 1,0 0-1,1 0 1,-1 2-1,1 0 1,-1 1-1,1 0 1,-1 1-1,1 0 1,-1 1-1,0 1 1,12 4-12,-18-4 3,0-1 1,0-1-1,0 1 1,1-1-1,-1-1 1,0 1-1,0-1 1,0-1-1,4 0-3,83-16-84,-29 5-2445,-47 9-3977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6:22.6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0 7808,'-1'1'114,"-4"4"1989,5-4-2026,0 0 0,1 0 0,-1 0 1,0 0-1,0 0 0,1 0 1,-1 0-1,1 0 0,-1 0 0,0 0 1,1 0-1,0-1 0,-1 1 1,1 0-1,0 0 0,-1-1 0,1 1 1,0 0-1,0-1 0,-1 1 1,1-1-78,25 25 53,-2 1 0,5 8-53,5 4 43,-31-34-19,-3-3-12,1-1 0,-1 1 0,0-1 0,0 1 0,1-1-1,-1 1 1,0-1 0,1 0 0,-1 1 0,1-1 0,-1 1 0,1-1 0,-1 0 0,1 1 0,-1-1 0,1 0 0,-1 0 0,1 0 0,-1 1 0,1-1 0,-1 0 0,1 0 0,-1 0 0,1 0 0,-1 0 0,1 0 0,0 0-1,-1 0-11,30-19 260,-28 17-259,13-11-1,-2 2 0,-2 6 0,-6 3 0,0 1 0,1 0 0,-1 1 0,1-1 0,0 1 0,-1 0 0,1 0 0,-1 1 0,1 0 0,-1 0 0,1 0 0,-1 0 0,0 1 0,1 0 0,-1 0 0,5 3 0,42 14 0,-41-18 21,-9 0 86,0-3-1,7-7-84,2-1-22,0 2 0,0 5 0,-4 3 2,0 1 0,1-1 1,-1 1-1,0 1 0,0-1 1,0 1-1,1 1-2,33 5-187,-32-8-306,12 0-1402,-8-4-2672,1-6-851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15.97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3584,'0'0'128,"0"0"0,0 0 0,0 0 21,0 0 65,0 0-65,0 0-21,0 0 0,0 0 21,14 26 321,13 34-165,-2 1 1,-3 1 0,2 18-306,-10-27 211,-3-11 462,2 1 0,4 3-673,-16-43 107,-1-3 21,26-19 55,-19 14-132,77-46 80,23-17 16,-99 62-147,0 0 0,0 1 0,0 1 0,0-1 0,1 1 0,-1 1 0,1 0 0,0 0 0,6-1 0,-10 3 0,0 1 0,0-1 0,0 1 0,0 0 0,0 0 0,0 1 0,0 0 0,0 0 0,0 0 0,0 0 0,-1 1 0,1-1 0,0 1 0,-1 0 0,1 1 0,-1-1 0,0 1 0,3 2 0,-6-4 0,31 25 4,1-2 0,1-1 1,0-2-1,2-1 0,14 4-4,-44-22 33,0-1 1,0 0-1,0 0 0,1-1 1,-1 0-1,0 0 0,0 0 0,0-1 1,1 0-1,-1 0 0,0-1 1,0 1-1,1-2-33,81-33 142,-68 28-77,51-28 38,-43 20-37,1 2 0,21-7-66,-47 20 4,0 0 0,0 0 1,0 1-1,0-1 1,0 1-1,1 0 0,-1 0 1,0 0-1,0 0 1,0 0-1,0 1 0,0-1 1,0 1-1,0 0 0,0 0 1,0 0-1,0 0 1,0 0-1,-1 1 0,2 0-4,5 4 35,0 1-1,-1 0 0,0 1 1,0 0-1,1 2-34,-3-3 16,0-1-1,0 1 1,1-1-1,0 0 1,0-1 0,0 0-1,1 0 1,3 1-16,-3-3 11,0-1 1,0 0 0,0-1 0,0 0 0,0-1-1,0 1 1,0-1 0,0-1 0,0 0-1,0 0 1,0 0 0,0-1 0,0 0-1,4-2-11,21-8 105,-1-1 0,25-15-105,-35 17 10,-11 6-8,10-6 38,2 0 1,-1 2-1,1 1 1,0 0-1,11 0-40,-29 6 7,0 1-1,0 1 0,0-1 0,0 1 0,0-1 0,0 2 1,0-1-1,0 0 0,0 1 0,0 0 0,-1 0 1,1 1-1,0-1 0,0 1 0,-1 0 0,1 0 0,-1 1 1,0-1-1,1 1 0,-1 0 0,0 0 0,-1 0 1,1 1-1,-1-1 0,1 1 0,-1 0 0,0 0 1,0 0-1,0 1-6,15 24 0,-16-28 0,0 1 0,0 0 0,0-1 0,0 1 0,0-1 0,0 0 0,1 0 0,-1 0 0,0 0 0,0 0 0,1-1 0,-1 1 0,1 0 0,-1-1 0,1 0 0,-1 0 0,2 0 0,54-2 0,-4 0 0,29 20 0,-66-13 0,1-1 0,0 0 0,0-1 0,0-1 0,0-1 0,3-1 0,29-5 0,-41 3 0,0 1 0,1 0 0,-1 0 0,0 0 0,1 1 0,-1 1 0,1 0 0,-1 0 0,0 1 0,0 0 0,0 0 0,0 1 0,5 2 0,-5 0-16,1-1 1,-1 0 0,1 0-1,0-1 1,0-1 0,1 1 0,-1-2-1,0 1 1,1-1 0,-1-1-1,0 0 1,1-1 0,-1 0-1,1 0 1,3-2 15,19-5-99,0-2 0,-1-2 0,-1-1 0,4-3 99,5-2-142,42-12 142,-65 26 0,0 2 0,1 0 0,0 0 0,-1 2 0,1 0 0,11 2 0,46 0 0,-22-6 0,-28 1 0,1 1 0,-1 1 0,0 2 0,0 0 0,0 1 0,24 6 0,-30-3-19,0-1 1,1-2-1,-1 0 1,1-1 0,0 0-1,4-2 19,124-15-200,-79 7 127,-14 4-47,154-22 154,-156 10-866,-44 14 732,1-1 1,-1 1-1,1 0 1,0 1 0,0 0-1,7 0 100,-10 4 34,0 0-1,-1 0 0,0 0 1,0 1-1,1 0 1,-1 0-1,-1 1 1,1-1-1,-1 1 1,1 0-1,-1 1 1,0-1-1,0 1 1,-1 0-1,2 3-33,37 30-2273,-37-35 2142,-1 0 0,0-1 0,1 0 0,-1 0 0,1 0 0,0-1 0,0 0 0,-1 0-1,1 0 1,0-1 0,0 0 0,0 0 0,2 0 131,14-3 1344,-1 0-1,0-2 1,3-1-1344,39-7-513,-31 9 349,8 0 125,0-3 0,0 0 0,-1-3 0,3-2 39,8-2 24,1 2-1,1 2 1,0 3 0,41-1-24,85-12-5215,-128 11 3679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22.433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74 1024,'9'11'0,"2"-2"0,-10-7 5,0-1 1,0 0-1,0 0 1,1-1-1,-1 1 0,0 0 1,1 0-1,-1-1 0,1 1 1,-1 0-1,1-1 1,-1 0-1,1 1 0,-1-1 1,1 0-1,-1 0 1,1 0-1,0 0 0,-1 0 1,1 0-1,-1 0 1,1 0-1,-1-1 0,1 1 1,-1-1-1,1 1 0,-1-1 1,2 0-6,3-1-23,59-14 24,23-1-1,-37 8 20,-36 8 46,0 0-1,-1 1 1,1 0 0,0 1-1,0 1 1,0 1-1,5 1-65,54 7 53,24 3 95,-83-10 176,0-1 0,0 0 0,0-1 0,1-1 0,-1 0 0,1-1 0,-1-1 0,0 0 0,1-2 0,-1 1 0,0-2-324,26-6 443,1 2 0,41-2-443,14-3 373,11-5-373,1 5 0,0 4 0,3 5 0,-3 1 73,-60 0-12,1 2 0,0 2 0,1 3-61,82 13 0,93 26 0,-206-40-27,-1 0 0,0-1 1,1-1-1,-1-1 0,3-1 27,-1 0-30,0 1-1,0 2 0,0-1 1,9 4 30,62 12-75,-42-9-16,-1 3 1,18 7 90,-31-8-182,1-2 1,0-1 0,1-2-1,20 0 182,-22-2-3626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31.25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2688,'17'4'148,"0"1"0,0 0 0,-1 2 1,0 0-1,0 0 0,1 3-148,-4-3-51,-1 0 1,1-1-1,0 0 1,1-1-1,-1-1 1,1 0-1,0-1 1,0 0-1,0-1 1,3-1 50,20 1-3,-19-1-27,-1 0 1,0-2 0,1 0 0,-1 0 0,6-3 29,-8 2-140,-1 0 0,1-1 1,-1-1-1,0 0 0,0-1 1,4-2 139,-2 1-208,5-3-773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37.95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930 95 4992,'19'-3'0,"74"-7"0,33 0 0,-84 8-27,5 0 205,9 5 2871,-80-16-2537,0 2-405,0 2 0,0 0 0,-1 2 0,0 1 0,0 1 0,0 1 0,-17-1-107,-19 3-374,0 3-1,-37 5 375,-162 12-662,165-9 300,-62 16 362,93-16 0,34-5 0,0 1 0,0 1 0,-25 10 0,42-11-4,8-3 1,-1 0 1,0-1-1,1 1 0,-1-1 0,0-1 0,0 1 1,0-1-1,1 0 0,-1 0 0,0 0 0,0-1 1,0 0-1,1 0 0,-1-1 3,-6 0-153,-1 0-789,3 2-3019,10 0 2404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4:47.2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4736,'1'2'103,"0"0"-1,0-1 1,1 1 0,-1-1-1,-1 1 1,1 0 0,0 0-1,0 0 1,-1 0 0,1-1-1,-1 1 1,1 0 0,-1 0-1,0 0 1,0 2-103,9 56 2648,-4-24-1716,4 25-707,13 55 467,0-161-329,-14 28-375,1 0 0,1 0 0,0 1 1,1 0-1,8-8 12,-15 19-5,1 0-1,0 0 1,0 0 0,0 0-1,0 1 1,1 0 0,-1 0-1,1 0 1,0 1 0,0 0-1,1 0 1,-1 0 0,1 1-1,-1 0 1,1 0 0,0 1-1,0 0 6,-3 1-3,0 1 0,0 0 0,0 0 0,0 0 0,0 0-1,0 1 1,0-1 0,0 1 0,-1 0 0,1 0 0,-1 1 0,1-1-1,-1 1 1,0 0 0,0-1 0,0 1 0,0 1 0,-1-1-1,1 0 1,-1 1 0,0-1 0,2 3 3,6 11-9,-1 1-1,0 0 1,-1 0 0,-1 2 9,-7-18 16,5 18 269,4-18-141,6-19-99,-9 8-151,-3 8-1,6 10 86,5 7 21,-14-15 2,1 1 0,0-1 0,1 1 0,-1-1 0,0 1 0,0-1 0,1 0 0,-1 1 0,0-1 0,1 0-1,-1 0 1,1 0 0,0 0 0,-1 0 0,1-1 0,0 1 0,0 0 0,-1-1 0,1 1 0,0-1 0,0 0 0,0 0 0,0 1-2,0-2 5,-1 0 0,1 0-1,-1 1 1,1-1 0,-1 0-1,1 0 1,-1 0 0,0-1-1,1 1 1,-1 0 0,0 0-1,0-1 1,0 1-1,0-1 1,0 1-5,8-9 13,78-87-13,-86 96 0,0 0 0,-1 0 0,1 1 0,0-1 0,0 0 0,-1 1 0,1-1 0,0 0 0,0 1 0,0-1 0,0 1 0,0 0 0,0-1 0,0 1 0,-1 0 0,1-1 0,0 1 0,0 0 0,0 0 0,0 0 0,1 0 0,-1 0 0,0 0 0,0 0 0,0 0 0,0 0 0,0 1 0,0-1 0,-1 0 0,1 1 0,0-1 0,1 1 0,1 0 0,7-2-23,-6 1 15,0 0 0,0 1 0,-1-1 0,1 1 0,-1 0 0,1 0-1,0 0 1,-1 1 0,0-1 0,1 1 0,-1-1 0,0 1 0,3 2 8,11 5 0,-3 0 0,-5-2-427,3-18-4522,-3-1 1109</inkml:trace>
  <inkml:trace contextRef="#ctx0" brushRef="#br0" timeOffset="7173.066">700 191 3840,'0'0'256,"0"0"0,0 0 0,0 0-21,0 0-65,0 0 44,0 0-44,0 0 43,0 0-63,0 0-22,0 0 0,12-9 341,42-30 619,-53 38-981,-1 1 21,0 0 0,0 0 0,0 0 0,0 0 0,1-1-22,3-7-84,0-4-22,0 0 0,-2 0 0,1 2 0,2 1-22,5-3-84,1 3-1,-10 9 105,-1 0 1,1-1-1,-1 1 1,1 0-1,-1 0 0,1 0 1,-1 0-1,1 0 1,-1 0-1,1 0 1,0 0-1,-1 0 0,1 0 1,-1 1-1,1-1 1,-1 0-1,1 0 0,-1 0 1,1 1-1,-1-1 1,1 0-1,-1 0 0,0 1 1,1-1-1,-1 0 1,1 1-1,-1-1 0,0 1 1,1-1-1,-1 1 1,0-1-1,1 0 0,-1 1 1,0-1-1,0 1 1,0-1-1,1 1 0,-1 0 2,5 13-67,9 15 48,-2-4 13,-2 0 0,0 0 0,-2 1 0,3 14 6,-10-38-106,-1-2-897,0 0-3498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40.5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 3328,'154'-2'512,"-102"2"306,-18-1 360,0 1 0,0 2 0,13 3-1178,82 11 0,-119-13 0,14 5-3328,-24-8-512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1:07:59.20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4992,'10'4'21,"-8"-3"86,-2-1 21,4 1-21,14 4-6,0-1 0,0-1 1,0 0-1,1-1 1,-1-1-1,1-1 0,-1-1 1,10-1-102,79-2 234,-95 4-234,31 6 0,14-1 0,-39-5 0,-1 3 0,-4 2 0,-1 0 0,-2-2-726,-8-2-2900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0:51:49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221 617 5120,'0'0'384,"0"0"64,0 0 256,0 0-22,0 0-340,0 0-65,0 0 107,0 0 107,0 0 21,0 0-43,0 0-149,0 0 21,0 0-42,0 0 21,0 0-128,0 0 21,0 0-42,0 0 42,0 0-63,0 0-22,0 0 0,0 0 0,-6 0-22,-3 0-100,0 0 0,1 0 0,-1 1 0,1 0 0,-1 0 0,1 1 0,-1 0 0,1 0 0,0 1 0,0 1 0,0-1 0,0 1 0,1 0 0,0 1 0,-1 0 0,2 0 0,-1 0 0,1 1 0,-1 0 0,2 1 0,-1-1 0,1 1 0,0 0 0,0 0 0,0 1-6,0 5 0,0 0 0,1 0 0,0 0 0,1 0 0,1 1 0,0-1 0,1 1 0,0-1 0,1 1 0,1 0 0,0-1 0,0 1 0,2-1 0,0 0 0,1 4 0,9 28 0,2-1 0,2-1 0,18 34 0,8 24 0,-3 2 0,-6 1 0,1 20 0,-31-108 49,-1 0 1,0 0 0,-1 0 0,-1 0-1,-1 0 1,0 0 0,-1 1 0,-1-1 0,-2 7-50,2-14 28,0 1 0,0-1 0,-1 0 0,-1-1 0,0 1 0,0 0 0,0-1 0,-1 0 0,0 0 0,-1 0 0,0-1 0,0 0 0,0 0 0,-1-1 0,0 1 0,-5 2-28,8-6-19,-6 5-873,-1-1 1,0 0-1,0 0 1,0-1-1,-1-1 1,1 0-1,-1 0 1,-1-2-1,-3 2 892,-1-2-4629</inkml:trace>
  <inkml:trace contextRef="#ctx0" brushRef="#br0" timeOffset="574.425">418 1682 12288,'0'0'149,"0"3"43,-1 59 237,-1-29-302,1 0 1,2 0 0,2 0-1,1 0 1,1-1 0,8 26-128,-12-55 21,-1 0 1,1 0-1,0-1 1,0 1 0,1 0-1,-1-1 1,0 1 0,1-1-1,0 1 1,0-1-1,0 1 1,0-1 0,0 0-1,0 0 1,0 0-1,0 0 1,1-1 0,-1 1-1,1-1 1,0 1 0,-1-1-1,1 0 1,2 1-22,-1-2 7,1 0 0,-1 0 0,0 0 0,0 0 1,0-1-1,0 0 0,0 0 0,0 0 0,0 0 0,-1 0 0,1-1 1,0 0-1,-1 0 0,1 0 0,-1 0 0,1 0 0,0-2-7,8-5-368,-1 0 0,0-1-1,-1 0 1,3-5 368,35-46-8105,-35 40 4265</inkml:trace>
  <inkml:trace contextRef="#ctx0" brushRef="#br0" timeOffset="873.834">245 1911 9728,'26'-2'220,"-1"-1"0,1-2 0,-1 0 1,0-2-1,-1 0 0,5-4-220,45-12-1385,-43 14-5207</inkml:trace>
  <inkml:trace contextRef="#ctx0" brushRef="#br0" timeOffset="1308.957">746 1886 10240,'0'0'0,"0"0"128,0 0 0,0 0 256,0 0 0,-1 8 0,-2 2 0,3 3-128,-3 8 128,3 3-256,0 5 128,0 3-256,3-1 128,0 1-256,0-5 128,1 0-9344</inkml:trace>
  <inkml:trace contextRef="#ctx0" brushRef="#br0" timeOffset="1981.458">409 409 9984,'0'0'640,"0"0"0,0 0 0,0 0-64,0 0-256,0 0-86,0 0-84,0 0-22,-2 9 128,-12 99 699,2 26-955,8-79 90,3-42-61,0 1 0,1-1 0,0 0 0,1 1 0,1-1 1,0 0-1,1 0 0,2 5-29,-4-15 2,0 0 1,0 0-1,0 0 0,1 0 1,-1-1-1,1 1 1,0 0-1,0-1 1,0 1-1,0-1 0,0 0 1,1 1-1,-1-1 1,1 0-1,-1 0 1,1-1-1,0 1 0,-1 0 1,1-1-1,0 0 1,0 0-1,0 0 0,0 0 1,0 0-1,1 0 1,-1-1-1,0 0 1,0 0-1,0 0 0,1 0 1,-1 0-1,0 0 1,0-1-1,0 1 0,0-1 1,2-1-3,7-1-198,1-1 0,-1 0 0,0-1 1,0 0-1,1-2 198,33-23-3854,-21 12-3036</inkml:trace>
  <inkml:trace contextRef="#ctx0" brushRef="#br0" timeOffset="2371.036">287 647 9344,'22'-3'3747,"11"-16"-2910,-28 15-852,0 1 0,0-1 0,0 2 0,0-1 0,1 0 0,0 1 1,0 0 14,90-12-2880,-61 10-4608</inkml:trace>
  <inkml:trace contextRef="#ctx0" brushRef="#br0" timeOffset="3088.715">770 680 5504,'0'0'405,"0"0"192,0 0 449,12-11 1215,-4 4-1870,1 0 0,0 0-1,0 1 1,1 0 0,0 1 0,0 0-1,4-1-390,-11 5 57,-1 0-1,1 1 0,-1-1 1,1 1-1,0-1 0,-1 1 1,1 0-1,0 0 0,-1 0 1,1 1-1,0-1 0,-1 0 1,1 1-1,-1 0 0,1 0 1,-1 0-1,1 0 0,-1 0 1,1 0-1,-1 1 0,0-1 1,0 1-1,0-1 0,0 1 1,0 0-1,0 0 0,0 0 1,0 0-1,-1 0 0,1 0 1,-1 0-1,0 1 0,1-1 1,-1 3-57,1-2 6,-1-1 0,-1 1 0,1 0 1,0 0-1,-1 0 0,1 0 0,-1 0 1,0 0-1,0-1 0,0 1 1,-1 0-1,1 0 0,-1 0 0,1 0 1,-1 0-1,0 0 0,0-1 0,0 1 1,0 0-1,-1-1 0,1 1 1,-1-1-1,0 1-6,-7 10 27,0-1-1,-1 0 1,0-1 0,-1 0-27,2-1 5,-6 5-5,-1-1 0,0 0 0,-6 2 0,-33 27 0,55-43 0,0 0 0,0 0 0,0 0 0,-1 0 0,1 0 0,0 0 0,0 0 0,0 0 0,0 1 0,0-1 0,0 0 0,0 0 0,0 0 0,0 0 0,-1 0 0,1 0 0,0 0 0,0 0 0,0 0 0,0 1 0,0-1 0,0 0 0,0 0 0,0 0 0,0 0 0,0 0 0,0 0 0,0 1 0,0-1 0,0 0 0,0 0 0,0 0 0,0 0 0,0 0 0,0 0 0,0 1 0,0-1 0,0 0 0,0 0 0,0 0 0,0 0 0,0 0 0,1 0 0,-1 0 0,0 1 0,0-1 0,0 0 0,0 0 0,0 0 0,0 0 0,0 0 0,0 0 0,0 0 0,1 0 0,-1 0 0,0 0 0,11 3 0,13-3 0,177-9-8790,-176 8 2988</inkml:trace>
  <inkml:trace contextRef="#ctx0" brushRef="#br0" timeOffset="4960.405">1466 483 8576,'48'-8'1346,"-41"5"-1268,1 2 0,-1-1 0,1 1-1,0 0 1,-1 0 0,3 1-78,3 1 36,1 1-1,-1 1 1,0 0-1,0 1 1,-1 1 0,1 0-1,-1 0 1,0 1 0,0 1-1,-1 0 1,0 0-1,0 1 1,0 1 0,3 3-36,-8-6 16,0-1 1,-1 1-1,1 0 1,-1 1-1,0-1 1,-1 1 0,1 0-1,-2 0 1,1 0-1,-1 1 1,0-1-1,0 1 1,-1 0-1,0 0 1,0 0 0,-1 0-1,0 0 1,0 0-1,-1 0 1,0 1-1,-1-1 1,0 0-1,0 0 1,-1 1-17,-1 0 0,0-1 1,-1 1-1,0-1 0,-1 0 1,1-1-1,-1 1 0,-1-1 1,0 0-1,0 0 1,0-1-1,-1 0 0,0 0 1,0 0-1,0-1 0,-3 2 0,-9 4-4,1-1-1,-1 0 1,-1-2 0,1 0-1,-1-1 1,-1-1 4,12-3 11,0-1 0,0-1 0,0 0 0,0 0 0,0-1 1,0 0-1,0 0 0,0-1 0,0 0 0,0-1 0,-1 0-11,5 1 8,0-1 1,0 0-1,0 0 0,0 0 0,1 0 0,-1-1 0,1 1 0,0-1 1,-1-1-1,1 1 0,0 0 0,1-1 0,-1 0 0,1 0 0,-1 0 1,1 0-1,1-1 0,-1 1 0,-1-4-8,3 4 14,0 0-1,1 1 1,-1-1 0,1 0 0,0 0 0,0 1-1,0-1 1,1 0 0,-1 0 0,1 1-1,0-1 1,0 0 0,0 1 0,0-1-1,1 1 1,0-1 0,-1 1 0,1 0-1,2-2-13,0-3 29,1 1 0,0 0-1,0 0 1,1 1 0,0-1-1,1 1 1,-1 0 0,2 0-29,-4 3-15,1 1 0,-1-1 0,1 1 0,0 0 0,0 0 0,0 1 0,0 0 0,0-1 1,0 2-1,1-1 0,-1 0 0,0 1 0,1 0 0,-1 1 0,0-1 0,4 1 15,11 4-282,0 0-1,0 1 0,15 6 283,-15-4-673,-1-2 1,18 4 672,-32-9-4203,-4-1-1066</inkml:trace>
  <inkml:trace contextRef="#ctx0" brushRef="#br0" timeOffset="7375.353">2174 465 7424,'0'0'128,"0"0"0,34-14 1408,-34 14-1528,4-6 148,-1 1 0,0-1 0,0 0 0,0 0 1,-1 0-1,0 0 0,2-6-156,-4 10 24,0 0 0,0-1 0,0 1 0,0 0-1,0 0 1,-1 0 0,1 0 0,0 0 0,-1 0 0,0 0 0,0 0 0,1 0 0,-1 0 0,0 0 0,-1 0-1,1 1 1,0-1 0,0 0 0,-1 1 0,1-1 0,-1 1 0,1-1 0,-1 1 0,0 0 0,0 0 0,1 0-1,-1 0 1,0 0-24,-8-6 21,7 5-21,1 0 0,0 0 0,-1 0 0,1 1 0,-1-1 0,1 1 0,-1 0 0,0 0 0,1 0 1,-1 0-1,0 0 0,0 1 0,0-1 0,1 1 0,-3 0 0,-6 0 0,1 2 0,-39 4 0,40-3 0,1 3 0,-3 7 135,1 1 0,0 0 0,-1 4-135,6-4 76,0 0 0,0 0 0,2 0 0,-1 1 0,2-1 0,0 1 0,1 0 0,1 0 0,0 0 0,1 4-76,-1-6-13,1 6 34,1 0 1,1-1-1,1 1 1,4 12-22,7 34 42,-12-47-12,-1-10 15,0 1 0,0 0 0,-1-1 1,0 1-1,-1 0 0,0-1 1,0 1-1,-1 0 0,0-1 0,-1 1 1,0-1-1,0 1 0,-2 2-45,-1-1 22,-3 5-23,6-14-3,-21 16 137,13-10-133,0-1 0,3-2 21,5-3 86,2-1 21,0 0 0,24-7 106,-7 2-220,0 1-1,1 1 1,0 1 0,0 1-1,0 0 1,0 1-1,0 1 1,-1 0-1,1 2 1,0 0 0,1 1-14,-14-3-34,0 0 0,0 0 0,0-1 0,0 0 0,1 0 0,-1 0 0,0 0 0,0-1 0,3-1 34,26-12-5113,-20 6-604</inkml:trace>
  <inkml:trace contextRef="#ctx0" brushRef="#br0" timeOffset="8329.951">1253 1195 8192,'19'19'128,"-18"-17"0,-1-2 0,0 0 0,0 0 0,0 0 42,0 0 172,0 0 20,0 0-63,0 0 42,9 0 193,232-6 724,112-21-1258,-283 23 228,59 3-228,-70 3 25,0-3 0,55-9-25,-90 5-1399,10-6-5693,-16 4 4447</inkml:trace>
  <inkml:trace contextRef="#ctx0" brushRef="#br0" timeOffset="9296.725">1430 1511 8704,'1'0'37,"0"0"1,0 0 0,0 0-1,0 0 1,0 0 0,0 0-1,0-1 1,0 1 0,0 0-1,0-1 1,0 1 0,0-1-1,0 1 1,0-1 0,0 1-1,-1-1 1,1 0 0,0 1-1,0-1 1,-1 0 0,1 0-38,24-25 1567,2-1-363,-20 23-1178,0 0 0,0 1 0,1 0-1,-1 0 1,1 0 0,-1 1 0,1 1 0,0-1-1,0 1 1,0 1 0,0-1 0,0 1 0,0 1-1,0-1 1,0 1 0,0 1 0,0 0 0,0 0-1,-1 0 1,1 1 0,-1 0 0,2 1-26,0 0 11,-1 0 1,0 1 0,-1 0-1,1 0 1,-1 1 0,0 0-1,0 0 1,0 0 0,-1 1-1,0 0 1,-1 0 0,1 1 0,-1-1-1,-1 1 1,1 0 0,-2 1-1,1-1 1,-1 1 0,1 2-12,-2-1-25,-1-1 1,0 1 0,0 0 0,-1-1 0,-1 1-1,1 0 1,-1-1 0,-1 1 0,0 0 0,0-1 0,-1 0-1,0 1 1,-1-1 0,0-1 0,0 1 0,-1 0-1,0-1 1,0 0 0,-1 0 0,0-1 0,-7 7 24,7-8-16,0 0 1,0-1-1,-1 0 1,1 0-1,-1 0 0,0-1 1,-1 0-1,1 0 1,-1-1-1,0 0 1,1 0-1,-1-1 1,-1 0-1,1 0 1,0-1-1,0 0 1,-1 0-1,1-1 1,0 0-1,-1-1 1,1 0-1,0 0 1,0-1-1,0 0 1,-4-1 15,10 2 1,1 1 1,-1-1-1,1 1 1,-1-1 0,1 0-1,-1 0 1,1 0-1,-1 0 1,1 0 0,0 0-1,0 0 1,-1 0-1,1-1 1,0 1 0,0 0-1,0-1 1,0 1-1,1-1 1,-1 1 0,0-1-1,0 0 1,1 1-1,-1-1 1,1 1 0,0-2-2,-1-1 8,1 0 0,0 0 0,1 0 0,-1 0 0,1 1 0,-1-1 0,1 0 0,0 0 0,1 1 0,-1-1 0,2-2-8,1-3 14,1 0 0,0 1 0,0-1 1,1 1-1,0 0 0,1 1 0,0-1 0,0 1 1,1 0-15,-5 5-4,1 0 0,-1 0 1,1 0-1,-1 1 1,1-1-1,0 1 0,0 0 1,-1 0-1,1 0 1,0 0-1,0 1 0,0 0 1,0 0-1,0 0 1,2 0 3,8 2-357,1 1 0,-1 0 1,9 3 356,8 2-1372,-13-4-5348</inkml:trace>
  <inkml:trace contextRef="#ctx0" brushRef="#br0" timeOffset="10948.241">2116 1601 8832,'1'-3'121,"-1"-1"0,1 0 1,-1 1-1,0-1 0,0 0 0,0 1 1,-1-1-1,1 0 0,-1 1 0,0-1 1,0 1-1,0-1 0,0 1 0,-1-1 1,0 1-1,1 0 0,-1 0 0,0 0 1,-1-1-122,-1-2 256,0 0 0,-1 0 0,0 0 0,0 1 0,0 0 0,0 0 0,-1 0 0,0 1 0,-5-3-256,8 6 0,0 0 0,0 1 0,0 0 0,0-1 0,0 1 0,0 0 0,0 1 0,0-1 0,0 0 0,0 1 0,0 0 0,0 0 0,0 0 0,0 0 0,-2 1 0,0 0 0,1 0 0,-1 0 0,0 0 0,1 1 0,0 0 0,-1 0 0,1 0 0,0 0 0,-1 2 0,3-2-15,0-1-1,1 1 1,-1 0 0,1 0 0,0 0 0,0 0 0,0 0 0,0 0 0,1 0 0,-1 0 0,1 0 0,-1 0 0,1 0 0,0 0 0,0 0 0,1 1 0,-1-1 0,1 0-1,-1 0 1,1 0 0,0 0 0,0 0 0,1 0 0,-1 0 0,0-1 0,1 1 0,0 0 0,0-1 0,-1 1 0,2-1 0,-1 0 0,0 1 0,0-1 0,3 1 15,-1 1-29,0 0 1,1 0-1,-1-1 1,1 1-1,0-1 1,0 0-1,0-1 1,0 1 0,1-1-1,-1 0 1,1 0-1,-1-1 1,1 0-1,0 0 1,-1 0 0,1 0-1,0-1 1,5 0 28,-9-1-8,0 0 1,0 1-1,0-1 1,0 0-1,0 0 1,0-1 0,0 1-1,0 0 1,-1 0-1,1-1 1,0 1-1,-1-1 1,1 0 0,-1 1-1,0-1 1,0 0-1,2-2 8,11-28-129,-13 31 129,2-8 0,0-2 0,-3 4 0,-7 8 0,0 4-5,0 0 0,1 0 1,0 1-1,0 0 1,0 0-1,0 0 1,1 0-1,0 1 0,1 0 1,0 0-1,0 0 1,0 1-1,1-1 1,-3 8 4,-2 10-16,0 0 0,2 1 0,1-1 0,0 5 16,1-2-32,1 1 0,2 12 32,0-32-7,2 0-1,-1 0 1,2 0 0,-1-1 0,1 1 0,0 0 0,1-1 0,0 1 0,4 7 7,-6-14-143,0 0 1,0 0 0,0-1 0,0 1 0,0 0-1,0-1 1,1 1 0,-1-1 0,1 1-1,-1-1 1,1 0 0,0 0 0,0 0 0,-1 0-1,1 0 1,0 0 0,0 0 0,0 0 0,0-1-1,0 1 1,0-1 0,0 1 0,0-1-1,0 0 1,0 0 0,0 0 0,0 0 0,0 0-1,0 0 1,0-1 0,0 1 0,0-1-1,1 0 143,2 0-461,0-1-1,-1 0 1,1-1-1,-1 1 1,1-1-1,-1 0 1,0 0-1,0 0 0,-1 0 1,1-1-1,0 0 462,3-4-1109</inkml:trace>
  <inkml:trace contextRef="#ctx0" brushRef="#br0" timeOffset="11350.624">2226 1935 9984,'0'9'405,"-6"68"1294,3-57-1495,2 0 1,-1 0 0,2 1-1,2 17-204,3-12 127,0 2-371,-3-9-4695,-2-19-351</inkml:trace>
  <inkml:trace contextRef="#ctx0" brushRef="#br0" timeOffset="11601.274">2202 1786 11136,'0'0'640,"0"0"0,0 0 0,0 0 0,0 0-512,0 0 0,0 0-128,0 0 0,0 0-256,0 0 0,0 0-9344</inkml:trace>
  <inkml:trace contextRef="#ctx0" brushRef="#br0" timeOffset="12288.99">2124 1302 5248,'4'8'-21,"-3"-6"-86,-1-2 86,0 0 447,0 0 257,0 0 298,0 0 64,0 0-319,0 0-129,0 0-149,0 0-21,0 0-214,0 0 0,0 0-42,0 0 64,0 0 21,0 0 21,0 0 107,0 0 107,0 0 21,0 0-22,0 0-63,0 0 21,0 0-149,0 0-65,0 0-63,0 0-107,0 0-661,0 0-1707,0 0-6144</inkml:trace>
  <inkml:trace contextRef="#ctx0" brushRef="#br0" timeOffset="13901.792">2794 1119 9600,'-1'1'42,"0"-1"1,0 0 0,0 0-1,0 0 1,0 0 0,0-1-1,1 1 1,-1 0 0,0 0-1,0 0 1,0-1-1,0 1 1,0 0 0,1-1-1,-1 1 1,0-1 0,0 1-1,1-1 1,-1 1 0,0-1-1,0 0-42,-24-19 1710,3 3-646,13 11-1006,-1 1 0,0 0 0,0 1 0,0 0-1,0 1 1,-1 0 0,-1 0-58,10 3 8,-1 0 0,1-1 0,0 1 0,-1 0 0,1 1 0,0-1 0,-1 0 0,1 1 0,0-1-1,-1 1 1,1 0 0,0 0 0,0 0 0,0 0 0,0 0 0,0 0 0,0 0 0,0 1 0,0-1 0,0 1 0,1-1 0,-1 1-1,1 0 1,-1 0 0,1 0 0,-1 0 0,1 0 0,0 0 0,0 0 0,0 0 0,0 0 0,1 0 0,-1 1 0,0-1 0,1 1-8,-4 12 0,0 1 0,1 0 0,1 0 0,1-1 0,0 1 0,1 0 0,1 3 0,-1-11 0,1 1 0,0-1 0,1 1 0,-1-1 0,2 1 0,-1-1 0,1 0 0,0 0 0,1 0 0,0 0 0,0-1 0,1 1 0,4 4 0,-5-8 0,-1-1 0,1-1 0,0 1 0,-1-1 0,1 1 0,0-1 0,1 0 0,-1 0 0,0-1 0,1 1 0,-1-1 0,1 0 0,-1 0 0,1-1 0,-1 0 0,1 1 0,-1-1 0,1-1 0,0 1 0,-1-1 0,1 1 0,-1-1 0,1-1 0,-1 1 0,0-1 0,1 1 0,3-3 0,-3 1 0,1 1 0,-1-1 0,1 0 0,-1 0 0,0-1 0,0 1 0,-1-1 0,1 0 0,-1 0 0,1-1 0,-1 0 0,-1 1 0,1-1 0,-1 0 0,0-1 0,0 1 0,0-1 0,-1 1 0,0-1 0,2-5 0,-3 0 2,-1 0 0,0-1 0,0 1 0,-1 0 0,0 0 1,-1 0-1,0 0 0,-1 0 0,0 0 0,-4-7-2,-9-21 24,-3 1 0,-6-10-24,-19-37 37,11 16 42,22 49-46,1 0 0,0 0 0,2-1 0,0 0 0,2-1 1,-4-21-34,9 41-63,1-1 1,0 1 0,0-1 0,0 1 0,0-1-1,1 1 1,-1-1 0,1 1 0,-1 0 0,1-1-1,0 1 1,0 0 0,0-1 0,0 1 0,0 0-1,1 0 1,-1 0 0,0 0 0,1 0 0,1-1 62,1-1-290,0 1 0,0 0 0,1 0 0,-1 0 0,1 1 0,-1 0 0,1 0 0,0 0 0,0 0 0,1 0 290,9-1-963,-1 0 0,2 1 1,-1 0-1,0 1 1,0 1-1,12 1 963,-5 1-2880</inkml:trace>
  <inkml:trace contextRef="#ctx0" brushRef="#br0" timeOffset="15011.148">3158 924 9088,'0'0'256,"-2"-3"64,-40-75 4373,41 76-4684,0 1 0,0 0 0,0-1 1,0 1-1,-1 0 0,1 0 0,0-1 0,-1 1 0,1 0 1,0 0-1,-1 1 0,1-1 0,-1 0 0,1 0 0,-1 1 1,0-1-1,1 1 0,-1-1 0,0 1 0,1 0 1,-1 0-1,0-1 0,1 1 0,-1 0 0,0 1-9,-3-2 19,0 2 0,0-1 0,0 0 0,0 1 0,0 0 1,1 0-1,-3 1-19,-1 2-4,1 0 0,0 0 0,0 1 0,0-1 0,1 2 0,0-1 0,0 1 0,0-1 0,0 2 0,1-1 1,0 1-1,1-1 0,-1 1 0,1 1 0,0-1 4,-4 10-18,1 1 0,0-1-1,1 2 1,0-1 0,-1 17 18,6-32-10,1 0 0,0-1-1,-1 1 1,1 0 0,1 0 0,-1-1-1,0 1 1,1 0 0,-1-1 0,1 1-1,0 0 1,-1-1 0,2 1 0,-1-1-1,0 1 1,0-1 0,1 0-1,-1 1 1,1-1 0,0 0 0,-1 0-1,1 0 1,0 0 0,0 0 0,1-1-1,-1 1 1,0-1 0,0 1 0,1-1-1,-1 0 1,1 0 0,-1 0 0,1 0-1,1 0 11,0 1 0,1-1-1,0 0 0,0 0 0,-1-1 1,1 1-1,0-1 0,0 0 1,0 0-1,0-1 0,-1 1 0,1-1 1,0 0-1,0 0 0,-1-1 0,1 1 1,-1-1-1,1 0 0,-1-1 1,2 0 0,8-10 0,0 0 0,-1-1 0,-1-1 0,0 0 0,-1 0 0,-1-1 0,0-1 0,-1 1 0,-1-2 0,5-12 0,-10 19 0,-3 11 0,0 0 0,0 0 0,-1 0 0,1 0 0,0 0 0,0 0 0,0 0 0,0 0 0,0 0 0,0 0 0,0 0 0,0 0 0,0 0 0,0 0 0,0 0 0,0 0 0,-1 0 0,1 0 0,0 0 0,0 0 0,0 0 0,0 0 0,0 0 0,0 0 0,0 0 0,0 0 0,0 0 0,0 0 0,0 0 0,0 0 0,-1 0 0,1 0 0,0 0 0,0 0 0,0 0 0,0 0 0,0 0 0,0 0 0,0 0 0,0 0 0,0 0 0,0-1 0,0 1 0,0 0 0,0 0 0,0 0 0,0 0 0,0 0 0,0 0 0,0 0 0,0 0 0,0 0 0,0 0 0,0 0 0,0 0 0,0-1 0,0 1 0,0 0 0,0 0 0,0 0 0,0 0 0,0 0 0,0 0 0,0 0 0,0 0 0,0 0 0,-9 7 0,-7 13 0,-3 16 16,2 1 0,1 1 0,2 0 0,-3 16-16,11-31 8,1-1 0,2 1 0,0 0 0,1-1 0,1 1 0,2 0 0,0 0 0,3 13-8,-4-35-95,0 0 0,0 0 0,0 1 1,1-1-1,-1 0 0,0 0 0,1 0 1,-1 0-1,1-1 0,-1 1 0,1 0 1,-1 0-1,1 0 0,0 0 1,-1 0-1,1-1 0,0 1 0,0 0 1,-1 0-1,1-1 0,0 1 0,0-1 1,0 1-1,0-1 0,0 1 0,0-1 1,0 0-1,0 1 0,0-1 1,0 0-1,0 0 0,0 0 0,0 1 1,0-1-1,0 0 0,0-1 0,0 1 1,1 0 94,2-1-793,0 0-1,0 0 1,0 0 0,0 0 0,0-1 0,0 1 0,2-3 793,2-1-3520</inkml:trace>
  <inkml:trace contextRef="#ctx0" brushRef="#br0" timeOffset="15383.964">3302 1302 10368,'0'0'128,"0"0"0,-5 15 256,2-4 0,3 1 0,0 3 0,3 3-256,-3 0 0,1 5-128,-1-1 128,3 2-128,-3-1 128,1-2-128,-1-7 0,2-3-640,-2-2 0,0-1-7424</inkml:trace>
  <inkml:trace contextRef="#ctx0" brushRef="#br0" timeOffset="15633.602">3243 1080 11264,'0'0'0,"10"5"-128,-10-5 128,0 0 0,0 0 0,0 0-128,0 0 0,0 0-7552</inkml:trace>
  <inkml:trace contextRef="#ctx0" brushRef="#br0" timeOffset="65802.022">3068 535 4992,'0'0'149,"0"0"65,0 0-44,0 0 43,0 0-63,0 0-22,0 0 0,0 0 0,0 0 85,0 0 342,0 0-1,0 0-340,0 0-86,0 1-22,1 7-84,5 6-22,2-1 0,-6-11 42,0 0 0,-1 0 0,1-1 1,-1 1-1,0 0 0,0 0 0,0 0 0,0 1 1,0-1-1,0 0 0,0 0 0,-1 0 1,1 1-1,-1-1 0,1 0 0,-1 3-42,0-4 58,-1 0 1,1 1-1,-1-1 0,1 0 1,-1 0-1,1 0 0,-1 0 1,0 0-1,0 0 0,1 0 1,-1 0-1,0 0 0,0 0 1,0 0-1,0-1 0,-1 2-58,-1 0 77,2-1-32,-1 0 1,1 0-1,-1 0 0,1 0 1,0 0-1,-1-1 0,1 1 1,-1 0-1,0-1 0,1 1 1,-1-1-1,1 0 0,-1 0 1,0 0-1,1 0 0,-2 0-45,3 0 1,-1-1 0,0 1 0,0-1 0,0 1 0,1-1 0,-1 0 0,0 1 0,1-1 0,-1 0 0,1 0 0,-1 0-1,1 1 1,-1-1 0,1 0 0,-1 0 0,1 0 0,0 0 0,-1 0 0,1 0 0,0 0 0,0 0 0,0 0 0,0 0 0,0 0 0,0 0-1,0 0 1,0 0-1,3-22-25,2 14-81,4-2-1,-2 4 107,-5 7 85,-1 3-37,0 0 0,-1 0 0,1 0 0,-1 1 0,1-1 0,-1 0 0,0 0 0,0 0 0,-1 3-48,0 9-1818,1-15-4198</inkml:trace>
  <inkml:trace contextRef="#ctx0" brushRef="#br0" timeOffset="152458.345">9061 1255 3968,'-5'7'504,"4"-5"-265,0-1 1,0 0 0,0 1-1,0-1 1,0 0 0,0 0-1,0 1 1,-1-1-1,1 0 1,0 0 0,-1 0-1,1-1 1,0 1 0,-1 0-1,1-1 1,-1 1 0,1 0-1,-1-1 1,1 0 0,-1 1-1,0-1 1,1 0 0,-1 0-240,36-16 1024,43-12-803,-62 22-168,0 0-1,1 0 0,-1 2 0,1 0 1,0 0-1,0 2 0,0 0 1,1 1-53,36 1-5035,-53 0 598</inkml:trace>
  <inkml:trace contextRef="#ctx0" brushRef="#br0" timeOffset="159217.512">9865 741 4480,'4'-9'2240,"-2"6"-2173,0 0 0,-1-1 0,1 0 0,-1 1 0,0-1 0,0 0 0,-1 1 0,1-1 0,-1 0 0,0 0 0,0 0 0,0 1 0,0-1 0,-1 0 0,1 0 1,-1 1-1,0-1 0,0 0 0,-1 1 0,1-1 0,-1 1 0,0-1 0,1 1 0,-2 0 0,1 0 0,0 0 0,0 0 0,-2-1-67,1 1 97,1 0 0,-1 0 1,1 0-1,-1 0 0,0 1 0,0-1 0,0 1 1,0 0-1,-1 0 0,1 0 0,-1 0 0,1 0 0,-1 1 1,1 0-1,-1 0 0,0 0 0,0 0 0,-1 0-97,2 2 1,0 0 0,0 0 0,0 0 0,0 0 0,0 0 0,0 1 0,1-1 0,-1 1 0,0 0 0,1-1 0,-1 1 0,1 0 0,0 1 0,0-1 0,0 0 0,0 1 0,0-1 0,0 1 0,0 0 0,1 0 0,0-1 0,-1 3-1,-1 0 0,-5 7 0,2 0 0,-1 1 0,2 0 0,0 0 0,0 0 0,1 0 0,1 1 0,0 0 0,1-1 0,0 1 0,1 0 0,1 0 0,0 2 0,2-8 0,4-1 0,2 0 0,-6-6 0,-1 0 0,1 0 0,0-1 0,0 1 0,0 0 0,0-1 0,0 1 0,-1-1 0,1 1 0,0-1 0,0 0 0,0 0 0,0 0 0,0 0 0,0-1 0,0 1 0,0 0 0,0-1 0,0 1 0,0-1 0,0 0 0,-1 1 0,1-1 0,0 0 0,1-1 0,4-1 0,0 1 0,-1-1 0,1 0 0,-1-1 0,1 1 0,-1-1 0,0 0 0,0-1 0,-1 1 0,1-1 0,-1 0 0,0 0 0,-1-1 0,1 0 0,-1 0 0,0 0 0,3-6 0,4-11 0,-1-1 0,-1 0 0,-1 0 0,0-5 0,-1 7 0,15-83 0,-1 5 0,-17 89-11,-3 8 0,0-1-1,0 1 0,0-1 0,0 0 1,0 1-1,-1-1 0,0 0 0,0 1 0,0-1 1,0-3 11,0 5-128,0 2 0,0 0 0,0 0 0,0 0 0,0 0 0,-14 28-128,3-1 174,2 1 0,1 1 0,1 0 1,2 0-1,1 0 0,0 8 82,-12 77 26,9-79 1,2 0 0,2 0 0,1 6-27,1-32 0,2 0 0,-1 0 0,1-1 0,1 1 0,-1 0 0,1-1 0,1 1 0,0 1 0,-2-8-29,0 1 1,0-1 0,1 0-1,-1 0 1,1 0-1,-1 1 1,1-2 0,-1 1-1,1 0 1,0 0-1,0 0 1,0-1 0,0 1-1,0-1 1,0 0-1,1 0 1,-1 1 0,0-1-1,1-1 1,-1 1 0,0 0-1,1 0 1,-1-1-1,1 0 1,-1 1 0,3-1 28,-1 0-222,14 1-5773,-10-1 4246</inkml:trace>
  <inkml:trace contextRef="#ctx0" brushRef="#br0" timeOffset="166713.327">9572 1213 8192,'0'0'128,"34"10"768,-17-7-821,-1-1 0,1 0 0,0-1 0,0 0 0,0-2 0,0 0 0,0-1 1,9-2-76,20-1 60,187-14 303,-165 18-2795,-56 1-2816</inkml:trace>
  <inkml:trace contextRef="#ctx0" brushRef="#br0" timeOffset="167638.749">9779 1687 6912,'0'0'256,"-2"-3"21,-4-7-158,2 1 173,-1 0 1,-1 0-1,1 1 1,-2-1-1,1 1 1,-6-4-293,11 10 31,-1 1 0,1 0 0,0 0 0,-1 0 0,1 0 0,-1 0 0,0 0 0,1 1 0,-1-1 1,0 0-1,1 1 0,-1 0 0,0-1 0,0 1 0,1 0 0,-1 0 0,0 0 0,0 0 0,0 0 0,1 0 0,-1 0 0,0 0 0,0 1 0,1-1 1,-1 1-1,0 0 0,1-1 0,-1 1 0,0 0 0,1 0 0,-1 0 0,1 0 0,-1 0 0,1 0 0,0 1 0,0-1 0,-1 0 0,1 1 0,0-1 1,0 1-1,0-1 0,0 1-31,-10 13 0,1 0 0,0 1 0,1 1 0,0-1 0,2 1 0,0 1 0,1-1 0,1 1 0,0 2 0,-1 7 0,1 1 0,1 0 0,2 1 0,0-1 0,3 19 0,-1-42 27,1-1 0,-1 1 1,1-1-1,0 0 0,0 1 1,1-1-1,-1 0 0,1 1-27,-2-5 7,1 1 0,-1 0 0,1 0 0,-1-1 0,0 1-1,1 0 1,0-1 0,-1 1 0,1-1 0,-1 1 0,1 0-1,0-1 1,-1 0 0,1 1 0,0-1 0,0 1 0,-1-1-1,1 0 1,0 1 0,0-1 0,-1 0 0,1 0 0,0 0 0,0 0-1,0 0 1,0 1 0,-1-1 0,1-1 0,0 1 0,0 0-1,0 0 1,-1 0 0,1 0 0,0-1 0,0 1 0,0 0-1,-1-1 1,1 1 0,0 0 0,0-1 0,-1 1 0,1-1-1,-1 1 1,1-1 0,0 0 0,-1 0-7,8-5 34,-1-1 1,0 0-1,-1 0 0,0 0 1,0-1-1,0 0 0,-1-1 0,-1 1 1,1-1-1,-1 0 0,0-3-34,9-24 111,-2 0 0,1-10-111,-11 41 20,20-96 107,5-98-127,-23 175 1,-1 1-108,-16 97-64,7 107 65,10 33 106,-3-199 0,6 46 0,-6-60-55,0 0 1,0-1 0,0 1-1,0 0 1,0 0-1,0-1 1,0 1 0,1 0-1,-1-1 1,0 1 0,0 0-1,1-1 1,-1 1-1,0 0 1,1-1 0,-1 1-1,1-1 1,-1 1 0,1-1-1,-1 1 1,1-1-1,-1 1 1,1-1 0,0 1-1,-1-1 1,1 0 0,-1 1-1,1-1 1,0 0 0,-1 1-1,1-1 1,0 0-1,0 0 1,-1 0 0,1 0-1,0 0 1,0 0 0,-1 0-1,1 0 1,0 0-1,-1 0 1,1 0 0,0 0-1,0 0 1,-1-1 0,1 1-1,0 0 1,-1 0-1,1-1 1,-1 1 0,1-1-1,0 1 1,-1-1 54,1 1-425,11-6-5100</inkml:trace>
  <inkml:trace contextRef="#ctx0" brushRef="#br0" timeOffset="167999.646">9955 1494 6528,'-6'12'148,"1"-1"1,1 1 0,0 0-1,0 0 1,1 0-1,1 1 1,0-1 0,0 10-149,0 23 1339,4 38-1339,0 5 544,-4-56-460,1-13 44,0 1 1,1 0-1,1 0 0,1 0 0,1 0 0,1 2-128,-3-20 8,-1 0 0,1 0 1,0 1-1,0-1 0,-1 0 0,2 0 1,-1 0-1,0-1 0,0 1 0,0 0 0,1 0 1,-1-1-1,1 1 0,0-1 0,-1 1 0,1-1 1,0 1-1,0-1 0,0 0 0,0 0 1,0 0-1,0 0 0,0-1 0,0 1 0,0 0 1,0-1-1,1 1 0,-1-1 0,0 0 0,0 0 1,1 0-1,-1 0 0,0 0 0,0 0 1,0-1-1,1 1 0,-1-1 0,0 1 0,0-1-8,8-2-440,-2 0 0,1-1 0,0 0 0,-1 0 0,1-1 0,-1 0 0,-1-1 0,6-4 440,12-10-4821</inkml:trace>
  <inkml:trace contextRef="#ctx0" brushRef="#br0" timeOffset="168405.623">9749 1679 5760,'7'-2'42,"-6"2"172,-1 0 106,0 0 256,0 0 21,0 0-149,31 9 555,3-2-969,1-2 1,-1-1-1,1-2 0,-1-1 1,34-4-35,14 1-3372,-31 2-468</inkml:trace>
  <inkml:trace contextRef="#ctx0" brushRef="#br0" timeOffset="170105.044">10500 473 7040,'-1'1'0,"-1"-1"0,0 1 0,0 0 0,1 1 0,-1-1 0,1 0 0,-1 0 0,1 1 0,-1-1 0,1 1 0,0-1 0,0 1 0,-1-1 0,1 1 0,0 0 0,1 0 0,-1-1 0,0 1 0,0 0 0,1 0 0,-1 0 0,1 0 0,0 0 0,-2 5 0,-24 75 0,-3 34 0,-8 25 0,20-68 106,2 1 1,4 0 0,3 1-1,4 0 1,3 42-107,2-48 124,3 1 0,3 0-1,3-1 1,2-1 0,11 25-124,-21-84-96,1-1 0,0 0 0,0 0 0,0 0 0,1 0 0,1 0 0,-1-1 0,1 0 0,1 0 0,5 6 96,12 9-4800</inkml:trace>
  <inkml:trace contextRef="#ctx0" brushRef="#br0" timeOffset="170978.534">10780 389 3840,'3'-1'186,"0"0"0,0 0-1,0 0 1,0 0 0,0 0 0,1 0 0,-1 1 0,0 0-1,0 0 1,1 0 0,-1 0 0,0 0 0,1 0 0,-1 1-1,0 0 1,0 0 0,0 0 0,0 0 0,0 0 0,0 0 0,0 1-1,0-1 1,0 1 0,0 0 0,-1 0 0,3 2-186,4 2 245,-3-2-142,-1 1 1,1-1-1,-1 2 0,0-1 1,0 0-1,0 1 1,-1 0-1,0 0 0,0 1 1,-1-1-1,1 1 0,-1-1 1,-1 1-1,1 0 0,-1 0 1,-1 1-1,1 3-103,3 17 111,-1 0 0,-1 0 1,-1 24-112,-2-38 143,0 1-1,0-1 1,-2 1 0,0-1 0,-1 0 0,0 0 0,-4 11-143,4-18 64,0-1 0,0 1 0,-1-1 1,0 0-1,0 0 0,0 0 0,-1 0 0,0-1 0,0 0 0,0 0 1,-1 0-1,1-1 0,-1 0 0,-1 0 0,1 0 0,-2 0-64,2-1 7,0 0 0,1 0 1,-1-1-1,0 1 0,0-2 0,0 1 0,-1-1 0,1 1 0,0-2 0,0 1 0,-1-1 1,1 0-1,0 0 0,-1-1 0,1 1 0,0-2 0,0 1 0,-1-1 0,1 0 0,0 0 1,1 0-1,-1-1 0,0 0 0,1 0 0,-1 0 0,1-1 0,0 0 0,0 0 0,1 0 1,-1-1-1,1 1 0,0-1 0,0 0 0,0 0 0,1-1 0,-2-3-7,3 5-19,0 1 0,0-1 0,0 0-1,1 1 1,0-1 0,0 0 0,0 0 0,0 0 0,0 0-1,1 0 1,0 0 0,0 0 0,0 0 0,0 0-1,1 0 1,-1 0 0,1 0 0,1-2 19,0-1-37,1 1 1,-1 0-1,1 0 1,0 1-1,1-1 1,-1 1 0,1-1-1,1 1 1,-1 0-1,0 1 1,3-2 36,-6 5-18,1 0 1,-1 0-1,1 1 1,-1-1 0,1 1-1,0-1 1,-1 1-1,1-1 1,0 1 0,-1 0-1,1 0 1,0 0-1,0 0 1,-1 0 0,1 0-1,0 0 1,-1 1-1,1-1 1,0 1-1,-1-1 1,1 1 0,-1 0-1,1-1 1,0 1-1,-1 0 1,0 0 0,1 0-1,-1 0 1,0 0-1,1 1 18,47 41-125,-37-32 26,8 7-387,40 35 1226,-16-27-6498,-43-25 361</inkml:trace>
  <inkml:trace contextRef="#ctx0" brushRef="#br0" timeOffset="173573.822">11398 317 6784,'1'0'43,"0"0"0,-1 0 0,1 0 0,-1 0 0,1 0 0,0 0 1,-1-1-1,1 1 0,0 0 0,-1 0 0,1-1 0,-1 1 0,1 0 0,-1-1 0,1 1 1,-1 0-1,1-1 0,-1 1 0,1-1 0,-1 1 0,0-1 0,1 1 0,-1-1 0,0 0 1,1 1-1,-1-1 0,0 1 0,0-1 0,1 1 0,-1-1 0,0 0 0,0 1 0,0-1 0,0 0 1,0 0-44,0-2 55,-1 0 1,1 1 0,-1-1 0,1 0-1,-1 0 1,0 1 0,0-1-1,0 0 1,-2-1-56,-1-4 45,0 1 0,-1 1 0,1-1 0,-2 1 0,1-1 0,-1 1 0,-1 0-45,-20-13 68,19 14-44,0-1 0,0 0 0,0 0-1,1 0 1,0-1 0,0-1 0,-5-5-24,3 4 0,0 5 0,0 7 0,1 4-6,0 1 0,1-1 0,0 1 0,0 0 1,1 1-1,0 0 0,1 0 0,0 0 0,0 1 1,1-1-1,0 1 6,-6 16-22,2 0 1,1 0 0,-3 21 21,6-13-18,2 0 0,1 0 0,1 0 1,3 15 17,0-10-19,-2 0 0,-2 0 0,-2 2 19,-2-11 0,-1-1 0,-4 9 0,-3 12 0,11-43 67,-1 0 0,1 0 0,-1 0 0,0 0 0,0-1 0,-1 1 0,0-1 0,0 0 0,-1 0 0,0 0 0,0-1 0,0 0 0,0 0 0,-1 0 0,0 0 0,0-1 1,0 0-1,-1-1 0,1 1 0,-1-1 0,-5 2-67,10-4 85,2-1-170,1-3 75,1 1 0,-1 0 0,1 0 1,-1 0-1,1 0 0,0 0 0,0 0 0,0 0 1,0 1-1,0-1 0,0 1 0,1-1 1,-1 1-1,0 0 0,1 0 0,-1 0 0,1 0 1,-1 0 9,5-1-44,0 1 1,0 0-1,-1 0 1,1 1 0,0 0-1,0 0 1,4 1 43,5 1-84,1 0 1,-1 2 0,1 0 0,-1 1 0,14 6 83,-18-6 89,1-1 0,-1 0 0,1-1 1,0 0-1,0-1 0,0-1 0,0 0 0,0 0 1,0-2-1,0 1 0,6-2-89,-4-5-1216,-7 3-5077</inkml:trace>
  <inkml:trace contextRef="#ctx0" brushRef="#br0" timeOffset="174227.091">10623 1266 9472,'22'-3'234,"163"11"-47,-126-2-92,0-3 0,-1-3 0,1-3 0,0-1 0,24-8-95,78-26-3755,-149 36-682</inkml:trace>
  <inkml:trace contextRef="#ctx0" brushRef="#br0" timeOffset="174959.034">10615 1565 6656,'0'0'149,"0"0"128,0 0 193,6-10 1236,-2 6-1633,1-1-1,-1 1 0,1 1 0,0-1 0,0 1 0,0 0 0,1 0 1,-1 0-1,1 1 0,-1 0 0,1 0 0,1 0-72,2 0 73,0 1 0,0 0 0,0 1 1,0 0-1,0 1 0,0 0 0,-1 0 0,6 2-73,-4-2 51,0 1 1,0 1-1,0 0 0,-1 1 1,0-1-1,1 2 1,-1-1-1,0 1 0,-1 1 1,1 0-1,0 1-51,-3-1 68,0 0 0,0 0 0,-1 1 0,0 0 1,0 0-1,-1 0 0,0 0 0,0 1 0,-1-1 0,1 1 0,-2 0 1,1 0-1,0 7-68,-1-10 42,-1 1 0,0 0 0,0 0 0,-1 0 0,0 0 0,0 0 1,0 0-1,0 0 0,-1 0 0,0-1 0,-1 1 0,1 0 0,-1 0 0,0-1 1,0 1-1,-1-1 0,0 0 0,0 0 0,0 0 0,0 0 0,-1 0 1,0-1-1,0 1 0,0-1 0,0 0 0,-1 0 0,0-1 0,0 1 0,0-1 1,0 0-1,0 0 0,0-1 0,-1 0 0,0 0 0,1 0 0,-1 0 0,0-1 1,0 0-1,1 0 0,-2-1-42,-1 1 23,1 0 1,-1 0-1,1-1 1,-1 0-1,1 0 1,-1-1-1,1 0 1,0 0-1,-1-1 1,-5-2-24,12 4 0,0 0 0,1-1 0,-1 1 0,0-1 0,0 1 0,0-1 0,0 1 0,0-1 0,1 1 0,-1-1 0,0 0 0,0 1 0,1-1 0,-1 0 0,0 0 0,1 0 0,-1 1 0,1-1 0,-1 0 0,1 0 0,0 0 0,-1 0 0,1 0 0,0 0 0,0 0 0,-1 0 0,1 0 0,0 0 0,0 0 0,0 0 0,0 0 0,0 0 0,0 0 0,1 0 0,-1 0 0,0 0 0,0 0 0,1 0 0,-1 0 0,1 0 0,1-2 0,0-1 0,0 1 0,0 0 0,0 0 0,0 0 0,1 1 0,-1-1 0,3-1 0,12-8 5,0 0 1,1 1-1,0 1 1,1 0-1,0 2 1,1 0-1,0 1 1,19-4-6,-19 7-1551,0 0 0,0 1 1,6 1 1550,34 2-6656,-41-2 4992</inkml:trace>
  <inkml:trace contextRef="#ctx0" brushRef="#br0" timeOffset="176818.12">11307 1652 7936,'0'0'149,"0"0"64,0 0-42,2-10 320,1 2-411,-1 0 0,0-1 0,0 1 0,-1-1 0,0 1 0,0-1 0,-1 0 0,0 1 0,-1-1 0,0 0 0,0 1 0,-1-1 0,0 1 0,0-1 0,-1 1 0,-2-3-80,1 3 0,-4 5 0,4 4 0,1-1 0,-1 1 0,1 0 0,0 0 0,0 0 0,0 0 0,-1 0 0,1 1 0,0 0 0,1-1 0,-1 1 0,0 0 0,0 0 0,1 1 0,-1-1 0,1 0 0,0 1 0,0 0 0,0-1 0,0 1 0,0 0 0,0 0 0,0 2 0,-5 8 0,1 0 0,0 0 0,1 0 0,1 1 0,-1 1 0,3-4 64,-1 0 0,1 1 0,1 0 0,0-1 0,1 1 0,0 0 0,1 0 0,0-1 0,1 1 0,1 4-64,-3-15 6,1-1 1,-1 1 0,1-1-1,-1 1 1,1-1-1,-1 0 1,1 1 0,0-1-1,-1 0 1,1 0 0,-1 1-1,1-1 1,0 0 0,-1 0-1,1 0 1,-1 0 0,1 0-1,0 0 1,-1 0-1,1 0 1,0 0 0,-1 0-1,1 0 1,-1 0 0,1 0-1,0 0 1,-1-1 0,1 1-1,-1 0 1,1 0-1,0-1 1,-1 1 0,1 0-1,-1-1 1,1 1 0,-1-1-1,1 1-6,20-13 117,-7 4-54,-8 6-16,0-1 0,0 0 0,0 0 0,-1-1 0,0 0 0,0 0 0,0 0 0,0 0 1,-1-1-1,1-1-47,0-3 0,-2 3 0,-11 9 0,4 2-7,-1 0 1,1 1 0,0-1 0,0 1 0,0 0 0,1 1-1,-1-1 1,1 0 0,0 3 6,-24 55-70,23-53 68,-18 49-126,-3 19 128,20-60-22,0 1 1,2 0 0,0 0-1,1 1 1,1-1 0,1 7 21,0-25 0,0 0 0,0 0 0,0 0 0,1-1 0,-1 1 0,0 0 0,0 0 0,1-1 0,-1 1 0,0 0 0,1 0 0,-1-1 0,0 1 0,1 0 0,-1-1 0,1 1 0,0 0 0,-1-1 0,1 1 0,-1-1 0,1 1 0,0-1 0,-1 1 0,1-1 0,0 0 0,0 1 0,-1-1 0,1 0 0,0 1 0,0-1 0,0 0 0,-1 0 0,1 0 0,0 0 0,0 0 0,0 0 0,27-4 0,-27 4 0,49-24-1792,-49 24-150,-1 0-3156</inkml:trace>
  <inkml:trace contextRef="#ctx0" brushRef="#br0" timeOffset="177334.623">11356 1971 7040,'2'7'280,"-1"0"1,0-1 0,0 1-1,0 0 1,-1 0 0,0 0-1,0 0 1,-1 0 0,-1 6-281,0 17 418,2-15-341,0 3-569,0-6-7370,0-12 6283</inkml:trace>
  <inkml:trace contextRef="#ctx0" brushRef="#br0" timeOffset="177552.273">11374 1794 7808,'0'0'0,"14"4"0,-14-4 0,13 12 0,-13-12 0,5 12-256,-5-12 128,0 0-4992</inkml:trace>
  <inkml:trace contextRef="#ctx0" brushRef="#br0" timeOffset="178279.058">11245 1412 5760,'3'0'106,"8"0"-84,-2 0-1,-7 0 86,-2 0 42,0 0 107,0 0 128,0 0 64,0 0-149,0 0-43,0 0 0,0 0-22,0 0-63,0 0 42,0 0-63,0 0-22,0 0-43,0 0-170,0 0-1046,0 0-4010</inkml:trace>
  <inkml:trace contextRef="#ctx0" brushRef="#br0" timeOffset="183702.44">11241 1421 2688,'0'0'256,"0"0"512,0 0 21,0 0-426,0 0-107,0 0 21,0 0 64,0 0-63,0 0-44,0 0-63,2-1 21,5-5-149,5-2-43,-2 3 0,-3 2 21,-6 3 107,-1 0 128,0 0 85,0 0-63,0 0-22,0 0 21,0 0 64,0 0-63,0 0-22,0 0 0,0 0-22,0 0-84,0 0-22,0 0-43,0 0-128,0 0 129,0 0 63,0 0 64,0 0-63,0 0-22,0 0 21,0 0 64,0 0-42,0 0 42,0 0-63,-1-1-65,-4-3-170,3 3-43,2 1 0,0 0 42,0 0 172,0 0 42,0 0 0,0 0 0,0 0 21,0 0 64,0 0-42,-1-1 21,-7-4-149,8 4-47,-1 0 1,0 1 0,1-1-1,-1 1 1,0-1 0,1 0-1,-1 0 1,0 1 0,1-1-1,-1 0 1,1 0 0,0 0 0,-1 1-1,1-1 1,0 0 0,-1 0-1,1 0 1,0 0 0,0 0-1,0 0 1,0 0 0,0 0-1,0 0 1,0 0 0,0 0-1,0 1 1,0-1 0,1 0-1,-1 0 1,0 0 0,0 0-1,1 0 1,-1 0 0,1 1 0,0-2 3,16-13-157,-16 14 152,0 0-8,0 0 5,0 1 1,1-1-1,-1 0 1,0 0-1,0 1 0,0-1 1,0 1-1,1-1 0,-1 1 1,0-1-1,1 1 0,-1 0 1,0 0-1,0 0 1,1-1-1,-1 1 0,0 0 1,1 1-1,-1-1 0,0 0 1,1 0-1,-1 1 0,0-1 1,1 0-1,-1 1 1,0-1-1,0 1 0,0 0 1,1 0 7,-1-1 9,-1 1 0,1 0 1,0 0-1,-1-1 0,1 1 0,0 0 1,-1 0-1,1 0 0,-1 0 1,0 0-1,1 0 0,-1 0 0,0 0 1,1 0-1,-1 0 0,0 0 1,0 0-1,0 0 0,0 0 0,0 0 1,0 0-1,0 0 0,0 0 1,-1 0-1,1 0 0,0 0 0,-1 0 1,1 0-1,-1 0 0,1 0 1,-1 1-10,-15 18 352,15-19-412,0-1 1,1 0-1,-1 1 1,0-1 0,0 0-1,1 1 1,-1-1 0,0 0-1,0 0 1,0 0-1,1 0 1,-1 0 0,0 0-1,0 0 1,0 0-1,1 0 1,-1 0 0,0 0-1,0-1 1,1 1 0,-1 0-1,0 0 1,0-1-1,1 1 1,-1-1 0,0 1-1,1 0 1,-1-1-1,0 1 1,1-1 0,-1 0-1,1 1 1,-1-1-1,1 1 1,-1-1 0,1 0-1,-1 0 60,-5-9-7018</inkml:trace>
  <inkml:trace contextRef="#ctx0" brushRef="#br0" timeOffset="185713.03">11584 552 5632,'0'0'149,"0"0"107,0 0 64,0 0-128,0 0 21,0 0-63,13 17 319,0 5-293,-1 2 0,0-1 0,-2 1 0,-1 1 0,1 6-176,25 62 208,-23-67-101,-1 0-1,-1 1 1,-2 0 0,0 1-1,-2-1 1,-1 1 0,-2 1-1,0-1 1,-2 0 0,-1 1-1,-1-1 1,-3 10-107,-3 15 154,-2 0-1,-2-1 1,-3 0-1,-2-1 1,-19 41-154,-69 157-1416,88-209-944,1-5-2077</inkml:trace>
  <inkml:trace contextRef="#ctx0" brushRef="#br0" timeOffset="200255.425">12142 1190 4352,'0'0'256,"0"0"-21,0 0-65,0 0 65,0 0 42,0 0 64,0 0-63,0 0-1,0 0 107,0 0 43,0 0-214,0 0 0,0 0-63,0 0-22,0 0 0,0 0 0,-4-2-22,1 0-98,0 0-1,0 1 1,0-1-1,0 1 1,-1 0-1,1-1 1,0 1-1,-1 1 1,1-1-1,-1 1 1,1-1-1,-1 1 1,1 0-1,-1 0 1,0 0-1,1 1 1,-1-1-1,1 1 1,-1 0-1,1 0 1,0 0-1,-1 1 1,1-1-1,0 1 1,0 0-1,0-1 1,0 1-1,0 1 1,0-1-1,1 0 1,-1 1-1,1-1 1,0 1-1,-1 0 1,1 0-1,0 0 1,0 1-8,-10 18 18,0 0-1,2 1 1,1 0 0,1 0 0,1 0-1,0 4-17,6-22 4,0 0-1,0-1 1,1 1-1,0-1 1,0 1-1,0 0 1,0-1-1,1 1 1,0 0-1,0-1 1,0 1-1,0-1 1,1 1-1,0-1 1,0 0-1,0 0 1,0 0-1,1 0 1,-1 0-1,1 0 1,0-1-1,0 1 1,1-1-1,-1 0 0,1 0 1,-1 0-1,1 0 1,0-1-1,0 1 1,0-1-1,1 0 1,-1 0-1,0-1 1,1 1-1,-1-1 1,1 0-1,-1 0 1,1-1-1,0 1 1,-1-1-1,1 0 1,0 0-1,-1-1 1,1 1-1,0-1 1,-1 0-1,1 0 1,-1-1-1,5-1-3,-6 1 56,0 0 0,0 0 0,0 0 0,0 0 0,0-1 0,0 0 0,-1 1 0,1-1 0,-1 0 0,0 0 0,0 0-1,0 0 1,0-1 0,-1 1 0,1-1 0,-1 1 0,0-1 0,0 1 0,0-1 0,0-1-56,2-13 114,0 0 0,-2 0 0,0-13-114,0 10 32,0-1 16,1-2 19,-1 1-1,-1-1 0,-1 1 0,-1-1 1,-1 1-1,-1 0 0,-5-16-66,-5-8 54,12 35-36,-2 0-1,0 0 0,0 0 0,-1 1 0,-1-1 0,1 1 1,-2 1-1,0-1 0,0 1 0,-1 0 0,0 0 0,-1 1 1,-3-3-18,-12-8 39,21 18-30,0 0-1,1 0 0,-1 0 1,1 0-1,-1 0 0,1 0 1,0-1-1,0 1 0,0-1 0,0 1 1,0-1-1,0 0 0,1 0 1,-1 0-1,1 0 0,0 0 1,0 0-1,0 0 0,0 0 1,1 0-1,-1-1 0,1 1 1,0 0-1,0 0 0,0-1 1,0 0-9,1-2-5,0 1 0,0-1 1,1 0-1,0 0 1,0 1-1,0-1 1,1 1-1,-1 0 0,1 0 1,1 0-1,-1 0 1,1 0-1,-1 0 0,1 1 1,1 0-1,-1 0 1,1 0-1,-1 0 0,1 1 1,0 0-1,1 0 5,5-3-439,1 0-1,-1 1 0,1 0 1,0 1-1,0 1 0,0 0 1,1 1-1,-1 0 0,6 0 440,8 1-4906</inkml:trace>
  <inkml:trace contextRef="#ctx0" brushRef="#br0" timeOffset="201734.555">12483 1151 7424,'0'0'128,"0"0"21,6-24 384,-4 18-342,0 0-1,-1-1 0,0 1 0,-1 0 1,1-1-1,-1 1 0,-1 0 0,1-1 1,-1 1-1,0 0 0,0-1 0,-1-1-190,-2-5 205,-1 1 0,0 0-1,-1-1 1,0 2 0,-3-4-205,-3 5 124,7 8-35,4 1-88,0 1-1,0-1 1,0 1 0,0-1-1,0 1 1,0 0-1,0-1 1,0 1 0,0 0-1,0 0 1,0 0-1,0 0 1,0 0 0,0 0-1,0 0 1,0 0-1,0 0 1,0 0 0,0 1-1,0-1 1,0 0-1,0 1 1,0-1 0,0 1-1,0-1 1,0 1-1,0-1 1,1 1-1,-1 0 1,0-1 0,0 1-1,0 0 1,1 0-1,-3 1 2,-4 2-17,1 0 1,-1 0 0,1 1 0,0 0 0,1 0-1,-1 1 1,1-1 0,0 1 0,-2 3 14,4-5-9,1 1-1,0-1 1,0 1 0,0 0 0,0-1 0,1 1 0,-1 0 0,1 0-1,1 0 1,-1 0 0,1 0 0,-1 0 0,2 0 0,-1 5 9,0-9 0,1 10-16,0 0 0,0 0 0,1 0 0,1-1 0,-1 1 0,2-1 0,-1 1 0,3 2 16,1-5 0,4 0 0,1-8 0,-1-4 0,-7 1 0,0 1 0,0-1 0,0 0 0,0 0 0,0-1 0,-1 1 0,1-1 0,-1 0 0,0 0 0,0 0 0,-1 0 0,1 0 0,-1 0 0,0-1 0,0 1 0,-1-1 0,1-1 0,0 1 0,7-19 0,-9 24 0,0 0 0,-1 0 0,1-1 0,-1 1 0,1 0 0,0 0 0,-1 0 0,1 0 0,0 0 0,-1 0 0,1 0 0,-1 0 0,1 0 0,0 0 0,-1 0 0,1 0 0,0 0 0,-1 0 0,1 1 0,0-1 0,-1 0 0,1 0 0,-1 0 0,1 0 0,0 1 0,0-1 0,-1 0 0,1 0 0,0 1 0,-1-1 0,1 0 0,0 1 0,0-1 0,0 0 0,-1 0 0,1 1 0,0-1 0,-17 14 0,8-3-10,1 0 1,0 1 0,1 0 0,0 0-1,1 1 1,1 0 0,0 0 0,1 0-1,0 1 1,-1 6 9,-4 30-70,3 1 0,0 13 70,0 7-23,5-66 23,-1 4 0,1 0 0,0 1 0,1 0 0,-1-1 0,2 1 0,-1-1 0,1 1 0,1-1 0,0 1 0,0-1 0,4 8 0,0-6 0,-5-10 11,0 0 1,0 1 0,0-1-1,0 0 1,0 0-1,0 1 1,0-1 0,0 0-1,0 0 1,0 0 0,1 0-1,-1-1 1,0 1 0,1 0-1,-1-1 1,1 1-1,-1 0 1,1-1 0,-1 0-1,1 1 1,-1-1 0,1 0-12,0-1 19,1 0 1,-1 0 0,0 0-1,0-1 1,0 1 0,0-1-1,0 1 1,0-1 0,0 0 0,0 0-1,-1 0 1,1 0 0,-1 0-20,8-10 0,-3-8-10091,-6 20 9430</inkml:trace>
  <inkml:trace contextRef="#ctx0" brushRef="#br0" timeOffset="202173.854">12559 1516 6272,'-1'1'125,"0"0"0,1 0 0,-1 0 0,1 0 0,-1 0 0,1 0 0,-1 0 0,1 0 0,0 0 0,-1 0 0,1 0 0,0 0 0,0 1 0,0-1 0,0 0 0,0 0 0,0 0 0,0 0 0,0 0 0,0 0 0,1 1 0,-1-1 0,0 0 0,1 0 0,-1 0 0,1 0 0,-1 0-125,17 49 174,-10-28 373,-4-8-425,0 0 1,-1 1 0,-1-1 0,0 1-1,-1-1 1,-2 15-123,1 14-6496,1-42 4363,0-1 682</inkml:trace>
  <inkml:trace contextRef="#ctx0" brushRef="#br0" timeOffset="202487.18">12543 1338 9216,'9'9'0,"-9"-9"128,7 9-128,-7-9 128,0 0-128,0 0 0,0 0 0,0 0 0,0 0 0,0 0 0,0 0-6656</inkml:trace>
  <inkml:trace contextRef="#ctx0" brushRef="#br0" timeOffset="-201194.158">12385 238 4224,'1'1'44,"-1"0"0,1 0 1,0 0-1,0 1 0,-1-1 0,1 0 0,0 0 1,0 0-1,0-1 0,0 1 0,1 0 1,-1 0-1,0 0 0,0-1 0,0 1 1,1-1-1,-1 1 0,0-1 0,1 1 0,-1-1 1,0 0-1,1 1 0,-1-1 0,0 0 1,1 0-1,-1 0 0,0 0 0,1-1 1,-1 1-1,1 0 0,-1 0 0,0-1 0,1 1 1,0-1-45,17-1 32,-6 1 153,0 1 0,0 1-1,1 0 1,-1 1 0,0 0 0,-1 1 0,1 0 0,0 1 0,0 1-185,-5 0 0,5 1 0,-3 0 21,-8-5 107,-2-1 128,0 0 107,0 0 21,0 0-43,0 1-192,-7 65-122,5-58-28,0 1 0,1 0 0,0 0 0,1 0 1,0 0-1,1 7 1,11 63 16,-4-34 29,-2 0 0,-1 37-45,-5-63 3,0-1 0,2 1-1,0 0 1,1 0 0,1-1-1,1 0 1,0 0 0,4 6-3,-5-9 0,0-1 0,-1 1 0,-1 0 0,0 0 0,-1 1 0,-1-1 0,0 0 0,-1 0 0,-2 12 0,-1 61 0,15 183 0,17-71 8,-24-173 5,4 37 203,-1 53-216,-3-43 147,3 9-147,-6-70 17,-1 1 1,0 0 0,-1 0 0,-1 0-1,0 0 1,-1-1 0,0 1 0,-1-1-1,-5 10-17,3-5 24,0 0 0,2 0 1,0 1-1,-1 10-24,5-25 63,-1-1 0,1 0 0,-1 0 1,0 0-1,0 0 0,-1 0 0,1 0 0,-1 0 1,1-1-1,-3 3-63,-1 4 136,4-7 34,1-2 172,0 0-1,0 0-149,-45-1 149,1-1 1,0-2-1,-25-7-341,-73-12-4075,91 15-1727</inkml:trace>
  <inkml:trace contextRef="#ctx0" brushRef="#br0" timeOffset="-183791.38">13199 1134 6784,'0'0'128,"0"0"21,0 0 86,0 0 21,0 0 0,0 0 0,0 0 21,0 0 107,0 0 64,0 0-149,0 0-43,0 0 0,0 0 0,0 0 0,-1-4-22,-8-14-3,0-1 1,-1 2-1,0-1 0,-2 2 0,0-1 0,-9-8-231,19 23 4,-1 1 0,1-1 0,0 1 0,-1 0 0,1 0 0,-1 0 0,0 0 0,1 0 0,-1 0 0,0 1 0,1-1 1,-1 1-1,0 0 0,0 0 0,1 0 0,-1 0 0,0 0 0,0 1 0,1-1 0,-1 1 0,0 0 0,1 0 0,-1 0 0,1 0 0,-1 0 0,1 0 0,0 1 0,-1-1 0,0 2-4,-6 2 8,0 1 0,1 0-1,-1 1 1,1-1-1,1 2 1,-1-1 0,0 3-8,1 0 0,1 0 1,0 0-1,0 0 0,1 1 1,1-1-1,-1 1 1,2 0-1,0 1 1,0-1-1,1 1 1,0-1-1,1 10 0,0-7-3,1 1 1,1-1-1,0 1 0,1-1 1,0 1-1,1-1 0,1 0 1,0 0-1,1 0 0,1 1 3,-5-14-2,-1 1-1,1-1 0,-1 1 1,1-1-1,-1 1 1,1-1-1,0 1 0,0-1 1,0 0-1,0 0 1,0 1-1,0-1 0,0 0 1,0 0-1,1 0 0,-1 0 1,0 0-1,1 0 1,-1 0-1,0-1 0,1 1 1,-1 0-1,1-1 1,-1 1-1,1-1 0,-1 1 1,1-1-1,0 0 0,-1 0 1,1 0-1,0 0 1,-1 0-1,1 0 0,-1 0 1,1-1-1,-1 1 1,1 0-1,0-1 0,-1 1 1,1-1-1,-1 0 0,0 1 1,1-1-1,-1 0 1,1 0-1,-1 0 0,0 0 1,0 0-1,0 0 1,0 0-1,1-1 3,6-7-17,0 1 0,0-1 0,-1 0 0,0-1 1,-1 1-1,4-9 17,-1-1 19,-1-1 0,0 0 0,-2 0 0,0 0 0,-2-1 0,0 0 0,-1-3-19,4-51 201,-3-28-201,-2 54 28,1-38 36,-4 0 0,-8-50-64,8 131 90,0 9-39,-2 19-29,1 34-35,4 129 13,17 104 0,-16-258-94,2 0 0,1-1 0,2 0 0,1 0 0,5 8 94,-14-35-158,1-1-1,0 0 1,0 1-1,0-1 1,1 0-1,-1 0 1,1 0 0,-1 0-1,1 0 1,-1 0-1,1-1 1,0 1-1,0 0 1,0-1-1,0 1 1,0-1-1,0 0 1,1 0-1,-1 0 1,0 0-1,0 0 1,1 0-1,-1-1 1,1 1 0,-1-1-1,1 1 1,-1-1-1,1 0 1,-1 0-1,1 0 1,-1-1-1,1 1 1,-1 0-1,0-1 1,2 0 158,24-4-4480</inkml:trace>
  <inkml:trace contextRef="#ctx0" brushRef="#br0" timeOffset="-183322.681">13379 650 6784,'4'13'176,"0"1"1,-1 0-1,0 0 1,-1 0-1,-1 1 1,0-1-1,-1 0 1,-1 4-177,5 62 486,12 69 773,-4 31-1259,-12-166 66,1 0-1,1 0 1,0 0-1,1 0 1,1-1 0,0 0-1,1 1 1,2 4-66,-5-15-107,-1 1 0,1-1 0,0 0 0,0 0 0,0 0 0,1 0 0,-1 0-1,1 0 1,-1 0 0,1-1 0,0 1 0,0-1 0,0 0 0,0 0 0,1 0 0,-1 0 0,0-1 0,1 1 0,-1-1 0,1 0 0,0 0 0,-1 0 0,1 0 0,0-1 0,0 0 0,-1 0-1,1 0 1,0 0 0,0 0 0,-1-1 0,1 1 0,0-1 0,-1 0 107,21-7-2901,-1-1 277</inkml:trace>
  <inkml:trace contextRef="#ctx0" brushRef="#br0" timeOffset="-183010.135">13190 997 7808,'0'0'256,"0"0"0,17-7 640,-17 7 128,14-2-896,-14 2 128,0 0-128,0 0 0,0 0-128,18 2 0,15 1 0,8-2 128,10 5-128,9-9 0,2 0-7808</inkml:trace>
  <inkml:trace contextRef="#ctx0" brushRef="#br0" timeOffset="18990.466">3645 1043 6656,'0'0'128,"0"0"42,0 0 172,-10-5 1620,2 0-1796,0 0 1,-1 1-1,0 0 0,0 1 0,0 0 0,0 0 0,-7 0-166,12 2 32,1 1 1,0 0-1,0 0 1,0 1-1,-1-1 0,1 1 1,0-1-1,0 1 1,0 0-1,0 0 1,0 0-1,0 1 0,0-1 1,0 1-1,1 0 1,-1 0-1,1-1 0,-1 2 1,1-1-1,-1 0 1,1 0-1,0 1 0,0-1 1,0 1-1,1 0 1,-1 0-33,-3 6 19,0 0 0,1 0 0,0 1 0,1 0-1,-1 0 1,2 0 0,0 0 0,0 0 0,1 0 0,0 1 0,0-1 0,1 0 0,1 1 0,0-1 0,0 0 0,1 0 0,1 1 0,-1-2 0,2 1 0,-1 0 0,1 0 0,1-1 0,-1 0 0,2 0 0,-1 0 0,1-1 0,5 5-19,-10-11 10,0-1 0,1 0 0,-1 0 0,1 0 0,-1 0 0,1 0 0,-1 0 0,1 0 0,0 0 0,0-1 0,-1 1 0,1 0 0,0-1 0,0 0 0,0 1 0,-1-1 0,1 0 0,0 0 0,0 0 0,0 0 0,0 0 0,0-1 0,-1 1 1,1 0-1,0-1 0,0 0 0,0 1 0,-1-1 0,1 0 0,0 0 0,-1 0 0,1 0 0,-1 0 0,1 0 0,-1 0 0,0-1 0,1 1-10,5-5 35,-1 0 1,0 0-1,0-1 0,0 0 1,0 0-1,-1 0 0,0-2-35,5-11 21,-1 1-1,0-2 1,-2 1-1,-1-1 0,0 0 1,-2 0-1,0-1 1,0-16-21,1-40-27,-6-64 27,-1 53 13,-3-17-13,-6 160 0,3 7 0,2 1 0,2 47 0,4-79 0,2 1 0,2-1 0,0 1 0,2-1 0,1 0 0,7 16 0,8 0 28,-20-44-318,-1 0-1,1 1 1,0-1 0,-1 0 0,1-1-1,0 1 1,0 0 0,0 0-1,0-1 1,1 1 0,-1-1 0,0 0-1,1 0 1,-1 0 0,1 0-1,-1 0 1,2 0 290,11 2-5077</inkml:trace>
  <inkml:trace contextRef="#ctx0" brushRef="#br0" timeOffset="19364.623">3950 772 6912,'-27'119'4106,"20"-74"-3805,3-1 0,1 1-1,2 0 1,2-1 0,3 17-301,-4-58 20,1 1 0,-1-1 0,1 0 0,-1 0 0,1 0 0,0 0 0,0 1 0,0-1 0,0 0 0,1-1 0,-1 1 0,1 0 0,0 0 0,0-1 0,0 1 0,0-1 0,0 1 0,1-1 0,-1 0 0,3 2-20,-1-2-204,0-1-1,1 1 0,-1-1 0,1 1 1,0-1-1,-1 0 0,1-1 1,0 1-1,-1-1 0,1 0 0,0 0 1,0-1-1,3 0 205,10-1-6933</inkml:trace>
  <inkml:trace contextRef="#ctx0" brushRef="#br0" timeOffset="19738.334">3752 959 8832,'35'0'1792,"-34"0"-982,-1 0-319,0 0 0,0 0 21,0 0-22,0 0-84,21 5 340,-3-1-685,0-1 0,-1 0-1,1-2 1,0 0 0,7-1-61,13-2-3348,0-4-4871,-13 1 5936</inkml:trace>
  <inkml:trace contextRef="#ctx0" brushRef="#br0" timeOffset="20349.394">4267 911 10368,'-1'2'123,"7"-1"202,21 1 667,33-3 512,19-13-986,-6 0-932,-26 10-4426,-46 4 659,-1 0 1194</inkml:trace>
  <inkml:trace contextRef="#ctx0" brushRef="#br0" timeOffset="20799.38">4218 1102 9216,'16'-4'813,"-1"2"0,1 0 0,0 1-1,0 0 1,1 1-813,24-1 394,43-6 137,8 0-326,-31 5-8557,-61 2 4214</inkml:trace>
  <inkml:trace contextRef="#ctx0" brushRef="#br0" timeOffset="43802.557">5122 358 6272,'0'0'405,"0"0"150,0 0 298,0 0 86,0 0-235,-14-11 533,10 9-1183,-1 0-1,1 0 1,-1 0 0,0 0-1,1 1 1,-1 0 0,0 0 0,0 0-1,0 0 1,0 1 0,0 0-1,0 0 1,0 0 0,0 1-1,0 0 1,0 0 0,0 0 0,0 0-1,1 1 1,-1-1 0,0 1-1,1 1 1,-1-1 0,1 1-1,0-1 1,0 1 0,0 1 0,0-1-1,0 1-53,-19 18 196,1 1 1,2 1-1,-10 15-196,6-8 73,19-24-55,0 1 0,0 0 0,1 0 0,0 1 0,1-1 0,0 1 0,0 0 0,0 0 0,1 0 0,1 0 0,0 0 0,0 2-18,-1 25 140,2-1 0,3 22-140,-1-29 16,5 86 389,17 76-405,-17-155 83,2-1-1,6 12-82,-5-18 102,-2 0-1,-1 1 0,3 25-101,-4 13 178,-3 1 0,-3-1 0,-5 28-178,5-84 33,-1 0-1,0 1 1,-1-2 0,0 1 0,-1 0 0,0 0 0,-1-1 0,0 1 0,-1-1 0,1 0 0,-5 5-33,1-3 43,0 0-1,0-1 1,-1-1 0,0 1-1,-1-1 1,0-1 0,0 0-1,-1 0 1,-2 0-43,2-3-955,1 0 1,-1 0-1,0-1 1,-1 0 954,2-1-8192</inkml:trace>
  <inkml:trace contextRef="#ctx0" brushRef="#br0" timeOffset="44365.444">5045 1630 10240,'-3'6'280,"0"1"1,0 0 0,1-1-1,0 1 1,0 0 0,1 1-1,0-1 1,0 0 0,1 0-1,0 7-280,-2 12 266,-8 39-81,2-22-145,2 0 0,2 0-1,2 1 1,2 0 0,6 42-40,-7-84 2,2 0 0,-1-1 0,0 1 1,0 0-1,0-1 0,1 1 0,-1 0 1,1-1-1,-1 1 0,1-1 0,0 1 1,0-1-1,0 1 0,-1-1 0,1 1 1,1-1-1,-1 0 0,0 0 0,0 0 1,0 1-1,1-1 0,-1 0 0,0 0 1,1-1-1,-1 1 0,1 0 0,-1 0 1,1-1-1,0 1 0,-1-1 0,1 1 1,-1-1-1,1 0 0,0 1 1,-1-1-1,1 0 0,0 0 0,0 0 1,-1-1-1,1 1 0,0 0 0,0-1-2,4-1-200,-1 0 1,1 0-1,-1 0 0,0-1 0,0 1 0,0-1 0,0-1 0,-1 1 0,1-1 0,-1 0 1,0 0-1,1-1 200,18-31-8380,-7-3 6904,-7 17 836</inkml:trace>
  <inkml:trace contextRef="#ctx0" brushRef="#br0" timeOffset="44739.626">4847 1849 6656,'0'0'128,"0"0"128,0 0 533,0 0 171,0 0-128,14 4 320,21 1-1266,-1-2 0,1-1 0,0-1 0,-1-2 0,17-4 114,-15 3-1990,-5-1-3535</inkml:trace>
  <inkml:trace contextRef="#ctx0" brushRef="#br0" timeOffset="45148.729">5233 1988 8448,'0'0'384,"0"0"128,0 0 128,0 0 0,0 0-256,0 0 0,4 17 0,-2-3 0,2 4-128,-1 6 0,1 5-128,-3-1 0,-1 5-128,0-4 0,0-2-3328,0-3 128,0 0-1152</inkml:trace>
  <inkml:trace contextRef="#ctx0" brushRef="#br0" timeOffset="45872.459">5216 1 10112,'0'0'512,"5"29"2965,-3 40-3175,-3-1 1,-10 62-303,0 12 163,2-31-73,3-68-42,3 0 0,2 0 1,2 22-49,0-61-120,-1 1 0,1 0 0,-1 0 0,2 0 0,-1 0 0,0-1 0,1 1 0,0-1 0,0 1 0,0-1 0,1 0 0,1 3 120,-3-6-94,0 0 1,1 0 0,-1 0 0,1 0 0,-1 0 0,1 0-1,-1 0 1,1 0 0,0-1 0,-1 1 0,1-1-1,0 1 1,-1-1 0,1 0 0,0 1 0,0-1 0,0 0-1,-1 0 1,1 0 0,0 0 0,0-1 0,-1 1 0,1 0-1,0-1 1,0 0 0,-1 1 0,1-1 0,-1 0 0,1 1-1,0-1 1,-1 0 0,1 0 0,-1 0 0,2-2 93,20-14-4480,-2-1-512</inkml:trace>
  <inkml:trace contextRef="#ctx0" brushRef="#br0" timeOffset="46282.424">5066 480 10624,'14'1'3,"0"-1"0,1-1 1,-1 0-1,0 0 1,1-2-1,-1 0 0,9-3-3,17-3-2050,-9 3-3326,0 0 3179</inkml:trace>
  <inkml:trace contextRef="#ctx0" brushRef="#br0" timeOffset="47031.969">5369 604 7680,'3'0'177,"1"-1"0,-1 1 0,0-1 0,0 0 0,0 0 0,0-1 0,-1 1 0,1 0 0,0-1 0,0 0 0,-1 0 0,1 0 1,1-1-178,20-12 279,-22 14-249,0 0 0,1 0 0,-1 1 0,0-1 0,0 1 0,1-1 0,-1 1 0,0 0 0,1 0-1,-1 0 1,0 0 0,0 0 0,1 1 0,-1-1 0,0 1 0,1-1 0,-1 1 0,0 0 0,0 0 0,0 0 0,2 1-30,-1 1 46,0-1 0,1 1 0,-1 0 0,0 0 1,0 0-1,-1 0 0,1 1 0,-1-1 0,0 1 0,0-1 0,0 1 1,0 1-47,1-1 45,-1 1 0,0-1 0,-1 1 1,1 0-1,-1 0 0,0 0 0,0 0 1,-1 0-1,1 0 0,-1 0 1,0 0-1,-1 0 0,1 0 0,-1 0 1,0 0-1,0 0 0,0 0 0,-1-1 1,0 1-1,0 0 0,-1 1-45,-18 19 90,-2-1-1,0-1 1,-2-1 0,-14 9-90,30-24 25,9-6-21,-1-1 0,0 0 0,1 1 0,-1-1-1,1 0 1,-1 1 0,1-1 0,-1 1 0,1-1-1,-1 1 1,1-1 0,0 1 0,-1-1 0,1 1 0,0-1-1,-1 1 1,1-1 0,0 1 0,0 0 0,-1-1-1,1 1 1,0 0 0,0-1 0,0 1 0,0 0 0,0-1-1,0 1 1,0-1 0,0 1 0,0 0 0,0-1-1,0 1 1,0 0 0,1-1 0,-1 1 0,0-1 0,1 1-4,0 1 22,1-1 0,0 1 1,-1-1-1,1 0 1,0 0-1,0 0 1,0 0-1,0 0 1,0 0-1,0 0 0,0-1 1,1 1-23,63 9 379,54-3-4433,-92-5-2388</inkml:trace>
  <inkml:trace contextRef="#ctx0" brushRef="#br0" timeOffset="72304.703">6227 806 7680,'0'0'128,"0"0"21,-2-29 1131,1 22-1222,-1 0-1,1 1 0,-1-1 1,-1 0-1,1 1 1,-1 0-1,0 0 1,-1 0-1,1 0-57,2 4 11,-1 1-1,1-1 1,0 1-1,-1 0 1,1 0-1,-1-1 1,0 1-1,1 0 1,-1 0-1,0 1 1,1-1-1,-1 0 1,0 0 0,0 1-1,0-1 1,0 1-1,1 0 1,-1 0-1,0-1 1,0 1-1,0 0 1,0 1-1,0-1 1,0 0-1,0 0 1,0 1-1,0-1 1,1 1-1,-1 0 1,0 0-1,0-1 1,1 1-1,-1 0 1,0 1-11,-3 1 0,1-1 0,0 2 0,0-1 0,0 0 0,0 1 0,1 0 0,-1 0 0,1 0 0,0 0 0,0 0 0,-1 3 0,-27 57 0,23-45 0,0-3-11,2 1 0,0 0 1,1 0-1,1 0 0,0 1 1,0 13 10,3-26-3,0 0 1,1 0-1,0 0 0,0 0 1,0 0-1,1 0 1,0 1-1,0-1 1,0 0-1,0-1 1,1 1-1,0 0 0,0 0 1,0-1-1,1 1 1,-1-1-1,1 1 1,0-1-1,0 0 1,1 0-1,-1-1 0,1 1 1,0-1-1,0 0 1,3 3 2,-5-5 1,0 0 0,0 0 1,1 0-1,-1 0 1,0 0-1,0 0 0,1-1 1,-1 1-1,0-1 1,1 0-1,-1 0 0,1 0 1,-1 0-1,0 0 1,1 0-1,-1 0 1,0-1-1,1 1 0,-1-1 1,3-1-2,-1 0 6,0 0 1,0 0 0,-1-1 0,1 0 0,0 0-1,-1 0 1,1 0 0,-1 0 0,0-1 0,2-2-7,4-8 32,0-1 0,0 0 0,-2 0 0,0-1 0,2-8-32,10-39 154,-3-1 0,-3-1 0,-2 0 0,-1-35-154,8-49 280,-10 75-74,7-30 206,-14 100-518,-3 37-22,-7 102 128,6 0 0,5 0 0,12 59 0,-3-53-22,-11-138-110,1-1 1,-1 1-1,1-1 0,0 1 0,0-1 0,0 1 0,0-1 0,0 1 0,1-1 1,-1 0-1,1 1 132,6 8-6720</inkml:trace>
  <inkml:trace contextRef="#ctx0" brushRef="#br0" timeOffset="72973.991">5731 1319 6784,'22'8'1792,"-20"-7"-918,-2-1-63,0 0 0,0 0-235,0 0-128,0 0-256,3 1-64,15 8-13,1-2 0,-1-1 1,1 0-1,0-1 0,0-1 1,1-1-1,-1 0 0,1-2 1,-1 0-1,15-2-115,38-4 234,-1-3 0,19-7-234,-78 13 21,72-13-24,35-6 69,-38 11-2902,-51 7-4865</inkml:trace>
  <inkml:trace contextRef="#ctx0" brushRef="#br0" timeOffset="74064.017">6070 1794 6400,'-1'-4'588,"0"0"-1,0 1 1,0-1 0,-1 0 0,1 1 0,-1-1-1,0 0 1,0 1 0,-1-1-588,1 1 19,-1-1 0,0 1-1,0 0 1,0-1 0,-1 1 0,1 1 0,0-1-1,-1 0 1,0 1 0,0 0 0,0 0-1,0 0 1,0 0 0,0 1 0,0-1 0,-1 1-1,1 0 1,0 0 0,-1 1 0,1-1 0,-1 1-1,1 0 1,-1 0 0,1 1 0,-5 0-19,2 1 5,0-1 1,-1 2-1,1-1 0,0 1 1,1 0-1,-1 0 1,0 1-1,1 0 1,0 0-1,0 0 1,0 1-1,0 0 1,1 0-1,0 1 0,0-1 1,0 1-1,1 0 1,0 0-1,0 1 1,-2 5-6,1-1-11,1 1 0,0-1 0,1 1 0,0 0 0,1 0 1,0 0-1,1 1 0,0-1 0,1 0 0,1 0 0,0 1 0,1 5 11,0-9-26,0 6-5,0 0 0,2 0 1,2 8 30,-5-20 5,0 0 1,0 0-1,0-1 1,0 1 0,1 0-1,-1-1 1,1 1 0,-1-1-1,1 1 1,0-1 0,0 0-1,0 0 1,0 0 0,1 0-1,-1 0 1,0 0 0,1 0-1,0-1 1,-1 0 0,1 1-1,0-1-5,0-1 4,-1 0 0,1 0 0,-1 0 0,1 0 0,0 0 0,-1-1-1,1 1 1,-1-1 0,1 0 0,-1 0 0,1 0 0,-1 0 0,1 0 0,-1-1-1,0 1 1,0-1 0,0 1 0,0-1 0,0 0 0,0 0 0,0 1 0,0-2-1,0 1-3,37-52 61,-38 52-61,14-23-1,-1-2 0,-1 0 0,-2-1 0,-1 0 1,-1 0-1,0-7 1,10-51 8,0-38-8,-4 26 18,-14 95 67,0-4-85,-3 56-82,2-16 58,-4 59 24,3 12 0,3-65 0,1 0 0,2 0 0,1-1 0,3 2 0,-8-34-5,1-1 0,-1 1 1,1-1-1,1 0 1,-1 1-1,1-1 1,2 3 4,-4-7-80,0 0 1,0 1-1,0-1 1,0 0 0,0 0-1,1 0 1,-1 0-1,0 0 1,1 0 0,-1 0-1,1 0 1,-1-1-1,1 1 1,-1 0 0,1-1-1,-1 1 1,1-1-1,0 0 1,-1 0 0,1 1-1,0-1 1,-1 0-1,1 0 1,0-1 0,-1 1-1,1 0 1,0-1 79,16-2-6784</inkml:trace>
  <inkml:trace contextRef="#ctx0" brushRef="#br0" timeOffset="74548.339">6244 1523 11136,'0'0'128,"0"0"0,0 0 0,1 11 256,8 47-50,-3 0 0,-2 1 0,-4 29-334,0-75 15,-2 16 67,2 0-1,2 11-81,-2-32 21,1-1 0,0 1-1,1 0 1,0 0 0,0-1-1,1 1 1,0-1 0,0 0-1,1 0 1,-1 0 0,2 1-21,-3-7-2,-1 1 1,1 0 0,-1-1 0,1 1 0,0-1 0,0 0 0,-1 0-1,1 1 1,0-1 0,0 0 0,0-1 0,0 1 0,0 0-1,1-1 1,-1 1 0,0-1 0,0 1 0,0-1 0,1 0-1,-1 0 1,2 0 1,47-9-2102,-46 7 1519,20-4-6563</inkml:trace>
  <inkml:trace contextRef="#ctx0" brushRef="#br0" timeOffset="74874.955">6151 1790 9728,'0'0'0,"17"7"384,-7-3 128,5-1 128,1 1 0,5-1-512,3-3 128,6 0-128,5-3 128,4-1-256,0-2 128,4-4-2944,-5 5 0,1-2-2176</inkml:trace>
  <inkml:trace contextRef="#ctx0" brushRef="#br0" timeOffset="76950.278">6759 685 8960,'0'17'139,"-1"0"1,-1-1-1,0 1 1,-1-1-1,0 1 1,-1-1-1,-1 0 0,-2 2-139,-10 41 314,-3 28 273,-6 73-587,22-119 53,2 0 1,1 0-1,3 0 0,1 0 0,3 7-53,2-2 232,2-1-1,2 1 1,2-2-1,19 40-231,-19-52-496,2-2 0,2 0 0,1 0 496,-3-7-2799,1-1 0,1-1 0,19 19 2799,-30-34-182,-1-1 1,2 1 0,-1-1-1,0-1 1,1 1 0,2 0 181,14 8-1067</inkml:trace>
  <inkml:trace contextRef="#ctx0" brushRef="#br0" timeOffset="77902.536">7144 300 9472,'0'0'128,"0"0"21,0 0 64,0 0-42,3 0 42,6-1-174,0 1 0,0 1-1,0-1 1,0 2 0,-1-1 0,1 1-1,0 0 1,-1 1 0,0 0-1,0 0 1,0 1 0,0 0 0,0 0-1,0 1 1,-1 0 0,0 1 0,0-1-1,-1 1 1,0 0 0,0 1-1,0 0 1,0 0 0,-1 0 0,-1 0-1,1 1 1,-1 0 0,1 3-39,2 5 18,0 1 1,-2-1 0,0 1 0,0 1-1,-2-1 1,0 0 0,-1 1 0,-1 0-1,0 0 1,-2-1 0,0 1 0,-2 10-19,2-18 2,-1 1 1,0-1-1,-1 1 1,0-1-1,-1 0 1,1 0-1,-2 0 1,0-1-1,0 1 1,-1-1-1,0 0 1,0-1-1,-1 0 1,0 0-1,0 0 0,-1-1 1,0 0-1,-1 0 1,0-1-1,1 0 1,-6 2-3,10-6 12,1-1 0,0 1 0,-1-1 1,1 0-1,0 0 0,-1-1 0,1 1 0,-1-1 0,0 1 1,1-1-1,-1 0 0,1 0 0,-1-1 0,1 1 0,-1-1 1,1 0-1,-1 0 0,1 0 0,-1 0 0,1-1 0,0 1 1,0-1-1,0 0 0,0 0 0,0 0 0,0 0 0,0 0 1,1-1-1,-1 1 0,1-1 0,-1 0 0,0-2-12,-3-4 36,0 1 0,1-1-1,0 0 1,0-1 0,1 1 0,1-1-1,-1 0 1,2 0 0,-1 0 0,0-10-36,3 16 0,-1 2 0,1 1 0,0-1 0,0 1 0,0-1 0,1 1 0,-1-1 0,0 1 0,0 0 0,1-1 0,-1 1 0,1-1 0,0 1 0,-1 0 0,1-1 0,0 0 0,-1 2 0,1-1 0,-1 0 0,1 0 0,-1 0 0,1 0 0,0 1 0,-1-1 0,1 0 0,0 0 0,-1 1 0,1-1 0,0 1 0,0-1 0,0 1 0,0-1 0,-1 1 0,1-1 0,0 1 0,0 0 0,0-1 0,0 1 0,0 0 0,0 0 0,0 0 0,0 0 0,0 0 0,0 0 0,26 4 0,-18-2 0,36 5 143,-11-2-547,0-1 0,1-1 1,-1-2-1,1-2 404,-9 0-7360</inkml:trace>
  <inkml:trace contextRef="#ctx0" brushRef="#br0" timeOffset="80169.841">7761 338 7424,'8'-6'0,"0"-3"0,-3-4 0,-2 5-57,0 0 0,-1 0 0,0 0 0,-1 0 0,0-1 0,0 1 1,-1 0-1,0-1 0,0 1 0,-1 0 0,0-1 0,-1 1 0,1 0 0,-2 0 0,1 0 1,-1 0-1,0 0 0,-4-7 57,6 14-50,1 0 1,0 0-1,-1 1 1,1-1-1,-1 0 1,1 0-1,-1 0 1,1 0-1,-1 0 1,1 0-1,-1 1 1,0-1-1,0 0 1,1 0-1,-1 1 0,0-1 1,0 1-1,0-1 1,0 1-1,0-1 1,0 1-1,0-1 1,0 1-1,0 0 1,0-1-1,0 1 1,0 0-1,0 0 1,0 0-1,0 0 1,0 0-1,-1 0 50,-2 0-17,0 0 0,1-1 0,-1 0 1,0 1-1,0-1 0,1-1 0,-1 1 0,0 0 0,1-1 0,-1 0 0,0 0 17,1 1 86,-5 2-65,3-1 58,1 1-1,0 0 1,-1 1 0,1-1 0,0 1-1,0 0 1,0 0 0,0 0 0,0 0 0,1 1-1,-1-1 1,-1 3-79,-20 10 591,23-14-512,-1 1 1,0-1-1,1 0 1,0 1-1,-1 0 1,1-1-1,0 1 1,0 0-1,0 0 0,0 0 1,0 0-1,0 1 1,0-1-1,1 1 1,-1-1-1,1 1 1,-1 2-80,0 0 87,0 1 1,1 0 0,-1 0 0,1 0-1,1 0 1,-1 0 0,1 0 0,0 5-88,3 12 137,0 0 1,2 0 0,0-1-1,3 6-137,-5-18 63,8 42 121,-2 0-1,-2 0 1,-3 0-1,-2 1 1,-2 2-184,1-48 12,-1 0 1,-1 0 0,1 0 0,-1 0 0,0 0-1,-1-1 1,0 1 0,0 0 0,0-1 0,-1 1-1,0-1 1,0 1 0,0-1 0,-1 0 0,0-1-1,-1 1 1,1-1 0,-1 1 0,0-1 0,-3 2-13,-7 5-2,6-5 6,0 1 0,1 0-1,0 0 1,0 0 0,1 1 0,-6 9-4,12-17 107,1-2-1,-2-8-84,3-1-22,-1 9 0,0 0 0,0 1 1,0-1-1,0 0 1,1 1-1,-1-1 0,0 0 1,1 1-1,-1-1 0,0 0 1,1 1-1,-1-1 0,1 1 1,-1-1-1,1 0 1,-1 1-1,1-1 0,-1 1 1,1 0-1,-1-1 0,1 1 1,0-1-1,-1 1 0,1 0 1,0-1-1,-1 1 1,1 0-1,0 0 0,0 0 1,-1 0-1,1-1 0,0 1 1,-1 0-1,1 0 0,0 0 0,0 1 9,9-6 40,0 1 0,1 0 1,-1 1-1,1 1 0,0-1 0,0 2 1,0 0-1,0 0 0,0 0 0,0 2 1,0-1-1,0 2 0,6 0-49,-10-1 72,0 0 0,0-1 0,-1 0 0,1-1 0,0 0 0,-1 0 0,1 0 0,0-1 0,-1 0 0,1 0 0,3-2-72,20-5-4013,-29 8 386,-1 1 854</inkml:trace>
  <inkml:trace contextRef="#ctx0" brushRef="#br0" timeOffset="81075.783">6962 1140 8192,'0'0'128,"11"12"874,-1-7-816,-1 0 0,1-1 0,0 0 0,0-1 0,0 0-1,0-1 1,1 0 0,-1 0 0,1-1 0,-1 0-1,10-1-185,27-2 310,0-2 0,4-2-310,-16 2 280,48-6-446,154-14 1561,-78 17-6314,-149 7-841</inkml:trace>
  <inkml:trace contextRef="#ctx0" brushRef="#br0" timeOffset="81868.097">7111 1436 8192,'0'0'128,"33"-3"1557,-25 2-1558,0 1-1,-1 0 1,1 0-1,0 0 1,-1 1-1,1 0 1,0 1-1,-1-1 1,0 1-1,1 1 1,-1 0-1,0 0 1,0 0-1,0 1 1,-1 0-1,1 0 1,-1 0-1,0 1 1,0 0-1,0 0 1,-1 1-1,4 4-126,-5-5 24,0 1-1,0-1 0,-1 0 1,0 1-1,0 0 0,0 0 1,-1 0-1,0 0 0,0 0 1,0 0-1,-1 1 0,0-1 1,0 1-1,0-1 0,-1 0 1,0 1-1,-1-1 0,1 1 1,-1-1-1,-1 1 0,1-1 1,-1 0-1,0 0 0,0 0 1,-1 0-1,1 0 0,-3 2-23,0 0 0,-2 0 0,1 0 1,-1-1-1,0 1 0,-1-1 0,1-1 0,-1 0 0,-1 0 0,1 0 0,-1-1 0,0-1 1,-6 3-1,10-4 3,-1-1 1,0-1-1,1 1 1,-1-1-1,0 0 1,0 0-1,0 0 1,0-1-1,0 0 1,-4 0-4,7-1 13,0 1 0,-1-1 1,1 0-1,0 0 1,-1 0-1,1-1 0,0 1 1,0-1-1,0 1 1,0-1-1,0 0 0,0 0 1,1-1-1,-1 1 0,1 0 1,-1-1-1,1 0 1,-1-1-14,1 1 0,0 0 0,0-1 0,0 0 0,1 1 0,-1-1 0,1 0 0,0 0 0,0 1 0,1-1 0,-1 0 0,1 0 0,-1 0 0,1 0 0,1 0 0,-1 0 0,0 0 0,1 0 0,0 0 0,0-1 0,0 2 0,0 1 0,0-1 0,0 1 0,0-1 0,0 1 0,0 0 0,1-1 0,-1 1 0,1 0 0,-1 0 0,1 0 0,0 0 0,0 0 0,0 0 0,0 1 0,0-1 0,1 1 0,-1-1 0,0 1 0,1 0 0,-1 0 0,1 0 0,-1 0 0,1 0 0,-1 1 0,1-1 0,0 1 0,-1 0 0,1-1 0,20 2 23,0 0 0,-1 2 0,2 1-23,62 4-2560,-78-8 1858,0 0-1,0-1 1,0 0 0,0 0 0,0-1 0,0 0 0,0 0-1,-1-1 1,3 0 702,16-9-3221</inkml:trace>
  <inkml:trace contextRef="#ctx0" brushRef="#br0" timeOffset="100774.491">7622 1680 4864,'0'0'640,"0"0"21,0 0 86,0 0-22,0 0-149,10-1 768,-6 0-1259,1 0 1,-1 0-1,0-1 0,1 1 1,-1-1-1,0 0 0,0 0 1,0-1-1,0 1 0,0-1 1,-1 0-1,1 0 0,-1 0 1,0 0-1,0-1 0,0 1 1,0-1-1,0 0 0,-1 0 1,0 0-1,0 0 0,0 0 1,0-1-1,0 1 0,-1 0 1,0-1-1,0 1 0,0-1 1,-1 0-1,0 1 0,1-1 1,-2 0-86,2-4 66,-1 3-10,0 0 0,0 0 1,0 0-1,0 0 0,-1 0 1,0 0-1,-1 1 0,1-1 1,-1 0-1,0 0 1,0 1-1,-1-1 0,1 1 1,-1 0-1,-1 0 0,1 0 1,-3-3-57,-5-3 0,-1 1 0,10 9 0,0-1 0,0 1 0,-1 0 0,1-1 0,0 1 0,0 0 0,-1 0 0,1 1 0,0-1 0,-1 0 0,1 1 0,-1-1 0,1 1 0,0 0 0,-1 0 0,1 0 0,-1 0 0,1 0 0,-1 1 0,1-1 0,-9 1 0,5 0-9,0 0 1,1 0 0,-1 1 0,0-1 0,1 1 0,-1 0 0,1 1 0,-1-1 0,1 1-1,0 0 1,0 1 0,1-1 0,-1 1 0,0 0 0,1 0 0,-3 4 8,-6 7-26,0 0-1,1 1 1,1 0 0,-3 6 26,11-18-10,1 0 0,0 0 0,1 1-1,-1-1 1,1 0 0,-1 1 0,1-1 0,1 1 0,-1-1 0,0 1 0,1-1-1,0 1 1,0-1 0,1 1 0,-1 0 0,1 0 10,0-3 0,-1 0 1,1-1-1,0 1 0,0 0 1,-1-1-1,1 1 0,0-1 1,0 1-1,1-1 0,-1 1 0,0-1 1,0 0-1,1 0 0,-1 1 1,1-1-1,-1 0 0,1 0 1,-1 0-1,1-1 0,-1 1 1,1 0-1,0-1 0,0 1 1,-1-1-1,1 1 0,0-1 1,0 0-1,0 0 0,-1 0 0,1 0 1,0 0-1,0 0 0,0 0 1,-1-1-1,1 1 0,0 0 1,0-1-1,-1 0 0,1 1 1,1-2-1,8-1 0,1-1 0,-1 0 0,0 0 0,0-2 0,0 1 0,-1-1 0,0-1 0,0 0 0,-1 0 0,9-8 0,-10 10 0,0 4 0,-8 1 0,1 0 0,-1 0 0,0 0 0,0 1 0,1-1 0,-1 0 0,0 0 0,0 0 0,1 1 0,-1-1 0,0 0 0,0 0 0,0 0 0,1 1 0,-1-1 0,0 0 0,0 0 0,0 1 0,0-1 0,0 0 0,0 1 0,0-1 0,0 0 0,0 0 0,1 1 0,-1-1 0,0 0 0,0 1 0,-1-1 0,1 0 0,0 0 0,0 1 0,0-1 0,0 0 0,0 1 0,0-1 0,0 0 0,0 0 0,0 1 0,-1-1 0,1 0 0,0 0 0,0 1 0,-6 15 0,5-15 0,-10 25 31,-1-1 1,-15 21-32,18-32 7,1 0-1,0 0 1,1 0-1,0 1 0,1 0 1,1 1-1,0-1 1,2 1-1,-1 0 1,2 1-7,-1 14 0,1-15 0,1 0 0,0 0 0,1 1 0,1-1 0,0 0 0,2 1 0,-3-16-4,0 0-1,1 1 1,-1-1 0,1 1 0,-1-1 0,1 0 0,-1 1 0,1-1 0,0 0 0,0 1 0,0-1 0,0 0 0,0 0 0,0 0 0,0 0 0,0 0 0,0 0 0,0 0 0,1 0-1,-1-1 1,0 1 0,1 0 0,0 0 4,1-1 38,0 1 0,-1-1 0,1 1 0,0-1-1,0 0 1,0 0 0,-1 0 0,1-1 0,0 1 0,0-1-1,-1 1 1,2-2-38,35-15-2174,-10-3-5804,-18 7 5866</inkml:trace>
  <inkml:trace contextRef="#ctx0" brushRef="#br0" timeOffset="101213.125">7740 1882 10368,'1'0'31,"1"1"0,-1 0 0,0 0 0,0 0 0,0 0 0,1 0 1,-1 1-1,0-1 0,0 0 0,-1 0 0,1 1 0,0-1 0,0 0 1,-1 1-1,1-1 0,-1 1 0,1-1 0,-1 1 0,1-1 0,-1 1 1,0-1-1,0 1 0,0 0 0,0-1 0,0 2-31,-4 51 1282,1-29-932,1-1-244,1-8-63,0 0 0,1 1 0,1-1 0,2 14-43,-2-28-515,0 4-3834,-1-6-1155</inkml:trace>
  <inkml:trace contextRef="#ctx0" brushRef="#br0" timeOffset="101478.272">7753 1729 7552,'0'0'0,"11"10"0,-11-10 128,9 9 0,-9-9 0,0 0 0,0 0 0,0 0-128,0 0 128,0 0-5888</inkml:trace>
  <inkml:trace contextRef="#ctx0" brushRef="#br0" timeOffset="102597.415">7614 1279 7168,'0'0'128,"0"0"0,0 0 21,0 0 64,0 0-63,0 0-22,2 12 298,2 0-127,-4-12-241,0 1 0,0-1 0,0 1 0,1 0-1,-1-1 1,0 1 0,0-1 0,0 1 0,1-1 0,-1 1-1,0-1 1,1 1 0,-1-1 0,0 1 0,1-1 0,-1 1-1,1-1 1,-1 0 0,1 1 0,-1-1 0,1 1 0,-1-1-1,1 0 1,-1 0 0,1 1 0,-1-1 0,1 0 0,-1 0-1,1 0 1,0 0 0,-1 0 0,1 1 0,-1-1 0,1 0-1,0 0 1,-1 0 0,1-1 0,-1 1 0,1 0 0,0 0-1,-1 0 1,1 0 0,-1 0 0,1-1 0,0 1-58,7 1 259,-7-1-7729,-1 0 4697</inkml:trace>
  <inkml:trace contextRef="#ctx0" brushRef="#br0" timeOffset="-206184.104">5782 177 5376,'0'0'128,"0"0"0,0 0 21,0 0 86,0 0-1,0 0-63,3 0 42,59-8 763,23 2-976,8 0-826,-67 3-3654</inkml:trace>
  <inkml:trace contextRef="#ctx0" brushRef="#br0" timeOffset="-204381.816">5745 279 4736,'-1'10'0,"0"13"31,1 1 1,3 20-32,-1-26 22,-2 0-1,1 0 1,-3 13-22,-6 73 178,4 0-1,5 1 1,6 30-178,8 57 128,-14-130 233,-3 0 0,-5 17-361,4-38 153,-9 56 581,-21 80-734,3-19 290,-3 39-34,29-168-266,1-1 1,2 1 0,0 0-1,2 0 1,3 13 9,2 90 708,-6-131-601,0-1 21,0 0 0,0 0 21,0 0 64,0 0-42,0 0 64,0 0 21,0 0-22,0 0-84,0 0-22,0 0 0,0 0 0,0 0 0,0 0 0,4 1-114,0 0 0,0 0 1,0 0-1,0 1 0,0 0 1,0-1-1,0 1 0,1 2-14,12 4 14,69 29-2318,13 11 2304,-64-30-5760</inkml:trace>
  <inkml:trace contextRef="#ctx0" brushRef="#br0" timeOffset="-203650.178">5765 163 3584,'0'0'0,"0"8"0,0-8 128,0 0-128,0 0 128,-2 17-128,0 4 0,0 13 0,2 6 0,0 1-2432</inkml:trace>
  <inkml:trace contextRef="#ctx0" brushRef="#br0" timeOffset="-181536.048">4125 2947 8576,'0'0'149,"0"0"64,0 0-63,0 0-22,0 0 0,0 0 0,0 0 0,0 0 0,5-1-22,197-13 284,-171 12-374,17-2-7099,-30 4 5078</inkml:trace>
  <inkml:trace contextRef="#ctx0" brushRef="#br0" timeOffset="-180831.393">4129 3181 8192,'1'-1'180,"0"0"1,0 1-1,-1-1 1,1 0-1,0 0 1,0 0-1,0 1 1,0-1-1,0 0 1,0 1-1,1-1 1,-1 1-1,0-1 1,0 1-1,0 0 1,0-1-1,1 1 1,-1 0-1,0 0 0,0 0 1,1 0-1,-1 0 1,0 0-1,1 0-180,46 1-411,-33-1 843,25 0-265,44 1 239,1-4 1,-1-3-1,11-6-406,-80 9-213,-14 3-1579,-1 0-1088,0 0-3221</inkml:trace>
  <inkml:trace contextRef="#ctx0" brushRef="#br0" timeOffset="-176405.54">5260 2818 6400,'2'2'58,"-1"-1"-1,2 1 1,-1-1 0,0 0 0,0 0-1,0 0 1,0 0 0,1 0 0,-1 0-1,1-1 1,-1 1 0,0-1 0,1 1 0,-1-1-1,1 0 1,-1 0 0,1 0 0,-1 0-1,1-1 1,-1 1 0,3-1-58,28 0 323,-20 2-199,0 1 0,0 1 1,-1 0-1,0 1 1,1 0-1,-1 1 0,-1 0 1,1 1-1,-1 1 0,0-1 1,0 2-1,8 7-124,-13-10 59,-1 0 0,0 1 1,0 0-1,-1 0 0,1 0 0,-1 1 0,-1-1 1,1 1-1,-1 0 0,-1 0 0,1 0 0,-1 0 1,0 0-1,0 1 0,-1-1 0,0 1 0,-1-1 1,0 1-1,0-1 0,0 1 0,-1-1 0,-1 7-59,-1 1 75,-1 1 0,0-1 0,-1 0 0,-1-1 0,0 1 0,-1-1 0,-5 6-75,8-13 36,0 0 0,-1-1 0,1 0 0,-1 1 0,-1-2 1,1 1-1,-1 0 0,0-1 0,-1 0 0,1-1 0,-1 1 1,0-1-1,0-1 0,0 1 0,-6 1-36,9-4 3,-1-1 1,0 0-1,1 1 0,-1-2 1,1 1-1,-1 0 0,1-1 1,-1 0-1,1 0 0,-1 0 1,1-1-1,0 1 1,0-1-1,-1 0 0,1-1 1,1 1-1,-1 0 0,0-1 1,0 0-4,-14-11 13,0-1 1,1-1 0,-4-5-14,11 10 2,2 3-2,8 8-2,-1-1 0,1 1 0,0 0-1,-1-1 1,1 1 0,0-1 0,-1 1 0,1-1 0,0 1 0,0-1 0,-1 1 0,1-1 0,0 0 0,0 1 0,0-1 0,0 1 0,0-1 0,0 1 0,0-1 0,0 0 0,0 1 0,0-1 0,0 1 0,0-1 0,0 1-1,0-1 1,1 0 0,-1 1 0,0-1 0,0 1 0,1-1 0,-1 1 0,0-1 0,1 1 0,-1 0 0,0-1 0,1 1 0,-1-1 0,1 1 0,-1 0 0,1-1 2,17-9-151,-17 9 130,11-4-27,0 1 0,0 0 0,1 1 0,-1 0 0,1 1 0,11 0 48,80-1-111,-79 3 19,55 5-804,-79-5-875,-1 0-3903</inkml:trace>
  <inkml:trace contextRef="#ctx0" brushRef="#br0" timeOffset="-174491.323">5921 2790 4736,'6'-12'789,"-2"6"-524,-1 1-16,1 0 1,-1 0-1,0-1 0,-1 1 0,1-1 0,-1 0 0,0 0 0,1-5-249,-3 3 171,0 0 0,0 0 0,-1 0 0,1 0 0,-2 0 0,1 0 0,-1 0 0,-1 1 0,-2-8-171,2 14-54,0 0 0,0-1-1,0 1 1,-1 0 0,1 0 0,0 1-1,-1-1 1,1 1 0,-1 0-1,1 0 1,-1 0 54,-9-1-70,9 0 61,0 1-1,1 0 1,-1 0 0,0 0 0,0 0 0,0 1 0,1 0 0,-1-1 0,0 1 0,1 1-1,-4 0 10,-5 4-106,2 2-1,3-4 104,0 1 0,1 0 0,-1 0 0,1 1 1,1 0-1,-1 0 0,1 0 0,-2 4 3,5-6 0,0-1 0,1 1 0,-1 0 1,1 0-1,0 0 0,0 1 0,0-1 0,1 0 0,0 0 0,-1 0 1,2 1-1,-1 2 0,19 261 362,-14-214-252,-2-36-31,-1 1 1,-1 0-1,-1 0 1,-1 7-80,0-20 41,1-1 1,-1 0-1,-1 0 1,1 0-1,-1 0 1,1 0-1,-1-1 0,-1 1 1,1 0-1,-1-1 1,0 1-1,0-1 1,0 0-1,0 0 0,-1 0 1,1-1-1,-1 1 1,0-1-42,3-2 11,0 0 0,0 0 1,0 0-1,0-1 1,0 1-1,0 0 0,-1-1 1,1 1-1,0-1 0,0 1 1,0-1-1,0 1 0,-1-1 1,1 0-1,0 0 1,0 0-1,-1 0 0,1 0 1,-1 0-12,2 0 15,-1 0 0,1-1 0,-1 1 0,1 0 0,-1-1 0,1 1 0,-1-1 0,1 1 0,-1 0 0,1-1 1,0 1-1,-1-1 0,1 0 0,0 1 0,-1-1 0,1 1 0,0-1 0,0 1 0,0-1 0,-1 0 0,1 1 0,0-1 0,0 1 1,0-1-1,0 0 0,0 0-15,0-3 45,0 1 0,1-1 1,-1 0-1,1 0 0,0 0 1,0 1-1,0-1 0,0 0 1,1 1-1,-1-1 0,1 1 1,0-1-46,6-5 0,4-1 0,0 2 0,-9 6 0,0 1 0,0 0 0,1 0 0,-1 0 0,0 0 0,1 0 0,-1 1 0,1-1 0,-1 1 0,0 0 0,1 0 0,-1 0 0,1 0 0,-1 1 0,1 0 0,-1-1 0,0 1 0,1 0 0,-1 1 0,0-1 0,3 2 0,9 3 0,10 3 0,-19-6 0,-1-1 0,1 0 0,0 0 0,-1-1 0,1 1 0,0-1 0,0 0 0,0-1 0,0 1 0,0-1 0,1-1 0,4 0 0,10-4-960,0-1 0,20-8 960,-23 7-6144</inkml:trace>
  <inkml:trace contextRef="#ctx0" brushRef="#br0" timeOffset="-173897.293">5198 3447 6912,'0'1'31,"0"0"1,1 1-1,-1-1 1,0 0-1,0 0 1,1 0-1,-1 1 1,1-1-1,-1 0 1,1 0-1,-1 0 0,1 0 1,0 0-1,0 0 1,-1 0-1,1 0 1,0 0-1,0 0 1,0 0-1,0-1 1,0 1-1,0 0 1,0-1-1,0 1 1,0-1-1,0 1 1,1-1-1,-1 1 0,0-1 1,0 0-1,0 0 1,1 1-1,-1-1 1,0 0-1,1 0-31,9 0 166,0 1 1,0-2-1,0 1 0,4-2-166,15-1 282,72-1 972,94-17-1254,15-2 879,-176 19-887,31-1 639,-61 5-907,0 0 1,0 0-1,0 1 0,0 0 1,0 0-1,-1 0 1,1 0-1,0 1 0,0 0 1,3 2 275,-6-3-2944,-2-1-1024</inkml:trace>
  <inkml:trace contextRef="#ctx0" brushRef="#br0" timeOffset="-173056.813">5209 3688 6400,'0'0'149,"0"0"86,0 0 42,0 0 64,0 0-63,0 0-44,0 0-63,0 0 42,0 0-42,0 0 42,0 0-42,27 5 170,-15-3-293,0 2 0,0-1-1,0 2 1,0 0 0,-1 0-1,0 1 1,0 0 0,6 5-48,-11-7 35,-1 1 1,1-1 0,-1 1 0,0 0-1,0 1 1,-1-1 0,1 1 0,-1 0-1,-1 0 1,1 0 0,-1 1-1,0-1 1,0 1 0,-1 0 0,2 6-36,0 10 60,0 1 1,-1 0-1,-1 0 1,-2 0 0,0 1-1,-2-1 1,-1 6-61,1-17 43,-1 0-1,0 0 1,0-1 0,-1 1 0,-1-1 0,0 0 0,-1 0 0,0-1-1,-1 1 1,0-1 0,-1-1 0,0 1 0,0-1 0,-4 2-43,9-10 26,-1 0 1,0 1-1,0-1 0,0-1 1,0 1-1,0 0 1,0-1-1,0 0 1,0 0-1,-1 0 0,1-1 1,0 1-1,0-1 1,-1 0-1,1 0 1,0-1-1,-1 1 0,1-1 1,0 0-1,-1 0 1,1 0-1,0-1 1,0 1-27,-4-2 45,1 0 0,0 0 1,0 0-1,0-1 0,0 0 1,0 0-1,1-1 0,-1 0 1,1 0-1,1 0 0,-1-1 1,-1-2-46,4 3 0,1 0 0,0 0 0,0 0 0,0 0 0,0-1 0,1 1 0,0-1 0,0 1 0,1-1 0,-1 1 0,1-1 0,0 0 0,1 1 0,-1-1 0,1 1 0,0-1 0,1 1 0,-1-1 0,1 1 0,0 0 0,0 0 0,1-1 0,0 2 0,1-4 0,-3 7-3,0-1 0,0 1 1,0 0-1,0 0 1,0 0-1,1 0 0,-1 0 1,0 0-1,0 0 0,1 0 1,-1 0-1,0 0 1,1 1-1,-1-1 0,1 0 1,-1 1-1,1 0 0,-1-1 1,1 1-1,-1 0 1,1 0-1,0-1 0,-1 1 1,1 0-1,-1 1 0,1-1 1,-1 0-1,1 0 1,0 1-1,-1-1 0,0 1 1,1-1-1,-1 1 0,2 0 3,1 1-17,-4-2 13,7 1-107,0 1 0,0-1 0,0 2 0,-1-1 1,1 1-1,-1 0 0,1 0 0,-1 1 0,0 0 0,0 0 0,0 1 0,-1-1 0,0 1 0,1 1 111,-5-5-7168</inkml:trace>
  <inkml:trace contextRef="#ctx0" brushRef="#br0" timeOffset="-163257.384">5810 3937 4736,'27'-28'134,"-15"16"419,0 1 1,-1-2 0,-1 0-1,0 0 1,-1-1 0,4-7-554,-13 20 27,1 0 0,-1 0 1,1 0-1,-1 0 0,0-1 0,0 1 1,1 0-1,-1 0 0,0-1 0,0 1 1,0 0-1,0 0 0,-1-1 1,1 1-1,0 0 0,0 0 0,-1-1 1,1 1-1,-1 0 0,1 0 0,-1 0 1,1 0-1,-2-1-27,0-1 22,0 1 0,0 0 0,0-1 0,0 1 0,-1 0 0,1 0 0,-1 1 0,0-1 0,1 1 0,-2-1-22,-3-1 8,0 0 1,0 0 0,-1 1 0,1 0 0,0 0-1,-1 1 1,0 0 0,-1 0-9,1 1 3,0 0 1,0 1-1,0 0 0,-1 0 1,1 1-1,0-1 0,0 2 1,1-1-1,-1 1 0,0 1 1,1-1-1,0 1 0,0 1 1,0-1-1,0 1 0,1 0 1,0 1-1,0-1 0,0 1 1,1 1-1,0-1 0,0 1 1,0 0-1,1 0 0,0 0 1,1 0-1,-1 1 0,1-1 1,1 1-1,-1 0 0,1 0 1,0 5-4,0 16 5,1 1 0,1 0 1,1 0-1,5 22-5,-6-51 11,1 0 0,-1 0 0,0 0 0,1 0 0,-1 0-1,1 0 1,-1-1 0,1 1 0,0 0 0,-1 0 0,1-1 0,0 1 0,0 0 0,-1-1 0,1 1 0,0-1-1,0 1 1,0-1 0,0 1 0,-1-1 0,1 0 0,0 0 0,0 1 0,0-1 0,0 0 0,0 0 0,0 0-1,0 0 1,0 0 0,0 0 0,0 0 0,0 0 0,0 0 0,0 0 0,0-1 0,0 1-11,33-9 226,-20 2-135,-1-1 0,0 0 0,0-1 0,-1 0 0,0-1 1,-1 0-1,0-1 0,-1-1 0,0 1 0,-1-1 0,1-3-91,-4 4 22,-6 11-22,0 0 0,0 0 0,0 0 0,0 0 0,0 0 0,1 0 0,-1-1 0,0 1 0,0 0 0,0 0 0,0 0 0,0 0 0,0 0 0,0-1 0,0 1 0,0 0 0,0 0 0,0 0 0,1 0 0,-1-1 0,0 1 0,0 0 0,0 0 0,0 0 0,0 0 0,0-1 0,-1 1 0,1 0 0,0 0 0,0 0 0,0 0 0,0-1 0,0 1 0,0 0 0,0 0 0,0 0 0,0 0 0,0-1 0,0 1 0,-1 0 0,1 0 0,0 0 0,0 0 0,0 0 0,0 0 0,0 0 0,-1-1 0,-8 5 0,-12 8 0,7 0 0,1 0 0,-1 1 0,2 0 0,0 1 0,1 0 0,0 1 0,1 0 0,0 1 0,2 0 0,-5 10 0,5-4 0,1 0 0,1 0 0,1 0 0,0 1 0,2 0 0,1 0 0,1 0 0,0 5 0,0 1 38,0-20 3,1 1-1,-1 0 1,2 0-1,-1-1 1,1 1-1,1 0 1,0-1-1,2 7-40,-4-16 11,1 1-1,-1-1 0,1 1 1,-1-1-1,1 0 0,0 1 1,-1-1-1,1 0 0,-1 1 1,1-1-1,0 0 0,-1 0 1,1 0-1,0 0 0,-1 1 1,1-1-1,0 0 0,-1 0 1,1 0-1,0 0 0,-1-1 1,1 1-1,0 0 0,-1 0 1,1 0-1,0 0 0,-1-1 1,1 1-1,0 0 0,-1-1 1,1 1-1,-1 0 0,1-1 1,-1 1-1,1-1-10,24-15 148,-25 16-146,11-9-212,-1 0 0,0 0-1,-1-1 1,0-1 0,0 1 0,-1-1-1,4-7 211,-5 6-6954</inkml:trace>
  <inkml:trace contextRef="#ctx0" brushRef="#br0" timeOffset="-162815.949">5914 4233 9472,'0'0'149,"0"14"448,2 50 924,-1-27-927,-1-1 1,-3 20-595,3-35-87,0-14-9789,0-7 7935</inkml:trace>
  <inkml:trace contextRef="#ctx0" brushRef="#br0" timeOffset="-162611.093">5933 4058 2048,'0'0'0,"4"16"256,-4-16 0,5 12 896,-5-12 128,0 0-640,0 0 0,0 0 0,0 0 0,0 0-640,0 0 128,0 0-5504</inkml:trace>
  <inkml:trace contextRef="#ctx0" brushRef="#br0" timeOffset="-161471.985">5717 3588 6400,'0'0'128,"9"2"1514,-8 4-1421,5 19 1195,-6-24-1395,0-1-1,0 1 0,0-1 0,1 1 0,-1-1 0,0 0 0,1 1 0,-1-1 0,0 1 0,1-1 0,-1 0 1,0 1-1,1-1 0,-1 0 0,0 1 0,1-1 0,-1 0 0,1 0 0,-1 0 0,1 1 0,-1-1 0,1 0 1,-1 0-1,1 0 0,-1 0 0,1 0 0,-1 0 0,1 0 0,-1 0 0,1 0 0,-1 0 0,1 0 0,-1 0 0,0 0 1,1 0-1,-1 0 0,1-1 0,-1 1 0,1 0 0,-1 0 0,1 0 0,-1-1 0,0 1 0,1 0 0,-1-1 1,1 1-1,-1-1-20,13-6 0,-4 3 21,-8 3 86,-1 1 21,-38-6-448,38 6-6912</inkml:trace>
  <inkml:trace contextRef="#ctx0" brushRef="#br0" timeOffset="-156587.266">7096 2595 6400,'0'0'128,"0"3"0,10 219 734,-2-93-679,-11 106 116,-1-78-129,5-59-55,-1 52 432,-14 108-547,-6-92 730,-18 197 524,38-329-2790,0-20-4672</inkml:trace>
  <inkml:trace contextRef="#ctx0" brushRef="#br0" timeOffset="-155397.444">7303 3873 7040,'1'7'383,"0"1"1,0-1-1,-1 0 0,0 1 1,0-1-1,-1 0 0,1 1 1,-2-1-1,1 0 1,-1 0-1,-1 2-383,-1 11 668,-21 104 31,13-73-532,2 0-1,2 0 1,3 1-1,2 4-166,3-36 15,-1-12-14,1 1-1,0 0 1,0 0-1,1 0 1,1 0-1,-1-1 1,1 1-1,1-1 1,-1 1 0,2-1-1,-1 0 1,2 3-1,-4-10-5,-1 0 1,1 0-1,-1 0 1,1 0 0,0 0-1,0 0 1,-1 0-1,1 0 1,0 0 0,0 0-1,0-1 1,0 1-1,0 0 1,0 0 0,0-1-1,0 1 1,0-1-1,0 1 1,0-1 0,1 0-1,-1 1 1,0-1-1,0 0 1,0 0 0,0 0-1,1 0 1,-1 0 0,0 0-1,0 0 1,0 0-1,1 0 1,-1 0 0,0-1-1,0 1 1,0-1-1,0 1 1,1-1 0,-1 1-1,0-1 1,0 1-1,0-1 1,0 0 0,-1 0-1,1 1 1,0-1-1,0 0 1,0 0 4,4-3-177,25-18-3578,-17 8-2474</inkml:trace>
  <inkml:trace contextRef="#ctx0" brushRef="#br0" timeOffset="-155050.985">7123 4208 6656,'0'0'0,"18"8"384,-18-8 128,12 4 384,-12-4 128,13 0-384,1 0 128,2-3-512,2 2 0,5 1-128,1-3 128,2 1-256,-4-1 128,0 1-128,-5 0 0,2-1-8448</inkml:trace>
  <inkml:trace contextRef="#ctx0" brushRef="#br0" timeOffset="-154863.203">7450 4194 128,'0'0'0</inkml:trace>
  <inkml:trace contextRef="#ctx0" brushRef="#br0" timeOffset="-154659.076">7462 4354 4992,'0'0'0,"0"0"384,0 0 128,0 0 384,0 0 128,0 0-512,0 0 128,0 0-256,0 0 0,-1 21-128,-2 1 0,0 5-128,1 3 0,-1 5-128,2 1 128,1 6-128,0-10 0,0 1-7552</inkml:trace>
  <inkml:trace contextRef="#ctx0" brushRef="#br0" timeOffset="-153910.165">7398 2477 9216,'0'0'128,"4"12"490,-10 24-173,2 1 1,0 29-446,-2 23 133,0-43-79,1-12 72,1 1-1,2-1 0,2 0 0,3 33-125,-3-64 16,0-1-1,0 1 1,1-1 0,-1 1-1,1-1 1,0 1 0,0-1-1,-1 0 1,1 0 0,1 1-1,-1-1 1,0 0 0,1 0-1,-1 0 1,1 0-1,-1 0 1,1-1 0,0 1-1,0 0 1,0-1 0,0 1-1,0-1 1,0 0 0,2 1-16,-1-1-108,0 0 1,0-1 0,1 0-1,-1 1 1,0-1-1,0 0 1,1-1 0,-1 1-1,0-1 1,0 1-1,0-1 1,0 0 0,1 0-1,-1 0 1,0 0-1,-1-1 1,1 1 0,0-1 107,23-14-2347,0 0-2730</inkml:trace>
  <inkml:trace contextRef="#ctx0" brushRef="#br0" timeOffset="-153581.067">7236 2697 8320,'0'0'0,"11"4"256,1-1 0,1-3 128,6 0 128,5 0-256,0 0 0,7 0-128,-2 0 0,6 0 0,-2 0 0,2 0-3328,-3 0 128,1 0 128</inkml:trace>
  <inkml:trace contextRef="#ctx0" brushRef="#br0" timeOffset="-152848.543">7616 2910 5632,'0'0'149,"0"0"150,0 0 277,20-16 917,5-6-770,-23 19-647,1 0 0,0 0 0,0 0 0,0 0-1,0 0 1,0 1 0,1-1 0,-1 1 0,1 0 0,-1 0-1,1 1 1,0-1 0,0 1 0,0-1 0,0 1 0,0 0 0,0 1-1,0-1 1,0 1 0,4 0-76,-5 0 57,0 0 0,0 0 0,0 1 0,0 0 0,0-1 0,0 1 1,0 0-1,-1 0 0,1 1 0,0-1 0,0 0 0,-1 1 0,1 0 0,0 0-57,-2 0 32,1 0-1,-1 0 0,0 0 1,0 0-1,0 1 1,0-1-1,0 0 1,0 1-1,0-1 1,-1 0-1,1 1 1,-1-1-1,0 1 0,0-1 1,0 1-1,0-1 1,0 1-1,-1 0-31,0 6 48,0 0 0,-1-1 0,-1 1 0,1 0 0,-1-1-1,-1 0 1,0 0 0,0 0 0,0 0 0,-1-1 0,0 1 0,-1-1-1,0 0 1,-6 5-48,-2 2 71,-1 0 0,-1 0 0,0-2-1,-1 0 1,-18 9-71,-22 7 171,110-18 64,-28-6-235,1-2 0,0 0 0,0-2 0,3-1 0,29 1-4011,-49 0-2218</inkml:trace>
  <inkml:trace contextRef="#ctx0" brushRef="#br0" timeOffset="-149950.399">7785 3632 8960,'0'0'128,"0"0"0,0 0 0,0 0 21,0 0 86,0 0 21,0 0 21,0 0 86,0 0-1,0 0-84,0 0-44,0 0-63,0 0 42,0 0-63,22 0 234,4-1-165,0-2 0,-1-1 0,1-1 1,10-4-220,-11 3 100,0 0 1,1 2 0,0 1 0,11 0-101,-6 2 11,-23 0 14,1 0-1,-1 1 1,1 0 0,-1 0 0,0 1 0,1 0 0,-1 1-1,0 0 1,2 0-25,7 8 43,-15-8 64,-2-2 21,0 0 0,0 0-491,0 0-1962,0 0-1046,0 0-2218</inkml:trace>
  <inkml:trace contextRef="#ctx0" brushRef="#br0" timeOffset="-127883.819">12753 3574 7680,'0'0'128,"0"0"21,0 0 64,0 0-42,0 0 64,0 0 42,0 0 128,0 0 193,0 0-22,0 0-235,-29-14 299,26 13-634,-1 0 0,1 0-1,-1 0 1,0 0 0,1 1 0,-1 0-1,1-1 1,-1 1 0,0 1 0,1-1 0,-1 0-1,0 1-5,2 0 2,-1 0 0,1 0 1,0 0-1,0 1 0,-1-1 0,1 1 0,0-1 0,0 1 0,1 0 0,-1-1 0,0 1 0,1 0 0,-1 0 0,1 1 0,-1-1 1,1 0-1,0 0 0,0 1-2,-5 10 9,0 0 0,1 0 0,1 1 0,0 0 0,1-1 1,1 1-1,-1 6-9,2-12 5,0 0-1,1 0 1,0 0 0,1 0 0,-1 0 0,1 0 0,1 0 0,0 0 0,0 0 0,0 0 0,1-1 0,0 0 0,4 7-5,-6-13 6,-1 1 0,1-1 0,0 0 0,0 0 0,0 0 0,0 1 0,0-1 0,0 0 0,0 0 0,1-1 0,-1 1 0,0 0 0,0 0 0,1 0 0,-1-1 0,1 1 0,-1-1 0,0 1 0,1-1 0,-1 0 0,1 1 0,-1-1 0,1 0 0,-1 0 0,1 0-6,1 0 26,-1-1 0,1 0 0,0 0-1,-1 0 1,1 0 0,-1 0 0,1 0-1,-1 0 1,0-1 0,0 1-1,1-1 1,-1 0 0,1-1-26,2-2 57,1-1 1,-1 1-1,0-1 1,-1-1-1,1 1 1,-1-1-1,-1 0 1,1 1-1,1-7-57,1-10 51,-2 1 0,-1 0 0,0-1-1,-2 0 1,0 0 0,-2-5-51,-4-37 122,-7-33-122,5 59 38,-3 0 0,-7-19-38,-11-48 31,25 96-58,-1 0 1,1 0 0,-2 0 0,1 0-1,-1 1 1,-2-3 26,2 4-29,0 0-1,1-1 1,0 1 0,0-1 0,1 0-1,0 0 1,0-5 29,2 11-28,1 0 0,0 0 0,-1 1 0,1-1 0,1 0 0,-1 0 1,0 1-1,1-1 0,-1 0 0,1 1 0,0-1 0,0 0 0,0 1 0,0-1 0,0 1 0,1 0 0,-1-1 1,1 1-1,0 0 0,-1 0 0,1 0 0,0 0 0,0 0 0,0 0 0,1 1 0,-1-1 0,0 0 0,1 1 1,-1 0-1,1 0 0,-1 0 0,1 0 0,-1 0 0,1 0 0,0 1 0,1-1 28,8-1-97,0 0 0,0 1-1,0 0 1,0 1 0,0 1 0,0-1 0,10 4 97,55 14-5483,-40-9-42</inkml:trace>
  <inkml:trace contextRef="#ctx0" brushRef="#br0" timeOffset="-126838.846">13162 3412 6272,'0'-1'20,"-1"0"0,1-1 0,0 1 0,-1 0 1,1 0-1,0-1 0,0 1 0,0 0 0,0 0 0,0-1 0,0 1 1,0 0-1,0 0 0,0-1 0,1 1 0,-1 0 0,0 0 0,1-1 1,-1 1-1,1 0 0,-1 0 0,1 0 0,0 0 0,0 0 0,-1 0 0,1 0 1,0 0-1,0 0 0,0 0 0,0 0-20,3-2 313,1-7-14,1 0-1,-1 0 1,0-1 0,-1 0-1,-1 0 1,0 0 0,0 0-1,-1-1 1,0 1-1,-1-1 1,0-1-299,-1-2 309,1 0 1,-2-1-1,0 1 0,-1 0 1,-1 0-1,0 0 1,-1 0-1,-1-2-309,4 15 17,0 0 0,0-1 0,0 1 0,0 0 0,-1-1 0,1 1 0,-1 0 0,0 0 0,1 0 0,-1 0-1,0 1 1,0-1 0,0 0 0,-1 1 0,1-1 0,0 1 0,0 0 0,-1 0 0,1 0 0,-1 0 0,1 0 0,-3 0-17,1 0-1,-1 1 0,1 0 1,0-1-1,-1 2 0,1-1 1,0 0-1,0 1 0,-1 0 0,1 0 1,0 0-1,0 0 0,0 1 0,0 0 1,-2 0 0,-4 4 0,1 1 0,-1 0 0,1 0 0,1 0 0,-1 1 0,1 0 0,1 1 0,0 0 0,0 0 0,0 1 0,1 0 0,1 0 0,0 0 0,-3 7 0,0 5 0,0 0 0,1 0 0,1 1 0,2 0 0,0 0 0,0 17 0,3-35 0,1 0 0,0 0 0,0 0 0,0 0 0,1-1 0,0 1 0,-1 0 0,2 0 0,-1 0 0,1-1 0,-1 1 0,0-3 0,1 0 0,-1-1 0,0 1 0,1 0 0,-1-1 0,1 1 0,-1-1 0,1 1 0,-1-1 0,1 0 0,0 0 0,0 0 0,0 0 0,0 0 0,0 0 0,0 0 0,0-1 0,0 1 0,0-1 0,0 1 0,0-1 0,0 0 0,1 0 0,-1 0 0,2 0 0,12 0 0,-1-2 0,1 1 0,-1-2 0,1 0 0,-1-1 0,7-3 0,-12 4 0,-1-1 0,0 0 0,1 0 0,-1-1 0,-1-1 0,1 1 0,-1-1 0,0-1 0,-1 1 0,5-6 0,-9 9-9,-1 1 2,0 0 1,0-1-1,-1 1 1,1 0-1,-1 0 1,0-1-1,0 1 1,0-1-1,0 1 0,0-1 1,0 1-1,0-1 1,-1 0-1,1 1 1,-1-2 6,0-3-43,0 6-63,-25 10-257,17-2 347,1 0 0,0 0 0,0 0 1,1 1-1,0 0 0,0 1 0,1-1 0,0 1 1,0 0-1,1 0 0,0 1 0,1-1 0,0 1 0,1 0 1,0-1-1,0 3 16,-4 26-58,2 1 0,2 0 0,2 19 58,-8 124-106,8-182 106,0 0 0,0 1 0,0-1 0,0 0 0,0 0 0,0 1 0,0-1 0,0 0 0,0 0 0,0 1 0,0-1 0,1 0 0,-1 1 0,0-1 0,0 0 0,0 0 0,0 1 0,0-1 0,0 0 0,1 0 0,-1 0 0,0 1 0,0-1 0,0 0 0,0 0 0,1 0 0,-1 1 0,0-1 0,0 0 0,1 0 0,-1 0 0,0 0 0,0 0 0,1 0 0,-1 1 0,0-1 0,0 0 0,1 0 0,-1 0 0,0 0 0,1 0 0,-1 0 0,0 0 0,0 0 0,1 0 0,-1 0 0,0 0 0,0 0 0,1-1 0,-1 1 0,0 0 0,0 0 0,1 0 0,-1 0 0,0 0 0,1-1 0,10-5 21,-8 4-3,-1-1 1,0 1-1,1-1 1,-1 0-1,0 1 1,0-1-1,-1 0 1,1 0-1,-1-1 1,1 1 0,-1-2-19,16-29 52,-16 33 55,0 2-1,32 29-3315,-29-25 573,-1-2-2164,-3-3 2923</inkml:trace>
  <inkml:trace contextRef="#ctx0" brushRef="#br0" timeOffset="-126416.939">13329 3688 8960,'-4'13'0,"4"-4"21,0-8 107,0-1 149,-15 83 1622,13-46-1572,2-1 0,1 1 0,5 31-327,-5-49-1486,-1-17-2233,0-2-1038</inkml:trace>
  <inkml:trace contextRef="#ctx0" brushRef="#br0" timeOffset="-126151.905">13278 3518 8064,'-8'12'128,"8"-12"128,-1 10-256,1-10 0,0 0 0,0 0 128,0 0-128,0 0 0,0 0-6016</inkml:trace>
  <inkml:trace contextRef="#ctx0" brushRef="#br0" timeOffset="-148266.873">9013 2828 6912,'1'0'54,"-1"0"0,1 0 0,-1 0 0,1 0 0,-1 0 0,1 0 0,0 0 1,-1-1-1,1 1 0,-1 0 0,1 0 0,-1-1 0,1 1 0,-1-1 0,1 1 0,-1 0 0,0-1 0,1 1 1,-1-1-1,1 1 0,-1-1 0,0 1 0,1-1 0,-1 1 0,0-1 0,0 1 0,1-1 0,-1 1 1,0-1-1,0 1 0,0-1 0,0 0 0,0 1 0,0-1 0,0 1 0,0-1 0,0 0 0,0 1 0,0-1 1,0 1-1,0-1 0,0 1 0,-1-1 0,1 0-54,-2-1 46,-1 0 0,1 0 0,-1 0 0,0 0 0,0 1 0,0-1 0,0 1 0,0-1 0,-1 1-46,2 0 1,-1 1 0,1-1 0,-1 1 0,1 0 0,-1 0 1,0 0-1,1 0 0,-1 0 0,1 0 0,-1 1 0,1-1 0,-1 1 0,1 0 0,-1 0 0,1 0 0,-1 0 0,1 0 0,0 0 0,0 1 0,0-1 0,0 1 0,0-1 0,0 1 0,0 0 0,0 0 0,0 0-1,-9 10-2,1-1 1,1 2-1,-8 11 2,14-20 0,-14 23 0,2 0 0,0 2 0,2-1 0,1 2 0,2 0 0,1 0 0,1 1 0,1 0 0,2 0 0,1 0 0,2 1 0,1 25 0,3 114 74,7 0 1,10 11-75,-10-117 186,12 109 266,-19-147-328,-2 1 0,-1-1 0,-1 1 1,-1-1-1,-3 7-124,3-21 55,-1-1 1,0 0 0,-1 0-1,0-1 1,-1 0 0,-1 1-1,1-2 1,-2 1 0,1-1-1,-2 0 1,1-1 0,-1 0 0,-1 0-1,1-1 1,-4 2-56,5-4-132,0-1 1,0 0-1,-1 0 1,1 0-1,-1-1 1,0-1-1,-1 1 1,1-1-1,-1-1 1,1 0-1,-1 0 0,0-1 1,1 0-1,-1-1 1,0 0-1,0 0 1,1-1-1,-1-1 1,-8-1 131,1-2-6400</inkml:trace>
  <inkml:trace contextRef="#ctx0" brushRef="#br0" timeOffset="-147643.338">9124 4067 8832,'3'21'259,"-2"0"1,0 1 0,-1-1 0,-1 1 0,-1-1-1,-1 0 1,0 0 0,-2 0 0,-6 15-260,-4 28 350,9-35-262,1 1 0,1-1 1,2 1-1,0 0 1,3 0-1,0 0 0,4 18-88,-4-46 18,-1 1-1,1-1 1,-1 0-1,1 1 0,0-1 1,0 1-1,0-1 1,0 0-1,1 0 1,-1 0-1,1 0 0,-1 0 1,1 0-1,0 0 1,-1 0-1,1 0 0,0-1 1,0 1-1,0-1 1,1 0-1,-1 1 1,0-1-1,0 0 0,1 0 1,-1-1-1,1 1 1,-1 0-1,1-1 1,-1 1-1,1-1 0,-1 0 1,1 0-1,-1 0 1,1 0-1,-1 0 1,1-1-1,-1 1 0,1-1 1,0 0-18,3 0-165,1-1 1,-1 1-1,0-2 0,0 1 1,1-1-1,-1 0 0,1-1 165,-2 1-791,-1 0-1,1 0 1,-1 0-1,0-1 1,0 0-1,0 1 1,-1-1-1,2-3 792,7-9-3541</inkml:trace>
  <inkml:trace contextRef="#ctx0" brushRef="#br0" timeOffset="-147286.854">9003 4335 8704,'2'2'89,"1"0"0,-1-1 0,1 0 1,0 1-1,0-1 0,-1 0 0,1-1 1,0 1-1,0 0 0,0-1 0,0 0 1,0 1-1,0-1 0,3-1-89,50-4 2021,-27 1-1515,-25 4-600,43-3-571,-15 2-4742,-9 1-779</inkml:trace>
  <inkml:trace contextRef="#ctx0" brushRef="#br0" timeOffset="-146940.49">9369 4410 8576,'-6'33'2387,"1"0"1,1 4-2388,-3 59-1746,4 6 1746,3-81-7893</inkml:trace>
  <inkml:trace contextRef="#ctx0" brushRef="#br0" timeOffset="-146112.155">9267 2586 7936,'0'0'128,"0"0"0,0 0 21,2 4 86,3 9-37,0 0 0,0 1 0,-2 0 0,1 0 0,-2 0 0,0 0 0,0 8-198,0 24 811,-4 36-811,-2-47 291,-1 0 1,-9 32-292,7-41 135,2 0 0,1 0 0,0 0 0,2 1 1,2 24-136,-1-50 8,1 0 1,0 1 0,1-1 0,-1 0-1,0 1 1,0-1 0,1 0-1,-1 0 1,0 1 0,1-1 0,-1 0-1,1 0 1,0 0 0,-1 0 0,1 0-1,0 1 1,0-1 0,0 0 0,0-1-1,0 1 1,0 0 0,0 0-1,0 0 1,0-1 0,0 1 0,0 0-1,0-1 1,1 1-9,1 0-16,0-1 0,0 0 0,0 0-1,0 0 1,-1 0 0,1 0 0,0-1 0,0 1 0,0-1-1,-1 0 1,1 0 0,0 0 0,0 0 16,10-5-1027,-1 0 1,0-1-1,0-1 1,-1 0-1,3-2 1027,17-21-4458,-19 18 3007</inkml:trace>
  <inkml:trace contextRef="#ctx0" brushRef="#br0" timeOffset="-145780.576">9101 2874 6912,'0'0'1045,"0"0"-21,0 0-384,0 0-21,0 0 21,0 0-86,0 0-340,0 0-86,2-1-22,41-5-104,1 2 0,32 1-2,-8 0-1902,-28 1-4882</inkml:trace>
  <inkml:trace contextRef="#ctx0" brushRef="#br0" timeOffset="-145050.509">9488 3041 7424,'0'0'128,"11"0"490,15-11 163,-22 9-696,0 0 0,0 0-1,-1 1 1,2-1-1,-1 1 1,0 0-1,0 0 1,0 0-1,1 1 1,-1-1 0,0 1-1,0 0 1,1 0-1,-1 1 1,0-1-1,1 1 1,2 1-85,-5-2 63,0 1-1,0 0 1,0 0 0,-1 0-1,1 0 1,0 0 0,-1 1-1,1-1 1,-1 0 0,1 1-1,-1-1 1,0 1 0,0-1-1,1 1 1,-1 0 0,0-1-1,0 1 1,-1 0 0,1 0-1,0 1-62,0 1 51,0 0-1,-1 0 1,1 0-1,-1 0 1,0 0-1,0 0 1,0 0 0,-1 0-1,1 0 1,-1 2-51,-2 3 36,1 0 0,-1 0 0,-1 0 0,0-1 0,0 1 1,0-1-1,-1 0 0,-5 6-36,-10 8 99,-1-1 0,-1 0 1,-3 0-100,-11 11 65,30-25-44,8-5-9,1 0 0,-1 0-1,1 0 1,0-1 0,0 1 0,0 0 0,0-1 0,0 0 0,3 1-12,3 0 0,0 0 0,0 0 0,1-1 0,-1-1 0,0 0 0,7 0 0,40 2 0,-36 2-3158,-20-4-3412</inkml:trace>
  <inkml:trace contextRef="#ctx0" brushRef="#br0" timeOffset="-143207.099">10177 3234 7040,'-7'-45'2432,"6"44"-2391,1 0 0,-1 1 0,1-1 0,-1 0 0,1 0 0,-1 1 0,0-1 0,0 0 0,1 1 0,-1-1 1,0 1-1,0-1 0,0 1 0,1-1 0,-1 1 0,0 0 0,0-1 0,0 1 0,0 0 0,0 0 0,0-1 0,0 1 0,0 0 0,0 0 1,0 0-1,0 0 0,0 0 0,0 1-41,-22 0 108,14 3-96,1 0 1,0 0-1,0 1 0,0 0 0,1 0 0,-1 1 0,1 0 1,1 0-1,-1 1 0,1 0 0,0 0 0,1 0 0,-1 1 0,1 0 1,1 0-1,0 0 0,0 1 0,-2 6-12,-1 3 23,1 0 1,1 1-1,1 0 0,0 0 1,2 0-1,0 0 0,1 0 1,1 11-24,8 23 202,-7-50-183,0 1 0,0-1 0,0 0 1,0 0-1,1 0 0,-1 0 0,1 0 0,0-1 0,0 1 0,0 0 0,0-1 0,0 1 0,1-1 0,1 2-19,-3-4 6,0 0 0,0 1 0,0-1-1,0 0 1,0 0 0,0 0 0,0 0 0,0 0 0,0 0 0,1 0-1,-1 0 1,0 0 0,0 0 0,0-1 0,0 1 0,0 0-1,0-1 1,0 1 0,0-1 0,0 1 0,0-1 0,0 1 0,0-1-1,0 0-5,23-19 32,-23 19-33,16-17 16,-1 0 0,-1-1 0,0-1 0,-2-1 1,0 0-1,-1 0 0,-2-1 0,0-1 0,3-12-15,14-49-177,-3 0 0,-4-3 177,-10 39-145,29-121-4,-37 165 135,-3-14-79,-2 15 73,-1 8 13,-3 11 12,7-14-4,-13 32-1,1 1 0,3 1 0,0 0 0,3 0 0,1 0 0,1 1 0,2 0 0,2 4 0,2 4 0,1 0 0,3-1 0,1 1 0,3-1 0,1-1 0,10 21 0,-1-3-3350,-14-51-1876</inkml:trace>
  <inkml:trace contextRef="#ctx0" brushRef="#br0" timeOffset="-142720.367">9745 3870 9472,'0'0'149,"2"-1"64,53-15 91,1 3 0,0 2 0,54-3-304,-74 9 27,177-13 618,-19 2-1395,-65-5-6590,-108 16 5164</inkml:trace>
  <inkml:trace contextRef="#ctx0" brushRef="#br0" timeOffset="-141840.881">10138 4290 5760,'0'-3'170,"0"-9"120,0-1 0,-1 1-1,0 0 1,-1 0-1,0 0 1,-1 0-1,-1 0 1,1 0-1,-2 1 1,0 0-1,0 0 1,-1 0-1,0 0 1,-2 0-290,8 10 15,-1 1 1,1-1 0,-1 1 0,0-1-1,1 1 1,-1-1 0,0 1 0,0-1-1,1 1 1,-1 0 0,0-1 0,0 1-1,0 0 1,1 0 0,-1-1 0,0 1-1,0 0 1,0 0 0,0 0 0,1 0-1,-1 0 1,0 0 0,0 0-1,0 1 1,0-1 0,1 0 0,-1 0-1,0 1 1,0-1 0,0 0 0,1 1-1,-1-1 1,0 1 0,1-1 0,-1 1-1,0-1 1,1 1 0,-1 0-16,-24 25 40,24-24-17,-10 13-6,1 0-1,1 1 1,0 1-1,1 0 1,1 0-1,1 0 1,0 1 0,-2 12-17,5-14 25,0-1 0,1 1 0,0 0 0,1 0 0,1 0 0,1-1 1,0 1-1,1 0 0,0-1 0,3 7-25,-4-20 10,-1 1-1,1-1 1,0 0-1,0 1 1,0-1 0,0 1-1,1-1 1,-1 0-1,0 0 1,1 0 0,0 0-1,-1 0 1,1 0-1,0 0 1,0-1 0,0 1-1,0-1 1,1 1-10,-2-2 7,1 1 0,0-1 0,0 1 0,0-1 0,0 0 0,0 0 0,0 1 0,0-2 0,0 1 0,-1 0 0,1 0 0,0-1 0,0 1 0,0-1 0,0 1 0,0-1 0,-1 0 0,1 1 0,0-1 0,-1 0 0,1 0 0,-1-1 0,1 1 0,0-1-7,11-8 13,-2-1 0,1 0 0,-2-1 0,1 0 1,-2-1-1,0 0 0,0 0 0,-1-1 0,-1 0 0,0 0 0,-1-1 0,-1 0 0,1-3-13,9-38-22,-2 0 0,-3-1 0,-2-2 22,5-30-82,-6 47 82,-10 74-27,2 0 1,0 0 0,3 1 0,0 1 26,2 31-23,-4-50 22,0 19-42,2 0 1,1 0-1,1 0 1,2-1-1,2 1 1,3 6 42,-11-39-301,1-1 0,0 1 0,0 0 0,0 0 0,0 0 0,0-1 1,1 1-1,-1 0 0,0-1 0,0 1 0,0-1 0,0 0 0,1 1 1,-1-1-1,0 0 0,0 0 0,1 1 0,-1-1 0,0 0 0,1 0 1,-1-1-1,0 1 0,0 0 0,1 0 0,-1-1 0,0 1 0,0 0 0,0-1 1,1 0 300,14-3-1387</inkml:trace>
  <inkml:trace contextRef="#ctx0" brushRef="#br0" timeOffset="-141495.844">10387 3956 3072,'4'1'164,"0"0"1,-1 1-1,1-1 1,-1 1-1,1-1 0,-1 1 1,0 0-1,1 1 1,-1-1-1,0 0 0,-1 1 1,1 0-1,1 1-164,-2-1 123,-1 0-1,0-1 1,1 1-1,-1 0 0,0 0 1,-1 0-1,1 0 1,0 1-1,-1-1 0,0 0 1,0 0-1,0 0 1,0 0-1,0 0 0,0 1 1,-1 0-123,-7 51 1425,-1 10-180,2 0-1,3 12-1244,4-58 115,1 1 0,0 0 0,2 0 0,0-1 0,1 0 0,1 1 0,1-2 0,0 1 0,5 6-115,-11-24-1,1 1 0,-1-1 0,1 1 0,-1-1 0,1 0 0,0 1 0,0-1 0,0 0 0,0 0 0,0 0 0,0 0 0,0 0 0,0 0 0,0 0 0,0 0 0,0 0 0,1 0 0,-1 0 0,0-1 0,1 1 0,-1-1 0,1 1 0,-1-1 0,0 1 0,1-1 0,-1 0 0,1 0 0,-1 0 0,2 0 1,1-1-273,-1 0 0,1 0 1,-1 0-1,0-1 0,0 1 0,1-1 1,-1 0-1,0 0 0,-1 0 0,1-1 1,2-1 272,11-9-6144</inkml:trace>
  <inkml:trace contextRef="#ctx0" brushRef="#br0" timeOffset="-141059.035">10329 4206 8960,'4'8'21,"-4"-6"86,0-2 42,0 0 86,0 0 21,0 0 0,0 0 0,0 0 0,0 0-22,0 0-42,0 0 171,0 0 128,0 0 21,0 0-64,0 0-235,35 0 134,60-2-705,-32-11-3791,-31 4-1824</inkml:trace>
  <inkml:trace contextRef="#ctx0" brushRef="#br0" timeOffset="-140092.425">10805 3056 7680,'1'1'15,"-1"0"1,0-1-1,1 1 1,-1 0-1,0 0 1,1 0-1,-1 0 0,0 0 1,0 0-1,0 0 1,0 0-1,0 0 1,0 0-1,0 0 1,0-1-1,0 1 1,0 0-1,0 0 1,-1 0-1,1 0 1,0 0-1,-1 0 0,1 0-15,-16 25 450,0 2-125,-3 30 381,2 2 0,-6 51-706,17-79 191,3 0 1,1 0-1,1 0 1,1 1-1,2-1 0,3 12-191,32 136 403,16 30-403,-46-184 24,-1-1-1,-1-3-2,0 1 0,2-1 0,1 0 0,0-1 1,2 0-1,0 0 0,5 4-21,-13-22-99,0 0 0,0-1 0,0 1 1,1-1-1,-1 0 0,1 0 0,0 0 1,-1 0-1,1 0 0,0-1 0,0 1 0,0-1 1,3 1 98,28 2-4775,3-8-1006</inkml:trace>
  <inkml:trace contextRef="#ctx0" brushRef="#br0" timeOffset="-139106.193">11210 2783 6528,'26'8'1290,"1"2"1,20 10-1291,-38-13 102,1 0 0,-1 1 0,-1 0-1,0 0 1,0 1 0,0 0 0,-1 1 0,-1 0-1,0 0 1,0 0 0,-1 1 0,0-1 0,-1 1-1,0 1 1,0-1 0,0 8-102,-2-10 68,0 0-1,-1 0 1,0 0 0,-1 0 0,0 0-1,0 0 1,-1 0 0,0 0-1,0 0 1,-1-1 0,0 1-1,-1 0 1,0-1 0,0 1-1,-1-1 1,0 0 0,0 0 0,-1-1-1,0 1 1,-1-1 0,-4 5-68,3-4 49,-1-2 1,1 1 0,-1-1 0,-1 0 0,1-1 0,-1 0-1,0 0 1,0-1 0,0 0 0,-1 0 0,1-1-1,-4 0-49,7-2 15,0 0-1,0 0 0,0-1 0,0 0 0,0 0 1,0-1-1,0 1 0,0-1 0,0-1 0,0 1 1,0-1-1,0 0 0,1 0 0,-1-1 0,1 1 1,0-1-1,0-1 0,0 1 0,0-1 0,0 0 1,0-1-15,-7-5-16,2-1 0,-1 0 0,2-1 0,-1 0 0,2-1 0,0 0 0,0 0 0,-2-7 16,10 19-13,0 0 1,0 0 0,0 1-1,0-1 1,0 0 0,0 1-1,0-1 1,0 0 0,0 0-1,0 1 1,0-1 0,1 0-1,-1 1 1,0-1 0,1 0-1,-1 1 1,0-1 0,1 1-1,-1-1 1,1 0 0,-1 1-1,1-1 1,-1 1 0,1-1-1,-1 1 1,1 0 0,-1-1-1,1 1 13,19-13-115,-17 11 85,6-3 3,0 0-1,1 1 1,-1 0 0,1 0-1,0 1 1,-1 0 0,1 1-1,5 0 28,-10 1-11,0 1 0,0 0 0,1 1 0,-1-1 0,0 1 0,0 0 0,0 0 0,0 1 0,0-1 0,0 1 1,0 1-1,0-1 0,-1 0 0,1 1 0,-1 0 0,0 0 0,2 2 11,5 5-18,0 1 1,-1 0 0,0 1 0,4 5 17,-6-5-42,2-1 1,-1 0-1,2 0 1,6 5 41,-8-9-1094,1-3-3551,-1-3-1285</inkml:trace>
  <inkml:trace contextRef="#ctx0" brushRef="#br0" timeOffset="-137518.357">11822 2827 6528,'22'-72'864,"-14"51"-563,-1-1 0,-1-1 1,-1 1-1,0-7-301,-4 24 26,-1 0 0,0 0 0,1 1-1,-2-1 1,1 0 0,0 0 0,-1 1 0,0-1-1,0 0 1,-1 1 0,1-1 0,-1 1 0,0-1 0,0 1-1,0 0 1,-1 0 0,1 0 0,-1 0 0,-2-2-26,-5-5 0,0 0 0,2 3 0,-1 4-22,-2 4-84,6 0 88,0 0 0,-1 0-1,1 0 1,0 1 0,0 0 0,0 0 0,0 0 0,0 1 0,0 0 0,1 0 0,-1 0 0,1 0 0,-1 1 0,1 0-1,0 0 1,-1 0 0,2 0 0,-1 1 0,0-1 0,1 1 0,-1 0 0,1 0 0,0 0 0,1 1 0,-1-1-1,1 1 1,0 0 0,0-1 0,0 1 0,0 0 0,1 0 0,-1 4 18,-1 11 46,0 1 0,1-1 0,2 1 0,0 0 1,1 0-1,1-1 0,0 1-46,35 228 1898,-36-238-1811,-1 1 0,0-1 0,-1 0 0,0 0 0,-1 0 0,0 0 0,0 0 0,-1-1 0,-2 4-87,4-10 34,0-1-1,-1 0 1,1 0 0,-1 1-1,1-1 1,-1 0-1,0 0 1,0-1 0,-1 1-1,1 0 1,-1-1 0,1 1-1,-1-1 1,0 0 0,0 0-1,0 0 1,0 0 0,0 0-1,0-1 1,0 1-1,-1-1 1,1 0 0,0 0-1,-1 0 1,1-1 0,-1 1-1,1-1 1,-1 0 0,1 0-1,-3 0-33,-2-1 28,-8 0-3,0-1 0,1-1 0,-1-1 0,-9-3-25,23 7-128,2 0-85,0 0 64,0 0-22,0 0-149,0 0 64,0 0 107,6-1 121,-1 0 1,0 1-1,0 0 1,0 0-1,0 1 1,0-1-1,0 1 1,0 0-1,3 1 28,-3-1-8,34 7 172,0-2 1,1-2-1,-1-2 1,1-1-1,-1-2 1,1-2 0,18-4-165,-18-4-5995,-39 10 86</inkml:trace>
  <inkml:trace contextRef="#ctx0" brushRef="#br0" timeOffset="-136716.338">11024 3570 8192,'0'0'128,"0"0"21,0 0 86,0 0 21,0 0 0,27-1 597,100 1 953,84 11-1806,-202-10 29,95 3 190,0-3 0,49-10-219,0-7-2636,-119 11-3870</inkml:trace>
  <inkml:trace contextRef="#ctx0" brushRef="#br0" timeOffset="-135935.986">11148 3920 6400,'13'-4'31,"11"-2"613,-1 1-1,1 0 1,0 2-1,18 0-643,-35 3 133,0 0-1,1 0 1,-1 1 0,0 0-1,0 1 1,0 0-1,-1 0 1,1 0-1,0 1 1,-1 0 0,1 0-1,-1 1 1,0 0-1,0 0 1,-1 0-1,1 0 1,-1 1 0,2 2-133,2 3 73,-1 1 1,0 1 0,0-1 0,-1 1 0,-1 1 0,0-1 0,0 1-1,-1 0 1,-1 0 0,0 1 0,-1-1 0,-1 1 0,1 6-74,-2-11 39,0 0 1,-1-1-1,0 1 1,0 0 0,-1-1-1,0 1 1,0 0 0,-1-1-1,-1 1 1,1-1-1,-1 0 1,0 0 0,-1 0-1,0 0 1,0-1 0,-1 1-1,0-1 1,0 0-1,-1 0 1,0-1 0,-5 5-40,8-8 12,-1-1 0,0 1 0,0-1 0,0 0 0,0 0 0,0 0 0,0 0 0,-1-1 0,1 1 0,0-1 0,-1 0 0,1-1 0,-1 1 0,0-1 0,1 0 0,-1 0 0,1 0 0,-1-1 1,1 0-1,-1 0 0,1 0 0,-1 0 0,1 0 0,0-1 0,-1 0 0,1 0 0,-2-2-12,-14-8 59,0-1-1,1-1 1,0-1 0,1-1-1,-3-4-58,20 19-9,0 0-1,0 1 1,0-1 0,0 0-1,1 0 1,-1 0-1,0 0 1,0 0 0,1 0-1,-1 0 1,1 0-1,-1 0 1,1 0 0,-1 0-1,1 0 1,-1 0-1,1 0 1,0-1 0,0 1-1,0 0 1,0 0 0,0 0-1,0 0 1,0-1-1,0 1 1,0 0 0,0 0-1,1 0 1,-1 0-1,0-1 1,1 1 0,-1 0-1,1 0 1,-1 0-1,1-1 10,2-1-12,-1 1-1,1-1 0,0 0 0,0 1 0,0-1 0,0 1 1,0 0-1,1 0 13,-1 0-38,8-5-133,0 2 1,1 0-1,-1 0 0,1 1 1,0 0-1,1 1 0,-1 1 1,0 0-1,1 0 0,-1 2 1,1-1-1,-1 1 0,1 1 1,-1 0-1,10 3 171,-8-1-7317</inkml:trace>
  <inkml:trace contextRef="#ctx0" brushRef="#br0" timeOffset="-134938.874">11899 4022 8576,'-1'-6'57,"1"1"1,-1 0 0,0 0-1,-1 0 1,0 0-1,1 0 1,-2 0 0,1 0-1,0 0 1,-1 1-1,0-1 1,0 1 0,0 0-1,-1-1 1,-3-2-58,-3-3 160,0 1 0,-1 0 0,0 1 0,0 0 0,-7-4-160,17 12 0,0-1 0,0 1 0,0 0 0,-1 0 0,1-1 0,0 1 0,0 0 0,0 0 0,0 0 0,-1 0 0,1 0 0,0 0 0,0 1 0,0-1 0,0 0 0,-1 0 0,1 1 0,0-1 0,0 1 0,0-1 0,0 1 0,0 0 0,0-1 0,0 1 0,0 0 0,0-1 0,1 1 0,-1 0 0,0 0 0,0 0 0,1 0 0,-1 0 0,0 0 0,1 0 0,-1 0 0,1 0 0,0 0 0,-1 0 0,1 1 0,0-1 0,-1 1 0,-1 3 0,-8 11 0,1 1 0,1 0 0,0 0 0,2 1 0,0 0 0,0 1 0,2-1 0,0 1 0,2 0 0,0 0 0,1 0 0,0 0 0,1-17 2,0 0 0,0 0 0,0 0 0,1 0 0,-1 0 0,0 0 0,1 0 0,-1 0 0,1 0 1,0 0-1,-1-1 0,1 1 0,0 0 0,0 0 0,0-1 0,1 1 0,-1 0 0,0-1 0,1 1 0,-1-1 1,0 0-1,1 1 0,0-1 0,-1 0 0,1 0 0,0 0 0,0 0 0,-1 0 0,1-1 0,0 1 0,0 0 0,0-1 1,0 1-1,0-1 0,0 0 0,0 0 0,0 0 0,0 0 0,0 0 0,0 0 0,0 0 0,0-1 0,0 1 1,0-1-1,0 1 0,1-2-2,5 0 16,0-1 0,1 0 0,-2-1 0,1 0 0,0 0 0,-1-1 0,0 0 0,0 0 0,0 0 0,2-4-16,-4 5 96,-1 0 0,1 0 0,-1 0 0,0-1 0,-1 0 0,1 0 0,-1 0 0,0 0 0,0-1 0,0 1 0,-1-1 0,0 1 0,0-1 0,-1 0 0,1 0 0,-1-4-96,-18 20 234,4 6-231,1 0 0,1 1-1,1 0 1,0 1-1,1 0 1,1 0 0,1 1-1,0 0 1,2 0-1,-1 4-2,-5 40-1,1 1-1,2 34 2,0-12-1,8-86 1,0 0 0,0 0 1,0 0-1,1 0 0,-1 0 1,0 0-1,0-1 0,0 1 1,0 0-1,0 0 0,0 0 1,1 0-1,-1 0 1,0 0-1,0 0 0,0 0 1,0 0-1,1 0 0,-1 0 1,0 0-1,0 0 0,0 0 1,0 0-1,0 0 0,1 0 1,-1 0-1,0 0 0,0 0 1,0 0-1,0 0 0,1 0 1,-1 0-1,0 0 1,0 0-1,0 0 0,0 0 1,0 1-1,1-1 0,-1 0 1,0 0-1,0 0 0,0 0 1,0 0-1,0 0 0,0 1 1,0-1-1,0 0 0,0 0 1,0 0-1,1 0 1,-1 0-1,0 1 0,0-1 1,0 0-1,0 0 0,0 0 1,0 0-1,18-23 44,18-35 20,-13 8-64,-23 50-1,0 0 0,0-1 0,1 1 0,-1 0 0,0 0 0,0 0 0,0-1 0,1 1 0,-1 0 0,0 0 0,0 0 0,1 0 0,-1 0 0,0-1 0,0 1 0,1 0 0,-1 0 0,0 0 0,1 0 0,-1 0 0,0 0 0,0 0 1,1 0-1,-1 0 0,0 0 0,0 0 0,1 0 0,-1 0 0,0 0 0,1 0 0,-1 0 0,0 1 0,0-1 0,1 0 0,-1 0 0,0 0 0,0 0 0,0 0 0,1 1 0,-1-1 0,0 0 0,0 0 0,0 0 0,1 1 0,-1-1 0,0 0 0,0 0 1,12 13-82,-10-11 60,2 3-152,9 7-88,-5-5-3120,-7-6-223,-1-1 426</inkml:trace>
  <inkml:trace contextRef="#ctx0" brushRef="#br0" timeOffset="-134614.765">11982 4354 4736,'0'0'256,"0"0"128,0 0 512,0 3 149,-2 33 225,-1 0 0,-9 35-1270,-1 5 724,13-56-5780,0-18-341</inkml:trace>
  <inkml:trace contextRef="#ctx0" brushRef="#br0" timeOffset="-134396.713">11991 4157 10624,'-1'9'0,"-4"6"0,5-15 0,-6 13 0,6-13 0,3 14 0,-3-14 0,8 15-384,-8-15 128,0 0-6784</inkml:trace>
  <inkml:trace contextRef="#ctx0" brushRef="#br0" timeOffset="-133723.284">11915 3680 7040,'0'0'149,"0"0"171,0 0 384,0 0 64,0 0-405,0 0-129,0 0-63,0 0 42,0 0-63,0 0-1,0 0 86,0 0 21,0 0 0,0 0-22,0 0-63,0 0 42,0 0-42,0 0-22,0 0-298,0 0-1366,0 0-5439</inkml:trace>
  <inkml:trace contextRef="#ctx0" brushRef="#br0" timeOffset="-132866.914">11889 3679 6272,'0'4'137,"-1"-1"1790,0-3-1794,0 0 0,-1 1 0,1-1 0,0 0 0,0 0 0,0 0 0,0 1 1,0-1-1,0 1 0,1-1 0,-1 1 0,0-1 0,0 1 0,0-1 0,0 1 0,0 0 0,1-1 0,-1 1 0,0 0 0,1 0 1,-1 0-1,0 0-133,-1 2 88,-1 0 1,1 0 0,0 0 0,0 0-1,1 1 1,-1-1 0,1 0 0,-1 1-1,1-1 1,0 1 0,1 0-1,-1-1 1,0 1 0,1-1 0,0 1-1,0 0 1,0 1-89,-2 22 390,3-34-368,3-1-278,-4 6-1024,0 2-1195,0 0-3754</inkml:trace>
  <inkml:trace contextRef="#ctx0" brushRef="#br0" timeOffset="-131851.816">11899 3715 4992,'0'0'405,"0"0"86,0 0 42,0 0 43,0 0-149,0 0-86,0 0-170,0 0-43,0 0 0,0 0 21,0 0 86,0 0 42,0 0 86,0 0-22,0 0-149,0 0 21,0 0-42,0 0 42,-3 23 427,2-15-704,1-7-341,0-1-1131,0 0-4501</inkml:trace>
  <inkml:trace contextRef="#ctx0" brushRef="#br0" timeOffset="-129115.067">12212 3012 6528,'5'7'236,"-1"0"0,1 1 1,-1-1-1,0 1 0,-1 0 0,0 0 0,0 0 1,-1 0-1,0 1 0,0-1 0,-1 0 1,0 1-1,-1 0 0,1-1 0,-2 1 1,0 5-237,2 31 721,11 171-127,2 31-335,-10-199-167,-1 1 0,-3-1-1,-5 37-91,2-60-157,-2-1 0,0-1 0,-1 1 0,-1-1 0,-2 0 0,0-1 0,-1 1 0,-7 8 157,-15 22-4501,-3-4-875</inkml:trace>
  <inkml:trace contextRef="#ctx0" brushRef="#br0" timeOffset="145626.539">8151 1174 4992,'0'0'128,"0"0"21,0 0 107,0 0 128,0 0 85,0 0-42,0 0 0,0 0-235,0 0-64,0 0 21,0 0 64,0 0-63,0 0-22,-16 0 106,5 0-212,8 0-17,1 1 0,0-1 0,0 1 0,0 0 0,0 0 0,0 0 0,0 0 0,0 0 0,0 0 0,0 0 0,0 0 0,0 1 0,1-1 1,-1 1-1,1 0 0,-1-1 0,1 1 0,0 0 0,-1 0 0,1 0 0,0 0 0,0 0 0,0 1-5,-3 3 12,-3 3-12,0 0 0,1 1 0,0 0 0,1 0 0,0 0 0,0 0 0,1 1 0,1 0 0,-2 7 0,4-12 0,0-1 0,1 1 0,0 0 0,0-1 0,0 1 0,0 0 0,1-1 0,0 1 0,0-1 0,1 1 0,0-1 0,0 0 0,0 1 0,0-1 0,1 0 0,0 0 0,0-1 0,0 1 0,1-1 0,0 1 0,40 44 0,-43-46 16,-1-2-12,1 0 0,-1 0-1,0 0 1,1-1 0,-1 1 0,1 0-1,-1-1 1,1 1 0,0 0-1,-1-1 1,1 1 0,0-1 0,-1 1-1,1-1 1,0 1 0,-1-1-1,1 0 1,0 1 0,0-1 0,0 0-1,-1 0 1,1 1 0,0-1-1,0 0 1,0 0 0,0 0 0,-1 0-1,1 0 1,0 0 0,0 0-4,1 0 7,0 0 0,0 0 0,-1-1 0,1 1 0,0 0 0,-1-1 0,1 1 0,0-1 0,-1 0 0,1 0 0,-1 1 0,1-1 0,-1 0 0,1 0 0,-1 0 0,0 0 1,0-1-1,1 1 0,-1 0 0,0 0 0,0-1 0,0 1 0,0-1 0,0 1 0,-1-1 0,1 1 0,0-1 0,-1 1 0,1-1 0,-1 0 0,1 1 0,-1-3-7,0 3 9,8-32 31,-3-1 0,-1 1 0,-1-1 0,-2 0-1,-1 1 1,-3-21-40,1-33 39,3 26 38,-3 0-1,-2 0 1,-3 0 0,-3 1 0,-3-4-77,5 40-12,5 15-4,0-1-1,0 1 0,1-1 1,1 0-1,-1 0 0,2 1 1,-1-10 16,1 17-126,4-13-132,-2 13 248,0 0 1,0 0 0,0 0-1,0 1 1,1-1 0,-1 0 0,1 1-1,-1 0 1,1 0 0,-1 0-1,1 0 1,-1 0 0,1 0-1,0 0 1,0 1 0,-1 0-1,1-1 1,0 1 0,0 0-1,-1 0 1,1 1 0,0-1 0,0 0-1,2 2 10,7-1-54,-1-1-107,0 1-1,0 0 0,-1 1 1,1 0-1,8 2 162,28 13-4013,-27-9 1432</inkml:trace>
  <inkml:trace contextRef="#ctx0" brushRef="#br0" timeOffset="146816.539">8563 973 9984,'13'-4'0,"-3"1"21,-10 1 57,0 0-1,1 0 1,-1-1 0,0 1-1,0 0 1,0 0 0,0 0-1,0 0 1,-1 0-1,1 0 1,-1 0 0,1-1-1,-1 0-77,0 2 15,-2-15 311,1 4-228,-1 0 0,0 1 0,-1-1 0,0 1-1,-1-1 1,0 1 0,-1 1 0,-1-3-98,6 10 1,-1 1 0,1 0 0,-1 0-1,1 0 1,-1 0 0,0 0 0,0 0-1,0 0 1,0 0 0,0 1 0,0-1-1,0 1 1,0-1 0,-1 1 0,1 0-1,-1 0 1,1 0 0,-1 0 0,1 0-1,-1 1 1,1-1 0,-1 1 0,0 0-1,1 0 1,-1 0 0,0 0 0,1 0-1,-1 0 1,0 1 0,1-1 0,-1 1 0,1 0-1,-1 0 1,1 0 0,-1 0 0,1 0-1,0 1 1,-1-1 0,1 0 0,0 1-1,0 0 1,0 0 0,-1 1-1,-3 3-12,0 1 0,0-1 0,0 2 1,1-1-1,0 1 0,0-1 0,1 1 1,0 1-1,1-1 0,-3 7 12,3-2-43,0 0 1,1 1-1,0-1 0,1 0 1,0 1-1,1-1 0,1 1 1,0-1-1,1 0 0,0 0 1,1 1-1,0-1 0,1-1 1,1 1-1,4 8 43,-9-20-3,1 1 0,0 0 0,-1-1 0,1 1 0,0 0 0,0-1 0,0 1 0,0-1 0,1 1 0,-1-1 0,0 0 0,1 0 1,-1 1-1,0-1 0,1 0 0,0 0 0,-1 0 0,1 0 0,0-1 0,-1 1 0,1 0 0,0-1 0,0 1 0,-1-1 0,1 0 0,0 1 0,0-1 0,0 0 0,0 0 3,43-10-63,-42 9 63,10-3 0,-7 2 0,0 0 0,0 0 0,0-1 0,0 0 0,0 0 0,-1-1 0,0 0 0,5-3 0,3-7 0,-7-5 0,-3 3-22,0 4-84,-3 10-22,-38 8-107,32-3 220,0 1 1,0-1-1,1 1 0,0 0 1,-1 0-1,1 0 0,1 1 1,-1-1-1,1 1 1,0 0-1,0 1 0,0-1 1,1 1-1,-1 0 0,1 0 1,1 0-1,-1 2 15,-7 19-58,1 0 0,2 0 0,-2 13 58,6-25-4,-12 51-45,-7 36-136,0 22 185,22-122 0,-1-2 0,1 1 0,0 0 0,0-1 0,-1 1 0,1 0 0,0-1 0,0 1 0,0 0 0,0-1 0,0 1 0,0 0 0,0 0 0,0-1 0,0 1 0,1 0 0,-1-1 0,0 1 0,0 0 0,0-1 0,1 1 0,-1 0 0,0-1 0,1 1 0,-1-1 0,1 1 0,-1-1 0,1 1 0,-1-1 0,1 1 0,-1-1 0,1 1 0,13 12 0,12 1-36,-20-13-56,-1-2-15,18-5-4224,-23 6 705</inkml:trace>
  <inkml:trace contextRef="#ctx0" brushRef="#br0" timeOffset="147256.54">8652 1398 6144,'0'0'149,"-4"29"832,-6 77 479,1-31-2431,6-18-3848,3-55 4243,0-2-768</inkml:trace>
  <inkml:trace contextRef="#ctx0" brushRef="#br0" timeOffset="147586.54">8713 1128 9984,'0'0'0,"0"0"128,0 15-128,0-15 128,-2 14-128,2-14 0,0 0 0,0 0 128,0 0-128,0 0 0,2 13 0,4 0 0,1-2-7296</inkml:trace>
  <inkml:trace contextRef="#ctx0" brushRef="#br0" timeOffset="158186.54">6338 3354 3328,'0'0'82,"0"0"0,0 0 0,1 0 0,-1 0 0,0 0 0,0 0-1,0 0 1,0 0 0,0 0 0,0 0 0,0 0 0,1 0 0,-1 0 0,0 0 0,0 0 0,0 0 0,0 0 0,0 0 0,0 1 0,0-1 0,1 0 0,-1 0 0,0 0-1,0 0 1,0 0 0,0 0 0,0 0 0,0 0 0,0 0 0,0 0 0,0 1 0,0-1 0,0 0 0,0 0 0,0 0 0,0 0 0,1 0 0,-1 0 0,0 0-1,0 1 1,0-1 0,0 0 0,0 0 0,0 0 0,0 0 0,0 0 0,0 0 0,-1 0 0,1 1 0,0-1 0,0 0 0,0 0 0,0 0 0,0 0 0,0 0 0,0 0-1,0 0 1,0 0 0,0 1 0,0-1 0,0 0 0,0 0 0,0 0 0,-1 0 0,1 0 0,0 0 0,0 0 0,0 0 0,0 0-82,-15 3 1016,-28 8-1052,15 3 53,17-10-16,1 1 1,0 0 0,0 1-1,1 0 1,0 1 0,-4 2-2,11-7-1,0 0 1,1 0 0,-1 0 0,0 0 0,1 0 0,-1 1-1,1-1 1,0 0 0,0 1 0,0-1 0,0 1 0,0-1-1,0 1 1,1 0 0,-1-1 0,1 1 0,0 0-1,0-1 1,0 1 0,0 0 0,0-1 0,0 1 0,1 0-1,-1-1 1,1 1 0,0-1 0,0 1 0,1 1 0,7 18 0,2 0 0,0-1 0,1 0 0,1-1 0,1-1 0,10 11 0,-23-30 0,-1 1 0,0-1 0,1 1 0,-1-1 0,1 1 0,-1-1 0,1 1 0,-1-1 0,1 0 0,-1 1 0,1-1 0,-1 0 0,1 0 0,-1 1 0,1-1 0,0 0 0,-1 0 0,1 0 0,-1 0 0,1 0 0,0 0 0,-1 0 0,1 0 0,-1 0 0,1 0 0,0 0 0,-1 0 0,1 0 0,-1 0 0,1-1 0,0 1 0,-1 0 0,1 0 0,-1-1 0,1 1 0,-1 0 0,1-1 0,-1 1 0,1 0 0,-1-1 0,1 1 0,-1-1 0,0 1 0,1-1 0,-1 1 0,0-1 0,1 1 0,-1-1 0,0 0 0,0 1 0,1-1 0,8-12 95,-1 0 0,0-1 0,0 0 0,-2-1 1,0 0-1,0 0 0,-1 0 0,-1 0 0,-1-1 0,0 0 1,-1 0-1,-1 0 0,0-1-95,0-34 166,-1 0 1,-4 0-1,-1 0 1,-2 0-1,-7-17-166,9 54 39,0 0 0,-1 1 0,-1-1 1,0 1-1,-1 1 0,0-1 0,-1 1 0,0 1 0,-10-10-39,3 2 11,8 8-11,2-3-22,4-1-84,1 14 102,1 0 1,0 0 0,0 0-1,0 1 1,0-1 0,0 0 0,0 0-1,0 0 1,0 0 0,0 1 0,0-1-1,0 0 1,1 0 0,-1 0-1,0 1 1,1-1 0,-1 0 0,0 0-1,1 1 1,-1-1 0,1 0-1,-1 0 1,1 1 0,0-1 0,-1 1-1,1-1 1,-1 1 0,1-1-1,0 1 1,0-1 0,-1 1 0,1-1-1,0 1 1,0 0 0,0 0-1,-1-1 1,1 1 0,0 0 0,0 0 3,24-14-182,0 1 0,1 1 0,1 2 0,0 0 1,0 2-1,8-1 182,2-1-1299,-4 1-5271</inkml:trace>
  <inkml:trace contextRef="#ctx0" brushRef="#br0" timeOffset="159456.54">6708 3223 5504,'0'0'213,"0"0"363,7-14 1067,-4 0-1259,-1 1 0,0 0 0,-1-1 0,0 1 0,-1-1 0,-1 1 0,0-1 0,-1 1 0,0 0 0,-1-1 0,0 1 0,-1 0 0,-6-12-384,8 24 22,-1-1 0,1 0 0,0 1 1,-1 0-1,0-1 0,1 1 0,-1 0 1,1 0-1,-1 1 0,0-1 0,0 0 1,0 1-1,1 0 0,-1 0 1,0-1-1,0 2 0,0-1 0,0 0 1,1 1-1,-1-1 0,0 1 0,0 0 1,-1 0-23,-3 2 0,1-1 1,-1 1-1,1-1 1,0 2 0,0-1-1,1 1 1,-1 0 0,1 0-1,0 0 1,0 1-1,0 0 1,0 0 0,1 0-1,0 0 1,0 1 0,1 0-1,-1 0 1,0 2-1,2-1-9,-1 1-1,1-1 1,1 1 0,-1 0-1,1 0 1,1 0 0,-1 0 0,2 0-1,-1 0 1,1 0 0,0 0-1,0-1 1,1 1 0,0 0 0,3 5 9,23 55 0,-18-57 0,-9-9 0,1-1 0,0 1 0,0-1 0,-1 0 0,1 1 0,0-1 0,0 0 0,0 0 0,0 0 0,0-1 0,0 1 0,1 0 0,-1-1 0,0 1 0,0-1 0,0 0 0,1 0 0,-1 0 0,0 0 0,0 0 0,0 0 0,1-1 0,-1 1 0,0-1 0,0 1 0,0-1 0,0 0 0,0 0 0,0 0 0,0 0 0,0 0 0,0-1 0,3 0 0,3-1 0,0-1 0,-1 1 0,0-1 0,0 0 0,0-1 0,0 0 0,-1 0 0,0 0 0,0-1 0,0 0 0,-1 0 0,0 0 0,0-1 0,0 0 0,1-3 0,-7 3 0,-8 9-4,-11 6-120,9 1 100,0 0 0,1 0 0,0 1 1,0 0-1,1 0 0,1 1 1,-1 1-1,2-1 0,0 1 1,0 1-1,1-1 0,0 1 0,2 0 1,-1 0-1,-2 14 24,3-8-39,1 0-1,0 0 1,2 0-1,0 0 1,1 0-1,0 0 1,2 0 0,1 0-1,0 0 1,1 0-1,5 11 40,-7-30-106,9-2-22,4-1 0,1-2 21,-5 2 43,-9 2-149,-2 1-214,0 0-661,22-31-8128,-9 15 8427,-2-1 789</inkml:trace>
  <inkml:trace contextRef="#ctx0" brushRef="#br0" timeOffset="159946.54">6849 3439 7808,'-33'12'384,"30"-11"-150,3-1-84,4 20 127,-3 6-28,-1 1 0,-1-1 0,-2 1 0,-5 24-249,3-13-370,0 0 0,2 23 370,3-59-1237,0-2-1771,0 0-85,0 0 1450</inkml:trace>
  <inkml:trace contextRef="#ctx0" brushRef="#br0" timeOffset="160266.539">6858 3293 8064,'0'0'0,"0"21"256,0-21 128,0 11-256,0-11 128,0 0-128,0 0 0,0 0-128,0 0 128,0 0 0,0 0 0,0 0-128,0 0 0,0 0 0,0 0 0,0 0-6912</inkml:trace>
  <inkml:trace contextRef="#ctx0" brushRef="#br0" timeOffset="171736.539">6456 4433 7424,'10'5'21,"-8"-4"86,-2-1 21,9 27 128,143 348 273,-90-227-418,141 435 224,-149-413-286,-14-30-1612,-3 14 1563,-31-124-507,6 22-4079</inkml:trace>
  <inkml:trace contextRef="#ctx0" brushRef="#br0" timeOffset="173246.54">6743 4672 3968,'0'0'256,"0"0"43,0 0 170,13 29 683,14 23-394,-3 2 0,4 15-758,-7-15 255,3-1 0,7 9-255,7 13 93,-3 0-1,-3 3 1,20 78-93,-24-76-1174,2 3-3668</inkml:trace>
  <inkml:trace contextRef="#ctx0" brushRef="#br0" timeOffset="174246.539">7328 6043 6528,'-18'6'14,"1"1"0,1 2 0,0-1 1,0 2-1,0 0 0,1 1 0,1 0 1,0 1-1,0 1 0,1 0 0,1 1 0,0 1 1,1 0-1,1 0 0,0 1 0,1 0 1,1 0-1,-3 9-14,4-6 16,0 0 0,1 0 0,0 1 0,2 0 0,1 0 0,0 0 0,1 0 0,1 1 0,1-1 0,1 0 0,1 1 0,1-1 0,1 0 0,0 0 0,1-1 0,6 15-16,-9-29 25,0 0 0,1 0 0,-1-1 0,1 1 0,-1 0-1,2-1 1,-1 0 0,0 0 0,1 0 0,0 0 0,-1 0 0,2 0 0,-1-1 0,0 0 0,1 0 0,-1 0 0,1-1 0,0 0 0,0 1 0,0-2 0,0 1 0,0 0 0,1-1 0,-1 0 0,0 0 0,0-1-1,1 0 1,1 0-25,1 0 41,0-1 0,0-1-1,0 1 1,0-1-1,-1-1 1,1 1 0,-1-1-1,1-1 1,-1 1-1,0-1 1,0 0 0,-1-1-1,1 0 1,-1 0-1,0 0 1,0-1-1,-1 0 1,5-5-41,2-7 28,-1 0 1,-1-1-1,0 0 1,-1-1-1,-2 1 0,0-2 1,0 1-1,-2-1 1,-1 0-1,0 0 0,-2-3-28,2-13 55,-2 0 0,-2 0-1,-1 1 1,-2-1-1,-2 0 1,-2-3-55,7 37 14,-1 0-1,0 0 0,1 0 1,-2 0-1,1 0 1,0 0-1,0 0 1,-1 0-1,0 0 1,1 1-1,-1-1 1,0 1-1,0-1 1,0 1-1,-1 0 1,1 0-1,-1 0 1,1 0-1,-1 0 1,1 0-1,-1 1 0,0-1 1,0 1-1,0 0 1,0 0-1,0 0 1,0 0-1,0 1 1,0-1-1,-1 1 1,1 0-1,0-1 1,0 2-1,0-1 1,0 0-1,-1 1 1,1-1-1,0 1 1,-2 1-14,-11 1-97,1 2 1,0 0-1,0 1 1,1 1 0,0 0-1,0 0 1,-8 7 96,-38 31-5376,31-21 3072</inkml:trace>
  <inkml:trace contextRef="#ctx0" brushRef="#br0" timeOffset="-20566.919">13544 3373 5504,'0'0'149,"0"0"86,0 0 42,0 0 107,0 0 85,0 0-63,0 0-44,0 0-63,0 0 64,0 0 42,0 0 64,0 0-63,-7-26 468,3 24-860,0 0 0,0 1 0,0-1 0,0 1 0,-1 0 0,1 0-1,-1 0 1,1 1 0,-1 0 0,1 0 0,0 0 0,-1 0 0,1 1-1,-1-1 1,1 1 0,0 0 0,-1 1 0,1-1 0,0 1 0,0 0 0,0 0-1,0 0 1,0 0 0,0 1 0,-1 1-14,1-2 14,-1 1-1,1 0 1,0 0 0,0 0-1,0 0 1,0 1 0,1-1-1,-1 1 1,1 0 0,0 0-1,0 0 1,0 1 0,1-1 0,-1 1-1,1 0 1,0-1 0,1 1-1,-1 0 1,1 0 0,0 0-1,0 0 1,0 0 0,1 1-14,1 0-15,1 0 0,-1 0 0,1 0 0,0 0 0,1-1 0,-1 1 0,1-1 0,0 0 0,0 0 1,1 0-1,0 0 0,0 0 0,0-1 0,0 1 0,1-1 0,2 2 15,14 15-17,-7-8 17,0-13 0,-11-3-1,1 1 1,-1-1 0,0 0 0,0 0-1,0 0 1,0 0 0,0-1 0,-1 1-1,0-1 1,0 0 0,0 1-1,0-1 1,0 0 0,-1 0 0,1 0-1,-1 0 1,0-1 0,-1 1 0,1-1 0,3-20 5,-1 0 1,-1-24-6,-1 21 15,8-70 85,14-48-100,-13 85 7,11-4 99,-22 72-120,1 0 0,0-1-1,0 1 1,1 0 0,0 0-1,1 2 15,1 19-20,-3 298 20,4-60 0,4-234-22,-8-31-18,1 0-1,-1 0 0,1 0 1,-1 0-1,1 0 0,0 0 1,0 0-1,-1-1 0,1 1 1,0 0-1,0 0 0,0-1 1,0 1-1,0-1 0,0 1 1,0-1-1,0 1 0,0-1 1,0 1-1,0-1 0,0 0 1,0 0-1,0 0 0,1 1 1,-1-1-1,0 0 0,0 0 1,0-1-1,0 1 0,0 0 1,1 0-1,-1 0 41,19-7-4267,0-5-1151</inkml:trace>
  <inkml:trace contextRef="#ctx0" brushRef="#br0" timeOffset="-20036.919">13774 3077 1536,'1'0'357,"0"0"0,0 0 0,0 0-1,0 0 1,0 0 0,0 0 0,0 1 0,0-1 0,0 0-1,0 1 1,0-1 0,0 1 0,0-1 0,-1 1 0,1-1 0,0 1-1,0-1 1,0 1-357,5 16 2233,-13 26-2965,4-27 1384,-8 52-489,0 4 52,-2 63-215,12-114 3,2 0 1,0 1-1,1-1 0,0 0 1,2 0-1,1 0 1,1 0-1,4 9-3,-8-24 23,1 0 0,0 0-1,0 0 1,0-1 0,1 1 0,0-1 0,0 0-1,0 0 1,1 0 0,0-1 0,3 3-23,-6-5-69,0 0 1,1-1 0,-1 0-1,0 0 1,1 0-1,-1 0 1,1 0 0,-1 0-1,1 0 1,0-1 0,-1 1-1,1-1 1,-1 0-1,1 0 1,0 0 0,-1 0-1,1-1 1,0 1-1,-1 0 1,1-1 0,0 0-1,-1 0 1,1 0 0,-1 0-1,0 0 1,1 0-1,-1-1 1,1 0 68,18-11-5909</inkml:trace>
  <inkml:trace contextRef="#ctx0" brushRef="#br0" timeOffset="-19656.919">13680 3349 8832,'0'0'0,"11"-4"0,-11 4 128,0 0 256,0 0 0,0 0-256,0 0 128,0 0 0,0 0 0,0 0-128,0 0 128,17 0-128,2 0 0,9 0-128,0 0 128,5 0-256,3 0 0,-1 0-7808</inkml:trace>
  <inkml:trace contextRef="#ctx0" brushRef="#br0" timeOffset="80873.081">8799 419 3840,'1'0'168,"0"0"-1,0 0 1,0 0 0,-1 0-1,1 1 1,0-1 0,0 0-1,0 1 1,0-1 0,0 0 0,-1 1-1,1-1 1,0 1 0,0-1-1,-1 1 1,1-1 0,0 1 0,-1 0-1,1-1 1,0 1 0,-1 0-1,1 0 1,-1-1 0,1 2-168,18 27-87,-9-12 373,-3-8-218,-1 2 0,-1-1 0,0 0 1,0 1-1,-1 0 0,0 0 0,-1 0 0,0 1 1,-1 2-69,3 24 581,-1 0 0,-2 8-581,-2-20 208,1 0 0,2 0 0,0 0 0,2 0 0,6 18-208,-6-23 44,0 0 0,-2 1 1,-1 0-1,0-1 0,-2 1 1,0 0-1,-1 0 0,-2 0 1,0-1-1,-3 9-44,-4 42 69,8 38 111,3-90-151,0 1-1,-1-1 0,-2 1 0,0-1 0,-1 1 0,0-1 0,-2 0 0,-7 18-28,-9 22 231,16-44-224,0-1-1,-1 1 0,-1-1 0,-7 13-6,-29 59 543,-4 6 402,43-86-883,-2 1 1,1-1-1,-1 0 0,0 0 0,0 0 0,-1-1 1,0 0-1,0 0 0,-7 4-62,-23 17-128,34-25-640,-5 2-144,6-2-6517,2-2 3589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4:39:15.8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7296,'3'3'240,"1"-1"0,0 0 0,0 0 1,0 0-1,0-1 0,0 1 0,0-1 0,0 0 0,1 0 1,-1-1-1,0 1 0,1-1 0,-1 0 0,2 0-240,15 2 606,60 9-606,1-4 0,43-3 0,54 4 0,-162-6 0,0 2 0,-1 0 0,1 1 0,-1 0 0,0 2 0,-1 0 0,1 0 0,-1 2 0,3 2 0,70 33 0,-77-40 0,0 0 0,0-1 0,0-1 0,1 0 0,-1-1 0,1 0 0,0 0 0,6-2 0,95-13 0,-81 8 0,1 2 0,26 0 0,43 0 0,75-14 0,-75 6 0,77 2 0,-134 10 0,0 2 0,-1 3 0,1 1 0,-1 2 0,0 2 0,13 7 0,-37-12 0,0 0 0,0-1 0,1-1 0,-1-1 0,1-1 0,13-2 0,31-3 0,30-7 0,-43 4 0,0 2 0,40 2 0,-1 5 0,267 15 0,-259-4-3,-2 3 0,16 9 3,-9-2 27,86 7-27,-76-15 111,-71-7-112,-1-3 0,1-1 0,0-2 0,31-4 1,25-9 27,-36 2 23,0 4 1,45 2-51,-86 3 5,0-1 0,0-1 1,0-1-1,-1 0 0,1-2 1,7-3-6,32-12 66,28-16-66,41-13 51,-115 45-35,1 0 1,-1 2-1,1-1 1,0 2-1,0 0 1,0 1-1,5 1-16,115 16-15,-48-4 22,10 2-7,54 17 0,-72-14 0,-72-16-84,1-1 0,0 0 0,0 0 0,-1-1 1,1 0-1,0 0 0,3-1 84,-1-1-936,-1-1-1,1 0 1,-1 0-1,0-1 0,8-4 937,14-8-4330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4:39:18.1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0 155 6016,'3'1'9,"0"-1"0,0 0 0,0 0 0,0 0 1,0 0-1,0-1 0,0 1 0,-1-1 0,1 1 0,0-1 0,0 0 1,-1 0-1,1-1 0,1 0-9,18-12 0,1 0 0,0 2 0,1 0 0,1 2 0,0 0 0,0 2 0,1 1 0,0 1 0,0 1 0,1 1 0,-1 1 0,1 2 0,0 0 0,-1 2 0,12 3 0,-7 0 0,0 2 0,0 1 0,19 8 0,-31-8 23,0-1 1,0-1-1,0 0 1,1-2-1,0 0 1,0-1-1,0-1 1,0-1-1,0-1 0,8-2-23,19-8 59,43-18-59,-52 16 293,0 2 1,1 1-1,18-1-293,-48 9 46,52-6 269,0 2 0,33 3-315,-75 3 31,-1 1-1,1 1 1,-1 1-1,0 0 1,0 1-1,0 1 1,-1 1-1,0 1 1,0 0-1,10 6-30,34 25 73,-47-27-25,1-1 0,0 0 0,1-2 1,0 0-1,0 0 0,1-2 0,0 0 1,0-1-1,0 0 0,10 0-48,13-3 80,-1-2 0,1-1 0,0-3 0,-1-1 0,1-1 0,-1-3 0,-1-1 0,22-9-80,-50 15 29,1 0 0,-1 1 0,1 0 0,-1 1 0,1 1 1,0-1-1,0 2 0,0-1 0,0 2 0,-1-1 0,1 1 0,0 1 0,0 0 0,-1 1 0,1 0 0,-1 0 1,0 1-1,0 0 0,0 1 0,0 0 0,-1 1 0,2 1-29,6 3 16,0-1 0,0-1 0,1 0 0,0-2 0,0 0 0,1-1 0,0 0 0,7-1-16,29 2 87,0-2 1,13-3-88,69 5 60,-108-5-55,0-2 1,-1-1 0,1-1-1,0-2 1,24-7-6,-11 3 19,1 2 0,6 1-19,-35 5 5,0 1 0,0 0 0,0 1 0,-1 1 0,1 0 0,0 0 0,0 1 0,7 4-5,68 34 24,-63-28-23,0-1 0,19 5-1,-35-14-1,0 0 1,0-1-1,1 0 1,-1 0-1,1-2 1,-1 1 0,1-1-1,-1-1 1,4 0 0,12-4 0,0-2 0,-1 0 0,0-2 0,0-1 0,-1 0 0,6-5 0,-8 3 0,2 1 0,0 1 0,0 1 0,1 1 0,0 2 0,24-4 0,-15 5 0,1 3 0,-1 1 0,0 1 0,0 2 0,0 1 0,0 2 0,0 1 0,-1 1 0,0 3 0,0 0 0,-1 2 0,25 13 0,-15-2 32,2-2 0,1-2 0,0-2 0,33 7-32,-8-9 0,1-2 0,0-4 0,7-2 0,-49-4 0,0 1 0,-1 1 0,0 2 0,0 1 0,0 1 0,-1 1 0,0 2 0,-1 1 0,-1 0 0,16 12 0,-28-16 0,1-1 0,0-1 0,0 0 0,0-1 0,1 0 0,0-2 0,0 1 0,1-2 0,-1 0 0,1-1 0,-1 0 0,1-2 0,0 0 0,-1 0 0,1-1 0,0-1 0,-1-1 0,1 0 0,4-3 0,4 0 12,6-3 130,1 2 0,18-1-142,-38 6 38,0 2 1,1 0-1,-1 0 0,0 1 0,1 0 0,-1 1 0,0 0 1,0 1-1,1 0-38,21 10 160,0 2 0,23 14-160,-21-11 72,1-1-1,6 0-71,-30-13 19,0 0 1,0 0-1,1-2 1,-1 0-1,1 0 0,0-1 1,0 0-1,8-2-19,5-2 64,1-2 0,-1-1 0,0-1 0,-1-1-1,1-1 1,5-5-64,15-3 151,-38 14-131,1 0 0,0 1 0,-1 0 1,1 0-1,0 1 0,0 0 1,0 1-1,0 0 0,0 0 1,0 1-1,4 0-20,10 5 61,0 0-1,-1 1 1,17 8-61,-32-13-2,0 0 0,0 0 0,1-1 1,-1 1-1,0-2 0,0 1 0,1-1 0,-1 0 0,0-1 1,0 0-1,1 0 0,-1-1 0,0 1 0,0-1 0,0-1 0,0 0 1,-1 0-1,1 0 0,1-2 2,19-11-24,-2-1 0,0-1 0,-1-1 0,2-5 24,27-20-18,-49 41 18,5-4 7,0 0 1,1 0 0,0 1 0,0 0-1,11-4-7,-17 9 4,-1 0 0,1 0-1,0 0 1,0 1-1,0-1 1,0 1-1,0 0 1,0 0 0,0 0-1,0 1 1,0 0-1,0-1 1,0 1-1,0 1 1,-1-1 0,1 0-1,0 1 1,-1 0-1,2 0-3,66 40 22,-50-28-26,1-1 1,0-1-1,0-1 0,2-1 1,-1-1-1,6 1 4,-27-10 78,16 5-1256,0-1 1,0-1 0,12 1 1177,-25-4-420,-1 0-1,1 0 1,-1 0-1,1 0 1,-1-1-1,0 0 1,1 0-1,-1 0 1,0 0-1,0-1 1,1 1-1,-1-1 1,0 0-1,-1 0 1,1-1-1,0 1 1,0-2 420,21-18-1408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16.8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250 255 5632,'0'0'512,"0"0"128,0 0 512,0 0 0,0 0-491,0 0-85,0 0-149,0 0-65,0 0-84,0 0-22,0 0 21,0 0 64,0 0-63,-29-20 1130,24 17-1371,0 1 0,1-1 0,-1 1 0,-1 0 0,1 0 0,0 1 0,0-1 0,-1 1 0,1 0 0,0 0 0,-1 1 0,1 0 0,-1 0 0,1 0 0,-1 1 0,1-1 0,0 1 0,-1 1 0,1-1 0,0 1 0,0 0 0,0 0 0,0 0 0,0 1 0,0-1 0,1 1 0,-1 1 0,1-1 1,0 1-1,-1-1-37,-1 4-6,0 0 1,0 1 0,0-1 0,1 1 0,0 0 0,1 1 0,-1-1 0,2 1-1,-1 0 1,1-1 0,1 2 0,-1-1 0,2 0 0,-1 0 0,1 1 0,1-1 0,-1 2 5,1-8-1,0 0 0,0 0 0,0 0 0,0 0 1,0-1-1,1 1 0,-1 0 0,1 0 1,0 0-1,0 0 0,0 0 0,0 0 1,0-1-1,0 1 0,1-1 0,0 1 1,-1-1-1,1 1 0,1 0 1,-1-2-5,1 0-1,0 0 1,-1 0-1,1 0 1,0 0 0,0-1-1,-1 1 1,1-1-1,0 0 1,0 0 0,0 0-1,0 0 1,-1 0-1,1-1 1,0 1 0,0-1-1,0 0 1,-1 0-1,1 0 1,-1 0 0,2 0 5,7-4-3,1 1 0,-1-1 0,-1-1 0,1 0 0,-1-1 0,0 0 0,0 0 3,-6 3 13,0 1 1,0 0-1,-1-1 1,1 1-1,-1-1 1,0 0-1,0 0 0,-1 0 1,1-1-1,-1 1 1,0-1-1,0 1 1,0-1-1,0 0 0,-1 1 1,0-1-1,0 0 1,0 0-1,-1-1-13,-4 4 22,-4 11-17,-7 11-10,-8 27-17,3 0 1,2 1 0,3 1-1,1 1 1,-5 36 21,18-80-10,0 0 1,0 0 0,1-1-1,0 1 1,0 0-1,0 0 1,1 0-1,0-1 1,0 1-1,2 4 10,-3-8-73,1 0 0,0-1 0,0 1 0,0-1 0,0 1 0,1-1-1,-1 1 1,0-1 0,1 0 0,-1 1 0,1-1 0,-1 0 0,1 0-1,0 0 1,-1 0 0,1-1 0,0 1 0,0 0 0,-1-1 0,1 1-1,0-1 1,0 0 0,0 1 0,0-1 0,0 0 0,-1 0 0,1 0-1,0 0 1,0-1 0,0 1 0,0 0 0,0-1 0,-1 0 0,2 0 73,79-27-7083,-56 18 3542</inkml:trace>
  <inkml:trace contextRef="#ctx0" brushRef="#br0" timeOffset="516.845">377 574 10496,'-8'28'431,"2"2"1,1-1-1,1 2-431,0 50-2126,4-68-4338</inkml:trace>
  <inkml:trace contextRef="#ctx0" brushRef="#br0" timeOffset="786.278">437 439 9088,'0'0'128,"0"0"0,0 0 0,0 0 0,0 0-1024,0 0 0,0 0-2176,0 0 128,0 0 2048</inkml:trace>
  <inkml:trace contextRef="#ctx0" brushRef="#br0" timeOffset="1890.105">192 54 6528,'4'5'2682,"-3"-5"-2577,0-1-1,0 1 1,-1 0-1,1-1 0,0 0 1,0 1-1,0-1 1,0 0-1,-1 1 0,1-1 1,0 0-1,-1 0 1,1 0-1,0 1 0,-1-1 1,1 0-1,-1 0 1,1 0-1,-1 0 1,0 0-1,1 0 0,-1 0 1,0 0-1,0 0 1,0 0-1,0-1-104,1 0 107,-1 2 21,0 0 0,0 0 0,0 0 21,0 0 64,0 0-42,0 0 42,0 0-63,0 0-22,0 0-43,2 1-149,0 0 83,-1 0-1,1 0 1,0 0 0,0 0 0,-1 0-1,1 0 1,0 1 0,-1-1 0,1 1-1,-1-1 1,0 1 0,0-1 0,1 1-1,-1 0 1,0 0 0,0-1 0,0 1-1,-1 0 1,1 0 0,0 0 0,-1 0-1,1 0 1,-1 0 0,0 0 0,0 0-1,0 0 1,0 0 0,0 0 0,0 0-1,0 0 1,0 0 0,-1 0 0,1 0-1,-1 0 1,0 0 0,0 0 0,1 0-1,-1 0 1,0 0 0,0-1 0,-1 1-1,1 0 1,0-1 0,-1 1 0,1-1-1,-1 0 1,1 1 0,-1-1 0,1 0-1,-1 0 1,-2 1-19,3-1-19,0 0-1,-1 0 1,1 0-1,0 0 1,-1 0-1,1 0 1,-1 0 0,1-1-1,-1 1 1,1-1-1,-1 1 1,1-1-1,-1 0 1,0 1-1,1-1 1,-1 0-1,0 0 1,1 0-1,-1 0 1,1-1-1,-1 1 1,0 0 0,1-1-1,-1 1 1,1-1-1,-1 1 1,1-1-1,-1 0 1,1 0-1,-1 1 1,1-1-1,0 0 1,0 0-1,-1 0 1,1-1 0,0 1-1,0 0 1,0 0-1,0-1 1,0 1-1,0 0 1,1-1-1,-1 1 1,0-1-1,1 1 1,-1-1-1,1 0 1,-1 1 0,1-1-1,0 1 1,0-1-1,0 0 1,0 1-1,0-1 1,0 0-1,0 1 1,0-1-1,1 1 1,-1-1 19,11-53-8000,-5 25 4395</inkml:trace>
  <inkml:trace contextRef="#ctx0" brushRef="#br0" timeOffset="2727.446">701 206 11264,'-42'8'277,"41"-8"0,1 0 193,0 0-1,0 0-149,9 15 427,-5-6-604,0 1 0,0 0 0,-1 0 0,0 0 0,-1 0 0,0 1 1,-1-1-1,0 1 0,-1-1 0,0 1 0,-1-1 0,0 1 0,0-1 0,-2 4-143,-4 24-28,-3-1 1,-1 0-1,-4 8 28,-3-2-1920,-1 0 0,-2-1 0,-15 19 1920,1-1-6784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14.7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28 8320,'0'0'149,"0"0"86,0 0 21,0 0 21,0 0 43,0 0-128,0 0 21,0 0-42,0 0 42,0 0-63,0 0-22,0 0 0,0 0 0,0 0 0,21 5 106,14-1 43,0-1 0,-1-2-1,1-1 1,0-2 0,-1-1 0,3-2-277,68-11-1652,-19 2-4458,-76 14 1097</inkml:trace>
  <inkml:trace contextRef="#ctx0" brushRef="#br0" timeOffset="588.345">192 54 9216,'0'0'256,"0"0"-22,0 0-63,0 0 42,0 0-42,0 0 42,-8 36 193,16 296 1151,-3-300-849,1-4-2013,-5 2-7271,-1-30 6464</inkml:trace>
  <inkml:trace contextRef="#ctx0" brushRef="#br0" timeOffset="1190.66">712 48 8192,'-50'36'2432,"38"-18"-2383,1-1 0,1 1 0,0 1 1,2 0-1,0 0 0,1 1 0,1 0 1,1 0-1,1 0 0,0 1 0,2-1 0,0 1 1,2 21-50,0-37-52,1-1 0,0 1 1,1 0-1,-1 0 0,1-1 1,0 1-1,0 0 0,0-1 0,1 0 1,0 0-1,-1 0 0,1 0 1,1 0-1,-1 0 0,1-1 1,-1 1-1,1-1 0,0 0 1,0 0-1,0-1 0,1 1 0,-1-1 1,1 0-1,-1 0 0,1 0 1,4 0 51,18 9-6720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22.5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40 3968,'33'-1'1429,"0"-1"-1,-1-2 1,1-2 0,5-2-1429,60-10 2861,-67 18-2645,-25 0-9136,-6 0 6360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26.3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 0 12800,'0'0'0,"0"0"0,0 0 128,0 0-128,0 0 128,-12 19-256,0-3 128,-2 9-4608,-6 7 0,-1 6 4096,4-9 0,-1 0-1024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25.1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351 68 9088,'0'0'405,"-13"-39"4267,11 37-4659,1 0-1,-1 0 1,1 0 0,-1 0 0,0 0-1,0 0 1,0 1 0,0-1 0,0 1-1,0-1 1,0 1 0,0 0-1,-1 0 1,1 0 0,0 0 0,-1 0-1,1 1 1,-1-1 0,1 1 0,-2-1-13,-1 1 34,-1 0 1,0 0-1,1 0 1,-1 1-1,1 0 1,-1 0-1,0 1 1,1-1-1,-3 2-34,-3 2 47,-1 0 0,1 0-1,1 1 1,-1 1 0,1 0-1,0 0 1,1 1 0,-7 6-47,-4 8-22,1 1 1,0 0 0,2 2-1,1 0 1,1 1 0,-7 18 21,21-42-1,0 0 1,0 0 0,0 0 0,1 0 0,-1 0 0,1 0 0,-1 0 0,1 0-1,0 1 1,0-1 0,0 0 0,0 0 0,0 0 0,0 0 0,1 0-1,-1 0 1,1 0 0,0 1 0,-1-2 1,1 0-1,0 0 0,0 1 0,0-1 1,0 0-1,0 0 0,0-1 1,0 1-1,0 0 0,0 0 0,0 0 1,1-1-1,-1 1 0,0-1 0,0 1 1,1-1-1,-1 1 0,0-1 1,1 0-1,0 1 0,5-1-12,0 0-1,0 0 1,-1 0 0,1-1 0,0 0 0,0 0-1,0 0 1,-1-1 0,6-2 12,16-7-7,1-1-1,-1-2 1,-1 0 0,-1-2-1,0-1 1,1-3 7,-15 11 20,0-1 0,0 0-1,-2-1 1,1 0 0,-1-1 0,-1 0 0,0-1-1,0 0 1,-2 0 0,0 0 0,0-1-1,-1-1 1,0 0-20,-6 15 2,0 0 0,0 0 0,0 0 0,0 0 0,0 0 0,0 0 0,0 0 0,0-1 0,0 1 0,0 0 0,0 0 0,0 0 1,0 0-1,0 0 0,0 0 0,0 0 0,0-1 0,0 1 0,0 0 0,0 0 0,0 0 0,0 0 0,-1 0 0,1 0 0,0 0 0,0 0 0,0-1 0,0 1 0,0 0 0,0 0 0,0 0 0,0 0 0,0 0 0,0 0 0,0 0 0,-1 0 0,1 0 0,0 0 0,0 0 0,0 0 0,0 0 0,0 0 0,0 0 0,0 0 0,-1 0 0,1 0 0,0 0 0,0 0 0,0 0 0,0 0 0,0 0 0,0 0 0,0 0 1,-1 0-1,1 0 0,0 0 0,0 0 0,0 0 0,0 0 0,0 0 0,0 0 0,0 0 0,0 0 0,-1 0 0,1 0 0,0 0 0,0 1 0,0-1 0,0 0-2,-14 8 22,-14 15-34,6 8 12,1 1 0,2 1 0,1 1 0,1 0 0,2 1 0,0 7 0,-22 46 0,19-52-11,12-25-3,0 0 0,0 0 1,1 0-1,0 1 0,1 0 0,1 0 0,0 0 0,0 0 0,1 0 0,0 9 14,3-20-23,-1 0 0,0 0 0,1 0-1,-1-1 1,1 1 0,-1 0 0,1-1-1,0 1 1,-1 0 0,1-1 0,0 1-1,-1-1 1,1 1 0,0-1 0,0 0 0,0 1-1,-1-1 1,1 1 0,0-1 0,0 0-1,0 0 1,0 0 0,-1 0 0,1 1-1,0-1 1,0 0 0,0 0 0,0 0 0,0-1-1,0 1 1,0 0 23,-1 0-26,14-1-1043,-1 0 1,0 0-1,1-2 1,-1 0-1,0 0 1,0-1-1,-1 0 1,7-4 1068,-2 2-1735,13-6-910</inkml:trace>
  <inkml:trace contextRef="#ctx0" brushRef="#br0" timeOffset="277.547">469 424 9344,'0'0'0,"0"0"128,-5 17 0,5-6 0,0-2 0,0 2 0,-1-1 0,-2 3 0,3 2 0,-2-1 0,2 4-128,-3-4 128,3 2-128,-3 0 0,3-4-256,-2-3 128,-1 0-7168</inkml:trace>
  <inkml:trace contextRef="#ctx0" brushRef="#br0" timeOffset="547.099">501 263 12032,'0'0'0,"0"20"128,0-20 128,0 12-256,0-12 128,0 0-128,0 0 0,0 0-3456,0 0 0,0 0-384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37.9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6400,'0'0'277,"0"1"-239,0-1-1,0 0 1,0 1-1,0-1 1,0 1-1,0-1 0,0 0 1,0 1-1,0-1 1,1 0-1,-1 1 1,0-1-1,0 0 1,0 1-1,1-1 1,-1 0-1,0 1 1,0-1-1,1 0 1,-1 0-1,0 1 1,1-1-1,-1 0 1,0 0-1,1 0 1,-1 1-1,0-1 0,1 0 1,-1 0-1,0 0 1,1 0-1,-1 0 1,1 0-1,-1 0 1,0 0-1,1 0 1,-1 0-38,647 10 128,-246 22-46,-133-8-36,-75-2-46,30 2 0,-164-19 128,-56-4-128,0 0 0,0 0 0,0 0 0,0 0 0,-1 0 0,1 1 0,-1-1 0,1 1 0,-1 0 0,1 0 0,-1 0 0,0 0 0,0 0 0,0 0 0,1 1 0,13 12 0,15-3-982,-14-8-3924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23.6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59 9088,'8'3'-710,"-7"-2"875,1-1 1,-1 0-1,0 1 0,0-1 0,0 0 0,0 1 0,0 0 1,1-1-1,-1 1 0,0 0 0,0-1 0,0 1 0,-1 0 0,1 0 1,0 0-1,0 0 0,0 0 0,-1 0 0,1 0 0,0 0 1,-1 0-1,1 0 0,-1 0 0,1 0 0,-1 1 0,0-1 0,1 0 1,-1 0-1,0 0 0,0 2-165,6 61 145,2 0-1,5 10-144,-2-16 293,-2 1 0,-1 39-293,-13 25 277,5-122-270,0-1-1,0 1 1,0-1 0,0 0 0,1 1-1,-1-1 1,0 1 0,0-1 0,0 0-1,0 1 1,0-1 0,0 0 0,1 1-1,-1-1 1,0 0 0,0 1 0,1-1-1,-1 0 1,0 1 0,0-1 0,1 0 0,-1 0-1,0 0 1,1 1 0,-1-1 0,0 0-1,1 0 1,-1 0 0,0 0 0,1 1-1,-1-1 1,1 0 0,-1 0 0,0 0-1,1 0 1,-1 0 0,1 0 0,-1 0-1,0 0 1,1 0 0,-1 0 0,0 0-1,1 0 1,-1-1 0,1 1 0,-1 0-1,0 0 1,1 0 0,-1 0 0,0-1-1,1 1 1,-1 0 0,0 0 0,0-1-1,1 1 1,-1 0 0,0 0 0,1-1-1,-1 1 1,0 0-7,22-18 64,-6 1-34,-2-1 0,0-1 0,-1 0-1,-1-1 1,0-1 0,2-7-30,16-42 103,5-23-103,-17 40-24,3 0 1,25-43 23,-11 37-393,-12 22-3374,-13 23-3806</inkml:trace>
  <inkml:trace contextRef="#ctx0" brushRef="#br0" timeOffset="586.608">662 97 11264,'0'2'3,"-1"-1"0,1 1 1,0-1-1,-1 1 0,0 0 1,1-1-1,-1 1 0,0-1 1,0 0-1,0 1 0,0-1 1,0 0-1,0 1 0,0-1 1,0 0-1,0 0 0,-1 0 1,1 0-1,0 0 0,-1 0 1,1 0-1,-1-1 0,1 1 1,-2 0-4,-3 2 26,-5 5-10,1 1 0,0 0-1,0 0 1,0 1 0,2 0 0,-1 0-1,1 1 1,1 1 0,0-1-1,0 1 1,1 0 0,1 0-1,0 1 1,0 0 0,1 0 0,1 0-1,1 0 1,-1 6-16,1 1 23,1 0 0,1 1-1,1-1 1,1 0 0,0 1 0,2-1-1,0 0 1,1-1 0,1 1 0,1-1 0,9 18-23,3 0-1408,1-1-5632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27.1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112 1 8832,'1'1'146,"-1"0"1,1 0-1,0 0 0,-1 0 1,1 0-1,-1 1 1,1-1-1,-1 0 1,1 0-1,-1 1 0,0-1 1,0 0-1,1 0 1,-1 1-1,0-1 1,0 0-1,-1 1 0,1-1 1,0 0-1,0 0 1,0 1-1,-1-1 1,1 0-1,-1 1-146,-10 46 689,7-32-434,-11 47-239,-3 19-9,2 8-7,13-66-1,0 1 1,2 0 0,1 0 0,1-1 0,4 23 0,-5-44 22,1-1 0,-1 1 0,1-1 0,-1 1 1,1-1-1,0 0 0,0 1 0,0-1 0,0 0 0,1 1 1,-1-1-1,1 0 0,-1 0 0,1 0 0,0 0 1,-1 0-1,1-1 0,0 1 0,0-1 0,1 1 1,-1-1-1,1 1-22,1-1 23,0 1 1,0-1 0,0 0 0,0-1-1,0 1 1,1-1 0,-1 0-1,0 0 1,0 0 0,0 0-1,1-1 1,-1 0 0,0 0-24,15-4-198,0-1 1,-1-1-1,1-1 0,-1 0 1,7-6 197,23-20-3840,-26 15-2496</inkml:trace>
  <inkml:trace contextRef="#ctx0" brushRef="#br0" timeOffset="300.921">0 236 10496,'0'0'0,"13"-3"128,-13 3 128,13 0 128,-13 0 0,16-2-128,-16 2 0,16-5-128,-3 2 128,-1-1-256,0-1 128,2 1-1024,1-2 128,-1 1-7040</inkml:trace>
  <inkml:trace contextRef="#ctx0" brushRef="#br0" timeOffset="1838.251">406 51 9728,'0'0'128,"0"0"42,0 0 193,0 0 149,0 0 107,0 0 63,0 0 172,0 0-22,0 0-256,18 24 192,-9-11-659,-1 0 0,-1 1 0,0 0 0,0 1 1,-2-1-1,1 1 0,-2 0 0,0 1 1,-1-1-1,-1 1 0,0-1 0,-1 1 1,-1 0-1,0 0 0,-1-1 0,-1 1 1,0 0-1,-1-1 0,-1 1 0,-2 5-109,-3 6-259,0-1 0,-1-1 0,-2 0 0,-1-1-1,-5 7 260,1-4-2158,-2-1 0,0-1 0,-2 0 0,-8 5 2158,-9 9-5184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6T19:48:57.1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1 393 4480,'82'0'128,"-80"0"-117,0-1 1,0 1-1,-1-1 0,1 1 1,0-1-1,0 0 0,0 0 1,-1 1-1,1-1 1,0-1-1,-1 1 0,1 0 1,-1 0-1,1 0 0,-1-1 1,1 0-12,7-6 74,96-47 1439,104-40-1513,-99 47 1303,86-51-1303,-170 84 96,-1 1 0,2 2 0,13-5-96,-32 14 16,0 0 0,0 1 0,1 0 0,-1 1 0,1-1 0,-1 2 0,1-1 0,-1 1 0,1 0 0,0 1 0,-1 0 0,1 0 0,-1 1 0,1 0-16,15 9 38,-22-10-121,-1-1 1,1 1-1,-1 0 0,1-1 0,-1 1 1,1-1-1,-1 1 0,1-1 1,0 0-1,-1 0 0,1 0 0,-1 0 1,1 0-1,0 0 0,-1 0 1,1 0-1,-1 0 0,2-1 83,9-2-4437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22:17:32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0 9472,'0'17'0,"-2"-2"0,2-6 0,0 0 0,1 0 0,0 0 0,0 0 0,1 0 0,0 0 0,0 0 0,1-1 0,0 1 0,1-1 0,1 2 0,5 16 0,22 89 0,-27-91 0,1 0 0,0 0 0,2-1 0,1 0 0,0 0 0,2-1 0,1 0 0,3 2 0,-14-20-454,1-1 1,0 1 0,1-1 0,-1 0-1,0 0 1,1 0 0,0 0 0,0 0-1,0-1 1,0 1 0,0-1 0,3 2 453,-3-3-193,-1 0-852,-2-1-598</inkml:trace>
  <inkml:trace contextRef="#ctx0" brushRef="#br0" timeOffset="386.377">463 82 7424,'-2'2'87,"0"0"1,-1 0 0,1 0-1,-1 0 1,1-1 0,-1 1-1,0-1 1,1 0-1,-1 0 1,0 0 0,0 0-1,0 0 1,0 0 0,0-1-1,0 0 1,-3 1-88,-29 7 752,2 7-633,1 0-1,0 2 1,1 2-1,1 1 1,0 1-1,2 1 1,0 2-1,2 0 1,-11 15-119,6 15 236,26-44-646,0-1 0,0 1 0,-1-1 1,0 0-1,-6 7 410,10 0-6357,2-16 4906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02:25.55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77 202 8320,'0'0'-128,"0"0"0,19 20 0,56 70 380,107 119 797,-129-159-1838,-38-37-4843</inkml:trace>
  <inkml:trace contextRef="#ctx0" brushRef="#br0" timeOffset="295.811">364 300 5760,'0'0'0,"17"9"384,-17-9 128,4 11-384,-4-11 128,-8 12 128,-3 2 128,-2 5-256,-16 3 0,-8 9-128,2-1 128,-1 2-128,8-6 0,-1-1-6528</inkml:trace>
  <inkml:trace contextRef="#ctx0" brushRef="#br0" timeOffset="1184.626">527 449 7296,'0'0'256,"0"0"0,0 0 0,0 0-22,0 0-84,0 0-22,0 0 21,22-17 214,-15 13-333,0 0 1,0 0 0,0 1-1,1 0 1,-1 0 0,1 1-1,0 0 1,-1 0-1,2 0-30,-8 2 0,1 0 1,0 0-1,0 0 0,0 0 0,0 0 0,-1 0 0,1 0 0,0 1 0,0-1 0,0 1 0,-1-1 0,1 1 0,0 0 0,0-1 0,-1 1 0,1 0 0,-1 0 0,1 0 0,-1 0 0,1 1 0,-1-1 0,0 0 0,0 0 0,1 1 0,-1-1 0,0 1 0,0-1 1,0 1-1,-1 0 0,1-1 0,0 1 0,-1 0 0,1-1 0,-1 1 0,1 0 0,-1 0 0,0-1 0,0 1 0,0 0 0,0 0 0,0 0 0,0-1 0,0 6 31,0-1 0,0 0 0,-1 0 0,0 0-1,0 0 1,0 0 0,-1 0 0,0 0 0,0-1 0,-1 1 0,1 0 0,-1-1-1,0 0 1,-1 0 0,0 0 0,1 0 0,-2 0 0,1-1 0,0 1 0,-1-1-1,-3 2-30,-13 9 131,-1 0-1,-1-2 0,-1 0 0,-17 6-130,13-6 111,36-15-75,0 1 0,0-1-1,0 1 1,1 1 0,-1-1 0,0 1-1,0 1 1,0 0 0,1 0 0,1 1-36,21 1-102,60 1-2117,-44-1-3647</inkml:trace>
  <inkml:trace contextRef="#ctx0" brushRef="#br0" timeOffset="1651.936">876 343 7808,'0'0'256,"0"0"42,0 0 172,22-6 404,68-12-15,15-1-2385,-34 14-3801,-56 5 3023</inkml:trace>
  <inkml:trace contextRef="#ctx0" brushRef="#br0" timeOffset="1966.716">875 459 4096,'0'0'128,"0"0"0,0 0 0,0 0 128,0 0 1280,0 0 128,0 0-640,0 0 0,18 0-640,2-3 128,6 0-384,2-1 128,8 0-128,-2 0 128,2-3-256,-1 3 128,-2 2-5632,-5 2-640</inkml:trace>
  <inkml:trace contextRef="#ctx0" brushRef="#br0" timeOffset="4487.614">1302 186 7552,'5'5'84,"0"0"1,-1 0 0,0 1-1,0 0 1,0 0 0,-1 0-1,0 0 1,0 0-1,1 6-84,6 10 113,34 74-239,-5 1-1,5 32 127,-25-73-1645,-14-38-915,-1-1 0</inkml:trace>
  <inkml:trace contextRef="#ctx0" brushRef="#br0" timeOffset="4815.306">1565 237 7296,'0'0'0,"0"15"0,0-15 0,0 8 0,0-8 0,0 0-128,0 0 128,-11 10 0,-3 8 0,-1 7 0,-8 5 0,-4 6 128,-5 1 0,0 0 0,-2 2 0,-2 0-128,6-8 128,-1 1-5504</inkml:trace>
  <inkml:trace contextRef="#ctx0" brushRef="#br0" timeOffset="5204.199">1641 469 8064,'0'0'0,"-1"8"128,1-8 128,0 0 0,0 0 0,0 0-128,0 0 128,0 0-128,0 0 0,-6 11 0,5 1 0,-2 6-128,2 7 128,-5 10 0,5 3 0,-2 6-768,3 2 0,0-2-5632</inkml:trace>
  <inkml:trace contextRef="#ctx0" brushRef="#br0" timeOffset="6064.898">1809 428 7680,'0'0'277,"0"0"107,0 0 128,24-5 469,19-5-1285,0 1 0,0 2 0,1 2 0,38 0 304,-68 5-5802</inkml:trace>
  <inkml:trace contextRef="#ctx0" brushRef="#br0" timeOffset="6441.535">1976 238 6144,'0'0'0,"2"14"128,-2-14 128,0 12-128,-2-2 0,-3 5-128,4 3 128,-2 3-128,3 7 128,0 3 0,3 6 0,3 6 0,-1 0 0,-1-2-5376</inkml:trace>
  <inkml:trace contextRef="#ctx0" brushRef="#br0" timeOffset="16718.158">2334 361 6656,'0'0'533,"0"0"22,0 0-235,0 0-86,0 0-42,0 0 171,6-10 128,20-26-491,-11 17 0,-2 0 0,0 0 0,-1-1 0,8-20 0,-6 10 61,-9 21-21,-1 0 0,0 1 1,0-2-1,-1 1 1,0 0-1,0-1 0,-2 1 1,1-1-41,-3 11 106,-9 10-86,0-1 0,1 2 0,0-1 0,1 1 0,1 0 0,0 1 0,1 0 0,0 0 0,0 3-20,-6 20 197,2 1 0,-3 23-197,5-20 88,5-24 7,0 0 0,2 0 0,0 0 0,0 1 0,2-1 0,0 0 0,3 11-95,-3-22 23,0 1 0,0-1 0,1 0 1,0 0-1,0 0 0,1 0 0,-1 0 1,1 0-1,0-1 0,1 1 0,0 1-23,-1-4 6,-1 0-1,1 1 0,0-1 1,0 0-1,0-1 1,0 1-1,0 0 1,0-1-1,0 0 1,0 1-1,1-1 1,-1 0-1,0-1 0,1 1 1,-1-1-1,1 1 1,-1-1-1,1 0 1,0 0-6,10-1-843,1-1 0,0-1 1,-1 0-1,5-2 843,23-6-5461</inkml:trace>
  <inkml:trace contextRef="#ctx0" brushRef="#br0" timeOffset="17731.242">2804 179 10624,'0'0'0,"0"0"0,0 0 0,1 0 0,-1 0 0,0 0 0,0 0 0,0 0 0,0 0 0,0 0 0,1 0 0,-1 0 0,0 0 0,0 0 0,0 1 0,0-1 0,0 0 0,0 0 0,0 0 0,1 0 0,-1 0 0,0 0 0,0 0 0,0 0 0,0 1 0,0-1 0,0 0 0,0 0 0,0 0 0,0 0 0,0 0 0,0 0 0,0 1 0,0-1 0,0 0 0,0 0 0,0 0 0,0 0 0,0 0 0,0 0 0,0 1 0,0-1 0,0 0 0,0 0 0,0 0 0,0 0 0,0 0 0,0 0 0,0 1 0,0-1 0,0 0 0,0 0 0,-7 11 0,-10 12 0,16-22 0,-10 11 0,-1-1 0,0 0 0,0-1 0,-1 0 0,0-1 0,-12 5 0,16-7 0,8-7-2,1 0 1,0 0-1,0 0 1,0 1-1,-1-1 1,1 0 0,0 0-1,0 0 1,0 1-1,-1-1 1,1 0-1,0 1 1,0-1-1,0 0 1,0 0 0,0 1-1,-1-1 1,1 0-1,0 0 1,0 1-1,0-1 1,0 0-1,0 1 1,0-1-1,0 0 1,0 1 0,0-1-1,0 0 1,1 0-1,-1 1 1,0-1-1,0 0 1,0 1-1,0-1 1,0 0 0,0 0-1,1 1 1,-1-1-1,0 0 1,0 0-1,0 1 1,1-1-1,-1 0 1,0 0 0,0 0-1,1 0 1,-1 1-1,0-1 1,0 0-1,1 0 1,-1 0-1,0 0 1,1 0-1,-1 0 1,0 0 0,0 0-1,1 0 1,-1 0-1,0 0 1,1 0-1,-1 0 1,0 0-1,1 0 2,21 6-133,-21-6 123,12 3-2,-1 1-1,1 0 1,-1 1 0,0 0-1,0 0 1,0 2 0,3 2 12,-12-7 43,1 0 1,-1 0-1,0 0 1,0 1-1,1 0 1,-2-1 0,1 1-1,0 0 1,-1 1-1,1-1 1,-1 0-1,0 1 1,0-1 0,0 1-1,-1 0 1,0-1-1,1 1 1,-1 0-1,0 0 1,-1 0-1,1 0 1,-1 0 0,0 0-1,0 0 1,0 3-44,-2-2 106,1 0 0,-1 0 0,0-1 0,-1 1 0,1 0 0,-1-1 1,0 1-1,0-1 0,0 0 0,-1 0 0,0 0 0,1 0 0,-1-1 1,-1 0-1,0 2-106,2-3-142,0 0 0,0 0 0,0 1 0,-1-2 1,1 1-1,0 0 0,-1-1 0,1 1 0,-1-1 0,0 0 0,1 0 1,-1-1-1,0 1 0,0-1 0,1 0 0,-1 1 0,0-2 1,0 1-1,0 0 0,1-1 0,-4 0 142,6 0-3456,1 1-917</inkml:trace>
  <inkml:trace contextRef="#ctx0" brushRef="#br0" timeOffset="18009.467">2950 361 8576,'0'0'512,"-4"8"128,-3 5 0,2-1 0,1 3-512,2-2 128,-1-1-128,3-2 128,0-2-128,0-8 0,0 11 0,0-11 0,0 0-256,0 0 128,0 0-8704</inkml:trace>
  <inkml:trace contextRef="#ctx0" brushRef="#br0" timeOffset="18242.953">2932 160 7040,'0'0'0,"0"0"128,0 0 128,0 0-128,0 0 128,0 0-128,0 0 128,0 0-384,0 0 0,0 0-5376</inkml:trace>
  <inkml:trace contextRef="#ctx0" brushRef="#br0" timeOffset="18584.355">3044 332 8448,'0'0'149,"4"32"619,-9 51 1536,5-81-1984,0-2-149,2-2-43,80-66 256,-70 59-384,1 4 0,-12 5 2,1 0 1,-1 0-1,0 0 1,0 0-1,1 0 1,-1 0-1,0 0 1,0 1-1,0-1 1,1 0-1,-1 1 1,0-1-1,0 1 1,0-1-1,0 1 1,0-1-1,0 1 1,0 0-1,0-1 1,0 1-1,0 0 1,0 0-1,0 0 1,0 0-1,-1 0 1,1 0-1,0 0 1,-1 0-1,1 0 1,-1 0-1,1 0 1,-1 0-1,1 1-2,-1 0 24,18 51-1410,-13-41-6294</inkml:trace>
  <inkml:trace contextRef="#ctx0" brushRef="#br0" timeOffset="19955.685">3404 248 8192,'0'0'256,"0"0"21,0 0 107,0 0 43,0 0-235,0 0-64,0 0 0,0 0 0,0 0 0,-1 1-22,-6 12-89,-1 1-18,1 0-1,0 0 1,1 1 0,1-1-1,1 1 1,-2 7 1,6-19 1,-1-1 1,1 1-1,0-1 1,0 1-1,0-1 1,1 1-1,-1-1 1,1 1-1,-1-1 1,1 1-1,0-1 0,0 0 1,0 1-1,0-1 1,0 0-1,1 0 1,-1 1-2,2-1 8,-1 0 0,1 0 0,-1 0 0,1 0 0,-1 0 0,1-1 0,0 1 0,0-1 0,0 0 1,0 1-1,0-1 0,0-1 0,0 1 0,1 0 0,-1-1 0,0 0 0,1 0-8,10 1 59,0-1 0,0-1 0,0 0 0,0-1 0,0 0 0,-1-1 0,1 0 0,-1-2 0,0 1 0,0-1 0,0-1 0,-1 0 0,0-1 0,0-1 0,-1 1 0,1-2 0,2-3-59,-11 9 43,0 0 0,0 0 0,-1 0 0,1-1 1,-1 1-1,0-1 0,0 0 0,0 0 0,-1 1 1,1-1-1,-1 0 0,0 0 0,0 0 0,-1 0 0,1-1 1,-1 1-1,0 0 0,0 0 0,0 0 0,0 0 1,-1 0-1,0-1 0,0 1 0,0 0 0,0 1 0,-1-1 1,0 0-1,1 0 0,-1 0 0,-1 1 0,1-1 1,-1 1-1,1 0 0,-1 0 0,0 0 0,0 0 1,0 0-1,-1 0 0,1 1 0,0 0 0,-4-2-43,-5-3 76,0 1-1,0 0 0,0 1 1,-1 0-1,1 1 1,-1 1-1,0 0 0,-10-1-75,16 4-119,-1-1 0,0 1 0,0 0 1,0 1-1,0 0 0,0 0 0,1 1 119,0 0-617,0 0 0,0 0 1,0 1-1,1 0 1,-1 0-1,1 1 0,0 0 1,-1 1 616,-5 3-5440</inkml:trace>
  <inkml:trace contextRef="#ctx0" brushRef="#br0" timeOffset="20329.733">3517 0 8448,'-2'5'144,"-1"0"0,1 0 1,0 0-1,0 1 0,1-1 1,0 0-1,0 1 0,0-1 1,0 1-1,1-1 0,0 1 0,0-1 1,1 6-145,-1 24 321,-28 158 1262,5-38-2505,15-51-3707,6-38 128</inkml:trace>
  <inkml:trace contextRef="#ctx0" brushRef="#br0" timeOffset="23854.409">4686 172 7552,'0'0'149,"0"0"128,0 0 214,0 0 128,0 0 21,0 0-64,0 0-235,0 0 0,0 0-63,1 6-44,36 173 684,-37-178-1002,0-1 1,0 1-1,1 0 0,-1-1 1,0 1-1,0 0 1,0-1-1,1 1 1,-1 0-1,0-1 1,1 1-1,-1-1 0,1 1 1,-1-1-1,1 1 1,-1-1-1,1 1 1,-1-1-1,1 1 1,-1-1-1,1 0 0,0 1 1,-1-1-1,1 0 1,0 1-1,-1-1 1,1 0-1,0 0 1,-1 0-1,1 0 0,0 0 1,-1 0-1,1 0 1,0 0-1,-1 0 1,2 0 83,9 0-6336</inkml:trace>
  <inkml:trace contextRef="#ctx0" brushRef="#br0" timeOffset="24169.498">4911 77 4736,'-13'49'1581,"5"-11"-1183,-1-1 0,-3 0 0,-1-1-1,-2 0 1,-1-1 0,-10 14-398,-28 30 947,-20 17-947,15-19-691,3 1-3362,40-54-726</inkml:trace>
  <inkml:trace contextRef="#ctx0" brushRef="#br0" timeOffset="24796.1">4893 449 7680,'0'0'277,"0"0"86,0 0 42,0 0 43,0 0-149,0 0-65,0 0-84,0 0-22,2-2-22,7-4-37,39-25 26,-45 29-65,0 1 0,1-1 0,-1 1 0,1-1 1,0 1-1,-1 0 0,1 0 0,0 1 0,0-1 0,-1 1 0,1 0 0,0 0 0,0 0-30,-3 0 14,0 1-1,0-1 1,-1 1-1,1 0 1,0-1-1,-1 1 1,1 0-1,-1-1 1,1 1 0,-1 0-1,1-1 1,-1 1-1,1 0 1,-1 0-1,0 0 1,0-1-1,1 1 1,-1 0 0,0 0-1,0 0 1,0 0-1,0 0 1,0-1-1,0 1 1,0 1-14,-1 21 301,-1-16-237,-1 0 0,0 0 0,-1 0 0,1-1-1,-1 1 1,-1-1 0,1 0 0,-1 0 0,0 0 0,0-1 0,-3 2-64,-11 10 224,-1-1 1,-16 11-225,2-6 213,44-25-209,0 0 0,1 1 0,-1 0 0,1 1 0,7-1-4,4-1 2,100-22-4866,-82 18-384</inkml:trace>
  <inkml:trace contextRef="#ctx0" brushRef="#br0" timeOffset="25233.417">5238 264 7296,'0'0'0,"0"0"512,0 0 128,0 0 0,0 0 128,0 0-256,0 0 128,0 0-512,0 0 128,14 0-128,3-4 0,8 0-128,1-3 0,2 0-128,4 3 0,-2 0-3200,-6 3 0,1-2 256</inkml:trace>
  <inkml:trace contextRef="#ctx0" brushRef="#br0" timeOffset="25591.917">5192 434 7936,'0'0'128,"0"0"106,0 0 428,0 0 63,10-2 278,51-12-372,1 2 1,4 2-632,5-1-2586,27-9 2586,-71 13-6293</inkml:trace>
  <inkml:trace contextRef="#ctx0" brushRef="#br0" timeOffset="26293.065">5725 307 11776,'0'0'0,"0"0"128,11 0 0,-11 0 0,9 0 128,-9 0 0,0 0-128,0 0 128,19 0-128,-1 0 128,7 0-512,7-3 128,13 2-4480,-11-2 128,2 2 1920</inkml:trace>
  <inkml:trace contextRef="#ctx0" brushRef="#br0" timeOffset="37204.897">6080 361 6656,'0'0'533,"0"0"22,0 0-235,0 0-86,0 0-42,0 0 171,6-10 128,21-26-491,-13 17 0,0 0 0,-2 0 0,0-1 0,8-20 0,-6 10 61,-9 21-21,0 0 0,-1 1 1,-1-2-1,1 1 1,-2 0-1,1-1 0,-1 1 1,-1-1-41,-2 11 106,-9 10-86,0-1 0,1 2 0,1-1 0,0 1 0,0 0 0,1 1 0,1 0 0,0 0 0,0 3-20,-6 20 197,2 1 0,-2 23-197,3-20 88,6-24 7,1 0 0,0 0 0,1 0 0,1 1 0,0-1 0,1 0 0,3 11-95,-3-22 23,0 1 0,1-1 0,-1 0 1,1 0-1,1 0 0,-1 0 0,1 0 1,0 0-1,0-1 0,0 1 0,2 1-23,-3-4 6,1 0-1,-1 1 0,1-1 1,0 0-1,0-1 1,0 1-1,0 0 1,0-1-1,0 0 1,1 1-1,-1-1 1,0 0-1,1-1 0,-1 1 1,1-1-1,-1 1 1,0-1-1,1 0 1,0 0-6,11-1-843,-1-1 0,1-1 1,0 0-1,4-2 843,22-6-5461</inkml:trace>
  <inkml:trace contextRef="#ctx0" brushRef="#br0" timeOffset="51029.106">6557 179 6272,'0'0'128,"0"0"85,0 0 342,0 0 42,0 0-149,0 0-21,0 0-214,0 0 0,0 0-63,-4 5-44,-16 24-85,3-7 26,1 2 0,0 0 0,3 1 0,0 0 0,-3 11-47,15-33 20,0 0 0,1 0-1,-1 0 1,1 0 0,0 0 0,0 0-1,0 0 1,0 0 0,0 1-1,1-1 1,0 0 0,-1 0-1,1 0 1,0 0 0,1 0 0,-1 0-1,0-1 1,1 1 0,0 0-1,0-1 1,0 1 0,0-1-1,0 1 1,0-1 0,0 0 0,1 0-1,-1 0 1,1 0 0,0-1-1,0 1 1,-1 0 0,1-1-1,2 1-19,0 0 72,1 0 0,-1 1 0,1-2-1,-1 1 1,1-1 0,0 0 0,0 0-1,0 0 1,0-1 0,0 0 0,0 0-1,0 0 1,-1-1 0,1 0-1,0 0 1,0 0 0,0-1 0,1-1-72,-3 2 39,-1-1 0,0 1 0,0-1 0,0 0 0,0 0 1,0 0-1,0 0 0,-1 0 0,1-1 0,-1 1 0,1-1 0,-1 0 1,0 0-1,0 0-39,0-2 27,0 0-1,0 0 1,-1-1 0,0 1 0,0 0-1,0 0 1,-1-1 0,1 1 0,-1 0-1,-1-1 1,1 1 0,-1 0 0,0 0-27,1 3-128,0 2 0,0 0 0,-1 0 117,0 1 0,0-1-1,1 1 1,-1-1 0,0 1 0,0-1 0,1 1 0,-1 0 0,0-1 0,1 1 0,-1 0 0,1-1 0,-1 1 0,1 0 0,-1 0 0,1 0 0,0-1 0,-1 1 0,1 0 0,0 0 0,0 0 0,0 0 0,0 0-1,0 0 1,0 0 11,-3 24-107,2-15 65,1 0 0,0 0 0,1 0 0,0 0 0,0-1 0,3 7 42,-4-15 6,1 1-1,-1-1 1,1 1-1,-1-1 1,1 1-1,0-1 1,0 1-1,0-1 1,0 0-1,0 1 1,0-1-1,0 0 1,1 0-1,-1 0 0,0 0 1,1 0-1,-1 0 1,1 0-1,-1 0 1,1-1-1,-1 1 1,1-1-1,-1 1 1,1-1-1,0 1 1,-1-1-1,1 0 1,0 0-1,-1 0 1,1 0-1,0 0 1,-1 0-1,1 0 1,0 0-1,-1-1 0,1 1 1,0 0-1,-1-1 1,1 0-1,-1 1 1,1-1-1,0 0-5,7-3 40,-1 0 1,1 0-1,-1-1 0,0 0 0,0 0 0,-1-1 0,1 0 0,-1 0 0,-1-1 1,1 0-1,-1 0 0,-1 0 0,1-1 0,-1 0 0,0 0 0,-1 0 0,0 0 1,-1-1-1,1 0 0,-2 1 0,1-1 0,-1 0 0,-1-1 0,1 1 0,-2 0 1,1 0-1,-1 0 0,-1-1 0,0 1 0,0 0 0,-1 0 0,0 0 0,0 0 1,-1 0-1,-1 1 0,1-1 0,-2 1 0,1 0 0,-1 0 0,0 0 0,-1 0 1,-5-6-41,9 13-9,1 0 0,0-1 0,-1 1 1,1 0-1,-1 0 0,1 0 0,-1 0 1,1 0-1,-1 0 0,0 1 0,1-1 1,-1 0-1,0 1 0,0-1 0,1 1 1,-1 0-1,0 0 0,0-1 0,0 1 1,0 0-1,1 1 0,-1-1 0,0 0 1,0 0 8,-2 1-11,1 1 0,-1-1 0,0 1 0,1-1 0,-1 1 0,1 0 0,0 0 0,0 1 0,0-1 0,0 0 1,-2 3 10,0-1-30,1 1 0,0 0 0,-1 0 1,2 0-1,-1 0 0,1 0 0,0 1 0,0 0 1,0-1-1,1 1 0,0 0 0,0 0 1,1 0-1,-1 3 30,2-8-1,1 1 1,-1 0-1,0-1 0,1 1 1,-1 0-1,1-1 0,0 1 1,0-1-1,0 1 1,-1-1-1,1 0 0,0 1 1,1-1-1,-1 0 0,0 1 1,0-1-1,1 0 0,-1 0 1,0 0-1,1 0 0,-1 0 1,1-1-1,-1 1 0,1 0 1,0-1-1,-1 1 1,1-1-1,0 1 0,-1-1 1,1 0-1,0 0 0,0 1 1,-1-1-1,1-1 0,0 1 1,1 0 0,7 0 0,0-1 0,0 1 1,0-2-1,0 1 0,-1-1 1,1-1-1,0 0 14,0-1 0,-1 0 0,0 0 0,0-1 0,0 0 1,0 0-1,-1-1 0,0 0 0,0-1 0,3-4-14,-6 7 30,0-2 0,-1 1 0,1 0 0,-1-1-1,-1 0 1,1 0 0,-1 0 0,0 0 0,-1-1-1,1 1 1,-1-1 0,-1 1 0,1-1 0,-1 0-1,0 0 1,-1-4-30,-25 40-362,22-26 345,1 0 0,-1 1-1,1-1 1,0 1 0,0 0 0,0 0 0,1 0 0,-1-1 0,1 1 0,0 0 0,0 1 0,0-1 0,1 0 0,-1 0 0,1 0 0,0 0 0,1 1 0,-1-1 0,1 0 0,-1 0 0,1 0 0,0 0 0,1 0 0,-1 0 0,1 0 0,0-1 0,0 1 0,1 2 17,7 6-24,1 0 0,-1 0 1,2-1-1,0 0 1,0-1-1,13 8 24,-17-12-10,-3-2 8,0 0 0,1 0-1,-2 0 1,1 1 0,0-1 0,1 4 2,-5-7 0,0 0 0,-1 0 0,1 1 0,0-1 0,-1 0 0,1 0 0,-1 0 1,0 1-1,1-1 0,-1 0 0,0 1 0,0-1 0,0 0 0,0 0 0,0 1 0,0-1 0,0 0 0,0 1 0,-1-1 0,1 0 0,0 0 0,-1 0 0,1 1 0,-1-1 0,0 0 0,1 0 0,-1 0 0,0 0 0,0 0 0,1 0 1,-1 0-1,0 0 0,0 0 0,-1 0 0,-8 9-38,-1-1 1,0-1 0,-1 0 0,0 0-1,0-1 1,-1 0 0,0-1 0,-7 2 37,-38 8-5932,36-12 1922</inkml:trace>
  <inkml:trace contextRef="#ctx0" brushRef="#br0" timeOffset="51558.446">7164 153 6144,'0'0'149,"0"0"128,0 0 193,0 0-1,0 0-149,-13 26 896,1-8-972,2 0 0,0 0-1,1 1 1,1 0 0,1 0 0,1 1 0,0 2-244,6-18 31,0 0 1,-1 0-1,2 1 1,-1-1-1,0 0 0,1 0 1,0 0-1,0 0 1,0 0-1,1 0 1,-1 0-1,1 0 1,0 0-1,0-1 1,0 1-1,1-1 1,-1 1-1,1-1 0,0 0 1,0 0-1,0 0 1,0 0-1,1-1 1,-1 1-1,1-1 1,-1 0-1,1 0 1,0 0-1,0 0 1,0-1-1,0 0 0,0 0 1,5 1-32,-4 0 71,0-1 1,0 0-1,0-1 0,0 1 1,1-1-1,-1 0 0,0 0 1,1-1-1,-1 1 1,0-1-1,0 0 0,0 0 1,0-1-1,0 0 0,0 0 1,0 0-1,0 0 1,-1-1-1,1 1 0,-1-1 1,0 0-1,0-1 0,0 1 1,0-1-1,-1 1 1,1-1-1,2-3-71,-3-1 65,0 0-1,0 0 1,0 0 0,-1 0 0,0 0 0,-1 0-1,1 0 1,-2 0 0,1-1 0,-1 1-1,-1 0 1,0-1 0,0 1 0,0 0 0,-3-6-65,3 8 6,0 1 1,0 0-1,-1-1 1,0 1 0,0 0-1,0 0 1,-1 0 0,0 1-1,0-1 1,0 1-1,0-1 1,-1 1 0,1 0-1,-1 0 1,-1 0 0,1 1-1,0 0 1,-1-1-1,0 1 1,1 1 0,-1-1-1,0 1 1,-1 0 0,-1-1-7,4 3 37,0 0 1,-1 0 0,1 0 0,0 0 0,0 1 0,0-1 0,0 1 0,0 0 0,0 0 0,0 0 0,0 0 0,0 0 0,0 1 0,1-1 0,-1 1 0,1 0 0,-3 1-38,-18 17-1442,6 1-6934,16-20 2829</inkml:trace>
  <inkml:trace contextRef="#ctx0" brushRef="#br0" timeOffset="51916.573">7164 6 9088,'0'0'128,"0"35"512,9 97-5,-5-92-506,-2 0 0,-1 0 0,-2 0 1,-3 8-130,4-41-21,-19 130-918,5 33 939,11-117-6720</inkml:trace>
  <inkml:trace contextRef="#ctx0" brushRef="#br0" timeOffset="69049.491">316 1288 6144,'2'0'107,"-1"0"0,1 1 1,0-1-1,-1 1 0,1-1 1,0 1-1,-1 0 0,1-1 1,-1 1-1,1 0 0,-1 0 0,1 0 1,-1 0-1,0 0 0,1 0 1,0 1-108,-4 13 3375,-1-5-1811,-14-13-924,36-26-5270,-6 14-1364</inkml:trace>
  <inkml:trace contextRef="#ctx0" brushRef="#br0" timeOffset="69701.808">914 1593 8448,'6'0'2,"25"5"17,-31-4 88,34-3 533,-10-2-751,44-6 539,-24 3-4052,-28 4 766,0 2 959</inkml:trace>
  <inkml:trace contextRef="#ctx0" brushRef="#br0" timeOffset="70155.179">921 1732 7552,'84'-20'2688,"57"-4"-2688,-130 22-3328,-11 2-1280</inkml:trace>
  <inkml:trace contextRef="#ctx0" brushRef="#br0" timeOffset="67212.696">110 1499 4736,'0'0'640,"0"0"-22,0 0-63,0 0-22,0 0-298,0 0-22,0 0-63,3 1-22,13 5-50,-2 1 0,1 0 0,-1 1 1,0 1-1,-1 0 0,0 1 0,0 0 1,-1 1-1,-1 0 0,1 1 0,-2 0 0,0 1 1,-1 0-1,0 0 0,-1 1 0,0 0 0,-1 0 1,4 15-79,1 2-32,-8-19-57,0 0 0,1 0 0,0 0 0,1-1 0,1 0 0,0 0 0,0 0 1,1-1-1,1 1 89,2 0-5568</inkml:trace>
  <inkml:trace contextRef="#ctx0" brushRef="#br0" timeOffset="67554.44">466 1503 5888,'0'0'128,"0"0"0,-14 9 128,-10 12 278,0 1 1,2 2 0,0 0-1,-6 11-534,-17 19 315,-53 70-515,72-89-3568,15-20-989</inkml:trace>
  <inkml:trace contextRef="#ctx0" brushRef="#br0" timeOffset="68226.457">486 1797 7552,'0'0'277,"0"0"43,0 0-128,11-19 277,-7 10-455,0 1 1,1-1-1,1 1 0,-1 0 0,1 0 0,1 1 0,0 0 0,0 0 0,0 0 0,1 1 0,4-4-14,-9 9 3,0-1 1,0 0-1,0 1 1,0-1-1,0 1 1,0 0-1,0 0 0,0 0 1,0 1-1,1-1 1,-1 1-1,0-1 0,1 1 1,-1 0-1,0 0 1,0 1-1,1-1 0,-1 1 1,0-1-1,0 1 1,1 0-1,-1 0 0,0 1 1,0-1-1,0 0 1,0 1-1,-1 0 0,1 0 1,0 0-1,-1 0 1,1 0-1,-1 0 0,0 1 1,0-1-1,0 1 1,1 0-4,0 2 22,0-1-1,-1 1 1,0 0 0,1 0 0,-2 0 0,1 0-1,-1 0 1,1 0 0,-1 0 0,-1 1 0,1-1 0,-1 0-1,0 0 1,0 1 0,-1-1 0,0 0 0,1 0-1,-2 1 1,1-1 0,-1 0 0,0 0 0,-2 4-22,-2 6 77,-1-1 1,0 0 0,-1-1 0,0 0-1,-2 0 1,1-1 0,-4 3-78,1-3 62,0-1 0,-1 0 0,-1-1 0,0-1 0,0 0 0,-10 4-62,-14 9 246,44-24-254,-1-1 0,1 1 0,0 0 0,-1 1 0,1-1 0,0 1-1,0 0 1,0 0 0,4 1 8,68 0-255,-38 1-889,-11-1-5042</inkml:trace>
  <inkml:trace contextRef="#ctx0" brushRef="#br0" timeOffset="74351.6">1336 1491 8064,'0'0'128,"0"0"0,0 0 0,0 0 21,16 6 214,-4 3-285,0 0 0,-1 1 1,0 0-1,-1 1 0,0 0 1,0 0-1,-1 1 0,-1 0 1,4 7-79,9 12 84,45 73 495,-41-63-3867,28 38 3288,-41-63-3157,-1 2 682</inkml:trace>
  <inkml:trace contextRef="#ctx0" brushRef="#br0" timeOffset="74726.995">1690 1475 6656,'0'0'128,"0"0"0,-11 11 256,-15 13 237,-18 18-139,1 2 1,2 2 0,-10 18-483,-57 79-896,90-119-4757</inkml:trace>
  <inkml:trace contextRef="#ctx0" brushRef="#br0" timeOffset="75134.099">1749 1681 10624,'-26'6'362,"19"24"-259,3-1 1,0 1-1,2 0 0,2 0 0,2 20-103,-2 36-729,0-69-1106,0 0-4159</inkml:trace>
  <inkml:trace contextRef="#ctx0" brushRef="#br0" timeOffset="77297.84">2042 1652 8192,'5'1'14,"-1"0"-1,1-1 1,-1 1 0,1-1 0,0 0-1,-1 0 1,1-1 0,0 0 0,-1 1-1,1-1 1,-1-1 0,0 1 0,1-1-1,-1 1 1,2-2-14,14-5 71,0 3 8,1 1 0,1 1 0,-1 0 0,0 2 0,15 0-79,26 5-3211,-44-2-522</inkml:trace>
  <inkml:trace contextRef="#ctx0" brushRef="#br0" timeOffset="77672.491">2236 1459 8064,'1'1'50,"0"0"-1,0 0 1,0 0 0,-1 0 0,1 1 0,-1-1-1,1 0 1,-1 0 0,1 1 0,-1-1 0,0 0-1,0 1 1,0-1 0,1 0 0,-1 1 0,0-1-1,-1 1 1,1-1-50,-1 38 105,0-18 67,16 302-599,-15-283-5439</inkml:trace>
  <inkml:trace contextRef="#ctx0" brushRef="#br0" timeOffset="120014.639">1494 1357 5760,'0'0'149,"0"0"86,0 0 42,0 0 64,0 0-42,0 0 42,0 0-63,0 0-44,0 0-63,0 0 85,0 0 107,0 0 21,0 0 0,0 0 21,0 0 86,0 0-22,0 0-170,0 0-43,0 0 0,0 0-22,0 0-63,0 0 85,0 0 107,0 0-22,0 0-170,0 0-43,0 0 0,0 0 0,0-5-22,0 1-109,0-2-13,0-1 0,0 1 0,0-1-1,1 0 1,0 1 0,1-1 0,-1 1 0,1-1 0,1 1-1,-1 0 1,1 0 0,0 0 0,3-3 16,1 2-21,1 6 21,-7 2 0,0-1 1,0 0-1,0 1 1,0-1-1,-1 1 1,1-1-1,0 1 1,0-1-1,-1 1 1,1 0-1,0-1 1,-1 1-1,1 0 1,0-1-1,-1 1 1,1 0-1,-1 0 1,1 0-1,-1 0 1,0-1-1,1 1 1,-1 0-1,0 0 1,0 0 0,1 0-1,-1 0 1,0 0-1,0 0 1,0 0-1,0 0 1,0 0-1,-1 0 0,-3 21 133,5-20 29,-2 5-195,-17-5 757,17-3-1257,1 1-1728,0 0-1025,0 0-2388</inkml:trace>
  <inkml:trace contextRef="#ctx0" brushRef="#br0" timeOffset="130372.575">2614 1618 6656,'0'0'533,"0"0"22,0 0-235,0 0-86,0 0-42,0 0 171,6-10 128,20-26-491,-11 18 0,-2-1 0,0-1 0,-1 0 0,8-19 0,-6 8 61,-9 23-21,-1-1 0,0 0 1,0 0-1,-1 0 1,0 0-1,-1-1 0,0 1 1,0-1-41,-3 11 106,-9 9-86,0 1 0,1 0 0,0 1 0,1 0 0,1 0 0,0 0 0,1 1 0,0 0 0,0 3-20,-6 21 197,2-1 0,-3 25-197,5-21 88,5-24 7,0 0 0,1 0 0,1 0 0,1 0 0,1 1 0,0-1 0,2 11-95,-2-22 23,1 0 0,-1 1 0,1-1 1,0 0-1,0 0 0,1 0 0,-1 0 1,1-1-1,0 1 0,1-1 0,0 2-23,-1-3 6,-1-1-1,1 0 0,0 0 1,0 0-1,0 0 1,0 0-1,0-1 1,0 1-1,0-1 1,0 0-1,1 0 1,-1 0-1,0 0 0,1 0 1,-1-1-1,1 0 1,-1 1-1,1-1 1,-1-1-6,12 0-843,0-1 0,0 0 1,-1-1-1,5-2 843,23-6-5461</inkml:trace>
  <inkml:trace contextRef="#ctx0" brushRef="#br0" timeOffset="130373.573">3090 1437 6272,'0'0'128,"0"0"85,0 0 342,0 0 42,0 0-149,0 0-21,0 0-214,0 0 0,0 0-63,-4 5-44,-16 23-85,3-5 26,1 0 0,1 2 0,1-1 0,1 1 0,-3 11-47,16-33 20,-1 0 0,0 0-1,1 0 1,0 1 0,-1-1 0,1 0-1,0 0 1,1 0 0,-1 0-1,1 0 1,-1 0 0,1 0-1,0 0 1,0 0 0,0 0 0,1 0-1,-1 0 1,1 0 0,-1-1-1,1 1 1,0-1 0,0 1-1,0-1 1,1 0 0,-1 1 0,0-1-1,1 0 1,0-1 0,-1 1-1,1 0 1,0-1 0,0 1-1,1-1-19,2 2 72,-1-1 0,1 0 0,-1 0-1,1 0 1,0-1 0,0 0 0,0 0-1,-1-1 1,1 1 0,0-1 0,0 0-1,0-1 1,0 1 0,0-1-1,0 0 1,0-1 0,-1 1 0,3-2-72,-5 2 39,1-1 0,-1 0 0,0 1 0,0-1 0,0 0 1,0 0-1,-1 0 0,1-1 0,0 1 0,-1-1 0,0 1 0,0-1 1,0 0-1,1-1-39,-1-1 27,0 0-1,-1 0 1,1 0 0,-1 0 0,0 0-1,0-1 1,-1 1 0,0 0 0,0-1-1,0 1 1,-1 0 0,1 0 0,-1-1-27,0 4-128,1 2 0,0 0 0,0 1 117,-1-1 0,0 1-1,0-1 1,0 1 0,1-1 0,-1 1 0,0 0 0,1-1 0,-1 1 0,1 0 0,-1-1 0,0 1 0,1 0 0,0 0 0,-1-1 0,1 1 0,-1 0 0,1 0 0,0 0 0,0 0 0,-1 0 0,1-1 0,0 1-1,0 0 1,0 1 11,-3 23-107,3-15 65,-1 0 0,2 0 0,-1 0 0,1-1 0,1 1 0,1 5 42,-2-13 6,-1 0-1,1-1 1,-1 1-1,1-1 1,0 1-1,0-1 1,0 0-1,0 1 1,0-1-1,0 0 1,0 0-1,0 1 1,0-1-1,1 0 0,-1 0 1,0 0-1,1 0 1,-1-1-1,1 1 1,-1 0-1,1 0 1,-1-1-1,1 1 1,0-1-1,-1 0 1,1 1-1,0-1 1,-1 0-1,1 0 1,0 0-1,-1 0 1,1 0-1,0 0 1,-1-1-1,1 1 0,0 0 1,-1-1-1,1 1 1,-1-1-1,1 0 1,-1 1-1,2-2-5,5-1 40,1-1 1,-1-1-1,1 1 0,-1-1 0,-1-1 0,1 1 0,-1-1 0,0-1 0,0 1 1,-1-1-1,0 0 0,0-1 0,-1 1 0,1-1 0,-2 0 0,1 0 0,-1-1 1,-1 1-1,0-1 0,0 0 0,-1 0 0,0 0 0,0 0 0,-1 0 0,0 0 1,-1 0-1,0-1 0,0 1 0,-1 0 0,0 0 0,-1 0 0,0 0 0,-1 0 1,0 0-1,0 0 0,-1 1 0,0-1 0,0 1 0,-1 0 0,0 1 0,-1-1 1,-6-6-41,11 13-9,0-1 0,-1 1 0,1 0 1,0 0-1,-1 0 0,1 0 0,-1 0 1,0 0-1,1 0 0,-1 0 0,0 1 1,1-1-1,-1 1 0,0-1 0,0 1 1,0-1-1,1 1 0,-1 0 0,0 0 1,0 0-1,0 0 0,0 0 0,1 1 1,-1-1 8,-2 1-11,0 0 0,1 1 0,-1-1 0,0 1 0,1 0 0,0 0 0,-1 0 0,1 0 0,0 1 0,0-1 1,-1 3 10,-1-1-30,0 1 0,1-1 0,0 1 1,0 0-1,1 1 0,-1-1 0,1 1 0,1-1 1,-1 1-1,1 0 0,0 0 0,0 0 1,0 0-1,1 2 30,1-6-1,0 0 1,1-1-1,-1 1 0,1 0 1,-1-1-1,1 1 0,-1-1 1,1 1-1,0-1 1,0 1-1,0-1 0,0 0 1,0 1-1,0-1 0,1 0 1,-1 0-1,0 0 0,1 1 1,-1-1-1,0-1 0,1 1 1,0 0-1,-1 0 0,1-1 1,-1 1-1,1 0 1,0-1-1,-1 0 0,1 1 1,0-1-1,0 0 0,-1 0 1,1 0-1,0 0 0,0 0 1,1 0 0,7 0 0,0-1 0,0 0 1,-1 0-1,1-1 0,0 0 1,0 0-1,0-1 14,-1-1 0,1 0 0,-1 0 0,0-1 0,0 0 1,-1-1-1,1 1 0,-1-2 0,-1 1 0,5-5-14,-7 6 30,0 0 0,-1 0 0,0-1 0,0 1-1,0-1 1,-1 0 0,0 0 0,0-1 0,0 1-1,-1 0 1,0-1 0,0 0 0,-1 1 0,0-1-1,0 0 1,0-4-30,-26 40-362,22-26 345,0 0 0,1 1-1,0-1 1,0 1 0,0 0 0,0-1 0,0 1 0,1 0 0,0 0 0,-1 0 0,2 0 0,-1 0 0,0 1 0,1-1 0,0 0 0,0 0 0,0 0 0,1 0 0,-1 0 0,1 1 0,0-1 0,0 0 0,0 0 0,1 0 0,0-1 0,0 1 0,0 0 0,1 1 17,7 8-24,0-1 0,1 0 1,1-1-1,-1 0 1,2-1-1,11 8 24,-16-12-10,-2-3 8,-1 1 0,0 0-1,0 1 1,0-1 0,-1 1 0,3 3 2,-6-7 0,-1 0 0,1 0 0,0 0 0,-1 0 0,1 1 0,-1-1 0,1 0 1,-1 0-1,0 1 0,1-1 0,-1 0 0,0 0 0,0 1 0,0-1 0,0 0 0,0 1 0,-1-1 0,1 0 0,0 0 0,0 1 0,-1-1 0,1 0 0,-1 0 0,1 1 0,-1-1 0,0 0 0,1 0 0,-1 0 0,0 0 0,0 0 1,0 0-1,0 0 0,0 0 0,0 0 0,-9 8-38,-1 0 1,-1 0 0,1-1 0,-1 0-1,-1-1 1,1 0 0,-1-1 0,-8 2 37,-36 8-5932,35-12 1922</inkml:trace>
  <inkml:trace contextRef="#ctx0" brushRef="#br0" timeOffset="130374.573">3698 1411 6144,'0'0'149,"0"0"128,0 0 193,0 0-1,0 0-149,-14 26 896,3-9-972,0 1 0,2 0-1,0 1 1,1 0 0,1 1 0,1-1 0,0 3-244,5-17 31,1-1 1,0 0-1,0 0 1,1 0-1,-1 1 0,1-1 1,0 0-1,0 0 1,0 0-1,0 0 1,1 0-1,0-1 1,0 1-1,0 0 1,0-1-1,0 1 1,1-1-1,0 0 0,-1 1 1,1-1-1,1-1 1,-1 1-1,0 0 1,1-1-1,-1 1 1,1-1-1,0 0 1,0 0-1,0-1 1,0 1-1,0-1 0,0 0 1,4 1-32,-3-1 71,0 0 1,1 0-1,-1 0 0,0-1 1,0 1-1,1-1 0,-1 0 1,0-1-1,0 1 1,1-1-1,-1 0 0,0-1 1,0 1-1,0-1 0,0 0 1,0 0-1,-1 0 1,1-1-1,-1 0 0,1 0 1,-1 0-1,0 0 0,0 0 1,0-1-1,-1 0 1,1 0-1,1-3-71,-1 0 65,-1-1-1,0 0 1,0 0 0,-1 0 0,0 0 0,-1 0-1,0-1 1,0 1 0,-1 0 0,0 0-1,0-1 1,-1 1 0,0 0 0,-1-1 0,-1-5-65,2 9 6,0 0 1,-1-1-1,1 1 1,-1 0 0,0 0-1,-1 0 1,1 0 0,-1 0-1,0 1 1,0-1-1,0 1 1,-1 0 0,0 0-1,0 0 1,0 0 0,0 1-1,-1-1 1,1 1-1,-1 0 1,0 0 0,0 1-1,0-1 1,0 1 0,-3 0-7,5 1 37,0 1 1,0 0 0,0 0 0,0 1 0,0-1 0,0 1 0,0-1 0,-1 1 0,2 0 0,-1 0 0,0 1 0,0-1 0,0 0 0,0 1 0,1 0 0,-1-1 0,-1 3-38,-20 16-1442,8 0-6934,15-18 2829</inkml:trace>
  <inkml:trace contextRef="#ctx0" brushRef="#br0" timeOffset="130375.573">3698 1263 9088,'0'0'128,"0"35"512,8 98-5,-3-94-506,-3 1 0,-1 0 0,-2 0 1,-3 9-130,3-43-21,-17 131-918,4 34 939,11-119-6720</inkml:trace>
  <inkml:trace contextRef="#ctx0" brushRef="#br0" timeOffset="152800.925">4241 987 4736,'-4'4'4646,"-15"-2"-2767,-12 2-1364,30-3-387,1-1 0,0 0 21,0 0 64,0 0-63,0 0-22,0 0 0,0 0 0,0 0 0,0 0 0,0 0 0,0 0 0,0 0 0,0 0-704,0 0-2816,0 0-64,2-13 1792,0 0-1152</inkml:trace>
  <inkml:trace contextRef="#ctx0" brushRef="#br0" timeOffset="152801.925">4223 1396 7936,'0'0'128,"0"0"21,0 0 86,0 0 21,0 0 0,0 0-22,0 0-63,-3 0 21,-7 2-170,0 1 0,0 1 0,0-1 0,1 1 0,-1 1 0,1-1 0,0 2 0,0-1 0,1 1 0,0 1 0,0-1 0,0 1 0,1 0 0,0 1 0,1 0 0,0 0 0,0 0 0,0 1 0,1 0 0,1 0 0,-1 0 1,2 1-1,-1-1 0,1 1 0,1 0 0,0 0 0,0 0 0,1 0 0,0 0 0,1 0 0,0 3-22,1-9 25,-1 0 1,1 1 0,0-1 0,0 0 0,0 0-1,0 0 1,1 0 0,0 0 0,0 0-1,0 0 1,0 0 0,1-1 0,-1 1 0,1-1-1,0 0 1,0 0 0,0 0 0,0 0-1,1 0 1,-1-1 0,1 1 0,0-1 0,0 0-1,0 0 1,0 0 0,0-1 0,0 1-1,0-1 1,1 0 0,0 0-26,4 0 72,2 1 1,-1-2-1,0 1 1,0-1-1,0-1 1,0 0-1,0 0 1,0-1-1,0 0 0,0 0 1,-1-1-1,7-3-72,0-1 102,0-1 0,0 0 0,-1-1 0,11-8-102,-20 12 77,0 1-1,-1-1 0,1 0 0,-1-1 0,0 1 1,0-1-1,-1 0 0,1 0 0,-1-1 1,-1 1-1,1-1 0,0-2-76,-4 5 39,1 0 1,-1 0-1,0 0 0,0 0 0,-1 0 1,1 0-1,-1 0 0,0 0 1,0 0-1,0 0 0,0 1 0,-1-1 1,0-1-40,-27-48 257,24 48-241,1 1 1,-1 0-1,-1-1 1,1 2-1,0-1 0,-1 1 1,0-1-1,0 1 1,0 1-1,0-1 0,0 1 1,-2 0-17,-25-6-5466,29 8 922,-3 1 3136,7-1-192</inkml:trace>
  <inkml:trace contextRef="#ctx0" brushRef="#br0" timeOffset="152802.925">4186 1199 8192,'0'0'149,"2"12"1494,-4 350 277,-1-304-1686,-2 0 0,-5 10-234,2-14 107,3 1 0,1 29-107,8-9-1941,-3-40-5248</inkml:trace>
  <inkml:trace contextRef="#ctx0" brushRef="#br0" timeOffset="185020.868">385 2568 7040,'6'8'0,"-5"-6"144,-1 0 0,1 1 0,0-1 0,-1 0 0,0 1 0,1-1 0,-1 1 0,0-1 0,-1 0 0,1 1 0,0-1 1,-1 1-1,1-1-144,-1 2 303,1-2-47,0-2 0,0 0-22,0 0-84,0 0-22,0 0 0,31-22 2496,-32 20-2640,1 0 0,0 1 0,0-1 0,-1 1 0,1-1 0,-1 1 0,0-1 0,1 1 0,-1 0 0,0-1 0,0 1 1,0 0-1,0 0 0,0-1 0,0 1 0,0 0 0,0 0 0,-2-1 16,2 2-436,0-1 1,0-1-1,-1 1 0,1 0 1,0 0-1,0 0 1,0-1-1,0 1 0,1 0 1,-1-1-1,0 1 1,1-1-1,-1 1 0,1-1 1,-1 1-1,1-1 0,-1 1 1,1-2 435,3-15-3179,1-1 1622</inkml:trace>
  <inkml:trace contextRef="#ctx0" brushRef="#br0" timeOffset="183146.28">227 2732 7680,'0'0'256,"0"0"-22,0 0-63,0 0 42,0 0-42,0 0 42,0 0-42,0 0 42,0 0-63,7 11 106,5 17-88,0 0 0,-2 1 0,-1 0 0,-2 0 0,0 7-168,22 75-1395,-22-91-4706</inkml:trace>
  <inkml:trace contextRef="#ctx0" brushRef="#br0" timeOffset="183584.96">455 2764 6656,'-2'16'64,"-1"-1"-1,0 0 1,-1 1 0,0-1 0,-2 0 0,0-1-1,-1 3-63,-14 37 215,-9 45 202,10-30-7,-3-1 0,-8 11-410,-2-14-761,-6-2-5432,19-35 4721</inkml:trace>
  <inkml:trace contextRef="#ctx0" brushRef="#br0" timeOffset="184315.172">514 3073 5504,'2'-3'128,"-1"-1"-9,1 1 0,0-1 1,0 1-1,1-1 0,-1 1 1,0 0-1,1 0 0,0 0 0,0 1 1,0-1-1,0 1 0,0-1 1,1 1-1,-1 0 0,1 0 0,0 0-119,-2 2 104,1-1 0,-1 0 0,1 1 0,-1 0 0,1-1 0,-1 1 0,1 0 0,0 0 0,-1 1 0,1-1 0,-1 0-1,1 1 1,-1 0 0,1-1 0,-1 1 0,1 0 0,-1 0 0,0 0 0,0 1 0,1-1 0,-1 0 0,0 1 0,0-1 0,0 1 0,0 0-1,-1 0 1,1 0-104,1 1 32,0 1 0,0-1 0,-1 1 0,1-1-1,-1 1 1,0 0 0,0 0 0,-1 0 0,1 1-1,-1-1 1,0 0 0,0 0 0,0 1 0,0-1-1,-1 0 1,0 1 0,0-1 0,0 1 0,-1-1 0,1 0-1,-1 1 1,0-1 0,0 0 0,-1 1 0,1-1-1,-1 0 1,0 0 0,-1 0-32,-1 6 72,-2-1 0,1 0 1,-2 0-1,1 0 0,-1-1 0,0 0 1,-1 0-1,0 0 0,0-1 0,-1-1 1,0 1-73,1-2 3,-14 9 49,0-1-1,-20 7-51,49-21-13,-1 0-1,1 0 1,-1 0-1,1 1 1,-1 0-1,1 0 1,0 1 13,13-1-12,35-3-2442,0-1 1,1-4 2453,-30 4-4821</inkml:trace>
  <inkml:trace contextRef="#ctx0" brushRef="#br0" timeOffset="185930.045">985 2892 3584,'0'0'384,"27"-18"2517,118 0-938,-59 4-3286,-57 10-3626</inkml:trace>
  <inkml:trace contextRef="#ctx0" brushRef="#br0" timeOffset="186444.75">1015 3081 5760,'0'0'256,"9"-6"469,-4 3 3520,7-3-4334,0 1 1,1 0-1,-1 1 0,1 1 0,0 0 0,0 0 0,0 1 0,0 1 0,1 0 0,-1 1 1,0 0-1,2 2 89,3-1-6720</inkml:trace>
  <inkml:trace contextRef="#ctx0" brushRef="#br0" timeOffset="188387.045">1502 2976 5888,'255'-11'2944,"-239"10"-3968,2-1-4096</inkml:trace>
  <inkml:trace contextRef="#ctx0" brushRef="#br0" timeOffset="210417.289">1986 3021 6656,'0'0'533,"0"0"22,0 0-235,0 0-86,0 0-42,0 0 171,7-10 128,19-26-491,-11 18 0,-2-1 0,0-1 0,-1 0 0,7-19 0,-4 9 61,-10 21-21,-1 0 0,0 0 1,0 0-1,-1 0 1,0 0-1,-1-1 0,0 1 1,0-1-41,-3 11 106,-10 9-86,2 1 0,0 0 0,0 1 0,1 0 0,1 0 0,0 0 0,0 1 0,2 0 0,-2 3-20,-4 21 197,1-1 0,-3 25-197,5-21 88,5-24 7,0 0 0,1 0 0,1 0 0,1 0 0,1 1 0,0-1 0,2 11-95,-2-22 23,1 1 0,-1-1 0,1 0 1,0 0-1,0 0 0,1 0 0,-1 0 1,1 0-1,0-1 0,0 1 0,2 0-23,-2-2 6,-1-1-1,1 0 0,0 0 1,-1 0-1,1 0 1,0 0-1,0-1 1,1 1-1,-1-1 1,0 0-1,0 0 1,1 0-1,-1 0 0,1 0 1,-1-1-1,1 0 1,-1 1-1,1-1 1,-1-1-6,12 0-843,0-1 0,0 0 1,-1-1-1,5-2 843,23-6-5461</inkml:trace>
  <inkml:trace contextRef="#ctx0" brushRef="#br0" timeOffset="210418.289">2457 2840 10624,'0'0'0,"0"0"0,0 0 0,0 0 0,1 0 0,-1 0 0,0 0 0,0 0 0,0 0 0,0 0 0,0 0 0,0 0 0,1 0 0,-1 0 0,0 0 0,0 0 0,0 0 0,0 1 0,0-1 0,0 0 0,0 0 0,1 0 0,-1 0 0,0 0 0,0 0 0,0 0 0,0 1 0,0-1 0,0 0 0,0 0 0,0 0 0,0 0 0,0 0 0,0 0 0,0 1 0,0-1 0,0 0 0,0 0 0,0 0 0,0 0 0,0 0 0,0 0 0,0 1 0,0-1 0,0 0 0,0 0 0,0 0 0,0 0 0,0 0 0,0 0 0,0 1 0,-1-1 0,-5 11 0,-11 12 0,15-22 0,-8 11 0,-2-1 0,0-1 0,0 1 0,-1-2 0,0 0 0,-12 6 0,16-9 0,8-5-2,1-1 1,0 0-1,0 0 1,-1 0-1,1 1 1,0-1 0,0 0-1,0 0 1,-1 0-1,1 1 1,0-1-1,0 0 1,0 1-1,0-1 1,-1 0 0,1 0-1,0 1 1,0-1-1,0 0 1,0 1-1,0-1 1,0 0-1,0 0 1,0 1-1,0-1 1,0 0 0,0 1-1,0-1 1,0 0-1,0 1 1,1-1-1,-1 0 1,0 0-1,0 1 1,0-1 0,0 0-1,0 0 1,1 1-1,-1-1 1,0 0-1,0 0 1,0 0-1,1 1 1,-1-1 0,0 0-1,0 0 1,1 0-1,-1 0 1,0 1-1,1-1 1,-1 0-1,0 0 1,0 0-1,1 0 1,-1 0 0,0 0-1,1 0 1,-1 0-1,0 0 1,1 0-1,-1 0 1,0 0-1,1 0 2,21 6-133,-21-6 123,11 3-2,1 1-1,0 0 1,-1 0 0,0 2-1,0-1 1,0 1 0,3 3 12,-12-7 43,1 0 1,-1 1-1,0-1 1,0 1-1,0-1 1,0 1 0,0 0-1,0 0 1,-1 0-1,0 1 1,1-1-1,-1 0 1,0 1 0,-1 0-1,1-1 1,-1 1-1,1 0 1,-1 0-1,-1 0 1,1 0-1,0-1 1,-1 1 0,0 0-1,0 0 1,0 3-44,-2-1 106,1-2 0,-1 1 0,0 0 0,-1 0 0,1 0 0,-1-1 1,0 1-1,0-1 0,0 0 0,-1 0 0,0 0 0,0-1 0,0 1 1,0-1-1,-2 1-106,4-1-142,-1-1 0,0 0 0,-1 0 0,1 0 1,0 0-1,-1 0 0,1-1 0,-1 0 0,1 0 0,-1 1 0,0-2 1,1 1-1,-1 0 0,0-1 0,0 0 0,1 0 0,-1 0 1,0 0-1,0 0 0,0-1 0,-2-1 142,5 2-3456,1 0-917</inkml:trace>
  <inkml:trace contextRef="#ctx0" brushRef="#br0" timeOffset="210419.289">2603 3021 8576,'0'0'512,"-5"8"128,-2 6 0,3-2 0,0 3-512,1-2 128,1-1-128,2-2 128,0-2-128,0-8 0,0 10 0,0-10 0,0 0-256,0 0 128,0 0-8704</inkml:trace>
  <inkml:trace contextRef="#ctx0" brushRef="#br0" timeOffset="210420.289">2585 2821 7040,'0'0'0,"0"0"128,0 0 128,0 0-128,0 0 128,0 0-128,0 0 128,0 0-384,0 0 0,0 0-5376</inkml:trace>
  <inkml:trace contextRef="#ctx0" brushRef="#br0" timeOffset="210421.289">2697 2993 8448,'0'0'149,"4"32"619,-9 51 1536,5-81-1984,0-2-149,2-2-43,80-66 256,-70 58-384,1 6 0,-12 4 2,0 0 1,1 0-1,-1 0 1,0 0-1,0 0 1,1 0-1,-1 0 1,0 0-1,0 1 1,0-1-1,1 0 1,-1 1-1,0-1 1,0 1-1,0-1 1,0 1-1,0 0 1,0-1-1,0 1 1,0 0-1,0 0 1,0 0-1,0 0 1,-1 0-1,1 0 1,0 0-1,-1 0 1,1 0-1,0 0 1,-1 0-1,0 0 1,1 0-1,-1 1-2,1 0 24,16 51-1410,-11-41-6294</inkml:trace>
  <inkml:trace contextRef="#ctx0" brushRef="#br0" timeOffset="210422.289">3056 2908 8192,'0'0'256,"0"0"21,0 0 107,0 0 43,0 0-235,0 0-64,0 0 0,0 0 0,0 0 0,0 2-22,-7 11-89,-1 1-18,1 0-1,0 0 1,1 0 0,1 1-1,0 0 1,0 7 1,5-19 1,-1-1 1,1 1-1,0-1 1,0 1-1,0-1 1,1 1-1,-1-1 1,0 1-1,1-1 1,0 1-1,0-1 0,0 0 1,0 1-1,0-1 1,0 0-1,0 0 1,1 1-2,1-1 8,-1 0 0,0 0 0,1 0 0,0 0 0,-1 0 0,1-1 0,0 1 0,0-1 0,0 0 1,0 0-1,0 0 0,0 0 0,0 0 0,0-1 0,1 1 0,-1-1 0,1 0-8,10 1 59,0-1 0,0-1 0,0 0 0,0-1 0,0 0 0,-1-1 0,1-1 0,-1 0 0,0 0 0,0-2 0,0 1 0,-1-2 0,0 1 0,0-2 0,-1 0 0,0 0 0,4-4-59,-12 9 43,0 0 0,0 0 0,-1-1 0,1 1 1,-1-1-1,0 1 0,0-1 0,0 0 0,-1 0 1,0 0-1,1 0 0,-1 0 0,0 0 0,-1 0 0,1 0 1,-1 0-1,0 0 0,0 0 0,0 0 0,-1-1 1,1 1-1,-1 0 0,0 0 0,0 0 0,0 0 0,-1 0 1,0 1-1,0-1 0,0 0 0,0 1 0,0-1 1,-1 1-1,1 0 0,-1-1 0,0 1 0,0 0 1,0 1-1,-1-1 0,1 1 0,-1-1 0,-3-1-43,-4-2 76,-1 0-1,0 0 0,0 1 1,-1 0-1,0 1 1,0 1-1,0 0 0,-9-1-75,14 3-119,0 1 0,1 0 0,-1 0 1,0 1-1,0 0 0,0 0 0,0 1 119,1 0-617,1 0 0,-1 0 1,0 1-1,1 0 1,-1 0-1,1 1 0,0-1 1,-2 3 616,-3 2-5440</inkml:trace>
  <inkml:trace contextRef="#ctx0" brushRef="#br0" timeOffset="210423.289">3170 2661 8448,'-2'5'144,"-1"0"0,1 0 1,0 0-1,0 0 0,1 1 1,-1-1-1,1 1 0,1-1 1,-1 1-1,1-1 0,0 1 0,0-1 1,1 6-145,-1 24 321,-28 158 1262,5-38-2505,14-51-3707,8-38 128</inkml:trace>
  <inkml:trace contextRef="#ctx0" brushRef="#br0" timeOffset="-203738.423">3709 2397 4736,'-4'5'4646,"-15"-3"-2767,-12 1-1364,30-2-387,1-1 0,0 0 21,0 0 64,0 0-63,0 0-22,0 0 0,0 0 0,0 0 0,0 0 0,0 0 0,0 0 0,0 0 0,0 0-704,0 0-2816,0 0-64,2-13 1792,0 0-1152</inkml:trace>
  <inkml:trace contextRef="#ctx0" brushRef="#br0" timeOffset="-203737.423">3691 2806 7936,'0'0'128,"0"0"21,0 0 86,0 0 21,0 0 0,0 0-22,0 0-63,-3 0 21,-7 3-170,0-1 0,0 2 0,0-1 0,1 1 0,0 1 0,-1 0 0,1 0 0,1 0 0,-1 1 0,1 1 0,0-1 0,1 1 0,0 1 0,0-1 0,0 1 0,1 0 0,0 1 0,1-1 0,0 1 0,0 0 0,1 0 1,0 1-1,1-1 0,0 1 0,0 0 0,1 0 0,0 0 0,1 0 0,1 0 0,-1 0 0,2 3-22,-1-9 25,0 1 1,1-1 0,0 0 0,0 0 0,0 0-1,1 0 1,-1 0 0,1 0 0,0 0-1,0 0 1,0 0 0,1-1 0,0 1 0,-1-1-1,1 0 1,0 0 0,0 0 0,1 0-1,-1 0 1,1-1 0,0 1 0,-1-1 0,1 0-1,0 0 1,0 0 0,0-1 0,1 1-1,-1-1 1,0 0 0,1 0-26,5 0 72,0 1 1,0-1-1,0-1 1,0 0-1,0-1 1,0 1-1,0-2 1,0 1-1,0-2 0,0 1 1,-1-1-1,7-3-72,1-1 102,-1-1 0,-1 0 0,1-1 0,9-8-102,-19 12 77,0 1-1,0-1 0,-1 0 0,1-1 0,-1 1 1,-1-1-1,1 0 0,-1 0 0,0 0 1,0-1-1,-1 0 0,1-2-76,-4 5 39,1 0 1,-1 0-1,0 0 0,0 0 0,0 0 1,-1 0-1,0 0 0,1 0 1,-2 0-1,1 0 0,0 1 0,-1-1 1,0-1-40,-27-48 257,25 48-241,-1 1 1,0 0-1,0 0 1,-1 0-1,1 0 0,-1 1 1,1 0-1,-1 0 1,0 0-1,-1 1 0,1-1 1,-2 1-17,-25-6-5466,29 8 922,-3 1 3136,7-1-192</inkml:trace>
  <inkml:trace contextRef="#ctx0" brushRef="#br0" timeOffset="-203736.423">3654 2610 8192,'0'0'149,"3"11"1494,-6 351 277,0-304-1686,-2 0 0,-4 10-234,1-14 107,2 1 0,2 30-107,8-11-1941,-2-39-5248</inkml:trace>
  <inkml:trace contextRef="#ctx0" brushRef="#br0" timeOffset="-120765.472">2360 4269 7680,'0'0'0,"14"3"128,-14-3 128,8 1-128,-8-1 128,0 0-128,0 0 128,8 0-128,6-1 0,8-2-128,-1 2 128,7-5-128,4 1 128,5-4-128,-3 5 128,-1 0-256,-7 1 0,1 2-6400</inkml:trace>
  <inkml:trace contextRef="#ctx0" brushRef="#br0" timeOffset="-120314.243">2333 4453 7552,'4'2'123,"-1"-1"0,0 0-1,0 0 1,1 0 0,-1 0 0,0 0 0,1-1 0,-1 1 0,1-1-1,-1 0 1,1 0 0,-1-1 0,0 1 0,1 0 0,-1-1 0,1 0 0,1-1-123,19-1 215,48-2 431,48-11-646,-92 12 122,-6-2 158,-2 1-816,-8 4-4286,-12 1 1196</inkml:trace>
  <inkml:trace contextRef="#ctx0" brushRef="#br0" timeOffset="-125554.38">915 4338 6528,'0'0'149,"0"0"64,0 0-42,0 0 85,0 0 107,29 4 511,-8 1-700,1-2 0,1 0 0,-1-1-1,0-2 1,1 0 0,-1-1-1,16-3-173,-9 2-3882,-16 2 42</inkml:trace>
  <inkml:trace contextRef="#ctx0" brushRef="#br0" timeOffset="-125196.164">1058 4066 6912,'7'20'541,"-2"-1"1,0 1-1,-1 0 0,-1 0 1,-1 1-1,0 3-541,3 31 336,4 32 501,-4 38-837,-2-26-624,0-76-4027,1-3-1279</inkml:trace>
  <inkml:trace contextRef="#ctx0" brushRef="#br0" timeOffset="-127271.716">210 4014 4352,'1'19'2581,"-1"-19"-8618</inkml:trace>
  <inkml:trace contextRef="#ctx0" brushRef="#br0" timeOffset="-126206.772">184 4025 1920,'20'5'1750,"-18"10"2768,-2-4-3469,0-9-580,0-2-63,0 0-65,0 0-149,0-13 149,12-38-938,-12 49-3755,0 2-789</inkml:trace>
  <inkml:trace contextRef="#ctx0" brushRef="#br0" timeOffset="-128815.348">46 4171 5632,'0'0'128,"0"0"21,2 4 64,1 4-85,0 0-1,1-1 0,0 1 1,1-1-1,0 0 0,0 0 0,0 0 1,3 2-128,57 53 947,-2-1-566,-29-20-216,-9-11-194,1 0 0,20 15 29,-45-44-716,2 2-400,0-3-3687,-3 0 2990</inkml:trace>
  <inkml:trace contextRef="#ctx0" brushRef="#br0" timeOffset="-128504.632">281 4197 3840,'0'0'149,"-4"13"875,-99 153 2667,64-105-3182,-25 27-509,9-13-1085,40-54-4355</inkml:trace>
  <inkml:trace contextRef="#ctx0" brushRef="#br0" timeOffset="-127820.48">452 4382 5888,'3'-2'243,"0"0"0,-1 0 1,1 0-1,0 0 0,-1-1 0,1 1 1,-1-1-1,0 0 0,1 1 0,-1-1 1,0-2-244,19-19 396,-20 23-383,0 0 1,0 1 0,0-1 0,0 0-1,0 1 1,0-1 0,0 1 0,0-1-1,0 1 1,1-1 0,-1 1 0,0 0-1,0 0 1,1-1 0,-1 1 0,0 0-1,0 0 1,1 0 0,-1 0-1,0 0 1,0 1 0,0-1 0,1 0-1,-1 1 1,0-1-14,2 1 14,-1 1 0,1-1 1,-1 1-1,1-1 0,-1 1 0,0 0 0,0 0 0,0 0 0,0 0 1,-1 0-1,2 2-14,1 2 33,0 0 1,0 1 0,0 0-1,-1 0 1,0 0-1,-1 0 1,1 0 0,-1 3-34,-2-4 26,0 1 0,0 0 1,0-1-1,-1 1 1,0 0-1,-1-1 0,1 1 1,-2-1-1,1 1 0,0-1 1,-1 0-1,0 0 0,-1 0 1,1 0-1,-1-1 1,-1 1-1,1-1 0,-3 3-26,-12 11 68,0 0 0,-2-1 0,0-1 0,-1-1-68,-4 2 134,0-1-1,-2-1 0,1-1 1,-29 10-134,55-24 128,1-1 0,50-9 114,-6 0-100,24 9-818,-46 1-400,-1-1 0,0-1 0,15-3 1076,-20 2-5184</inkml:trace>
  <inkml:trace contextRef="#ctx0" brushRef="#br0" timeOffset="-121576.224">450 3855 5376,'-10'-14'0,"9"14"22,1-1 0,0 0 0,0 0-1,0 0 1,-1 0 0,1 0 0,0 0 0,0 0 0,0 0 0,0 0 0,0 0 0,1 0 0,-1 0-1,0 0 1,0 1 0,1-1 0,-1 0 0,1 0 0,-1 0 0,0 0 0,1 0 0,0 1 0,-1-1-1,1 0 1,-1 0 0,1 1 0,0-1 0,0 1 0,-1-1 0,1 0 0,0 1 0,0-1 0,0 1-1,0 0 1,0-1 0,-1 1 0,1 0 0,1-1-22,1 0 170,4-4 50,1 0 0,0 0 0,0 1 0,1 0 0,-1 1 0,10-3-220,-17 6 17,1-1 0,-1 0 0,0 1 1,0 0-1,1-1 0,-1 1 0,0 0 0,1-1 1,-1 1-1,0 0 0,1 0 0,-1 0 1,0 0-1,1 1 0,-1-1 0,0 0 0,1 0 1,-1 1-1,0-1 0,1 1 0,-1-1 0,0 1 1,0-1-1,0 1 0,0 0 0,0 0 1,1 0-1,-1-1 0,0 1 0,-1 0 0,1 0 1,0 0-1,0 0 0,0 0 0,-1 1 0,1-1 1,0 0-1,-1 0 0,1 0 0,-1 1 1,0-1-1,1 0 0,-1 0 0,0 1 0,0-1 1,0 0-1,0 1 0,0-1 0,0 0 1,0 1-1,0 0-17,0 6 36,-1 0 1,0 1-1,0-1 1,0 0 0,-1 0-1,-1 0 1,1 0-1,-1 0 1,-1-1-1,0 1 1,0-1 0,0 0-1,-1 0 1,0 0-1,0 0 1,0-1-1,-1 0 1,0 0 0,-1 0-1,1-1 1,-1 0-1,0 0 1,-1-1-1,1 0 1,-1 0 0,0-1-1,0 0 1,-2 1-37,-22 5 352,53-18-64,8-2-260,-7 2-87,1 1 0,-1 0 1,1 2-1,1 0 0,-1 2 0,1 1 0,3 0 59,74 2-5483,-49 1 2646</inkml:trace>
  <inkml:trace contextRef="#ctx0" brushRef="#br0" timeOffset="-124652.281">1470 4094 7552,'0'0'149,"7"26"726,10 58 765,-8-50-1314,-3 0 0,-1 1 0,-1-1 0,-2 3-326,0-29 135,-1 2-3065,-1-10-2979</inkml:trace>
  <inkml:trace contextRef="#ctx0" brushRef="#br0" timeOffset="-124356.866">1726 4050 5120,'-58'132'4497,"-50"82"-4497,53-111 751,32-55-454,-16 47-297,18-31-2409,14-40-3159</inkml:trace>
  <inkml:trace contextRef="#ctx0" brushRef="#br0" timeOffset="-123765.711">1684 4459 8448,'0'0'149,"0"0"86,11-10 511,-4 5-715,1 1 0,-1 0 0,1 1 0,0 0 0,0 0-1,1 1 1,-1-1 0,1 2 0,-1-1 0,1 1 0,0 1 0,-1-1-1,1 2 1,2-1-31,-7 0 13,0 1 0,0-1 0,0 1 0,0 0 0,0 0 0,0 0 0,0 1 0,-1-1 0,1 1 0,0 0-1,-1 0 1,0 0 0,1 1 0,1 1-13,-3-2 15,0 0-1,0 1 1,-1-1-1,1 1 1,-1-1-1,1 1 1,-1 0-1,0-1 1,0 1-1,0 0 1,0 0-1,-1 0 1,1 0-1,-1 0 1,0 0-1,0 0 1,0 0-1,0 0 1,0 0-1,-1 0 1,1 1-15,-2 2 33,1 0 0,-1 0 0,0 0-1,0 0 1,-1 0 0,0 0 0,0-1 0,0 1 0,-1-1 0,0 0 0,0 0 0,0 0 0,-1 0 0,1-1 0,-1 0 0,0 0 0,-2 1-33,-13 8 151,0-2 1,-1 0-1,0-1 1,-4 1-152,8-4 92,35-2 427,14-3-483,65-14-1061,-1-9-7343,-91 20 7756,15-4-796</inkml:trace>
  <inkml:trace contextRef="#ctx0" brushRef="#br0" timeOffset="-123126.036">1553 3887 5632,'0'0'128,"0"26"6044,1-18-5966,-1-6-441,3 7 1321,-2-3-4475,-1-6-3139</inkml:trace>
  <inkml:trace contextRef="#ctx0" brushRef="#br0" timeOffset="-122499.66">1880 3873 9472,'0'0'128,"0"0"0,0 0 21,10-12 320,-8 11-459,0 0-1,0 1 0,-1 0 1,1-1-1,0 1 0,0 0 0,0 0 1,0 0-1,-1 0 0,1 0 1,0 0-1,0 0 0,0 1 0,-1-1 1,1 1-1,0-1 0,0 1 1,0 0-10,4 2 18,-1-1 0,0 1 0,1 0 0,-1 1 1,0-1-1,4 5-18,-6-6 22,-1 0 0,1 0 1,0 1-1,0-1 0,-1 1 1,0 0-1,0 0 0,1 0 1,-2 0-1,1 0 0,0 0 0,-1 0 1,1 0-1,-1 1 0,0-1 1,0 1-1,0-1 0,-1 1 0,1-1 1,-1 1-1,0 0 0,0-1 1,-1 4-23,-2 0 26,0 0-1,0 0 1,-1-1 0,-1 1 0,1-1 0,-1 0 0,0 0 0,0 0-1,-6 4-25,-59 43 292,44-35-27,25-17-158,33-8 127,11 0-461,0 3 0,8 0 227,-25 2-1188,2 1-5980</inkml:trace>
  <inkml:trace contextRef="#ctx0" brushRef="#br0" timeOffset="-115707.429">3895 4229 5760,'11'3'784,"0"0"0,1-1 0,-1 0 1,1 0-1,0-1 0,-1-1 0,11 0-784,84-10-995,-101 9 1002,19-3-4252,-3 2-875</inkml:trace>
  <inkml:trace contextRef="#ctx0" brushRef="#br0" timeOffset="-115377.261">3968 4090 6912,'0'0'0,"17"11"384,-12-3 128,-3 0 128,1 3 0,-3 4-384,0 2 0,1 5-128,-1 3 0,-1 8 0,1-1 0,1 1 0,2 1 0,1 2-128,-1-7 128,1-7-128,0-1 0,0-3-7424</inkml:trace>
  <inkml:trace contextRef="#ctx0" brushRef="#br0" timeOffset="-119690.737">3077 3981 7552,'-3'11'256,"-6"3"-135,0 0 0,1 1 1,1 0-1,0 0 1,1 0-1,1 1 0,0 0 1,2 0-1,-1 1 0,2-1 1,0 1-1,1 13-121,2-8 49,0 0 0,2-1 0,0 1 1,1-1-1,2 0 0,0 0 0,1-1 0,1 0 0,8 14-49,-13-28-123,0-1 0,1 1 0,0-1 0,0 0 0,0 0 0,1 0 0,0-1 0,0 1 0,0-1 0,0 0 0,1-1 0,-1 1 0,1-1 0,0 0 0,6 2 123,8 1-1280,1 0-1,0 0 1,1-2 0,4 0 1280,-26-4-31,38 5-1526</inkml:trace>
  <inkml:trace contextRef="#ctx0" brushRef="#br0" timeOffset="-119255.119">3334 4069 7680,'2'3'128,"106"197"2538,-98-180-2649,1 0 0,1 0-1,1-1 1,1-1-1,0 0 1,2-1-1,0-1 1,1 0 0,13 9-17,-22-18-4220,-7-6 1656,-1-1 4</inkml:trace>
  <inkml:trace contextRef="#ctx0" brushRef="#br0" timeOffset="-118940.369">3578 4086 2432,'-1'5'398,"-1"-1"1,0 0-1,0 0 1,0 0 0,-1 0-1,1 0 1,-1 0-1,0-1 1,0 1-1,0-1 1,-1 0-1,1 0 1,-1 0-1,0 0 1,0 0-399,-7 6 38,-19 20-60,1 2 1,2 1 0,1 1-1,2 1 1,1 1 0,-2 6 21,23-36-808,0-1 1,0 1-1,0-1 0,1 1 1,-1-1-1,1 1 1,-1 4 807,1 6-1643</inkml:trace>
  <inkml:trace contextRef="#ctx0" brushRef="#br0" timeOffset="-118535.603">3717 4297 7040,'0'0'384,"0"0"0,0 0 0,-7 29 1237,1-3-1384,2 0 1,0 0-1,2 1 0,1-1 1,1 1-1,2 0 0,0-1 1,7 26-238,2-28-1643,-5-16-5098</inkml:trace>
  <inkml:trace contextRef="#ctx0" brushRef="#br0" timeOffset="-118005.804">3462 3862 6528,'2'12'38,"-1"-9"-22,0-1 1,-1 1 0,1 0 0,-1 0-1,0 0 1,0-1 0,0 1 0,0 0 0,-1 0-1,1 0 1,-1-1 0,1 1 0,-1 1-17,0-2 128,1-2 21,0 0 128,0 0 214,0 0 106,0 0-63,0 0-44,0 0-63,0 0 42,0 0-42,0 0 42,0 0-42,0 0 0,0 0-214,0 0 0,0 0-341,0 0-1130,0 0-1153,0 0-3498</inkml:trace>
  <inkml:trace contextRef="#ctx0" brushRef="#br0" timeOffset="-116504.044">3445 3855 4352,'6'50'4800,"-3"-42"-2980,-6-33-1272,3 23-1828,0 2-5632</inkml:trace>
  <inkml:trace contextRef="#ctx0" brushRef="#br0" timeOffset="-107503.551">4313 4209 6656,'0'0'533,"0"0"22,0 0-235,0 0-86,0 0-42,0 0 171,6-10 128,21-26-491,-13 18 0,0-1 0,-2 0 0,0-2 0,8-18 0,-6 9 61,-9 21-21,0 0 0,-1 0 1,-1 0-1,1 0 1,-1 0-1,-1-1 0,0 1 1,0-1-41,-4 11 106,-8 9-86,1 1 0,-1 0 0,2 1 0,0 0 0,0 0 0,1 1 0,1-1 0,0 1 0,0 3-20,-6 21 197,2 0 0,-2 23-197,3-20 88,6-24 7,1 0 0,0 0 0,1 0 0,1 1 0,0-1 0,1 0 0,3 11-95,-3-22 23,0 1 0,1-1 0,0 0 1,0 0-1,0 0 0,0 0 0,1 0 1,0 0-1,0-1 0,0 1 0,2 0-23,-3-2 6,1-1-1,0 0 0,-1 0 1,1 0-1,0 0 1,0 0-1,0-1 1,0 1-1,1-1 1,-1 0-1,0 0 1,0 0-1,1 0 0,-1 0 1,1-1-1,-1 0 1,1 1-1,-1-1 1,1 0-6,11-2-843,0 0 0,-1 0 1,1-1-1,4-2 843,23-6-5461</inkml:trace>
  <inkml:trace contextRef="#ctx0" brushRef="#br0" timeOffset="-94779.16">4741 4000 6016,'0'0'128,"-2"4"0,-35 67 478,26-54-517,1 0 0,1 1 0,0 1 0,2-1 0,0 1 1,1 1-1,1-1 0,1 1 0,-1 9-89,5-23 29,0-1 0,1 0 1,0 0-1,0 0 0,0 0 0,1 0 1,0 0-1,-1 0 0,2 0 1,-1 0-1,1-1 0,-1 1 0,1-1 1,1 0-1,-1 0 0,1 0 1,-1 0-1,1-1 0,0 1 0,0-1 1,1 0-1,0 0-29,-3-1 22,1 0 0,0-1-1,0 1 1,1-1 0,-1 0 0,0 0 0,0 0-1,0 0 1,1-1 0,-1 1 0,1-1 0,-1 0 0,0 0-1,1 0 1,-1 0 0,0 0 0,1-1 0,-1 0 0,0 1-1,1-1 1,-1-1 0,0 1 0,0 0 0,0-1-1,0 1 1,0-1 0,0 0 0,-1 0 0,1 0 0,-1 0-1,1 0 1,-1-1 0,0 1 0,0-1 0,1-1-22,4-6 87,-1 0 1,0-1-1,-1 1 1,0-1-1,-1-1 1,0 1-1,-1-1 0,0 1 1,-1-1-1,0-6-87,-2 24-5,1 1 0,0 0-1,1-1 1,-1 1 0,1 0-1,0-1 1,2 3 5,-3-6-3,-1-1 0,1 0 0,0 1 0,0-1 0,0 1 0,1-1 0,-1 0 0,0 0 0,1 0 0,0 0 0,-1 0 0,1 0 0,0 0 0,0 0 0,0 0 0,0-1 0,0 1 0,1-1 0,-1 0 0,0 0 0,1 0 0,-1 0 0,3 1 3,0-3 5,0 0 1,0 0 0,0 0-1,0-1 1,0 1 0,-1-1-1,1-1 1,0 1 0,-1 0-1,0-1 1,0 0-1,1 0 1,-2 0 0,1-1-1,0 1 1,-1-1 0,1 0-6,6-7 32,0-1 0,-1-1 0,0 1 0,-1-1 0,0-1-32,-5 8 40,-1-1 0,1 0 0,-1 1 0,-1-1 0,1 0 0,-1 0 0,0 1 0,-1-1 0,0 0 0,0 0 0,0 0 0,-1-1-40,0 3 26,1-1 0,-1 1 0,-1 0 0,1 1 0,-1-1 0,0 0 0,0 0 0,0 1 0,0-1 0,-1 1 0,0-1 0,0 1 0,0 0 0,-1 0 0,1 0 0,-5-2-26,5 4 0,0 1 0,0 0 0,0 0 0,0 0 0,0 0 0,0 0 0,0 1 0,-1 0 0,1-1 0,0 1 0,0 0 0,-1 0 0,1 1 0,0-1 0,0 1 0,-1 0 0,1-1 0,0 1 0,0 0 0,0 1 0,-2 0 0,-2 1 0,-1 1 0,1-1 0,0 1 0,0 1 0,0-1 0,0 1 0,1 0 0,0 1 0,4-5-5,1 1 0,0-1 0,0 0-1,-1 1 1,1-1 0,1 1 0,-1 0 0,0-1 0,0 1 0,0-1 0,1 1 0,-1 0 0,1 0 0,0-1 0,-1 1 0,1 0 0,0 0 0,0 0 0,0-1 0,0 1 0,0 0 0,1 0-1,-1-1 1,0 1 0,1 0 0,0 0 0,-1-1 0,1 1 0,0-1 0,0 1 0,0 0 0,0-1 0,0 1 0,0-1 0,0 0 0,1 1 0,-1-1 0,1 0 5,1 2-10,-1-1-1,1 0 1,0 0 0,0 0 0,0 0 0,1 0 0,-1-1 0,0 1 0,1-1 0,-1 0 0,1 0-1,-1 0 1,1-1 0,-1 1 0,1-1 0,0 0 0,-1 0 0,1 0 0,2 0 10,17-5 12,0 0 1,-1-1-1,9-5-12,-24 9 5,-1-1 0,0 1 0,1-1 0,-1-1 0,-1 1 0,1-1 0,-1 0 0,1-1 0,-1 1 0,0-1-1,-1 0 1,1 0 0,-1 0 0,2-3-5,-7 10 1,0 0 1,0 1-1,0-1 0,0 1 0,1-1 0,0 0 0,-1 1 0,1-1 0,0 1 0,0-1 0,0 1 0,1-1 0,-1 1 1,0-1-1,1 1 0,0-1 0,0 0 0,0 1 0,0-1 0,0 0 0,0 1-1,38 55-6,-4-7 139,-34-49-110,-1 1 0,1-1 0,-1 1 0,0-1-1,0 0 1,0 1 0,0-1 0,0 1 0,0-1 0,-1 1 0,1-1 0,-1 0 0,0 1 0,0-1 0,0 0 0,0 1 0,0-1 0,0 0 0,0 0 0,-1 0 0,1 0 0,-1 0 0,0 0 0,0-1 0,0 1 0,1 0 0,-1-1 0,-1 0 0,1 1-23,-9 7-647,-1-1 1,0 0-1,0-1 1,-4 2 646,-18 8-2859,0-2-1194</inkml:trace>
  <inkml:trace contextRef="#ctx0" brushRef="#br0" timeOffset="-94200.617">5360 3975 5376,'-2'4'228,"0"0"0,0 0 0,0 0 0,-1 0 0,0 0 0,1 0 0,-2-1 0,1 1 0,0-1 1,-1 0-1,1 0-228,-22 24 413,18-17-326,1 0-1,1 0 0,0 1 0,0 0 0,1 0 0,0 0 1,1 1-1,0-1 0,1 1 0,0 1-86,2-9 22,-1 0 1,1 0-1,0 0 1,0 0-1,1 0 1,-1 0-1,1 0 1,0 0-1,0 0 0,1-1 1,-1 1-1,1 0 1,-1-1-1,1 1 1,0-1-1,1 0 0,-1 1 1,1-1-1,-1 0 1,1 0-1,0-1 1,0 1-1,0-1 1,0 1-1,1-1 0,-1 0 1,1 0-1,0 0 1,-1-1-1,1 1 1,3 0-23,0 0 99,0-1-1,0 0 1,0 0 0,1-1 0,-1 0 0,0 0-1,0-1 1,0 0 0,1 0 0,-1 0 0,0-1-1,0 0 1,0 0 0,-1-1 0,1 0 0,-1 0 0,1-1-1,2-2-98,4-1 127,-2-1 1,1 0-1,-1-1 0,-1 0 0,0-1 0,0 0 0,-1 0 0,0-1 0,0-1-127,-6 7 46,-1 0 0,1 0 0,-1-1 0,0 1 0,0 0 0,-1-1 0,0 1 0,0-1 0,0 0 0,-1 1-1,1-1 1,-2 1 0,1-1 0,0 0 0,-1 1 0,0-1 0,-1 1 0,-1-5-46,2 5 35,-1 0 0,0 1-1,0-1 1,0 1 0,-1-1 0,1 1-1,-1 0 1,0 0 0,-1 0 0,1 1 0,-1-1-1,1 1 1,-1 0 0,0 0 0,0 0 0,-1 0-1,1 0 1,-1 1 0,1 0 0,-1 0 0,-2-1-35,4 3-585,-1-1 0,1 1 0,0-1 1,0 1-1,0 0 0,0 0 0,-1 0 0,1 1 1,0-1-1,0 1 0,0 0 0,0 0 1,0 0-1,0 0 0,0 0 0,0 0 1,-2 2 584,-3 1-2987</inkml:trace>
  <inkml:trace contextRef="#ctx0" brushRef="#br0" timeOffset="-93844.597">5457 3819 9600,'-1'0'0,"1"0"0,-1 0 0,0 0 0,0 0 0,1 0 1,-1 0-1,0 0 0,0 0 0,1 1 0,-1-1 0,0 0 0,0 1 1,1-1-1,-1 0 0,0 1 0,1-1 0,-1 1 0,1-1 1,-1 1-1,0-1 0,1 1 0,-1-1 0,1 1 0,-1 0 0,1-1 1,0 1-1,-1 0 0,1-1 0,0 1 0,-1 0 0,1-1 0,0 1 1,0 0-1,0 0 0,0-1 0,0 1 0,-1 0 0,2 0 0,-1-1 1,0 1-1,0 0 0,0 0 0,0-1 0,0 1 0,0 0 1,1 0-1,-1 1 14,-38 210 527,23-141-216,2-1-1,4 2 1,1 41-325,8-71-1323,0-2-5290</inkml:trace>
  <inkml:trace contextRef="#ctx0" brushRef="#br0" timeOffset="-87831.845">5810 4084 7680,'-2'0'106,"-4"3"-77,-1-1 0,1 1 0,0 0 0,0 1 0,0 0 0,0 0 0,1 0 0,0 0 0,0 1 0,0 0 0,0 0 0,1 0 0,0 0 0,-3 5-29,5-6 9,0 0 0,1 0 0,-1 1 0,1-1 0,0 0 0,0 1-1,0-1 1,1 1 0,0-1 0,0 1 0,0-1 0,0 1 0,1-1 0,-1 1 0,1-1 0,0 0 0,1 1 0,-1-1 0,1 0 0,0 0 0,0 0 0,0 0 0,1 0 0,-1 0 0,3 1-9,0 2 20,0-1 1,0-1-1,1 1 1,-1-1 0,1 0-1,0 0 1,1-1-1,0 1 1,-1-1-1,1-1 1,0 1 0,1-1-1,-1-1 1,6 2-21,-5-3 53,-1 0 0,1-1 0,-1 0 0,1-1 0,0 1 0,-1-2 0,1 1 0,-1-1 0,0 0 0,1 0 0,-1-1 0,0 0 1,-1 0-1,1 0 0,0-1 0,-1 0 0,0-1 0,0 1 0,0-1 0,-1 0 0,1 0 0,-1-1 0,1-1-53,-2 2 44,1 0 0,-1 0 1,0 0-1,0-1 0,0 0 0,-1 0 0,0 0 1,0 0-1,-1 0 0,1 0 0,-2-1 0,1 1 1,-1-1-1,1 1 0,-2-1 0,1 0 0,-1 1 1,0-1-1,-1 0 0,0 0 0,0 1 0,0-1 1,-1 1-1,1-1 0,-4-4-44,2 7 29,0 0-1,0 0 1,-1 1 0,1-1 0,-1 1-1,0 0 1,0 0 0,0 0 0,0 0-1,-1 1 1,1 0 0,-1 0 0,0 0-1,0 0 1,1 1 0,-1 0 0,0-1-1,-5 1-28,-1-1 61,1 1 0,-1 0-1,0 0 1,0 1 0,0 0-1,0 1 1,0 0 0,-4 2-61,11-2-404,0 0 1,1 1-1,-1 0 1,1 0-1,0 0 1,0 0-1,-1 0 1,1 0-1,1 1 1,-1 0 0,0-1-1,1 1 1,-1 0-1,1 0 1,0 0-1,0 1 1,0-1-1,1 0 1,-1 1-1,1-1 1,-1 1-1,1-1 1,0 3 403,0 5-1600</inkml:trace>
  <inkml:trace contextRef="#ctx0" brushRef="#br0" timeOffset="-87406.962">5878 3854 4096,'9'4'-85,"-7"-3"191,-2-1 193,0 0 298,0 0 128,0 0-42,-2 32 153,-1 1 0,-2-1 1,-2-1-1,-1 4-836,-14 81 474,15-30-283,5 64-191,2-99-959,0-19-5441</inkml:trace>
  <inkml:trace contextRef="#ctx0" brushRef="#br0" timeOffset="-85828.79">5889 3632 4992,'0'0'277,"0"0"598,0 0 21,0 0-491,0 0-64,0 0-42,0 0 21,0 0-128,0 0 21,0 0-63,0 0-22,0 0 0,1-1-22,7-5-84,4 0-22,-1 0 0,-3 4 21,-7 2 86,-1 0 21,0 0 0,0 0 0,0 0 0,0 0 21,-3 2-52,0 0 0,-1 1 1,1-1-1,-1 0 0,0-1 0,0 1 0,0 0 0,0-1 1,-2 0-98,5-1-317,-4 0 858,2 0-5715,3 0-756</inkml:trace>
  <inkml:trace contextRef="#ctx0" brushRef="#br0" timeOffset="-84829.939">5894 3640 7808,'0'0'128,"0"0"0,0 0 0,0 0 21,0 0 86,0 0-1,0 0-63,0 0 42,0 0-63,0 0-22,0 0 21,0 0 128,0 0 193,0 0-1,0 0-170,-9 0 298,3 0-576,5 0-1493,1 0-5482</inkml:trace>
  <inkml:trace contextRef="#ctx0" brushRef="#br0" timeOffset="-84052.955">6209 3836 8576,'8'29'405,"16"72"495,-16-73-648,0 0 0,-2 1-1,-2 0 1,0 0 0,-2 0 0,-2 28-252,-4-13 321,-2-1 1,-1 0-1,-3-1 1,-5 11-322,8-31-203,-2 0 0,-1-1 0,-10 15 203,9-18-1289,0-1 0,-2 0-1,0-1 1,-9 8 1289,-6 3-4800,1-1 2816</inkml:trace>
  <inkml:trace contextRef="#ctx0" brushRef="#br0" timeOffset="-83133.845">6362 3690 8064,'15'1'115,"-12"0"-53,0-1 1,-1 1-1,1-1 0,-1 0 1,1 0-1,0 0 1,-1 0-1,1-1 1,0 1-1,-1-1 1,1 1-1,-1-1 0,1 0 1,-1 0-1,1 0 1,-1 0-1,0 0 1,0-1-1,1 0-62,1 0 35,0 1 0,0-1-1,0 0 1,0 1 0,1 0-1,-1 0 1,0 0 0,1 1 0,-1-1-1,0 1 1,1 0 0,-1 0 0,0 1-1,1-1 1,0 1-35,5 1 16,-1-1 1,1 1-1,-1 1 0,0 0 0,0 0 1,2 2-17,-9-4 19,-1 1 0,1-1 0,0 1 1,-1-1-1,1 1 0,-1 0 0,1 0 1,-1-1-1,0 1 0,0 0 0,0 0 0,0 0 1,0 0-1,-1 1 0,1-1 0,0 0 1,-1 0-1,0 0 0,1 1 0,-1-1 0,0 0 1,0 0-1,-1 1 0,1-1 0,0 0 1,-1 0-1,1 0 0,-1 0 0,0 1 1,0-1-20,-3 12 85,0-2 0,-1 1 0,-1-1 0,-3 6-85,3-10 63,0 0 0,0 0 1,-1-1-1,0 0 0,0 0 0,-1 0 1,0-1-1,0 0 0,0-1 0,-1 0 1,0 0-1,-7 2-63,6-1 94,61-15-72,-23 6-22,7-1-205,1 1 0,-1 2 0,3 2 205,-2-1-1711,-10 0-4667</inkml:trace>
  <inkml:trace contextRef="#ctx0" brushRef="#br0" timeOffset="-53842.393">195 6011 9728,'10'-6'0,"-2"4"21,-7 2 107,-1 0 107,25-1 288,-1-1 1,23-6-524,-24 4 106,1 1-1,23 0-105,5 2-721,-1-3-5960,-29 2 4121</inkml:trace>
  <inkml:trace contextRef="#ctx0" brushRef="#br0" timeOffset="-53252.867">175 6182 7040,'0'0'128,"3"0"-554,30-8 7764,-10 3-7267,0 0 1,-1 2-1,1 0 1,0 2-1,0 0 1,1 2-1,15 2-71,-4-1 6,-1-2 0,33-3-6,-44 1-1383,0 4-4168,-9-1 325</inkml:trace>
  <inkml:trace contextRef="#ctx0" brushRef="#br0" timeOffset="-48842.466">1043 5767 9088,'0'0'128,"0"0"0,0 0 0,0 0 21,0 0 64,0 0-42,0 0 64,0 0 21,0 0-22,0 0-63,0 0 42,0 0-63,0 0-22,0 0 0,0 0 0,0 0 0,0 0 0,0 0 21,0 0 107,0 0 107,0 0-22,0 0-149,-2 0 0,-3 3-1749,3-2-6443</inkml:trace>
  <inkml:trace contextRef="#ctx0" brushRef="#br0" timeOffset="-48125.798">1311 5748 9088,'2'-4'44,"0"0"1,0 0-1,1 0 1,0 0-1,0 1 1,0-1-1,0 1 1,1 0 0,-1 0-1,1 0 1,0 1-1,0-1 1,0 1-1,0-1 1,0 2-1,0-1 1,1 0-1,-1 1 1,1-1-1,1 1-44,-3 1 38,0 0-1,0 0 1,0 0-1,0 0 1,0 1-1,-1-1 1,1 1 0,0 0-1,0 0 1,0 0-1,0 0 1,-1 0-1,1 1 1,-1-1-1,1 1 1,-1 0-1,0-1 1,1 1-1,-1 0 1,0 0-1,0 1 1,0-1-1,-1 0 1,1 1-1,0-1 1,-1 1-1,0-1 1,1 2-38,-1-2 53,0 1 0,-1 0 1,1 0-1,0-1 0,-1 1 0,0 0 1,0 0-1,0 0 0,0-1 0,0 1 1,0 0-1,-1 0 0,0 0 0,1-1 1,-1 1-1,0 0 0,0-1 0,0 1 1,-1 0-1,1-1 0,-1 0 0,0 1 1,1-1-1,-1 0 0,0 0 0,-2 2-53,-3 3 65,0 0-1,-1-1 0,0 0 0,0 0 1,0-1-1,0 0 0,-1 0 1,-2 0-65,25-7-14,0 1 1,-1 0-1,1 1 1,0 0-1,5 2 14,18-1-1191,-12-1-1028,-1 0-4159</inkml:trace>
  <inkml:trace contextRef="#ctx0" brushRef="#br0" timeOffset="-47517.229">1823 6139 2432,'4'-5'6064,"9"3"-3565,24 2-2801,-14 1 745,78-7-143,5-1-781,-34 6-6015,-56 1 3573</inkml:trace>
  <inkml:trace contextRef="#ctx0" brushRef="#br0" timeOffset="-47206.972">2029 5937 7552,'0'0'256,"0"0"64,0 0 277,0 0 86,0 0-235,-13 13 725,8-4-951,1 0 0,1 0 1,-1 0-1,2 0 0,-1 1 0,1 0 0,1-1 1,0 6-223,-1 81 423,2-85-341,6 94-1960,-5-73-5844</inkml:trace>
  <inkml:trace contextRef="#ctx0" brushRef="#br0" timeOffset="-50623.403">885 5959 5760,'0'0'170,"0"0"172,0 0 127,0 0 342,0 0 42,0 0-170,0 0-86,0 0-149,0 3 21,0 8-405,1 1 1,1-1-1,0 0 0,1 0 0,0 0 0,1 0 0,0 0 0,0-1 0,1 0 1,1 1-1,3 2-64,15 22 406,1-1 1,18 17-407,7 10 167,-44-54-821,0 0 1,0 0 0,0 0-1,1 0 1,0-1 0,0 0-1,0-1 1,8 5 653,0-2-4757</inkml:trace>
  <inkml:trace contextRef="#ctx0" brushRef="#br0" timeOffset="-50247.22">1179 5986 8960,'3'8'21,"-31"24"1216,-85 82-298,61-64-683,3 2 0,-27 36-256,64-72-96,-9 12-3840,15-17-1141</inkml:trace>
  <inkml:trace contextRef="#ctx0" brushRef="#br0" timeOffset="-49936.331">1287 6232 9728,'0'0'0,"0"0"0,0 0 0,0 0 0,0 0 0,0 0 128,0 0 128,0 12 128,3 3 0,-2 5-128,3 0 0,2 5-128,-2 0 0,0-3-128,-2-4 0,0-1-8320</inkml:trace>
  <inkml:trace contextRef="#ctx0" brushRef="#br0" timeOffset="-33651.287">3821 5362 6656,'0'0'533,"0"0"22,0 0-235,0 0-86,0 0-42,0 0 171,7-10 128,19-26-491,-12 18 0,0-1 0,-1-1 0,-2 0 0,9-19 0,-5 8 61,-10 23-21,-1-1 0,0 0 1,0 0-1,-1 0 1,0-1-1,-1 1 0,0-1 1,0 1-41,-4 10 106,-8 9-86,1 1 0,0 0 0,0 1 0,1 0 0,1 0 0,0 0 0,0 1 0,2 0 0,-2 3-20,-4 20 197,1 1 0,-3 23-197,5-19 88,5-25 7,0 0 0,1 0 0,1 0 0,1 0 0,1 1 0,0-1 0,2 11-95,-2-22 23,1 0 0,-1 1 0,1-1 1,0 0-1,0 0 0,1 0 0,-1 0 1,1-1-1,0 1 0,0-1 0,2 2-23,-2-3 6,-1-1-1,1 0 0,0 0 1,-1 0-1,1 0 1,0 0-1,0-1 1,1 1-1,-1-1 1,0 0-1,0 0 1,1 0-1,-1 0 0,1-1 1,-1 1-1,1-1 1,-1 0-1,0 0 1,1 0-6,11-1-843,0-1 0,0 0 1,-1-1-1,5-2 843,23-6-5461</inkml:trace>
  <inkml:trace contextRef="#ctx0" brushRef="#br0" timeOffset="-22427.864">2387 6160 6656,'0'0'533,"0"0"22,0 0-235,0 0-86,0 0-42,0 0 171,6-10 128,21-26-491,-13 17 0,0 0 0,-1 0 0,-2-1 0,9-20 0,-5 10 61,-11 21-21,1 1 0,-1-1 1,0 0-1,-1-1 1,0 1-1,-1 0 0,0-1 1,0 0-41,-4 11 106,-8 10-86,1 0 0,0 0 0,0 0 0,1 1 0,1 0 0,0 1 0,0 0 0,1 0 0,0 3-20,-5 20 197,1 1 0,-3 23-197,5-20 88,4-24 7,2 0 0,0 0 0,1 1 0,1-1 0,0 0 0,2 0 0,1 11-95,-2-21 23,0-1 0,1 0 0,0 0 1,0 1-1,0-1 0,0-1 0,1 1 1,0 0-1,0 0 0,0-1 0,2 2-23,-3-4 6,1 1-1,0-1 0,-1 0 1,1 0-1,0 0 1,0-1-1,0 1 1,0-1-1,1 1 1,-1-1-1,0 0 1,1 0-1,-1-1 0,0 1 1,1 0-1,-1-1 1,1 0-1,-1 0 1,1 0-6,11-1-843,0-1 0,-1-1 1,1 0-1,4-2 843,23-5-5461</inkml:trace>
  <inkml:trace contextRef="#ctx0" brushRef="#br0" timeOffset="-64195.161">2435 5304 7936,'0'0'128,"10"-3"2304,93-17-2112,0 5 0,4 4-320,-56 15-8128,-38-2 6144</inkml:trace>
  <inkml:trace contextRef="#ctx0" brushRef="#br0" timeOffset="-63758.278">2664 5101 9216,'0'4'328,"0"-1"0,0 1 0,0 0 0,-1-1 1,1 1-1,-1-1 0,0 1 0,0-1 0,-1 4-328,-3 14 1015,2 17-984,2 0 0,1 0 0,3 12-31,0-5-1437,-1-3-6563</inkml:trace>
  <inkml:trace contextRef="#ctx0" brushRef="#br0" timeOffset="-62590.935">3192 5041 7552,'0'0'128,"0"0"0,0 0 21,0 0 86,0 0-1,0 0-63,-2 3 42,-24 29 109,-38 51 264,58-74-555,0 1-1,1 0 1,0-1-1,1 2 1,0-1-1,1 0 1,0 1-1,0 5-30,-1 13 39,2 1 0,0 0-1,3 0 1,1 10-39,0-22 15,0-1 1,2 0-1,0 0 0,0 0 1,2 0-1,0-1 0,1 0 1,2 2-16,-4-11-662,0 0 1,0-1 0,0 1-1,1-1 1,0 0 0,1-1-1,-1 1 1,1-1 0,0-1 0,0 1-1,1-1 1,-1 0 0,7 1 661,6 5-747</inkml:trace>
  <inkml:trace contextRef="#ctx0" brushRef="#br0" timeOffset="-62138.097">3323 5389 7680,'0'0'256,"40"4"3946,19-9-3425,50-10-777,-37 2-3254,-55 10 1593,5-1-3779</inkml:trace>
  <inkml:trace contextRef="#ctx0" brushRef="#br0" timeOffset="-9712.015">2686 5851 6912,'0'0'170,"0"0"193,0 0 106,0 0-42,0 0 42,0 0-42,0 0 21,0 0-149,1-4-65,2-3-191,0 0 0,0 0-1,0 0 1,1 1 0,0 0-1,0-1 1,1 1 0,0 1-1,0-1 1,0 1 0,1-1-1,0 1 1,0 1 0,0-1-1,0 1 1,1 0 0,0 1-1,0 0 1,0 0 0,0 0-1,0 1 1,6-2-43,-11 4 13,-1 0-1,1-1 1,0 1 0,-1 0 0,1 0-1,0 1 1,-1-1 0,1 0 0,0 0-1,-1 1 1,1-1 0,-1 1-1,1-1 1,0 1 0,-1 0 0,0 0-1,1-1 1,-1 1 0,1 0 0,-1 0-1,0 0 1,0 1 0,0-1 0,1 0-1,-1 0 1,-1 1 0,1-1-1,0 0 1,0 1 0,0-1 0,-1 1-1,1-1 1,-1 1 0,1-1 0,-1 1-1,1 0 1,-1-1-13,1 3 23,-1 1 0,1-1 0,-1 0-1,0 0 1,0 0 0,0 1 0,-1-1 0,1 0 0,-1 0-1,0 0 1,0 0 0,-1 0 0,-1 4-23,-2-1 47,1 1 0,-2-1 0,1 0 0,-1 0 1,0 0-1,-1-1 0,1 0 0,-1 0 0,-1-1 0,1 1-47,-16 8 73,0-1-1,-19 7-72,-23 13 131,65-33-131,0 0 0,0 1 0,0-1 0,0 0 0,0 1 0,0-1 0,0 0 0,0 1 0,0-1 0,0 0 0,0 1 0,0-1 0,0 0 0,0 1 0,0-1 0,0 0 0,1 1 0,-1-1 0,0 0 0,0 0 0,0 1 0,0-1 0,1 0 0,-1 1 0,0-1 0,0 0 0,1 0 0,-1 1 0,0-1 0,1 0 0,-1 0 0,0 0 0,0 0 0,1 1 0,-1-1 0,0 0 0,1 0 0,-1 0 0,0 0 0,1 0 0,-1 0 0,15 8 0,-15-8 0,14 6 0,0-2 0,0 1 0,0-2 0,1 0 0,-1-1 0,1 0 0,-1-1 0,1 0 0,0-2 0,6 0 0,10 1 0,-23 0 0,11 6-2550,-17-4-980,-2-2-886</inkml:trace>
  <inkml:trace contextRef="#ctx0" brushRef="#br0" timeOffset="-7483.93">3083 6167 6400,'0'0'256,"0"0"64,0 0 256,-8-29 2197,6 27-2771,0 1-1,-1 0 1,1 0-1,-1 0 1,0 1 0,1-1-1,-1 1 1,1-1 0,-1 1-1,0 0 1,0 0-1,1 0 1,-1 0 0,0 0-1,1 1 1,-1-1-1,1 1 1,-1 0 0,0 0-1,1 0 1,-1 0-1,1 0 1,0 0 0,-1 0-1,1 1 1,0-1 0,0 1-1,0 0 1,0 0-2,-5 2 17,-4 3-6,1 0-1,-1 1 1,2 0 0,-1 1-1,1 0 1,0 0 0,1 0-1,0 1 1,1 1 0,0 0-11,4-6 4,0-1 1,0 1 0,1 0-1,0 0 1,0 1 0,0-1-1,1 0 1,0 1-1,0-1 1,0 0 0,1 1-1,-1-1 1,1 1 0,1-1-1,-1 1 1,1-1 0,0 1-1,0-1 1,1 1-1,-1-1 1,1 0 0,1 0-1,2 5-4,-3-6 11,1 0 0,0 1 0,0-1-1,1 0 1,-1-1 0,1 1 0,0-1-1,0 1 1,0-1 0,0 0 0,1-1-1,-1 1 1,1-1 0,0 0 0,0 0-1,-1 0 1,1 0 0,1-1 0,-1 0-1,0 0 1,0 0 0,0-1 0,0 0-1,1 0 1,-1 0 0,0 0 0,2-1-11,6-1 57,1-1 1,-1-1 0,0 0 0,0 0 0,0-2 0,-1 1-1,1-1 1,-1-1 0,10-8-58,-20 14 1,17-11 100,-1-1 0,0-1 1,-1 0-1,-1-1 0,15-17-101,-28 29 23,0-1 0,0 1-1,-1-1 1,0 1 0,1-1 0,-1 0-1,-1 0 1,1 0 0,-1 0-1,1 0 1,-1 0 0,0 0 0,-1-1-1,1 1 1,-1 0 0,0 0 0,0-1-1,0 1 1,0 0 0,-1 0-1,0-1 1,0 1 0,0 0 0,0 0-1,-1 0 1,0 0 0,0 0 0,0 0-1,0 1 1,0-1 0,-1 1-1,0-1 1,0 1 0,0-1-23,0 2 7,0-1-1,0 1 1,0 0 0,-1-1 0,1 2 0,-1-1-1,1 0 1,-1 1 0,1-1 0,-1 1-1,0 0 1,1 0 0,-1 1 0,0-1-1,0 1 1,0 0 0,0-1 0,0 2 0,0-1-1,1 0 1,-1 1 0,0 0 0,0 0-1,0 0 1,0 0-7,-17 6-101,1 0 1,-1 2-1,1 0 0,-2 3 101,-8 3-683,1-2-1451,1 0-4436</inkml:trace>
  <inkml:trace contextRef="#ctx0" brushRef="#br0" timeOffset="-7095.8">3137 6026 6144,'-2'1'104,"0"0"0,0-1 0,1 1 0,-1 0 0,0 1 0,0-1 0,1 0 0,-1 0 0,1 1 1,-1-1-1,1 1 0,0-1 0,0 1 0,0 0 0,0-1 0,0 1 0,0 0 0,0 0 0,0-1 0,0 1 0,1 0 0,-1 0 1,1 1-105,-12 59 516,8-35-205,-19 117-122,-3 110-189,24-225-765,0-3-5080</inkml:trace>
  <inkml:trace contextRef="#ctx0" brushRef="#br0" timeOffset="-6473.438">3120 5800 3072,'7'7'8874,"21"-3"-6740,-50 10-2006,11-9-2838,11-5-5076</inkml:trace>
  <inkml:trace contextRef="#ctx0" brushRef="#br0" timeOffset="-5770.847">3358 5884 8448,'1'-1'51,"0"1"1,0 0 0,0-1-1,0 1 1,0-1 0,0 1-1,0-1 1,0 1 0,0-1 0,0 0-1,-1 1 1,1-1 0,0 0-1,0 0 1,-1 0 0,1 1-1,0-1 1,-1 0 0,1 0-1,-1 0 1,1 0 0,-1 0-1,1 0 1,-1 0 0,0-1-52,1 1 11,-1-1 0,1 1 0,-1-1 0,1 1 0,0 0 0,0-1 0,-1 1 0,1 0 1,0 0-1,0 0 0,1-1 0,-1 1 0,0 0 0,0 0 0,0 1 0,1-1 0,-1 0 0,0 0 0,1 0 0,-1 1 1,1-1-1,0 0-11,0 1 17,0-1 0,0 0 0,0 1 1,0-1-1,0 1 0,0-1 0,0 1 1,0 0-1,0 0 0,0 0 0,0 0 1,0 0-1,0 1 0,0-1 0,1 0 1,-1 1-1,-1 0 0,1-1 0,0 1 1,0 0-1,0 0 0,0 0 0,0 0 1,-1 0-1,1 0 0,-1 1 0,1-1 1,-1 1-1,1-1 0,-1 1 0,0-1 1,0 1-1,1 0 0,-1 0-17,0 1 33,0 0 0,0 0 0,-1 0 0,1 0 0,-1 0 0,1 0 0,-1 1 0,0-1 0,-1 0 0,1 0 0,0 0 0,-1 0 0,0 0 0,1 0 1,-1 0-1,-1 0 0,1 0 0,0 0 0,-1 0 0,1 0 0,-2 1-33,-10 13 88,0-1 0,-1 0 1,-1-1-1,0-1 1,-1 0-1,-1-1 0,-13 8-88,23-16 22,1 1-1,5-5 86,9-1-44,-1-1 1,1 0 0,0-1-1,-1 1 1,0-2 0,5-1-64,-6 2 10,0 0-1,0 0 1,-1 1 0,1-1 0,1 1 0,-1 1 0,0-1 0,0 1 0,0 0-1,0 0 1,3 1-10,39 12-2496,-25-8-4330</inkml:trace>
  <inkml:trace contextRef="#ctx0" brushRef="#br0" timeOffset="9007.92">4912 6195 6656,'0'0'533,"0"0"22,0 0-235,0 0-86,0 0-42,0 0 171,6-10 128,21-26-491,-13 18 0,0-1 0,-2-1 0,0 0 0,8-19 0,-6 8 61,-9 23-21,0-1 0,-1 0 1,-1 0-1,1 0 1,-2-1-1,1 1 0,-1-1 1,-1 0-41,-2 12 106,-9 8-86,0 1 0,1 0 0,1 1 0,0-1 0,0 2 0,1-1 0,1 1 0,0 0 0,0 3-20,-6 20 197,2 1 0,-2 23-197,3-20 88,6-24 7,1 1 0,0-1 0,1 0 0,1 0 0,0 0 0,1 1 0,3 10-95,-3-22 23,0 0 0,1 1 0,0-1 1,-1 0-1,2 0 0,-1 0 0,1 0 1,0-1-1,0 1 0,0-1 0,2 2-23,-3-4 6,1 1-1,-1-1 0,1 0 1,0 0-1,0 0 1,0 0-1,0-1 1,0 1-1,0-1 1,1 0-1,-1 0 1,0 0-1,1 0 0,-1-1 1,1 1-1,-1-1 1,1 0-1,-1 0 1,1 0-6,11-1-843,-1-1 0,1 0 1,0-1-1,4-2 843,23-6-5461</inkml:trace>
  <inkml:trace contextRef="#ctx0" brushRef="#br0" timeOffset="-59757.738">4423 5156 7552,'0'0'789,"0"0"150,0 0 277,0 0-107,0 0-682,0 0-171,-12 5 213,-39 16-266,0 2-1,1 2 1,2 3 0,-1 2-203,45-25-22,32 4-212,-18-5 233,0 1 1,-1-1 0,0 2-1,0 0 1,0 0 0,6 5 0,-11-7 2,0 0-1,0 0 1,0 0 0,0 0 0,0 0-1,-1 1 1,0-1 0,0 1 0,0 0 0,-1 0-1,0 0 1,0 0 0,1 3-2,-3-5 8,0 1-1,0-1 1,0 0 0,-1 0-1,1 0 1,-1 0 0,0 0-1,1 0 1,-2 0 0,1 0 0,0 0-1,0 0 1,-1-1 0,0 1-1,0 0 1,-1 1-8,-39 42 11,30-34-17,-2-3-124,1 0-2175,6-2-5649,7-7 5906</inkml:trace>
  <inkml:trace contextRef="#ctx0" brushRef="#br0" timeOffset="-59479.162">4423 5346 8064,'-3'33'794,"0"-10"547,1 0 0,1 19-1341,2-35-750,-1 1 0,1-1 0,1 0 0,0 1 0,0-1 0,2 4 750,-4-10-3755,4-14 2582,0 1 85</inkml:trace>
  <inkml:trace contextRef="#ctx0" brushRef="#br0" timeOffset="-59213.818">4502 5244 7040,'0'0'0,"0"0"256,0 0 0,0 0 640,0 0 0,0 0-768,0 0 128,0 0-384,0 0 128,0 0-6784</inkml:trace>
  <inkml:trace contextRef="#ctx0" brushRef="#br0" timeOffset="-58918.198">4584 5345 8192,'-1'0'0,"0"0"0,0 1 0,-1 0 0,1-1 0,0 1 0,0 0 0,0 0 0,0-1 0,0 1 0,0 0 0,0 0 0,0 0 0,0 0 0,0 0 0,1 1 0,-1-1 0,0 0 0,1 0 0,-1 0 0,1 1 0,-1-1 0,1 0 0,0 0 0,-1 1 0,1-1 0,0 0 0,0 1 0,0-1 0,0 0 0,0 1 0,0-1 0,1 0 0,-1 1 0,0-1 0,1 5 0,-1 27 156,-1 9 577,3 0-1,1 2-732,-3-50 162,1 0-1,-1 0 0,1 0 1,1 0-1,-1 1 1,1-1-1,0 0 1,2-3-162,3-10 244,-1-5-107,2-5 180,1 1 0,2 0 0,7-13-317,-18 41 12,0 0-1,0-1 1,0 1 0,0 0 0,1-1-1,-1 1 1,0 0 0,0 0 0,1-1-1,-1 1 1,0 0 0,0 0 0,1-1-1,-1 1 1,0 0 0,1 0 0,-1 0-1,0-1 1,1 1 0,-1 0 0,0 0-1,1 0 1,-1 0 0,0 0 0,1 0-1,-1 0 1,1 0 0,-1 0 0,0 0-1,1 0 1,-1 0 0,0 0 0,1 0-1,-1 0 1,0 0 0,1 0 0,-1 1-12,16 10 103,12 25-82,-25-32 60,7 14 86,0 0 1,-1 0 0,0 0-1,-2 1 1,0 2-168,21 47-5318,-24-59-463</inkml:trace>
  <inkml:trace contextRef="#ctx0" brushRef="#br0" timeOffset="-58423.713">4945 5331 9344,'-2'2'4,"1"0"0,-1 0 0,0 0 1,1 0-1,-1 0 0,1 0 0,0 0 1,0 1-1,0-1 0,0 0 0,0 1 1,0-1-1,1 1 0,-1-1 0,1 1 1,-1-1-1,1 1 0,0 1-4,0 6 30,-2 6 9,1 0 1,0 1-1,1-1 0,1 0 0,0 0 0,2 0 0,0 0 0,1 3-39,-3-15 39,1 0 1,-1 0-1,0 0 0,1 0 0,0-1 0,0 1 1,0-1-1,0 1 0,1-1 0,-1 0 1,1 0-1,0 0 0,0 0 0,0 0 0,1-1 1,-1 1-1,0-1 0,1 0 0,0 0 0,-1 0 1,1 0-1,0-1 0,0 1 0,0-1 1,0 0-1,0 0 0,1-1 0,-1 1 0,0-1 1,0 0-1,0 0 0,1 0 0,-1-1 0,0 1 1,0-1-40,8-2 198,1 0 1,-1 0 0,-1-1 0,1-1 0,-1 0 0,0-1-1,0 0 1,0 0 0,-1-1 0,9-8-199,-1 1 315,-1-2 0,0 0-1,-1-1 1,-1 0 0,5-9-315,-14 17 107,0-1 1,-1 1-1,0-1 0,0 0 0,-1-1 0,-1 1 0,0-1 1,0 1-1,-1-1 0,0-5-107,-1 14 21,-1-1 0,0 0 1,0 1-1,0-1 0,0 0 0,0 0 0,0 1 1,-1-1-1,0 0 0,1 1 0,-1-1 1,0 1-1,0-1 0,0 1 0,-1-1 0,1 1 1,-1 0-1,1-1 0,-1 1 0,0 0 0,0 0 1,0 0-1,0 0 0,0 1 0,0-1 0,-1 0 1,1 1-1,0 0 0,-1-1 0,0 1 1,1 0-1,-1 0 0,1 1 0,-1-1 0,0 0 1,0 1-1,0-1 0,1 1 0,-1 0 0,0 0 1,0 0-1,-1 1-21,-8 0 7,1 0 0,-1 1 0,1 0 0,0 1 0,0 0 0,0 0 0,0 2 0,1-1 0,-1 2-7,-33 15-2421,15-6-1877,27-14 842,2-1-917</inkml:trace>
  <inkml:trace contextRef="#ctx0" brushRef="#br0" timeOffset="-58098.231">5105 5119 9600,'0'0'170,"0"0"172,0 0 42,0 0 21,0 21 832,1 120 189,-7 236-1038,5-337-2415,1-1-6058</inkml:trace>
  <inkml:trace contextRef="#ctx0" brushRef="#br0" timeOffset="-57177.168">5660 5226 7936,'0'0'149,"-21"7"342,16-5-444,-22 11 233,1 1-1,0 1 1,1 1 0,-4 5-280,22-16 54,1 1 0,0 0-1,0 0 1,0 0 0,1 1 0,0 0 0,0 0 0,1 0-54,2-3 20,0 0 0,1 0 0,-1 0 0,1 0 0,0 0 0,0 0 1,0 0-1,1 0 0,-1 0 0,1 0 0,0 0 0,0 1 0,1-1 0,-1 0 0,2 4-20,0-3 19,0 0 0,0 0-1,1 0 1,-1 0 0,1-1 0,0 1-1,1-1 1,-1 0 0,1 0-1,0 0 1,0 0 0,0-1 0,0 1-1,1-1 1,0 0 0,-1 0-1,1-1 1,0 1 0,0-1-1,1 0 1,-1-1 0,0 1 0,1-1-1,2 1-18,2 0 86,0-1-1,-1 1 0,1-2 0,0 1 1,0-1-1,0-1 0,0 1 0,0-2 1,0 1-1,0-1 0,-1-1 0,1 0 1,3-2-86,2-1 48,-1-2 0,0 1 0,0-2 0,-1 0 0,0 0 0,-1-1 0,0-1 0,-1 0 0,3-4-48,-10 11 30,-1 0-1,0 0 1,0-1-1,0 1 1,-1-1-1,1 1 1,-1-1-1,0 0 1,-1 0-1,1 0 1,-1 0-1,0 0 1,0 0-1,0-1 1,-1 1-1,0 0 1,0 0-1,-1 0 1,1-1-1,-1 1 1,0 0-1,0 0 1,-1 0-1,0 0 1,0 0-1,0 1 1,0-1-1,-4-4-29,3 4 51,0-1-1,-1 1 1,0 0-1,0 0 1,0 1-1,-1-1 1,0 1-1,0 0 1,0 0-1,0 0 1,-3-1-51,5 4-85,1 0 1,0 0 0,0 1 0,-1-1-1,1 0 1,0 1 0,-1 0 0,1-1-1,-1 1 1,1 0 0,0 0 0,-1 0-1,-1 1 85,1 0-431,-1 0 0,1 0-1,0 0 1,0 0-1,0 1 1,0-1-1,0 1 1,0 0-1,1 0 1,-1 0 0,1 0-1,-1 1 432,-24 24-5141,16-16 3733</inkml:trace>
  <inkml:trace contextRef="#ctx0" brushRef="#br0" timeOffset="-56897.529">5721 4996 8064,'3'25'619,"-1"0"1,-1 0-1,-1 0 1,-2 0-1,-4 22-619,-1 32 487,-3 63 128,1-23-1159,6-39-2685,3-47-2445</inkml:trace>
  <inkml:trace contextRef="#ctx0" brushRef="#br0" timeOffset="-56289.104">5677 4883 6272,'16'-7'512,"-14"6"-22,-2 1-63,0 0 64,0 0 42,0 0 0,0 0-319,0 0-65,0 0 86,0 0-1,0 0-63,3-22 1601,-2 16-8664,-1 6 1879</inkml:trace>
  <inkml:trace contextRef="#ctx0" brushRef="#br0" timeOffset="-55727.658">6060 4939 6912,'1'23'6893,"12"16"-6096,-3-7-551,3 35 74,-4-1 0,-2 1 0,-4 0 0,-2 3-320,-2-55 72,-1 0 0,0-1 0,-1 1 0,-1 0 0,0-1 0,-1 0 0,0 0 0,-1 0 0,-5 6-72,-32 48-911,-9-9-3584,23-31-3291</inkml:trace>
  <inkml:trace contextRef="#ctx0" brushRef="#br0" timeOffset="-55085.951">6300 4818 10240,'2'1'164,"0"1"0,0 0 0,0-1 0,0 1 1,0-1-1,0 1 0,1-1 0,-1 0 0,1 0 0,-1 0 1,1 0-1,-1-1 0,1 1 0,0-1 0,1 1-164,1 0 54,1 0-1,-1 1 1,1 0-1,-1 0 1,0 1-1,0-1 1,4 4-54,-9-6 18,1 1-1,-1 0 1,0 0-1,1 0 1,-1 0 0,0 0-1,0 0 1,1 0 0,-1 0-1,0 0 1,0 0-1,0 0 1,0 0 0,0 0-1,-1 0 1,1 0 0,0 0-1,0 0 1,-1 0-1,1 0 1,-1 0 0,1 0-1,-1 0 1,1 0-18,-16 26 67,12-22-45,-10 16 50,0-1 1,-1-1 0,-2 0-1,1-2 1,-11 9-73,26-26 0,1 0 1,0 0-1,0 0 1,0 0-1,0 0 1,0 0-1,0 1 1,0-1-1,0 0 1,0 0-1,0 0 1,0 0-1,0 0 1,-1 0-1,1 0 1,0 1-1,0-1 1,0 0-1,0 0 1,0 0-1,0 0 1,0 0 0,0 0-1,0 1 1,0-1-1,0 0 1,0 0-1,1 0 1,-1 0-1,0 0 1,0 0-1,0 0 1,0 1-1,0-1 1,0 0-1,0 0 1,0 0-1,0 0 1,0 0-1,0 0 1,0 0-1,1 0 1,-1 0-1,0 1 1,0-1-1,0 0 1,0 0 0,0 0-1,0 0 1,0 0-1,1 0 1,-1 0-1,0 0 1,0 0-1,0 0 1,0 0-1,0 0 1,0 0-1,1 0 0,13 2 71,15-3 62,8-3-255,-9 0-428,0 2 1,0 1 0,21 1 549,-24 2-8448</inkml:trace>
  <inkml:trace contextRef="#ctx0" brushRef="#br0" timeOffset="4404.19">4523 6139 6912,'-5'-22'661,"5"21"-234,0 1-235,14-32 85,-9 21-117,1 2 1,0-1-1,0 1 0,1-1 1,0 2-1,4-4-160,-9 10 21,1-1 1,-1 0-1,1 1 0,0 0 0,0-1 1,0 1-1,0 0 0,0 1 0,1-1 0,-1 0 1,1 1-1,-1 0 0,1 0 0,-1 0 1,1 0-1,0 0 0,0 1 0,-1 0 1,1 0-1,0 0 0,2 0-21,-3 1 14,0 0 0,0 1 0,-1-1 1,1 1-1,0 0 0,-1 0 0,1 0 0,-1 0 0,0 0 0,0 0 0,0 0 1,0 1-1,0-1 0,0 1 0,0-1 0,-1 1 0,0 0 0,1 0 0,-1 0 1,0 0-1,0-1 0,-1 2-14,5 12 138,-1 1 0,0-1 0,-1 7-138,-3-18 17,0 0 0,0 0 0,-1 0 0,0 0 0,0 0 0,0 0 0,-1 0 0,0-1 0,0 1 0,0-1 0,0 1-1,-1-1 1,0 0 0,-1 2-17,-50 61 207,41-53-117,-1 3 20,-1-1 0,0 0 0,-1-2 1,-1 1-1,-1-2 0,-6 3-110,20-13 62,-12-1 111,28-2-165,81 0 602,15-6-610,-84 5 302,-13 1-7217,-11 0 1006</inkml:trace>
  <inkml:trace contextRef="#ctx0" brushRef="#br0" timeOffset="2920.509">3879 6207 5248,'0'0'277,"0"0"64,0 0-63,0 0-1,0 0 86,0 0 63,0 0 172,0 0-1,0 0-170,0 0-86,0 0-149,0 0 43,0 0 42,5 1 43,16 0-238,1-1-1,-1 0 1,0-2 0,0 0-1,16-5-81,105-30 454,-73 18-377,-51 15-5411,-17 4-340</inkml:trace>
  <inkml:trace contextRef="#ctx0" brushRef="#br0" timeOffset="3310.262">4056 5971 8448,'-2'13'362,"-18"136"870,13-81-416,-10 40-816,-5 19-2581,19-104-3008</inkml:trace>
  <inkml:trace contextRef="#ctx0" brushRef="#br0" timeOffset="22953.89">5278 6073 3968,'0'0'256,"0"0"43,0 0 170,0 0 0,0 0-170,0 0-43,0 0 0,0 0-22,0 0-63,0 0 85,0 0 107,0 0-1,0 0-63,0 0 21,0 0-128,0 0 21,0 0-63,0 0-22,0 0 0,0 0 21,8 11 235,6 15-140,-1 1 0,-1 0 0,-2 1 0,0 0 1,0 12-245,0-6 140,1-1 1,1 0 0,8 14-141,-19-46-982,-1-1-3498,0 0-1194</inkml:trace>
  <inkml:trace contextRef="#ctx0" brushRef="#br0" timeOffset="23408.066">5504 6099 6144,'0'0'149,"0"0"235,0 0 640,0 0 64,0 0-661,0 0-171,0 0 0,0 0-22,0 0-84,0 0-22,0 0 0,0 0 0,0 0 21,-2 1 64,-272 249 811,266-242-1152,7-7-618,1-1-1196,0 0-4180</inkml:trace>
  <inkml:trace contextRef="#ctx0" brushRef="#br0" timeOffset="24137.226">5596 6276 6144,'0'0'149,"0"0"171,0 0 363,0 0 21,0 0-235,0 0 0,0 0-42,0 0 42,0 0-63,0 0-65,0 0-149,0 0 21,0 0-42,-11 32 341,4-11-297,2 0 0,1 1 0,0 0 0,2-1-1,0 4-214,-6 45-6151,7-57 1735</inkml:trace>
  <inkml:trace contextRef="#ctx0" brushRef="#br0" timeOffset="26748.105">5428 5901 7680,'0'0'18,"1"0"1,-1 0-1,0 0 1,0 0-1,1-1 1,-1 1-1,0 0 1,0 0-1,1 0 1,-1 0-1,0 0 0,1 0 1,-1 0-1,0 0 1,0 0-1,1 0 1,-1 1-1,0-1 1,0 0-1,1 0 1,-1 0-1,0 0 1,0 0-1,1 0 1,-1 0-1,0 1 1,0-1-1,1 0 1,-1 0-1,0 0 1,0 1-1,0-1 0,0 0 1,1 0-1,-1 0 1,0 1-1,0-1 1,0 0-1,0 0 1,0 1-1,0-1 1,0 0-19,0 16 1624,0-15-1508,0 0 1,0 0 0,0 0 0,0 0 0,0 0-1,-1 0 1,1 0 0,0 0 0,-1 0 0,1 0-1,-1 0 1,1 0 0,-1 0 0,1 0 0,-1 0-1,0 0 1,1-1 0,-1 1 0,0 0 0,0 0-117,-2-11-22,2 1-42,1 7 150,0 2 42,0 0 0,0 0 0,0 0 0,0 0 0,0 0 21,0 0 64,0 0-1706,0 0-6592</inkml:trace>
  <inkml:trace contextRef="#ctx0" brushRef="#br0" timeOffset="38619.163">5954 6097 6528,'0'0'128,"0"0"21,0 0 86,0 0 42,0 0 86,0 0 42,0 0 86,0 0-43,0 0-235,0 0 0,0 0-63,0 0-22,0 0 21,-11-7 192,7 6-325,0 1-1,0 0 0,0 0 0,-1 0 0,1 1 0,0-1 0,0 1 1,0 0-1,0 0 0,0 0 0,0 1 0,0-1 0,0 1 1,0 0-1,1 0 0,-1 0 0,1 1 0,0-1 0,-1 1 1,1 0-1,0 0 0,-1 2-15,-4 3 12,0 0-1,1 0 1,0 1-1,1 0 1,-1 1 0,2-1-1,0 1 1,-1 2-12,1 1 12,1 0-1,0 1 1,1-1-1,0 0 1,2 1-1,-1 1-11,2-10 2,0 0 0,0 0 1,0 1-1,0-1 0,1 0 0,0 0 0,0 0 0,1 0 0,-1 0 0,1-1 0,0 1 0,1 0 0,-1-1 0,1 1 0,0-1 1,0 0-1,0 0 0,1 1-2,-1-3 3,0 0 0,0 0 0,0-1 0,1 1 1,-1-1-1,0 0 0,1 0 0,-1 0 0,1 0 1,0 0-1,-1-1 0,1 1 0,0-1 0,-1 0 1,1 0-1,0-1 0,-1 1 0,1-1 0,-1 1 1,3-2-4,8-1 16,0-1 0,0 0 0,0-1 0,6-4-16,-13 7 21,0-1 0,-1 0 1,0 0-1,1-1 0,-1 0 1,-1 0-1,1-1 0,-1 1 1,1-1-1,-2 0 0,1 0 1,0-1-1,-1 0 0,0 1 1,0-1-1,-1-1 0,0 1 1,0 0-1,0-1 0,-1 1 1,0-1-1,0 0 0,-1 0 1,0 0-1,0 0 0,-1 0 1,0 0-1,0 0 0,0 0 1,-2-2-22,1 1-68,0 0 0,-1 1 0,0-1 0,0 1 0,-1-1 0,0 1 0,0 0 0,-2-2 68,4 7-60,-1 0 0,0-1 0,0 1 0,-1 0 1,1 0-1,0 0 0,-1 0 0,1 1 0,-1-1 0,0 1 1,1-1-1,-1 1 0,0 0 0,0 0 0,0 0 0,0 1 1,0-1-1,0 0 0,0 1 0,0 0 0,0 0 1,0 0-1,-1 0 60,1 0-534,1 0 1,-1 0 0,0 0-1,0 1 1,1-1 0,-1 1-1,0-1 1,0 1 0,1 0 0,-1 1 533,-11 4-2731</inkml:trace>
  <inkml:trace contextRef="#ctx0" brushRef="#br0" timeOffset="38994.721">5924 6026 10752,'-1'115'348,"-4"0"1,-6 0-1,-5 3-348,1-26-1301,3 6 1301,10-75-7040</inkml:trace>
  <inkml:trace contextRef="#ctx0" brushRef="#br0" timeOffset="39680.108">5954 5773 8192,'0'0'128,"0"0"21,0 0 107,0 0 107,0 0 42,0 0 43,0 0-128,0 0 0,0 0-149,0 0-43,0 0 0,0 0 21,0 0 64,0 0-42,0 0 42,0 0-63,0 0 20,0 0 172,0 0 20,0 0-84,0 0-44,0 0-63,0 0-790,0 0-3370,0 0-427,0 0 1387</inkml:trace>
  <inkml:trace contextRef="#ctx0" brushRef="#br0" timeOffset="40522.662">5932 5789 5376,'11'9'0,"-3"-5"21,-6-3 86,-2-1 63,0 0 193,0 0 106,0 0-63,-11 10 490,8-5-768,1-1 0,-1 0 0,1 0 0,-1 0 0,0-1 0,-1 1 0,-1 1-128,3-4 128,2-1 21,-4-42 747,5 39-811,1 3-72,-1-1 0,0 1 0,0 0 0,0-1 0,0 1 0,0 0 0,0 0 0,1 0 0,-1 0 0,0 0 0,0 0 0,0 0 0,0 0 0,1 0 0,-1 0 0,0 1 0,0-1 0,0 0 0,0 1 0,0-1 0,0 1 0,0-1 0,0 1 0,0-1 0,0 1 0,0 0-13,0 0-34,-1 0 1,1 0 0,-1 0-1,0 0 1,1 0 0,-1 0-1,0 0 1,0 0-1,0 0 1,1 0 0,-1 0-1,-1 0 1,1 1-1,0-1 1,0 0 0,0 0-1,0 0 1,-1 0 0,1 0-1,-1 0 1,1 0-1,-1 0 1,1 0 0,-1 0-1,1-1 1,-1 1-1,0 0 1,0 0 33,0 0-6293</inkml:trace>
  <inkml:trace contextRef="#ctx0" brushRef="#br0" timeOffset="42193.8">6333 6039 7424,'0'0'128,"0"0"0,0 0 0,-15 18 234,1 3-255,2 1 0,0 0-1,2 0 1,1 1 0,0 0-1,2 1 1,1 0 0,0 0-1,2 0 1,1 9-107,3-29 11,0 0 0,0 0 0,1 0-1,-1 0 1,1 0 0,0 0 0,0 0 0,1 0 0,-1-1-1,1 1 1,0 0 0,0-1 0,0 1 0,1-1 0,-1 0 0,3 2-11,-4-3 11,1-1-1,0 1 1,0-1 0,0 1 0,1-1 0,-1 0 0,0 0 0,0 0 0,1 0 0,-1 0 0,0 0 0,1-1 0,-1 1 0,1-1 0,-1 0 0,1 0 0,-1 1 0,1-2 0,-1 1 0,1 0 0,-1 0 0,1-1 0,-1 1-1,1-1 1,-1 0 0,0 0 0,2 0-11,13-7 56,0 0-1,0-1 1,-1 0-1,0-1 1,-1-1-1,0 0 1,-1-1-1,-1-1 1,0 0-1,3-5-55,-13 15 192,-3 3-191,0 1 0,1-1 0,-1 0 0,0 0 1,1 0-1,-1 0 0,0 0 0,0 0 0,1 0 0,-1 0 0,0 1 0,1-1 0,-1 0 1,0 0-1,0 0 0,1 1 0,-1-1 0,0 0 0,0 0 0,0 1 0,1-1 0,-1 0 1,0 0-1,0 1 0,0-1 0,0 0 0,0 1 0,0-1 0,1 0 0,-1 1 0,0-1 1,0 0-1,0 1 0,0-1 0,0 0 0,0 1 0,0-1 0,0 0 0,-1 0 0,1 1 1,0-1-1,0 0 0,0 1 0,0-1 0,0 0-1,2 30-1,0-14-5,-2-15 8,0 0 0,0 0 0,1 0 0,-1 0 0,0 0 0,1 0 1,-1 0-1,1-1 0,-1 1 0,1 0 0,0 0 0,-1 0 0,1 0 0,0-1 1,0 1-1,-1 0 0,1-1 0,0 1 0,0 0 0,0-1 0,0 1 0,0-1 1,0 1-1,0-1 0,0 0 0,0 0 0,0 1-2,1-1 10,1 0 0,-1 0 0,0-1 0,0 1 0,0 0 0,0-1 0,0 1 0,0-1 0,0 0-1,0 0 1,0 0 0,0 0 0,1 0-10,4-4 37,0 1-1,-1-1 1,1-1-1,-1 1 1,0-1-1,4-5-36,-4 3 46,-1 0 1,0-1-1,0 0 1,-1 0-1,0 0 1,-1 0-1,0-1-46,-1 5 21,-1 1 0,1-1 0,-1 0 0,-1 0 0,1 0 0,-1 0 0,0 0 0,0 0 0,0 0 0,-1 0 0,0 0 0,0 0 0,0 0 0,-2-3-21,2 5-6,-1 1 1,0 0 0,1 0-1,-1 0 1,0 0 0,0 1-1,0-1 1,0 0 0,-1 1-1,1-1 1,0 1 0,-1 0-1,1 0 1,-1 0 0,1 0-1,-1 0 1,0 0 0,1 1-1,-1-1 1,0 1 0,1 0-1,-1 0 1,0 0 0,1 0-1,-1 0 1,0 1 0,1-1-1,-1 1 1,0-1 0,-1 2 5,0-2-10,1 1 0,-1 0 0,1 0 1,0 0-1,-1 1 0,1-1 0,0 1 1,0 0-1,-1 0 0,1 0 1,1 0-1,-1 0 0,0 1 0,1-1 1,-1 1-1,1 0 0,0-1 0,0 1 1,0 0-1,0 0 0,0 1 0,1-1 1,-1 1 9,2 6-107,8 0 64,-6-10 34,0 1 0,0 0 0,1-1 0,-1 1 0,0-1 0,1 0 0,-1 0 0,0 0 0,1 0 0,-1 0 0,0 0 0,1-1 0,-1 1 0,0-1 0,0 1 0,1-1 0,-1 0 0,0 0 0,0 0 0,0 0 9,47-27-128,-41 22 95,3-1 31,1 0 0,-1-1 1,-1-1-1,0 0 0,0 0 0,-1-1 1,0 0-1,0 0 0,-1-1 0,-1 0 0,0 0 1,5-13 1,-12 24-11,1-1 1,-1 0 0,0 0-1,0 0 1,0 0 0,0 0-1,0 0 1,0 0 0,0 0-1,0 0 1,0 0 0,-1 0-1,1 0 1,0 0 0,-1 1 0,1-1-1,0 0 1,-1 0 0,1 0-1,-1 0 1,0 1 0,1-1-1,-1 0 1,1 1 0,-1-1-1,0 0 1,0 1 0,1-1-1,-1 1 1,0-1 0,0 1-1,0-1 1,0 1 0,0 0-1,0-1 1,0 1 0,1 0-1,-1 0 1,0-1 0,0 1-1,0 0 1,0 0 0,0 0 0,0 0-1,0 1 1,0-1 0,0 0-1,0 0 1,0 0 0,0 1-1,0-1 1,0 0 0,0 1-1,0-1 1,1 1 0,-1-1-1,0 1 1,0-1 0,1 1-1,-1 0 1,0-1 0,0 2 10,-1-1-5,1 1-1,-1 0 1,0 0 0,1 0 0,-1 0 0,1 0 0,0 0 0,0 0 0,0 0-1,0 0 1,0 0 0,0 1 0,1-1 0,-1 0 0,1 1 0,0-1 0,-1 0-1,1 1 1,0-1 0,0 1 0,1-1 0,-1 0 0,0 1 0,1-1 0,0 0-1,-1 1 1,1-1 0,0 0 0,0 0 0,0 0 0,1 0 0,0 2 5,6 7-36,1 0 0,1 0 1,0 0-1,0-1 0,7 4 36,19 21-41,-30-29 34,-1 2 0,1-1 0,-2 0 1,1 1-1,-1 0 0,0 0 0,-1 0 0,0 1 1,0-1-1,-1 1 0,0 2 7,-1-7-75,0 0 0,-1 1 0,0-1 0,0 0-1,0 0 1,-1 0 0,1 0 0,-1 1 0,0-1 0,-1 0 0,1 0 0,0 0 0,-1-1 0,0 1-1,0 0 1,0-1 0,-1 1 0,1-1 0,-1 1 0,0-1 0,0 0 0,0 0 0,0 0-1,-2 0 76,-3 4-5162</inkml:trace>
  <inkml:trace contextRef="#ctx0" brushRef="#br0" timeOffset="42767.293">7030 6037 9088,'-21'4'234,"14"1"-207,-1 0 0,0 0-1,1 1 1,0 0 0,0 0-1,1 0 1,0 1 0,0 0-1,0 0 1,1 1 0,0 0-1,1 0 1,-3 4-27,3-2 29,-1-1-1,1 1 1,0 0-1,1 0 1,1 1 0,-1-1-1,2 0 1,-1 1-1,1-1 1,1 1 0,1 5-29,-1-14 9,0 0 1,0-1 0,1 1 0,0 0 0,-1 0-1,1 0 1,0 0 0,0 0 0,0-1-1,0 1 1,0 0 0,0-1 0,0 1 0,1-1-1,-1 1 1,1-1 0,-1 0 0,1 1-1,-1-1 1,1 0 0,0 0-10,2 1 46,0 0 0,0-1 0,0 1 1,0-1-1,1 0 0,-1 0 0,0-1 0,0 1 0,1-1 0,0 0-46,8 0 127,1-1 1,-1 0-1,1-1 0,-1-1 0,0 0 0,3-1-127,17-7 215,0-1 1,-1-2-1,10-5-215,-29 12 56,-1 0 1,1-1-1,-1-1 0,-1 1 0,0-2 0,0 0 1,-1 0-1,0 0 0,1-4-56,-7 8 42,0 0 0,-1 0 1,0-1-1,0 1 0,-1-1 0,0 0 1,0 0-1,-1 0 0,1 0 1,-2 0-1,1 0 0,-1 0 0,0-4-42,0 6 25,-1-1 1,1 1-1,-1 0 0,0 0 0,0 0 0,-1 0 1,1 0-1,-1 0 0,-1 1 0,1-1 0,0 0 0,-1 1 1,0 0-1,0-1 0,-1 1 0,1 1 0,-1-1 1,-3-3-26,3 5-77,1 1 1,-1-1-1,0 1 1,1-1-1,-1 1 0,0 0 1,0 1-1,1-1 1,-1 1-1,0-1 1,0 1-1,0 0 1,0 1-1,0-1 1,0 1-1,0-1 1,1 1-1,-1 0 1,0 0-1,1 1 1,-1-1-1,1 1 1,-2 0 76,-9 5-584,0 1 0,0 0 0,0 1 0,-10 9 584,4-2-1407,-11 9-4887,17-17 4651</inkml:trace>
  <inkml:trace contextRef="#ctx0" brushRef="#br0" timeOffset="43129.661">7109 5807 8448,'0'0'256,"0"0"-22,0 0-63,0 0 64,0 0 42,4 15 470,4 23-364,-2-1 1,-2 1 0,-2 0-1,-1 33-383,-19 155 674,15-191-578,-17 129-19,-6 63-1240,23-164-4770,3 23 5933,3-34-5525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10:51.6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1 211 5248,'1'0'8,"-1"0"0,1-1 1,0 1-1,0-1 0,0 1 0,0-1 1,-1 0-1,1 1 0,0-1 0,-1 0 1,1 1-1,-1-1 0,1 0 0,0 0 1,-1 1-1,0-1 0,1 0 0,-1 0 1,1 0-1,-1 0 0,0 0 0,0 0 1,1 1-1,-1-1 0,0-1-8,6-38 403,3-4-116,-5 30-287,-3 10 0,0 0 0,1 0 0,-1 1 0,1-1 0,0 0 0,0 1 0,0-1 0,0 1 0,1 0 0,-1-1 0,1 1 0,0 1 0,0-1 0,0 0 0,1 0 0,5-2-22,3 3-63,-11 2 80,1 0 0,-1 1 0,0-1 0,1 0 0,-1 0 0,1 1 0,-1-1 0,0 0-1,0 1 1,1 0 0,-1-1 0,0 1 0,0 0 0,1 0 0,-1-1 0,0 1 0,0 0 0,0 0 0,0 0 0,0 0 0,0 0-1,-1 1 1,1-1 0,0 0 0,-1 0 0,1 0 0,0 1 5,2 3-12,2 2 42,0 0 1,-1 0-1,0 1 1,0-1-1,-1 1 1,2 4-31,13 25 329,-15-34 97,-2-2-423,1 0 1,0 0-1,0 1 0,0-1 0,0-1 0,-1 1 0,1 0 0,1 0 0,-1-1 0,0 1 0,0-1 0,0 0 0,0 0 0,0 1 0,0-1 0,0-1 0,1 1 0,-1 0 0,0 0 0,0-1 0,0 1 0,0-1 0,0 0 0,0 0 0,0 0 0,0 0-3,16-5 7,-5 2-7,-1-1 0,1 3 0,-1 1 0,-1 1 0,-2-2 0,2-3 0,3-1 0,0 1-790,-11 3-3156</inkml:trace>
  <inkml:trace contextRef="#ctx0" brushRef="#br0" timeOffset="641.09">338 1 5248,'0'0'8,"0"0"0,0 0 1,-1 0-1,1 1 0,0-1 0,0 0 1,-1 0-1,1 0 0,0 0 0,0 1 1,0-1-1,0 0 0,0 0 1,-1 1-1,1-1 0,0 0 0,0 0 1,0 1-1,0-1 0,0 0 0,0 0 1,0 1-1,0-1 0,0 0 0,0 0 1,0 1-1,0-1 0,0 0 1,0 0-1,0 1 0,0-1 0,0 0 1,0 0-1,0 1 0,0-1 0,1 0 1,-1 0-1,0 1 0,0-1 0,0 0 1,0 0-1,0 1 0,1-1 1,-1 0-1,0 0 0,0 0 0,1 0 1,-1 1-9,20 13 957,44 14 1244,-39-17-1639,-22-10-349,-3-1-63,0 0-22,0 0 0,0 0 0,0 0 0,5 26 149,-5-22-265,0 0 1,0 0-1,-1 0 0,1-1 0,-1 1 1,0 0-1,0 0 0,0 0 1,-1 0-1,1-1 0,-1 1 1,0 0-1,-2 2-12,-35 45 84,8-12-72,15-7-128,8-11-4632,7-18-137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10:54.8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0 214 2560,'1'0'300,"1"0"0,-1 0 0,1 0 1,-1 0-1,0 0 0,1 0 0,-1-1 0,1 1 1,-1 0-1,0-1 0,1 1 0,-1-1 0,0 1 0,1-1-300,1-21 68,1 0 0,1 1-1,1 0 1,0 0-1,2 0 1,10-18-68,-14 30 0,3-5 0,1 2 0,-4 4 21,-1 11 8,0-1-1,0 1 0,-1 0 1,1 0-1,-1 0 1,0 0-1,1 0 1,-2 0-1,2 2-28,11 25 214,-1 0 0,-2 1 0,-1 0 0,-1 4-214,-4-17 40,-4-16 67,-1-2 21,0 0 0,1-1-22,22-6-79,-12 2-41,53-41 129,-56 41-93,6 3-22,0 2 0,1 2 0,7 3-1181,-11-6-2023,21-8 1146,-32 9 565</inkml:trace>
  <inkml:trace contextRef="#ctx0" brushRef="#br0" timeOffset="703.543">354 14 1664,'0'0'405,"9"21"4843,10 7-5037,-15-22-171,0 0-1,0 0 1,0 0-1,1 0 1,0 0 0,0-1-1,0 0 1,1 0-1,0-1 1,-1 1-1,2-1 1,-1-1 0,0 1-1,1-1 1,0 0-1,0 0 1,0-1 0,0 0-1,0 0 1,4 0-40,-10-2 128,-1 0 0,0 0 0,0 0 0,0 0 0,0 0 0,-29 28 21,-106 87-1130,125-105-4459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16:02.0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4480,'23'14'4330,"-19"-11"-4306,10 10 86,0 0-1,1-1 0,1-1 1,0 0-1,5 2-109,-17-11 21,0 0 1,0 0 0,0-1-1,0 1 1,0-1-1,0 0 1,0 0-1,0 0 1,0-1-1,1 1 1,-1-1-1,0 0 1,0 0-1,1 0 1,-1-1-1,0 0 1,0 0 0,1 0-1,-1 0 1,0 0-1,0-1 1,-1 0-1,1 0 1,0 0-1,0 0 1,-1-1-1,1 1-21,0-2 19,0 1 0,1-1 0,-1 1 0,1 0 0,0 0-1,0 1 1,0-1 0,0 1 0,0 0 0,1 1 0,-1-1-1,0 1 1,1 0 0,-1 1 0,4-1-19,-2 2 21,0 0 0,0 0 0,0 1 0,-1 0-1,1 0 1,0 1 0,-1-1 0,0 2 0,0-1 0,1 1 0,-2-1 0,2 2-21,31 24 20,-32-23-11,-1-1-1,1 0 1,1 0 0,-1 0-1,1-1 1,0 0-1,0-1 1,0 1-1,0-1 1,1-1 0,-1 1-1,1-1 1,-1-1-1,1 1 1,1-1-9,10-1 20,-11-1-13,0 1 0,0-1-1,-1 2 1,1-1-1,0 1 1,-1 1 0,1-1-1,-1 1 1,1 0 0,-1 1-1,0 0 1,0 0 0,1 1-7,3 2 6,1-1 1,-1-1 0,1 0-1,0 0 1,0-1 0,0 0-1,1-2 1,-1 1 0,1-1-1,-1-1 1,1 0 0,9-2-7,-3 1 9,0 1 1,0 1-1,0 1 1,-1 1 0,13 2-10,-22-3 0,0 0 0,0-1 0,1 0 0,-1 0 0,0-1 0,0-1 0,1 1 0,-1-2 0,0 1 0,8-3 0,14-6 0,1 0 0,14-9 0,-25 9 0,1 1 0,1 1 0,0 1 0,0 1 0,6 1 0,-4 3 0,0 1 0,0 2 0,0 1 0,4 1 0,-7 0 0,0-1 0,0-1 0,0-1 0,0-1 0,9-2 0,-5-2 0,-3 0 0,0 2 0,0 0 0,0 1 0,9 2 0,-23 0 0,-1 1 0,0 1 0,0-1 0,0 1 0,0 0 0,0 1 0,-1 0 0,1 0 0,-1 1 0,0 0 0,0 0 0,0 1 0,0 0 0,2 2 0,-2-1 4,0-1 0,1 0 0,-1 0 0,1-1 0,0 0 0,0 0 0,0-1 0,1 0 0,-1-1 0,1 0 0,-1 0 0,1 0 0,0-1 0,0-1 0,0 0 0,8 0-4,10-3 16,0-2 0,0 0 0,0-2 0,22-8-16,-43 14 5,0 0 0,0 0 0,0 0 0,0 1 0,0 0 0,0 1 0,0-1-1,0 1 1,0 0 0,0 0 0,0 1 0,0 0 0,3 1-5,-3 0 9,1-1-1,0 0 1,0 0-1,0-1 1,0 0-1,0 0 1,0-1-1,1 0 1,-1 0-1,0-1-8,23-6 30,-1-1 1,23-9-31,-30 9 9,1 0 0,0 2 0,0 0 1,0 2-1,8 0-9,21-2 58,0-3 1,0-1-1,14-7-58,63-13 81,-121 28-62,0 1 0,-1 1 0,1-1 0,0 1 0,0 1 0,0-1 1,0 1-1,0 1 0,-1-1 0,1 1 0,0 1-19,9 4 124,-1 0 0,0 1 0,14 10-124,24 12 143,-38-23-104,0-2-1,0 0 1,1 0 0,0-2-1,0 0 1,0-1 0,7 0-39,-8-1 19,0 1 1,1 0-1,-1 1 1,0 1-1,0 1 1,-1 0-1,1 1 1,2 2-20,-5-1 17,-1-1 0,2 0 0,-1-1 0,0 0 0,1-1 0,0-1 0,0 0 0,0-1 0,0-1 0,0 0 0,1 0 0,-1-2 0,0 1 1,0-2-1,7-1-17,43-10 0,-40 7 0,1 1 0,20-1 0,-38 5 0,1 1 0,-1 0 0,0 1 0,0-1 0,0 1 0,0 1 0,0-1 0,-1 1 0,1 0 0,0 1 0,-1-1 0,1 2 0,12 7 42,1-1 1,0-1 0,21 7-43,-31-14 12,0 0 1,0 0 0,-1-1 0,1 0 0,1-1-1,-1 0 1,0 0 0,0-1 0,0 0 0,0-1-13,50-13 10,31-3 34,-84 17-39,0 1-1,0 0 1,0 0 0,1 0 0,-1 1-1,0 0 1,0 1 0,0 0 0,0 0-1,0 0 1,3 3-5,0-1 8,1-1 1,-1 1-1,1-2 0,-1 1 0,1-1 0,0-1 0,0 0 0,0-1 0,0 0 1,0 0-1,0-1 0,2-1-8,29-5 35,-1-3 0,25-8-35,10-3-18,-60 17 20,0 0-1,0 1 1,0 1 0,0 1 0,0 0 0,1 1 0,-1 1 0,0 1 0,1 0 0,-1 1 0,14 4-2,-16-3 24,-1-1-1,1-1 1,0 0-1,0 0 1,0-2 0,0 0-1,0 0 1,0-2-1,0 1 1,1-2-24,30-7 5,-1-2 0,21-9-5,-37 10-2,2 1 0,-1 2 0,1 1 0,0 2 0,1 0 1,10 2 1,29 3-7,13 1 74,-1-4 1,8-4-68,-77 5 10,0 0 1,0 2 0,0-1-1,0 2 1,0-1 0,7 3-11,-14-2 4,-1 1 0,0-1 0,0 1 0,0 1 0,0-1 0,0 1 0,-1 0 0,1 0 0,-1 0 0,1 0 0,-1 1 0,0 0 0,-1-1 0,1 2 0,-1-1 0,2 3-4,0 0 20,0 0 0,0-1 1,0 0-1,1 0 1,0 0-1,3 2-20,-6-6 11,1 0 0,-1 0 0,1-1 0,-1 0 0,1 1 1,0-1-1,-1 0 0,1-1 0,0 1 0,0-1 0,-1 0 0,1 0 0,0 0 0,1 0-11,226 2 911,-78 0-2867,-131-2-7004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16:05.37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3968,'0'0'-85,"32"9"938,28 16-107,2-3 1,1-3 0,0-2-1,1-3 1,11-2-747,-47-10 225,-1-2-1,0-2 1,0 0 0,0-1 0,0-2-1,19-6-224,-13 4 148,1 0 0,-1 3 0,33-1-148,-54 5 50,-1 1 0,1 1 0,0 0 1,7 3-51,-7-1 35,-1-2 0,1 0 0,0 0 0,8-1-35,9-3 16,1-1 1,-1-2-1,0-1 0,-1-2 0,28-10-16,-34 10 8,1 0-1,0 2 1,0 0 0,1 2-1,-1 0 1,1 2-1,0 0 1,0 2 0,14 2-8,28 17 89,-52-14-53,-1-1 0,1 0 1,0-1-1,10 1-36,74-4 27,-74-2-28,0 1-1,1 1 1,-1 2 0,2 0 1,-19 0 11,0 0 0,-1 1 0,1-1 0,-1 1-1,0 0 1,0 1 0,0-1 0,0 1 0,1 1-11,-2 0 14,1-2 0,0 1-1,-1 0 1,1-1-1,0 0 1,1-1 0,-1 0-1,0 0 1,1 0-1,-1 0-13,11-1 26,0-1 0,0 0-1,0-2 1,0 0 0,0 0-26,-5-1 12,-1 1 0,1 0 1,0 2-1,-1-1 1,1 1-1,0 1 1,0 0-1,-1 0 0,1 1 1,-1 1-1,1 0 1,-1 1-13,-6-1 22,1 0 1,-1 0 0,0 1-1,0 0 1,0 0 0,-1 1-1,0-1 1,0 1-1,0 0 1,1 1-23,-3-2 13,1 0 1,-1-1-1,1 1 0,0-1 0,1 1 0,-1-1 1,0 0-1,1 0 0,0-1 0,0 1 0,-1-1 1,2 0-1,-1 0 0,0 0 0,0 0 0,1-1 1,-1 0-1,0 0 0,1 0 0,2 0-13,11 0 92,0-2-1,-1 0 0,1-1 1,6-1-92,20-5-4710,-39 7 3764,31-6-3726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7:53:28.68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48 2432,'2'10'1470,"2"3"4717,-3-13-6019,-1 0 1,1 0 0,0 0 0,0 0 0,0-1 0,0 1 0,0 0 0,-1-1 0,1 1-1,0-1 1,0 1 0,0-1 0,-1 1 0,1-1 0,0 0 0,-1 1 0,1-1-1,-1 0 1,1 1 0,0-1 0,-1 0 0,0 0 0,1 0-169,1-1 107,-2 2 21,0 0 0,12-8 256,9 1-175,1 2 0,0 0 0,2 1-209,56-12 13,-57 12-13,-1 0 0,1 2 0,0 1 0,0 0 0,1 2 0,-1 1 0,6 1 0,61 2 0,7-1 0,0 4 0,-1 4 0,-1 4 0,1 4 0,-31-9 0,1-3 1,-1-3 0,59-4-1,-52-1-8,0 3 0,-1 3 0,8 5 8,40 8-245,0-6 0,69-2 245,-79-13-145,54-9 145,-7 0-90,298-25 64,-155 10 31,47 12-5,-266 11 0,-50 0 0,-1 2 0,1 2 0,23 2 0,94 22 0,-47-7 0,32-2 0,155 4 0,321 33 0,-449-38 0,13-6 0,-26-3 0,72 15 0,-48 3 0,0-8 0,2-7 0,67-9 0,226-8 0,-373 10-416,-1 4 0,0 3 0,0 5 0,82 23 416,-136-30-2731,-1 0-4266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38.69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26 6656,'14'9'27,"0"-1"1,1-1-1,0 0 1,1-1-1,-1 0 1,1-2-1,0 0 1,1 0-1,-1-2 1,0 0-1,16 0-27,29-2 223,-1-3-1,39-7-222,-62 6 42,521-51 2006,-472 46-1835,0 5 1,0 2-1,1 5 0,-1 3 1,0 5-1,47 12-213,-99-18 75,-1-2 1,1-1-1,0-2 0,0-1 0,17-4-75,78 0-120,-82 6-2099,-27-1-3647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7:53:30.97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88 51 11136,'0'0'149,"0"0"86,-37-1 554,-11 1 86,46 0-619,2 0 0,0 0-22,0 0-84,0 0-22,0 0 21,0 0 64,0 0-63,39 0 127,10-3-169,0-2 0,1-2-1,4-3-107,-5 1 99,1 2-1,0 2 1,6 2-99,32 6 0,73 14 0,-59-5 0,13-4 0,-75-6 0,14-2 0,-1 3 0,1 2 0,-1 3 0,14 5 0,83 22 0,1-6 0,85 2 0,-141-20 0,50 4 0,41-5 0,-13-6 0,-37 1 0,0-6 0,112-16 0,-62-10 112,141-18 370,-234 37-331,0 4-1,53 6-150,94 9 0,93-13 0,-191-6 0,113-21 0,101-10 0,-183 24 0,-73 10 0,0 4 0,58 8 0,53 1 0,-179-8 4,79 0 120,74 11-124,-132-3 69,36 12-69,42 7 59,130 24-59,-56-1 0,-111-25 0,39 4 0,8-7-213,97 2 213,-197-22-1235,0 3-1,14 4 1236,-13 1-5495,0 1 0,8 5 5495,-3 1-2069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24:44.6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1223 274 7040,'0'0'128,"0"0"21,0 0 107,0 0 85,0 0-63,0 0-44,0 0-63,0 0 42,0 0-63,0 0-22,0 0 0,0 0 0,-1-2-22,-40-70 65,39 68-86,-1-5-63,-26-62-22,22 58 0,-2 1 0,1 4-22,7 7-84,-1-1-22,-7-7 0,-3 0 0,2 2 0,8 6 0,2 1 0,0 0 0,0 0 0,0 0 0,0 0 0,0 0 0,-4 4 115,1 0 0,1-1 0,-1 1 1,0 1-1,1-1 0,0 0 0,0 1 0,0-1 1,1 1-1,-2 3 13,-1 4 0,-1-1 0,0 0 0,3 3 0,1 0 0,-1 1 0,-8 24 87,3 1-1,2 0 1,-1 25-87,-5 40 124,5-51-25,6-43-60,0 0 1,-2 0-1,1 0 1,-1-1-1,-1 1 1,0-1-1,0 0 1,-1 0-1,0 0 1,-1 0-1,-5 8-39,-52 86 768,61-102-555,1-2-42,0 0 42,0 0-63,0 0-22,0 0 0,0 0 0,0 0 0,1-20 128,3 8-256,3 1 0,2 1 0,2 2 0,36-25 128,-36 26-128,-8 6 0,0-1 0,1 1 0,-1 0 0,0 0 0,0 0 0,1 0 0,-1 1 0,1-1 0,-1 1 0,1 0 0,-1 0 0,0 0 0,1 0 0,-1 1 0,14 0 0,-6 1 0,0 3 0,-1 2 0,0 0 0,-6-4 57,1-1-1,0 1 1,-1-1 0,1 0 0,1 0 0,-1-1 0,0 1 0,0-1 0,0 0 0,1-1-1,-1 1 1,1-1 0,-1 0 0,0 0 0,1-1 0,-1 0 0,0 0 0,1 0 0,-1 0-1,0-1 1,0 0 0,0 0 0,0 0 0,-1-1 0,1 1 0,0-1 0,2-3-57,0 1-66,0 0 0,-1 0 0,0-1 0,0 0 1,0 0-1,-1-1 0,0 1 0,0-1 0,-1 0 1,0 0-1,0-1 0,0 1 0,-1-1 0,1-5 66,1 2-806,3-6-6810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24:16.8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187 341 6016,'0'0'149,"0"0"128,0 0 193,0 0-22,0 0-235,0 0 0,0 0-42,0 0 42,0 0-42,0 0 64,0 0 21,0 0-22,0 0-84,6-22 84,-3 15-225,1 0-1,0 0 0,1 1 0,-1-1 1,1 1-1,1 0 0,-1 1 0,1-1 1,0 1-1,0 0 0,4-2-8,3 0 12,0 0 0,0 1-1,1 0 1,0 1 0,10-2-12,-12 4 14,1 0 1,-1 1-1,1 1 1,-1 0-1,1 1 1,-1 0 0,1 1-1,-1 1 1,1-1-1,-1 2 1,5 1-15,-10-2 11,0 0 0,-1 0 0,1 1 0,0 0 1,-1 0-1,0 0 0,0 1 0,0 0 0,0 0 1,0 0-1,-1 1 0,0 0 0,0 0 0,0 0 1,-1 1-1,0 0 0,0 0 0,0 0 0,0 0 1,1 5-12,-3-2 20,1 0 1,-2 0 0,1 0 0,-1 1 0,-1-1-1,1 0 1,-2 1 0,1-1 0,-1 0 0,-1 0-1,0 0 1,0 0 0,0 0 0,-1 0 0,-1 0-1,0-1 1,0 1 0,-1 1-21,-4 4 44,0 1-1,0-1 1,-1-1 0,-1 0 0,0 0-1,-1-1 1,0-1 0,-1 0 0,-10 6-44,15-12 94,0 0 0,0-1 1,-1 0-1,0 0 0,0-1 0,0-1 1,0 1-1,0-1 0,0-1 0,-8 1-94,14-2 21,1 1-1,-1-1 0,1 0 0,-1 0 0,1 0 1,-1-1-1,1 1 0,-1 0 0,1-1 0,-1 0 1,1 1-1,0-1 0,-1 0 0,1 0 0,0 0 1,0-1-1,-1 1 0,1-1 0,0 1 0,0-1 0,1 1 1,-1-1-1,0 0 0,1 0 0,-1 0 0,1 0 1,-1 0-1,1 0 0,0-1 0,0 1 0,0 0 1,0-1-1,0 1 0,1-1 0,-1 1 0,1-1 1,-1 1-1,1-1 0,0 1 0,0-1 0,0 0-20,0-1 2,0 0 0,0 0 0,0 0 0,1 0 0,0 0 0,0 0 1,0 0-1,0 1 0,0-1 0,1 0 0,-1 1 0,1-1 0,0 1 0,0-1 0,1 1 0,1-3-2,2 1-15,0 0 0,-1 1 1,2 0-1,-1 0 0,0 0 0,1 1 1,-1 0-1,7-2 15,15-8-29,35-11-58,-58 22 74,-1 1 1,1 0 0,-1 1-1,1-1 1,-1 1-1,1 0 1,0 0 0,-1 1-1,1-1 1,0 1-1,-1 0 1,1 0 0,0 1 12,5 3 0,-2 2-811,-6-5-3221,-2-2 22,0 0 3028,0 0 662,0 0-661</inkml:trace>
  <inkml:trace contextRef="#ctx0" brushRef="#br0" timeOffset="1">1050 235 7040,'0'0'128,"0"0"21,0 0 107,0 0 85,0 0-63,0 0-44,0 0-63,0 0 42,0 0-63,0 0-22,0 0 0,0 0 0,-1-1-22,-33-62 65,32 60-86,0-5-63,-24-52-22,20 49 0,-2 0 0,2 4-22,5 6-84,-1 0-22,-6-7 0,-2 0 0,1 3 0,7 4 0,2 1 0,0 0 0,0 0 0,0 0 0,0 0 0,0 0 0,-2 3 115,-1 0 0,1 0 0,-1 1 1,1-1-1,0 1 0,0 0 0,1-1 0,-1 1 1,1 0-1,-1 3 13,-2 4 0,0-2 0,0 0 0,2 3 0,1 0 0,-1 1 0,-6 21 87,2 0-1,1 1 1,0 21-87,-4 34 124,4-43-25,5-38-60,-1 0 1,0 0-1,0 0 1,-1 1-1,0-1 1,-1 0-1,0-1 1,0 1-1,-1 0 1,0-1-1,-5 7-39,-43 75 768,50-88-555,2-2-42,0 0 42,0 0-63,0 0-22,0 0 0,0 0 0,0 0 0,1-18 128,3 8-256,2 0 0,2 2 0,1 1 0,31-21 128,-30 22-128,-7 4 0,-1 1 0,1 0 0,0 0 0,0 0 0,0 1 0,0-1 0,-1 0 0,1 1 0,0 0 0,0 0 0,0 0 0,0 0 0,0 0 0,0 1 0,11 0 0,-4 0 0,-1 3 0,0 3 0,-1-1 0,-4-4 57,0 0-1,0 0 1,0 0 0,1 0 0,-1 0 0,1-1 0,-1 0 0,1 0 0,-1 0 0,1-1-1,-1 1 1,1-1 0,0 0 0,-1 0 0,1-1 0,-1 1 0,1-1 0,-1 0 0,1-1-1,-1 1 1,1-1 0,-1 0 0,0 0 0,0 0 0,0 0 0,0-1 0,3-1-57,-2-1-66,1 1 0,0-1 0,-1 1 0,0-2 1,0 1-1,-1 0 0,1-1 0,-1 0 0,0 0 1,-1 0-1,0-1 0,0 1 0,0-1 0,1-4 66,0 1-806,3-4-6810</inkml:trace>
  <inkml:trace contextRef="#ctx0" brushRef="#br0" timeOffset="2">1 884 5632,'3'-1'128,"172"-24"988,2 7 1,-1 8-1,30 9-1116,-102 1 334,0-3 0,0-6 1,93-19-335,-134 16-4821,-40 7-342</inkml:trace>
  <inkml:trace contextRef="#ctx0" brushRef="#br0" timeOffset="3">234 1127 6656,'13'-9'70,"0"0"-1,1 1 1,0 1 0,0 0 0,1 1 0,0 0 0,0 1-1,0 1 1,0 0 0,1 1 0,9 0-70,-21 2 40,0 1 0,0 0-1,0 0 1,0 0 0,0 0 0,0 1 0,1-1 0,-1 1 0,0 0 0,0 0 0,0 1 0,-1-1 0,1 1-1,0 0 1,-1 0 0,1 0 0,2 3-40,-1-1 51,-1 0-1,0 0 0,0 0 1,-1 1-1,1 0 0,-1 0 1,0 0-1,0 0 0,-1 0 1,0 0-1,2 6-50,0 1 49,-1 1 0,-1 0 0,0-1 0,0 1 0,-1 0 0,-1 0 0,0-1 0,-1 1-1,-1 0 1,0 0 0,-1 4-49,-1-2 93,0-1-1,-1 1 0,0-1 0,-2 0 1,1 0-1,-2-1 0,0 0 0,0 0 1,-1-1-1,-2 2-92,6-9 45,0 0 1,0 0-1,-1-1 0,0 1 1,0-1-1,0-1 0,0 1 1,-1-1-1,1 0 0,-1 0 1,0-1-1,0 0 0,0 0 1,0 0-1,0-1 0,0 0 1,0-1-1,-1 0 0,1 0 1,0 0-1,0-1 0,-3-1-45,5 2 16,1-1 0,0 0 0,-1 0-1,1-1 1,0 1 0,0-1-1,0 0 1,0 0 0,0-1 0,1 1-1,-1-1 1,1 1 0,0-1 0,-1 0-1,1-1 1,0 1 0,1 0 0,-1-1-1,1 0 1,-1 0-16,2 2 7,0-1 1,0 0-1,0 0 0,0 1 0,0-1 1,1 0-1,-1 0 0,1 0 1,0 0-1,0 0 0,0 0 0,0 0 1,0 0-1,1 0 0,-1 0 1,1 0-1,0 1 0,0-1 0,0 0 1,0 0-1,1 1 0,-1-1 1,1 1-1,-1-1 0,1 1 0,0-1 1,0 1-1,0 0 0,0 0 1,2-1-8,7-8-56,1 1 0,0 1 1,0 0-1,1 0 1,1 1-1,-1 1 0,14-6 56,-17 10-61,-1 0-1,1 0 0,0 1 0,0 0 0,0 1 1,0 0-1,0 0 0,0 1 0,0 0 1,1 1-1,-1 0 0,5 2 62,-7-1-1707,1 0-4159</inkml:trace>
  <inkml:trace contextRef="#ctx0" brushRef="#br0" timeOffset="4">919 1148 7936,'0'-2'62,"0"-1"0,-1 0 1,1 0-1,-1 1 0,0-1 1,1 0-1,-1 1 0,0-1 1,-1 1-1,1-1 0,0 1 1,-1-1-1,1 1 0,-1 0 0,0 0 1,0 0-1,0 0 0,0 0 1,-2-1-63,1 2 70,0 0 0,0 0 0,-1 0 0,1 1 0,0-1 0,-1 1 0,1 0 0,0 0 0,-1 0 0,1 0 0,0 1 0,-1-1 0,1 1 0,0 0 0,0 0 0,-2 1-70,0-1 0,-1 1 0,1 0 0,0 0 0,0 0 0,0 1 0,0 0 0,0-1 0,0 2 0,1-1 0,-1 1 0,1-1 0,0 1 0,0 0 0,0 1 0,-2 3 0,3-2 0,0 0 0,0 1 0,0 0 0,1-1 0,0 1 0,0 0 0,0 0 0,1 0 0,0 0 0,1 1 0,-1-1 0,2 3 0,-2-9 1,1 1 1,0 0-1,0 0 0,0 0 1,1 0-1,-1-1 1,0 1-1,1 0 1,-1 0-1,1 0 0,-1-1 1,1 1-1,0 0 1,0-1-1,0 1 1,0-1-1,0 1 1,0-1-1,0 1 0,1-1 1,-1 0-1,0 1 1,1-1-1,-1 0 1,1 0-1,1 1-1,0-1 5,0 0-1,0-1 1,1 1 0,-1-1-1,0 1 1,1-1-1,-1 0 1,0-1 0,0 1-1,1 0 1,-1-1-1,0 0 1,0 1 0,1-1-1,0-1-4,9-2 43,-1 0 0,1-1-1,-1-1 1,0 0 0,0-1-1,-1 0 1,1 0 0,-2-1-1,1-1 1,-1 0 0,0 0-1,2-5-42,-12 14 1,0 0-1,0 0 1,0 0-1,-1 0 0,1 0 1,0 0-1,0 0 1,0 0-1,-1 0 1,1 0-1,0 0 0,0 0 1,0 0-1,0 0 1,-1 0-1,1-1 1,0 1-1,0 0 0,0 0 1,0 0-1,-1 0 1,1 0-1,0 0 0,0-1 1,0 1-1,0 0 1,0 0-1,0 0 1,0 0-1,-1 0 0,1-1 1,0 1-1,0 0 1,0 0-1,0 0 1,0 0-1,0-1 0,0 1 1,0 0-1,0 0 1,0 0-1,0-1 1,0 1-1,0 0 0,0 0 1,0 0-1,0-1 1,0 1-1,0 0 0,0 0 1,0 0-1,1 0 1,-1-1-1,0 1 1,0 0-1,0 0 0,0 0 1,0 0-1,0 0 1,0-1-1,1 1 1,-1 0-1,0 0 0,-13 4-5,1 4 5,1 0 0,0 0 0,0 2 0,0-1 0,1 1 0,1 1 0,0 0 0,0 0 0,1 1 0,1 0 0,0 0 0,0 0 0,1 1 0,1 0 0,0 3 0,-6 16 0,2 1 0,1 0 0,1 0 0,2 1 0,0 25 0,5 0 0,0-58 4,1 0 0,-1 0-1,0-1 1,1 1 0,-1 0 0,0 0 0,1 0 0,-1 0 0,1 0 0,-1 0 0,1-1 0,-1 1 0,1 0 0,0 0 0,-1-1 0,1 1 0,0-1-1,0 1 1,0 0 0,-1-1 0,1 1 0,0-1 0,0 0 0,0 1 0,0-1 0,0 0 0,0 1 0,0-1 0,0 0 0,0 0 0,0 0 0,0 0-1,0 0 1,-1 0 0,1 0 0,1 0-4,32-10 203,-31 9-185,36-17-660,-2-5-3388,-18 10-364</inkml:trace>
  <inkml:trace contextRef="#ctx0" brushRef="#br0" timeOffset="5">1057 1458 6784,'0'0'0,"-17"0"384,17 0 0,-11 13 0,7-3 0,3 2-256,-2 2 128,2 3-128,-2 2 128,1 2-128,0-3 0,0 2-128,0-6 128,2-3 0,0-4 0,0 0-128,0-7 0,0 0-6912</inkml:trace>
  <inkml:trace contextRef="#ctx0" brushRef="#br0" timeOffset="6">1045 1308 11264,'0'0'0,"0"0"0,0 8 0,0-8 0,0 0 0,0 0 0,0 0-256,0 0 0,0 0-7424</inkml:trace>
  <inkml:trace contextRef="#ctx0" brushRef="#br0" timeOffset="7">1567 776 4992,'0'0'533,"28"7"1878,-18-4-2194,-1-1 0,1 0-1,0 0 1,0-1 0,0 0 0,0-1 0,0 0 0,2-1-217,86-11 354,-49 5-502,-21 3-5036,-16 2 2155</inkml:trace>
  <inkml:trace contextRef="#ctx0" brushRef="#br0" timeOffset="8">1486 1045 2688,'0'0'917,"2"-2"107,9-2-408,0 1-1,-1 0 1,1 0-1,0 1 1,0 0-1,1 1 1,-1 0-1,10 1-615,27-3 431,-11-1-204,1 1-183,1-2 1,-1-1-1,0-3 1,27-9-45,-59 16-4480,-5 2-1301</inkml:trace>
  <inkml:trace contextRef="#ctx0" brushRef="#br0" timeOffset="9">2277 326 6912,'0'0'256,"0"0"0,0 0 21,-19-10 448,16 10-724,1 1 0,-1-1 0,0 1 0,0 0 0,1 0 0,-1 0-1,1 0 1,-1 0 0,1 0 0,-1 1 0,1-1 0,-1 1-1,1 0 1,0 0 0,0-1 0,0 2 0,0-1 0,0 0 0,1 0-1,-1 0 1,1 1 0,-1-1 0,1 1-1,-7 7 2,1-2-1,0 1 0,1 0 0,-1 0 0,2 0 0,-1 1 0,1-1 0,1 1 0,0 1 0,0-1 0,1 1 0,0-1 1,1 1-1,0 0 0,1 0 0,0 0 0,1 0 0,0 0 0,0 0 0,1 0 0,2 4-1,-3-13 31,0-1 0,0 0 0,1 0 0,-1 0 0,0 0 0,1 0 0,-1 0 0,0 0 0,1 0 0,-1 0 0,1-1 0,0 1 0,-1 0 0,1 0 0,0 0-1,0-1 1,-1 1 0,1 0 0,0 0 0,0-1 0,0 1 0,0-1 0,0 1 0,0-1 0,0 1 0,0-1 0,0 0 0,0 0 0,1 1-31,0-1 33,0-1 0,1 1-1,-1 0 1,1-1 0,-1 1 0,0-1-1,1 0 1,-1 0 0,0 0 0,0 0 0,0 0-1,0-1 1,1 0-33,5-3 71,0-1 0,-1-1 0,0 0 0,0 0 0,0 0-1,2-4-70,7-14 97,-2-1 0,-1 0 0,-1-1 0,-1-1 0,8-27-97,6-42 141,-2-9-141,-15 70 57,-1 5 33,-3 18-36,-1 1 1,-1-1-1,0 0 1,-1 0 0,0-8-55,-20 137-128,8-7 128,2 52 0,7-109 0,1-31 49,0-1-345,0 1 0,1-1 1,1 0-1,1 1 0,4 13 296,-1-15-6506</inkml:trace>
  <inkml:trace contextRef="#ctx0" brushRef="#br0" timeOffset="10">2035 744 8192,'6'-2'79,"0"0"1,0 1 0,0 0 0,0 0-1,1 1 1,-1 0 0,0 0 0,5 1-80,16-1 386,120-16 1425,10-8-1811,-14 1-997,0 6-4852,-121 15 3076</inkml:trace>
  <inkml:trace contextRef="#ctx0" brushRef="#br0" timeOffset="11">2275 1177 7680,'0'0'128,"4"-10"362,-4 8-482,-1 1 0,1-1 0,0 0 0,-1 1 0,1-1 0,-1 0-1,1 1 1,-1-1 0,0 1 0,0-1 0,0 1 0,0 0 0,0-1 0,0 1-1,0 0 1,0 0 0,0-1 0,-1 1 0,1 0 0,0 0 0,-1 0-1,1 1 1,-1-1 0,1 0 0,-1 0 0,0 1 0,1-1 0,-1 1 0,1 0-1,-1-1 1,0 1 0,1 0 0,-1 0 0,0 0 0,0 0 0,1 0-1,-1 0 1,0 1 0,1-1 0,-2 1-8,-3 0 22,0 1 0,0 0 0,0 1 0,0-1-1,0 1 1,1 0 0,-1 1 0,1-1 0,0 1 0,-4 4-22,1-1 26,1 2 1,0-1 0,1 1-1,-1 0 1,2 1 0,-1-1-1,1 1 1,1 0 0,0 1-1,0-1 1,1 1 0,0-1-1,1 1 1,0 0 0,1 0-1,0 0 1,1 0 0,0 0-1,1 0 1,0 0 0,1 0-1,0 0 1,0-1 0,2 2-27,-4-11 29,1 0-1,-1-1 1,1 1 0,-1 0 0,1 0 0,-1-1 0,1 1 0,0 0-1,-1-1 1,1 1 0,0-1 0,-1 1 0,1-1 0,0 1 0,0-1-1,0 0 1,-1 1 0,1-1 0,0 0 0,0 1 0,0-1-1,0 0 1,0 0 0,0 0 0,-1 0 0,1 0 0,0 0 0,0 0-1,0 0 1,0 0 0,0-1 0,0 1 0,-1 0 0,1 0 0,0-1-1,0 1 1,0-1 0,0 1 0,-1-1 0,1 1 0,0-1 0,-1 1-1,1-1 1,0 0 0,0 0-29,32-27 344,-25 19-307,0 0-1,-1-1 1,0 1 0,-1-1-1,0-1 1,0 1-1,4-12-36,1-10 124,-1 0 0,-1-5-124,2-5 30,76-253-52,-84 287-84,1 0-22,-4 7 0,-1 3 0,-5 10 90,0 0 1,1 0 0,0 0-1,1 1 1,0-1 0,0 10 37,-13 83-160,8-39 160,3-29 0,1 0 0,2 0 0,2 1 0,3 34 0,-1-65-677,0 0 1,0 0-1,1 0 0,0 0 1,0 0-1,0 0 1,4 4 676,-5-9-163,0 0-1,0 0 1,0-1 0,0 1-1,0-1 1,1 1 0,-1-1-1,1 1 1,-1-1 0,1 0-1,0 0 1,0 0 0,-1 0 0,1 0-1,0 0 1,0 0 0,0 0-1,0-1 1,0 1 0,0-1-1,0 0 1,0 1 0,0-1-1,0 0 1,0 0 0,0 0 0,0-1-1,0 1 1,2-1 163,21-5-192,2-3-768</inkml:trace>
  <inkml:trace contextRef="#ctx0" brushRef="#br0" timeOffset="12">2552 961 8064,'-13'90'1941,"9"-79"-1786,-14 46 611,2 0 0,-3 35-766,16-74 83,1 1 0,1-1 0,0 1 0,1-1 0,2 1 0,0-1 0,0 0 0,2 1 0,0-1 0,4 8-83,-8-25 3,1 0-1,-1 0 0,0 1 1,1-1-1,-1 0 1,1 0-1,-1 0 0,1 0 1,-1 0-1,1 0 0,0 0 1,0 0-1,-1 0 1,1 0-1,0 0 0,0-1 1,0 1-1,0 0 0,0 0 1,0-1-1,0 1 1,0-1-1,0 1 0,0-1 1,1 1-1,-1-1 1,0 0-1,0 0 0,0 1 1,1-1-1,-1 0 0,0 0 1,0 0-1,0 0 1,1 0-1,-1-1 0,0 1 1,0 0-1,0-1 0,1 1 1,-1 0-1,0-1 1,0 0-1,0 1 0,0-1 1,0 1-1,0-1 0,0 0 1,0 0-3,8-6-1031,-1 0 1,0 0 0,0-1-1,-1 0 1,2-3 1030,-5 7-1301,13-17-4757</inkml:trace>
  <inkml:trace contextRef="#ctx0" brushRef="#br0" timeOffset="13">2389 1177 9344,'0'0'170,"0"0"193,0 0 149,0 0 107,0 0-22,12-1 278,62-10-732,85-11 234,-52 13-5527,-65 6-140</inkml:trace>
  <inkml:trace contextRef="#ctx0" brushRef="#br0" timeOffset="14">3039 192 6272,'0'1'66,"1"1"1,-1-1 0,0 1-1,0-1 1,1 1 0,-1 0-1,0-1 1,0 1-1,0-1 1,-1 1 0,1-1-1,0 1 1,0-1-1,-1 1 1,1-1 0,-1 1-1,0-1 1,1 0 0,-1 1-1,0-1 1,0 1-67,-25 38 360,11-18-178,-3 12 23,3 0 1,0 1-1,3 0 0,0 1 0,3 0 1,1 1-1,1 0 0,2 0 0,1 28-205,3-9 91,3 1-1,2-1 0,2 0 1,3 0-1,2-1 0,5 9-90,-10-43-161,0 0-1,2 0 1,0-1-1,1-1 1,1 1-1,0-1 1,5 4 161,9 9-6400</inkml:trace>
  <inkml:trace contextRef="#ctx0" brushRef="#br0" timeOffset="15">3426 85 6016,'0'0'128,"10"12"362,20 13-165,-7-7 160,-2 2 0,0 0 1,15 20-486,-29-31 109,-1 0 1,-1 0-1,1 0 0,-1 1 1,-1 0-1,0 0 1,0 0-1,-1 0 0,-1 1 1,1-1-1,-2 1 1,1 5-110,-1-2 139,0-1 0,-1 0-1,-1 1 1,0-1 0,-1 0 0,-1 0 0,0 0 0,0 0 0,-5 8-139,5-12 49,-1 0 1,-1-1-1,0 0 0,0 0 1,0 0-1,-1-1 0,0 1 1,-1-2-1,1 1 1,-1-1-1,-1 0 0,1 0 1,-1 0-1,-1-1-49,2-2 34,1 0-1,0-1 1,-1 0-1,1-1 1,-1 1 0,0-1-1,0-1 1,1 1-1,-1-1 1,0 0 0,0-1-1,0 1 1,1-1-1,-1-1 1,0 1 0,1-1-1,-1 0 1,1-1 0,0 1-1,-5-4-33,7 5 6,1-1 0,-1 0 1,0 0-1,1-1 0,-1 1 0,1-1 0,-1 1 0,1-1 0,0 0 0,0 0 1,1 0-1,-1-1 0,1 1 0,-1-1 0,1 0 0,0 1 0,0-1 1,1 0-1,-1 0 0,1 0 0,0 0 0,0 0 0,0 0 0,1-1 1,-1 1-1,1 0 0,0 0 0,0-1 0,0 1 0,1 0 0,0 0 0,0 0 1,0-2-7,1 2-6,-1 0-1,1 0 1,0 1 0,0-1 0,0 1 0,1-1 0,-1 1 0,1 0 0,0 0 0,0 0 0,0 0-1,0 0 1,0 1 0,1 0 0,-1-1 0,1 1 0,0 0 0,0 1 0,-1-1 0,1 1 0,4-1 6,0 0-12,0 0 0,-1 1 1,1 0-1,0 1 0,0 0 1,-1 0-1,1 0 1,0 1-1,0 0 0,-1 1 1,2 0 11,18 5-2048,-1-1 0,17 0 2048,-27-4-5504</inkml:trace>
  <inkml:trace contextRef="#ctx0" brushRef="#br0" timeOffset="21">3109 784 5760,'0'0'256,"34"0"2176,179-9-1523,-107 3 102,83 6-1011,-142 3 84,24 1-627,0-2-1,52-6 544,-77 0-6293</inkml:trace>
  <inkml:trace contextRef="#ctx0" brushRef="#br0" timeOffset="22">3247 1020 7680,'0'0'128,"0"0"21,0 0 86,0 0-1,0 0-84,12-10 127,-1 2-128,1 1 1,0 0-1,0 1 0,0 0 1,1 1-1,0 0 0,0 1 1,0 1-1,0 0 0,0 0 1,4 1-150,-13 3 31,0 0 0,-1 0 1,1 0-1,-1 0 0,1 0 0,-1 1 1,1 0-1,-1 0 0,0 0 0,0 0 1,0 0-1,0 0 0,0 1 1,-1-1-1,2 3-31,37 44 149,-37-41-116,1 0 0,-1 1 0,-1 0 0,0 0 0,0 0 0,0 0 0,-1 0 0,-1 0 0,0 1 0,0-1 0,0 1 0,-1-1 0,-1 5-33,0-4 81,1 0 1,-2 0-1,1 0 1,-2 0 0,1-1-1,-1 1 1,0 0 0,-1-1-1,0 0 1,-1 0 0,0 0-1,-4 4-81,4-8 34,0 0-1,0 0 1,0-1-1,-1 0 0,1 0 1,-1-1-1,0 0 1,0 0-1,-1 0 1,1 0-1,0-1 1,-1 0-1,0-1 0,1 1 1,-1-1-1,0-1 1,0 1-1,0-1 1,-5 0-34,4-1-7,-1 1 0,1-1 0,-1 0 0,1-1 1,0 0-1,0 0 0,-1-1 0,2 0 0,-1 0 1,0-1-1,1 0 0,-1-1 0,1 1 0,0-1 1,-3-4 6,9 8-25,0 0 0,0 1 1,0-1-1,1 0 1,-1 0-1,0 0 0,1 0 1,-1 0-1,0 0 1,1 0-1,-1 0 0,1 0 1,0 0-1,-1 0 1,1 0-1,0-1 1,0 1-1,0 0 0,0 0 1,0 0-1,0 0 1,0-1-1,0 1 0,0 0 1,0 0-1,1 0 25,0-1-22,0 0 0,0 0 0,0 0 0,0 0-1,1 0 1,-1 0 0,1 1 0,-1-1 0,1 1 0,0-1 0,-1 1-1,1 0 1,0-1 22,7-3-66,-1 1 0,0 0-1,1 0 1,0 0 0,8-1 66,-5 3 8,1 0 0,-1 1 0,0 1-1,1 0 1,-1 1 0,1 0 0,10 2-8,40 3-4642,-53-6-136</inkml:trace>
  <inkml:trace contextRef="#ctx0" brushRef="#br0" timeOffset="23">3780 957 2816,'0'0'128,"0"0"64,0 0 256,0 0 21,0 0-149,0 0 0,0 0-128,0 0 22,0 0-65,-12 27 4949,11-29-5053,1-1 25,11-12-35,-1 4-35,-2 5 0,-3 13 0,-5-5 40,1 0 1,-1 0 0,0 1-1,0-1 1,0 0 0,0 0-1,0 0 1,0 1 0,0-1-1,-1 0 1,1 0 0,-1 0-1,1 0 1,-1 0 0,0 0-1,0 0 1,0 0 0,0 0-1,0 0 1,-1 0 0,1-1-1,0 1 1,-1 0 0,0-1-1,1 1 1,-1-1 0,0 0-1,1 1 1,-1-1 0,0 0-1,0 0 1,-1 0-41,1 0 235,2-1 21,0 0 0,0 0 0,-7-11 106,-7-24-340,13 34-641,1 1-1344,0 0-5183</inkml:trace>
  <inkml:trace contextRef="#ctx0" brushRef="#br0" timeOffset="24">3814 1266 3584,'0'0'128,"0"0"0,0 0 0,7-12 1387,-6 10-1407,1 0 1,0-1-1,0 1 1,-1 0-1,1-1 1,-1 1-1,0-1 1,0 1-1,0-1 1,0 0-1,0 0 1,-1 1-1,1-1 1,-1 0-1,0 0 1,1 1 0,-1-1-1,-1 0 1,1 0-1,0 0-108,-1 1 63,0 0 0,0 1-1,0-1 1,0 0 0,-1 1-1,1-1 1,0 1 0,-1-1-1,1 1 1,-1 0 0,1 0 0,-1 0-1,0 0 1,0 0 0,1 0-1,-1 0 1,0 0 0,0 1 0,0-1-1,0 1 1,0-1 0,0 1-1,0 0 1,0-1 0,0 1 0,0 0-1,0 1 1,1-1 0,-2 0-63,-6 1 0,0 0 0,0 1 0,1-1 0,-1 2 0,1-1 0,-1 1 0,1 1 0,0-1 0,0 1 0,0 1 0,1 0 0,-6 4 0,9-7 0,1 1 0,-1-1 0,1 1 0,0 0 0,0 0 0,0 1 0,0-1 0,0 0 0,1 1 0,-1 0 0,1-1 0,0 1 0,0 0 0,0 0 0,1 1 0,0-1 0,-1 0 0,2 0 0,-1 1 0,0-1 0,1 2 0,-1-1 0,0-2 4,1 0 0,-1 0 1,1 0-1,0 0 1,0 0-1,0 0 0,0 0 1,1 0-1,-1 0 1,1 0-1,0 0 0,0 0 1,0 0-1,0-1 0,0 1 1,0 0-1,1 0 1,-1-1-1,1 1 0,0-1 1,0 0-1,0 1 0,0-1 1,0 0-1,1 0 1,-1 0-1,1-1 0,0 1-4,0 0 7,0-1 0,1 1 0,-1-1-1,1 0 1,-1-1 0,1 1-1,0-1 1,-1 1 0,1-1 0,0 0-1,-1 0 1,1-1 0,-1 1 0,1-1-1,0 0 1,-1 0 0,1 0-1,-1 0 1,0-1 0,1 1 0,-1-1-1,0 0 1,2-1-7,7-5 28,-3 3 18,-1 0 1,1-1-1,-1 0 0,0-1 0,0 0 1,-1 0-1,0-1 0,-1 1 0,1-2 1,3-6-47,-5 5 0,-2 3-22,-2 5-84,-24 12-44,14-5 157,1 0 1,1 1-1,-1 0 0,1 1 0,0 0 0,0 0 0,1 0 0,0 1 0,0 0 0,0 0 1,1 1-1,1-1 0,0 1 0,0 0 0,0 0 0,1 0 0,0 1 0,1 1-7,-53 219 918,55-229-577,0-1-170,3-3-95,1-1 1,-1 1-1,1-1 1,0 1-1,0 0 0,0 1 1,2-2-77,14-11 126,9-10-19,-20 20-107,0 7 0,-4 3-92,-1 1 0,1-1 0,-1 1-1,0 0 1,-1 0 0,1 0 0,0 3 92,0-1-934,0 1-6319</inkml:trace>
  <inkml:trace contextRef="#ctx0" brushRef="#br0" timeOffset="25">3915 1522 7424,'0'0'128,"0"0"42,0 0 193,0 0 106,0 0-42,0 0 42,0 0-42,0 15 320,-2 130-769,2-144-7124</inkml:trace>
  <inkml:trace contextRef="#ctx0" brushRef="#br0" timeOffset="26">3929 1341 9984,'0'0'0,"3"9"128,-3-9 0,0 0-128,0 0 128,0 0-768,0 0 0,0 0-5760</inkml:trace>
  <inkml:trace contextRef="#ctx0" brushRef="#br0" timeOffset="27">4273 121 10240,'0'11'29,"1"1"1,1-1 0,-1 0 0,2 0-1,0 0 1,0-1 0,1 1 0,0-1-1,1 2-29,11 29 95,-7-10-9,-2-1 0,-2 2 0,0-1-1,-3 1 1,0 0 0,-2-1-1,-1 6-85,-8 69 250,-13 50-250,7-56 89,-11 73-1241,-45 157 1152,56-276-7061</inkml:trace>
  <inkml:trace contextRef="#ctx0" brushRef="#br0" timeOffset="45019.982">3979 189 7040,'0'0'128,"0"0"21,0 0 107,0 0 85,0 0-63,0 0-44,0 0-63,0 0 42,0 0-63,0 0-22,0 0 0,0 0 0,-1-2-22,-33-60 65,32 59-86,0-5-63,-24-53-22,20 50 0,-1 1 0,0 3-22,6 6-84,-1-1-22,-6-5 0,-2-1 0,1 2 0,8 5 0,1 1 0,0 0 0,0 0 0,0 0 0,0 0 0,0 0 0,-3 3 115,0 1 0,1-1 0,0 0 1,-1 1-1,1-1 0,1 1 0,-1 0 0,0 0 1,1 0-1,-1 3 13,-2 3 0,0 0 0,0-1 0,2 3 0,1 0 0,-1 1 0,-6 21 87,2 0-1,1 0 1,1 23-87,-6 33 124,5-44-25,5-37-60,-1 1 1,0-1-1,0 0 1,-1 0-1,0 0 1,-1 0-1,1 0 1,-2 0-1,0-1 1,0 0-1,-4 8-39,-45 74 768,52-89-555,1-1-42,0 0 42,0 0-63,0 0-22,0 0 0,0 0 0,0 0 0,0-17 128,4 7-256,2 0 0,2 2 0,1 1 0,31-22 128,-30 23-128,-7 5 0,0 0 0,-1 0 0,1 0 0,0 0 0,0 0 0,0 1 0,0-1 0,0 1 0,0-1 0,0 1 0,0 0 0,-1 1 0,1-1 0,0 0 0,11 2 0,-3-1 0,-3 3 0,1 2 0,-1 0 0,-4-3 57,0-1-1,0 0 1,1 0 0,-1 0 0,0-1 0,1 1 0,-1-1 0,1 0 0,-1-1 0,1 1-1,-1-1 1,1 1 0,0-2 0,-1 1 0,1 0 0,0-1 0,-1 0 0,1 0 0,-1 0-1,0 0 1,1-1 0,-1 0 0,0 0 0,0 0 0,0 0 0,0-1 0,3-2-57,-1 1-66,-1 0 0,1-1 0,-1 0 0,0 0 1,0 0-1,-1-1 0,1 1 0,-1-1 0,0 0 1,-1-1-1,1 1 0,-1 0 0,-1-1 0,2-4 66,0 1-806,3-5-6810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26:27.4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0 275 8064,'8'13'0,"-4"-3"21,6 56 448,8-21-255,3-1-1,1 0 0,8 10-213,-20-36 82,-9-16-41,12 11-14,20 11 1103,-19-38-1045,-1 0 0,-1-1 0,0 0 0,-1-1 0,-1 0 0,4-9-85,-1 2 93,1 2 0,1-1 1,8-6-94,-16 20 0,0 1 0,1 0 0,0 0 0,0 0 0,0 1 0,1 1 0,0-1 0,0 2 0,1-1 0,-1 1 0,1 0 0,0 1 0,0 0 0,3 0 0,3-1-11,-1-2 0,1 0 0,12-7 11,-15 6-16,1 2 1,-1-1-1,1 1 1,5 0 15,-13 4-3,0 0 1,-1 0-1,1 1 1,0 0-1,0 0 1,0 0-1,-1 1 0,1 0 1,0 0-1,0 0 1,-1 1-1,1-1 1,1 2 2,4 0 0,-8-3 0,1 1 0,-1 0 0,0 0 0,0 0 0,1 1 0,-1-1 0,0 1 0,0-1 0,-1 1 0,1 0 0,0 0 0,-1 1 0,1-1 0,0 1 0,31 35 0,-8-6 0,-21-28 4,0 1 0,-1 0 0,0 1 1,0-1-1,-1 1 0,1-1 0,-1 1 1,-1 0-1,1 1 0,-1-1 0,1 2-4,12 75 103,1-2 4,-16-79 21,0-2 0,0 0 0,0 0 0,8-17 0,21-30-103,3 2 1,1 0-1,2 3 1,1 1 0,36-30-26,-61 59-32,1 2 0,0-1 0,0 2 0,1-1 0,0 2 0,1 0 0,0 0 0,8-2 32,-12 7-20,0-1 0,0 2 1,1-1-1,-1 2 0,1-1 0,-1 1 1,1 1-1,0 0 0,-1 1 1,1 0-1,-1 0 0,1 1 1,9 3 19,-10-1 0,133 73-256,-111-61 256,-1 2 0,7 6 0,50 29 0,-74-47 96,-1 0 0,1-1 0,0-1 0,0 0 0,0-1 0,1 0 0,-1-1 0,1-1 0,0 0 0,-1-1 0,1-1 0,0 0 0,-1-1 0,1 0 0,-1-1 0,4-2-96,-1-1 84,-1 0 0,-1-1 1,1 0-1,-1-2 0,0 0 1,-1 0-1,0-1 0,-1-1 1,0 0-1,0-1 1,3-6-85,15-16 288,-2-2 0,-1-2 0,12-23-288,25-59-4395,-57 110-2602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08:26:28.3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4992,'66'12'2048,"-65"-12"-1366,-1 0-319,0 0-43,0 0-128,38 10 448,16-3-254,-1-2 0,51-3-386,50 4 359,-126-5-506,0 0 0,0-2 1,-1-1-1,1-1 0,-1-2 1,0 0-1,0-2 0,2-2 147,-4 3-6122</inkml:trace>
  <inkml:trace contextRef="#ctx0" brushRef="#br0" timeOffset="606.247">451 57 11904,'5'22'466,"-1"0"1,0 0-1,-2 0 1,0 0 0,-1 1-1,-2-1-466,6 73 1297,4 30-1716,-4-33-3024,0-39-4855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02.38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31 2560,'0'0'128,"0"0"0,0 0 43,0 0 191,0 0 65,0 0-235,0 0-64,0 0 21,0 0 65,0 0-44,0 0 44,0 0-65,0 0 107,0 0 512,0 0 0,12 5-171,0 0-535,0-1 0,1 0 0,-1-1 0,1 0-1,0-1 1,0-1 0,0 0 0,10 0-62,15-3 670,-1-1 0,18-5-670,19-9 790,-51 10-406,-1 2-1,24-4-383,-28 6 93,31-2 49,-47 5-36,-2 0-103,1 0 0,0 0 0,0 0 0,-1 0 0,1 0 0,0 0 0,0 0 0,0 0 0,-1 0 0,1 0 0,0 0 0,0 0 0,-1 1 0,1-1 0,0 0 0,-1 1 0,1-1 0,0 0 0,-1 1 0,1-1 0,0 1 0,-1-1 0,1 1 0,-1-1 0,1 1 0,-1 0 0,1 0-3,6 5 77,31 3 43,-24-7-436,41 8 639,-19 1-5450,-24-7 903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15.438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2 129 5760,'0'1'101,"0"-1"1,-1 0-1,1 1 1,0-1-1,0 0 0,0 1 1,0-1-1,0 0 1,-1 1-1,1-1 1,0 0-1,0 1 1,0-1-1,0 1 0,0-1 1,0 0-1,0 1 1,0-1-1,0 0 1,0 1-1,0-1 0,1 0 1,-1 1-1,0-1 1,0 0-1,0 1 1,0-1-1,1 0 1,-1 1-1,0-1 0,0 0 1,0 1-1,1-1 1,-1 0-1,0 0-101,13-5 1108,21-24-1473,-28 23 786,-1 1-408,0 1 0,1 0 0,0 1 0,0-1 0,0 1 0,0 1 0,0-1-1,0 1 1,1 0 0,-1 0 0,1 1 0,5-1-13,4 0 31,0 2-1,0 0 1,0 1 0,13 2-31,-17-2 20,1-1-1,0 0 1,0-1 0,6-2-20,32-1 49,-33 3-28,0-1 0,0 0 0,13-5-21,-13 3 22,1 1-1,-1 0 1,15 1-22,-14 2 43,0-1-1,0-1 1,1 0 0,13-5-43,86-14 85,-105 19-85,-2 2 0,1 2 0,-2 2 0,-1 1 0,1 1 0,3 3 0,0-2 0,-1-3 0,-2-1 0,1 0 0,0 0 0,77 19 0,-59-16 0,-4-3 0,0-1 0,-1-1 0,1-1 0,0-2 0,0 0 0,9-4 0,42-2 0,-13 1 0,55-13 0,-60 8 0,0 3 0,23 1 0,20 6 0,0 5 0,0 4 0,23 8 0,-23-6 0,70-2 0,-28-2 0,-120-4 0,222 18 0,-223-16 0,-1 1 0,1 0 0,-2 2 0,19 7 0,-29-8 0,-1-3 0,49 6 0,-46-6 0,1-1 0,0 0 0,-1-1 0,5-1 0,-9 0 0,0 1 0,0 0 0,-1 0 0,1 1 0,5 1 0,4-1 5,-1 0 1,1-1 0,0-1-1,-1-1 1,1-1 0,-1 0-1,16-5-5,-4 1 89,33-14-196,-59 20-426,-3 1-1195,0 0-4352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21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97 6528,'0'0'128,"0"0"42,0 0 172,0 0-1,0 0-149,0 0 21,0 0-63,0 0-22,0 0 0,0 0 0,0-2-22,0 1-105,0 1 0,0-1 0,0 0 0,0 1 0,0-1 0,0 0-1,1 1 1,-1-1 0,0 0 0,0 1 0,1-1 0,-1 0 0,0 1 0,1-1-1,-1 1 1,1-1 0,-1 0 0,1 1 0,-1-1 0,1 1 0,-1 0-1,1-1 1,0 1 0,-1-1 0,1 1 0,0 0 0,0-1-1,20-10-4,-16 9 6,2-2-2,0 0 0,1 0 0,-1 0 0,1 1 0,0 1 0,0-1 0,0 1 0,0 0 0,0 1 0,1 0 0,-1 0 0,1 1 0,67-10 0,-60 7 0,1 1 0,-3 0 0,-3 1 0,3 3 40,-16-1 48,51-11 40,47 1-128,-85 9 0,2 0 0,22 0-4117,-35 0 1066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24.8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 2944,'0'0'149,"0"0"107,0 0 128,0 0 43,0 0-214,14 0 278,101 0 661,-107 1-1101,29-9 175,-36 8-119,1 0-1,23-2-80,23 4-30,-36 1 4,1 4 0,4 5 0,-16-11 0,-1-1 0,1 1 0,0 0 0,0-1 0,0 1 0,0 0 0,0-1 0,0 1 0,0-1 0,0 0 0,0 1 0,0-1 0,0 0 0,0 1 0,0-1 0,0 0 0,0 0 0,0 0 0,1 0 0,53 6 0,-51-5 0,0-1 0,0 0 0,0 0 0,1 0 0,-1 0 0,0-1 0,0 0 0,0 1 0,3-2 0,20-4 0,-19 4 0,0 1 0,0 0 0,0 1 0,0 0 0,1 0 0,6 1 0,22-1 0,-9-2 0,0 1 0,1 1 0,-1 2 0,0 0 0,0 2 0,0 1 0,2 2 0,33 5 0,12 0 0,1-3 0,59-1 0,81-3 0,-20-7 0,-165 4 0,0 0 0,15 5 0,-25-3 0,0-1 0,0-1 0,0-1 0,0-1 0,0-1 0,16-2 0,62-10 0,-60 9 0,0-2 0,27-7 0,-27 4 0,0 2 0,1 3 0,0 0 0,-1 3 0,1 1 0,0 2 0,0 2 0,32 7 0,176 54 0,-226-61 55,-1 1 0,0 1-1,0 1 1,0 0 0,-1 2 0,0 0 0,14 10-55,-13-9 14,-1 0-1,2-1 1,-1-1 0,1-1-1,0-1 1,0-1 0,5 0-14,33 3 80,0-2 0,6-3-80,13-3 289,66-10-289,-18 1 95,53-6 417,46-14-512,-137 20 714,77 3-714,-23 2 203,264-37 151,-362 35-345,39-1 59,70 5-68,-60 1 60,30-6-60,378-14 264,-460 21-251,-41 0-10,70-2 369,0 3 0,67 11-372,-27-3 248,-81-8-156,0 1 1,0 2 0,0 1-1,3 1-92,0 2-284,1-1-1,0-2 1,0-2 0,0-1-1,0-1 1,34-4 284,-36 0-6336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45.90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90 0 5632,'0'0'1301,"0"0"0,0 0-298,0 0-107,0 0-384,0 0-85,0 0-214,0 0 0,0 0-63,0 0-22,0 0 0,0 0 0,-2 5-22,-56 218 172,49-189-262,2-1 0,2 2 0,1-1 0,1 8-16,2-20 9,1 0 0,1 0 0,1-1 0,0 1 0,2-1 0,1 1 1,3 6-10,-6-21 15,0-1 0,1 1 0,0 0 0,0-1-1,1 0 1,0 0 0,0 0 0,0 0 0,5 4-15,-7-8 6,0 0 0,1 0 0,-1 0 0,1-1 0,-1 1 0,1-1 0,0 0 0,0 0 0,-1 0 0,1 0 0,0 0 0,0-1 0,0 1 0,0-1-1,0 0 1,0 0 0,0 0 0,0 0 0,0 0 0,0-1 0,0 1 0,0-1 0,0 0 0,0 0-6,8-3 32,0-1 0,0 0 0,-1-1 0,1 0 0,-1 0 0,0-1 0,-1-1 0,0 0 0,0 0 0,-1 0 0,0-1 0,0-1 0,-1 1 0,0-1 0,-1 0 0,3-6-32,10-19 64,-2-2 0,-1 1 0,-3-2 0,3-11-64,60-241 213,-74 281-191,-2 8-22,0 1 0,0 0 0,0 0 0,0-1 0,1 1 0,-1 0 0,0 0 0,0-1 0,0 1 0,0 0 0,0 0 0,0-1 0,0 1 0,0 0 0,0 0 0,0-1 0,0 1 0,0 0 0,0 0 0,0-1 0,0 1 0,0 0 0,0 0 0,0-1 0,0 1 0,-1 0 0,1 0 0,0-1 0,0 1 0,0 0 0,0 0 0,0 0 0,-1-1 0,1 1 0,0 0 0,0 0 0,0 0 0,-1 0 0,1-1 0,0 1 0,0 0 0,-1 0 0,1 0 0,0 0 0,0 0 0,-1 0 0,1 0 0,0 0 0,0 0 0,-1 0 0,1 0 0,0 0 0,0 0 0,-1 0 0,1 0 0,0 0 0,0 0 0,-1 0 0,1 0 0,0 0 0,0 0 0,-1 0 0,1 1 0,0-1 0,0 0 0,-1 0 0,1 0 0,0 0 0,0 0 0,0 1 0,-11 8 0,3 5-10,1-1 0,0 1 1,1 0-1,0 0 0,2 1 1,-1 0-1,2 0 0,-2 11 10,-2 31-73,0 39 73,5-63 23,-3 25-23,2-35 0,1 0 0,0-1 0,2 1 0,1 0 0,0 0 0,2 0 0,5 17 0,-8-38-9,0 0 1,1 0 0,0 0 0,-1 0 0,1 0-1,0 0 1,0 0 0,0 0 0,0-1 0,1 1-1,-1 0 1,0-1 0,1 1 0,-1-1 0,1 1 0,-1-1-1,1 0 1,0 0 0,0 1 0,-1-1 0,1-1-1,0 1 1,0 0 0,0 0 0,0-1 0,0 1-1,0-1 1,0 1 0,1-1 8,28-4-2069,2-9-3411,-5 2 467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16:15:39.1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30 8448,'128'-5'0,"2"-6"0,-30 2 0,0 5 0,35 4 0,494 60 119,-309-25-132,-204-25-1075,-59-4-3818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46.35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9856,'9'31'1007,"-2"0"-1,-1 0 1,-1 1 0,-2-1 0,-1 9-1007,0 28-1344,-2-2-3434,0-36 938,0-30 576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46.6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12288,'0'0'0,"0"20"128,0-20 128,0 13-256,0-13 0,0 0 0,0 0 0,0 0 0,0 0 0,0 0-384,0 0 0,0 0-8064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56.40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61 1 13056,'0'0'128,"2"2"0,12 12-90,-1 1 0,-1 0 0,0 1 0,-1 0 1,-1 1-1,-1 0 0,0 1 0,-1 0 0,-1 0 1,-1 1-1,3 12-38,-3-1 98,-1 1 0,-1 0 1,-2 0-1,-1 0 1,-2 0-1,-1 0 0,-1 3-98,-6 28-442,-3 0 0,-3-1-1,-5 10 443,-63 163-5627,27-92 593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55.5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1 591 9216,'13'-15'107,"-1"-1"0,-1 0 0,-1-1 0,0 0 0,-1 0 0,0-1 0,-2 0 0,0-3-107,18-37 168,-12 31-89,19-39 88,-2-2 0,-4-1-1,-2-1 1,-3-4-167,-22 71 22,-6 8-17,-5 11-10,6-2 5,1 1 1,1-1-1,0 1 1,0 0 0,2 0-1,0 0 1,1 1-1,0 4 0,1 40-7,5 32 7,0-18-19,-5-28-64,0-14 77,1 0-1,1 0 1,3 1 6,-5-26-6,1-1 1,1 1-1,-1-1 1,1 0-1,0 1 0,1-1 1,0 0-1,0 0 1,0 0-1,0-1 0,1 1 1,0-1-1,0 0 1,1 0-1,-1 0 0,5 3 6,-6-6-270,0 0 1,1-1-1,-1 1 0,0-1 0,0 0 0,1 0 0,-1 0 0,1 0 1,-1 0-1,1-1 0,-1 0 0,1 1 0,0-1 0,-1-1 0,1 1 1,-1 0-1,1-1 0,-1 0 0,1 0 0,2-1 270,27-9-4501</inkml:trace>
  <inkml:trace contextRef="#ctx0" brushRef="#br0" timeOffset="363.813">30 292 10112,'9'1'0,"6"3"128,-2-1 0,-1-3 0,-2 0 128,6 0-128,8 0 128,10 0-256,2 0 128,6 0-384,3 1 0,1 2-7424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2:48.3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202 223 8192,'0'0'128,"0"0"42,0 0 172,0 0-1,0 0-149,-13 6 405,-1 3-522,0 1 1,1 0-1,0 1 0,1 0 0,0 1 0,1 0 0,0 1 0,1 0 0,0 1 0,1 0 0,1 1 1,0-1-1,1 1 0,1 1 0,0 0 0,1 0-75,0-1 35,1-1-1,1 2 1,0-1 0,1 0 0,0 0-1,2 1 1,-1-1 0,2 1 0,0-1-1,1 1 1,1-1 0,0 0-1,1 0 1,0 0 0,1-1 0,1 1-1,4 6-34,-7-17-18,0 1-1,1-1 1,-1 1-1,1-1 1,0 0-1,0 0 1,0 0 0,1-1-1,-1 0 1,1 0-1,0 0 1,0 0-1,0-1 1,0 1-1,4 0 19,37 7-2654,1-9-3289,-11-3 4087</inkml:trace>
  <inkml:trace contextRef="#ctx0" brushRef="#br0" timeOffset="484.9">414 310 8064,'0'23'1024,"0"-21"-427,0-2-149,0 0 21,8 10 278,22 47 19,7 23-766,-23-46 65,2 0-1,1-1 0,2-1 1,1-1-1,23 29-64,25 7 89,-19-27-3101,-31-24-3430</inkml:trace>
  <inkml:trace contextRef="#ctx0" brushRef="#br0" timeOffset="1017.915">732 388 11392,'0'0'0,"0"0"0,-2 14 0,-1-4 0,-1 3 0,-4 5 128,-1 6-128,-8 8 128,-3 6 0,-4 7 128,-5 2 0,0 2 0,0 0-128,1-7 0,7-2-640,4-10 128,0 2-8064</inkml:trace>
  <inkml:trace contextRef="#ctx0" brushRef="#br0" timeOffset="4544.776">460 165 5760,'28'-6'1038,"0"1"0,0 1 1,3 1-1039,47-7 1749,66-11-7104,-110 17 214</inkml:trace>
  <inkml:trace contextRef="#ctx0" brushRef="#br0" timeOffset="5168.432">747 1 3840,'9'6'724,"0"0"1,1-1-1,0 0 1,0-1 0,8 3-725,6 1 277,1-2 1,0-1-1,4-1-277,-5 0 520,0 0 1,-1 2-1,16 5-520,-37-10 234,-2-1-63,0 0 42,0 0-63,-29 29 84,-110 92-1279,118-99-5568</inkml:trace>
  <inkml:trace contextRef="#ctx0" brushRef="#br0" timeOffset="6472.086">1124 698 12544,'0'0'256,"0"0"0,5 9-128,-5-9 0,0 10-128,0-10 0,-11 17-128,-1 1 0,-6 7-3200,-1 8 128,-5 9 1152,4-10 128,2 0 384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3:20.504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4352,'8'4'21,"-6"-4"86,-2 0 21,0 0 64,0 0 256,0 0 21,0 0-170,0 0-65,0 0-84,0 0-22,0 0 21,0 0 64,36 13 171,11 4-239,-31-10-105,1-1 1,0-1-1,0 0 0,0-1 1,0-1-1,1-1 0,10 1-40,7-3 164,-1-2-1,1 0 1,14-5-164,33-5 256,-54 7-256,-1 2 0,1 1 0,0 1 0,0 1 0,12 2 0,-24 2 4,-10-3-8,0 1 1,0-1-1,0 0 0,0-1 1,0 0-1,0 0 0,4 0 4,-8 0-106,-2 0-556,0 0-2132,0 0-214,0 0 1280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3:26.22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0 275 4224,'0'0'128,"0"0"0,0 0 21,0 0 86,0 0 0,0 0-65,0 0 43,0 0-63,0 0-22,0 0 0,0 0 0,0 0 0,2 0-22,6 0-84,5 0-22,49 1 42,17-4 44,60-21 170,-127 24-256,0 2 0,-3 0 0,96 19 0,-66-15 0,0 2 0,12 6 0,-12-4 44,1-3-1,0-1 1,0-1 0,20-2-44,19 2 59,-18-3 14,1-2-1,0-3 0,48-10-72,33-2 61,-89 13-61,0 3 0,0 1 0,-1 3 0,24 6 0,-17-4 0,0-3 0,53-4 0,50 3 0,-77 0 0,33-5 0,-5 0 0,14-4 110,1-5 0,9-8-110,-16 4 36,-59 9 17,41 4-53,-47 2 48,1-3 0,15-4-48,9-1 727,0 3 0,27 4-727,39-1 423,-106 0-326,113-5 446,89-18-543,-168 16 163,0 5-1,44 3-162,-23 0 209,26-6-209,58-3 195,143 12-195,-100 2 82,-35 4-18,0 8 0,22 12-64,-91-10 136,-17-1-37,55-1-99,388-6 0,-476-10 0,0-3 0,0-3 0,34-8 0,-40 5 0,52-1 0,1 5 0,23 6 0,113-4 0,-65-15-64,-1-9 0,176-48 64,-180 41-492,2 9 1,77 3 491,48-6-41,-144 10-194,9 7 235,29 17-27,-32 0 33,-135-4-6,-1 1 0,6 3 0,-15-2 0,-1-1 0,1-1 0,0-2 0,25-2 0,73-7 0,82 5 0,200 26 126,-376-19-124,41-2-2,-55-2 0,0 1 0,0 1 0,0 1 0,0 0 0,16 4 0,-8 2 0,0 2 0,-1 0 0,16 10 0,-21-10 0,-9-6 10,1 0 0,-1-1 0,1-1-1,0 1 1,0-2 0,0 1 0,0-2 0,1 1-10,60 9 49,-44-5-49,1-1 0,-1-1 0,1-1 0,0-1 0,-1-2 0,23-3 0,-16 1 0,0 1 0,0 2 0,-1 2 0,12 2 0,15-2-1195,-47-2-4778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08.4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73 7040,'0'0'405,"2"1"0,1 1-320,1-1-1,-1 1 1,1 0-1,-1-1 1,1 0-1,-1 0 1,1 0 0,0-1-1,0 1 1,0-1-1,-1 0 1,1 0-1,0 0 1,0 0-1,0-1 1,-1 1-1,1-1 1,0 0-1,-1 0 1,1-1-1,0 1 1,1-1-85,15-4 359,13-1-122,0 2-20,-1-2 0,1-1 0,-1-1 0,-1-2 1,8-5-218,-25 10-669,-13 5 366,0 1 0,0 0 0,0 0-1,0 0 1,0 0 0,0 0 0,0 0 0,0 0 0,0 0 0,0 0 0,0 0-1,0 0 1,0 1 0,0-1 0,0 0 0,0 1 0,0-1 0,-1 1 0,1-1-1,0 1 1,0-1 0,0 1 0,-1 0 0,1-1 0,0 1 0,-1 0 0,1 0 303,12 11-1643</inkml:trace>
  <inkml:trace contextRef="#ctx0" brushRef="#br0" timeOffset="316.631">87 382 9856,'0'0'256,"0"0"0,0 0 21,0 0 43,0 0-128,0 0 21,25 0 86,27 0-192,0-3-1,12-4-106,5-7-6975,-54 12 2196</inkml:trace>
  <inkml:trace contextRef="#ctx0" brushRef="#br0" timeOffset="685.649">17 112 10624,'8'61'599,"-3"0"0,-3 52-599,0-14 423,-2 54 78,-1-34-2535,5-40-3814,-3-53 1880</inkml:trace>
  <inkml:trace contextRef="#ctx0" brushRef="#br0" timeOffset="987.217">379 579 13440,'0'0'0,"0"0"0,0 0 128,0 0-128,0 0 0,0 0-512,0 0 128,0 0-8704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06.4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219 115 4096,'0'0'512,"0"0"43,0 0 170,0 0 21,0 0-63,0 0-43,0 0-384,0 0-43,0 0-42,-31-7 320,22 8-483,1 1 1,-1 1-1,1-1 1,0 1-1,0 1 1,0-1-1,0 1 1,1 1-1,0 0 1,0 0-1,0 0 1,0 1-1,1-1 0,0 2 1,0-1-1,0 1 1,1 0-1,0 0 1,0 0-1,1 1 1,0 0-1,0 0-8,-2 5 19,0 1-1,1-1 0,1 1 0,0 0 0,0 0 1,2 1-1,0-1 0,0 1 0,2-1 1,-1 1-1,2-1 0,2 15-18,-3-26 11,0 0 1,0-1-1,1 1 0,-1 0 1,1 0-1,0 0 1,0 0-1,0 0 0,0-1 1,0 1-1,1-1 0,-1 1 1,1-1-1,-1 1 0,1-1 1,0 0-1,0 1 0,0-1 1,0 0-1,1-1 0,-1 1 1,0 0-1,1-1 0,0 1 1,-1-1-1,1 0 1,0 0-1,-1 0 0,1 0 1,0 0-1,0 0 0,0-1 1,0 0-1,0 1 0,0-1 1,0 0-1,0 0 0,-1-1 1,1 1-1,0-1 0,0 1 1,0-1-1,2-1-11,3-1 37,1 0 0,-2 0-1,1-1 1,0-1 0,-1 1 0,1-1-1,-1 0 1,-1 0 0,1-1 0,-1 0-1,0 0 1,0-1 0,-1 0 0,3-3-37,0-5 69,0 0 0,-1 0 0,0 0 0,-1-1 1,-1 0-1,2-14-69,-1-1-11,-2 0 1,-2-1 0,-1-25 10,-5 273-128,4-213-73,0 0 0,0 0 0,0 0 0,0-1 0,1 1 0,-1 0 0,1 0 0,0-1-1,0 1 1,0 0 0,0-1 0,1 1 0,-1-1 0,1 1 0,-1-1 0,1 0 0,0 0 0,0 1 0,0-1 0,0-1 0,0 1 0,0 0 0,0 0 0,1-1 0,-1 1 0,1-1 201,11-3-4501</inkml:trace>
  <inkml:trace contextRef="#ctx0" brushRef="#br0" timeOffset="825.234">489 40 6016,'0'0'128,"0"0"42,0 0 193,0 0 64,0 0-235,-18 34 320,15-25-406,0 0 0,1 0-1,0 0 1,0 1 0,1-1 0,0 0 0,1 1 0,0-1 0,1 1 0,0-1-1,0 1 1,1 1-106,3 12 163,1 0-1,1-1 0,1 0 1,4 8-163,-12-28 32,1-1-1,-1 0 1,1 1 0,0-1 0,-1 0 0,1 0-1,0 0 1,0 1 0,-1-1 0,1 0 0,0 0-1,0 0 1,0 0 0,1 0 0,-1 0 0,0-1 0,0 1-1,0 0 1,1-1 0,-1 1 0,0 0 0,1-1-1,-1 0 1,0 1 0,2-1-32,-1 0 35,0 0 0,0-1 1,0 1-1,0-1 0,0 1 0,0-1 0,0 0 0,0 0 0,0 0 1,0 0-1,-1 0 0,1 0 0,0-1 0,-1 1 0,1 0 1,-1-1-36,5-3 100,-1-1 0,0 0 1,-1 0-1,0 0 0,1 0 1,-2-1-1,1 1 1,-1-1-1,2-5-100,6-40 42,-9 38-63,0 1-1,1-1 1,1 1 0,1 0 0,0 0 0,0 0-1,7-11 22,-7 16-106,-10 16-22,1 0 97,1 1 0,0 0 0,0 0 1,1 0-1,0 0 0,1 0 1,0 1-1,0-1 0,1 5 31,5 85 21,-3-90-380,0 1-1,0 0 1,1 0 0,0-1 0,1 0 0,4 9 359,3 3-6165</inkml:trace>
  <inkml:trace contextRef="#ctx0" brushRef="#br0" timeOffset="1403.89">1048 0 4736,'-11'14'3174,"-24"5"-2674,13-7-228,-14 10-147,18-12-74,0 1 0,2 1 0,-9 7-51,16-10 0,9-9 0,-1 1 0,1-1 0,-1 1 0,0 0 0,1-1 0,-1 1 0,1-1 0,0 1 0,-1 0 0,1 0 0,-1-1 0,1 1 0,0 0 0,0 0 0,-1-1 0,1 1 0,0 0 0,0 0 0,0 0 0,0-1 0,0 1 0,0 0 0,0 0 0,0 0 0,0-1 0,0 1 0,1 0 0,-1 0 0,0 0 0,1-1 0,-1 1 0,0 0 0,1-1 0,-1 1 0,1 0 0,-1-1 0,1 1 0,-1 0 0,1-1 0,-1 1 0,1-1 0,0 1 0,-1-1 0,1 1 0,0-1 0,-1 0 0,1 1 0,2 1 0,18 19 7,0-1 0,2 0 0,4 2-7,-3-4 50,-1 2 0,-1 0-1,3 5-49,-24-24 20,0 1-1,0-1 0,0 0 0,0 0 0,0 1 0,0-1 1,-1 0-1,1 1 0,0-1 0,-1 1 0,1-1 1,-1 1-1,1 0 0,-1-1 0,0 1 0,0-1 0,1 1 1,-1-1-1,0 1 0,-1 0 0,1-1 0,0 1 1,0-1-1,-1 1 0,1 0 0,-1 0-19,-1 1 78,0 0-1,0 0 1,0 0-1,0 0 1,0-1-1,-1 1 1,1-1-1,-1 0 1,0 0 0,0 0-1,1 0 1,-3 1-78,-7 3 217,1 0-1,-1-1 1,-1 0 0,1-1 0,0-1 0,-9 2-217,10-4-829,0 0 0,0 0 0,0-1 0,0 0 0,0-1 0,0-1 0,-2 0 829,-7-3-5930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5T13:24:12.1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187 0 10496,'-6'8'21,"4"-7"86,-1 1-98,0 0 1,1 1-1,-1-1 1,0 0-1,1 1 0,0 0 1,-1-1-1,1 1 1,0 0-1,0 0 1,1 0-1,-1 1 1,0 1-10,-3 2 26,-127 231 209,123-220-214,9-16 86,25 3 21,7 1-479,1-2 0,0-1 0,0-1 0,0-2 1,31-4 350,31 1-1809,-75 3-3332</inkml:trace>
  <inkml:trace contextRef="#ctx0" brushRef="#br0" timeOffset="417.145">221 19 9216,'0'0'128,"7"16"149,0 6-120,-1 1 0,-1 0 1,0 0-1,-2 0 0,-1 0 0,0 21-157,-4 38-13,-6 25 13,3-39-311,2-14-1161,0-1-4352</inkml:trace>
  <inkml:trace contextRef="#ctx0" brushRef="#br0" timeOffset="1017.828">323 105 7552,'12'11'0,"-10"-10"0,0 1 0,1-1 0,-1 0 0,1 1 0,-1-1 0,1 0 0,-1 0 0,1-1 0,-1 1 0,1 0 0,0-1 0,-1 0 0,1 1 0,0-1 0,-1 0 0,1 0 0,0-1 0,0 1 0,-1-1 0,1 1 0,1-2 0,6 0 0,0 1 27,18-1 74,0-1 0,-1-2 1,1-1-1,-1-1 0,16-7-101,-34 15 1295,-11 11-911,-11 15-407,12-24 159,-12 23-93,0 0-1,2 1 1,2 0 0,0 0-1,2 1 1,0 0 0,2 1-1,2-1 1,0 1 0,2 22-43,3 34-1546,2-27-3799,-2-31 3212</inkml:trace>
  <inkml:trace contextRef="#ctx0" brushRef="#br0" timeOffset="1319.347">434 443 7936,'0'0'0,"0"0"256,0 0 128,0 0 0,0 0 128,0 0-128,9 0 0,8 3-256,6-2 0,3 4 0,6 2 0,6 5-3456,-6-2 128,-1 0 512</inkml:trace>
  <inkml:trace contextRef="#ctx0" brushRef="#br0" timeOffset="2224.445">824 290 8704,'0'0'128,"1"-4"42,22-55 1344,-16 43-948,-1 0-1,0 0 1,-1-1-1,3-15-565,-9 30 33,1-1 0,-1 1 0,1-1 0,-1 0 0,0 1 0,0 0 0,0-1-1,0 1 1,0-1 0,-1 1 0,1 0 0,-1 0 0,1 0 0,-1 0 0,0 0 0,0 0-1,0 0 1,0 1 0,0-1 0,0 1 0,-2-2-33,-49-28-136,51 30 108,0 1 1,0-1-1,0 0 1,-1 1-1,1 0 1,0-1-1,0 1 1,-1 0-1,1 0 0,0 0 1,-1 0-1,1 1 1,0-1-1,0 1 1,-1-1-1,1 1 1,0 0-1,0 0 0,0 0 1,0 0-1,0 0 1,0 0-1,0 0 1,0 1-1,1-1 1,-1 1-1,0 0 1,1-1-1,-1 1 0,1 0 1,0 0-1,-1 0 28,0 1-32,0 0-1,0 0 0,0 0 0,0 0 1,1 1-1,-1-1 0,1 0 1,0 1-1,0-1 0,0 1 0,1-1 1,-1 1-1,1 0 0,-1-1 1,1 1-1,1-1 0,-1 1 0,0 0 1,1-1-1,0 2 33,13 25-18,1 1 0,2-2 0,1 0 0,1-1 0,2-1-1,19 19 19,-8-7-20,-1 1 0,13 24 20,-42-60 20,0 1 1,0-1-1,0 0 1,-1 1-1,1-1 1,-1 1-1,0-1 0,0 1 1,-1 0-1,1-1 1,-1 1-1,0 0 1,0-1-1,-1 1 1,0 0-1,1-1 1,-1 1-1,-1-1 1,1 1-1,-1-1 1,0 1-1,0-1 1,0 0-1,0 0 1,-3 3-21,3-5 23,0-1 1,1 0 0,-1 0 0,0 0 0,0-1 0,0 1-1,0 0 1,0-1 0,1 1 0,-1-1 0,-1 1-1,1-1 1,0 0 0,0 0 0,0 0 0,0 0 0,0 0-1,0-1 1,0 1 0,0 0 0,0-1 0,0 0-1,1 1 1,-2-2-24,-48-19 312,49 20-299,-8-4 36,-1 0 0,1-1 0,0-1 1,0 1-1,1-2 0,0 1 0,0-1 0,1 0 1,0-1-1,0 0 0,1-1 0,1 1 1,-6-10-50,11 16-4,0 0 1,1-1 0,-1 1 0,1 0 0,-1-1-1,1 1 1,0-1 0,1 1 0,-1 0 0,0-1-1,1 1 1,0 0 0,0-1 0,0 1 0,0 0 0,0 0-1,1 0 1,-1 0 0,1 0 0,1-1 3,3-8-75,1 1 0,1 0 1,0 1-1,6-7 75,-3 7-116,-1 0 0,1 1 0,0 1 0,4-2 116,82-44-9215,-44 27 7438,-26 13 796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/>
              <a:t>Formatvorlage des </a:t>
            </a:r>
          </a:p>
          <a:p>
            <a:pPr lvl="0"/>
            <a:r>
              <a:rPr lang="de-DE" noProof="0"/>
              <a:t>Untertitelmasters durch </a:t>
            </a:r>
          </a:p>
          <a:p>
            <a:pPr lvl="0"/>
            <a:r>
              <a:rPr lang="de-DE" noProof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8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8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customXml" Target="../ink/ink76.xml"/><Relationship Id="rId18" Type="http://schemas.openxmlformats.org/officeDocument/2006/relationships/image" Target="../media/image710.png"/><Relationship Id="rId3" Type="http://schemas.microsoft.com/office/2007/relationships/media" Target="../media/media13.m4a"/><Relationship Id="rId7" Type="http://schemas.openxmlformats.org/officeDocument/2006/relationships/customXml" Target="../ink/ink73.xml"/><Relationship Id="rId12" Type="http://schemas.openxmlformats.org/officeDocument/2006/relationships/image" Target="../media/image580.png"/><Relationship Id="rId17" Type="http://schemas.openxmlformats.org/officeDocument/2006/relationships/customXml" Target="../ink/ink78.xml"/><Relationship Id="rId2" Type="http://schemas.openxmlformats.org/officeDocument/2006/relationships/audio" Target="../media/media12.mp3"/><Relationship Id="rId16" Type="http://schemas.openxmlformats.org/officeDocument/2006/relationships/image" Target="../media/image700.png"/><Relationship Id="rId1" Type="http://schemas.microsoft.com/office/2007/relationships/media" Target="../media/media12.mp3"/><Relationship Id="rId6" Type="http://schemas.openxmlformats.org/officeDocument/2006/relationships/image" Target="../media/image82.emf"/><Relationship Id="rId11" Type="http://schemas.openxmlformats.org/officeDocument/2006/relationships/customXml" Target="../ink/ink75.xml"/><Relationship Id="rId5" Type="http://schemas.openxmlformats.org/officeDocument/2006/relationships/slideLayout" Target="../slideLayouts/slideLayout15.xml"/><Relationship Id="rId15" Type="http://schemas.openxmlformats.org/officeDocument/2006/relationships/customXml" Target="../ink/ink77.xml"/><Relationship Id="rId10" Type="http://schemas.openxmlformats.org/officeDocument/2006/relationships/image" Target="../media/image490.png"/><Relationship Id="rId19" Type="http://schemas.openxmlformats.org/officeDocument/2006/relationships/image" Target="../media/image2.png"/><Relationship Id="rId4" Type="http://schemas.openxmlformats.org/officeDocument/2006/relationships/audio" Target="../media/media13.m4a"/><Relationship Id="rId9" Type="http://schemas.openxmlformats.org/officeDocument/2006/relationships/customXml" Target="../ink/ink74.xml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customXml" Target="../ink/ink83.xml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80.xml"/><Relationship Id="rId12" Type="http://schemas.openxmlformats.org/officeDocument/2006/relationships/image" Target="../media/image760.png"/><Relationship Id="rId17" Type="http://schemas.openxmlformats.org/officeDocument/2006/relationships/image" Target="../media/image2.png"/><Relationship Id="rId2" Type="http://schemas.openxmlformats.org/officeDocument/2006/relationships/audio" Target="../media/media14.mp3"/><Relationship Id="rId16" Type="http://schemas.openxmlformats.org/officeDocument/2006/relationships/image" Target="../media/image780.png"/><Relationship Id="rId1" Type="http://schemas.microsoft.com/office/2007/relationships/media" Target="../media/media14.mp3"/><Relationship Id="rId6" Type="http://schemas.openxmlformats.org/officeDocument/2006/relationships/image" Target="../media/image730.png"/><Relationship Id="rId11" Type="http://schemas.openxmlformats.org/officeDocument/2006/relationships/customXml" Target="../ink/ink82.xml"/><Relationship Id="rId5" Type="http://schemas.openxmlformats.org/officeDocument/2006/relationships/customXml" Target="../ink/ink79.xml"/><Relationship Id="rId15" Type="http://schemas.openxmlformats.org/officeDocument/2006/relationships/customXml" Target="../ink/ink84.xml"/><Relationship Id="rId10" Type="http://schemas.openxmlformats.org/officeDocument/2006/relationships/image" Target="../media/image750.png"/><Relationship Id="rId4" Type="http://schemas.openxmlformats.org/officeDocument/2006/relationships/image" Target="../media/image83.emf"/><Relationship Id="rId9" Type="http://schemas.openxmlformats.org/officeDocument/2006/relationships/customXml" Target="../ink/ink81.xml"/><Relationship Id="rId14" Type="http://schemas.openxmlformats.org/officeDocument/2006/relationships/image" Target="../media/image7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customXml" Target="../ink/ink89.xml"/><Relationship Id="rId18" Type="http://schemas.openxmlformats.org/officeDocument/2006/relationships/image" Target="../media/image86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93.xml"/><Relationship Id="rId7" Type="http://schemas.openxmlformats.org/officeDocument/2006/relationships/customXml" Target="../ink/ink86.xml"/><Relationship Id="rId12" Type="http://schemas.openxmlformats.org/officeDocument/2006/relationships/image" Target="../media/image83.png"/><Relationship Id="rId17" Type="http://schemas.openxmlformats.org/officeDocument/2006/relationships/customXml" Target="../ink/ink91.xml"/><Relationship Id="rId25" Type="http://schemas.openxmlformats.org/officeDocument/2006/relationships/image" Target="../media/image2.png"/><Relationship Id="rId2" Type="http://schemas.openxmlformats.org/officeDocument/2006/relationships/audio" Target="../media/media15.mp3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microsoft.com/office/2007/relationships/media" Target="../media/media15.mp3"/><Relationship Id="rId6" Type="http://schemas.openxmlformats.org/officeDocument/2006/relationships/image" Target="../media/image80.png"/><Relationship Id="rId11" Type="http://schemas.openxmlformats.org/officeDocument/2006/relationships/customXml" Target="../ink/ink88.xml"/><Relationship Id="rId24" Type="http://schemas.openxmlformats.org/officeDocument/2006/relationships/image" Target="../media/image89.png"/><Relationship Id="rId5" Type="http://schemas.openxmlformats.org/officeDocument/2006/relationships/customXml" Target="../ink/ink85.xml"/><Relationship Id="rId15" Type="http://schemas.openxmlformats.org/officeDocument/2006/relationships/customXml" Target="../ink/ink90.xml"/><Relationship Id="rId23" Type="http://schemas.openxmlformats.org/officeDocument/2006/relationships/customXml" Target="../ink/ink94.xml"/><Relationship Id="rId10" Type="http://schemas.openxmlformats.org/officeDocument/2006/relationships/image" Target="../media/image82.png"/><Relationship Id="rId19" Type="http://schemas.openxmlformats.org/officeDocument/2006/relationships/customXml" Target="../ink/ink92.xml"/><Relationship Id="rId4" Type="http://schemas.openxmlformats.org/officeDocument/2006/relationships/image" Target="../media/image84.emf"/><Relationship Id="rId9" Type="http://schemas.openxmlformats.org/officeDocument/2006/relationships/customXml" Target="../ink/ink87.xml"/><Relationship Id="rId14" Type="http://schemas.openxmlformats.org/officeDocument/2006/relationships/image" Target="../media/image84.png"/><Relationship Id="rId22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9.xml"/><Relationship Id="rId18" Type="http://schemas.openxmlformats.org/officeDocument/2006/relationships/image" Target="../media/image97.png"/><Relationship Id="rId26" Type="http://schemas.openxmlformats.org/officeDocument/2006/relationships/image" Target="../media/image101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03.xml"/><Relationship Id="rId7" Type="http://schemas.openxmlformats.org/officeDocument/2006/relationships/customXml" Target="../ink/ink96.xml"/><Relationship Id="rId12" Type="http://schemas.openxmlformats.org/officeDocument/2006/relationships/image" Target="../media/image94.png"/><Relationship Id="rId17" Type="http://schemas.openxmlformats.org/officeDocument/2006/relationships/customXml" Target="../ink/ink101.xml"/><Relationship Id="rId25" Type="http://schemas.openxmlformats.org/officeDocument/2006/relationships/customXml" Target="../ink/ink105.xml"/><Relationship Id="rId33" Type="http://schemas.openxmlformats.org/officeDocument/2006/relationships/image" Target="../media/image2.png"/><Relationship Id="rId2" Type="http://schemas.openxmlformats.org/officeDocument/2006/relationships/audio" Target="../media/media16.mp3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29" Type="http://schemas.openxmlformats.org/officeDocument/2006/relationships/customXml" Target="../ink/ink107.xml"/><Relationship Id="rId1" Type="http://schemas.microsoft.com/office/2007/relationships/media" Target="../media/media16.mp3"/><Relationship Id="rId6" Type="http://schemas.openxmlformats.org/officeDocument/2006/relationships/image" Target="../media/image91.png"/><Relationship Id="rId11" Type="http://schemas.openxmlformats.org/officeDocument/2006/relationships/customXml" Target="../ink/ink98.xml"/><Relationship Id="rId24" Type="http://schemas.openxmlformats.org/officeDocument/2006/relationships/image" Target="../media/image100.png"/><Relationship Id="rId32" Type="http://schemas.openxmlformats.org/officeDocument/2006/relationships/image" Target="../media/image104.png"/><Relationship Id="rId5" Type="http://schemas.openxmlformats.org/officeDocument/2006/relationships/customXml" Target="../ink/ink95.xml"/><Relationship Id="rId15" Type="http://schemas.openxmlformats.org/officeDocument/2006/relationships/customXml" Target="../ink/ink100.xml"/><Relationship Id="rId23" Type="http://schemas.openxmlformats.org/officeDocument/2006/relationships/customXml" Target="../ink/ink104.xml"/><Relationship Id="rId28" Type="http://schemas.openxmlformats.org/officeDocument/2006/relationships/image" Target="../media/image102.png"/><Relationship Id="rId10" Type="http://schemas.openxmlformats.org/officeDocument/2006/relationships/image" Target="../media/image93.png"/><Relationship Id="rId19" Type="http://schemas.openxmlformats.org/officeDocument/2006/relationships/customXml" Target="../ink/ink102.xml"/><Relationship Id="rId31" Type="http://schemas.openxmlformats.org/officeDocument/2006/relationships/customXml" Target="../ink/ink108.xml"/><Relationship Id="rId4" Type="http://schemas.openxmlformats.org/officeDocument/2006/relationships/image" Target="../media/image85.emf"/><Relationship Id="rId9" Type="http://schemas.openxmlformats.org/officeDocument/2006/relationships/customXml" Target="../ink/ink97.xml"/><Relationship Id="rId14" Type="http://schemas.openxmlformats.org/officeDocument/2006/relationships/image" Target="../media/image95.png"/><Relationship Id="rId22" Type="http://schemas.openxmlformats.org/officeDocument/2006/relationships/image" Target="../media/image99.png"/><Relationship Id="rId27" Type="http://schemas.openxmlformats.org/officeDocument/2006/relationships/customXml" Target="../ink/ink106.xml"/><Relationship Id="rId30" Type="http://schemas.openxmlformats.org/officeDocument/2006/relationships/image" Target="../media/image103.png"/><Relationship Id="rId8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customXml" Target="../ink/ink113.xml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10.xml"/><Relationship Id="rId12" Type="http://schemas.openxmlformats.org/officeDocument/2006/relationships/image" Target="../media/image109.png"/><Relationship Id="rId17" Type="http://schemas.openxmlformats.org/officeDocument/2006/relationships/image" Target="../media/image2.png"/><Relationship Id="rId2" Type="http://schemas.openxmlformats.org/officeDocument/2006/relationships/audio" Target="../media/media17.mp3"/><Relationship Id="rId16" Type="http://schemas.openxmlformats.org/officeDocument/2006/relationships/image" Target="../media/image111.png"/><Relationship Id="rId1" Type="http://schemas.microsoft.com/office/2007/relationships/media" Target="../media/media17.mp3"/><Relationship Id="rId6" Type="http://schemas.openxmlformats.org/officeDocument/2006/relationships/image" Target="../media/image106.png"/><Relationship Id="rId11" Type="http://schemas.openxmlformats.org/officeDocument/2006/relationships/customXml" Target="../ink/ink112.xml"/><Relationship Id="rId5" Type="http://schemas.openxmlformats.org/officeDocument/2006/relationships/customXml" Target="../ink/ink109.xml"/><Relationship Id="rId15" Type="http://schemas.openxmlformats.org/officeDocument/2006/relationships/customXml" Target="../ink/ink114.xml"/><Relationship Id="rId10" Type="http://schemas.openxmlformats.org/officeDocument/2006/relationships/image" Target="../media/image108.png"/><Relationship Id="rId4" Type="http://schemas.openxmlformats.org/officeDocument/2006/relationships/image" Target="../media/image86.emf"/><Relationship Id="rId9" Type="http://schemas.openxmlformats.org/officeDocument/2006/relationships/customXml" Target="../ink/ink111.xml"/><Relationship Id="rId1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customXml" Target="../ink/ink119.xml"/><Relationship Id="rId18" Type="http://schemas.openxmlformats.org/officeDocument/2006/relationships/image" Target="../media/image119.png"/><Relationship Id="rId26" Type="http://schemas.openxmlformats.org/officeDocument/2006/relationships/image" Target="../media/image123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23.xml"/><Relationship Id="rId7" Type="http://schemas.openxmlformats.org/officeDocument/2006/relationships/customXml" Target="../ink/ink116.xml"/><Relationship Id="rId12" Type="http://schemas.openxmlformats.org/officeDocument/2006/relationships/image" Target="../media/image116.png"/><Relationship Id="rId17" Type="http://schemas.openxmlformats.org/officeDocument/2006/relationships/customXml" Target="../ink/ink121.xml"/><Relationship Id="rId25" Type="http://schemas.openxmlformats.org/officeDocument/2006/relationships/customXml" Target="../ink/ink125.xml"/><Relationship Id="rId2" Type="http://schemas.openxmlformats.org/officeDocument/2006/relationships/audio" Target="../media/media18.mp3"/><Relationship Id="rId16" Type="http://schemas.openxmlformats.org/officeDocument/2006/relationships/image" Target="../media/image118.png"/><Relationship Id="rId20" Type="http://schemas.openxmlformats.org/officeDocument/2006/relationships/image" Target="../media/image120.png"/><Relationship Id="rId29" Type="http://schemas.openxmlformats.org/officeDocument/2006/relationships/image" Target="../media/image2.png"/><Relationship Id="rId1" Type="http://schemas.microsoft.com/office/2007/relationships/media" Target="../media/media18.mp3"/><Relationship Id="rId6" Type="http://schemas.openxmlformats.org/officeDocument/2006/relationships/image" Target="../media/image113.png"/><Relationship Id="rId11" Type="http://schemas.openxmlformats.org/officeDocument/2006/relationships/customXml" Target="../ink/ink118.xml"/><Relationship Id="rId24" Type="http://schemas.openxmlformats.org/officeDocument/2006/relationships/image" Target="../media/image122.png"/><Relationship Id="rId5" Type="http://schemas.openxmlformats.org/officeDocument/2006/relationships/customXml" Target="../ink/ink115.xml"/><Relationship Id="rId15" Type="http://schemas.openxmlformats.org/officeDocument/2006/relationships/customXml" Target="../ink/ink120.xml"/><Relationship Id="rId23" Type="http://schemas.openxmlformats.org/officeDocument/2006/relationships/customXml" Target="../ink/ink124.xml"/><Relationship Id="rId28" Type="http://schemas.openxmlformats.org/officeDocument/2006/relationships/image" Target="../media/image124.png"/><Relationship Id="rId10" Type="http://schemas.openxmlformats.org/officeDocument/2006/relationships/image" Target="../media/image115.png"/><Relationship Id="rId19" Type="http://schemas.openxmlformats.org/officeDocument/2006/relationships/customXml" Target="../ink/ink122.xml"/><Relationship Id="rId4" Type="http://schemas.openxmlformats.org/officeDocument/2006/relationships/image" Target="../media/image87.emf"/><Relationship Id="rId9" Type="http://schemas.openxmlformats.org/officeDocument/2006/relationships/customXml" Target="../ink/ink117.xml"/><Relationship Id="rId14" Type="http://schemas.openxmlformats.org/officeDocument/2006/relationships/image" Target="../media/image117.png"/><Relationship Id="rId22" Type="http://schemas.openxmlformats.org/officeDocument/2006/relationships/image" Target="../media/image121.png"/><Relationship Id="rId27" Type="http://schemas.openxmlformats.org/officeDocument/2006/relationships/customXml" Target="../ink/ink1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customXml" Target="../ink/ink131.xml"/><Relationship Id="rId18" Type="http://schemas.openxmlformats.org/officeDocument/2006/relationships/image" Target="../media/image121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35.xml"/><Relationship Id="rId7" Type="http://schemas.openxmlformats.org/officeDocument/2006/relationships/customXml" Target="../ink/ink128.xml"/><Relationship Id="rId12" Type="http://schemas.openxmlformats.org/officeDocument/2006/relationships/image" Target="../media/image118.png"/><Relationship Id="rId17" Type="http://schemas.openxmlformats.org/officeDocument/2006/relationships/customXml" Target="../ink/ink133.xml"/><Relationship Id="rId25" Type="http://schemas.openxmlformats.org/officeDocument/2006/relationships/image" Target="../media/image2.png"/><Relationship Id="rId2" Type="http://schemas.openxmlformats.org/officeDocument/2006/relationships/audio" Target="../media/media19.mp3"/><Relationship Id="rId16" Type="http://schemas.openxmlformats.org/officeDocument/2006/relationships/image" Target="../media/image120.png"/><Relationship Id="rId20" Type="http://schemas.openxmlformats.org/officeDocument/2006/relationships/image" Target="../media/image122.png"/><Relationship Id="rId1" Type="http://schemas.microsoft.com/office/2007/relationships/media" Target="../media/media19.mp3"/><Relationship Id="rId6" Type="http://schemas.openxmlformats.org/officeDocument/2006/relationships/image" Target="../media/image115.png"/><Relationship Id="rId11" Type="http://schemas.openxmlformats.org/officeDocument/2006/relationships/customXml" Target="../ink/ink130.xml"/><Relationship Id="rId24" Type="http://schemas.openxmlformats.org/officeDocument/2006/relationships/image" Target="../media/image124.png"/><Relationship Id="rId5" Type="http://schemas.openxmlformats.org/officeDocument/2006/relationships/customXml" Target="../ink/ink127.xml"/><Relationship Id="rId15" Type="http://schemas.openxmlformats.org/officeDocument/2006/relationships/customXml" Target="../ink/ink132.xml"/><Relationship Id="rId23" Type="http://schemas.openxmlformats.org/officeDocument/2006/relationships/customXml" Target="../ink/ink136.xml"/><Relationship Id="rId10" Type="http://schemas.openxmlformats.org/officeDocument/2006/relationships/image" Target="../media/image117.png"/><Relationship Id="rId19" Type="http://schemas.openxmlformats.org/officeDocument/2006/relationships/customXml" Target="../ink/ink134.xml"/><Relationship Id="rId4" Type="http://schemas.openxmlformats.org/officeDocument/2006/relationships/image" Target="../media/image88.emf"/><Relationship Id="rId9" Type="http://schemas.openxmlformats.org/officeDocument/2006/relationships/customXml" Target="../ink/ink129.xml"/><Relationship Id="rId14" Type="http://schemas.openxmlformats.org/officeDocument/2006/relationships/image" Target="../media/image119.png"/><Relationship Id="rId22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customXml" Target="../ink/ink141.xml"/><Relationship Id="rId18" Type="http://schemas.openxmlformats.org/officeDocument/2006/relationships/image" Target="../media/image133.png"/><Relationship Id="rId26" Type="http://schemas.openxmlformats.org/officeDocument/2006/relationships/customXml" Target="../ink/ink147.xml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45.xml"/><Relationship Id="rId7" Type="http://schemas.openxmlformats.org/officeDocument/2006/relationships/customXml" Target="../ink/ink138.xml"/><Relationship Id="rId12" Type="http://schemas.openxmlformats.org/officeDocument/2006/relationships/image" Target="../media/image130.png"/><Relationship Id="rId17" Type="http://schemas.openxmlformats.org/officeDocument/2006/relationships/customXml" Target="../ink/ink143.xml"/><Relationship Id="rId25" Type="http://schemas.openxmlformats.org/officeDocument/2006/relationships/image" Target="../media/image90.png"/><Relationship Id="rId2" Type="http://schemas.openxmlformats.org/officeDocument/2006/relationships/audio" Target="../media/media20.mp3"/><Relationship Id="rId16" Type="http://schemas.openxmlformats.org/officeDocument/2006/relationships/image" Target="../media/image132.png"/><Relationship Id="rId20" Type="http://schemas.openxmlformats.org/officeDocument/2006/relationships/image" Target="../media/image134.png"/><Relationship Id="rId29" Type="http://schemas.openxmlformats.org/officeDocument/2006/relationships/image" Target="../media/image112.png"/><Relationship Id="rId1" Type="http://schemas.microsoft.com/office/2007/relationships/media" Target="../media/media20.mp3"/><Relationship Id="rId6" Type="http://schemas.openxmlformats.org/officeDocument/2006/relationships/image" Target="../media/image127.png"/><Relationship Id="rId11" Type="http://schemas.openxmlformats.org/officeDocument/2006/relationships/customXml" Target="../ink/ink140.xml"/><Relationship Id="rId24" Type="http://schemas.openxmlformats.org/officeDocument/2006/relationships/customXml" Target="../ink/ink146.xml"/><Relationship Id="rId5" Type="http://schemas.openxmlformats.org/officeDocument/2006/relationships/customXml" Target="../ink/ink137.xml"/><Relationship Id="rId15" Type="http://schemas.openxmlformats.org/officeDocument/2006/relationships/customXml" Target="../ink/ink142.xml"/><Relationship Id="rId23" Type="http://schemas.openxmlformats.org/officeDocument/2006/relationships/image" Target="../media/image2.png"/><Relationship Id="rId28" Type="http://schemas.openxmlformats.org/officeDocument/2006/relationships/customXml" Target="../ink/ink148.xml"/><Relationship Id="rId10" Type="http://schemas.openxmlformats.org/officeDocument/2006/relationships/image" Target="../media/image129.png"/><Relationship Id="rId19" Type="http://schemas.openxmlformats.org/officeDocument/2006/relationships/customXml" Target="../ink/ink144.xml"/><Relationship Id="rId31" Type="http://schemas.openxmlformats.org/officeDocument/2006/relationships/image" Target="../media/image125.png"/><Relationship Id="rId4" Type="http://schemas.openxmlformats.org/officeDocument/2006/relationships/image" Target="../media/image89.emf"/><Relationship Id="rId9" Type="http://schemas.openxmlformats.org/officeDocument/2006/relationships/customXml" Target="../ink/ink139.xml"/><Relationship Id="rId14" Type="http://schemas.openxmlformats.org/officeDocument/2006/relationships/image" Target="../media/image131.png"/><Relationship Id="rId22" Type="http://schemas.openxmlformats.org/officeDocument/2006/relationships/image" Target="../media/image135.png"/><Relationship Id="rId27" Type="http://schemas.openxmlformats.org/officeDocument/2006/relationships/image" Target="../media/image105.png"/><Relationship Id="rId30" Type="http://schemas.openxmlformats.org/officeDocument/2006/relationships/customXml" Target="../ink/ink1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4.xml"/><Relationship Id="rId18" Type="http://schemas.openxmlformats.org/officeDocument/2006/relationships/image" Target="../media/image142.png"/><Relationship Id="rId26" Type="http://schemas.openxmlformats.org/officeDocument/2006/relationships/image" Target="../media/image146.png"/><Relationship Id="rId39" Type="http://schemas.openxmlformats.org/officeDocument/2006/relationships/customXml" Target="../ink/ink167.xml"/><Relationship Id="rId21" Type="http://schemas.openxmlformats.org/officeDocument/2006/relationships/customXml" Target="../ink/ink158.xml"/><Relationship Id="rId34" Type="http://schemas.openxmlformats.org/officeDocument/2006/relationships/image" Target="../media/image150.png"/><Relationship Id="rId42" Type="http://schemas.openxmlformats.org/officeDocument/2006/relationships/customXml" Target="../ink/ink168.xml"/><Relationship Id="rId47" Type="http://schemas.openxmlformats.org/officeDocument/2006/relationships/image" Target="../media/image155.png"/><Relationship Id="rId7" Type="http://schemas.openxmlformats.org/officeDocument/2006/relationships/customXml" Target="../ink/ink151.xml"/><Relationship Id="rId2" Type="http://schemas.openxmlformats.org/officeDocument/2006/relationships/audio" Target="../media/media21.mp3"/><Relationship Id="rId16" Type="http://schemas.openxmlformats.org/officeDocument/2006/relationships/image" Target="../media/image141.png"/><Relationship Id="rId29" Type="http://schemas.openxmlformats.org/officeDocument/2006/relationships/customXml" Target="../ink/ink162.xml"/><Relationship Id="rId11" Type="http://schemas.openxmlformats.org/officeDocument/2006/relationships/customXml" Target="../ink/ink153.xml"/><Relationship Id="rId24" Type="http://schemas.openxmlformats.org/officeDocument/2006/relationships/image" Target="../media/image145.png"/><Relationship Id="rId32" Type="http://schemas.openxmlformats.org/officeDocument/2006/relationships/image" Target="../media/image149.png"/><Relationship Id="rId37" Type="http://schemas.openxmlformats.org/officeDocument/2006/relationships/customXml" Target="../ink/ink166.xml"/><Relationship Id="rId40" Type="http://schemas.openxmlformats.org/officeDocument/2006/relationships/image" Target="../media/image153.png"/><Relationship Id="rId45" Type="http://schemas.openxmlformats.org/officeDocument/2006/relationships/image" Target="../media/image154.png"/><Relationship Id="rId5" Type="http://schemas.openxmlformats.org/officeDocument/2006/relationships/customXml" Target="../ink/ink150.xml"/><Relationship Id="rId15" Type="http://schemas.openxmlformats.org/officeDocument/2006/relationships/customXml" Target="../ink/ink155.xml"/><Relationship Id="rId23" Type="http://schemas.openxmlformats.org/officeDocument/2006/relationships/customXml" Target="../ink/ink159.xml"/><Relationship Id="rId28" Type="http://schemas.openxmlformats.org/officeDocument/2006/relationships/image" Target="../media/image147.png"/><Relationship Id="rId36" Type="http://schemas.openxmlformats.org/officeDocument/2006/relationships/image" Target="../media/image151.png"/><Relationship Id="rId49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customXml" Target="../ink/ink157.xml"/><Relationship Id="rId31" Type="http://schemas.openxmlformats.org/officeDocument/2006/relationships/customXml" Target="../ink/ink163.xml"/><Relationship Id="rId44" Type="http://schemas.openxmlformats.org/officeDocument/2006/relationships/customXml" Target="../ink/ink169.xml"/><Relationship Id="rId4" Type="http://schemas.openxmlformats.org/officeDocument/2006/relationships/image" Target="../media/image126.emf"/><Relationship Id="rId9" Type="http://schemas.openxmlformats.org/officeDocument/2006/relationships/customXml" Target="../ink/ink152.xml"/><Relationship Id="rId14" Type="http://schemas.openxmlformats.org/officeDocument/2006/relationships/image" Target="../media/image140.png"/><Relationship Id="rId22" Type="http://schemas.openxmlformats.org/officeDocument/2006/relationships/image" Target="../media/image144.png"/><Relationship Id="rId27" Type="http://schemas.openxmlformats.org/officeDocument/2006/relationships/customXml" Target="../ink/ink161.xml"/><Relationship Id="rId30" Type="http://schemas.openxmlformats.org/officeDocument/2006/relationships/image" Target="../media/image148.png"/><Relationship Id="rId35" Type="http://schemas.openxmlformats.org/officeDocument/2006/relationships/customXml" Target="../ink/ink165.xml"/><Relationship Id="rId43" Type="http://schemas.openxmlformats.org/officeDocument/2006/relationships/image" Target="../media/image136.png"/><Relationship Id="rId48" Type="http://schemas.openxmlformats.org/officeDocument/2006/relationships/customXml" Target="../ink/ink171.xml"/><Relationship Id="rId8" Type="http://schemas.openxmlformats.org/officeDocument/2006/relationships/image" Target="../media/image137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39.png"/><Relationship Id="rId17" Type="http://schemas.openxmlformats.org/officeDocument/2006/relationships/customXml" Target="../ink/ink156.xml"/><Relationship Id="rId25" Type="http://schemas.openxmlformats.org/officeDocument/2006/relationships/customXml" Target="../ink/ink160.xml"/><Relationship Id="rId33" Type="http://schemas.openxmlformats.org/officeDocument/2006/relationships/customXml" Target="../ink/ink164.xml"/><Relationship Id="rId38" Type="http://schemas.openxmlformats.org/officeDocument/2006/relationships/image" Target="../media/image152.png"/><Relationship Id="rId46" Type="http://schemas.openxmlformats.org/officeDocument/2006/relationships/customXml" Target="../ink/ink170.xml"/><Relationship Id="rId20" Type="http://schemas.openxmlformats.org/officeDocument/2006/relationships/image" Target="../media/image143.png"/><Relationship Id="rId41" Type="http://schemas.openxmlformats.org/officeDocument/2006/relationships/image" Target="../media/image2.png"/><Relationship Id="rId1" Type="http://schemas.microsoft.com/office/2007/relationships/media" Target="../media/media21.mp3"/><Relationship Id="rId6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png"/><Relationship Id="rId21" Type="http://schemas.openxmlformats.org/officeDocument/2006/relationships/customXml" Target="../ink/ink9.xml"/><Relationship Id="rId42" Type="http://schemas.openxmlformats.org/officeDocument/2006/relationships/image" Target="../media/image24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37.png"/><Relationship Id="rId2" Type="http://schemas.openxmlformats.org/officeDocument/2006/relationships/audio" Target="../media/media5.mp3"/><Relationship Id="rId16" Type="http://schemas.openxmlformats.org/officeDocument/2006/relationships/image" Target="../media/image11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15.png"/><Relationship Id="rId32" Type="http://schemas.openxmlformats.org/officeDocument/2006/relationships/image" Target="../media/image19.png"/><Relationship Id="rId37" Type="http://schemas.openxmlformats.org/officeDocument/2006/relationships/customXml" Target="../ink/ink17.xml"/><Relationship Id="rId40" Type="http://schemas.openxmlformats.org/officeDocument/2006/relationships/image" Target="../media/image23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32.png"/><Relationship Id="rId66" Type="http://schemas.openxmlformats.org/officeDocument/2006/relationships/image" Target="../media/image36.png"/><Relationship Id="rId74" Type="http://schemas.openxmlformats.org/officeDocument/2006/relationships/image" Target="../media/image40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customXml" Target="../ink/ink12.xml"/><Relationship Id="rId30" Type="http://schemas.openxmlformats.org/officeDocument/2006/relationships/image" Target="../media/image18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27.png"/><Relationship Id="rId56" Type="http://schemas.openxmlformats.org/officeDocument/2006/relationships/image" Target="../media/image31.png"/><Relationship Id="rId64" Type="http://schemas.openxmlformats.org/officeDocument/2006/relationships/image" Target="../media/image35.png"/><Relationship Id="rId69" Type="http://schemas.openxmlformats.org/officeDocument/2006/relationships/customXml" Target="../ink/ink33.xml"/><Relationship Id="rId8" Type="http://schemas.openxmlformats.org/officeDocument/2006/relationships/image" Target="../media/image7.png"/><Relationship Id="rId51" Type="http://schemas.openxmlformats.org/officeDocument/2006/relationships/customXml" Target="../ink/ink24.xml"/><Relationship Id="rId72" Type="http://schemas.openxmlformats.org/officeDocument/2006/relationships/image" Target="../media/image39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9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13.png"/><Relationship Id="rId41" Type="http://schemas.openxmlformats.org/officeDocument/2006/relationships/customXml" Target="../ink/ink19.xml"/><Relationship Id="rId54" Type="http://schemas.openxmlformats.org/officeDocument/2006/relationships/image" Target="../media/image30.png"/><Relationship Id="rId62" Type="http://schemas.openxmlformats.org/officeDocument/2006/relationships/image" Target="../media/image34.png"/><Relationship Id="rId70" Type="http://schemas.openxmlformats.org/officeDocument/2006/relationships/image" Target="../media/image38.png"/><Relationship Id="rId75" Type="http://schemas.openxmlformats.org/officeDocument/2006/relationships/image" Target="../media/image2.png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7.png"/><Relationship Id="rId36" Type="http://schemas.openxmlformats.org/officeDocument/2006/relationships/image" Target="../media/image21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8.png"/><Relationship Id="rId31" Type="http://schemas.openxmlformats.org/officeDocument/2006/relationships/customXml" Target="../ink/ink14.xml"/><Relationship Id="rId44" Type="http://schemas.openxmlformats.org/officeDocument/2006/relationships/image" Target="../media/image25.png"/><Relationship Id="rId52" Type="http://schemas.openxmlformats.org/officeDocument/2006/relationships/image" Target="../media/image29.png"/><Relationship Id="rId60" Type="http://schemas.openxmlformats.org/officeDocument/2006/relationships/image" Target="../media/image33.png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4" Type="http://schemas.openxmlformats.org/officeDocument/2006/relationships/image" Target="../media/image6.emf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12.png"/><Relationship Id="rId39" Type="http://schemas.openxmlformats.org/officeDocument/2006/relationships/customXml" Target="../ink/ink18.xml"/><Relationship Id="rId34" Type="http://schemas.openxmlformats.org/officeDocument/2006/relationships/image" Target="../media/image20.png"/><Relationship Id="rId50" Type="http://schemas.openxmlformats.org/officeDocument/2006/relationships/image" Target="../media/image28.png"/><Relationship Id="rId55" Type="http://schemas.openxmlformats.org/officeDocument/2006/relationships/customXml" Target="../ink/ink26.xml"/><Relationship Id="rId7" Type="http://schemas.openxmlformats.org/officeDocument/2006/relationships/customXml" Target="../ink/ink2.xml"/><Relationship Id="rId71" Type="http://schemas.openxmlformats.org/officeDocument/2006/relationships/customXml" Target="../ink/ink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40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37.xml"/><Relationship Id="rId12" Type="http://schemas.openxmlformats.org/officeDocument/2006/relationships/image" Target="../media/image44.png"/><Relationship Id="rId17" Type="http://schemas.openxmlformats.org/officeDocument/2006/relationships/customXml" Target="../ink/ink42.xml"/><Relationship Id="rId2" Type="http://schemas.openxmlformats.org/officeDocument/2006/relationships/audio" Target="../media/media6.mp3"/><Relationship Id="rId16" Type="http://schemas.openxmlformats.org/officeDocument/2006/relationships/image" Target="../media/image46.png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10" Type="http://schemas.openxmlformats.org/officeDocument/2006/relationships/image" Target="../media/image43.png"/><Relationship Id="rId19" Type="http://schemas.openxmlformats.org/officeDocument/2006/relationships/image" Target="../media/image2.png"/><Relationship Id="rId4" Type="http://schemas.openxmlformats.org/officeDocument/2006/relationships/image" Target="../media/image7.emf"/><Relationship Id="rId9" Type="http://schemas.openxmlformats.org/officeDocument/2006/relationships/customXml" Target="../ink/ink38.xml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customXml" Target="../ink/ink47.xml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../media/image49.png"/><Relationship Id="rId17" Type="http://schemas.openxmlformats.org/officeDocument/2006/relationships/customXml" Target="../ink/ink49.xml"/><Relationship Id="rId25" Type="http://schemas.openxmlformats.org/officeDocument/2006/relationships/image" Target="../media/image2.png"/><Relationship Id="rId2" Type="http://schemas.openxmlformats.org/officeDocument/2006/relationships/audio" Target="../media/media7.mp3"/><Relationship Id="rId16" Type="http://schemas.openxmlformats.org/officeDocument/2006/relationships/image" Target="../media/image55.png"/><Relationship Id="rId20" Type="http://schemas.openxmlformats.org/officeDocument/2006/relationships/image" Target="../media/image56.png"/><Relationship Id="rId1" Type="http://schemas.microsoft.com/office/2007/relationships/media" Target="../media/media7.mp3"/><Relationship Id="rId6" Type="http://schemas.openxmlformats.org/officeDocument/2006/relationships/image" Target="../media/image50.png"/><Relationship Id="rId11" Type="http://schemas.openxmlformats.org/officeDocument/2006/relationships/customXml" Target="../ink/ink46.xml"/><Relationship Id="rId24" Type="http://schemas.openxmlformats.org/officeDocument/2006/relationships/image" Target="../media/image58.png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10" Type="http://schemas.openxmlformats.org/officeDocument/2006/relationships/image" Target="../media/image52.png"/><Relationship Id="rId19" Type="http://schemas.openxmlformats.org/officeDocument/2006/relationships/customXml" Target="../ink/ink50.xml"/><Relationship Id="rId4" Type="http://schemas.openxmlformats.org/officeDocument/2006/relationships/image" Target="../media/image48.emf"/><Relationship Id="rId9" Type="http://schemas.openxmlformats.org/officeDocument/2006/relationships/customXml" Target="../ink/ink45.xml"/><Relationship Id="rId14" Type="http://schemas.openxmlformats.org/officeDocument/2006/relationships/image" Target="../media/image54.png"/><Relationship Id="rId2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7.xml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9" Type="http://schemas.openxmlformats.org/officeDocument/2006/relationships/image" Target="../media/image76.png"/><Relationship Id="rId21" Type="http://schemas.openxmlformats.org/officeDocument/2006/relationships/customXml" Target="../ink/ink61.xml"/><Relationship Id="rId34" Type="http://schemas.openxmlformats.org/officeDocument/2006/relationships/customXml" Target="../ink/ink67.xml"/><Relationship Id="rId42" Type="http://schemas.openxmlformats.org/officeDocument/2006/relationships/customXml" Target="../ink/ink71.xml"/><Relationship Id="rId7" Type="http://schemas.openxmlformats.org/officeDocument/2006/relationships/customXml" Target="../ink/ink54.xml"/><Relationship Id="rId2" Type="http://schemas.openxmlformats.org/officeDocument/2006/relationships/audio" Target="../media/media9.mp3"/><Relationship Id="rId16" Type="http://schemas.openxmlformats.org/officeDocument/2006/relationships/image" Target="../media/image65.png"/><Relationship Id="rId29" Type="http://schemas.openxmlformats.org/officeDocument/2006/relationships/image" Target="../media/image2.png"/><Relationship Id="rId1" Type="http://schemas.microsoft.com/office/2007/relationships/media" Target="../media/media9.mp3"/><Relationship Id="rId6" Type="http://schemas.openxmlformats.org/officeDocument/2006/relationships/image" Target="../media/image60.png"/><Relationship Id="rId11" Type="http://schemas.openxmlformats.org/officeDocument/2006/relationships/customXml" Target="../ink/ink56.xml"/><Relationship Id="rId24" Type="http://schemas.openxmlformats.org/officeDocument/2006/relationships/image" Target="../media/image69.png"/><Relationship Id="rId32" Type="http://schemas.openxmlformats.org/officeDocument/2006/relationships/customXml" Target="../ink/ink66.xml"/><Relationship Id="rId37" Type="http://schemas.openxmlformats.org/officeDocument/2006/relationships/image" Target="../media/image75.png"/><Relationship Id="rId40" Type="http://schemas.openxmlformats.org/officeDocument/2006/relationships/customXml" Target="../ink/ink70.xml"/><Relationship Id="rId45" Type="http://schemas.openxmlformats.org/officeDocument/2006/relationships/image" Target="../media/image79.png"/><Relationship Id="rId5" Type="http://schemas.openxmlformats.org/officeDocument/2006/relationships/customXml" Target="../ink/ink53.xml"/><Relationship Id="rId15" Type="http://schemas.openxmlformats.org/officeDocument/2006/relationships/customXml" Target="../ink/ink58.xml"/><Relationship Id="rId23" Type="http://schemas.openxmlformats.org/officeDocument/2006/relationships/customXml" Target="../ink/ink62.xml"/><Relationship Id="rId28" Type="http://schemas.openxmlformats.org/officeDocument/2006/relationships/image" Target="../media/image71.png"/><Relationship Id="rId36" Type="http://schemas.openxmlformats.org/officeDocument/2006/relationships/customXml" Target="../ink/ink68.xml"/><Relationship Id="rId10" Type="http://schemas.openxmlformats.org/officeDocument/2006/relationships/image" Target="../media/image62.png"/><Relationship Id="rId19" Type="http://schemas.openxmlformats.org/officeDocument/2006/relationships/customXml" Target="../ink/ink60.xml"/><Relationship Id="rId31" Type="http://schemas.openxmlformats.org/officeDocument/2006/relationships/image" Target="../media/image72.png"/><Relationship Id="rId44" Type="http://schemas.openxmlformats.org/officeDocument/2006/relationships/customXml" Target="../ink/ink72.xml"/><Relationship Id="rId4" Type="http://schemas.openxmlformats.org/officeDocument/2006/relationships/image" Target="../media/image60.emf"/><Relationship Id="rId9" Type="http://schemas.openxmlformats.org/officeDocument/2006/relationships/customXml" Target="../ink/ink55.xml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customXml" Target="../ink/ink64.xml"/><Relationship Id="rId30" Type="http://schemas.openxmlformats.org/officeDocument/2006/relationships/customXml" Target="../ink/ink65.xml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63.png"/><Relationship Id="rId17" Type="http://schemas.openxmlformats.org/officeDocument/2006/relationships/customXml" Target="../ink/ink59.xml"/><Relationship Id="rId25" Type="http://schemas.openxmlformats.org/officeDocument/2006/relationships/customXml" Target="../ink/ink63.xml"/><Relationship Id="rId33" Type="http://schemas.openxmlformats.org/officeDocument/2006/relationships/image" Target="../media/image73.png"/><Relationship Id="rId38" Type="http://schemas.openxmlformats.org/officeDocument/2006/relationships/customXml" Target="../ink/ink69.xml"/><Relationship Id="rId20" Type="http://schemas.openxmlformats.org/officeDocument/2006/relationships/image" Target="../media/image67.png"/><Relationship Id="rId41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E5A9FC-817E-47A9-8869-6F3D1AD0C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2" name="s484">
            <a:hlinkClick r:id="" action="ppaction://media"/>
            <a:extLst>
              <a:ext uri="{FF2B5EF4-FFF2-40B4-BE49-F238E27FC236}">
                <a16:creationId xmlns:a16="http://schemas.microsoft.com/office/drawing/2014/main" id="{F3F33442-F4E1-4585-B549-4887601AF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1"/>
    </mc:Choice>
    <mc:Fallback>
      <p:transition spd="slow" advTm="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9" objId="2"/>
        <p14:stopEvt time="970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F740B-2F64-4E4F-BAD1-FD68A60D4D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4C43C-A904-42C9-943F-AE040EA6D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s493">
            <a:hlinkClick r:id="" action="ppaction://media"/>
            <a:extLst>
              <a:ext uri="{FF2B5EF4-FFF2-40B4-BE49-F238E27FC236}">
                <a16:creationId xmlns:a16="http://schemas.microsoft.com/office/drawing/2014/main" id="{FE21474B-3002-46D3-9E98-AA95753B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36"/>
    </mc:Choice>
    <mc:Fallback>
      <p:transition spd="slow" advTm="12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64" x="1203325" y="1946275"/>
          <p14:tracePt t="7812" x="1195388" y="1954213"/>
          <p14:tracePt t="7828" x="1195388" y="1962150"/>
          <p14:tracePt t="7836" x="1187450" y="1962150"/>
          <p14:tracePt t="7842" x="1187450" y="1970088"/>
          <p14:tracePt t="7890" x="1179513" y="1970088"/>
          <p14:tracePt t="7897" x="1179513" y="1978025"/>
          <p14:tracePt t="8000" x="1171575" y="1978025"/>
          <p14:tracePt t="8030" x="1163638" y="1978025"/>
          <p14:tracePt t="8060" x="1163638" y="1985963"/>
          <p14:tracePt t="8397" x="1171575" y="1985963"/>
          <p14:tracePt t="8405" x="1187450" y="1985963"/>
          <p14:tracePt t="8421" x="1195388" y="1985963"/>
          <p14:tracePt t="8429" x="1203325" y="1985963"/>
          <p14:tracePt t="8436" x="1211263" y="1985963"/>
          <p14:tracePt t="8444" x="1227138" y="1978025"/>
          <p14:tracePt t="8450" x="1243013" y="1978025"/>
          <p14:tracePt t="8459" x="1250950" y="1978025"/>
          <p14:tracePt t="8465" x="1258888" y="1978025"/>
          <p14:tracePt t="8474" x="1274763" y="1970088"/>
          <p14:tracePt t="8489" x="1284288" y="1970088"/>
          <p14:tracePt t="8495" x="1300163" y="1970088"/>
          <p14:tracePt t="8510" x="1308100" y="1970088"/>
          <p14:tracePt t="8519" x="1316038" y="1970088"/>
          <p14:tracePt t="8526" x="1323975" y="1970088"/>
          <p14:tracePt t="8562" x="1331913" y="1970088"/>
          <p14:tracePt t="8587" x="1339850" y="1970088"/>
          <p14:tracePt t="8600" x="1347788" y="1970088"/>
          <p14:tracePt t="8607" x="1355725" y="1970088"/>
          <p14:tracePt t="8623" x="1363663" y="1970088"/>
          <p14:tracePt t="8637" x="1379538" y="1970088"/>
          <p14:tracePt t="8653" x="1387475" y="1970088"/>
          <p14:tracePt t="8660" x="1395413" y="1970088"/>
          <p14:tracePt t="8668" x="1403350" y="1970088"/>
          <p14:tracePt t="8675" x="1411288" y="1970088"/>
          <p14:tracePt t="8682" x="1419225" y="1970088"/>
          <p14:tracePt t="8690" x="1427163" y="1970088"/>
          <p14:tracePt t="8698" x="1443038" y="1970088"/>
          <p14:tracePt t="8705" x="1458913" y="1970088"/>
          <p14:tracePt t="8712" x="1482725" y="1970088"/>
          <p14:tracePt t="8721" x="1498600" y="1970088"/>
          <p14:tracePt t="8728" x="1530350" y="1970088"/>
          <p14:tracePt t="8735" x="1554163" y="1970088"/>
          <p14:tracePt t="8742" x="1585913" y="1970088"/>
          <p14:tracePt t="8750" x="1609725" y="1970088"/>
          <p14:tracePt t="8757" x="1625600" y="1970088"/>
          <p14:tracePt t="8765" x="1658938" y="1970088"/>
          <p14:tracePt t="8773" x="1690688" y="1970088"/>
          <p14:tracePt t="8780" x="1722438" y="1970088"/>
          <p14:tracePt t="8787" x="1754188" y="1970088"/>
          <p14:tracePt t="8795" x="1778000" y="1970088"/>
          <p14:tracePt t="8803" x="1801813" y="1970088"/>
          <p14:tracePt t="8810" x="1809750" y="1970088"/>
          <p14:tracePt t="8818" x="1841500" y="1970088"/>
          <p14:tracePt t="8825" x="1865313" y="1978025"/>
          <p14:tracePt t="8832" x="1889125" y="1978025"/>
          <p14:tracePt t="8840" x="1920875" y="1978025"/>
          <p14:tracePt t="8848" x="1936750" y="1978025"/>
          <p14:tracePt t="8855" x="1960563" y="1978025"/>
          <p14:tracePt t="8862" x="1992313" y="1978025"/>
          <p14:tracePt t="8870" x="2025650" y="1978025"/>
          <p14:tracePt t="8878" x="2057400" y="1978025"/>
          <p14:tracePt t="8885" x="2089150" y="1978025"/>
          <p14:tracePt t="8892" x="2120900" y="1978025"/>
          <p14:tracePt t="8900" x="2152650" y="1978025"/>
          <p14:tracePt t="8907" x="2200275" y="1978025"/>
          <p14:tracePt t="8915" x="2247900" y="1978025"/>
          <p14:tracePt t="8923" x="2295525" y="1978025"/>
          <p14:tracePt t="8930" x="2351088" y="1978025"/>
          <p14:tracePt t="8937" x="2400300" y="1978025"/>
          <p14:tracePt t="8945" x="2471738" y="1985963"/>
          <p14:tracePt t="8952" x="2503488" y="1993900"/>
          <p14:tracePt t="8961" x="2559050" y="1993900"/>
          <p14:tracePt t="8967" x="2622550" y="1993900"/>
          <p14:tracePt t="8976" x="2670175" y="2001838"/>
          <p14:tracePt t="8982" x="2741613" y="2009775"/>
          <p14:tracePt t="8991" x="2790825" y="2009775"/>
          <p14:tracePt t="9006" x="2909888" y="2017713"/>
          <p14:tracePt t="9013" x="2965450" y="2017713"/>
          <p14:tracePt t="9020" x="3028950" y="2025650"/>
          <p14:tracePt t="9029" x="3084513" y="2025650"/>
          <p14:tracePt t="9035" x="3149600" y="2025650"/>
          <p14:tracePt t="9042" x="3189288" y="2025650"/>
          <p14:tracePt t="9050" x="3221038" y="2025650"/>
          <p14:tracePt t="9058" x="3308350" y="2025650"/>
          <p14:tracePt t="9065" x="3355975" y="2025650"/>
          <p14:tracePt t="9073" x="3379788" y="2025650"/>
          <p14:tracePt t="9080" x="3411538" y="2025650"/>
          <p14:tracePt t="9088" x="3435350" y="2025650"/>
          <p14:tracePt t="9095" x="3451225" y="2025650"/>
          <p14:tracePt t="9103" x="3476625" y="2025650"/>
          <p14:tracePt t="9110" x="3508375" y="2025650"/>
          <p14:tracePt t="9117" x="3532188" y="2025650"/>
          <p14:tracePt t="9125" x="3571875" y="2025650"/>
          <p14:tracePt t="9132" x="3603625" y="2025650"/>
          <p14:tracePt t="9140" x="3627438" y="2025650"/>
          <p14:tracePt t="9149" x="3643313" y="2025650"/>
          <p14:tracePt t="9155" x="3667125" y="2025650"/>
          <p14:tracePt t="9163" x="3698875" y="2025650"/>
          <p14:tracePt t="9170" x="3738563" y="2025650"/>
          <p14:tracePt t="9179" x="3754438" y="2025650"/>
          <p14:tracePt t="9185" x="3770313" y="2025650"/>
          <p14:tracePt t="9200" x="3778250" y="2025650"/>
          <p14:tracePt t="9365" x="3786188" y="2025650"/>
          <p14:tracePt t="9373" x="3794125" y="2025650"/>
          <p14:tracePt t="9380" x="3802063" y="2025650"/>
          <p14:tracePt t="9395" x="3817938" y="2025650"/>
          <p14:tracePt t="9403" x="3833813" y="2025650"/>
          <p14:tracePt t="9410" x="3843338" y="2025650"/>
          <p14:tracePt t="9417" x="3851275" y="2025650"/>
          <p14:tracePt t="9425" x="3859213" y="2025650"/>
          <p14:tracePt t="9440" x="3867150" y="2025650"/>
          <p14:tracePt t="9447" x="3875088" y="2025650"/>
          <p14:tracePt t="11772" x="3883025" y="2025650"/>
          <p14:tracePt t="11781" x="3883025" y="2017713"/>
          <p14:tracePt t="11862" x="3890963" y="2017713"/>
          <p14:tracePt t="11871" x="3898900" y="2017713"/>
          <p14:tracePt t="11879" x="3906838" y="2017713"/>
          <p14:tracePt t="11885" x="3914775" y="2017713"/>
          <p14:tracePt t="11893" x="3914775" y="2009775"/>
          <p14:tracePt t="13407" x="3906838" y="2009775"/>
          <p14:tracePt t="13415" x="3875088" y="2009775"/>
          <p14:tracePt t="13423" x="3851275" y="2009775"/>
          <p14:tracePt t="13430" x="3802063" y="2009775"/>
          <p14:tracePt t="13437" x="3754438" y="2017713"/>
          <p14:tracePt t="13445" x="3690938" y="2025650"/>
          <p14:tracePt t="13455" x="3619500" y="2041525"/>
          <p14:tracePt t="13460" x="3548063" y="2049463"/>
          <p14:tracePt t="13469" x="3467100" y="2065338"/>
          <p14:tracePt t="13475" x="3403600" y="2065338"/>
          <p14:tracePt t="13483" x="3324225" y="2089150"/>
          <p14:tracePt t="13493" x="3260725" y="2105025"/>
          <p14:tracePt t="13499" x="3205163" y="2105025"/>
          <p14:tracePt t="13505" x="3149600" y="2112963"/>
          <p14:tracePt t="13513" x="3109913" y="2112963"/>
          <p14:tracePt t="13520" x="3084513" y="2112963"/>
          <p14:tracePt t="13527" x="3044825" y="2112963"/>
          <p14:tracePt t="13536" x="3005138" y="2112963"/>
          <p14:tracePt t="13542" x="2957513" y="2112963"/>
          <p14:tracePt t="13550" x="2925763" y="2112963"/>
          <p14:tracePt t="13557" x="2870200" y="2112963"/>
          <p14:tracePt t="13565" x="2822575" y="2112963"/>
          <p14:tracePt t="13572" x="2782888" y="2112963"/>
          <p14:tracePt t="13580" x="2725738" y="2112963"/>
          <p14:tracePt t="13587" x="2686050" y="2112963"/>
          <p14:tracePt t="13595" x="2630488" y="2112963"/>
          <p14:tracePt t="13603" x="2566988" y="2112963"/>
          <p14:tracePt t="13610" x="2535238" y="2112963"/>
          <p14:tracePt t="13617" x="2471738" y="2112963"/>
          <p14:tracePt t="13625" x="2408238" y="2112963"/>
          <p14:tracePt t="13633" x="2343150" y="2112963"/>
          <p14:tracePt t="13640" x="2279650" y="2112963"/>
          <p14:tracePt t="13648" x="2216150" y="2112963"/>
          <p14:tracePt t="13655" x="2152650" y="2112963"/>
          <p14:tracePt t="13663" x="2097088" y="2112963"/>
          <p14:tracePt t="13670" x="2073275" y="2112963"/>
          <p14:tracePt t="13678" x="2033588" y="2112963"/>
          <p14:tracePt t="13686" x="2000250" y="2112963"/>
          <p14:tracePt t="13693" x="1976438" y="2112963"/>
          <p14:tracePt t="13700" x="1960563" y="2112963"/>
          <p14:tracePt t="13708" x="1936750" y="2112963"/>
          <p14:tracePt t="13716" x="1920875" y="2112963"/>
          <p14:tracePt t="13722" x="1905000" y="2112963"/>
          <p14:tracePt t="13730" x="1897063" y="2112963"/>
          <p14:tracePt t="13737" x="1881188" y="2112963"/>
          <p14:tracePt t="13745" x="1873250" y="2112963"/>
          <p14:tracePt t="13753" x="1865313" y="2112963"/>
          <p14:tracePt t="13760" x="1857375" y="2112963"/>
          <p14:tracePt t="13783" x="1849438" y="2112963"/>
          <p14:tracePt t="13837" x="1849438" y="2105025"/>
          <p14:tracePt t="13850" x="1849438" y="2097088"/>
          <p14:tracePt t="13858" x="1857375" y="2097088"/>
          <p14:tracePt t="13867" x="1873250" y="2089150"/>
          <p14:tracePt t="13872" x="1889125" y="2081213"/>
          <p14:tracePt t="13880" x="1905000" y="2073275"/>
          <p14:tracePt t="13888" x="1928813" y="2057400"/>
          <p14:tracePt t="13896" x="1960563" y="2049463"/>
          <p14:tracePt t="13902" x="1992313" y="2041525"/>
          <p14:tracePt t="13910" x="2017713" y="2033588"/>
          <p14:tracePt t="13919" x="2073275" y="2025650"/>
          <p14:tracePt t="13925" x="2120900" y="2025650"/>
          <p14:tracePt t="13932" x="2192338" y="2025650"/>
          <p14:tracePt t="13940" x="2287588" y="2025650"/>
          <p14:tracePt t="13948" x="2392363" y="2025650"/>
          <p14:tracePt t="13955" x="2511425" y="2049463"/>
          <p14:tracePt t="13963" x="2693988" y="2057400"/>
          <p14:tracePt t="13970" x="2933700" y="2057400"/>
          <p14:tracePt t="13977" x="3149600" y="2057400"/>
          <p14:tracePt t="13985" x="3363913" y="2057400"/>
          <p14:tracePt t="13992" x="3579813" y="2057400"/>
          <p14:tracePt t="14002" x="3698875" y="2057400"/>
          <p14:tracePt t="14008" x="3825875" y="2065338"/>
          <p14:tracePt t="14016" x="3962400" y="2065338"/>
          <p14:tracePt t="14022" x="4073525" y="2065338"/>
          <p14:tracePt t="14030" x="4168775" y="2065338"/>
          <p14:tracePt t="14037" x="4233863" y="2065338"/>
          <p14:tracePt t="14045" x="4289425" y="2065338"/>
          <p14:tracePt t="14053" x="4344988" y="2065338"/>
          <p14:tracePt t="14060" x="4400550" y="2065338"/>
          <p14:tracePt t="14068" x="4424363" y="2065338"/>
          <p14:tracePt t="14075" x="4448175" y="2073275"/>
          <p14:tracePt t="14089" x="4456113" y="2073275"/>
          <p14:tracePt t="14165" x="4464050" y="2073275"/>
          <p14:tracePt t="14180" x="4471988" y="2073275"/>
          <p14:tracePt t="14187" x="4479925" y="2073275"/>
          <p14:tracePt t="14196" x="4487863" y="2073275"/>
          <p14:tracePt t="14211" x="4503738" y="2073275"/>
          <p14:tracePt t="14218" x="4519613" y="2073275"/>
          <p14:tracePt t="14225" x="4535488" y="2073275"/>
          <p14:tracePt t="14232" x="4551363" y="2073275"/>
          <p14:tracePt t="14240" x="4559300" y="2073275"/>
          <p14:tracePt t="14248" x="4576763" y="2073275"/>
          <p14:tracePt t="14255" x="4592638" y="2073275"/>
          <p14:tracePt t="14262" x="4608513" y="2073275"/>
          <p14:tracePt t="14270" x="4624388" y="2073275"/>
          <p14:tracePt t="14278" x="4648200" y="2073275"/>
          <p14:tracePt t="14285" x="4664075" y="2073275"/>
          <p14:tracePt t="14293" x="4679950" y="2073275"/>
          <p14:tracePt t="14300" x="4703763" y="2073275"/>
          <p14:tracePt t="14307" x="4719638" y="2073275"/>
          <p14:tracePt t="14316" x="4751388" y="2081213"/>
          <p14:tracePt t="14322" x="4759325" y="2081213"/>
          <p14:tracePt t="14337" x="4767263" y="2081213"/>
          <p14:tracePt t="14398" x="4775200" y="2081213"/>
          <p14:tracePt t="14412" x="4783138" y="2081213"/>
          <p14:tracePt t="14420" x="4806950" y="2073275"/>
          <p14:tracePt t="14428" x="4854575" y="2065338"/>
          <p14:tracePt t="14435" x="4886325" y="2065338"/>
          <p14:tracePt t="14443" x="4943475" y="2057400"/>
          <p14:tracePt t="14450" x="5014913" y="2057400"/>
          <p14:tracePt t="14458" x="5102225" y="2057400"/>
          <p14:tracePt t="14466" x="5197475" y="2057400"/>
          <p14:tracePt t="14472" x="5284788" y="2057400"/>
          <p14:tracePt t="14479" x="5334000" y="2057400"/>
          <p14:tracePt t="14487" x="5429250" y="2057400"/>
          <p14:tracePt t="14494" x="5476875" y="2057400"/>
          <p14:tracePt t="14502" x="5508625" y="2057400"/>
          <p14:tracePt t="14510" x="5540375" y="2057400"/>
          <p14:tracePt t="14518" x="5564188" y="2057400"/>
          <p14:tracePt t="14526" x="5580063" y="2057400"/>
          <p14:tracePt t="14532" x="5588000" y="2057400"/>
          <p14:tracePt t="14540" x="5603875" y="2057400"/>
          <p14:tracePt t="14622" x="5595938" y="2057400"/>
          <p14:tracePt t="14690" x="5595938" y="2065338"/>
          <p14:tracePt t="14698" x="5603875" y="2065338"/>
          <p14:tracePt t="14705" x="5635625" y="2065338"/>
          <p14:tracePt t="14712" x="5667375" y="2065338"/>
          <p14:tracePt t="14720" x="5708650" y="2065338"/>
          <p14:tracePt t="14727" x="5772150" y="2065338"/>
          <p14:tracePt t="14735" x="5827713" y="2065338"/>
          <p14:tracePt t="14742" x="5922963" y="2065338"/>
          <p14:tracePt t="14750" x="6034088" y="2073275"/>
          <p14:tracePt t="14757" x="6202363" y="2081213"/>
          <p14:tracePt t="14765" x="6329363" y="2081213"/>
          <p14:tracePt t="14773" x="6569075" y="2081213"/>
          <p14:tracePt t="14780" x="6808788" y="2081213"/>
          <p14:tracePt t="14788" x="7070725" y="2081213"/>
          <p14:tracePt t="14795" x="7286625" y="2081213"/>
          <p14:tracePt t="14803" x="7485063" y="2081213"/>
          <p14:tracePt t="14810" x="7661275" y="2081213"/>
          <p14:tracePt t="14819" x="7764463" y="2081213"/>
          <p14:tracePt t="14825" x="7869238" y="2081213"/>
          <p14:tracePt t="14832" x="7972425" y="2081213"/>
          <p14:tracePt t="14840" x="8059738" y="2081213"/>
          <p14:tracePt t="14848" x="8123238" y="2081213"/>
          <p14:tracePt t="14855" x="8162925" y="2081213"/>
          <p14:tracePt t="14864" x="8210550" y="2081213"/>
          <p14:tracePt t="14871" x="8235950" y="2081213"/>
          <p14:tracePt t="14878" x="8259763" y="2081213"/>
          <p14:tracePt t="14885" x="8275638" y="2081213"/>
          <p14:tracePt t="14892" x="8283575" y="2081213"/>
          <p14:tracePt t="14908" x="8291513" y="2081213"/>
          <p14:tracePt t="14930" x="8291513" y="2073275"/>
          <p14:tracePt t="14990" x="8267700" y="2073275"/>
          <p14:tracePt t="15001" x="8226425" y="2073275"/>
          <p14:tracePt t="15005" x="8202613" y="2073275"/>
          <p14:tracePt t="15012" x="8147050" y="2073275"/>
          <p14:tracePt t="15020" x="8075613" y="2073275"/>
          <p14:tracePt t="15028" x="7972425" y="2065338"/>
          <p14:tracePt t="15035" x="7851775" y="2065338"/>
          <p14:tracePt t="15042" x="7661275" y="2065338"/>
          <p14:tracePt t="15050" x="7461250" y="2065338"/>
          <p14:tracePt t="15058" x="7350125" y="2065338"/>
          <p14:tracePt t="15065" x="7191375" y="2065338"/>
          <p14:tracePt t="15072" x="7031038" y="2065338"/>
          <p14:tracePt t="15080" x="6904038" y="2065338"/>
          <p14:tracePt t="15088" x="6769100" y="2065338"/>
          <p14:tracePt t="15095" x="6656388" y="2065338"/>
          <p14:tracePt t="15102" x="6561138" y="2073275"/>
          <p14:tracePt t="15109" x="6505575" y="2081213"/>
          <p14:tracePt t="15119" x="6450013" y="2081213"/>
          <p14:tracePt t="15125" x="6376988" y="2081213"/>
          <p14:tracePt t="15133" x="6313488" y="2081213"/>
          <p14:tracePt t="15140" x="6265863" y="2081213"/>
          <p14:tracePt t="15149" x="6226175" y="2081213"/>
          <p14:tracePt t="15155" x="6202363" y="2081213"/>
          <p14:tracePt t="15162" x="6162675" y="2081213"/>
          <p14:tracePt t="15170" x="6107113" y="2089150"/>
          <p14:tracePt t="15178" x="6051550" y="2097088"/>
          <p14:tracePt t="15185" x="6010275" y="2105025"/>
          <p14:tracePt t="15192" x="5962650" y="2105025"/>
          <p14:tracePt t="15201" x="5938838" y="2112963"/>
          <p14:tracePt t="15208" x="5907088" y="2120900"/>
          <p14:tracePt t="15215" x="5883275" y="2120900"/>
          <p14:tracePt t="15223" x="5867400" y="2120900"/>
          <p14:tracePt t="15230" x="5843588" y="2120900"/>
          <p14:tracePt t="15238" x="5827713" y="2120900"/>
          <p14:tracePt t="15252" x="5819775" y="2120900"/>
          <p14:tracePt t="15260" x="5803900" y="2120900"/>
          <p14:tracePt t="15276" x="5788025" y="2120900"/>
          <p14:tracePt t="15282" x="5780088" y="2120900"/>
          <p14:tracePt t="15290" x="5764213" y="2120900"/>
          <p14:tracePt t="15299" x="5756275" y="2120900"/>
          <p14:tracePt t="15306" x="5748338" y="2120900"/>
          <p14:tracePt t="15395" x="5748338" y="2112963"/>
          <p14:tracePt t="15410" x="5764213" y="2105025"/>
          <p14:tracePt t="15417" x="5788025" y="2097088"/>
          <p14:tracePt t="15425" x="5819775" y="2089150"/>
          <p14:tracePt t="15433" x="5859463" y="2089150"/>
          <p14:tracePt t="15440" x="5915025" y="2081213"/>
          <p14:tracePt t="15448" x="5986463" y="2081213"/>
          <p14:tracePt t="15455" x="6051550" y="2073275"/>
          <p14:tracePt t="15462" x="6146800" y="2073275"/>
          <p14:tracePt t="15470" x="6257925" y="2073275"/>
          <p14:tracePt t="15477" x="6369050" y="2073275"/>
          <p14:tracePt t="15485" x="6489700" y="2073275"/>
          <p14:tracePt t="15492" x="6584950" y="2073275"/>
          <p14:tracePt t="15500" x="6711950" y="2073275"/>
          <p14:tracePt t="15508" x="6864350" y="2073275"/>
          <p14:tracePt t="15514" x="6975475" y="2073275"/>
          <p14:tracePt t="15523" x="7094538" y="2073275"/>
          <p14:tracePt t="15530" x="7183438" y="2073275"/>
          <p14:tracePt t="15539" x="7246938" y="2073275"/>
          <p14:tracePt t="15545" x="7318375" y="2073275"/>
          <p14:tracePt t="15553" x="7358063" y="2073275"/>
          <p14:tracePt t="15560" x="7405688" y="2073275"/>
          <p14:tracePt t="15568" x="7429500" y="2073275"/>
          <p14:tracePt t="15575" x="7453313" y="2073275"/>
          <p14:tracePt t="15590" x="7461250" y="2073275"/>
          <p14:tracePt t="15695" x="7469188" y="2073275"/>
          <p14:tracePt t="15702" x="7477125" y="2073275"/>
          <p14:tracePt t="16377" x="7485063" y="2073275"/>
          <p14:tracePt t="16385" x="7493000" y="2073275"/>
          <p14:tracePt t="16394" x="7502525" y="2073275"/>
          <p14:tracePt t="16402" x="7518400" y="2073275"/>
          <p14:tracePt t="16416" x="7526338" y="2073275"/>
          <p14:tracePt t="16895" x="7526338" y="2065338"/>
          <p14:tracePt t="16902" x="7510463" y="2057400"/>
          <p14:tracePt t="16910" x="7485063" y="2041525"/>
          <p14:tracePt t="16917" x="7453313" y="2017713"/>
          <p14:tracePt t="16925" x="7421563" y="2009775"/>
          <p14:tracePt t="16933" x="7366000" y="1993900"/>
          <p14:tracePt t="16940" x="7302500" y="1970088"/>
          <p14:tracePt t="16948" x="7231063" y="1954213"/>
          <p14:tracePt t="16955" x="7159625" y="1938338"/>
          <p14:tracePt t="16964" x="7086600" y="1922463"/>
          <p14:tracePt t="16970" x="6999288" y="1890713"/>
          <p14:tracePt t="16978" x="6935788" y="1857375"/>
          <p14:tracePt t="16985" x="6864350" y="1817688"/>
          <p14:tracePt t="16992" x="6800850" y="1785938"/>
          <p14:tracePt t="17000" x="6743700" y="1754188"/>
          <p14:tracePt t="17008" x="6696075" y="1730375"/>
          <p14:tracePt t="17015" x="6656388" y="1722438"/>
          <p14:tracePt t="17022" x="6600825" y="1698625"/>
          <p14:tracePt t="17031" x="6569075" y="1682750"/>
          <p14:tracePt t="17038" x="6529388" y="1674813"/>
          <p14:tracePt t="17045" x="6505575" y="1666875"/>
          <p14:tracePt t="17052" x="6489700" y="1651000"/>
          <p14:tracePt t="17060" x="6465888" y="1643063"/>
          <p14:tracePt t="17067" x="6450013" y="1627188"/>
          <p14:tracePt t="17075" x="6418263" y="1611313"/>
          <p14:tracePt t="17083" x="6402388" y="1595438"/>
          <p14:tracePt t="17090" x="6392863" y="1603375"/>
          <p14:tracePt t="17098" x="6361113" y="1603375"/>
          <p14:tracePt t="17105" x="6329363" y="1579563"/>
          <p14:tracePt t="17112" x="6281738" y="1571625"/>
          <p14:tracePt t="17120" x="6226175" y="1547813"/>
          <p14:tracePt t="17128" x="6178550" y="1530350"/>
          <p14:tracePt t="17135" x="6115050" y="1514475"/>
          <p14:tracePt t="17143" x="6026150" y="1482725"/>
          <p14:tracePt t="17150" x="5938838" y="1443038"/>
          <p14:tracePt t="17157" x="5851525" y="1411288"/>
          <p14:tracePt t="17165" x="5764213" y="1387475"/>
          <p14:tracePt t="17173" x="5716588" y="1363663"/>
          <p14:tracePt t="17181" x="5619750" y="1331913"/>
          <p14:tracePt t="17188" x="5532438" y="1300163"/>
          <p14:tracePt t="17196" x="5453063" y="1284288"/>
          <p14:tracePt t="17203" x="5389563" y="1268413"/>
          <p14:tracePt t="17210" x="5357813" y="1268413"/>
          <p14:tracePt t="17217" x="5349875" y="1268413"/>
          <p14:tracePt t="17225" x="5334000" y="1260475"/>
          <p14:tracePt t="17382" x="5334000" y="1252538"/>
          <p14:tracePt t="17450" x="5341938" y="1260475"/>
          <p14:tracePt t="17457" x="5357813" y="1276350"/>
          <p14:tracePt t="17465" x="5381625" y="1284288"/>
          <p14:tracePt t="17472" x="5397500" y="1308100"/>
          <p14:tracePt t="17480" x="5405438" y="1323975"/>
          <p14:tracePt t="17487" x="5429250" y="1339850"/>
          <p14:tracePt t="17496" x="5437188" y="1363663"/>
          <p14:tracePt t="17503" x="5453063" y="1371600"/>
          <p14:tracePt t="17510" x="5453063" y="1387475"/>
          <p14:tracePt t="17518" x="5461000" y="1403350"/>
          <p14:tracePt t="17525" x="5468938" y="1411288"/>
          <p14:tracePt t="17532" x="5468938" y="1419225"/>
          <p14:tracePt t="17540" x="5468938" y="1427163"/>
          <p14:tracePt t="17548" x="5468938" y="1443038"/>
          <p14:tracePt t="17555" x="5468938" y="1450975"/>
          <p14:tracePt t="17563" x="5468938" y="1458913"/>
          <p14:tracePt t="17578" x="5468938" y="1466850"/>
          <p14:tracePt t="17592" x="5468938" y="1474788"/>
          <p14:tracePt t="17615" x="5468938" y="1482725"/>
          <p14:tracePt t="17855" x="5468938" y="1474788"/>
          <p14:tracePt t="17862" x="5468938" y="1466850"/>
          <p14:tracePt t="17870" x="5468938" y="1458913"/>
          <p14:tracePt t="17878" x="5476875" y="1450975"/>
          <p14:tracePt t="17885" x="5476875" y="1435100"/>
          <p14:tracePt t="17893" x="5484813" y="1427163"/>
          <p14:tracePt t="17900" x="5484813" y="1419225"/>
          <p14:tracePt t="17907" x="5484813" y="1403350"/>
          <p14:tracePt t="17915" x="5492750" y="1387475"/>
          <p14:tracePt t="17923" x="5500688" y="1371600"/>
          <p14:tracePt t="17930" x="5508625" y="1355725"/>
          <p14:tracePt t="17938" x="5508625" y="1347788"/>
          <p14:tracePt t="17952" x="5516563" y="1339850"/>
          <p14:tracePt t="17960" x="5516563" y="1331913"/>
          <p14:tracePt t="17975" x="5524500" y="1331913"/>
          <p14:tracePt t="18015" x="5524500" y="1323975"/>
          <p14:tracePt t="18132" x="5524500" y="1331913"/>
          <p14:tracePt t="18148" x="5524500" y="1339850"/>
          <p14:tracePt t="18162" x="5524500" y="1347788"/>
          <p14:tracePt t="18178" x="5532438" y="1347788"/>
          <p14:tracePt t="18185" x="5532438" y="1355725"/>
          <p14:tracePt t="18200" x="5532438" y="1363663"/>
          <p14:tracePt t="18207" x="5532438" y="1371600"/>
          <p14:tracePt t="20773" x="5532438" y="1379538"/>
          <p14:tracePt t="20803" x="5540375" y="1379538"/>
          <p14:tracePt t="20818" x="5540375" y="1387475"/>
          <p14:tracePt t="20841" x="5540375" y="1395413"/>
          <p14:tracePt t="20848" x="5540375" y="1403350"/>
          <p14:tracePt t="20864" x="5540375" y="1411288"/>
          <p14:tracePt t="20886" x="5540375" y="1419225"/>
          <p14:tracePt t="20914" x="5532438" y="1419225"/>
          <p14:tracePt t="20939" x="5532438" y="1427163"/>
          <p14:tracePt t="24008" x="5516563" y="1435100"/>
          <p14:tracePt t="26295" x="5516563" y="1443038"/>
          <p14:tracePt t="26296" x="5516563" y="1450975"/>
          <p14:tracePt t="27387" x="5532438" y="1450975"/>
          <p14:tracePt t="27396" x="5548313" y="1450975"/>
          <p14:tracePt t="27403" x="5556250" y="1443038"/>
          <p14:tracePt t="27410" x="5572125" y="1435100"/>
          <p14:tracePt t="27417" x="5588000" y="1419225"/>
          <p14:tracePt t="27425" x="5619750" y="1411288"/>
          <p14:tracePt t="27432" x="5651500" y="1387475"/>
          <p14:tracePt t="27440" x="5700713" y="1371600"/>
          <p14:tracePt t="27449" x="5748338" y="1355725"/>
          <p14:tracePt t="27455" x="5795963" y="1331913"/>
          <p14:tracePt t="27463" x="5827713" y="1323975"/>
          <p14:tracePt t="27470" x="5851525" y="1316038"/>
          <p14:tracePt t="27478" x="5883275" y="1300163"/>
          <p14:tracePt t="27485" x="5899150" y="1292225"/>
          <p14:tracePt t="27492" x="5915025" y="1292225"/>
          <p14:tracePt t="27500" x="5922963" y="1284288"/>
          <p14:tracePt t="27508" x="5930900" y="1276350"/>
          <p14:tracePt t="27575" x="5938838" y="1276350"/>
          <p14:tracePt t="27591" x="5946775" y="1276350"/>
          <p14:tracePt t="27598" x="5962650" y="1276350"/>
          <p14:tracePt t="27605" x="5986463" y="1276350"/>
          <p14:tracePt t="27614" x="6034088" y="1276350"/>
          <p14:tracePt t="27621" x="6099175" y="1292225"/>
          <p14:tracePt t="27628" x="6154738" y="1308100"/>
          <p14:tracePt t="27635" x="6234113" y="1331913"/>
          <p14:tracePt t="27643" x="6305550" y="1363663"/>
          <p14:tracePt t="27650" x="6376988" y="1379538"/>
          <p14:tracePt t="27657" x="6450013" y="1395413"/>
          <p14:tracePt t="27665" x="6537325" y="1419225"/>
          <p14:tracePt t="27674" x="6616700" y="1435100"/>
          <p14:tracePt t="27680" x="6704013" y="1466850"/>
          <p14:tracePt t="27688" x="6784975" y="1482725"/>
          <p14:tracePt t="27695" x="6840538" y="1498600"/>
          <p14:tracePt t="27702" x="6919913" y="1514475"/>
          <p14:tracePt t="27710" x="6999288" y="1530350"/>
          <p14:tracePt t="27718" x="7062788" y="1547813"/>
          <p14:tracePt t="27725" x="7118350" y="1555750"/>
          <p14:tracePt t="27733" x="7175500" y="1571625"/>
          <p14:tracePt t="27741" x="7191375" y="1579563"/>
          <p14:tracePt t="27748" x="7223125" y="1587500"/>
          <p14:tracePt t="27756" x="7239000" y="1587500"/>
          <p14:tracePt t="27763" x="7262813" y="1595438"/>
          <p14:tracePt t="27770" x="7286625" y="1603375"/>
          <p14:tracePt t="27778" x="7310438" y="1611313"/>
          <p14:tracePt t="27785" x="7326313" y="1611313"/>
          <p14:tracePt t="27793" x="7358063" y="1627188"/>
          <p14:tracePt t="27800" x="7381875" y="1643063"/>
          <p14:tracePt t="27808" x="7421563" y="1651000"/>
          <p14:tracePt t="27815" x="7445375" y="1658938"/>
          <p14:tracePt t="27823" x="7461250" y="1666875"/>
          <p14:tracePt t="27830" x="7477125" y="1674813"/>
          <p14:tracePt t="27839" x="7493000" y="1674813"/>
          <p14:tracePt t="27846" x="7493000" y="1682750"/>
          <p14:tracePt t="27852" x="7510463" y="1690688"/>
          <p14:tracePt t="27860" x="7518400" y="1698625"/>
          <p14:tracePt t="27868" x="7534275" y="1714500"/>
          <p14:tracePt t="27875" x="7550150" y="1730375"/>
          <p14:tracePt t="27883" x="7550150" y="1746250"/>
          <p14:tracePt t="27891" x="7566025" y="1754188"/>
          <p14:tracePt t="27898" x="7581900" y="1785938"/>
          <p14:tracePt t="27905" x="7605713" y="1809750"/>
          <p14:tracePt t="27912" x="7613650" y="1817688"/>
          <p14:tracePt t="27920" x="7637463" y="1841500"/>
          <p14:tracePt t="27928" x="7661275" y="1857375"/>
          <p14:tracePt t="27935" x="7669213" y="1865313"/>
          <p14:tracePt t="27943" x="7685088" y="1873250"/>
          <p14:tracePt t="27950" x="7700963" y="1890713"/>
          <p14:tracePt t="27958" x="7708900" y="1898650"/>
          <p14:tracePt t="27965" x="7716838" y="1898650"/>
          <p14:tracePt t="27974" x="7724775" y="1906588"/>
          <p14:tracePt t="28077" x="7732713" y="1906588"/>
          <p14:tracePt t="28092" x="7748588" y="1898650"/>
          <p14:tracePt t="28100" x="7764463" y="1890713"/>
          <p14:tracePt t="28108" x="7788275" y="1881188"/>
          <p14:tracePt t="28115" x="7804150" y="1865313"/>
          <p14:tracePt t="28123" x="7820025" y="1857375"/>
          <p14:tracePt t="28130" x="7827963" y="1849438"/>
          <p14:tracePt t="28138" x="7851775" y="1841500"/>
          <p14:tracePt t="28154" x="7859713" y="1833563"/>
          <p14:tracePt t="28160" x="7859713" y="1825625"/>
          <p14:tracePt t="36346" x="7851775" y="1873250"/>
          <p14:tracePt t="36347" x="7772400" y="1970088"/>
          <p14:tracePt t="36348" x="7748588" y="2001838"/>
          <p14:tracePt t="36351" x="7700963" y="2041525"/>
          <p14:tracePt t="36352" x="7653338" y="2065338"/>
          <p14:tracePt t="36359" x="7605713" y="2097088"/>
          <p14:tracePt t="36368" x="7566025" y="2105025"/>
          <p14:tracePt t="36374" x="7534275" y="2120900"/>
          <p14:tracePt t="36382" x="7493000" y="2128838"/>
          <p14:tracePt t="36388" x="7469188" y="2136775"/>
          <p14:tracePt t="36401" x="7437438" y="2136775"/>
          <p14:tracePt t="36403" x="7421563" y="2136775"/>
          <p14:tracePt t="36412" x="7405688" y="2136775"/>
          <p14:tracePt t="36419" x="7381875" y="2136775"/>
          <p14:tracePt t="36429" x="7350125" y="2136775"/>
          <p14:tracePt t="36434" x="7326313" y="2136775"/>
          <p14:tracePt t="36442" x="7302500" y="2136775"/>
          <p14:tracePt t="36449" x="7270750" y="2128838"/>
          <p14:tracePt t="36456" x="7223125" y="2120900"/>
          <p14:tracePt t="36465" x="7167563" y="2112963"/>
          <p14:tracePt t="36471" x="7102475" y="2097088"/>
          <p14:tracePt t="36479" x="7046913" y="2081213"/>
          <p14:tracePt t="36486" x="6975475" y="2065338"/>
          <p14:tracePt t="36494" x="6904038" y="2049463"/>
          <p14:tracePt t="36501" x="6840538" y="2041525"/>
          <p14:tracePt t="36509" x="6759575" y="2033588"/>
          <p14:tracePt t="36516" x="6688138" y="2017713"/>
          <p14:tracePt t="36524" x="6624638" y="2009775"/>
          <p14:tracePt t="36531" x="6545263" y="1993900"/>
          <p14:tracePt t="36539" x="6481763" y="1978025"/>
          <p14:tracePt t="36547" x="6426200" y="1970088"/>
          <p14:tracePt t="36554" x="6376988" y="1970088"/>
          <p14:tracePt t="36561" x="6329363" y="1962150"/>
          <p14:tracePt t="36569" x="6281738" y="1954213"/>
          <p14:tracePt t="36576" x="6234113" y="1946275"/>
          <p14:tracePt t="36584" x="6178550" y="1938338"/>
          <p14:tracePt t="36591" x="6138863" y="1938338"/>
          <p14:tracePt t="36598" x="6075363" y="1930400"/>
          <p14:tracePt t="36606" x="6026150" y="1930400"/>
          <p14:tracePt t="36614" x="5986463" y="1922463"/>
          <p14:tracePt t="36621" x="5930900" y="1914525"/>
          <p14:tracePt t="36630" x="5875338" y="1914525"/>
          <p14:tracePt t="36636" x="5835650" y="1906588"/>
          <p14:tracePt t="36644" x="5795963" y="1906588"/>
          <p14:tracePt t="36651" x="5764213" y="1898650"/>
          <p14:tracePt t="36659" x="5748338" y="1898650"/>
          <p14:tracePt t="36666" x="5732463" y="1890713"/>
          <p14:tracePt t="36674" x="5724525" y="1890713"/>
          <p14:tracePt t="36838" x="5740400" y="1890713"/>
          <p14:tracePt t="36847" x="5756275" y="1890713"/>
          <p14:tracePt t="36854" x="5772150" y="1890713"/>
          <p14:tracePt t="36861" x="5795963" y="1890713"/>
          <p14:tracePt t="36868" x="5827713" y="1898650"/>
          <p14:tracePt t="36876" x="5867400" y="1906588"/>
          <p14:tracePt t="36883" x="5907088" y="1914525"/>
          <p14:tracePt t="36891" x="5962650" y="1930400"/>
          <p14:tracePt t="36899" x="6010275" y="1930400"/>
          <p14:tracePt t="36906" x="6075363" y="1946275"/>
          <p14:tracePt t="36913" x="6138863" y="1954213"/>
          <p14:tracePt t="36921" x="6194425" y="1954213"/>
          <p14:tracePt t="36928" x="6242050" y="1962150"/>
          <p14:tracePt t="36936" x="6289675" y="1970088"/>
          <p14:tracePt t="36943" x="6345238" y="1978025"/>
          <p14:tracePt t="36951" x="6392863" y="1978025"/>
          <p14:tracePt t="36958" x="6450013" y="1985963"/>
          <p14:tracePt t="36966" x="6489700" y="1985963"/>
          <p14:tracePt t="36973" x="6545263" y="1985963"/>
          <p14:tracePt t="36981" x="6584950" y="1985963"/>
          <p14:tracePt t="36988" x="6640513" y="1985963"/>
          <p14:tracePt t="36996" x="6680200" y="1993900"/>
          <p14:tracePt t="37004" x="6719888" y="1993900"/>
          <p14:tracePt t="37016" x="6743700" y="1993900"/>
          <p14:tracePt t="37018" x="6769100" y="1993900"/>
          <p14:tracePt t="37026" x="6800850" y="1993900"/>
          <p14:tracePt t="37034" x="6832600" y="1993900"/>
          <p14:tracePt t="37041" x="6864350" y="1993900"/>
          <p14:tracePt t="37049" x="6888163" y="1993900"/>
          <p14:tracePt t="37056" x="6911975" y="1993900"/>
          <p14:tracePt t="37063" x="6943725" y="1993900"/>
          <p14:tracePt t="37071" x="6975475" y="1993900"/>
          <p14:tracePt t="37079" x="6999288" y="1993900"/>
          <p14:tracePt t="37086" x="7023100" y="1993900"/>
          <p14:tracePt t="37094" x="7038975" y="1993900"/>
          <p14:tracePt t="37101" x="7070725" y="1993900"/>
          <p14:tracePt t="37109" x="7094538" y="1993900"/>
          <p14:tracePt t="37117" x="7110413" y="1993900"/>
          <p14:tracePt t="37123" x="7126288" y="1993900"/>
          <p14:tracePt t="37131" x="7151688" y="1993900"/>
          <p14:tracePt t="37138" x="7167563" y="1993900"/>
          <p14:tracePt t="37148" x="7183438" y="1993900"/>
          <p14:tracePt t="37153" x="7199313" y="1993900"/>
          <p14:tracePt t="37161" x="7207250" y="1993900"/>
          <p14:tracePt t="37169" x="7231063" y="1993900"/>
          <p14:tracePt t="37176" x="7239000" y="1993900"/>
          <p14:tracePt t="37191" x="7246938" y="1993900"/>
          <p14:tracePt t="37206" x="7254875" y="1993900"/>
          <p14:tracePt t="37214" x="7262813" y="1993900"/>
          <p14:tracePt t="37221" x="7270750" y="1993900"/>
          <p14:tracePt t="37229" x="7286625" y="2001838"/>
          <p14:tracePt t="37236" x="7302500" y="2001838"/>
          <p14:tracePt t="37244" x="7318375" y="2001838"/>
          <p14:tracePt t="37251" x="7326313" y="2001838"/>
          <p14:tracePt t="37259" x="7350125" y="2001838"/>
          <p14:tracePt t="37266" x="7373938" y="2001838"/>
          <p14:tracePt t="37273" x="7389813" y="2001838"/>
          <p14:tracePt t="37281" x="7413625" y="2001838"/>
          <p14:tracePt t="37438" x="7397750" y="2001838"/>
          <p14:tracePt t="37446" x="7381875" y="2001838"/>
          <p14:tracePt t="37454" x="7326313" y="1993900"/>
          <p14:tracePt t="37463" x="7262813" y="1993900"/>
          <p14:tracePt t="37469" x="7199313" y="1993900"/>
          <p14:tracePt t="37476" x="7135813" y="1993900"/>
          <p14:tracePt t="37483" x="7078663" y="1993900"/>
          <p14:tracePt t="37492" x="6999288" y="1993900"/>
          <p14:tracePt t="37499" x="6911975" y="1993900"/>
          <p14:tracePt t="37506" x="6840538" y="1993900"/>
          <p14:tracePt t="37513" x="6759575" y="1993900"/>
          <p14:tracePt t="37521" x="6688138" y="1993900"/>
          <p14:tracePt t="37530" x="6632575" y="1993900"/>
          <p14:tracePt t="37536" x="6584950" y="1993900"/>
          <p14:tracePt t="37544" x="6529388" y="1993900"/>
          <p14:tracePt t="37551" x="6481763" y="1993900"/>
          <p14:tracePt t="37558" x="6457950" y="1993900"/>
          <p14:tracePt t="37566" x="6426200" y="1993900"/>
          <p14:tracePt t="37573" x="6392863" y="1993900"/>
          <p14:tracePt t="37581" x="6376988" y="1993900"/>
          <p14:tracePt t="37588" x="6353175" y="1993900"/>
          <p14:tracePt t="37597" x="6329363" y="1993900"/>
          <p14:tracePt t="37603" x="6305550" y="1993900"/>
          <p14:tracePt t="37611" x="6297613" y="1993900"/>
          <p14:tracePt t="37619" x="6273800" y="1993900"/>
          <p14:tracePt t="37626" x="6257925" y="1993900"/>
          <p14:tracePt t="37634" x="6226175" y="1993900"/>
          <p14:tracePt t="37641" x="6202363" y="1993900"/>
          <p14:tracePt t="37649" x="6170613" y="1993900"/>
          <p14:tracePt t="37656" x="6138863" y="1993900"/>
          <p14:tracePt t="37663" x="6115050" y="1993900"/>
          <p14:tracePt t="37671" x="6091238" y="1993900"/>
          <p14:tracePt t="37680" x="6075363" y="1993900"/>
          <p14:tracePt t="37686" x="6051550" y="1993900"/>
          <p14:tracePt t="37694" x="6026150" y="1993900"/>
          <p14:tracePt t="37701" x="6002338" y="1993900"/>
          <p14:tracePt t="37709" x="5994400" y="1993900"/>
          <p14:tracePt t="37934" x="6002338" y="1993900"/>
          <p14:tracePt t="37950" x="6026150" y="1985963"/>
          <p14:tracePt t="37956" x="6051550" y="1985963"/>
          <p14:tracePt t="37964" x="6075363" y="1985963"/>
          <p14:tracePt t="37971" x="6122988" y="1985963"/>
          <p14:tracePt t="37980" x="6178550" y="1985963"/>
          <p14:tracePt t="37986" x="6242050" y="1985963"/>
          <p14:tracePt t="37999" x="6313488" y="1985963"/>
          <p14:tracePt t="38001" x="6402388" y="1985963"/>
          <p14:tracePt t="38009" x="6473825" y="1985963"/>
          <p14:tracePt t="38016" x="6537325" y="1985963"/>
          <p14:tracePt t="38023" x="6616700" y="1985963"/>
          <p14:tracePt t="38031" x="6680200" y="1985963"/>
          <p14:tracePt t="38039" x="6743700" y="1985963"/>
          <p14:tracePt t="38046" x="6784975" y="1985963"/>
          <p14:tracePt t="38054" x="6832600" y="1985963"/>
          <p14:tracePt t="38061" x="6856413" y="1985963"/>
          <p14:tracePt t="38069" x="6888163" y="1985963"/>
          <p14:tracePt t="38076" x="6919913" y="1985963"/>
          <p14:tracePt t="38083" x="6943725" y="1985963"/>
          <p14:tracePt t="38091" x="6959600" y="1985963"/>
          <p14:tracePt t="38099" x="6975475" y="1985963"/>
          <p14:tracePt t="38106" x="6991350" y="1985963"/>
          <p14:tracePt t="38113" x="7015163" y="1985963"/>
          <p14:tracePt t="38121" x="7038975" y="1985963"/>
          <p14:tracePt t="38130" x="7062788" y="1985963"/>
          <p14:tracePt t="38136" x="7078663" y="1985963"/>
          <p14:tracePt t="38144" x="7118350" y="1985963"/>
          <p14:tracePt t="38151" x="7135813" y="1985963"/>
          <p14:tracePt t="38159" x="7151688" y="1985963"/>
          <p14:tracePt t="38166" x="7159625" y="1985963"/>
          <p14:tracePt t="38173" x="7175500" y="1985963"/>
          <p14:tracePt t="38183" x="7183438" y="1985963"/>
          <p14:tracePt t="38189" x="7199313" y="1985963"/>
          <p14:tracePt t="38196" x="7223125" y="1985963"/>
          <p14:tracePt t="38204" x="7239000" y="1985963"/>
          <p14:tracePt t="38212" x="7254875" y="1985963"/>
          <p14:tracePt t="38218" x="7270750" y="1985963"/>
          <p14:tracePt t="38226" x="7294563" y="1985963"/>
          <p14:tracePt t="38233" x="7310438" y="1985963"/>
          <p14:tracePt t="38241" x="7326313" y="1985963"/>
          <p14:tracePt t="38249" x="7342188" y="1985963"/>
          <p14:tracePt t="38256" x="7350125" y="1985963"/>
          <p14:tracePt t="38264" x="7358063" y="1985963"/>
          <p14:tracePt t="38294" x="7366000" y="1985963"/>
          <p14:tracePt t="38332" x="7373938" y="1985963"/>
          <p14:tracePt t="38346" x="7381875" y="1985963"/>
          <p14:tracePt t="38361" x="7389813" y="1985963"/>
          <p14:tracePt t="38369" x="7397750" y="1993900"/>
          <p14:tracePt t="40063" x="7397750" y="2001838"/>
          <p14:tracePt t="40071" x="7405688" y="2001838"/>
          <p14:tracePt t="40080" x="7405688" y="2009775"/>
          <p14:tracePt t="40094" x="7405688" y="2017713"/>
          <p14:tracePt t="40110" x="7397750" y="2033588"/>
          <p14:tracePt t="40116" x="7389813" y="2033588"/>
          <p14:tracePt t="40124" x="7366000" y="2049463"/>
          <p14:tracePt t="40133" x="7326313" y="2065338"/>
          <p14:tracePt t="40139" x="7286625" y="2089150"/>
          <p14:tracePt t="40146" x="7239000" y="2105025"/>
          <p14:tracePt t="40154" x="7167563" y="2136775"/>
          <p14:tracePt t="40161" x="7094538" y="2160588"/>
          <p14:tracePt t="40168" x="7023100" y="2184400"/>
          <p14:tracePt t="40177" x="6935788" y="2216150"/>
          <p14:tracePt t="40184" x="6856413" y="2265363"/>
          <p14:tracePt t="40191" x="6784975" y="2297113"/>
          <p14:tracePt t="40199" x="6688138" y="2344738"/>
          <p14:tracePt t="40206" x="6624638" y="2384425"/>
          <p14:tracePt t="40214" x="6553200" y="2439988"/>
          <p14:tracePt t="40221" x="6505575" y="2479675"/>
          <p14:tracePt t="40229" x="6457950" y="2527300"/>
          <p14:tracePt t="40236" x="6418263" y="2576513"/>
          <p14:tracePt t="40244" x="6376988" y="2624138"/>
          <p14:tracePt t="40251" x="6329363" y="2687638"/>
          <p14:tracePt t="40259" x="6281738" y="2751138"/>
          <p14:tracePt t="40266" x="6218238" y="2830513"/>
          <p14:tracePt t="40274" x="6170613" y="2901950"/>
          <p14:tracePt t="40281" x="6107113" y="2990850"/>
          <p14:tracePt t="40289" x="6026150" y="3086100"/>
          <p14:tracePt t="40298" x="5978525" y="3149600"/>
          <p14:tracePt t="40303" x="5922963" y="3221038"/>
          <p14:tracePt t="40311" x="5867400" y="3302000"/>
          <p14:tracePt t="40319" x="5795963" y="3357563"/>
          <p14:tracePt t="40326" x="5756275" y="3405188"/>
          <p14:tracePt t="40334" x="5684838" y="3452813"/>
          <p14:tracePt t="40341" x="5619750" y="3516313"/>
          <p14:tracePt t="40349" x="5556250" y="3563938"/>
          <p14:tracePt t="40357" x="5484813" y="3613150"/>
          <p14:tracePt t="40364" x="5429250" y="3652838"/>
          <p14:tracePt t="40371" x="5373688" y="3684588"/>
          <p14:tracePt t="40379" x="5326063" y="3708400"/>
          <p14:tracePt t="40386" x="5276850" y="3724275"/>
          <p14:tracePt t="40394" x="5221288" y="3756025"/>
          <p14:tracePt t="40401" x="5173663" y="3763963"/>
          <p14:tracePt t="40409" x="5141913" y="3787775"/>
          <p14:tracePt t="40416" x="5086350" y="3795713"/>
          <p14:tracePt t="40424" x="5046663" y="3803650"/>
          <p14:tracePt t="40431" x="5022850" y="3819525"/>
          <p14:tracePt t="40439" x="4999038" y="3835400"/>
          <p14:tracePt t="40446" x="4975225" y="3843338"/>
          <p14:tracePt t="40454" x="4951413" y="3843338"/>
          <p14:tracePt t="40461" x="4918075" y="3859213"/>
          <p14:tracePt t="40468" x="4894263" y="3859213"/>
          <p14:tracePt t="40477" x="4878388" y="3867150"/>
          <p14:tracePt t="40484" x="4854575" y="3867150"/>
          <p14:tracePt t="40491" x="4822825" y="3875088"/>
          <p14:tracePt t="40499" x="4783138" y="3883025"/>
          <p14:tracePt t="40506" x="4775200" y="3883025"/>
          <p14:tracePt t="40514" x="4743450" y="3898900"/>
          <p14:tracePt t="40521" x="4719638" y="3906838"/>
          <p14:tracePt t="40530" x="4687888" y="3906838"/>
          <p14:tracePt t="40536" x="4648200" y="3914775"/>
          <p14:tracePt t="40544" x="4624388" y="3914775"/>
          <p14:tracePt t="40551" x="4576763" y="3930650"/>
          <p14:tracePt t="40560" x="4543425" y="3948113"/>
          <p14:tracePt t="40566" x="4511675" y="3956050"/>
          <p14:tracePt t="40573" x="4464050" y="3971925"/>
          <p14:tracePt t="40581" x="4416425" y="3987800"/>
          <p14:tracePt t="40589" x="4360863" y="4011613"/>
          <p14:tracePt t="40597" x="4313238" y="4019550"/>
          <p14:tracePt t="40604" x="4265613" y="4035425"/>
          <p14:tracePt t="40611" x="4210050" y="4051300"/>
          <p14:tracePt t="40619" x="4176713" y="4059238"/>
          <p14:tracePt t="40627" x="4121150" y="4075113"/>
          <p14:tracePt t="40634" x="4073525" y="4090988"/>
          <p14:tracePt t="40641" x="4025900" y="4106863"/>
          <p14:tracePt t="40649" x="3986213" y="4122738"/>
          <p14:tracePt t="40656" x="3946525" y="4146550"/>
          <p14:tracePt t="40664" x="3914775" y="4154488"/>
          <p14:tracePt t="40671" x="3890963" y="4162425"/>
          <p14:tracePt t="40679" x="3859213" y="4170363"/>
          <p14:tracePt t="40687" x="3843338" y="4178300"/>
          <p14:tracePt t="40694" x="3817938" y="4194175"/>
          <p14:tracePt t="40701" x="3794125" y="4194175"/>
          <p14:tracePt t="40708" x="3762375" y="4194175"/>
          <p14:tracePt t="40716" x="3746500" y="4202113"/>
          <p14:tracePt t="40724" x="3722688" y="4202113"/>
          <p14:tracePt t="40731" x="3698875" y="4210050"/>
          <p14:tracePt t="40739" x="3683000" y="4217988"/>
          <p14:tracePt t="40746" x="3667125" y="4217988"/>
          <p14:tracePt t="40754" x="3643313" y="4225925"/>
          <p14:tracePt t="40761" x="3627438" y="4233863"/>
          <p14:tracePt t="40769" x="3603625" y="4241800"/>
          <p14:tracePt t="40777" x="3579813" y="4241800"/>
          <p14:tracePt t="40784" x="3571875" y="4249738"/>
          <p14:tracePt t="40791" x="3556000" y="4257675"/>
          <p14:tracePt t="40799" x="3540125" y="4257675"/>
          <p14:tracePt t="40814" x="3524250" y="4265613"/>
          <p14:tracePt t="40821" x="3516313" y="4265613"/>
          <p14:tracePt t="40836" x="3508375" y="4265613"/>
          <p14:tracePt t="40844" x="3508375" y="4273550"/>
          <p14:tracePt t="40903" x="3500438" y="4273550"/>
          <p14:tracePt t="40986" x="3516313" y="4273550"/>
          <p14:tracePt t="40994" x="3532188" y="4273550"/>
          <p14:tracePt t="41011" x="3571875" y="4273550"/>
          <p14:tracePt t="41016" x="3603625" y="4273550"/>
          <p14:tracePt t="41024" x="3643313" y="4273550"/>
          <p14:tracePt t="41031" x="3690938" y="4273550"/>
          <p14:tracePt t="41039" x="3754438" y="4273550"/>
          <p14:tracePt t="41048" x="3794125" y="4273550"/>
          <p14:tracePt t="41053" x="3851275" y="4273550"/>
          <p14:tracePt t="41062" x="3914775" y="4273550"/>
          <p14:tracePt t="41068" x="3970338" y="4273550"/>
          <p14:tracePt t="41076" x="4025900" y="4273550"/>
          <p14:tracePt t="41083" x="4073525" y="4273550"/>
          <p14:tracePt t="41091" x="4137025" y="4265613"/>
          <p14:tracePt t="41099" x="4176713" y="4265613"/>
          <p14:tracePt t="41106" x="4217988" y="4265613"/>
          <p14:tracePt t="41113" x="4249738" y="4265613"/>
          <p14:tracePt t="41121" x="4273550" y="4265613"/>
          <p14:tracePt t="41129" x="4305300" y="4265613"/>
          <p14:tracePt t="41136" x="4337050" y="4265613"/>
          <p14:tracePt t="41144" x="4360863" y="4265613"/>
          <p14:tracePt t="41151" x="4384675" y="4265613"/>
          <p14:tracePt t="41159" x="4408488" y="4265613"/>
          <p14:tracePt t="41166" x="4424363" y="4265613"/>
          <p14:tracePt t="41173" x="4440238" y="4265613"/>
          <p14:tracePt t="41181" x="4464050" y="4265613"/>
          <p14:tracePt t="41189" x="4495800" y="4265613"/>
          <p14:tracePt t="41196" x="4519613" y="4265613"/>
          <p14:tracePt t="41204" x="4543425" y="4265613"/>
          <p14:tracePt t="41211" x="4567238" y="4265613"/>
          <p14:tracePt t="41219" x="4600575" y="4265613"/>
          <p14:tracePt t="41227" x="4624388" y="4265613"/>
          <p14:tracePt t="41234" x="4656138" y="4265613"/>
          <p14:tracePt t="41241" x="4672013" y="4265613"/>
          <p14:tracePt t="41249" x="4703763" y="4265613"/>
          <p14:tracePt t="41256" x="4727575" y="4265613"/>
          <p14:tracePt t="41263" x="4759325" y="4265613"/>
          <p14:tracePt t="41271" x="4799013" y="4265613"/>
          <p14:tracePt t="41279" x="4822825" y="4265613"/>
          <p14:tracePt t="41286" x="4846638" y="4265613"/>
          <p14:tracePt t="41293" x="4878388" y="4265613"/>
          <p14:tracePt t="41301" x="4910138" y="4265613"/>
          <p14:tracePt t="41310" x="4943475" y="4265613"/>
          <p14:tracePt t="41316" x="4983163" y="4265613"/>
          <p14:tracePt t="41323" x="5030788" y="4265613"/>
          <p14:tracePt t="41331" x="5070475" y="4265613"/>
          <p14:tracePt t="41339" x="5102225" y="4265613"/>
          <p14:tracePt t="41347" x="5149850" y="4265613"/>
          <p14:tracePt t="41354" x="5181600" y="4265613"/>
          <p14:tracePt t="41362" x="5221288" y="4265613"/>
          <p14:tracePt t="41369" x="5253038" y="4265613"/>
          <p14:tracePt t="41378" x="5292725" y="4265613"/>
          <p14:tracePt t="41384" x="5326063" y="4265613"/>
          <p14:tracePt t="41391" x="5349875" y="4265613"/>
          <p14:tracePt t="41399" x="5381625" y="4265613"/>
          <p14:tracePt t="41407" x="5413375" y="4265613"/>
          <p14:tracePt t="41414" x="5445125" y="4265613"/>
          <p14:tracePt t="41421" x="5476875" y="4265613"/>
          <p14:tracePt t="41429" x="5500688" y="4265613"/>
          <p14:tracePt t="41436" x="5524500" y="4265613"/>
          <p14:tracePt t="41443" x="5556250" y="4265613"/>
          <p14:tracePt t="41451" x="5580063" y="4265613"/>
          <p14:tracePt t="41460" x="5595938" y="4265613"/>
          <p14:tracePt t="41466" x="5619750" y="4265613"/>
          <p14:tracePt t="41474" x="5627688" y="4265613"/>
          <p14:tracePt t="41481" x="5635625" y="4265613"/>
          <p14:tracePt t="41488" x="5643563" y="4265613"/>
          <p14:tracePt t="41503" x="5651500" y="4265613"/>
          <p14:tracePt t="41519" x="5659438" y="4265613"/>
          <p14:tracePt t="41556" x="5667375" y="4265613"/>
          <p14:tracePt t="41601" x="5676900" y="4265613"/>
          <p14:tracePt t="41631" x="5684838" y="4265613"/>
          <p14:tracePt t="43604" x="0" y="0"/>
        </p14:tracePtLst>
        <p14:tracePtLst>
          <p14:tracePt t="57833" x="3556000" y="4202113"/>
          <p14:tracePt t="58063" x="3563938" y="4202113"/>
          <p14:tracePt t="58072" x="3579813" y="4202113"/>
          <p14:tracePt t="58081" x="3611563" y="4202113"/>
          <p14:tracePt t="58086" x="3635375" y="4202113"/>
          <p14:tracePt t="58094" x="3667125" y="4202113"/>
          <p14:tracePt t="58101" x="3706813" y="4202113"/>
          <p14:tracePt t="58109" x="3754438" y="4202113"/>
          <p14:tracePt t="58117" x="3802063" y="4202113"/>
          <p14:tracePt t="58125" x="3851275" y="4202113"/>
          <p14:tracePt t="58133" x="3906838" y="4194175"/>
          <p14:tracePt t="58140" x="3938588" y="4194175"/>
          <p14:tracePt t="58147" x="3978275" y="4194175"/>
          <p14:tracePt t="58153" x="4025900" y="4186238"/>
          <p14:tracePt t="58165" x="4057650" y="4186238"/>
          <p14:tracePt t="58169" x="4105275" y="4178300"/>
          <p14:tracePt t="58177" x="4129088" y="4178300"/>
          <p14:tracePt t="58184" x="4144963" y="4178300"/>
          <p14:tracePt t="58191" x="4176713" y="4170363"/>
          <p14:tracePt t="58199" x="4200525" y="4170363"/>
          <p14:tracePt t="58206" x="4225925" y="4170363"/>
          <p14:tracePt t="58214" x="4249738" y="4170363"/>
          <p14:tracePt t="58221" x="4273550" y="4170363"/>
          <p14:tracePt t="58229" x="4289425" y="4170363"/>
          <p14:tracePt t="58236" x="4305300" y="4170363"/>
          <p14:tracePt t="58244" x="4329113" y="4170363"/>
          <p14:tracePt t="58251" x="4344988" y="4170363"/>
          <p14:tracePt t="58259" x="4368800" y="4170363"/>
          <p14:tracePt t="58266" x="4384675" y="4170363"/>
          <p14:tracePt t="58273" x="4408488" y="4170363"/>
          <p14:tracePt t="58281" x="4424363" y="4170363"/>
          <p14:tracePt t="58289" x="4432300" y="4170363"/>
          <p14:tracePt t="58296" x="4448175" y="4170363"/>
          <p14:tracePt t="58303" x="4464050" y="4170363"/>
          <p14:tracePt t="58312" x="4479925" y="4170363"/>
          <p14:tracePt t="58319" x="4495800" y="4170363"/>
          <p14:tracePt t="58326" x="4519613" y="4170363"/>
          <p14:tracePt t="58334" x="4535488" y="4170363"/>
          <p14:tracePt t="58341" x="4543425" y="4170363"/>
          <p14:tracePt t="58349" x="4567238" y="4170363"/>
          <p14:tracePt t="58356" x="4584700" y="4170363"/>
          <p14:tracePt t="58365" x="4608513" y="4170363"/>
          <p14:tracePt t="58373" x="4624388" y="4170363"/>
          <p14:tracePt t="58381" x="4632325" y="4170363"/>
          <p14:tracePt t="58387" x="4656138" y="4170363"/>
          <p14:tracePt t="58394" x="4679950" y="4170363"/>
          <p14:tracePt t="58401" x="4703763" y="4170363"/>
          <p14:tracePt t="58409" x="4719638" y="4170363"/>
          <p14:tracePt t="58416" x="4751388" y="4170363"/>
          <p14:tracePt t="58423" x="4767263" y="4170363"/>
          <p14:tracePt t="58432" x="4791075" y="4170363"/>
          <p14:tracePt t="58439" x="4814888" y="4170363"/>
          <p14:tracePt t="58446" x="4838700" y="4170363"/>
          <p14:tracePt t="58453" x="4870450" y="4170363"/>
          <p14:tracePt t="58462" x="4894263" y="4170363"/>
          <p14:tracePt t="58469" x="4926013" y="4170363"/>
          <p14:tracePt t="58477" x="4943475" y="4170363"/>
          <p14:tracePt t="58483" x="4959350" y="4170363"/>
          <p14:tracePt t="58491" x="4983163" y="4170363"/>
          <p14:tracePt t="58499" x="5006975" y="4170363"/>
          <p14:tracePt t="58506" x="5022850" y="4170363"/>
          <p14:tracePt t="58514" x="5038725" y="4170363"/>
          <p14:tracePt t="58522" x="5046663" y="4170363"/>
          <p14:tracePt t="58530" x="5062538" y="4170363"/>
          <p14:tracePt t="58537" x="5070475" y="4170363"/>
          <p14:tracePt t="58544" x="5078413" y="4170363"/>
          <p14:tracePt t="58551" x="5102225" y="4170363"/>
          <p14:tracePt t="58559" x="5126038" y="4170363"/>
          <p14:tracePt t="58566" x="5157788" y="4170363"/>
          <p14:tracePt t="58573" x="5181600" y="4170363"/>
          <p14:tracePt t="58581" x="5221288" y="4170363"/>
          <p14:tracePt t="58589" x="5253038" y="4170363"/>
          <p14:tracePt t="58596" x="5284788" y="4170363"/>
          <p14:tracePt t="58604" x="5318125" y="4170363"/>
          <p14:tracePt t="58612" x="5341938" y="4170363"/>
          <p14:tracePt t="58618" x="5357813" y="4170363"/>
          <p14:tracePt t="58626" x="5365750" y="4170363"/>
          <p14:tracePt t="58633" x="5389563" y="4170363"/>
          <p14:tracePt t="58641" x="5405438" y="4170363"/>
          <p14:tracePt t="58649" x="5421313" y="4170363"/>
          <p14:tracePt t="58656" x="5429250" y="4170363"/>
          <p14:tracePt t="58664" x="5437188" y="4170363"/>
          <p14:tracePt t="58671" x="5453063" y="4170363"/>
          <p14:tracePt t="58679" x="5461000" y="4170363"/>
          <p14:tracePt t="58687" x="5468938" y="4170363"/>
          <p14:tracePt t="58694" x="5484813" y="4170363"/>
          <p14:tracePt t="58701" x="5492750" y="4170363"/>
          <p14:tracePt t="58798" x="5500688" y="4170363"/>
          <p14:tracePt t="58828" x="5508625" y="4170363"/>
          <p14:tracePt t="58918" x="5516563" y="4170363"/>
          <p14:tracePt t="58933" x="5524500" y="4170363"/>
          <p14:tracePt t="58949" x="5540375" y="4170363"/>
          <p14:tracePt t="58964" x="5548313" y="4162425"/>
          <p14:tracePt t="58971" x="5564188" y="4162425"/>
          <p14:tracePt t="58979" x="5572125" y="4162425"/>
          <p14:tracePt t="58986" x="5580063" y="4162425"/>
          <p14:tracePt t="58993" x="5588000" y="4162425"/>
          <p14:tracePt t="70105" x="5500688" y="4146550"/>
          <p14:tracePt t="70107" x="5189538" y="4122738"/>
          <p14:tracePt t="70107" x="5094288" y="4114800"/>
          <p14:tracePt t="70110" x="4991100" y="4114800"/>
          <p14:tracePt t="70110" x="4894263" y="4098925"/>
          <p14:tracePt t="70117" x="4791075" y="4090988"/>
          <p14:tracePt t="70125" x="4703763" y="4075113"/>
          <p14:tracePt t="70132" x="4624388" y="4067175"/>
          <p14:tracePt t="70141" x="4543425" y="4059238"/>
          <p14:tracePt t="70147" x="4471988" y="4043363"/>
          <p14:tracePt t="70155" x="4416425" y="4035425"/>
          <p14:tracePt t="70163" x="4376738" y="4027488"/>
          <p14:tracePt t="70171" x="4337050" y="4019550"/>
          <p14:tracePt t="70178" x="4321175" y="4019550"/>
          <p14:tracePt t="70185" x="4297363" y="4019550"/>
          <p14:tracePt t="70192" x="4289425" y="4011613"/>
          <p14:tracePt t="70200" x="4281488" y="4011613"/>
          <p14:tracePt t="70207" x="4273550" y="4003675"/>
          <p14:tracePt t="70215" x="4265613" y="4003675"/>
          <p14:tracePt t="70230" x="4257675" y="4003675"/>
          <p14:tracePt t="70245" x="4249738" y="3995738"/>
          <p14:tracePt t="70260" x="4233863" y="3987800"/>
          <p14:tracePt t="70267" x="4225925" y="3971925"/>
          <p14:tracePt t="70275" x="4210050" y="3971925"/>
          <p14:tracePt t="70283" x="4192588" y="3956050"/>
          <p14:tracePt t="70290" x="4176713" y="3956050"/>
          <p14:tracePt t="70298" x="4168775" y="3948113"/>
          <p14:tracePt t="70305" x="4152900" y="3938588"/>
          <p14:tracePt t="70313" x="4137025" y="3922713"/>
          <p14:tracePt t="70320" x="4137025" y="3914775"/>
          <p14:tracePt t="70328" x="4121150" y="3898900"/>
          <p14:tracePt t="70336" x="4121150" y="3890963"/>
          <p14:tracePt t="70342" x="4113213" y="3883025"/>
          <p14:tracePt t="70350" x="4105275" y="3867150"/>
          <p14:tracePt t="70357" x="4097338" y="3851275"/>
          <p14:tracePt t="70365" x="4097338" y="3843338"/>
          <p14:tracePt t="70373" x="4097338" y="3835400"/>
          <p14:tracePt t="70380" x="4097338" y="3811588"/>
          <p14:tracePt t="70388" x="4089400" y="3803650"/>
          <p14:tracePt t="70395" x="4081463" y="3787775"/>
          <p14:tracePt t="70402" x="4081463" y="3771900"/>
          <p14:tracePt t="70410" x="4073525" y="3763963"/>
          <p14:tracePt t="70418" x="4065588" y="3748088"/>
          <p14:tracePt t="70425" x="4065588" y="3740150"/>
          <p14:tracePt t="70432" x="4057650" y="3724275"/>
          <p14:tracePt t="70440" x="4041775" y="3708400"/>
          <p14:tracePt t="70448" x="4033838" y="3700463"/>
          <p14:tracePt t="70456" x="4017963" y="3676650"/>
          <p14:tracePt t="70462" x="4010025" y="3668713"/>
          <p14:tracePt t="70470" x="4002088" y="3660775"/>
          <p14:tracePt t="70478" x="3978275" y="3644900"/>
          <p14:tracePt t="70485" x="3962400" y="3636963"/>
          <p14:tracePt t="70492" x="3954463" y="3629025"/>
          <p14:tracePt t="70500" x="3930650" y="3613150"/>
          <p14:tracePt t="70508" x="3914775" y="3605213"/>
          <p14:tracePt t="70515" x="3898900" y="3605213"/>
          <p14:tracePt t="70522" x="3883025" y="3587750"/>
          <p14:tracePt t="70530" x="3867150" y="3579813"/>
          <p14:tracePt t="70539" x="3851275" y="3571875"/>
          <p14:tracePt t="70545" x="3833813" y="3563938"/>
          <p14:tracePt t="70553" x="3817938" y="3556000"/>
          <p14:tracePt t="70560" x="3802063" y="3548063"/>
          <p14:tracePt t="70567" x="3794125" y="3548063"/>
          <p14:tracePt t="70575" x="3778250" y="3540125"/>
          <p14:tracePt t="70582" x="3770313" y="3540125"/>
          <p14:tracePt t="70590" x="3746500" y="3532188"/>
          <p14:tracePt t="70605" x="3730625" y="3524250"/>
          <p14:tracePt t="70612" x="3722688" y="3524250"/>
          <p14:tracePt t="70628" x="3714750" y="3524250"/>
          <p14:tracePt t="70636" x="3706813" y="3524250"/>
          <p14:tracePt t="70642" x="3698875" y="3524250"/>
          <p14:tracePt t="70658" x="3690938" y="3524250"/>
          <p14:tracePt t="70672" x="3683000" y="3524250"/>
          <p14:tracePt t="70681" x="3675063" y="3532188"/>
          <p14:tracePt t="70688" x="3667125" y="3540125"/>
          <p14:tracePt t="70703" x="3659188" y="3548063"/>
          <p14:tracePt t="70717" x="3659188" y="3556000"/>
          <p14:tracePt t="70732" x="3659188" y="3563938"/>
          <p14:tracePt t="70740" x="3659188" y="3571875"/>
          <p14:tracePt t="70748" x="3659188" y="3579813"/>
          <p14:tracePt t="70762" x="3659188" y="3595688"/>
          <p14:tracePt t="70770" x="3659188" y="3605213"/>
          <p14:tracePt t="71012" x="3659188" y="3613150"/>
          <p14:tracePt t="71032" x="3659188" y="3621088"/>
          <p14:tracePt t="71077" x="3659188" y="3629025"/>
          <p14:tracePt t="71144" x="3659188" y="3636963"/>
          <p14:tracePt t="71182" x="3667125" y="3636963"/>
          <p14:tracePt t="71205" x="3675063" y="3636963"/>
          <p14:tracePt t="71213" x="3683000" y="3636963"/>
          <p14:tracePt t="71228" x="3690938" y="3636963"/>
          <p14:tracePt t="71252" x="3698875" y="3636963"/>
          <p14:tracePt t="71272" x="3706813" y="3636963"/>
          <p14:tracePt t="71302" x="3714750" y="3636963"/>
          <p14:tracePt t="71319" x="3714750" y="3644900"/>
          <p14:tracePt t="71415" x="3714750" y="3636963"/>
          <p14:tracePt t="71430" x="3714750" y="3629025"/>
          <p14:tracePt t="71445" x="3714750" y="3621088"/>
          <p14:tracePt t="71452" x="3714750" y="3613150"/>
          <p14:tracePt t="71572" x="3706813" y="3613150"/>
          <p14:tracePt t="71603" x="3706813" y="3621088"/>
          <p14:tracePt t="71610" x="3698875" y="3621088"/>
          <p14:tracePt t="71617" x="3698875" y="3629025"/>
          <p14:tracePt t="71625" x="3698875" y="3636963"/>
          <p14:tracePt t="71632" x="3698875" y="3644900"/>
          <p14:tracePt t="71647" x="3698875" y="3652838"/>
          <p14:tracePt t="71685" x="3698875" y="3660775"/>
          <p14:tracePt t="71708" x="3730625" y="3668713"/>
          <p14:tracePt t="71715" x="3754438" y="3676650"/>
          <p14:tracePt t="71722" x="3786188" y="3676650"/>
          <p14:tracePt t="71730" x="3817938" y="3684588"/>
          <p14:tracePt t="71738" x="3843338" y="3684588"/>
          <p14:tracePt t="71745" x="3883025" y="3692525"/>
          <p14:tracePt t="71752" x="3938588" y="3692525"/>
          <p14:tracePt t="71760" x="3994150" y="3692525"/>
          <p14:tracePt t="71768" x="4033838" y="3692525"/>
          <p14:tracePt t="71775" x="4089400" y="3692525"/>
          <p14:tracePt t="71782" x="4129088" y="3692525"/>
          <p14:tracePt t="71790" x="4176713" y="3692525"/>
          <p14:tracePt t="71798" x="4225925" y="3692525"/>
          <p14:tracePt t="71805" x="4281488" y="3692525"/>
          <p14:tracePt t="71812" x="4337050" y="3692525"/>
          <p14:tracePt t="71821" x="4376738" y="3692525"/>
          <p14:tracePt t="71827" x="4400550" y="3692525"/>
          <p14:tracePt t="71837" x="4432300" y="3692525"/>
          <p14:tracePt t="71842" x="4464050" y="3692525"/>
          <p14:tracePt t="71850" x="4503738" y="3692525"/>
          <p14:tracePt t="71858" x="4527550" y="3692525"/>
          <p14:tracePt t="71866" x="4551363" y="3692525"/>
          <p14:tracePt t="71872" x="4576763" y="3692525"/>
          <p14:tracePt t="71880" x="4600575" y="3692525"/>
          <p14:tracePt t="71888" x="4624388" y="3692525"/>
          <p14:tracePt t="71895" x="4664075" y="3692525"/>
          <p14:tracePt t="71903" x="4695825" y="3692525"/>
          <p14:tracePt t="71910" x="4743450" y="3692525"/>
          <p14:tracePt t="71918" x="4791075" y="3692525"/>
          <p14:tracePt t="71925" x="4830763" y="3692525"/>
          <p14:tracePt t="71932" x="4854575" y="3692525"/>
          <p14:tracePt t="71940" x="4894263" y="3692525"/>
          <p14:tracePt t="71947" x="4943475" y="3692525"/>
          <p14:tracePt t="71955" x="4951413" y="3692525"/>
          <p14:tracePt t="71962" x="4959350" y="3692525"/>
          <p14:tracePt t="72000" x="4959350" y="3684588"/>
          <p14:tracePt t="72021" x="4967288" y="3676650"/>
          <p14:tracePt t="72030" x="4967288" y="3668713"/>
          <p14:tracePt t="72038" x="4983163" y="3668713"/>
          <p14:tracePt t="72045" x="4983163" y="3652838"/>
          <p14:tracePt t="72053" x="4999038" y="3652838"/>
          <p14:tracePt t="72060" x="4999038" y="3644900"/>
          <p14:tracePt t="72069" x="4999038" y="3636963"/>
          <p14:tracePt t="72075" x="5006975" y="3636963"/>
          <p14:tracePt t="72112" x="5014913" y="3636963"/>
          <p14:tracePt t="72142" x="5022850" y="3636963"/>
          <p14:tracePt t="72151" x="5030788" y="3636963"/>
          <p14:tracePt t="72172" x="5038725" y="3636963"/>
          <p14:tracePt t="72196" x="5038725" y="3644900"/>
          <p14:tracePt t="72218" x="5046663" y="3644900"/>
          <p14:tracePt t="72226" x="5046663" y="3652838"/>
          <p14:tracePt t="75917" x="5038725" y="3668713"/>
          <p14:tracePt t="75918" x="4894263" y="3708400"/>
          <p14:tracePt t="75919" x="4814888" y="3716338"/>
          <p14:tracePt t="75922" x="4783138" y="3732213"/>
          <p14:tracePt t="75923" x="4759325" y="3748088"/>
          <p14:tracePt t="75932" x="4727575" y="3756025"/>
          <p14:tracePt t="75938" x="4711700" y="3771900"/>
          <p14:tracePt t="75945" x="4687888" y="3787775"/>
          <p14:tracePt t="75952" x="4672013" y="3795713"/>
          <p14:tracePt t="75962" x="4656138" y="3811588"/>
          <p14:tracePt t="75968" x="4632325" y="3835400"/>
          <p14:tracePt t="75975" x="4600575" y="3851275"/>
          <p14:tracePt t="75983" x="4576763" y="3883025"/>
          <p14:tracePt t="75994" x="4535488" y="3914775"/>
          <p14:tracePt t="75999" x="4495800" y="3948113"/>
          <p14:tracePt t="76017" x="4416425" y="4003675"/>
          <p14:tracePt t="76021" x="4376738" y="4059238"/>
          <p14:tracePt t="76028" x="4329113" y="4090988"/>
          <p14:tracePt t="76035" x="4289425" y="4122738"/>
          <p14:tracePt t="76043" x="4257675" y="4154488"/>
          <p14:tracePt t="76051" x="4225925" y="4186238"/>
          <p14:tracePt t="76058" x="4192588" y="4217988"/>
          <p14:tracePt t="76065" x="4168775" y="4225925"/>
          <p14:tracePt t="76073" x="4152900" y="4249738"/>
          <p14:tracePt t="76081" x="4129088" y="4257675"/>
          <p14:tracePt t="76087" x="4113213" y="4273550"/>
          <p14:tracePt t="76095" x="4089400" y="4281488"/>
          <p14:tracePt t="76103" x="4065588" y="4291013"/>
          <p14:tracePt t="76110" x="4049713" y="4298950"/>
          <p14:tracePt t="76118" x="4033838" y="4306888"/>
          <p14:tracePt t="76125" x="4010025" y="4306888"/>
          <p14:tracePt t="76133" x="3986213" y="4314825"/>
          <p14:tracePt t="76140" x="3978275" y="4322763"/>
          <p14:tracePt t="76148" x="3962400" y="4322763"/>
          <p14:tracePt t="76155" x="3946525" y="4322763"/>
          <p14:tracePt t="76163" x="3930650" y="4322763"/>
          <p14:tracePt t="76170" x="3922713" y="4322763"/>
          <p14:tracePt t="76178" x="3914775" y="4322763"/>
          <p14:tracePt t="76185" x="3898900" y="4322763"/>
          <p14:tracePt t="76193" x="3883025" y="4322763"/>
          <p14:tracePt t="76201" x="3875088" y="4322763"/>
          <p14:tracePt t="76208" x="3859213" y="4306888"/>
          <p14:tracePt t="76215" x="3843338" y="4306888"/>
          <p14:tracePt t="76222" x="3817938" y="4291013"/>
          <p14:tracePt t="76231" x="3802063" y="4281488"/>
          <p14:tracePt t="76237" x="3794125" y="4273550"/>
          <p14:tracePt t="76245" x="3778250" y="4265613"/>
          <p14:tracePt t="76253" x="3778250" y="4257675"/>
          <p14:tracePt t="76262" x="3770313" y="4249738"/>
          <p14:tracePt t="76269" x="3762375" y="4249738"/>
          <p14:tracePt t="76275" x="3754438" y="4241800"/>
          <p14:tracePt t="76290" x="3746500" y="4233863"/>
          <p14:tracePt t="76305" x="3738563" y="4225925"/>
          <p14:tracePt t="76351" x="3730625" y="4225925"/>
          <p14:tracePt t="76402" x="3722688" y="4225925"/>
          <p14:tracePt t="76462" x="3714750" y="4225925"/>
          <p14:tracePt t="76515" x="3706813" y="4233863"/>
          <p14:tracePt t="76537" x="3706813" y="4241800"/>
          <p14:tracePt t="76560" x="3706813" y="4249738"/>
          <p14:tracePt t="76627" x="3698875" y="4257675"/>
          <p14:tracePt t="76650" x="3690938" y="4257675"/>
          <p14:tracePt t="76680" x="3683000" y="4257675"/>
          <p14:tracePt t="76718" x="3675063" y="4257675"/>
          <p14:tracePt t="76741" x="3659188" y="4257675"/>
          <p14:tracePt t="76747" x="3659188" y="4249738"/>
          <p14:tracePt t="76755" x="3651250" y="4249738"/>
          <p14:tracePt t="76763" x="3643313" y="4249738"/>
          <p14:tracePt t="76770" x="3635375" y="4249738"/>
          <p14:tracePt t="76778" x="3627438" y="4249738"/>
          <p14:tracePt t="76785" x="3619500" y="4249738"/>
          <p14:tracePt t="76793" x="3611563" y="4249738"/>
          <p14:tracePt t="76801" x="3595688" y="4249738"/>
          <p14:tracePt t="76808" x="3579813" y="4249738"/>
          <p14:tracePt t="76822" x="3563938" y="4249738"/>
          <p14:tracePt t="76831" x="3556000" y="4249738"/>
          <p14:tracePt t="76840" x="3548063" y="4249738"/>
          <p14:tracePt t="76845" x="3540125" y="4249738"/>
          <p14:tracePt t="76868" x="3532188" y="4249738"/>
          <p14:tracePt t="76890" x="3524250" y="4249738"/>
          <p14:tracePt t="76950" x="3516313" y="4249738"/>
          <p14:tracePt t="77032" x="3524250" y="4249738"/>
          <p14:tracePt t="77040" x="3524250" y="4241800"/>
          <p14:tracePt t="77047" x="3532188" y="4241800"/>
          <p14:tracePt t="77055" x="3540125" y="4233863"/>
          <p14:tracePt t="77063" x="3548063" y="4233863"/>
          <p14:tracePt t="77070" x="3548063" y="4225925"/>
          <p14:tracePt t="77078" x="3563938" y="4225925"/>
          <p14:tracePt t="77093" x="3579813" y="4217988"/>
          <p14:tracePt t="77101" x="3587750" y="4217988"/>
          <p14:tracePt t="77108" x="3595688" y="4217988"/>
          <p14:tracePt t="77117" x="3603625" y="4217988"/>
          <p14:tracePt t="77123" x="3611563" y="4210050"/>
          <p14:tracePt t="77131" x="3627438" y="4210050"/>
          <p14:tracePt t="77138" x="3635375" y="4202113"/>
          <p14:tracePt t="77146" x="3643313" y="4202113"/>
          <p14:tracePt t="77153" x="3659188" y="4202113"/>
          <p14:tracePt t="77167" x="3667125" y="4202113"/>
          <p14:tracePt t="77183" x="3683000" y="4202113"/>
          <p14:tracePt t="77190" x="3690938" y="4194175"/>
          <p14:tracePt t="77198" x="3698875" y="4194175"/>
          <p14:tracePt t="77205" x="3706813" y="4194175"/>
          <p14:tracePt t="77213" x="3714750" y="4194175"/>
          <p14:tracePt t="77220" x="3722688" y="4186238"/>
          <p14:tracePt t="77228" x="3730625" y="4186238"/>
          <p14:tracePt t="77235" x="3746500" y="4186238"/>
          <p14:tracePt t="77243" x="3762375" y="4186238"/>
          <p14:tracePt t="77250" x="3778250" y="4186238"/>
          <p14:tracePt t="77258" x="3786188" y="4186238"/>
          <p14:tracePt t="77265" x="3802063" y="4186238"/>
          <p14:tracePt t="77272" x="3825875" y="4186238"/>
          <p14:tracePt t="77281" x="3833813" y="4186238"/>
          <p14:tracePt t="77288" x="3851275" y="4186238"/>
          <p14:tracePt t="77295" x="3867150" y="4186238"/>
          <p14:tracePt t="77302" x="3883025" y="4178300"/>
          <p14:tracePt t="77310" x="3898900" y="4178300"/>
          <p14:tracePt t="77318" x="3906838" y="4178300"/>
          <p14:tracePt t="77325" x="3930650" y="4178300"/>
          <p14:tracePt t="77333" x="3938588" y="4178300"/>
          <p14:tracePt t="77340" x="3946525" y="4178300"/>
          <p14:tracePt t="77349" x="3954463" y="4178300"/>
          <p14:tracePt t="77355" x="3970338" y="4178300"/>
          <p14:tracePt t="77363" x="3978275" y="4178300"/>
          <p14:tracePt t="77370" x="3986213" y="4178300"/>
          <p14:tracePt t="77378" x="4002088" y="4178300"/>
          <p14:tracePt t="77394" x="4017963" y="4178300"/>
          <p14:tracePt t="77401" x="4033838" y="4178300"/>
          <p14:tracePt t="77408" x="4049713" y="4178300"/>
          <p14:tracePt t="77415" x="4073525" y="4178300"/>
          <p14:tracePt t="77423" x="4097338" y="4178300"/>
          <p14:tracePt t="77431" x="4152900" y="4178300"/>
          <p14:tracePt t="77438" x="4168775" y="4178300"/>
          <p14:tracePt t="77445" x="4184650" y="4186238"/>
          <p14:tracePt t="77453" x="4200525" y="4186238"/>
          <p14:tracePt t="77460" x="4217988" y="4186238"/>
          <p14:tracePt t="77467" x="4233863" y="4186238"/>
          <p14:tracePt t="77476" x="4249738" y="4194175"/>
          <p14:tracePt t="77483" x="4257675" y="4194175"/>
          <p14:tracePt t="77490" x="4273550" y="4202113"/>
          <p14:tracePt t="77497" x="4297363" y="4210050"/>
          <p14:tracePt t="77506" x="4321175" y="4210050"/>
          <p14:tracePt t="77513" x="4337050" y="4210050"/>
          <p14:tracePt t="77520" x="4368800" y="4217988"/>
          <p14:tracePt t="77528" x="4392613" y="4225925"/>
          <p14:tracePt t="77535" x="4408488" y="4233863"/>
          <p14:tracePt t="77543" x="4440238" y="4241800"/>
          <p14:tracePt t="77550" x="4471988" y="4241800"/>
          <p14:tracePt t="77558" x="4487863" y="4241800"/>
          <p14:tracePt t="77566" x="4511675" y="4249738"/>
          <p14:tracePt t="77573" x="4535488" y="4257675"/>
          <p14:tracePt t="77581" x="4551363" y="4257675"/>
          <p14:tracePt t="77588" x="4567238" y="4265613"/>
          <p14:tracePt t="77596" x="4576763" y="4265613"/>
          <p14:tracePt t="77602" x="4600575" y="4265613"/>
          <p14:tracePt t="77610" x="4616450" y="4273550"/>
          <p14:tracePt t="77617" x="4632325" y="4281488"/>
          <p14:tracePt t="77625" x="4656138" y="4281488"/>
          <p14:tracePt t="77633" x="4672013" y="4291013"/>
          <p14:tracePt t="77640" x="4687888" y="4298950"/>
          <p14:tracePt t="77649" x="4711700" y="4306888"/>
          <p14:tracePt t="77655" x="4735513" y="4306888"/>
          <p14:tracePt t="77663" x="4759325" y="4306888"/>
          <p14:tracePt t="77670" x="4783138" y="4314825"/>
          <p14:tracePt t="77679" x="4806950" y="4314825"/>
          <p14:tracePt t="77685" x="4822825" y="4322763"/>
          <p14:tracePt t="77693" x="4830763" y="4330700"/>
          <p14:tracePt t="77700" x="4846638" y="4330700"/>
          <p14:tracePt t="77709" x="4870450" y="4330700"/>
          <p14:tracePt t="77716" x="4886325" y="4330700"/>
          <p14:tracePt t="77722" x="4910138" y="4330700"/>
          <p14:tracePt t="77731" x="4926013" y="4338638"/>
          <p14:tracePt t="77738" x="4959350" y="4338638"/>
          <p14:tracePt t="77746" x="4967288" y="4338638"/>
          <p14:tracePt t="77752" x="4983163" y="4338638"/>
          <p14:tracePt t="77760" x="5014913" y="4338638"/>
          <p14:tracePt t="77767" x="5038725" y="4338638"/>
          <p14:tracePt t="77775" x="5070475" y="4338638"/>
          <p14:tracePt t="77783" x="5094288" y="4338638"/>
          <p14:tracePt t="77790" x="5126038" y="4338638"/>
          <p14:tracePt t="77798" x="5149850" y="4338638"/>
          <p14:tracePt t="77805" x="5181600" y="4338638"/>
          <p14:tracePt t="77814" x="5205413" y="4338638"/>
          <p14:tracePt t="77820" x="5229225" y="4338638"/>
          <p14:tracePt t="77828" x="5253038" y="4338638"/>
          <p14:tracePt t="77835" x="5276850" y="4338638"/>
          <p14:tracePt t="77842" x="5292725" y="4338638"/>
          <p14:tracePt t="77850" x="5310188" y="4338638"/>
          <p14:tracePt t="77858" x="5318125" y="4338638"/>
          <p14:tracePt t="77867" x="5334000" y="4338638"/>
          <p14:tracePt t="77874" x="5349875" y="4330700"/>
          <p14:tracePt t="77881" x="5357813" y="4322763"/>
          <p14:tracePt t="77888" x="5365750" y="4322763"/>
          <p14:tracePt t="77895" x="5389563" y="4314825"/>
          <p14:tracePt t="77903" x="5405438" y="4306888"/>
          <p14:tracePt t="77910" x="5413375" y="4298950"/>
          <p14:tracePt t="77917" x="5421313" y="4298950"/>
          <p14:tracePt t="77925" x="5421313" y="4291013"/>
          <p14:tracePt t="78323" x="0" y="0"/>
        </p14:tracePtLst>
        <p14:tracePtLst>
          <p14:tracePt t="87654" x="3778250" y="3708400"/>
          <p14:tracePt t="87937" x="3778250" y="3716338"/>
          <p14:tracePt t="87945" x="3778250" y="3724275"/>
          <p14:tracePt t="87952" x="3778250" y="3748088"/>
          <p14:tracePt t="87960" x="3778250" y="3756025"/>
          <p14:tracePt t="87968" x="3778250" y="3779838"/>
          <p14:tracePt t="87976" x="3778250" y="3803650"/>
          <p14:tracePt t="87983" x="3778250" y="3819525"/>
          <p14:tracePt t="87992" x="3778250" y="3835400"/>
          <p14:tracePt t="87998" x="3778250" y="3851275"/>
          <p14:tracePt t="88006" x="3778250" y="3867150"/>
          <p14:tracePt t="88012" x="3778250" y="3883025"/>
          <p14:tracePt t="88025" x="3778250" y="3906838"/>
          <p14:tracePt t="88028" x="3778250" y="3922713"/>
          <p14:tracePt t="88036" x="3778250" y="3938588"/>
          <p14:tracePt t="88043" x="3778250" y="3948113"/>
          <p14:tracePt t="88050" x="3778250" y="3963988"/>
          <p14:tracePt t="88058" x="3778250" y="3979863"/>
          <p14:tracePt t="88065" x="3778250" y="3987800"/>
          <p14:tracePt t="88073" x="3778250" y="4003675"/>
          <p14:tracePt t="88080" x="3778250" y="4011613"/>
          <p14:tracePt t="88088" x="3778250" y="4027488"/>
          <p14:tracePt t="88095" x="3778250" y="4035425"/>
          <p14:tracePt t="88102" x="3778250" y="4051300"/>
          <p14:tracePt t="88110" x="3778250" y="4067175"/>
          <p14:tracePt t="88117" x="3778250" y="4083050"/>
          <p14:tracePt t="88125" x="3778250" y="4098925"/>
          <p14:tracePt t="88132" x="3770313" y="4114800"/>
          <p14:tracePt t="88141" x="3770313" y="4122738"/>
          <p14:tracePt t="88147" x="3770313" y="4138613"/>
          <p14:tracePt t="88156" x="3762375" y="4154488"/>
          <p14:tracePt t="88162" x="3762375" y="4178300"/>
          <p14:tracePt t="88172" x="3754438" y="4194175"/>
          <p14:tracePt t="88178" x="3754438" y="4210050"/>
          <p14:tracePt t="88185" x="3746500" y="4225925"/>
          <p14:tracePt t="88192" x="3746500" y="4233863"/>
          <p14:tracePt t="88201" x="3746500" y="4249738"/>
          <p14:tracePt t="88208" x="3746500" y="4265613"/>
          <p14:tracePt t="88215" x="3746500" y="4281488"/>
          <p14:tracePt t="88230" x="3738563" y="4298950"/>
          <p14:tracePt t="88238" x="3738563" y="4314825"/>
          <p14:tracePt t="88254" x="3738563" y="4322763"/>
          <p14:tracePt t="88260" x="3738563" y="4330700"/>
          <p14:tracePt t="88268" x="3738563" y="4338638"/>
          <p14:tracePt t="88275" x="3730625" y="4346575"/>
          <p14:tracePt t="88298" x="3730625" y="4354513"/>
          <p14:tracePt t="89070" x="3730625" y="4346575"/>
          <p14:tracePt t="89089" x="3730625" y="4338638"/>
          <p14:tracePt t="89101" x="3730625" y="4330700"/>
          <p14:tracePt t="89108" x="3730625" y="4322763"/>
          <p14:tracePt t="89132" x="3730625" y="4314825"/>
          <p14:tracePt t="89160" x="3730625" y="4306888"/>
          <p14:tracePt t="89198" x="3730625" y="4298950"/>
          <p14:tracePt t="89212" x="3730625" y="4291013"/>
          <p14:tracePt t="89227" x="3730625" y="4281488"/>
          <p14:tracePt t="89250" x="3730625" y="4273550"/>
          <p14:tracePt t="89280" x="3730625" y="4265613"/>
          <p14:tracePt t="89363" x="3730625" y="4257675"/>
          <p14:tracePt t="89370" x="3730625" y="4249738"/>
          <p14:tracePt t="89392" x="3730625" y="4241800"/>
          <p14:tracePt t="90232" x="3746500" y="4225925"/>
          <p14:tracePt t="90240" x="3786188" y="4202113"/>
          <p14:tracePt t="90249" x="3810000" y="4194175"/>
          <p14:tracePt t="90256" x="3851275" y="4178300"/>
          <p14:tracePt t="90262" x="3875088" y="4170363"/>
          <p14:tracePt t="90272" x="3883025" y="4162425"/>
          <p14:tracePt t="90278" x="3906838" y="4146550"/>
          <p14:tracePt t="90285" x="3914775" y="4146550"/>
          <p14:tracePt t="90525" x="3914775" y="4138613"/>
          <p14:tracePt t="90532" x="3914775" y="4130675"/>
          <p14:tracePt t="90540" x="3914775" y="4114800"/>
          <p14:tracePt t="90549" x="3914775" y="4106863"/>
          <p14:tracePt t="90556" x="3922713" y="4090988"/>
          <p14:tracePt t="90562" x="3922713" y="4083050"/>
          <p14:tracePt t="90572" x="3930650" y="4075113"/>
          <p14:tracePt t="90578" x="3930650" y="4059238"/>
          <p14:tracePt t="90592" x="3930650" y="4051300"/>
          <p14:tracePt t="90600" x="3930650" y="4043363"/>
          <p14:tracePt t="90608" x="3930650" y="4035425"/>
          <p14:tracePt t="90625" x="3938588" y="4035425"/>
          <p14:tracePt t="90673" x="3938588" y="4027488"/>
          <p14:tracePt t="91695" x="3954463" y="4027488"/>
          <p14:tracePt t="91703" x="3978275" y="4027488"/>
          <p14:tracePt t="91718" x="3986213" y="4027488"/>
          <p14:tracePt t="91732" x="3994150" y="4027488"/>
          <p14:tracePt t="91748" x="4002088" y="4027488"/>
          <p14:tracePt t="91755" x="4002088" y="4019550"/>
          <p14:tracePt t="92062" x="4010025" y="4011613"/>
          <p14:tracePt t="92077" x="4025900" y="4003675"/>
          <p14:tracePt t="92085" x="4041775" y="3987800"/>
          <p14:tracePt t="92092" x="4049713" y="3979863"/>
          <p14:tracePt t="92101" x="4065588" y="3963988"/>
          <p14:tracePt t="92108" x="4089400" y="3948113"/>
          <p14:tracePt t="92115" x="4113213" y="3922713"/>
          <p14:tracePt t="92123" x="4129088" y="3914775"/>
          <p14:tracePt t="92130" x="4144963" y="3898900"/>
          <p14:tracePt t="92138" x="4160838" y="3898900"/>
          <p14:tracePt t="92145" x="4168775" y="3883025"/>
          <p14:tracePt t="92153" x="4184650" y="3883025"/>
          <p14:tracePt t="92169" x="4192588" y="3883025"/>
          <p14:tracePt t="92175" x="4192588" y="3875088"/>
          <p14:tracePt t="92183" x="4200525" y="3875088"/>
          <p14:tracePt t="92198" x="4200525" y="3867150"/>
          <p14:tracePt t="92205" x="4210050" y="3867150"/>
          <p14:tracePt t="92213" x="4217988" y="3867150"/>
          <p14:tracePt t="92221" x="4225925" y="3867150"/>
          <p14:tracePt t="92228" x="4233863" y="3867150"/>
          <p14:tracePt t="92235" x="4241800" y="3867150"/>
          <p14:tracePt t="92243" x="4257675" y="3859213"/>
          <p14:tracePt t="92251" x="4273550" y="3859213"/>
          <p14:tracePt t="92257" x="4281488" y="3859213"/>
          <p14:tracePt t="92265" x="4305300" y="3851275"/>
          <p14:tracePt t="92273" x="4321175" y="3843338"/>
          <p14:tracePt t="92281" x="4344988" y="3835400"/>
          <p14:tracePt t="92288" x="4360863" y="3827463"/>
          <p14:tracePt t="92295" x="4368800" y="3819525"/>
          <p14:tracePt t="92303" x="4384675" y="3811588"/>
          <p14:tracePt t="92310" x="4400550" y="3811588"/>
          <p14:tracePt t="92319" x="4408488" y="3803650"/>
          <p14:tracePt t="92325" x="4416425" y="3803650"/>
          <p14:tracePt t="92332" x="4424363" y="3795713"/>
          <p14:tracePt t="92340" x="4432300" y="3795713"/>
          <p14:tracePt t="92385" x="4432300" y="3787775"/>
          <p14:tracePt t="92392" x="4440238" y="3787775"/>
          <p14:tracePt t="92482" x="4440238" y="3795713"/>
          <p14:tracePt t="92490" x="4440238" y="3811588"/>
          <p14:tracePt t="92498" x="4440238" y="3827463"/>
          <p14:tracePt t="92505" x="4440238" y="3843338"/>
          <p14:tracePt t="92512" x="4440238" y="3867150"/>
          <p14:tracePt t="92521" x="4440238" y="3890963"/>
          <p14:tracePt t="92528" x="4448175" y="3922713"/>
          <p14:tracePt t="92535" x="4456113" y="3948113"/>
          <p14:tracePt t="92543" x="4456113" y="3963988"/>
          <p14:tracePt t="92551" x="4456113" y="3987800"/>
          <p14:tracePt t="92558" x="4456113" y="3995738"/>
          <p14:tracePt t="92565" x="4456113" y="4003675"/>
          <p14:tracePt t="92573" x="4456113" y="4019550"/>
          <p14:tracePt t="92580" x="4456113" y="4035425"/>
          <p14:tracePt t="92588" x="4456113" y="4043363"/>
          <p14:tracePt t="92595" x="4456113" y="4051300"/>
          <p14:tracePt t="92603" x="4456113" y="4059238"/>
          <p14:tracePt t="92619" x="4456113" y="4067175"/>
          <p14:tracePt t="92625" x="4456113" y="4075113"/>
          <p14:tracePt t="92633" x="4456113" y="4083050"/>
          <p14:tracePt t="92737" x="4456113" y="4090988"/>
          <p14:tracePt t="93038" x="4464050" y="4090988"/>
          <p14:tracePt t="93045" x="4464050" y="4098925"/>
          <p14:tracePt t="93054" x="4471988" y="4098925"/>
          <p14:tracePt t="93060" x="4479925" y="4098925"/>
          <p14:tracePt t="93075" x="4487863" y="4098925"/>
          <p14:tracePt t="93083" x="4503738" y="4098925"/>
          <p14:tracePt t="93090" x="4535488" y="4083050"/>
          <p14:tracePt t="93098" x="4600575" y="4027488"/>
          <p14:tracePt t="93105" x="4664075" y="3971925"/>
          <p14:tracePt t="93113" x="4735513" y="3906838"/>
          <p14:tracePt t="93121" x="4791075" y="3851275"/>
          <p14:tracePt t="93128" x="4854575" y="3779838"/>
          <p14:tracePt t="93136" x="4910138" y="3732213"/>
          <p14:tracePt t="93143" x="4967288" y="3676650"/>
          <p14:tracePt t="93150" x="5022850" y="3629025"/>
          <p14:tracePt t="93158" x="5062538" y="3587750"/>
          <p14:tracePt t="93165" x="5118100" y="3548063"/>
          <p14:tracePt t="93173" x="5149850" y="3516313"/>
          <p14:tracePt t="93180" x="5173663" y="3500438"/>
          <p14:tracePt t="93188" x="5181600" y="3492500"/>
          <p14:tracePt t="93195" x="5181600" y="3484563"/>
          <p14:tracePt t="93270" x="5181600" y="3492500"/>
          <p14:tracePt t="93308" x="5181600" y="3500438"/>
          <p14:tracePt t="93338" x="5173663" y="3500438"/>
          <p14:tracePt t="93345" x="5173663" y="3508375"/>
          <p14:tracePt t="93353" x="5165725" y="3508375"/>
          <p14:tracePt t="93360" x="5165725" y="3516313"/>
          <p14:tracePt t="93368" x="5157788" y="3516313"/>
          <p14:tracePt t="93375" x="5149850" y="3524250"/>
          <p14:tracePt t="93383" x="5149850" y="3532188"/>
          <p14:tracePt t="93390" x="5141913" y="3532188"/>
          <p14:tracePt t="93398" x="5126038" y="3548063"/>
          <p14:tracePt t="93405" x="5110163" y="3556000"/>
          <p14:tracePt t="93412" x="5102225" y="3571875"/>
          <p14:tracePt t="93421" x="5086350" y="3579813"/>
          <p14:tracePt t="93428" x="5078413" y="3595688"/>
          <p14:tracePt t="93437" x="5062538" y="3605213"/>
          <p14:tracePt t="93442" x="5062538" y="3621088"/>
          <p14:tracePt t="93451" x="5046663" y="3636963"/>
          <p14:tracePt t="93458" x="5038725" y="3636963"/>
          <p14:tracePt t="93465" x="5022850" y="3660775"/>
          <p14:tracePt t="93472" x="5014913" y="3668713"/>
          <p14:tracePt t="93480" x="5006975" y="3676650"/>
          <p14:tracePt t="93488" x="4999038" y="3700463"/>
          <p14:tracePt t="93495" x="4991100" y="3708400"/>
          <p14:tracePt t="93503" x="4983163" y="3716338"/>
          <p14:tracePt t="93518" x="4983163" y="3724275"/>
          <p14:tracePt t="93540" x="4983163" y="3732213"/>
          <p14:tracePt t="93742" x="4999038" y="3732213"/>
          <p14:tracePt t="93758" x="5006975" y="3732213"/>
          <p14:tracePt t="93773" x="5014913" y="3732213"/>
          <p14:tracePt t="93780" x="5022850" y="3732213"/>
          <p14:tracePt t="93787" x="5022850" y="3724275"/>
          <p14:tracePt t="96806" x="5022850" y="3756025"/>
          <p14:tracePt t="96807" x="5022850" y="3795713"/>
          <p14:tracePt t="96810" x="5022850" y="3811588"/>
          <p14:tracePt t="96811" x="5022850" y="3827463"/>
          <p14:tracePt t="96818" x="5022850" y="3835400"/>
          <p14:tracePt t="96826" x="5022850" y="3843338"/>
          <p14:tracePt t="96835" x="5022850" y="3859213"/>
          <p14:tracePt t="96840" x="5022850" y="3867150"/>
          <p14:tracePt t="96850" x="5022850" y="3875088"/>
          <p14:tracePt t="96864" x="5022850" y="3883025"/>
          <p14:tracePt t="96870" x="5022850" y="3890963"/>
          <p14:tracePt t="96879" x="5022850" y="3898900"/>
          <p14:tracePt t="96885" x="5022850" y="3906838"/>
          <p14:tracePt t="96895" x="5022850" y="3914775"/>
          <p14:tracePt t="96901" x="5022850" y="3922713"/>
          <p14:tracePt t="96910" x="5014913" y="3930650"/>
          <p14:tracePt t="96915" x="5014913" y="3938588"/>
          <p14:tracePt t="96923" x="5014913" y="3948113"/>
          <p14:tracePt t="96933" x="5014913" y="3956050"/>
          <p14:tracePt t="96947" x="5014913" y="3963988"/>
          <p14:tracePt t="96953" x="5006975" y="3971925"/>
          <p14:tracePt t="96961" x="5006975" y="3979863"/>
          <p14:tracePt t="96976" x="5006975" y="3987800"/>
          <p14:tracePt t="96984" x="5006975" y="3995738"/>
          <p14:tracePt t="96990" x="5006975" y="4003675"/>
          <p14:tracePt t="97000" x="5006975" y="4011613"/>
          <p14:tracePt t="97016" x="5006975" y="4019550"/>
          <p14:tracePt t="97022" x="5006975" y="4027488"/>
          <p14:tracePt t="97036" x="5006975" y="4035425"/>
          <p14:tracePt t="97051" x="5006975" y="4043363"/>
          <p14:tracePt t="97067" x="5006975" y="4051300"/>
          <p14:tracePt t="97081" x="4999038" y="4051300"/>
          <p14:tracePt t="97088" x="4999038" y="4059238"/>
          <p14:tracePt t="97118" x="4999038" y="4067175"/>
          <p14:tracePt t="98550" x="4991100" y="4051300"/>
          <p14:tracePt t="98560" x="4983163" y="4027488"/>
          <p14:tracePt t="98566" x="4967288" y="4011613"/>
          <p14:tracePt t="98574" x="4959350" y="3987800"/>
          <p14:tracePt t="98581" x="4951413" y="3971925"/>
          <p14:tracePt t="98587" x="4943475" y="3963988"/>
          <p14:tracePt t="98597" x="4933950" y="3948113"/>
          <p14:tracePt t="98603" x="4933950" y="3938588"/>
          <p14:tracePt t="98618" x="4933950" y="3930650"/>
          <p14:tracePt t="98626" x="4926013" y="3922713"/>
          <p14:tracePt t="98640" x="4926013" y="3914775"/>
          <p14:tracePt t="98910" x="4933950" y="3914775"/>
          <p14:tracePt t="98918" x="4943475" y="3914775"/>
          <p14:tracePt t="98925" x="4951413" y="3914775"/>
          <p14:tracePt t="98933" x="4967288" y="3922713"/>
          <p14:tracePt t="98940" x="4991100" y="3922713"/>
          <p14:tracePt t="98949" x="5014913" y="3922713"/>
          <p14:tracePt t="98955" x="5022850" y="3922713"/>
          <p14:tracePt t="98963" x="5038725" y="3922713"/>
          <p14:tracePt t="98970" x="5054600" y="3930650"/>
          <p14:tracePt t="98979" x="5070475" y="3930650"/>
          <p14:tracePt t="98985" x="5086350" y="3930650"/>
          <p14:tracePt t="98992" x="5086350" y="3938588"/>
          <p14:tracePt t="99015" x="5094288" y="3938588"/>
          <p14:tracePt t="99016" x="5102225" y="3938588"/>
          <p14:tracePt t="99031" x="5110163" y="3938588"/>
          <p14:tracePt t="99068" x="5118100" y="3938588"/>
          <p14:tracePt t="99090" x="5126038" y="3938588"/>
          <p14:tracePt t="99105" x="5133975" y="3938588"/>
          <p14:tracePt t="99112" x="5141913" y="3938588"/>
          <p14:tracePt t="99120" x="5149850" y="3938588"/>
          <p14:tracePt t="99129" x="5157788" y="3948113"/>
          <p14:tracePt t="99135" x="5165725" y="3948113"/>
          <p14:tracePt t="99143" x="5173663" y="3948113"/>
          <p14:tracePt t="99218" x="5181600" y="3948113"/>
          <p14:tracePt t="99240" x="5189538" y="3948113"/>
          <p14:tracePt t="99249" x="5197475" y="3948113"/>
          <p14:tracePt t="99262" x="5205413" y="3948113"/>
          <p14:tracePt t="99270" x="5213350" y="3948113"/>
          <p14:tracePt t="99279" x="5221288" y="3956050"/>
          <p14:tracePt t="99285" x="5229225" y="3956050"/>
          <p14:tracePt t="99293" x="5237163" y="3956050"/>
          <p14:tracePt t="99300" x="5253038" y="3963988"/>
          <p14:tracePt t="99307" x="5268913" y="3963988"/>
          <p14:tracePt t="99315" x="5292725" y="3963988"/>
          <p14:tracePt t="99323" x="5318125" y="3963988"/>
          <p14:tracePt t="99330" x="5326063" y="3971925"/>
          <p14:tracePt t="99338" x="5341938" y="3971925"/>
          <p14:tracePt t="99346" x="5349875" y="3971925"/>
          <p14:tracePt t="99353" x="5365750" y="3971925"/>
          <p14:tracePt t="99368" x="5373688" y="3971925"/>
          <p14:tracePt t="99375" x="5381625" y="3971925"/>
          <p14:tracePt t="99382" x="5389563" y="3971925"/>
          <p14:tracePt t="99398" x="5397500" y="3971925"/>
          <p14:tracePt t="99406" x="5405438" y="3971925"/>
          <p14:tracePt t="99413" x="5413375" y="3971925"/>
          <p14:tracePt t="99420" x="5421313" y="3971925"/>
          <p14:tracePt t="99429" x="5445125" y="3971925"/>
          <p14:tracePt t="99435" x="5453063" y="3971925"/>
          <p14:tracePt t="99443" x="5468938" y="3979863"/>
          <p14:tracePt t="99450" x="5492750" y="3979863"/>
          <p14:tracePt t="99458" x="5508625" y="3979863"/>
          <p14:tracePt t="99465" x="5524500" y="3987800"/>
          <p14:tracePt t="99473" x="5548313" y="3987800"/>
          <p14:tracePt t="99480" x="5580063" y="3987800"/>
          <p14:tracePt t="99488" x="5595938" y="3995738"/>
          <p14:tracePt t="99496" x="5619750" y="3995738"/>
          <p14:tracePt t="99502" x="5643563" y="3995738"/>
          <p14:tracePt t="99510" x="5676900" y="4003675"/>
          <p14:tracePt t="99519" x="5700713" y="4003675"/>
          <p14:tracePt t="99525" x="5724525" y="4003675"/>
          <p14:tracePt t="99533" x="5732463" y="4003675"/>
          <p14:tracePt t="99540" x="5748338" y="4003675"/>
          <p14:tracePt t="99549" x="5756275" y="4003675"/>
          <p14:tracePt t="99564" x="5764213" y="4003675"/>
          <p14:tracePt t="100344" x="0" y="0"/>
        </p14:tracePtLst>
      </p14:laserTraceLst>
    </p:ext>
    <p:ext uri="{E180D4A7-C9FB-4DFB-919C-405C955672EB}">
      <p14:showEvtLst xmlns:p14="http://schemas.microsoft.com/office/powerpoint/2010/main">
        <p14:playEvt time="11" objId="3"/>
        <p14:stopEvt time="124885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1C995-BA09-4CB1-9EC8-9A927ACB2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1CF1F9-FC40-487A-A2AF-6436A649B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s494">
            <a:hlinkClick r:id="" action="ppaction://media"/>
            <a:extLst>
              <a:ext uri="{FF2B5EF4-FFF2-40B4-BE49-F238E27FC236}">
                <a16:creationId xmlns:a16="http://schemas.microsoft.com/office/drawing/2014/main" id="{5EF13387-CD08-4D95-B2A8-ABDF41443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7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25"/>
    </mc:Choice>
    <mc:Fallback>
      <p:transition spd="slow" advTm="8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9" x="3770313" y="1817688"/>
          <p14:tracePt t="1374" x="3770313" y="1825625"/>
          <p14:tracePt t="1397" x="3770313" y="1833563"/>
          <p14:tracePt t="1402" x="3770313" y="1841500"/>
          <p14:tracePt t="1425" x="3770313" y="1849438"/>
          <p14:tracePt t="1432" x="3770313" y="1857375"/>
          <p14:tracePt t="1448" x="3778250" y="1865313"/>
          <p14:tracePt t="1455" x="3786188" y="1865313"/>
          <p14:tracePt t="1462" x="3802063" y="1865313"/>
          <p14:tracePt t="1478" x="3817938" y="1865313"/>
          <p14:tracePt t="1486" x="3859213" y="1865313"/>
          <p14:tracePt t="1494" x="3906838" y="1873250"/>
          <p14:tracePt t="1500" x="3978275" y="1873250"/>
          <p14:tracePt t="1507" x="4065588" y="1881188"/>
          <p14:tracePt t="1515" x="4129088" y="1890713"/>
          <p14:tracePt t="1525" x="4217988" y="1898650"/>
          <p14:tracePt t="1530" x="4337050" y="1914525"/>
          <p14:tracePt t="1538" x="4440238" y="1922463"/>
          <p14:tracePt t="1545" x="4567238" y="1922463"/>
          <p14:tracePt t="1553" x="4727575" y="1930400"/>
          <p14:tracePt t="1560" x="4814888" y="1930400"/>
          <p14:tracePt t="1568" x="4894263" y="1930400"/>
          <p14:tracePt t="1575" x="4951413" y="1930400"/>
          <p14:tracePt t="1582" x="5006975" y="1930400"/>
          <p14:tracePt t="1591" x="5062538" y="1930400"/>
          <p14:tracePt t="1598" x="5102225" y="1930400"/>
          <p14:tracePt t="1605" x="5126038" y="1930400"/>
          <p14:tracePt t="1613" x="5133975" y="1930400"/>
          <p14:tracePt t="2107" x="5141913" y="1930400"/>
          <p14:tracePt t="2131" x="5149850" y="1922463"/>
          <p14:tracePt t="2140" x="5149850" y="1914525"/>
          <p14:tracePt t="2146" x="5149850" y="1906588"/>
          <p14:tracePt t="2161" x="5149850" y="1898650"/>
          <p14:tracePt t="2168" x="5157788" y="1898650"/>
          <p14:tracePt t="2176" x="5165725" y="1890713"/>
          <p14:tracePt t="2206" x="5165725" y="1881188"/>
          <p14:tracePt t="2243" x="5173663" y="1873250"/>
          <p14:tracePt t="2280" x="5181600" y="1873250"/>
          <p14:tracePt t="2288" x="5189538" y="1865313"/>
          <p14:tracePt t="2303" x="5197475" y="1865313"/>
          <p14:tracePt t="2319" x="5213350" y="1865313"/>
          <p14:tracePt t="2332" x="5221288" y="1865313"/>
          <p14:tracePt t="2348" x="5237163" y="1865313"/>
          <p14:tracePt t="2363" x="5245100" y="1865313"/>
          <p14:tracePt t="2371" x="5253038" y="1865313"/>
          <p14:tracePt t="5538" x="5221288" y="1873250"/>
          <p14:tracePt t="5540" x="5205413" y="1873250"/>
          <p14:tracePt t="5542" x="5197475" y="1873250"/>
          <p14:tracePt t="5551" x="5189538" y="1873250"/>
          <p14:tracePt t="11035" x="5181600" y="1881188"/>
          <p14:tracePt t="11036" x="5173663" y="1890713"/>
          <p14:tracePt t="11176" x="5165725" y="1890713"/>
          <p14:tracePt t="11191" x="5149850" y="1898650"/>
          <p14:tracePt t="11200" x="5141913" y="1906588"/>
          <p14:tracePt t="11207" x="5133975" y="1906588"/>
          <p14:tracePt t="11213" x="5094288" y="1906588"/>
          <p14:tracePt t="11221" x="5070475" y="1914525"/>
          <p14:tracePt t="11229" x="5038725" y="1922463"/>
          <p14:tracePt t="11236" x="4991100" y="1938338"/>
          <p14:tracePt t="11243" x="4926013" y="1946275"/>
          <p14:tracePt t="11252" x="4878388" y="1962150"/>
          <p14:tracePt t="11260" x="4822825" y="1970088"/>
          <p14:tracePt t="11267" x="4735513" y="1993900"/>
          <p14:tracePt t="11274" x="4640263" y="2009775"/>
          <p14:tracePt t="11281" x="4543425" y="2033588"/>
          <p14:tracePt t="11290" x="4448175" y="2057400"/>
          <p14:tracePt t="11296" x="4360863" y="2081213"/>
          <p14:tracePt t="11303" x="4289425" y="2097088"/>
          <p14:tracePt t="11312" x="4210050" y="2120900"/>
          <p14:tracePt t="11320" x="4121150" y="2152650"/>
          <p14:tracePt t="11325" x="4041775" y="2176463"/>
          <p14:tracePt t="11335" x="3954463" y="2208213"/>
          <p14:tracePt t="11341" x="3867150" y="2241550"/>
          <p14:tracePt t="11351" x="3778250" y="2265363"/>
          <p14:tracePt t="11356" x="3722688" y="2289175"/>
          <p14:tracePt t="11367" x="3635375" y="2312988"/>
          <p14:tracePt t="11372" x="3556000" y="2344738"/>
          <p14:tracePt t="11378" x="3484563" y="2376488"/>
          <p14:tracePt t="11387" x="3395663" y="2408238"/>
          <p14:tracePt t="11394" x="3324225" y="2432050"/>
          <p14:tracePt t="11403" x="3268663" y="2447925"/>
          <p14:tracePt t="11409" x="3189288" y="2487613"/>
          <p14:tracePt t="11419" x="3117850" y="2511425"/>
          <p14:tracePt t="11423" x="3036888" y="2535238"/>
          <p14:tracePt t="11431" x="2973388" y="2559050"/>
          <p14:tracePt t="11440" x="2894013" y="2584450"/>
          <p14:tracePt t="11447" x="2838450" y="2608263"/>
          <p14:tracePt t="11454" x="2759075" y="2632075"/>
          <p14:tracePt t="11461" x="2686050" y="2655888"/>
          <p14:tracePt t="11468" x="2614613" y="2671763"/>
          <p14:tracePt t="11477" x="2551113" y="2695575"/>
          <p14:tracePt t="11485" x="2495550" y="2711450"/>
          <p14:tracePt t="11491" x="2424113" y="2735263"/>
          <p14:tracePt t="11501" x="2384425" y="2743200"/>
          <p14:tracePt t="11506" x="2327275" y="2759075"/>
          <p14:tracePt t="11513" x="2255838" y="2782888"/>
          <p14:tracePt t="11521" x="2216150" y="2790825"/>
          <p14:tracePt t="11528" x="2160588" y="2806700"/>
          <p14:tracePt t="11536" x="2105025" y="2822575"/>
          <p14:tracePt t="11544" x="2065338" y="2830513"/>
          <p14:tracePt t="11552" x="2033588" y="2838450"/>
          <p14:tracePt t="11560" x="1984375" y="2854325"/>
          <p14:tracePt t="11568" x="1944688" y="2862263"/>
          <p14:tracePt t="11573" x="1897063" y="2870200"/>
          <p14:tracePt t="11583" x="1865313" y="2870200"/>
          <p14:tracePt t="11589" x="1833563" y="2878138"/>
          <p14:tracePt t="11596" x="1817688" y="2878138"/>
          <p14:tracePt t="11603" x="1793875" y="2878138"/>
          <p14:tracePt t="11612" x="1770063" y="2878138"/>
          <p14:tracePt t="11619" x="1754188" y="2878138"/>
          <p14:tracePt t="11626" x="1730375" y="2878138"/>
          <p14:tracePt t="11635" x="1706563" y="2878138"/>
          <p14:tracePt t="11642" x="1690688" y="2878138"/>
          <p14:tracePt t="11649" x="1674813" y="2878138"/>
          <p14:tracePt t="11656" x="1658938" y="2878138"/>
          <p14:tracePt t="11663" x="1633538" y="2878138"/>
          <p14:tracePt t="11671" x="1601788" y="2878138"/>
          <p14:tracePt t="11679" x="1577975" y="2870200"/>
          <p14:tracePt t="11686" x="1554163" y="2870200"/>
          <p14:tracePt t="11694" x="1530350" y="2862263"/>
          <p14:tracePt t="11701" x="1498600" y="2854325"/>
          <p14:tracePt t="11708" x="1474788" y="2846388"/>
          <p14:tracePt t="11716" x="1435100" y="2838450"/>
          <p14:tracePt t="11723" x="1411288" y="2830513"/>
          <p14:tracePt t="11731" x="1387475" y="2814638"/>
          <p14:tracePt t="11738" x="1355725" y="2806700"/>
          <p14:tracePt t="11746" x="1323975" y="2798763"/>
          <p14:tracePt t="11753" x="1300163" y="2774950"/>
          <p14:tracePt t="11761" x="1266825" y="2767013"/>
          <p14:tracePt t="11769" x="1227138" y="2751138"/>
          <p14:tracePt t="11776" x="1187450" y="2735263"/>
          <p14:tracePt t="11785" x="1155700" y="2711450"/>
          <p14:tracePt t="11792" x="1123950" y="2695575"/>
          <p14:tracePt t="11801" x="1092200" y="2687638"/>
          <p14:tracePt t="11806" x="1052513" y="2671763"/>
          <p14:tracePt t="11813" x="1044575" y="2663825"/>
          <p14:tracePt t="11829" x="1036638" y="2663825"/>
          <p14:tracePt t="15086" x="1036638" y="2647950"/>
          <p14:tracePt t="15088" x="1052513" y="2616200"/>
          <p14:tracePt t="15115" x="1060450" y="2616200"/>
          <p14:tracePt t="15173" x="1060450" y="2608263"/>
          <p14:tracePt t="15196" x="1068388" y="2608263"/>
          <p14:tracePt t="15204" x="1068388" y="2600325"/>
          <p14:tracePt t="21874" x="1235075" y="2616200"/>
          <p14:tracePt t="21876" x="1554163" y="2647950"/>
          <p14:tracePt t="21877" x="1625600" y="2655888"/>
          <p14:tracePt t="21879" x="1754188" y="2671763"/>
          <p14:tracePt t="21887" x="1793875" y="2671763"/>
          <p14:tracePt t="21895" x="1817688" y="2679700"/>
          <p14:tracePt t="21901" x="1833563" y="2687638"/>
          <p14:tracePt t="21910" x="1849438" y="2687638"/>
          <p14:tracePt t="21948" x="1857375" y="2687638"/>
          <p14:tracePt t="21962" x="1865313" y="2687638"/>
          <p14:tracePt t="21970" x="1889125" y="2687638"/>
          <p14:tracePt t="21977" x="1912938" y="2687638"/>
          <p14:tracePt t="21984" x="1960563" y="2687638"/>
          <p14:tracePt t="21992" x="2008188" y="2687638"/>
          <p14:tracePt t="21999" x="2089150" y="2687638"/>
          <p14:tracePt t="22007" x="2152650" y="2687638"/>
          <p14:tracePt t="22014" x="2224088" y="2687638"/>
          <p14:tracePt t="22022" x="2287588" y="2687638"/>
          <p14:tracePt t="22029" x="2374900" y="2687638"/>
          <p14:tracePt t="22037" x="2439988" y="2687638"/>
          <p14:tracePt t="22044" x="2503488" y="2687638"/>
          <p14:tracePt t="22051" x="2566988" y="2695575"/>
          <p14:tracePt t="22059" x="2606675" y="2695575"/>
          <p14:tracePt t="22066" x="2662238" y="2695575"/>
          <p14:tracePt t="22074" x="2693988" y="2695575"/>
          <p14:tracePt t="22082" x="2733675" y="2703513"/>
          <p14:tracePt t="22090" x="2751138" y="2703513"/>
          <p14:tracePt t="22097" x="2767013" y="2703513"/>
          <p14:tracePt t="22104" x="2774950" y="2703513"/>
          <p14:tracePt t="22112" x="2782888" y="2703513"/>
          <p14:tracePt t="22201" x="2782888" y="2695575"/>
          <p14:tracePt t="22210" x="2767013" y="2687638"/>
          <p14:tracePt t="22217" x="2751138" y="2679700"/>
          <p14:tracePt t="22227" x="2717800" y="2671763"/>
          <p14:tracePt t="22231" x="2686050" y="2663825"/>
          <p14:tracePt t="22240" x="2662238" y="2655888"/>
          <p14:tracePt t="22247" x="2606675" y="2640013"/>
          <p14:tracePt t="22254" x="2551113" y="2640013"/>
          <p14:tracePt t="22261" x="2487613" y="2632075"/>
          <p14:tracePt t="22269" x="2432050" y="2624138"/>
          <p14:tracePt t="22277" x="2374900" y="2616200"/>
          <p14:tracePt t="22284" x="2335213" y="2608263"/>
          <p14:tracePt t="22292" x="2303463" y="2608263"/>
          <p14:tracePt t="22299" x="2263775" y="2600325"/>
          <p14:tracePt t="22307" x="2255838" y="2592388"/>
          <p14:tracePt t="22314" x="2247900" y="2592388"/>
          <p14:tracePt t="22329" x="2239963" y="2592388"/>
          <p14:tracePt t="22659" x="2247900" y="2592388"/>
          <p14:tracePt t="22667" x="2255838" y="2592388"/>
          <p14:tracePt t="22674" x="2263775" y="2592388"/>
          <p14:tracePt t="22681" x="2271713" y="2592388"/>
          <p14:tracePt t="22690" x="2279650" y="2592388"/>
          <p14:tracePt t="22697" x="2295525" y="2592388"/>
          <p14:tracePt t="22704" x="2303463" y="2592388"/>
          <p14:tracePt t="22711" x="2319338" y="2592388"/>
          <p14:tracePt t="22719" x="2327275" y="2592388"/>
          <p14:tracePt t="22726" x="2343150" y="2592388"/>
          <p14:tracePt t="22734" x="2351088" y="2592388"/>
          <p14:tracePt t="22750" x="2359025" y="2592388"/>
          <p14:tracePt t="22764" x="2366963" y="2592388"/>
          <p14:tracePt t="26179" x="2366963" y="2600325"/>
          <p14:tracePt t="26180" x="2359025" y="2632075"/>
          <p14:tracePt t="26184" x="2359025" y="2640013"/>
          <p14:tracePt t="26185" x="2359025" y="2647950"/>
          <p14:tracePt t="26372" x="2374900" y="2647950"/>
          <p14:tracePt t="26382" x="2392363" y="2647950"/>
          <p14:tracePt t="26389" x="2408238" y="2647950"/>
          <p14:tracePt t="26395" x="2439988" y="2632075"/>
          <p14:tracePt t="26404" x="2455863" y="2624138"/>
          <p14:tracePt t="26410" x="2479675" y="2624138"/>
          <p14:tracePt t="26418" x="2503488" y="2616200"/>
          <p14:tracePt t="26425" x="2527300" y="2592388"/>
          <p14:tracePt t="26432" x="2551113" y="2592388"/>
          <p14:tracePt t="26440" x="2574925" y="2576513"/>
          <p14:tracePt t="26448" x="2622550" y="2559050"/>
          <p14:tracePt t="26454" x="2646363" y="2543175"/>
          <p14:tracePt t="26463" x="2686050" y="2535238"/>
          <p14:tracePt t="26473" x="2709863" y="2519363"/>
          <p14:tracePt t="26479" x="2725738" y="2511425"/>
          <p14:tracePt t="26484" x="2751138" y="2511425"/>
          <p14:tracePt t="26492" x="2774950" y="2495550"/>
          <p14:tracePt t="26500" x="2782888" y="2487613"/>
          <p14:tracePt t="26509" x="2798763" y="2487613"/>
          <p14:tracePt t="26514" x="2806700" y="2487613"/>
          <p14:tracePt t="26531" x="2814638" y="2479675"/>
          <p14:tracePt t="26539" x="2822575" y="2479675"/>
          <p14:tracePt t="26552" x="2822575" y="2471738"/>
          <p14:tracePt t="26656" x="2830513" y="2471738"/>
          <p14:tracePt t="26672" x="2830513" y="2479675"/>
          <p14:tracePt t="26679" x="2838450" y="2479675"/>
          <p14:tracePt t="26687" x="2846388" y="2487613"/>
          <p14:tracePt t="26695" x="2854325" y="2495550"/>
          <p14:tracePt t="26702" x="2854325" y="2503488"/>
          <p14:tracePt t="26710" x="2862263" y="2503488"/>
          <p14:tracePt t="26718" x="2870200" y="2511425"/>
          <p14:tracePt t="26731" x="2870200" y="2519363"/>
          <p14:tracePt t="26740" x="2870200" y="2527300"/>
          <p14:tracePt t="26747" x="2878138" y="2535238"/>
          <p14:tracePt t="26762" x="2878138" y="2543175"/>
          <p14:tracePt t="26777" x="2878138" y="2551113"/>
          <p14:tracePt t="26784" x="2878138" y="2559050"/>
          <p14:tracePt t="26800" x="2878138" y="2566988"/>
          <p14:tracePt t="26807" x="2878138" y="2576513"/>
          <p14:tracePt t="26822" x="2878138" y="2584450"/>
          <p14:tracePt t="26830" x="2878138" y="2592388"/>
          <p14:tracePt t="26845" x="2878138" y="2600325"/>
          <p14:tracePt t="26859" x="2878138" y="2608263"/>
          <p14:tracePt t="28119" x="2886075" y="2608263"/>
          <p14:tracePt t="28135" x="2894013" y="2608263"/>
          <p14:tracePt t="28150" x="2901950" y="2608263"/>
          <p14:tracePt t="28180" x="2909888" y="2608263"/>
          <p14:tracePt t="36748" x="2886075" y="2624138"/>
          <p14:tracePt t="36750" x="2725738" y="2703513"/>
          <p14:tracePt t="36750" x="2670175" y="2727325"/>
          <p14:tracePt t="36752" x="2614613" y="2751138"/>
          <p14:tracePt t="36753" x="2551113" y="2782888"/>
          <p14:tracePt t="36763" x="2463800" y="2806700"/>
          <p14:tracePt t="36769" x="2408238" y="2822575"/>
          <p14:tracePt t="36776" x="2351088" y="2846388"/>
          <p14:tracePt t="36783" x="2303463" y="2862263"/>
          <p14:tracePt t="36791" x="2255838" y="2870200"/>
          <p14:tracePt t="36799" x="2224088" y="2878138"/>
          <p14:tracePt t="36806" x="2208213" y="2878138"/>
          <p14:tracePt t="36813" x="2192338" y="2886075"/>
          <p14:tracePt t="36822" x="2176463" y="2886075"/>
          <p14:tracePt t="36832" x="2168525" y="2894013"/>
          <p14:tracePt t="36836" x="2160588" y="2901950"/>
          <p14:tracePt t="36843" x="2136775" y="2901950"/>
          <p14:tracePt t="36850" x="2128838" y="2901950"/>
          <p14:tracePt t="36859" x="2112963" y="2909888"/>
          <p14:tracePt t="36866" x="2097088" y="2919413"/>
          <p14:tracePt t="36872" x="2073275" y="2919413"/>
          <p14:tracePt t="36882" x="2057400" y="2935288"/>
          <p14:tracePt t="36897" x="1984375" y="2959100"/>
          <p14:tracePt t="36902" x="1960563" y="2974975"/>
          <p14:tracePt t="36913" x="1936750" y="2982913"/>
          <p14:tracePt t="36918" x="1905000" y="2998788"/>
          <p14:tracePt t="36927" x="1873250" y="3006725"/>
          <p14:tracePt t="36934" x="1841500" y="3014663"/>
          <p14:tracePt t="36940" x="1809750" y="3022600"/>
          <p14:tracePt t="36949" x="1770063" y="3046413"/>
          <p14:tracePt t="36955" x="1746250" y="3054350"/>
          <p14:tracePt t="36964" x="1730375" y="3062288"/>
          <p14:tracePt t="36971" x="1706563" y="3070225"/>
          <p14:tracePt t="36981" x="1682750" y="3086100"/>
          <p14:tracePt t="36985" x="1666875" y="3094038"/>
          <p14:tracePt t="36995" x="1641475" y="3109913"/>
          <p14:tracePt t="37002" x="1617663" y="3117850"/>
          <p14:tracePt t="37009" x="1609725" y="3125788"/>
          <p14:tracePt t="37017" x="1593850" y="3133725"/>
          <p14:tracePt t="37023" x="1577975" y="3141663"/>
          <p14:tracePt t="37033" x="1554163" y="3157538"/>
          <p14:tracePt t="37038" x="1546225" y="3165475"/>
          <p14:tracePt t="37045" x="1522413" y="3173413"/>
          <p14:tracePt t="37054" x="1506538" y="3181350"/>
          <p14:tracePt t="37064" x="1490663" y="3189288"/>
          <p14:tracePt t="37069" x="1474788" y="3205163"/>
          <p14:tracePt t="37076" x="1458913" y="3213100"/>
          <p14:tracePt t="37083" x="1435100" y="3221038"/>
          <p14:tracePt t="37090" x="1419225" y="3228975"/>
          <p14:tracePt t="37098" x="1403350" y="3236913"/>
          <p14:tracePt t="37107" x="1395413" y="3244850"/>
          <p14:tracePt t="37115" x="1387475" y="3244850"/>
          <p14:tracePt t="37122" x="1379538" y="3244850"/>
          <p14:tracePt t="37131" x="1363663" y="3252788"/>
          <p14:tracePt t="37136" x="1355725" y="3262313"/>
          <p14:tracePt t="37144" x="1347788" y="3262313"/>
          <p14:tracePt t="37150" x="1331913" y="3262313"/>
          <p14:tracePt t="37159" x="1300163" y="3270250"/>
          <p14:tracePt t="37166" x="1292225" y="3270250"/>
          <p14:tracePt t="37172" x="1274763" y="3270250"/>
          <p14:tracePt t="37182" x="1266825" y="3278188"/>
          <p14:tracePt t="37188" x="1250950" y="3278188"/>
          <p14:tracePt t="37195" x="1243013" y="3278188"/>
          <p14:tracePt t="37202" x="1235075" y="3278188"/>
          <p14:tracePt t="37213" x="1219200" y="3278188"/>
          <p14:tracePt t="37225" x="1211263" y="3278188"/>
          <p14:tracePt t="37233" x="1195388" y="3278188"/>
          <p14:tracePt t="37248" x="1187450" y="3278188"/>
          <p14:tracePt t="37264" x="1179513" y="3278188"/>
          <p14:tracePt t="37270" x="1171575" y="3278188"/>
          <p14:tracePt t="37278" x="1163638" y="3278188"/>
          <p14:tracePt t="37286" x="1147763" y="3278188"/>
          <p14:tracePt t="37301" x="1139825" y="3278188"/>
          <p14:tracePt t="37308" x="1131888" y="3278188"/>
          <p14:tracePt t="37315" x="1123950" y="3278188"/>
          <p14:tracePt t="37323" x="1116013" y="3278188"/>
          <p14:tracePt t="37338" x="1100138" y="3278188"/>
          <p14:tracePt t="37353" x="1092200" y="3278188"/>
          <p14:tracePt t="37427" x="1084263" y="3278188"/>
          <p14:tracePt t="37990" x="1108075" y="3286125"/>
          <p14:tracePt t="37998" x="1131888" y="3286125"/>
          <p14:tracePt t="38005" x="1171575" y="3286125"/>
          <p14:tracePt t="38014" x="1211263" y="3294063"/>
          <p14:tracePt t="38020" x="1235075" y="3302000"/>
          <p14:tracePt t="38027" x="1274763" y="3309938"/>
          <p14:tracePt t="38035" x="1300163" y="3317875"/>
          <p14:tracePt t="38042" x="1323975" y="3325813"/>
          <p14:tracePt t="38050" x="1347788" y="3325813"/>
          <p14:tracePt t="38058" x="1355725" y="3325813"/>
          <p14:tracePt t="38065" x="1363663" y="3325813"/>
          <p14:tracePt t="38073" x="1379538" y="3325813"/>
          <p14:tracePt t="38088" x="1387475" y="3325813"/>
          <p14:tracePt t="38096" x="1387475" y="3333750"/>
          <p14:tracePt t="38215" x="1395413" y="3333750"/>
          <p14:tracePt t="38223" x="1403350" y="3333750"/>
          <p14:tracePt t="38238" x="1411288" y="3333750"/>
          <p14:tracePt t="38245" x="1419225" y="3333750"/>
          <p14:tracePt t="38252" x="1427163" y="3333750"/>
          <p14:tracePt t="38261" x="1435100" y="3333750"/>
          <p14:tracePt t="38267" x="1450975" y="3333750"/>
          <p14:tracePt t="38276" x="1458913" y="3325813"/>
          <p14:tracePt t="38282" x="1466850" y="3325813"/>
          <p14:tracePt t="38290" x="1482725" y="3325813"/>
          <p14:tracePt t="38297" x="1490663" y="3317875"/>
          <p14:tracePt t="38305" x="1498600" y="3317875"/>
          <p14:tracePt t="38314" x="1514475" y="3317875"/>
          <p14:tracePt t="38320" x="1538288" y="3317875"/>
          <p14:tracePt t="38328" x="1546225" y="3317875"/>
          <p14:tracePt t="38335" x="1570038" y="3317875"/>
          <p14:tracePt t="38344" x="1585913" y="3317875"/>
          <p14:tracePt t="38351" x="1593850" y="3317875"/>
          <p14:tracePt t="38358" x="1617663" y="3317875"/>
          <p14:tracePt t="38366" x="1633538" y="3317875"/>
          <p14:tracePt t="38373" x="1658938" y="3317875"/>
          <p14:tracePt t="38381" x="1682750" y="3317875"/>
          <p14:tracePt t="38388" x="1706563" y="3317875"/>
          <p14:tracePt t="38395" x="1730375" y="3317875"/>
          <p14:tracePt t="38403" x="1754188" y="3317875"/>
          <p14:tracePt t="38411" x="1778000" y="3317875"/>
          <p14:tracePt t="38418" x="1809750" y="3317875"/>
          <p14:tracePt t="38426" x="1841500" y="3317875"/>
          <p14:tracePt t="38432" x="1873250" y="3317875"/>
          <p14:tracePt t="38441" x="1905000" y="3317875"/>
          <p14:tracePt t="38447" x="1928813" y="3317875"/>
          <p14:tracePt t="38455" x="1960563" y="3317875"/>
          <p14:tracePt t="38463" x="2000250" y="3317875"/>
          <p14:tracePt t="38470" x="2033588" y="3317875"/>
          <p14:tracePt t="38478" x="2073275" y="3317875"/>
          <p14:tracePt t="38486" x="2105025" y="3317875"/>
          <p14:tracePt t="38493" x="2128838" y="3317875"/>
          <p14:tracePt t="38501" x="2160588" y="3317875"/>
          <p14:tracePt t="38508" x="2184400" y="3317875"/>
          <p14:tracePt t="38515" x="2216150" y="3317875"/>
          <p14:tracePt t="38523" x="2239963" y="3317875"/>
          <p14:tracePt t="38530" x="2263775" y="3317875"/>
          <p14:tracePt t="38538" x="2279650" y="3317875"/>
          <p14:tracePt t="38546" x="2295525" y="3317875"/>
          <p14:tracePt t="38553" x="2311400" y="3317875"/>
          <p14:tracePt t="38561" x="2319338" y="3317875"/>
          <p14:tracePt t="38568" x="2335213" y="3317875"/>
          <p14:tracePt t="38576" x="2343150" y="3317875"/>
          <p14:tracePt t="38582" x="2351088" y="3317875"/>
          <p14:tracePt t="38591" x="2359025" y="3317875"/>
          <p14:tracePt t="38597" x="2366963" y="3317875"/>
          <p14:tracePt t="38605" x="2374900" y="3317875"/>
          <p14:tracePt t="38621" x="2384425" y="3317875"/>
          <p14:tracePt t="38636" x="2392363" y="3317875"/>
          <p14:tracePt t="38650" x="2416175" y="3317875"/>
          <p14:tracePt t="38658" x="2432050" y="3317875"/>
          <p14:tracePt t="38665" x="2447925" y="3317875"/>
          <p14:tracePt t="38673" x="2463800" y="3317875"/>
          <p14:tracePt t="38680" x="2479675" y="3317875"/>
          <p14:tracePt t="38688" x="2487613" y="3325813"/>
          <p14:tracePt t="38696" x="2495550" y="3325813"/>
          <p14:tracePt t="38703" x="2503488" y="3325813"/>
          <p14:tracePt t="38711" x="2511425" y="3325813"/>
          <p14:tracePt t="38726" x="2519363" y="3325813"/>
          <p14:tracePt t="39062" x="2535238" y="3325813"/>
          <p14:tracePt t="39078" x="2543175" y="3325813"/>
          <p14:tracePt t="39093" x="2551113" y="3325813"/>
          <p14:tracePt t="39452" x="2559050" y="3325813"/>
          <p14:tracePt t="39460" x="2574925" y="3317875"/>
          <p14:tracePt t="39468" x="2606675" y="3309938"/>
          <p14:tracePt t="39476" x="2638425" y="3294063"/>
          <p14:tracePt t="39482" x="2670175" y="3278188"/>
          <p14:tracePt t="39490" x="2709863" y="3270250"/>
          <p14:tracePt t="39498" x="2741613" y="3270250"/>
          <p14:tracePt t="39505" x="2767013" y="3262313"/>
          <p14:tracePt t="39513" x="2798763" y="3262313"/>
          <p14:tracePt t="39520" x="2822575" y="3252788"/>
          <p14:tracePt t="39528" x="2854325" y="3252788"/>
          <p14:tracePt t="39535" x="2878138" y="3244850"/>
          <p14:tracePt t="39543" x="2901950" y="3244850"/>
          <p14:tracePt t="39550" x="2925763" y="3244850"/>
          <p14:tracePt t="39558" x="2957513" y="3244850"/>
          <p14:tracePt t="39565" x="2989263" y="3244850"/>
          <p14:tracePt t="39573" x="3013075" y="3244850"/>
          <p14:tracePt t="39580" x="3036888" y="3244850"/>
          <p14:tracePt t="39588" x="3060700" y="3244850"/>
          <p14:tracePt t="39596" x="3084513" y="3244850"/>
          <p14:tracePt t="39603" x="3109913" y="3244850"/>
          <p14:tracePt t="39610" x="3133725" y="3244850"/>
          <p14:tracePt t="39618" x="3157538" y="3244850"/>
          <p14:tracePt t="39626" x="3181350" y="3244850"/>
          <p14:tracePt t="39632" x="3213100" y="3252788"/>
          <p14:tracePt t="39641" x="3244850" y="3252788"/>
          <p14:tracePt t="39648" x="3276600" y="3262313"/>
          <p14:tracePt t="39655" x="3300413" y="3262313"/>
          <p14:tracePt t="39663" x="3316288" y="3262313"/>
          <p14:tracePt t="39671" x="3332163" y="3262313"/>
          <p14:tracePt t="39678" x="3355975" y="3270250"/>
          <p14:tracePt t="39686" x="3363913" y="3270250"/>
          <p14:tracePt t="39693" x="3371850" y="3270250"/>
          <p14:tracePt t="39700" x="3379788" y="3270250"/>
          <p14:tracePt t="39708" x="3379788" y="3278188"/>
          <p14:tracePt t="39715" x="3387725" y="3278188"/>
          <p14:tracePt t="39738" x="3395663" y="3278188"/>
          <p14:tracePt t="39746" x="3411538" y="3286125"/>
          <p14:tracePt t="39753" x="3419475" y="3286125"/>
          <p14:tracePt t="39760" x="3435350" y="3294063"/>
          <p14:tracePt t="39768" x="3451225" y="3294063"/>
          <p14:tracePt t="39776" x="3467100" y="3294063"/>
          <p14:tracePt t="39782" x="3484563" y="3294063"/>
          <p14:tracePt t="39791" x="3500438" y="3294063"/>
          <p14:tracePt t="39798" x="3516313" y="3302000"/>
          <p14:tracePt t="39805" x="3532188" y="3302000"/>
          <p14:tracePt t="39813" x="3548063" y="3302000"/>
          <p14:tracePt t="39821" x="3563938" y="3302000"/>
          <p14:tracePt t="39828" x="3571875" y="3309938"/>
          <p14:tracePt t="39836" x="3611563" y="3309938"/>
          <p14:tracePt t="39843" x="3627438" y="3309938"/>
          <p14:tracePt t="39850" x="3667125" y="3317875"/>
          <p14:tracePt t="39858" x="3683000" y="3317875"/>
          <p14:tracePt t="39865" x="3706813" y="3317875"/>
          <p14:tracePt t="39873" x="3738563" y="3317875"/>
          <p14:tracePt t="39896" x="3817938" y="3325813"/>
          <p14:tracePt t="39903" x="3851275" y="3325813"/>
          <p14:tracePt t="39911" x="3859213" y="3325813"/>
          <p14:tracePt t="39918" x="3883025" y="3325813"/>
          <p14:tracePt t="39926" x="3914775" y="3325813"/>
          <p14:tracePt t="39932" x="3938588" y="3325813"/>
          <p14:tracePt t="39942" x="3970338" y="3333750"/>
          <p14:tracePt t="39948" x="3986213" y="3333750"/>
          <p14:tracePt t="39955" x="4010025" y="3333750"/>
          <p14:tracePt t="39963" x="4041775" y="3333750"/>
          <p14:tracePt t="39971" x="4057650" y="3333750"/>
          <p14:tracePt t="39978" x="4089400" y="3333750"/>
          <p14:tracePt t="39985" x="4113213" y="3333750"/>
          <p14:tracePt t="39993" x="4144963" y="3333750"/>
          <p14:tracePt t="40000" x="4152900" y="3333750"/>
          <p14:tracePt t="40007" x="4168775" y="3333750"/>
          <p14:tracePt t="40015" x="4184650" y="3333750"/>
          <p14:tracePt t="40023" x="4210050" y="3333750"/>
          <p14:tracePt t="40030" x="4217988" y="3333750"/>
          <p14:tracePt t="45943" x="3883025" y="3341688"/>
          <p14:tracePt t="45945" x="3476625" y="3341688"/>
          <p14:tracePt t="45948" x="3316288" y="3341688"/>
          <p14:tracePt t="45949" x="3181350" y="3357563"/>
          <p14:tracePt t="45957" x="3068638" y="3365500"/>
          <p14:tracePt t="45963" x="2981325" y="3373438"/>
          <p14:tracePt t="45973" x="2917825" y="3381375"/>
          <p14:tracePt t="45978" x="2878138" y="3397250"/>
          <p14:tracePt t="45988" x="2862263" y="3397250"/>
          <p14:tracePt t="46144" x="2854325" y="3405188"/>
          <p14:tracePt t="46159" x="2846388" y="3413125"/>
          <p14:tracePt t="46166" x="2822575" y="3421063"/>
          <p14:tracePt t="46175" x="2798763" y="3436938"/>
          <p14:tracePt t="46182" x="2782888" y="3444875"/>
          <p14:tracePt t="46188" x="2751138" y="3468688"/>
          <p14:tracePt t="46197" x="2701925" y="3484563"/>
          <p14:tracePt t="46206" x="2654300" y="3508375"/>
          <p14:tracePt t="46211" x="2582863" y="3540125"/>
          <p14:tracePt t="46220" x="2527300" y="3563938"/>
          <p14:tracePt t="46226" x="2471738" y="3595688"/>
          <p14:tracePt t="46234" x="2424113" y="3621088"/>
          <p14:tracePt t="46242" x="2366963" y="3644900"/>
          <p14:tracePt t="46248" x="2311400" y="3668713"/>
          <p14:tracePt t="46257" x="2263775" y="3684588"/>
          <p14:tracePt t="46263" x="2239963" y="3692525"/>
          <p14:tracePt t="46273" x="2224088" y="3700463"/>
          <p14:tracePt t="46278" x="2216150" y="3700463"/>
          <p14:tracePt t="46293" x="2208213" y="3700463"/>
          <p14:tracePt t="46504" x="2208213" y="3692525"/>
          <p14:tracePt t="46518" x="2208213" y="3684588"/>
          <p14:tracePt t="46526" x="2216150" y="3684588"/>
          <p14:tracePt t="46541" x="2224088" y="3668713"/>
          <p14:tracePt t="46556" x="2232025" y="3668713"/>
          <p14:tracePt t="46563" x="2232025" y="3660775"/>
          <p14:tracePt t="46587" x="2239963" y="3660775"/>
          <p14:tracePt t="46593" x="2239963" y="3652838"/>
          <p14:tracePt t="46601" x="2247900" y="3644900"/>
          <p14:tracePt t="46608" x="2247900" y="3636963"/>
          <p14:tracePt t="46616" x="2255838" y="3636963"/>
          <p14:tracePt t="46631" x="2263775" y="3629025"/>
          <p14:tracePt t="46646" x="2263775" y="3621088"/>
          <p14:tracePt t="46669" x="2271713" y="3613150"/>
          <p14:tracePt t="46795" x="2279650" y="3613150"/>
          <p14:tracePt t="46803" x="2279650" y="3605213"/>
          <p14:tracePt t="46833" x="2287588" y="3605213"/>
          <p14:tracePt t="46841" x="2295525" y="3605213"/>
          <p14:tracePt t="46863" x="2303463" y="3605213"/>
          <p14:tracePt t="46889" x="2319338" y="3605213"/>
          <p14:tracePt t="46893" x="2327275" y="3605213"/>
          <p14:tracePt t="46901" x="2343150" y="3605213"/>
          <p14:tracePt t="46916" x="2351088" y="3605213"/>
          <p14:tracePt t="46923" x="2359025" y="3605213"/>
          <p14:tracePt t="46939" x="2374900" y="3605213"/>
          <p14:tracePt t="46946" x="2384425" y="3605213"/>
          <p14:tracePt t="46954" x="2392363" y="3605213"/>
          <p14:tracePt t="46961" x="2400300" y="3605213"/>
          <p14:tracePt t="46976" x="2416175" y="3605213"/>
          <p14:tracePt t="46990" x="2424113" y="3605213"/>
          <p14:tracePt t="46998" x="2432050" y="3605213"/>
          <p14:tracePt t="47006" x="2439988" y="3605213"/>
          <p14:tracePt t="47013" x="2447925" y="3605213"/>
          <p14:tracePt t="47021" x="2455863" y="3605213"/>
          <p14:tracePt t="47028" x="2463800" y="3605213"/>
          <p14:tracePt t="47038" x="2471738" y="3605213"/>
          <p14:tracePt t="47043" x="2487613" y="3605213"/>
          <p14:tracePt t="47051" x="2495550" y="3605213"/>
          <p14:tracePt t="47058" x="2503488" y="3605213"/>
          <p14:tracePt t="47067" x="2527300" y="3605213"/>
          <p14:tracePt t="47073" x="2543175" y="3613150"/>
          <p14:tracePt t="47081" x="2559050" y="3613150"/>
          <p14:tracePt t="47088" x="2574925" y="3621088"/>
          <p14:tracePt t="47096" x="2590800" y="3621088"/>
          <p14:tracePt t="47103" x="2598738" y="3621088"/>
          <p14:tracePt t="47111" x="2614613" y="3621088"/>
          <p14:tracePt t="47119" x="2630488" y="3621088"/>
          <p14:tracePt t="47126" x="2638425" y="3629025"/>
          <p14:tracePt t="47133" x="2662238" y="3629025"/>
          <p14:tracePt t="47140" x="2686050" y="3636963"/>
          <p14:tracePt t="47148" x="2693988" y="3636963"/>
          <p14:tracePt t="47163" x="2701925" y="3636963"/>
          <p14:tracePt t="47171" x="2709863" y="3636963"/>
          <p14:tracePt t="47178" x="2717800" y="3636963"/>
          <p14:tracePt t="47201" x="2725738" y="3636963"/>
          <p14:tracePt t="47209" x="2733675" y="3636963"/>
          <p14:tracePt t="47240" x="2741613" y="3636963"/>
          <p14:tracePt t="47253" x="2751138" y="3636963"/>
          <p14:tracePt t="47276" x="2759075" y="3636963"/>
          <p14:tracePt t="47291" x="2767013" y="3636963"/>
          <p14:tracePt t="47306" x="2774950" y="3636963"/>
          <p14:tracePt t="47336" x="2782888" y="3636963"/>
          <p14:tracePt t="47605" x="2790825" y="3636963"/>
          <p14:tracePt t="47614" x="2798763" y="3636963"/>
          <p14:tracePt t="47621" x="2806700" y="3636963"/>
          <p14:tracePt t="47628" x="2830513" y="3636963"/>
          <p14:tracePt t="47636" x="2854325" y="3636963"/>
          <p14:tracePt t="47643" x="2878138" y="3636963"/>
          <p14:tracePt t="47651" x="2909888" y="3644900"/>
          <p14:tracePt t="47659" x="2933700" y="3644900"/>
          <p14:tracePt t="47666" x="2981325" y="3652838"/>
          <p14:tracePt t="47673" x="3013075" y="3652838"/>
          <p14:tracePt t="47681" x="3052763" y="3660775"/>
          <p14:tracePt t="47689" x="3092450" y="3668713"/>
          <p14:tracePt t="47695" x="3109913" y="3668713"/>
          <p14:tracePt t="47703" x="3149600" y="3676650"/>
          <p14:tracePt t="47711" x="3181350" y="3676650"/>
          <p14:tracePt t="47719" x="3236913" y="3684588"/>
          <p14:tracePt t="47725" x="3276600" y="3684588"/>
          <p14:tracePt t="47733" x="3332163" y="3684588"/>
          <p14:tracePt t="47740" x="3451225" y="3692525"/>
          <p14:tracePt t="47748" x="3516313" y="3692525"/>
          <p14:tracePt t="47757" x="3587750" y="3692525"/>
          <p14:tracePt t="47763" x="3651250" y="3692525"/>
          <p14:tracePt t="47772" x="3738563" y="3692525"/>
          <p14:tracePt t="47778" x="3810000" y="3692525"/>
          <p14:tracePt t="47788" x="3890963" y="3684588"/>
          <p14:tracePt t="47793" x="3954463" y="3684588"/>
          <p14:tracePt t="47803" x="3994150" y="3684588"/>
          <p14:tracePt t="47809" x="4049713" y="3684588"/>
          <p14:tracePt t="47816" x="4105275" y="3684588"/>
          <p14:tracePt t="47823" x="4113213" y="3684588"/>
          <p14:tracePt t="47831" x="4113213" y="3676650"/>
          <p14:tracePt t="47839" x="4121150" y="3676650"/>
          <p14:tracePt t="50906" x="4113213" y="3676650"/>
          <p14:tracePt t="50943" x="4105275" y="3676650"/>
          <p14:tracePt t="51235" x="4113213" y="3676650"/>
          <p14:tracePt t="51259" x="4121150" y="3676650"/>
          <p14:tracePt t="51273" x="4129088" y="3676650"/>
          <p14:tracePt t="51326" x="4137025" y="3676650"/>
          <p14:tracePt t="51351" x="4137025" y="3668713"/>
          <p14:tracePt t="55438" x="4137025" y="3660775"/>
          <p14:tracePt t="55440" x="4144963" y="3587750"/>
          <p14:tracePt t="55441" x="4144963" y="3579813"/>
          <p14:tracePt t="55443" x="4144963" y="3571875"/>
          <p14:tracePt t="55444" x="4144963" y="3556000"/>
          <p14:tracePt t="55459" x="4144963" y="3548063"/>
          <p14:tracePt t="55473" x="4144963" y="3540125"/>
          <p14:tracePt t="55482" x="4144963" y="3532188"/>
          <p14:tracePt t="55497" x="4144963" y="3524250"/>
          <p14:tracePt t="55511" x="4144963" y="3508375"/>
          <p14:tracePt t="55526" x="4144963" y="3500438"/>
          <p14:tracePt t="55533" x="4144963" y="3492500"/>
          <p14:tracePt t="55550" x="4144963" y="3484563"/>
          <p14:tracePt t="55556" x="4144963" y="3476625"/>
          <p14:tracePt t="55563" x="4144963" y="3468688"/>
          <p14:tracePt t="55579" x="4144963" y="3460750"/>
          <p14:tracePt t="55586" x="4144963" y="3452813"/>
          <p14:tracePt t="55594" x="4144963" y="3436938"/>
          <p14:tracePt t="55601" x="4144963" y="3421063"/>
          <p14:tracePt t="55609" x="4144963" y="3413125"/>
          <p14:tracePt t="55616" x="4144963" y="3397250"/>
          <p14:tracePt t="55624" x="4144963" y="3389313"/>
          <p14:tracePt t="55632" x="4144963" y="3381375"/>
          <p14:tracePt t="55639" x="4144963" y="3365500"/>
          <p14:tracePt t="55646" x="4144963" y="3357563"/>
          <p14:tracePt t="55653" x="4144963" y="3349625"/>
          <p14:tracePt t="55662" x="4144963" y="3341688"/>
          <p14:tracePt t="55676" x="4144963" y="3333750"/>
          <p14:tracePt t="55707" x="4144963" y="3325813"/>
          <p14:tracePt t="55751" x="4144963" y="3317875"/>
          <p14:tracePt t="55766" x="4144963" y="3309938"/>
          <p14:tracePt t="55782" x="4144963" y="3302000"/>
          <p14:tracePt t="55789" x="4144963" y="3294063"/>
          <p14:tracePt t="55804" x="4144963" y="3286125"/>
          <p14:tracePt t="55819" x="4144963" y="3278188"/>
          <p14:tracePt t="55834" x="4144963" y="3270250"/>
          <p14:tracePt t="55842" x="4144963" y="3262313"/>
          <p14:tracePt t="55865" x="4144963" y="3252788"/>
          <p14:tracePt t="57581" x="4137025" y="3286125"/>
          <p14:tracePt t="57589" x="4105275" y="3325813"/>
          <p14:tracePt t="57599" x="4089400" y="3349625"/>
          <p14:tracePt t="57604" x="4057650" y="3389313"/>
          <p14:tracePt t="57614" x="4049713" y="3413125"/>
          <p14:tracePt t="57619" x="4025900" y="3444875"/>
          <p14:tracePt t="57628" x="4017963" y="3460750"/>
          <p14:tracePt t="57634" x="4002088" y="3476625"/>
          <p14:tracePt t="57642" x="3986213" y="3500438"/>
          <p14:tracePt t="57649" x="3978275" y="3524250"/>
          <p14:tracePt t="57657" x="3954463" y="3548063"/>
          <p14:tracePt t="57666" x="3946525" y="3571875"/>
          <p14:tracePt t="57671" x="3930650" y="3613150"/>
          <p14:tracePt t="57681" x="3906838" y="3636963"/>
          <p14:tracePt t="57686" x="3883025" y="3676650"/>
          <p14:tracePt t="57696" x="3859213" y="3700463"/>
          <p14:tracePt t="57701" x="3833813" y="3748088"/>
          <p14:tracePt t="57710" x="3810000" y="3779838"/>
          <p14:tracePt t="57717" x="3794125" y="3819525"/>
          <p14:tracePt t="57723" x="3770313" y="3843338"/>
          <p14:tracePt t="57733" x="3746500" y="3867150"/>
          <p14:tracePt t="57741" x="3730625" y="3898900"/>
          <p14:tracePt t="57747" x="3706813" y="3914775"/>
          <p14:tracePt t="57757" x="3683000" y="3948113"/>
          <p14:tracePt t="57762" x="3643313" y="3979863"/>
          <p14:tracePt t="57770" x="3619500" y="3987800"/>
          <p14:tracePt t="57776" x="3571875" y="4011613"/>
          <p14:tracePt t="57783" x="3532188" y="4035425"/>
          <p14:tracePt t="57792" x="3500438" y="4051300"/>
          <p14:tracePt t="57799" x="3459163" y="4067175"/>
          <p14:tracePt t="57807" x="3403600" y="4083050"/>
          <p14:tracePt t="57815" x="3355975" y="4098925"/>
          <p14:tracePt t="57821" x="3292475" y="4106863"/>
          <p14:tracePt t="57830" x="3221038" y="4106863"/>
          <p14:tracePt t="57836" x="3165475" y="4106863"/>
          <p14:tracePt t="57846" x="3109913" y="4106863"/>
          <p14:tracePt t="57852" x="3013075" y="4106863"/>
          <p14:tracePt t="57861" x="2933700" y="4106863"/>
          <p14:tracePt t="57867" x="2846388" y="4106863"/>
          <p14:tracePt t="57873" x="2767013" y="4106863"/>
          <p14:tracePt t="57898" x="2543175" y="4114800"/>
          <p14:tracePt t="57903" x="2463800" y="4130675"/>
          <p14:tracePt t="57915" x="2400300" y="4146550"/>
          <p14:tracePt t="57919" x="2319338" y="4162425"/>
          <p14:tracePt t="57932" x="2263775" y="4186238"/>
          <p14:tracePt t="57935" x="2239963" y="4194175"/>
          <p14:tracePt t="57941" x="2200275" y="4210050"/>
          <p14:tracePt t="57948" x="2184400" y="4210050"/>
          <p14:tracePt t="57958" x="2176463" y="4217988"/>
          <p14:tracePt t="57965" x="2160588" y="4225925"/>
          <p14:tracePt t="57979" x="2152650" y="4225925"/>
          <p14:tracePt t="57988" x="2152650" y="4233863"/>
          <p14:tracePt t="57994" x="2144713" y="4233863"/>
          <p14:tracePt t="58002" x="2128838" y="4241800"/>
          <p14:tracePt t="58010" x="2120900" y="4249738"/>
          <p14:tracePt t="58016" x="2105025" y="4257675"/>
          <p14:tracePt t="58023" x="2089150" y="4257675"/>
          <p14:tracePt t="58033" x="2081213" y="4265613"/>
          <p14:tracePt t="58040" x="2073275" y="4265613"/>
          <p14:tracePt t="58047" x="2073275" y="4273550"/>
          <p14:tracePt t="58100" x="2081213" y="4273550"/>
          <p14:tracePt t="58106" x="2105025" y="4273550"/>
          <p14:tracePt t="58114" x="2144713" y="4265613"/>
          <p14:tracePt t="58121" x="2192338" y="4265613"/>
          <p14:tracePt t="58130" x="2232025" y="4265613"/>
          <p14:tracePt t="58137" x="2303463" y="4257675"/>
          <p14:tracePt t="58145" x="2384425" y="4257675"/>
          <p14:tracePt t="58151" x="2487613" y="4257675"/>
          <p14:tracePt t="58159" x="2630488" y="4257675"/>
          <p14:tracePt t="58166" x="2806700" y="4257675"/>
          <p14:tracePt t="58174" x="2925763" y="4257675"/>
          <p14:tracePt t="58181" x="3133725" y="4257675"/>
          <p14:tracePt t="58189" x="3371850" y="4257675"/>
          <p14:tracePt t="58197" x="3611563" y="4273550"/>
          <p14:tracePt t="58204" x="3851275" y="4273550"/>
          <p14:tracePt t="58212" x="4049713" y="4273550"/>
          <p14:tracePt t="58219" x="4200525" y="4273550"/>
          <p14:tracePt t="58226" x="4297363" y="4273550"/>
          <p14:tracePt t="58234" x="4424363" y="4273550"/>
          <p14:tracePt t="58241" x="4527550" y="4273550"/>
          <p14:tracePt t="58248" x="4616450" y="4273550"/>
          <p14:tracePt t="58257" x="4703763" y="4273550"/>
          <p14:tracePt t="58264" x="4775200" y="4273550"/>
          <p14:tracePt t="58272" x="4830763" y="4273550"/>
          <p14:tracePt t="58278" x="4854575" y="4273550"/>
          <p14:tracePt t="58286" x="4902200" y="4273550"/>
          <p14:tracePt t="58294" x="4933950" y="4273550"/>
          <p14:tracePt t="58302" x="4967288" y="4273550"/>
          <p14:tracePt t="58309" x="4975225" y="4273550"/>
          <p14:tracePt t="58316" x="5006975" y="4273550"/>
          <p14:tracePt t="58325" x="5030788" y="4273550"/>
          <p14:tracePt t="58332" x="5046663" y="4273550"/>
          <p14:tracePt t="58339" x="5070475" y="4273550"/>
          <p14:tracePt t="58347" x="5078413" y="4273550"/>
          <p14:tracePt t="58354" x="5094288" y="4273550"/>
          <p14:tracePt t="58361" x="5102225" y="4273550"/>
          <p14:tracePt t="58369" x="5110163" y="4273550"/>
          <p14:tracePt t="58377" x="5118100" y="4273550"/>
          <p14:tracePt t="58383" x="5126038" y="4273550"/>
          <p14:tracePt t="58391" x="5149850" y="4273550"/>
          <p14:tracePt t="58398" x="5173663" y="4273550"/>
          <p14:tracePt t="58406" x="5197475" y="4273550"/>
          <p14:tracePt t="58415" x="5221288" y="4273550"/>
          <p14:tracePt t="58421" x="5245100" y="4273550"/>
          <p14:tracePt t="58429" x="5268913" y="4273550"/>
          <p14:tracePt t="58436" x="5284788" y="4273550"/>
          <p14:tracePt t="58444" x="5300663" y="4273550"/>
          <p14:tracePt t="58451" x="5318125" y="4265613"/>
          <p14:tracePt t="58459" x="5326063" y="4265613"/>
          <p14:tracePt t="58466" x="5341938" y="4265613"/>
          <p14:tracePt t="58474" x="5357813" y="4265613"/>
          <p14:tracePt t="58481" x="5365750" y="4265613"/>
          <p14:tracePt t="58489" x="5381625" y="4265613"/>
          <p14:tracePt t="58497" x="5405438" y="4265613"/>
          <p14:tracePt t="58504" x="5421313" y="4265613"/>
          <p14:tracePt t="58511" x="5445125" y="4265613"/>
          <p14:tracePt t="58519" x="5461000" y="4265613"/>
          <p14:tracePt t="58527" x="5484813" y="4265613"/>
          <p14:tracePt t="58534" x="5508625" y="4265613"/>
          <p14:tracePt t="58541" x="5524500" y="4265613"/>
          <p14:tracePt t="58549" x="5540375" y="4265613"/>
          <p14:tracePt t="58556" x="5548313" y="4265613"/>
          <p14:tracePt t="58564" x="5564188" y="4265613"/>
          <p14:tracePt t="58571" x="5572125" y="4265613"/>
          <p14:tracePt t="58938" x="5580063" y="4265613"/>
          <p14:tracePt t="58947" x="5588000" y="4265613"/>
          <p14:tracePt t="58961" x="5595938" y="4265613"/>
          <p14:tracePt t="59029" x="5603875" y="4265613"/>
          <p14:tracePt t="60086" x="5595938" y="4265613"/>
          <p14:tracePt t="60101" x="5580063" y="4257675"/>
          <p14:tracePt t="60109" x="5564188" y="4257675"/>
          <p14:tracePt t="60117" x="5540375" y="4257675"/>
          <p14:tracePt t="60124" x="5508625" y="4257675"/>
          <p14:tracePt t="60133" x="5468938" y="4257675"/>
          <p14:tracePt t="60142" x="5413375" y="4257675"/>
          <p14:tracePt t="60147" x="5357813" y="4257675"/>
          <p14:tracePt t="60154" x="5292725" y="4257675"/>
          <p14:tracePt t="60165" x="5245100" y="4257675"/>
          <p14:tracePt t="60169" x="5189538" y="4257675"/>
          <p14:tracePt t="60178" x="5141913" y="4257675"/>
          <p14:tracePt t="60184" x="5102225" y="4257675"/>
          <p14:tracePt t="60191" x="5070475" y="4257675"/>
          <p14:tracePt t="60200" x="5046663" y="4257675"/>
          <p14:tracePt t="60206" x="5030788" y="4257675"/>
          <p14:tracePt t="60213" x="5014913" y="4257675"/>
          <p14:tracePt t="60222" x="4991100" y="4257675"/>
          <p14:tracePt t="60229" x="4975225" y="4257675"/>
          <p14:tracePt t="60237" x="4959350" y="4257675"/>
          <p14:tracePt t="60244" x="4943475" y="4257675"/>
          <p14:tracePt t="60251" x="4926013" y="4257675"/>
          <p14:tracePt t="60259" x="4910138" y="4257675"/>
          <p14:tracePt t="60266" x="4894263" y="4257675"/>
          <p14:tracePt t="60274" x="4878388" y="4257675"/>
          <p14:tracePt t="60281" x="4854575" y="4257675"/>
          <p14:tracePt t="60289" x="4846638" y="4257675"/>
          <p14:tracePt t="60296" x="4838700" y="4257675"/>
          <p14:tracePt t="60304" x="4830763" y="4257675"/>
          <p14:tracePt t="60312" x="4822825" y="4257675"/>
          <p14:tracePt t="60319" x="4814888" y="4257675"/>
          <p14:tracePt t="60326" x="4806950" y="4257675"/>
          <p14:tracePt t="60334" x="4799013" y="4257675"/>
          <p14:tracePt t="60342" x="4791075" y="4257675"/>
          <p14:tracePt t="60349" x="4783138" y="4257675"/>
          <p14:tracePt t="60364" x="4775200" y="4257675"/>
          <p14:tracePt t="60371" x="4767263" y="4257675"/>
          <p14:tracePt t="60386" x="4759325" y="4257675"/>
          <p14:tracePt t="60394" x="4751388" y="4257675"/>
          <p14:tracePt t="60401" x="4743450" y="4257675"/>
          <p14:tracePt t="60409" x="4727575" y="4257675"/>
          <p14:tracePt t="60416" x="4711700" y="4257675"/>
          <p14:tracePt t="60424" x="4687888" y="4257675"/>
          <p14:tracePt t="60431" x="4664075" y="4257675"/>
          <p14:tracePt t="60439" x="4632325" y="4257675"/>
          <p14:tracePt t="60446" x="4608513" y="4257675"/>
          <p14:tracePt t="60454" x="4576763" y="4249738"/>
          <p14:tracePt t="60462" x="4559300" y="4249738"/>
          <p14:tracePt t="60469" x="4535488" y="4249738"/>
          <p14:tracePt t="60477" x="4487863" y="4249738"/>
          <p14:tracePt t="60484" x="4456113" y="4249738"/>
          <p14:tracePt t="60492" x="4400550" y="4249738"/>
          <p14:tracePt t="60499" x="4360863" y="4249738"/>
          <p14:tracePt t="60506" x="4305300" y="4249738"/>
          <p14:tracePt t="60514" x="4265613" y="4249738"/>
          <p14:tracePt t="60521" x="4176713" y="4249738"/>
          <p14:tracePt t="60529" x="4121150" y="4249738"/>
          <p14:tracePt t="60536" x="4073525" y="4257675"/>
          <p14:tracePt t="60544" x="4033838" y="4265613"/>
          <p14:tracePt t="60551" x="4002088" y="4265613"/>
          <p14:tracePt t="60559" x="3954463" y="4273550"/>
          <p14:tracePt t="60566" x="3930650" y="4281488"/>
          <p14:tracePt t="60574" x="3898900" y="4298950"/>
          <p14:tracePt t="60581" x="3867150" y="4298950"/>
          <p14:tracePt t="60589" x="3851275" y="4298950"/>
          <p14:tracePt t="60596" x="3825875" y="4306888"/>
          <p14:tracePt t="60604" x="3810000" y="4306888"/>
          <p14:tracePt t="60612" x="3794125" y="4314825"/>
          <p14:tracePt t="60619" x="3778250" y="4314825"/>
          <p14:tracePt t="60626" x="3762375" y="4322763"/>
          <p14:tracePt t="60634" x="3746500" y="4322763"/>
          <p14:tracePt t="60642" x="3738563" y="4322763"/>
          <p14:tracePt t="60649" x="3730625" y="4322763"/>
          <p14:tracePt t="60656" x="3714750" y="4322763"/>
          <p14:tracePt t="60664" x="3698875" y="4322763"/>
          <p14:tracePt t="60679" x="3690938" y="4322763"/>
          <p14:tracePt t="60694" x="3675063" y="4322763"/>
          <p14:tracePt t="60709" x="3667125" y="4322763"/>
          <p14:tracePt t="60723" x="3659188" y="4322763"/>
          <p14:tracePt t="60754" x="3651250" y="4322763"/>
          <p14:tracePt t="60762" x="3643313" y="4322763"/>
          <p14:tracePt t="60793" x="3635375" y="4322763"/>
          <p14:tracePt t="60836" x="3635375" y="4314825"/>
          <p14:tracePt t="60859" x="3643313" y="4314825"/>
          <p14:tracePt t="60866" x="3651250" y="4306888"/>
          <p14:tracePt t="60874" x="3667125" y="4306888"/>
          <p14:tracePt t="60895" x="3706813" y="4298950"/>
          <p14:tracePt t="60896" x="3722688" y="4298950"/>
          <p14:tracePt t="60904" x="3738563" y="4298950"/>
          <p14:tracePt t="60912" x="3762375" y="4298950"/>
          <p14:tracePt t="60919" x="3786188" y="4291013"/>
          <p14:tracePt t="60927" x="3817938" y="4291013"/>
          <p14:tracePt t="60933" x="3851275" y="4291013"/>
          <p14:tracePt t="60942" x="3890963" y="4291013"/>
          <p14:tracePt t="60948" x="3922713" y="4291013"/>
          <p14:tracePt t="60956" x="3946525" y="4291013"/>
          <p14:tracePt t="60964" x="3986213" y="4291013"/>
          <p14:tracePt t="60972" x="4025900" y="4291013"/>
          <p14:tracePt t="60978" x="4057650" y="4291013"/>
          <p14:tracePt t="60986" x="4105275" y="4291013"/>
          <p14:tracePt t="60994" x="4137025" y="4291013"/>
          <p14:tracePt t="61001" x="4160838" y="4291013"/>
          <p14:tracePt t="61009" x="4184650" y="4291013"/>
          <p14:tracePt t="61016" x="4217988" y="4291013"/>
          <p14:tracePt t="61024" x="4233863" y="4291013"/>
          <p14:tracePt t="61032" x="4249738" y="4291013"/>
          <p14:tracePt t="61039" x="4265613" y="4291013"/>
          <p14:tracePt t="61046" x="4273550" y="4291013"/>
          <p14:tracePt t="61053" x="4297363" y="4291013"/>
          <p14:tracePt t="61062" x="4305300" y="4291013"/>
          <p14:tracePt t="61069" x="4321175" y="4291013"/>
          <p14:tracePt t="61076" x="4337050" y="4291013"/>
          <p14:tracePt t="61083" x="4360863" y="4291013"/>
          <p14:tracePt t="61092" x="4376738" y="4298950"/>
          <p14:tracePt t="61101" x="4400550" y="4298950"/>
          <p14:tracePt t="61109" x="4424363" y="4298950"/>
          <p14:tracePt t="61117" x="4456113" y="4298950"/>
          <p14:tracePt t="61122" x="4479925" y="4298950"/>
          <p14:tracePt t="61129" x="4503738" y="4298950"/>
          <p14:tracePt t="61136" x="4527550" y="4298950"/>
          <p14:tracePt t="61144" x="4551363" y="4298950"/>
          <p14:tracePt t="61151" x="4576763" y="4298950"/>
          <p14:tracePt t="61159" x="4600575" y="4298950"/>
          <p14:tracePt t="61166" x="4616450" y="4298950"/>
          <p14:tracePt t="61174" x="4656138" y="4298950"/>
          <p14:tracePt t="61181" x="4672013" y="4298950"/>
          <p14:tracePt t="61189" x="4679950" y="4298950"/>
          <p14:tracePt t="61196" x="4687888" y="4298950"/>
          <p14:tracePt t="61204" x="4695825" y="4298950"/>
          <p14:tracePt t="61212" x="4703763" y="4298950"/>
          <p14:tracePt t="61376" x="4711700" y="4298950"/>
          <p14:tracePt t="62711" x="4719638" y="4298950"/>
          <p14:tracePt t="62720" x="4743450" y="4298950"/>
          <p14:tracePt t="62734" x="4767263" y="4298950"/>
          <p14:tracePt t="62741" x="4783138" y="4298950"/>
          <p14:tracePt t="62750" x="4799013" y="4298950"/>
          <p14:tracePt t="62757" x="4806950" y="4298950"/>
          <p14:tracePt t="62763" x="4814888" y="4298950"/>
          <p14:tracePt t="62772" x="4822825" y="4298950"/>
          <p14:tracePt t="62779" x="4830763" y="4298950"/>
          <p14:tracePt t="63019" x="4830763" y="4306888"/>
          <p14:tracePt t="63026" x="4830763" y="4322763"/>
          <p14:tracePt t="63034" x="4822825" y="4330700"/>
          <p14:tracePt t="63042" x="4806950" y="4370388"/>
          <p14:tracePt t="63049" x="4791075" y="4386263"/>
          <p14:tracePt t="63057" x="4767263" y="4418013"/>
          <p14:tracePt t="63064" x="4743450" y="4449763"/>
          <p14:tracePt t="63071" x="4719638" y="4481513"/>
          <p14:tracePt t="63079" x="4703763" y="4505325"/>
          <p14:tracePt t="63086" x="4687888" y="4513263"/>
          <p14:tracePt t="63093" x="4679950" y="4537075"/>
          <p14:tracePt t="63101" x="4664075" y="4545013"/>
          <p14:tracePt t="63109" x="4664075" y="4560888"/>
          <p14:tracePt t="63116" x="4648200" y="4568825"/>
          <p14:tracePt t="63123" x="4648200" y="4576763"/>
          <p14:tracePt t="63131" x="4640263" y="4584700"/>
          <p14:tracePt t="63141" x="4624388" y="4592638"/>
          <p14:tracePt t="63147" x="4608513" y="4600575"/>
          <p14:tracePt t="63154" x="4592638" y="4608513"/>
          <p14:tracePt t="63161" x="4584700" y="4616450"/>
          <p14:tracePt t="63168" x="4551363" y="4633913"/>
          <p14:tracePt t="63176" x="4535488" y="4633913"/>
          <p14:tracePt t="63184" x="4503738" y="4649788"/>
          <p14:tracePt t="63191" x="4471988" y="4665663"/>
          <p14:tracePt t="63199" x="4424363" y="4681538"/>
          <p14:tracePt t="63206" x="4368800" y="4697413"/>
          <p14:tracePt t="63214" x="4321175" y="4705350"/>
          <p14:tracePt t="63221" x="4257675" y="4713288"/>
          <p14:tracePt t="63229" x="4200525" y="4713288"/>
          <p14:tracePt t="63236" x="4168775" y="4713288"/>
          <p14:tracePt t="63244" x="4129088" y="4713288"/>
          <p14:tracePt t="63252" x="4097338" y="4713288"/>
          <p14:tracePt t="63259" x="4057650" y="4721225"/>
          <p14:tracePt t="63266" x="4025900" y="4721225"/>
          <p14:tracePt t="63274" x="4002088" y="4721225"/>
          <p14:tracePt t="63281" x="3986213" y="4721225"/>
          <p14:tracePt t="63289" x="3970338" y="4721225"/>
          <p14:tracePt t="63296" x="3954463" y="4721225"/>
          <p14:tracePt t="63304" x="3938588" y="4721225"/>
          <p14:tracePt t="63311" x="3922713" y="4721225"/>
          <p14:tracePt t="63318" x="3914775" y="4721225"/>
          <p14:tracePt t="63326" x="3906838" y="4721225"/>
          <p14:tracePt t="63334" x="3883025" y="4721225"/>
          <p14:tracePt t="63341" x="3859213" y="4713288"/>
          <p14:tracePt t="63349" x="3843338" y="4713288"/>
          <p14:tracePt t="63357" x="3825875" y="4705350"/>
          <p14:tracePt t="63363" x="3802063" y="4705350"/>
          <p14:tracePt t="63371" x="3778250" y="4697413"/>
          <p14:tracePt t="63379" x="3770313" y="4697413"/>
          <p14:tracePt t="63386" x="3746500" y="4697413"/>
          <p14:tracePt t="63394" x="3722688" y="4689475"/>
          <p14:tracePt t="63401" x="3706813" y="4689475"/>
          <p14:tracePt t="63410" x="3667125" y="4681538"/>
          <p14:tracePt t="63416" x="3643313" y="4681538"/>
          <p14:tracePt t="63424" x="3619500" y="4681538"/>
          <p14:tracePt t="63431" x="3611563" y="4681538"/>
          <p14:tracePt t="63440" x="3579813" y="4681538"/>
          <p14:tracePt t="63446" x="3548063" y="4681538"/>
          <p14:tracePt t="63454" x="3532188" y="4681538"/>
          <p14:tracePt t="63461" x="3500438" y="4681538"/>
          <p14:tracePt t="63468" x="3484563" y="4681538"/>
          <p14:tracePt t="63476" x="3467100" y="4681538"/>
          <p14:tracePt t="63484" x="3443288" y="4681538"/>
          <p14:tracePt t="63537" x="3451225" y="4673600"/>
          <p14:tracePt t="63543" x="3467100" y="4665663"/>
          <p14:tracePt t="63551" x="3492500" y="4657725"/>
          <p14:tracePt t="63559" x="3508375" y="4649788"/>
          <p14:tracePt t="63568" x="3532188" y="4633913"/>
          <p14:tracePt t="63573" x="3556000" y="4633913"/>
          <p14:tracePt t="63582" x="3595688" y="4616450"/>
          <p14:tracePt t="63590" x="3643313" y="4608513"/>
          <p14:tracePt t="63596" x="3683000" y="4600575"/>
          <p14:tracePt t="63604" x="3770313" y="4584700"/>
          <p14:tracePt t="63611" x="3825875" y="4584700"/>
          <p14:tracePt t="63619" x="3890963" y="4584700"/>
          <p14:tracePt t="63626" x="3914775" y="4584700"/>
          <p14:tracePt t="63634" x="3962400" y="4584700"/>
          <p14:tracePt t="63641" x="4017963" y="4584700"/>
          <p14:tracePt t="63649" x="4057650" y="4584700"/>
          <p14:tracePt t="63657" x="4113213" y="4584700"/>
          <p14:tracePt t="63664" x="4152900" y="4584700"/>
          <p14:tracePt t="63671" x="4184650" y="4584700"/>
          <p14:tracePt t="63679" x="4217988" y="4584700"/>
          <p14:tracePt t="63686" x="4257675" y="4584700"/>
          <p14:tracePt t="63693" x="4273550" y="4584700"/>
          <p14:tracePt t="63701" x="4305300" y="4584700"/>
          <p14:tracePt t="63709" x="4337050" y="4584700"/>
          <p14:tracePt t="63716" x="4352925" y="4584700"/>
          <p14:tracePt t="63724" x="4368800" y="4584700"/>
          <p14:tracePt t="63732" x="4392613" y="4584700"/>
          <p14:tracePt t="63740" x="4400550" y="4584700"/>
          <p14:tracePt t="63746" x="4408488" y="4584700"/>
          <p14:tracePt t="63761" x="4416425" y="4584700"/>
          <p14:tracePt t="63769" x="4424363" y="4584700"/>
          <p14:tracePt t="63836" x="4432300" y="4584700"/>
          <p14:tracePt t="63911" x="4440238" y="4584700"/>
          <p14:tracePt t="63930" x="4456113" y="4584700"/>
          <p14:tracePt t="63934" x="4471988" y="4584700"/>
          <p14:tracePt t="63942" x="4487863" y="4584700"/>
          <p14:tracePt t="63949" x="4495800" y="4584700"/>
          <p14:tracePt t="63956" x="4503738" y="4584700"/>
          <p14:tracePt t="63964" x="4519613" y="4584700"/>
          <p14:tracePt t="63979" x="4527550" y="4584700"/>
          <p14:tracePt t="68609" x="4648200" y="4592638"/>
          <p14:tracePt t="68611" x="5907088" y="4752975"/>
          <p14:tracePt t="68614" x="6281738" y="4784725"/>
          <p14:tracePt t="68615" x="6592888" y="4808538"/>
          <p14:tracePt t="68622" x="6919913" y="4808538"/>
          <p14:tracePt t="68630" x="7118350" y="4824413"/>
          <p14:tracePt t="68637" x="7318375" y="4824413"/>
          <p14:tracePt t="68645" x="7445375" y="4824413"/>
          <p14:tracePt t="68653" x="7542213" y="4824413"/>
          <p14:tracePt t="68659" x="7605713" y="4824413"/>
          <p14:tracePt t="68667" x="7637463" y="4824413"/>
          <p14:tracePt t="68674" x="7645400" y="4824413"/>
          <p14:tracePt t="68794" x="7645400" y="4816475"/>
          <p14:tracePt t="68809" x="7645400" y="4808538"/>
          <p14:tracePt t="68816" x="7645400" y="4800600"/>
          <p14:tracePt t="68832" x="7637463" y="4800600"/>
          <p14:tracePt t="68839" x="7637463" y="4792663"/>
          <p14:tracePt t="68847" x="7621588" y="4792663"/>
          <p14:tracePt t="68854" x="7621588" y="4784725"/>
          <p14:tracePt t="68861" x="7613650" y="4784725"/>
          <p14:tracePt t="68869" x="7605713" y="4776788"/>
          <p14:tracePt t="68877" x="7597775" y="4776788"/>
          <p14:tracePt t="68891" x="7589838" y="4776788"/>
          <p14:tracePt t="68899" x="7573963" y="4768850"/>
          <p14:tracePt t="68906" x="7566025" y="4768850"/>
          <p14:tracePt t="68914" x="7558088" y="4768850"/>
          <p14:tracePt t="68944" x="7550150" y="4768850"/>
          <p14:tracePt t="70496" x="7566025" y="4768850"/>
          <p14:tracePt t="70504" x="7581900" y="4768850"/>
          <p14:tracePt t="70512" x="7613650" y="4768850"/>
          <p14:tracePt t="70520" x="7637463" y="4776788"/>
          <p14:tracePt t="70526" x="7685088" y="4776788"/>
          <p14:tracePt t="70534" x="7724775" y="4784725"/>
          <p14:tracePt t="70542" x="7748588" y="4792663"/>
          <p14:tracePt t="70551" x="7796213" y="4792663"/>
          <p14:tracePt t="70557" x="7827963" y="4800600"/>
          <p14:tracePt t="70564" x="7859713" y="4800600"/>
          <p14:tracePt t="70572" x="7885113" y="4808538"/>
          <p14:tracePt t="70579" x="7916863" y="4816475"/>
          <p14:tracePt t="70587" x="7932738" y="4816475"/>
          <p14:tracePt t="70594" x="7940675" y="4816475"/>
          <p14:tracePt t="70602" x="7948613" y="4816475"/>
          <p14:tracePt t="70917" x="7956550" y="4816475"/>
          <p14:tracePt t="70931" x="7964488" y="4816475"/>
          <p14:tracePt t="70939" x="7972425" y="4816475"/>
          <p14:tracePt t="70946" x="7980363" y="4816475"/>
          <p14:tracePt t="70954" x="7988300" y="4816475"/>
          <p14:tracePt t="70969" x="8004175" y="4816475"/>
          <p14:tracePt t="70984" x="8012113" y="4816475"/>
          <p14:tracePt t="71974" x="7996238" y="4816475"/>
          <p14:tracePt t="71985" x="7980363" y="4824413"/>
          <p14:tracePt t="71989" x="7964488" y="4832350"/>
          <p14:tracePt t="71996" x="7932738" y="4840288"/>
          <p14:tracePt t="72004" x="7885113" y="4856163"/>
          <p14:tracePt t="72013" x="7820025" y="4872038"/>
          <p14:tracePt t="72020" x="7748588" y="4887913"/>
          <p14:tracePt t="72026" x="7653338" y="4903788"/>
          <p14:tracePt t="72035" x="7558088" y="4919663"/>
          <p14:tracePt t="72042" x="7437438" y="4935538"/>
          <p14:tracePt t="72051" x="7318375" y="4943475"/>
          <p14:tracePt t="72057" x="7175500" y="4951413"/>
          <p14:tracePt t="72065" x="7015163" y="4967288"/>
          <p14:tracePt t="72073" x="6840538" y="4967288"/>
          <p14:tracePt t="72080" x="6688138" y="4967288"/>
          <p14:tracePt t="72087" x="6537325" y="4967288"/>
          <p14:tracePt t="72095" x="6376988" y="4959350"/>
          <p14:tracePt t="72102" x="6234113" y="4943475"/>
          <p14:tracePt t="72109" x="6099175" y="4927600"/>
          <p14:tracePt t="72119" x="5986463" y="4919663"/>
          <p14:tracePt t="72124" x="5883275" y="4903788"/>
          <p14:tracePt t="72135" x="5756275" y="4903788"/>
          <p14:tracePt t="72139" x="5659438" y="4887913"/>
          <p14:tracePt t="72146" x="5540375" y="4887913"/>
          <p14:tracePt t="72154" x="5445125" y="4879975"/>
          <p14:tracePt t="72162" x="5365750" y="4879975"/>
          <p14:tracePt t="72170" x="5268913" y="4879975"/>
          <p14:tracePt t="72178" x="5173663" y="4872038"/>
          <p14:tracePt t="72186" x="5086350" y="4872038"/>
          <p14:tracePt t="72193" x="4983163" y="4872038"/>
          <p14:tracePt t="72200" x="4886325" y="4864100"/>
          <p14:tracePt t="72206" x="4783138" y="4864100"/>
          <p14:tracePt t="72216" x="4687888" y="4864100"/>
          <p14:tracePt t="72222" x="4592638" y="4864100"/>
          <p14:tracePt t="72230" x="4527550" y="4864100"/>
          <p14:tracePt t="72238" x="4432300" y="4864100"/>
          <p14:tracePt t="72244" x="4329113" y="4864100"/>
          <p14:tracePt t="72253" x="4210050" y="4864100"/>
          <p14:tracePt t="72260" x="4089400" y="4864100"/>
          <p14:tracePt t="72266" x="3962400" y="4864100"/>
          <p14:tracePt t="72275" x="3867150" y="4872038"/>
          <p14:tracePt t="72282" x="3730625" y="4887913"/>
          <p14:tracePt t="72289" x="3595688" y="4903788"/>
          <p14:tracePt t="72296" x="3451225" y="4919663"/>
          <p14:tracePt t="72304" x="3332163" y="4935538"/>
          <p14:tracePt t="72311" x="3221038" y="4951413"/>
          <p14:tracePt t="72319" x="3149600" y="4959350"/>
          <p14:tracePt t="72326" x="3052763" y="4967288"/>
          <p14:tracePt t="72334" x="2957513" y="4984750"/>
          <p14:tracePt t="72341" x="2886075" y="4984750"/>
          <p14:tracePt t="72349" x="2798763" y="4984750"/>
          <p14:tracePt t="72356" x="2733675" y="4984750"/>
          <p14:tracePt t="72364" x="2662238" y="4984750"/>
          <p14:tracePt t="72372" x="2614613" y="4984750"/>
          <p14:tracePt t="72379" x="2543175" y="4984750"/>
          <p14:tracePt t="72386" x="2471738" y="4984750"/>
          <p14:tracePt t="72394" x="2392363" y="4984750"/>
          <p14:tracePt t="72402" x="2319338" y="4984750"/>
          <p14:tracePt t="72409" x="2247900" y="4984750"/>
          <p14:tracePt t="72417" x="2160588" y="4984750"/>
          <p14:tracePt t="72424" x="2105025" y="4984750"/>
          <p14:tracePt t="72432" x="2033588" y="4992688"/>
          <p14:tracePt t="72439" x="1968500" y="5000625"/>
          <p14:tracePt t="72446" x="1912938" y="5016500"/>
          <p14:tracePt t="72454" x="1841500" y="5024438"/>
          <p14:tracePt t="72462" x="1801813" y="5024438"/>
          <p14:tracePt t="72469" x="1770063" y="5032375"/>
          <p14:tracePt t="72476" x="1730375" y="5040313"/>
          <p14:tracePt t="72485" x="1698625" y="5048250"/>
          <p14:tracePt t="72492" x="1674813" y="5048250"/>
          <p14:tracePt t="72499" x="1658938" y="5064125"/>
          <p14:tracePt t="72506" x="1633538" y="5072063"/>
          <p14:tracePt t="72514" x="1617663" y="5072063"/>
          <p14:tracePt t="72522" x="1609725" y="5080000"/>
          <p14:tracePt t="72529" x="1593850" y="5087938"/>
          <p14:tracePt t="72536" x="1577975" y="5095875"/>
          <p14:tracePt t="72545" x="1570038" y="5103813"/>
          <p14:tracePt t="72552" x="1554163" y="5111750"/>
          <p14:tracePt t="72559" x="1546225" y="5119688"/>
          <p14:tracePt t="72566" x="1538288" y="5127625"/>
          <p14:tracePt t="72574" x="1522413" y="5127625"/>
          <p14:tracePt t="72582" x="1522413" y="5135563"/>
          <p14:tracePt t="72589" x="1506538" y="5143500"/>
          <p14:tracePt t="72596" x="1506538" y="5151438"/>
          <p14:tracePt t="72604" x="1498600" y="5159375"/>
          <p14:tracePt t="72619" x="1498600" y="5167313"/>
          <p14:tracePt t="72626" x="1490663" y="5167313"/>
          <p14:tracePt t="72679" x="1490663" y="5175250"/>
          <p14:tracePt t="72731" x="1522413" y="5175250"/>
          <p14:tracePt t="72739" x="1538288" y="5175250"/>
          <p14:tracePt t="72746" x="1570038" y="5175250"/>
          <p14:tracePt t="72754" x="1601788" y="5175250"/>
          <p14:tracePt t="72761" x="1625600" y="5175250"/>
          <p14:tracePt t="72769" x="1682750" y="5167313"/>
          <p14:tracePt t="72776" x="1722438" y="5159375"/>
          <p14:tracePt t="72784" x="1770063" y="5151438"/>
          <p14:tracePt t="72792" x="1801813" y="5135563"/>
          <p14:tracePt t="72799" x="1849438" y="5127625"/>
          <p14:tracePt t="72806" x="1881188" y="5119688"/>
          <p14:tracePt t="72814" x="1920875" y="5111750"/>
          <p14:tracePt t="72821" x="1944688" y="5103813"/>
          <p14:tracePt t="72829" x="1968500" y="5103813"/>
          <p14:tracePt t="72836" x="1992313" y="5095875"/>
          <p14:tracePt t="72843" x="2017713" y="5095875"/>
          <p14:tracePt t="72852" x="2033588" y="5087938"/>
          <p14:tracePt t="72859" x="2057400" y="5087938"/>
          <p14:tracePt t="72868" x="2089150" y="5087938"/>
          <p14:tracePt t="72874" x="2120900" y="5087938"/>
          <p14:tracePt t="72885" x="2152650" y="5087938"/>
          <p14:tracePt t="72889" x="2200275" y="5087938"/>
          <p14:tracePt t="72896" x="2255838" y="5087938"/>
          <p14:tracePt t="72904" x="2303463" y="5087938"/>
          <p14:tracePt t="72911" x="2351088" y="5087938"/>
          <p14:tracePt t="72919" x="2424113" y="5087938"/>
          <p14:tracePt t="72926" x="2479675" y="5095875"/>
          <p14:tracePt t="72934" x="2559050" y="5103813"/>
          <p14:tracePt t="72942" x="2717800" y="5119688"/>
          <p14:tracePt t="72949" x="2814638" y="5127625"/>
          <p14:tracePt t="72956" x="2901950" y="5135563"/>
          <p14:tracePt t="72964" x="3013075" y="5143500"/>
          <p14:tracePt t="72971" x="3133725" y="5151438"/>
          <p14:tracePt t="72981" x="3252788" y="5159375"/>
          <p14:tracePt t="72986" x="3355975" y="5167313"/>
          <p14:tracePt t="72994" x="3427413" y="5167313"/>
          <p14:tracePt t="73002" x="3508375" y="5167313"/>
          <p14:tracePt t="73009" x="3603625" y="5167313"/>
          <p14:tracePt t="73016" x="3698875" y="5167313"/>
          <p14:tracePt t="73024" x="3786188" y="5167313"/>
          <p14:tracePt t="73033" x="3875088" y="5167313"/>
          <p14:tracePt t="73039" x="3946525" y="5167313"/>
          <p14:tracePt t="73046" x="4010025" y="5167313"/>
          <p14:tracePt t="73054" x="4065588" y="5167313"/>
          <p14:tracePt t="73062" x="4097338" y="5167313"/>
          <p14:tracePt t="73069" x="4129088" y="5167313"/>
          <p14:tracePt t="73076" x="4168775" y="5167313"/>
          <p14:tracePt t="73084" x="4184650" y="5167313"/>
          <p14:tracePt t="73092" x="4210050" y="5167313"/>
          <p14:tracePt t="73189" x="4217988" y="5167313"/>
          <p14:tracePt t="73234" x="4225925" y="5167313"/>
          <p14:tracePt t="73249" x="4233863" y="5167313"/>
          <p14:tracePt t="73265" x="4233863" y="5159375"/>
          <p14:tracePt t="73271" x="4241800" y="5151438"/>
          <p14:tracePt t="73286" x="4249738" y="5151438"/>
          <p14:tracePt t="73302" x="4257675" y="5151438"/>
          <p14:tracePt t="73309" x="4257675" y="5143500"/>
          <p14:tracePt t="73317" x="4265613" y="5143500"/>
          <p14:tracePt t="73324" x="4273550" y="5143500"/>
          <p14:tracePt t="73332" x="4289425" y="5135563"/>
          <p14:tracePt t="73339" x="4305300" y="5127625"/>
          <p14:tracePt t="73346" x="4313238" y="5127625"/>
          <p14:tracePt t="73354" x="4329113" y="5119688"/>
          <p14:tracePt t="73362" x="4344988" y="5119688"/>
          <p14:tracePt t="73369" x="4360863" y="5111750"/>
          <p14:tracePt t="73376" x="4376738" y="5103813"/>
          <p14:tracePt t="73384" x="4400550" y="5103813"/>
          <p14:tracePt t="73392" x="4416425" y="5103813"/>
          <p14:tracePt t="73400" x="4440238" y="5095875"/>
          <p14:tracePt t="73406" x="4456113" y="5087938"/>
          <p14:tracePt t="73415" x="4479925" y="5080000"/>
          <p14:tracePt t="73422" x="4503738" y="5080000"/>
          <p14:tracePt t="73429" x="4535488" y="5080000"/>
          <p14:tracePt t="73436" x="4567238" y="5080000"/>
          <p14:tracePt t="73443" x="4592638" y="5072063"/>
          <p14:tracePt t="73451" x="4616450" y="5072063"/>
          <p14:tracePt t="73459" x="4632325" y="5064125"/>
          <p14:tracePt t="73467" x="4664075" y="5064125"/>
          <p14:tracePt t="73474" x="4695825" y="5064125"/>
          <p14:tracePt t="73482" x="4727575" y="5056188"/>
          <p14:tracePt t="73489" x="4743450" y="5056188"/>
          <p14:tracePt t="73496" x="4767263" y="5056188"/>
          <p14:tracePt t="73504" x="4791075" y="5056188"/>
          <p14:tracePt t="73511" x="4799013" y="5056188"/>
          <p14:tracePt t="73519" x="4806950" y="5056188"/>
          <p14:tracePt t="73526" x="4814888" y="5056188"/>
          <p14:tracePt t="73535" x="4814888" y="5048250"/>
          <p14:tracePt t="73542" x="4822825" y="5048250"/>
          <p14:tracePt t="73550" x="4830763" y="5048250"/>
          <p14:tracePt t="73572" x="4830763" y="5040313"/>
          <p14:tracePt t="73579" x="4838700" y="5040313"/>
          <p14:tracePt t="73594" x="4846638" y="5040313"/>
          <p14:tracePt t="73609" x="4854575" y="5032375"/>
          <p14:tracePt t="73617" x="4862513" y="5032375"/>
          <p14:tracePt t="73632" x="4870450" y="5032375"/>
          <p14:tracePt t="73646" x="4878388" y="5032375"/>
          <p14:tracePt t="73654" x="4886325" y="5032375"/>
          <p14:tracePt t="73661" x="4894263" y="5024438"/>
          <p14:tracePt t="73669" x="4902200" y="5024438"/>
          <p14:tracePt t="73676" x="4910138" y="5024438"/>
          <p14:tracePt t="73684" x="4918075" y="5024438"/>
          <p14:tracePt t="73691" x="4943475" y="5024438"/>
          <p14:tracePt t="73706" x="4951413" y="5024438"/>
          <p14:tracePt t="73715" x="4967288" y="5016500"/>
          <p14:tracePt t="73721" x="4983163" y="5016500"/>
          <p14:tracePt t="73729" x="4991100" y="5016500"/>
          <p14:tracePt t="73736" x="5006975" y="5016500"/>
          <p14:tracePt t="73744" x="5022850" y="5016500"/>
          <p14:tracePt t="73751" x="5038725" y="5016500"/>
          <p14:tracePt t="73759" x="5054600" y="5016500"/>
          <p14:tracePt t="73768" x="5070475" y="5016500"/>
          <p14:tracePt t="73774" x="5078413" y="5016500"/>
          <p14:tracePt t="73782" x="5086350" y="5016500"/>
          <p14:tracePt t="73789" x="5094288" y="5016500"/>
          <p14:tracePt t="73796" x="5102225" y="5016500"/>
          <p14:tracePt t="73812" x="5110163" y="5016500"/>
          <p14:tracePt t="73834" x="5118100" y="5016500"/>
          <p14:tracePt t="73856" x="5118100" y="5008563"/>
          <p14:tracePt t="73886" x="5126038" y="5008563"/>
          <p14:tracePt t="73900" x="5133975" y="5008563"/>
          <p14:tracePt t="73917" x="5141913" y="5008563"/>
          <p14:tracePt t="73932" x="5149850" y="5008563"/>
          <p14:tracePt t="73954" x="5157788" y="5008563"/>
          <p14:tracePt t="73961" x="5165725" y="5008563"/>
          <p14:tracePt t="73969" x="5173663" y="5008563"/>
          <p14:tracePt t="73984" x="5181600" y="5008563"/>
          <p14:tracePt t="73999" x="5189538" y="5000625"/>
          <p14:tracePt t="74006" x="5197475" y="5000625"/>
          <p14:tracePt t="79327" x="5213350" y="4959350"/>
          <p14:tracePt t="79329" x="5245100" y="4895850"/>
          <p14:tracePt t="79331" x="5253038" y="4872038"/>
          <p14:tracePt t="79333" x="5253038" y="4856163"/>
          <p14:tracePt t="79340" x="5260975" y="4840288"/>
          <p14:tracePt t="79349" x="5268913" y="4840288"/>
          <p14:tracePt t="79354" x="5268913" y="4832350"/>
          <p14:tracePt t="79363" x="5276850" y="4816475"/>
          <p14:tracePt t="79369" x="5276850" y="4808538"/>
          <p14:tracePt t="79378" x="5284788" y="4800600"/>
          <p14:tracePt t="79384" x="5300663" y="4784725"/>
          <p14:tracePt t="79394" x="5310188" y="4776788"/>
          <p14:tracePt t="79399" x="5318125" y="4768850"/>
          <p14:tracePt t="79407" x="5334000" y="4752975"/>
          <p14:tracePt t="79414" x="5341938" y="4737100"/>
          <p14:tracePt t="79422" x="5349875" y="4729163"/>
          <p14:tracePt t="79430" x="5357813" y="4721225"/>
          <p14:tracePt t="79445" x="5365750" y="4705350"/>
          <p14:tracePt t="79462" x="5365750" y="4697413"/>
          <p14:tracePt t="79468" x="5381625" y="4697413"/>
          <p14:tracePt t="79482" x="5381625" y="4689475"/>
          <p14:tracePt t="79489" x="5381625" y="4681538"/>
          <p14:tracePt t="79984" x="5381625" y="4673600"/>
          <p14:tracePt t="80171" x="5381625" y="4681538"/>
          <p14:tracePt t="80179" x="5381625" y="4689475"/>
          <p14:tracePt t="80188" x="5381625" y="4697413"/>
          <p14:tracePt t="80195" x="5381625" y="4705350"/>
          <p14:tracePt t="80203" x="5381625" y="4713288"/>
          <p14:tracePt t="80212" x="5381625" y="4737100"/>
          <p14:tracePt t="80217" x="5381625" y="4745038"/>
          <p14:tracePt t="80228" x="5381625" y="4752975"/>
          <p14:tracePt t="80233" x="5381625" y="4760913"/>
          <p14:tracePt t="80239" x="5373688" y="4760913"/>
          <p14:tracePt t="80246" x="5373688" y="4768850"/>
          <p14:tracePt t="81988" x="0" y="0"/>
        </p14:tracePtLst>
      </p14:laserTraceLst>
    </p:ext>
    <p:ext uri="{E180D4A7-C9FB-4DFB-919C-405C955672EB}">
      <p14:showEvtLst xmlns:p14="http://schemas.microsoft.com/office/powerpoint/2010/main">
        <p14:playEvt time="13" objId="5"/>
        <p14:stopEvt time="8227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rafik 338">
            <a:extLst>
              <a:ext uri="{FF2B5EF4-FFF2-40B4-BE49-F238E27FC236}">
                <a16:creationId xmlns:a16="http://schemas.microsoft.com/office/drawing/2014/main" id="{8E257E04-A734-42B6-8771-8227EB5D6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52A9D65D-506B-4C63-847D-E77C487B3FF0}"/>
                  </a:ext>
                </a:extLst>
              </p14:cNvPr>
              <p14:cNvContentPartPr/>
              <p14:nvPr/>
            </p14:nvContentPartPr>
            <p14:xfrm>
              <a:off x="5447383" y="1066599"/>
              <a:ext cx="167040" cy="1915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52A9D65D-506B-4C63-847D-E77C487B3F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9383" y="1048599"/>
                <a:ext cx="2026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0" name="Freihand 329">
                <a:extLst>
                  <a:ext uri="{FF2B5EF4-FFF2-40B4-BE49-F238E27FC236}">
                    <a16:creationId xmlns:a16="http://schemas.microsoft.com/office/drawing/2014/main" id="{DC85E546-AA36-4A0C-ACDB-82F6CDC553C4}"/>
                  </a:ext>
                </a:extLst>
              </p14:cNvPr>
              <p14:cNvContentPartPr/>
              <p14:nvPr/>
            </p14:nvContentPartPr>
            <p14:xfrm>
              <a:off x="6139699" y="548600"/>
              <a:ext cx="2642352" cy="2483080"/>
            </p14:xfrm>
          </p:contentPart>
        </mc:Choice>
        <mc:Fallback xmlns="">
          <p:pic>
            <p:nvPicPr>
              <p:cNvPr id="330" name="Freihand 329">
                <a:extLst>
                  <a:ext uri="{FF2B5EF4-FFF2-40B4-BE49-F238E27FC236}">
                    <a16:creationId xmlns:a16="http://schemas.microsoft.com/office/drawing/2014/main" id="{DC85E546-AA36-4A0C-ACDB-82F6CDC553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22059" y="530601"/>
                <a:ext cx="2677991" cy="2518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3" name="Freihand 332">
                <a:extLst>
                  <a:ext uri="{FF2B5EF4-FFF2-40B4-BE49-F238E27FC236}">
                    <a16:creationId xmlns:a16="http://schemas.microsoft.com/office/drawing/2014/main" id="{853891E2-CBE3-411D-A079-4DFB3FF611FB}"/>
                  </a:ext>
                </a:extLst>
              </p14:cNvPr>
              <p14:cNvContentPartPr/>
              <p14:nvPr/>
            </p14:nvContentPartPr>
            <p14:xfrm>
              <a:off x="5881699" y="1151400"/>
              <a:ext cx="163800" cy="105840"/>
            </p14:xfrm>
          </p:contentPart>
        </mc:Choice>
        <mc:Fallback xmlns="">
          <p:pic>
            <p:nvPicPr>
              <p:cNvPr id="333" name="Freihand 332">
                <a:extLst>
                  <a:ext uri="{FF2B5EF4-FFF2-40B4-BE49-F238E27FC236}">
                    <a16:creationId xmlns:a16="http://schemas.microsoft.com/office/drawing/2014/main" id="{853891E2-CBE3-411D-A079-4DFB3FF611F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64059" y="1133760"/>
                <a:ext cx="1994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6" name="Freihand 335">
                <a:extLst>
                  <a:ext uri="{FF2B5EF4-FFF2-40B4-BE49-F238E27FC236}">
                    <a16:creationId xmlns:a16="http://schemas.microsoft.com/office/drawing/2014/main" id="{1D914F30-0842-4F3E-AE81-E9C51A85F313}"/>
                  </a:ext>
                </a:extLst>
              </p14:cNvPr>
              <p14:cNvContentPartPr/>
              <p14:nvPr/>
            </p14:nvContentPartPr>
            <p14:xfrm>
              <a:off x="5806099" y="2129520"/>
              <a:ext cx="183240" cy="109440"/>
            </p14:xfrm>
          </p:contentPart>
        </mc:Choice>
        <mc:Fallback xmlns="">
          <p:pic>
            <p:nvPicPr>
              <p:cNvPr id="336" name="Freihand 335">
                <a:extLst>
                  <a:ext uri="{FF2B5EF4-FFF2-40B4-BE49-F238E27FC236}">
                    <a16:creationId xmlns:a16="http://schemas.microsoft.com/office/drawing/2014/main" id="{1D914F30-0842-4F3E-AE81-E9C51A85F3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88099" y="2111579"/>
                <a:ext cx="218880" cy="144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7" name="Freihand 336">
                <a:extLst>
                  <a:ext uri="{FF2B5EF4-FFF2-40B4-BE49-F238E27FC236}">
                    <a16:creationId xmlns:a16="http://schemas.microsoft.com/office/drawing/2014/main" id="{2FD3360E-D75F-4343-9A87-7036D97AA399}"/>
                  </a:ext>
                </a:extLst>
              </p14:cNvPr>
              <p14:cNvContentPartPr/>
              <p14:nvPr/>
            </p14:nvContentPartPr>
            <p14:xfrm>
              <a:off x="3044394" y="5234129"/>
              <a:ext cx="2334240" cy="104040"/>
            </p14:xfrm>
          </p:contentPart>
        </mc:Choice>
        <mc:Fallback xmlns="">
          <p:pic>
            <p:nvPicPr>
              <p:cNvPr id="337" name="Freihand 336">
                <a:extLst>
                  <a:ext uri="{FF2B5EF4-FFF2-40B4-BE49-F238E27FC236}">
                    <a16:creationId xmlns:a16="http://schemas.microsoft.com/office/drawing/2014/main" id="{2FD3360E-D75F-4343-9A87-7036D97AA39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6394" y="5216129"/>
                <a:ext cx="236988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8" name="Freihand 337">
                <a:extLst>
                  <a:ext uri="{FF2B5EF4-FFF2-40B4-BE49-F238E27FC236}">
                    <a16:creationId xmlns:a16="http://schemas.microsoft.com/office/drawing/2014/main" id="{A70F4F40-8CFE-4B8F-B4EA-BFB660DA2D33}"/>
                  </a:ext>
                </a:extLst>
              </p14:cNvPr>
              <p14:cNvContentPartPr/>
              <p14:nvPr/>
            </p14:nvContentPartPr>
            <p14:xfrm>
              <a:off x="3541914" y="4505849"/>
              <a:ext cx="877680" cy="78840"/>
            </p14:xfrm>
          </p:contentPart>
        </mc:Choice>
        <mc:Fallback xmlns="">
          <p:pic>
            <p:nvPicPr>
              <p:cNvPr id="338" name="Freihand 337">
                <a:extLst>
                  <a:ext uri="{FF2B5EF4-FFF2-40B4-BE49-F238E27FC236}">
                    <a16:creationId xmlns:a16="http://schemas.microsoft.com/office/drawing/2014/main" id="{A70F4F40-8CFE-4B8F-B4EA-BFB660DA2D3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23914" y="4488209"/>
                <a:ext cx="913320" cy="1144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495">
            <a:hlinkClick r:id="" action="ppaction://media"/>
            <a:extLst>
              <a:ext uri="{FF2B5EF4-FFF2-40B4-BE49-F238E27FC236}">
                <a16:creationId xmlns:a16="http://schemas.microsoft.com/office/drawing/2014/main" id="{1568DEA9-D05D-4DAC-8376-3D37DB8B4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28480" y="566131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0D833A-E0A4-4D2A-BC82-39D16D2C2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22"/>
    </mc:Choice>
    <mc:Fallback>
      <p:transition spd="slow" advTm="23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21" x="4600575" y="1498600"/>
          <p14:tracePt t="14417" x="4608513" y="1498600"/>
          <p14:tracePt t="14425" x="4624388" y="1498600"/>
          <p14:tracePt t="14432" x="4632325" y="1498600"/>
          <p14:tracePt t="14440" x="4640263" y="1498600"/>
          <p14:tracePt t="14447" x="4656138" y="1498600"/>
          <p14:tracePt t="14462" x="4672013" y="1498600"/>
          <p14:tracePt t="14469" x="4679950" y="1498600"/>
          <p14:tracePt t="14486" x="4687888" y="1498600"/>
          <p14:tracePt t="16359" x="4679950" y="1498600"/>
          <p14:tracePt t="16367" x="4672013" y="1498600"/>
          <p14:tracePt t="16378" x="4656138" y="1498600"/>
          <p14:tracePt t="16383" x="4640263" y="1498600"/>
          <p14:tracePt t="16390" x="4624388" y="1498600"/>
          <p14:tracePt t="16400" x="4608513" y="1498600"/>
          <p14:tracePt t="16405" x="4592638" y="1498600"/>
          <p14:tracePt t="16414" x="4576763" y="1498600"/>
          <p14:tracePt t="16420" x="4559300" y="1498600"/>
          <p14:tracePt t="16429" x="4543425" y="1498600"/>
          <p14:tracePt t="16438" x="4527550" y="1498600"/>
          <p14:tracePt t="16444" x="4519613" y="1498600"/>
          <p14:tracePt t="16452" x="4503738" y="1498600"/>
          <p14:tracePt t="16457" x="4495800" y="1498600"/>
          <p14:tracePt t="16467" x="4479925" y="1498600"/>
          <p14:tracePt t="16472" x="4464050" y="1498600"/>
          <p14:tracePt t="16482" x="4448175" y="1498600"/>
          <p14:tracePt t="16487" x="4440238" y="1498600"/>
          <p14:tracePt t="16497" x="4416425" y="1498600"/>
          <p14:tracePt t="16503" x="4400550" y="1498600"/>
          <p14:tracePt t="16511" x="4376738" y="1498600"/>
          <p14:tracePt t="16518" x="4352925" y="1498600"/>
          <p14:tracePt t="16526" x="4329113" y="1498600"/>
          <p14:tracePt t="16534" x="4305300" y="1498600"/>
          <p14:tracePt t="16541" x="4273550" y="1498600"/>
          <p14:tracePt t="16549" x="4241800" y="1498600"/>
          <p14:tracePt t="16557" x="4217988" y="1498600"/>
          <p14:tracePt t="16567" x="4192588" y="1498600"/>
          <p14:tracePt t="16571" x="4168775" y="1498600"/>
          <p14:tracePt t="16579" x="4152900" y="1498600"/>
          <p14:tracePt t="16585" x="4144963" y="1498600"/>
          <p14:tracePt t="16594" x="4129088" y="1498600"/>
          <p14:tracePt t="16601" x="4105275" y="1498600"/>
          <p14:tracePt t="16611" x="4089400" y="1498600"/>
          <p14:tracePt t="16616" x="4073525" y="1498600"/>
          <p14:tracePt t="16622" x="4065588" y="1498600"/>
          <p14:tracePt t="16632" x="4057650" y="1498600"/>
          <p14:tracePt t="16637" x="4041775" y="1498600"/>
          <p14:tracePt t="16647" x="4033838" y="1498600"/>
          <p14:tracePt t="16653" x="4025900" y="1498600"/>
          <p14:tracePt t="16661" x="4017963" y="1498600"/>
          <p14:tracePt t="16668" x="4010025" y="1498600"/>
          <p14:tracePt t="16675" x="4002088" y="1498600"/>
          <p14:tracePt t="16684" x="3994150" y="1498600"/>
          <p14:tracePt t="16700" x="3986213" y="1498600"/>
          <p14:tracePt t="16705" x="3978275" y="1498600"/>
          <p14:tracePt t="16714" x="3970338" y="1498600"/>
          <p14:tracePt t="16735" x="3962400" y="1498600"/>
          <p14:tracePt t="16877" x="3978275" y="1498600"/>
          <p14:tracePt t="16884" x="4002088" y="1498600"/>
          <p14:tracePt t="16894" x="4025900" y="1498600"/>
          <p14:tracePt t="16901" x="4049713" y="1498600"/>
          <p14:tracePt t="16909" x="4081463" y="1498600"/>
          <p14:tracePt t="16916" x="4113213" y="1498600"/>
          <p14:tracePt t="16924" x="4144963" y="1498600"/>
          <p14:tracePt t="16931" x="4176713" y="1498600"/>
          <p14:tracePt t="16939" x="4192588" y="1498600"/>
          <p14:tracePt t="16946" x="4217988" y="1490663"/>
          <p14:tracePt t="16970" x="4281488" y="1482725"/>
          <p14:tracePt t="16976" x="4289425" y="1482725"/>
          <p14:tracePt t="16984" x="4297363" y="1482725"/>
          <p14:tracePt t="16990" x="4305300" y="1482725"/>
          <p14:tracePt t="17030" x="4313238" y="1482725"/>
          <p14:tracePt t="17094" x="4321175" y="1482725"/>
          <p14:tracePt t="17110" x="4329113" y="1482725"/>
          <p14:tracePt t="17117" x="4337050" y="1482725"/>
          <p14:tracePt t="17133" x="4344988" y="1482725"/>
          <p14:tracePt t="17147" x="4352925" y="1482725"/>
          <p14:tracePt t="17154" x="4360863" y="1482725"/>
          <p14:tracePt t="17163" x="4392613" y="1482725"/>
          <p14:tracePt t="17171" x="4416425" y="1482725"/>
          <p14:tracePt t="17177" x="4440238" y="1482725"/>
          <p14:tracePt t="17185" x="4464050" y="1482725"/>
          <p14:tracePt t="17192" x="4495800" y="1482725"/>
          <p14:tracePt t="17200" x="4527550" y="1482725"/>
          <p14:tracePt t="17207" x="4551363" y="1482725"/>
          <p14:tracePt t="17215" x="4584700" y="1482725"/>
          <p14:tracePt t="17222" x="4616450" y="1482725"/>
          <p14:tracePt t="17231" x="4640263" y="1482725"/>
          <p14:tracePt t="17237" x="4656138" y="1482725"/>
          <p14:tracePt t="17245" x="4679950" y="1482725"/>
          <p14:tracePt t="17252" x="4695825" y="1482725"/>
          <p14:tracePt t="17260" x="4719638" y="1482725"/>
          <p14:tracePt t="17275" x="4735513" y="1482725"/>
          <p14:tracePt t="17283" x="4743450" y="1482725"/>
          <p14:tracePt t="17298" x="4751388" y="1482725"/>
          <p14:tracePt t="17312" x="4767263" y="1482725"/>
          <p14:tracePt t="17329" x="4775200" y="1482725"/>
          <p14:tracePt t="17335" x="4791075" y="1482725"/>
          <p14:tracePt t="17343" x="4799013" y="1482725"/>
          <p14:tracePt t="17350" x="4806950" y="1482725"/>
          <p14:tracePt t="17358" x="4822825" y="1482725"/>
          <p14:tracePt t="17365" x="4838700" y="1474788"/>
          <p14:tracePt t="17372" x="4846638" y="1474788"/>
          <p14:tracePt t="17380" x="4862513" y="1474788"/>
          <p14:tracePt t="17387" x="4878388" y="1474788"/>
          <p14:tracePt t="17396" x="4886325" y="1474788"/>
          <p14:tracePt t="17403" x="4910138" y="1474788"/>
          <p14:tracePt t="17410" x="4926013" y="1474788"/>
          <p14:tracePt t="17417" x="4951413" y="1474788"/>
          <p14:tracePt t="17425" x="4967288" y="1474788"/>
          <p14:tracePt t="17433" x="4991100" y="1474788"/>
          <p14:tracePt t="17440" x="5022850" y="1474788"/>
          <p14:tracePt t="17447" x="5062538" y="1482725"/>
          <p14:tracePt t="17455" x="5094288" y="1482725"/>
          <p14:tracePt t="17463" x="5126038" y="1482725"/>
          <p14:tracePt t="17470" x="5157788" y="1482725"/>
          <p14:tracePt t="17477" x="5173663" y="1482725"/>
          <p14:tracePt t="17485" x="5197475" y="1482725"/>
          <p14:tracePt t="17492" x="5213350" y="1482725"/>
          <p14:tracePt t="17501" x="5221288" y="1482725"/>
          <p14:tracePt t="17507" x="5229225" y="1482725"/>
          <p14:tracePt t="17516" x="5237163" y="1482725"/>
          <p14:tracePt t="21117" x="5221288" y="1482725"/>
          <p14:tracePt t="21119" x="5173663" y="1482725"/>
          <p14:tracePt t="21120" x="0" y="0"/>
        </p14:tracePtLst>
        <p14:tracePtLst>
          <p14:tracePt t="22009" x="5078413" y="2894013"/>
          <p14:tracePt t="22345" x="5070475" y="2894013"/>
          <p14:tracePt t="22353" x="5070475" y="2901950"/>
          <p14:tracePt t="22360" x="5062538" y="2901950"/>
          <p14:tracePt t="22368" x="5054600" y="2919413"/>
          <p14:tracePt t="22379" x="5046663" y="2919413"/>
          <p14:tracePt t="22383" x="5038725" y="2927350"/>
          <p14:tracePt t="22398" x="5038725" y="2935288"/>
          <p14:tracePt t="22510" x="5038725" y="2943225"/>
          <p14:tracePt t="22517" x="5030788" y="2943225"/>
          <p14:tracePt t="22533" x="5030788" y="2951163"/>
          <p14:tracePt t="22540" x="5030788" y="2959100"/>
          <p14:tracePt t="22562" x="5022850" y="2967038"/>
          <p14:tracePt t="22579" x="5022850" y="2974975"/>
          <p14:tracePt t="22600" x="5022850" y="2982913"/>
          <p14:tracePt t="22609" x="5022850" y="2990850"/>
          <p14:tracePt t="22630" x="5022850" y="2998788"/>
          <p14:tracePt t="22676" x="5022850" y="3006725"/>
          <p14:tracePt t="22742" x="5022850" y="3014663"/>
          <p14:tracePt t="23980" x="5022850" y="3022600"/>
          <p14:tracePt t="23989" x="5014913" y="3022600"/>
          <p14:tracePt t="23996" x="4999038" y="3030538"/>
          <p14:tracePt t="24004" x="4991100" y="3030538"/>
          <p14:tracePt t="24011" x="4983163" y="3038475"/>
          <p14:tracePt t="24018" x="4967288" y="3054350"/>
          <p14:tracePt t="24026" x="4951413" y="3054350"/>
          <p14:tracePt t="24032" x="4926013" y="3070225"/>
          <p14:tracePt t="24040" x="4902200" y="3078163"/>
          <p14:tracePt t="24048" x="4886325" y="3086100"/>
          <p14:tracePt t="24055" x="4870450" y="3101975"/>
          <p14:tracePt t="24062" x="4854575" y="3101975"/>
          <p14:tracePt t="24070" x="4838700" y="3109913"/>
          <p14:tracePt t="24078" x="4830763" y="3117850"/>
          <p14:tracePt t="24085" x="4814888" y="3117850"/>
          <p14:tracePt t="24094" x="4806950" y="3117850"/>
          <p14:tracePt t="24100" x="4783138" y="3125788"/>
          <p14:tracePt t="24108" x="4759325" y="3133725"/>
          <p14:tracePt t="24115" x="4743450" y="3133725"/>
          <p14:tracePt t="24123" x="4719638" y="3133725"/>
          <p14:tracePt t="24130" x="4695825" y="3141663"/>
          <p14:tracePt t="24137" x="4672013" y="3141663"/>
          <p14:tracePt t="24145" x="4648200" y="3141663"/>
          <p14:tracePt t="24153" x="4632325" y="3141663"/>
          <p14:tracePt t="24160" x="4616450" y="3141663"/>
          <p14:tracePt t="24168" x="4600575" y="3141663"/>
          <p14:tracePt t="24174" x="4584700" y="3141663"/>
          <p14:tracePt t="24183" x="4576763" y="3141663"/>
          <p14:tracePt t="24198" x="4559300" y="3133725"/>
          <p14:tracePt t="24213" x="4551363" y="3133725"/>
          <p14:tracePt t="24227" x="4543425" y="3133725"/>
          <p14:tracePt t="24236" x="4543425" y="3125788"/>
          <p14:tracePt t="24243" x="4535488" y="3125788"/>
          <p14:tracePt t="24250" x="4527550" y="3125788"/>
          <p14:tracePt t="24258" x="4519613" y="3125788"/>
          <p14:tracePt t="24266" x="4511675" y="3117850"/>
          <p14:tracePt t="24272" x="4503738" y="3109913"/>
          <p14:tracePt t="24280" x="4495800" y="3101975"/>
          <p14:tracePt t="24288" x="4479925" y="3094038"/>
          <p14:tracePt t="24295" x="4464050" y="3086100"/>
          <p14:tracePt t="24303" x="4464050" y="3078163"/>
          <p14:tracePt t="24310" x="4448175" y="3070225"/>
          <p14:tracePt t="24318" x="4440238" y="3062288"/>
          <p14:tracePt t="24325" x="4432300" y="3054350"/>
          <p14:tracePt t="24332" x="4408488" y="3038475"/>
          <p14:tracePt t="24341" x="4400550" y="3022600"/>
          <p14:tracePt t="24347" x="4384675" y="3014663"/>
          <p14:tracePt t="24355" x="4368800" y="3006725"/>
          <p14:tracePt t="24362" x="4344988" y="2990850"/>
          <p14:tracePt t="24370" x="4337050" y="2982913"/>
          <p14:tracePt t="24378" x="4321175" y="2967038"/>
          <p14:tracePt t="24385" x="4297363" y="2967038"/>
          <p14:tracePt t="24394" x="4289425" y="2959100"/>
          <p14:tracePt t="24400" x="4273550" y="2951163"/>
          <p14:tracePt t="24408" x="4249738" y="2943225"/>
          <p14:tracePt t="24416" x="4241800" y="2935288"/>
          <p14:tracePt t="24423" x="4233863" y="2935288"/>
          <p14:tracePt t="24438" x="4225925" y="2935288"/>
          <p14:tracePt t="24445" x="4217988" y="2935288"/>
          <p14:tracePt t="24557" x="4210050" y="2935288"/>
          <p14:tracePt t="24565" x="4200525" y="2935288"/>
          <p14:tracePt t="24581" x="4184650" y="2927350"/>
          <p14:tracePt t="24588" x="4176713" y="2927350"/>
          <p14:tracePt t="24595" x="4168775" y="2927350"/>
          <p14:tracePt t="24603" x="4152900" y="2927350"/>
          <p14:tracePt t="24610" x="4137025" y="2927350"/>
          <p14:tracePt t="24618" x="4129088" y="2919413"/>
          <p14:tracePt t="24626" x="4113213" y="2919413"/>
          <p14:tracePt t="24633" x="4097338" y="2909888"/>
          <p14:tracePt t="24656" x="4089400" y="2909888"/>
          <p14:tracePt t="24940" x="4097338" y="2909888"/>
          <p14:tracePt t="24961" x="4113213" y="2909888"/>
          <p14:tracePt t="24963" x="4121150" y="2909888"/>
          <p14:tracePt t="24972" x="4129088" y="2909888"/>
          <p14:tracePt t="24985" x="4144963" y="2909888"/>
          <p14:tracePt t="24994" x="4152900" y="2909888"/>
          <p14:tracePt t="25000" x="4160838" y="2909888"/>
          <p14:tracePt t="25010" x="4168775" y="2909888"/>
          <p14:tracePt t="25015" x="4184650" y="2909888"/>
          <p14:tracePt t="25023" x="4200525" y="2909888"/>
          <p14:tracePt t="25032" x="4225925" y="2909888"/>
          <p14:tracePt t="25038" x="4249738" y="2909888"/>
          <p14:tracePt t="25045" x="4265613" y="2909888"/>
          <p14:tracePt t="25054" x="4297363" y="2909888"/>
          <p14:tracePt t="25061" x="4321175" y="2909888"/>
          <p14:tracePt t="25069" x="4352925" y="2909888"/>
          <p14:tracePt t="25076" x="4376738" y="2909888"/>
          <p14:tracePt t="25083" x="4408488" y="2909888"/>
          <p14:tracePt t="25090" x="4424363" y="2909888"/>
          <p14:tracePt t="25098" x="4440238" y="2909888"/>
          <p14:tracePt t="25105" x="4456113" y="2909888"/>
          <p14:tracePt t="25113" x="4471988" y="2909888"/>
          <p14:tracePt t="25120" x="4479925" y="2909888"/>
          <p14:tracePt t="25127" x="4495800" y="2909888"/>
          <p14:tracePt t="25135" x="4511675" y="2909888"/>
          <p14:tracePt t="25150" x="4527550" y="2909888"/>
          <p14:tracePt t="25158" x="4535488" y="2909888"/>
          <p14:tracePt t="25173" x="4543425" y="2909888"/>
          <p14:tracePt t="25180" x="4551363" y="2909888"/>
          <p14:tracePt t="25194" x="4559300" y="2909888"/>
          <p14:tracePt t="25210" x="4567238" y="2909888"/>
          <p14:tracePt t="25217" x="4592638" y="2909888"/>
          <p14:tracePt t="25225" x="4608513" y="2909888"/>
          <p14:tracePt t="25233" x="4616450" y="2909888"/>
          <p14:tracePt t="25240" x="4632325" y="2909888"/>
          <p14:tracePt t="25247" x="4664075" y="2909888"/>
          <p14:tracePt t="25258" x="4679950" y="2909888"/>
          <p14:tracePt t="25262" x="4703763" y="2909888"/>
          <p14:tracePt t="25270" x="4735513" y="2909888"/>
          <p14:tracePt t="25277" x="4767263" y="2909888"/>
          <p14:tracePt t="25286" x="4814888" y="2909888"/>
          <p14:tracePt t="25293" x="4878388" y="2909888"/>
          <p14:tracePt t="25300" x="4918075" y="2901950"/>
          <p14:tracePt t="25307" x="4999038" y="2894013"/>
          <p14:tracePt t="25316" x="5046663" y="2886075"/>
          <p14:tracePt t="25323" x="5110163" y="2878138"/>
          <p14:tracePt t="25330" x="5181600" y="2862263"/>
          <p14:tracePt t="25338" x="5237163" y="2846388"/>
          <p14:tracePt t="25345" x="5318125" y="2830513"/>
          <p14:tracePt t="25353" x="5365750" y="2806700"/>
          <p14:tracePt t="25360" x="5389563" y="2798763"/>
          <p14:tracePt t="25367" x="5413375" y="2790825"/>
          <p14:tracePt t="25375" x="5437188" y="2782888"/>
          <p14:tracePt t="25382" x="5453063" y="2774950"/>
          <p14:tracePt t="25390" x="5468938" y="2767013"/>
          <p14:tracePt t="25622" x="5461000" y="2767013"/>
          <p14:tracePt t="25630" x="5453063" y="2759075"/>
          <p14:tracePt t="25653" x="5445125" y="2759075"/>
          <p14:tracePt t="25668" x="5437188" y="2759075"/>
          <p14:tracePt t="25683" x="5429250" y="2759075"/>
          <p14:tracePt t="25697" x="5413375" y="2759075"/>
          <p14:tracePt t="25707" x="5413375" y="2767013"/>
          <p14:tracePt t="25713" x="5397500" y="2767013"/>
          <p14:tracePt t="25722" x="5397500" y="2774950"/>
          <p14:tracePt t="25728" x="5389563" y="2774950"/>
          <p14:tracePt t="25736" x="5381625" y="2782888"/>
          <p14:tracePt t="25743" x="5373688" y="2790825"/>
          <p14:tracePt t="25758" x="5365750" y="2798763"/>
          <p14:tracePt t="25765" x="5357813" y="2806700"/>
          <p14:tracePt t="25773" x="5349875" y="2814638"/>
          <p14:tracePt t="25787" x="5341938" y="2822575"/>
          <p14:tracePt t="25795" x="5334000" y="2822575"/>
          <p14:tracePt t="25802" x="5326063" y="2830513"/>
          <p14:tracePt t="25810" x="5326063" y="2838450"/>
          <p14:tracePt t="25817" x="5318125" y="2838450"/>
          <p14:tracePt t="25826" x="5300663" y="2854325"/>
          <p14:tracePt t="25833" x="5300663" y="2862263"/>
          <p14:tracePt t="25840" x="5284788" y="2870200"/>
          <p14:tracePt t="25849" x="5276850" y="2870200"/>
          <p14:tracePt t="25856" x="5268913" y="2878138"/>
          <p14:tracePt t="25870" x="5260975" y="2878138"/>
          <p14:tracePt t="25878" x="5260975" y="2886075"/>
          <p14:tracePt t="25886" x="5253038" y="2886075"/>
          <p14:tracePt t="25893" x="5245100" y="2894013"/>
          <p14:tracePt t="25908" x="5237163" y="2894013"/>
          <p14:tracePt t="25924" x="5229225" y="2894013"/>
          <p14:tracePt t="25938" x="5229225" y="2901950"/>
          <p14:tracePt t="25953" x="5221288" y="2901950"/>
          <p14:tracePt t="25975" x="5213350" y="2901950"/>
          <p14:tracePt t="26013" x="5205413" y="2901950"/>
          <p14:tracePt t="26027" x="5197475" y="2901950"/>
          <p14:tracePt t="26050" x="5189538" y="2901950"/>
          <p14:tracePt t="26058" x="5181600" y="2901950"/>
          <p14:tracePt t="26065" x="5165725" y="2901950"/>
          <p14:tracePt t="26073" x="5149850" y="2901950"/>
          <p14:tracePt t="26080" x="5141913" y="2901950"/>
          <p14:tracePt t="26087" x="5118100" y="2901950"/>
          <p14:tracePt t="26095" x="5102225" y="2901950"/>
          <p14:tracePt t="26103" x="5094288" y="2901950"/>
          <p14:tracePt t="26110" x="5070475" y="2901950"/>
          <p14:tracePt t="26117" x="5038725" y="2901950"/>
          <p14:tracePt t="26126" x="5014913" y="2901950"/>
          <p14:tracePt t="26133" x="4999038" y="2901950"/>
          <p14:tracePt t="26140" x="4975225" y="2901950"/>
          <p14:tracePt t="26147" x="4959350" y="2901950"/>
          <p14:tracePt t="26156" x="4951413" y="2901950"/>
          <p14:tracePt t="26163" x="4933950" y="2901950"/>
          <p14:tracePt t="26170" x="4926013" y="2901950"/>
          <p14:tracePt t="26374" x="0" y="0"/>
        </p14:tracePtLst>
        <p14:tracePtLst>
          <p14:tracePt t="30206" x="4584700" y="1435100"/>
          <p14:tracePt t="30520" x="4584700" y="1458913"/>
          <p14:tracePt t="30528" x="4592638" y="1490663"/>
          <p14:tracePt t="30536" x="4600575" y="1522413"/>
          <p14:tracePt t="30544" x="4608513" y="1571625"/>
          <p14:tracePt t="30550" x="4624388" y="1611313"/>
          <p14:tracePt t="30557" x="4632325" y="1658938"/>
          <p14:tracePt t="30565" x="4656138" y="1714500"/>
          <p14:tracePt t="30574" x="4679950" y="1762125"/>
          <p14:tracePt t="30580" x="4695825" y="1809750"/>
          <p14:tracePt t="30589" x="4727575" y="1865313"/>
          <p14:tracePt t="30596" x="4759325" y="1922463"/>
          <p14:tracePt t="30605" x="4806950" y="1993900"/>
          <p14:tracePt t="30610" x="4846638" y="2065338"/>
          <p14:tracePt t="30619" x="4886325" y="2120900"/>
          <p14:tracePt t="30626" x="4926013" y="2184400"/>
          <p14:tracePt t="30633" x="4951413" y="2265363"/>
          <p14:tracePt t="30640" x="4975225" y="2320925"/>
          <p14:tracePt t="30647" x="4991100" y="2376488"/>
          <p14:tracePt t="30655" x="4999038" y="2432050"/>
          <p14:tracePt t="30663" x="5006975" y="2463800"/>
          <p14:tracePt t="30672" x="5014913" y="2503488"/>
          <p14:tracePt t="30678" x="5022850" y="2535238"/>
          <p14:tracePt t="30686" x="5022850" y="2559050"/>
          <p14:tracePt t="30694" x="5022850" y="2584450"/>
          <p14:tracePt t="30700" x="5030788" y="2608263"/>
          <p14:tracePt t="30707" x="5038725" y="2624138"/>
          <p14:tracePt t="30716" x="5038725" y="2640013"/>
          <p14:tracePt t="30724" x="5046663" y="2647950"/>
          <p14:tracePt t="30731" x="5046663" y="2671763"/>
          <p14:tracePt t="30739" x="5046663" y="2679700"/>
          <p14:tracePt t="30745" x="5046663" y="2695575"/>
          <p14:tracePt t="30752" x="5046663" y="2703513"/>
          <p14:tracePt t="30760" x="5046663" y="2711450"/>
          <p14:tracePt t="30767" x="5046663" y="2727325"/>
          <p14:tracePt t="30775" x="5046663" y="2735263"/>
          <p14:tracePt t="30783" x="5046663" y="2743200"/>
          <p14:tracePt t="30790" x="5046663" y="2759075"/>
          <p14:tracePt t="30797" x="5046663" y="2774950"/>
          <p14:tracePt t="30813" x="5046663" y="2782888"/>
          <p14:tracePt t="30820" x="5046663" y="2790825"/>
          <p14:tracePt t="30843" x="5046663" y="2798763"/>
          <p14:tracePt t="30857" x="5046663" y="2806700"/>
          <p14:tracePt t="31007" x="5046663" y="2814638"/>
          <p14:tracePt t="31442" x="5038725" y="2814638"/>
          <p14:tracePt t="31450" x="5030788" y="2814638"/>
          <p14:tracePt t="31472" x="5030788" y="2822575"/>
          <p14:tracePt t="31480" x="5022850" y="2822575"/>
          <p14:tracePt t="31495" x="5014913" y="2822575"/>
          <p14:tracePt t="31533" x="5006975" y="2822575"/>
          <p14:tracePt t="31540" x="4999038" y="2822575"/>
          <p14:tracePt t="31549" x="4991100" y="2822575"/>
          <p14:tracePt t="31555" x="4983163" y="2822575"/>
          <p14:tracePt t="31563" x="4975225" y="2822575"/>
          <p14:tracePt t="31570" x="4959350" y="2822575"/>
          <p14:tracePt t="31577" x="4951413" y="2814638"/>
          <p14:tracePt t="31585" x="4943475" y="2814638"/>
          <p14:tracePt t="31593" x="4933950" y="2814638"/>
          <p14:tracePt t="31608" x="4926013" y="2814638"/>
          <p14:tracePt t="31615" x="4918075" y="2814638"/>
          <p14:tracePt t="31660" x="4910138" y="2814638"/>
          <p14:tracePt t="31765" x="4910138" y="2806700"/>
          <p14:tracePt t="31772" x="4902200" y="2806700"/>
          <p14:tracePt t="31780" x="4894263" y="2790825"/>
          <p14:tracePt t="31795" x="4886325" y="2782888"/>
          <p14:tracePt t="31810" x="4870450" y="2767013"/>
          <p14:tracePt t="31818" x="4862513" y="2759075"/>
          <p14:tracePt t="31825" x="4854575" y="2751138"/>
          <p14:tracePt t="31832" x="4854575" y="2743200"/>
          <p14:tracePt t="31840" x="4846638" y="2743200"/>
          <p14:tracePt t="31847" x="4846638" y="2735263"/>
          <p14:tracePt t="31855" x="4846638" y="2727325"/>
          <p14:tracePt t="31862" x="4846638" y="2719388"/>
          <p14:tracePt t="31879" x="4838700" y="2719388"/>
          <p14:tracePt t="31885" x="4838700" y="2711450"/>
          <p14:tracePt t="31893" x="4830763" y="2703513"/>
          <p14:tracePt t="31923" x="4830763" y="2695575"/>
          <p14:tracePt t="31982" x="4830763" y="2687638"/>
          <p14:tracePt t="31997" x="4830763" y="2679700"/>
          <p14:tracePt t="32005" x="4830763" y="2671763"/>
          <p14:tracePt t="32012" x="4822825" y="2663825"/>
          <p14:tracePt t="32020" x="4822825" y="2655888"/>
          <p14:tracePt t="32028" x="4814888" y="2640013"/>
          <p14:tracePt t="32035" x="4806950" y="2632075"/>
          <p14:tracePt t="32051" x="4799013" y="2616200"/>
          <p14:tracePt t="32058" x="4791075" y="2600325"/>
          <p14:tracePt t="32065" x="4783138" y="2592388"/>
          <p14:tracePt t="32072" x="4767263" y="2576513"/>
          <p14:tracePt t="32080" x="4767263" y="2566988"/>
          <p14:tracePt t="32088" x="4759325" y="2559050"/>
          <p14:tracePt t="32095" x="4751388" y="2543175"/>
          <p14:tracePt t="32103" x="4751388" y="2535238"/>
          <p14:tracePt t="32110" x="4751388" y="2527300"/>
          <p14:tracePt t="32118" x="4751388" y="2519363"/>
          <p14:tracePt t="32125" x="4743450" y="2511425"/>
          <p14:tracePt t="32133" x="4743450" y="2503488"/>
          <p14:tracePt t="32140" x="4743450" y="2495550"/>
          <p14:tracePt t="32147" x="4743450" y="2487613"/>
          <p14:tracePt t="32162" x="4735513" y="2479675"/>
          <p14:tracePt t="32171" x="4735513" y="2471738"/>
          <p14:tracePt t="32177" x="4727575" y="2463800"/>
          <p14:tracePt t="32185" x="4727575" y="2455863"/>
          <p14:tracePt t="32201" x="4727575" y="2447925"/>
          <p14:tracePt t="32209" x="4727575" y="2439988"/>
          <p14:tracePt t="32219" x="4727575" y="2432050"/>
          <p14:tracePt t="32230" x="4727575" y="2424113"/>
          <p14:tracePt t="32238" x="4727575" y="2416175"/>
          <p14:tracePt t="32245" x="4727575" y="2408238"/>
          <p14:tracePt t="32253" x="4727575" y="2400300"/>
          <p14:tracePt t="32267" x="4727575" y="2384425"/>
          <p14:tracePt t="32275" x="4727575" y="2376488"/>
          <p14:tracePt t="32283" x="4727575" y="2360613"/>
          <p14:tracePt t="32290" x="4719638" y="2352675"/>
          <p14:tracePt t="32298" x="4719638" y="2336800"/>
          <p14:tracePt t="32305" x="4711700" y="2328863"/>
          <p14:tracePt t="32312" x="4711700" y="2312988"/>
          <p14:tracePt t="32321" x="4703763" y="2289175"/>
          <p14:tracePt t="32328" x="4695825" y="2273300"/>
          <p14:tracePt t="32335" x="4695825" y="2265363"/>
          <p14:tracePt t="32343" x="4695825" y="2257425"/>
          <p14:tracePt t="32351" x="4687888" y="2241550"/>
          <p14:tracePt t="32358" x="4687888" y="2233613"/>
          <p14:tracePt t="32366" x="4687888" y="2224088"/>
          <p14:tracePt t="32373" x="4687888" y="2208213"/>
          <p14:tracePt t="32380" x="4679950" y="2192338"/>
          <p14:tracePt t="32388" x="4679950" y="2184400"/>
          <p14:tracePt t="32396" x="4672013" y="2176463"/>
          <p14:tracePt t="32403" x="4672013" y="2160588"/>
          <p14:tracePt t="32410" x="4672013" y="2152650"/>
          <p14:tracePt t="32418" x="4664075" y="2136775"/>
          <p14:tracePt t="32425" x="4656138" y="2112963"/>
          <p14:tracePt t="32433" x="4656138" y="2097088"/>
          <p14:tracePt t="32440" x="4648200" y="2073275"/>
          <p14:tracePt t="32447" x="4648200" y="2057400"/>
          <p14:tracePt t="32455" x="4648200" y="2033588"/>
          <p14:tracePt t="32463" x="4648200" y="2017713"/>
          <p14:tracePt t="32471" x="4648200" y="1993900"/>
          <p14:tracePt t="32478" x="4648200" y="1978025"/>
          <p14:tracePt t="32485" x="4648200" y="1962150"/>
          <p14:tracePt t="32493" x="4648200" y="1938338"/>
          <p14:tracePt t="32501" x="4640263" y="1906588"/>
          <p14:tracePt t="32507" x="4632325" y="1881188"/>
          <p14:tracePt t="32515" x="4624388" y="1857375"/>
          <p14:tracePt t="32522" x="4624388" y="1841500"/>
          <p14:tracePt t="32530" x="4624388" y="1833563"/>
          <p14:tracePt t="32538" x="4616450" y="1825625"/>
          <p14:tracePt t="32545" x="4608513" y="1809750"/>
          <p14:tracePt t="32553" x="4608513" y="1801813"/>
          <p14:tracePt t="32560" x="4608513" y="1793875"/>
          <p14:tracePt t="32568" x="4600575" y="1778000"/>
          <p14:tracePt t="32575" x="4600575" y="1770063"/>
          <p14:tracePt t="32583" x="4592638" y="1762125"/>
          <p14:tracePt t="32598" x="4592638" y="1754188"/>
          <p14:tracePt t="32605" x="4592638" y="1746250"/>
          <p14:tracePt t="32613" x="4592638" y="1738313"/>
          <p14:tracePt t="32628" x="4592638" y="1730375"/>
          <p14:tracePt t="32635" x="4592638" y="1722438"/>
          <p14:tracePt t="32643" x="4592638" y="1714500"/>
          <p14:tracePt t="32651" x="4592638" y="1698625"/>
          <p14:tracePt t="32665" x="4592638" y="1682750"/>
          <p14:tracePt t="32673" x="4592638" y="1674813"/>
          <p14:tracePt t="32680" x="4592638" y="1658938"/>
          <p14:tracePt t="32687" x="4584700" y="1643063"/>
          <p14:tracePt t="32696" x="4584700" y="1635125"/>
          <p14:tracePt t="32703" x="4576763" y="1619250"/>
          <p14:tracePt t="32710" x="4576763" y="1603375"/>
          <p14:tracePt t="32718" x="4576763" y="1587500"/>
          <p14:tracePt t="32725" x="4576763" y="1579563"/>
          <p14:tracePt t="32733" x="4576763" y="1571625"/>
          <p14:tracePt t="32741" x="4576763" y="1563688"/>
          <p14:tracePt t="32747" x="4576763" y="1547813"/>
          <p14:tracePt t="32755" x="4576763" y="1538288"/>
          <p14:tracePt t="32763" x="4576763" y="1530350"/>
          <p14:tracePt t="32770" x="4576763" y="1522413"/>
          <p14:tracePt t="32777" x="4576763" y="1514475"/>
          <p14:tracePt t="32785" x="4576763" y="1506538"/>
          <p14:tracePt t="32793" x="4576763" y="1498600"/>
          <p14:tracePt t="32801" x="4576763" y="1490663"/>
          <p14:tracePt t="32807" x="4576763" y="1482725"/>
          <p14:tracePt t="32815" x="4576763" y="1474788"/>
          <p14:tracePt t="32823" x="4576763" y="1466850"/>
          <p14:tracePt t="32830" x="4567238" y="1466850"/>
          <p14:tracePt t="32846" x="4567238" y="1458913"/>
          <p14:tracePt t="32860" x="4567238" y="1450975"/>
          <p14:tracePt t="32875" x="4559300" y="1450975"/>
          <p14:tracePt t="32882" x="4559300" y="1443038"/>
          <p14:tracePt t="32890" x="4559300" y="1435100"/>
          <p14:tracePt t="32915" x="4559300" y="1427163"/>
          <p14:tracePt t="32928" x="4551363" y="1427163"/>
          <p14:tracePt t="33197" x="4551363" y="1435100"/>
          <p14:tracePt t="33205" x="4551363" y="1443038"/>
          <p14:tracePt t="33212" x="4551363" y="1466850"/>
          <p14:tracePt t="33220" x="4559300" y="1482725"/>
          <p14:tracePt t="33227" x="4559300" y="1490663"/>
          <p14:tracePt t="33235" x="4567238" y="1506538"/>
          <p14:tracePt t="33243" x="4567238" y="1522413"/>
          <p14:tracePt t="33251" x="4567238" y="1547813"/>
          <p14:tracePt t="33257" x="4567238" y="1563688"/>
          <p14:tracePt t="33265" x="4567238" y="1579563"/>
          <p14:tracePt t="33274" x="4567238" y="1587500"/>
          <p14:tracePt t="33280" x="4567238" y="1603375"/>
          <p14:tracePt t="33287" x="4567238" y="1627188"/>
          <p14:tracePt t="33295" x="4567238" y="1643063"/>
          <p14:tracePt t="33303" x="4567238" y="1666875"/>
          <p14:tracePt t="33310" x="4567238" y="1690688"/>
          <p14:tracePt t="33318" x="4576763" y="1714500"/>
          <p14:tracePt t="33325" x="4576763" y="1738313"/>
          <p14:tracePt t="33333" x="4576763" y="1746250"/>
          <p14:tracePt t="33340" x="4584700" y="1778000"/>
          <p14:tracePt t="33348" x="4592638" y="1793875"/>
          <p14:tracePt t="33355" x="4592638" y="1801813"/>
          <p14:tracePt t="33363" x="4592638" y="1817688"/>
          <p14:tracePt t="33370" x="4600575" y="1825625"/>
          <p14:tracePt t="33377" x="4600575" y="1833563"/>
          <p14:tracePt t="33386" x="4600575" y="1841500"/>
          <p14:tracePt t="33393" x="4600575" y="1849438"/>
          <p14:tracePt t="33401" x="4608513" y="1865313"/>
          <p14:tracePt t="33407" x="4608513" y="1873250"/>
          <p14:tracePt t="33415" x="4608513" y="1881188"/>
          <p14:tracePt t="33423" x="4608513" y="1898650"/>
          <p14:tracePt t="33430" x="4608513" y="1914525"/>
          <p14:tracePt t="33437" x="4608513" y="1922463"/>
          <p14:tracePt t="33445" x="4608513" y="1930400"/>
          <p14:tracePt t="33453" x="4608513" y="1938338"/>
          <p14:tracePt t="33460" x="4616450" y="1970088"/>
          <p14:tracePt t="33467" x="4616450" y="1978025"/>
          <p14:tracePt t="33475" x="4616450" y="1985963"/>
          <p14:tracePt t="33483" x="4624388" y="2001838"/>
          <p14:tracePt t="33490" x="4624388" y="2017713"/>
          <p14:tracePt t="33497" x="4640263" y="2033588"/>
          <p14:tracePt t="33505" x="4648200" y="2049463"/>
          <p14:tracePt t="33513" x="4648200" y="2065338"/>
          <p14:tracePt t="33520" x="4656138" y="2081213"/>
          <p14:tracePt t="33528" x="4672013" y="2097088"/>
          <p14:tracePt t="33536" x="4679950" y="2120900"/>
          <p14:tracePt t="33543" x="4695825" y="2136775"/>
          <p14:tracePt t="33551" x="4695825" y="2144713"/>
          <p14:tracePt t="33557" x="4703763" y="2152650"/>
          <p14:tracePt t="33566" x="4719638" y="2184400"/>
          <p14:tracePt t="33573" x="4727575" y="2200275"/>
          <p14:tracePt t="33580" x="4735513" y="2208213"/>
          <p14:tracePt t="33588" x="4735513" y="2216150"/>
          <p14:tracePt t="33595" x="4743450" y="2216150"/>
          <p14:tracePt t="33603" x="4743450" y="2224088"/>
          <p14:tracePt t="33610" x="4751388" y="2224088"/>
          <p14:tracePt t="33633" x="4751388" y="2233613"/>
          <p14:tracePt t="33640" x="4759325" y="2241550"/>
          <p14:tracePt t="33663" x="4767263" y="2241550"/>
          <p14:tracePt t="33670" x="4767263" y="2249488"/>
          <p14:tracePt t="33701" x="4775200" y="2249488"/>
          <p14:tracePt t="33707" x="4775200" y="2257425"/>
          <p14:tracePt t="33716" x="4783138" y="2257425"/>
          <p14:tracePt t="33746" x="4791075" y="2257425"/>
          <p14:tracePt t="33768" x="4799013" y="2257425"/>
          <p14:tracePt t="34158" x="4806950" y="2257425"/>
          <p14:tracePt t="34165" x="4814888" y="2257425"/>
          <p14:tracePt t="34203" x="4822825" y="2257425"/>
          <p14:tracePt t="34225" x="4830763" y="2257425"/>
          <p14:tracePt t="34270" x="4838700" y="2257425"/>
          <p14:tracePt t="34285" x="4846638" y="2257425"/>
          <p14:tracePt t="34300" x="4854575" y="2257425"/>
          <p14:tracePt t="34330" x="4862513" y="2257425"/>
          <p14:tracePt t="34383" x="4870450" y="2257425"/>
          <p14:tracePt t="34855" x="4878388" y="2257425"/>
          <p14:tracePt t="35117" x="4886325" y="2257425"/>
          <p14:tracePt t="35230" x="4894263" y="2257425"/>
          <p14:tracePt t="35260" x="4902200" y="2257425"/>
          <p14:tracePt t="35283" x="4910138" y="2257425"/>
          <p14:tracePt t="35297" x="4918075" y="2257425"/>
          <p14:tracePt t="35343" x="4926013" y="2257425"/>
          <p14:tracePt t="45710" x="4959350" y="2192338"/>
          <p14:tracePt t="45712" x="4999038" y="2112963"/>
          <p14:tracePt t="45713" x="5006975" y="2089150"/>
          <p14:tracePt t="45716" x="5006975" y="2081213"/>
          <p14:tracePt t="45716" x="5022850" y="2057400"/>
          <p14:tracePt t="45725" x="5022850" y="2041525"/>
          <p14:tracePt t="45742" x="5038725" y="2033588"/>
          <p14:tracePt t="45746" x="5038725" y="2025650"/>
          <p14:tracePt t="45755" x="5038725" y="2017713"/>
          <p14:tracePt t="45763" x="5046663" y="2009775"/>
          <p14:tracePt t="45874" x="5046663" y="2001838"/>
          <p14:tracePt t="45881" x="5054600" y="1993900"/>
          <p14:tracePt t="45889" x="5054600" y="1978025"/>
          <p14:tracePt t="45904" x="5054600" y="1970088"/>
          <p14:tracePt t="45911" x="5054600" y="1962150"/>
          <p14:tracePt t="45919" x="5054600" y="1946275"/>
          <p14:tracePt t="45927" x="5054600" y="1930400"/>
          <p14:tracePt t="45934" x="5054600" y="1914525"/>
          <p14:tracePt t="45941" x="5054600" y="1898650"/>
          <p14:tracePt t="45950" x="5054600" y="1873250"/>
          <p14:tracePt t="45956" x="5054600" y="1849438"/>
          <p14:tracePt t="45964" x="5054600" y="1833563"/>
          <p14:tracePt t="45971" x="5054600" y="1801813"/>
          <p14:tracePt t="45979" x="5046663" y="1778000"/>
          <p14:tracePt t="45986" x="5038725" y="1754188"/>
          <p14:tracePt t="45994" x="5030788" y="1738313"/>
          <p14:tracePt t="46002" x="5022850" y="1706563"/>
          <p14:tracePt t="46009" x="5006975" y="1690688"/>
          <p14:tracePt t="46016" x="4999038" y="1666875"/>
          <p14:tracePt t="46024" x="4999038" y="1651000"/>
          <p14:tracePt t="46031" x="4983163" y="1635125"/>
          <p14:tracePt t="46040" x="4975225" y="1619250"/>
          <p14:tracePt t="46054" x="4967288" y="1603375"/>
          <p14:tracePt t="46062" x="4959350" y="1595438"/>
          <p14:tracePt t="46077" x="4959350" y="1587500"/>
          <p14:tracePt t="46084" x="4959350" y="1579563"/>
          <p14:tracePt t="46191" x="4951413" y="1579563"/>
          <p14:tracePt t="46196" x="4943475" y="1579563"/>
          <p14:tracePt t="46205" x="4933950" y="1579563"/>
          <p14:tracePt t="46211" x="4926013" y="1563688"/>
          <p14:tracePt t="46220" x="4910138" y="1555750"/>
          <p14:tracePt t="46226" x="4902200" y="1547813"/>
          <p14:tracePt t="46234" x="4878388" y="1538288"/>
          <p14:tracePt t="46243" x="4870450" y="1530350"/>
          <p14:tracePt t="46249" x="4862513" y="1522413"/>
          <p14:tracePt t="46257" x="4846638" y="1514475"/>
          <p14:tracePt t="46263" x="4838700" y="1506538"/>
          <p14:tracePt t="46271" x="4838700" y="1498600"/>
          <p14:tracePt t="46279" x="4830763" y="1490663"/>
          <p14:tracePt t="46294" x="4822825" y="1490663"/>
          <p14:tracePt t="46301" x="4822825" y="1482725"/>
          <p14:tracePt t="46309" x="4814888" y="1482725"/>
          <p14:tracePt t="46324" x="4806950" y="1474788"/>
          <p14:tracePt t="46339" x="4799013" y="1474788"/>
          <p14:tracePt t="46354" x="4791075" y="1474788"/>
          <p14:tracePt t="46361" x="4783138" y="1474788"/>
          <p14:tracePt t="46369" x="4775200" y="1466850"/>
          <p14:tracePt t="46376" x="4759325" y="1466850"/>
          <p14:tracePt t="46391" x="4751388" y="1466850"/>
          <p14:tracePt t="46399" x="4735513" y="1466850"/>
          <p14:tracePt t="46408" x="4727575" y="1466850"/>
          <p14:tracePt t="46414" x="4719638" y="1466850"/>
          <p14:tracePt t="46422" x="4711700" y="1466850"/>
          <p14:tracePt t="46429" x="4703763" y="1466850"/>
          <p14:tracePt t="46436" x="4695825" y="1466850"/>
          <p14:tracePt t="46459" x="4687888" y="1466850"/>
          <p14:tracePt t="46518" x="4679950" y="1466850"/>
          <p14:tracePt t="46706" x="4672013" y="1466850"/>
          <p14:tracePt t="46714" x="4664075" y="1466850"/>
          <p14:tracePt t="46722" x="4664075" y="1474788"/>
          <p14:tracePt t="46729" x="4656138" y="1474788"/>
          <p14:tracePt t="46737" x="4656138" y="1482725"/>
          <p14:tracePt t="46743" x="4640263" y="1490663"/>
          <p14:tracePt t="46759" x="4632325" y="1498600"/>
          <p14:tracePt t="49079" x="0" y="0"/>
        </p14:tracePtLst>
        <p14:tracePtLst>
          <p14:tracePt t="50015" x="4991100" y="2990850"/>
          <p14:tracePt t="57262" x="4926013" y="3030538"/>
          <p14:tracePt t="57264" x="4806950" y="3086100"/>
          <p14:tracePt t="57265" x="4759325" y="3109913"/>
          <p14:tracePt t="57267" x="4727575" y="3133725"/>
          <p14:tracePt t="57267" x="4679950" y="3157538"/>
          <p14:tracePt t="57275" x="4640263" y="3173413"/>
          <p14:tracePt t="57283" x="4616450" y="3189288"/>
          <p14:tracePt t="57290" x="4600575" y="3197225"/>
          <p14:tracePt t="57301" x="4576763" y="3213100"/>
          <p14:tracePt t="57305" x="4576763" y="3221038"/>
          <p14:tracePt t="57312" x="4567238" y="3221038"/>
          <p14:tracePt t="57319" x="4559300" y="3228975"/>
          <p14:tracePt t="57335" x="4551363" y="3236913"/>
          <p14:tracePt t="57351" x="4543425" y="3244850"/>
          <p14:tracePt t="57357" x="4535488" y="3244850"/>
          <p14:tracePt t="57365" x="4535488" y="3252788"/>
          <p14:tracePt t="57372" x="4527550" y="3262313"/>
          <p14:tracePt t="57380" x="4527550" y="3270250"/>
          <p14:tracePt t="57387" x="4519613" y="3270250"/>
          <p14:tracePt t="57398" x="4511675" y="3278188"/>
          <p14:tracePt t="57403" x="4503738" y="3278188"/>
          <p14:tracePt t="57411" x="4495800" y="3286125"/>
          <p14:tracePt t="57418" x="4487863" y="3286125"/>
          <p14:tracePt t="57428" x="4471988" y="3294063"/>
          <p14:tracePt t="57434" x="4456113" y="3294063"/>
          <p14:tracePt t="57440" x="4440238" y="3302000"/>
          <p14:tracePt t="57449" x="4424363" y="3309938"/>
          <p14:tracePt t="57455" x="4400550" y="3317875"/>
          <p14:tracePt t="57464" x="4392613" y="3317875"/>
          <p14:tracePt t="57470" x="4384675" y="3325813"/>
          <p14:tracePt t="57477" x="4368800" y="3333750"/>
          <p14:tracePt t="57486" x="4352925" y="3333750"/>
          <p14:tracePt t="57492" x="4344988" y="3341688"/>
          <p14:tracePt t="57500" x="4329113" y="3349625"/>
          <p14:tracePt t="57507" x="4305300" y="3357563"/>
          <p14:tracePt t="57515" x="4289425" y="3357563"/>
          <p14:tracePt t="57522" x="4265613" y="3373438"/>
          <p14:tracePt t="57530" x="4217988" y="3397250"/>
          <p14:tracePt t="57537" x="4168775" y="3421063"/>
          <p14:tracePt t="57545" x="4105275" y="3460750"/>
          <p14:tracePt t="57552" x="4057650" y="3492500"/>
          <p14:tracePt t="57560" x="3978275" y="3556000"/>
          <p14:tracePt t="57567" x="3898900" y="3613150"/>
          <p14:tracePt t="57575" x="3825875" y="3652838"/>
          <p14:tracePt t="57584" x="3746500" y="3716338"/>
          <p14:tracePt t="57590" x="3667125" y="3763963"/>
          <p14:tracePt t="57597" x="3587750" y="3819525"/>
          <p14:tracePt t="57605" x="3500438" y="3875088"/>
          <p14:tracePt t="57614" x="3411538" y="3938588"/>
          <p14:tracePt t="57620" x="3340100" y="3971925"/>
          <p14:tracePt t="57627" x="3252788" y="4027488"/>
          <p14:tracePt t="57634" x="3157538" y="4067175"/>
          <p14:tracePt t="57642" x="3060700" y="4114800"/>
          <p14:tracePt t="57650" x="2957513" y="4154488"/>
          <p14:tracePt t="57657" x="2870200" y="4194175"/>
          <p14:tracePt t="57664" x="2806700" y="4217988"/>
          <p14:tracePt t="57672" x="2701925" y="4249738"/>
          <p14:tracePt t="57680" x="2646363" y="4265613"/>
          <p14:tracePt t="57687" x="2606675" y="4273550"/>
          <p14:tracePt t="57694" x="2582863" y="4281488"/>
          <p14:tracePt t="57702" x="2566988" y="4281488"/>
          <p14:tracePt t="57710" x="2543175" y="4281488"/>
          <p14:tracePt t="57717" x="2527300" y="4281488"/>
          <p14:tracePt t="57724" x="2503488" y="4281488"/>
          <p14:tracePt t="57732" x="2463800" y="4281488"/>
          <p14:tracePt t="57747" x="2416175" y="4281488"/>
          <p14:tracePt t="57749" x="2351088" y="4281488"/>
          <p14:tracePt t="57756" x="2271713" y="4281488"/>
          <p14:tracePt t="57762" x="2208213" y="4281488"/>
          <p14:tracePt t="57770" x="2136775" y="4281488"/>
          <p14:tracePt t="57777" x="2041525" y="4281488"/>
          <p14:tracePt t="57784" x="1936750" y="4281488"/>
          <p14:tracePt t="57792" x="1841500" y="4281488"/>
          <p14:tracePt t="57800" x="1746250" y="4281488"/>
          <p14:tracePt t="57807" x="1651000" y="4281488"/>
          <p14:tracePt t="57814" x="1585913" y="4281488"/>
          <p14:tracePt t="57822" x="1490663" y="4281488"/>
          <p14:tracePt t="57830" x="1395413" y="4281488"/>
          <p14:tracePt t="57837" x="1300163" y="4281488"/>
          <p14:tracePt t="57845" x="1211263" y="4273550"/>
          <p14:tracePt t="57852" x="1131888" y="4273550"/>
          <p14:tracePt t="57860" x="1044575" y="4273550"/>
          <p14:tracePt t="57867" x="1004888" y="4273550"/>
          <p14:tracePt t="57875" x="949325" y="4273550"/>
          <p14:tracePt t="57883" x="900113" y="4273550"/>
          <p14:tracePt t="57890" x="868363" y="4273550"/>
          <p14:tracePt t="57897" x="852488" y="4273550"/>
          <p14:tracePt t="57905" x="828675" y="4273550"/>
          <p14:tracePt t="57920" x="820738" y="4273550"/>
          <p14:tracePt t="57930" x="812800" y="4273550"/>
          <p14:tracePt t="57936" x="804863" y="4273550"/>
          <p14:tracePt t="57943" x="796925" y="4273550"/>
          <p14:tracePt t="57957" x="788988" y="4273550"/>
          <p14:tracePt t="57965" x="788988" y="4281488"/>
          <p14:tracePt t="57980" x="781050" y="4298950"/>
          <p14:tracePt t="57994" x="781050" y="4306888"/>
          <p14:tracePt t="58002" x="773113" y="4306888"/>
          <p14:tracePt t="58010" x="765175" y="4322763"/>
          <p14:tracePt t="58024" x="765175" y="4330700"/>
          <p14:tracePt t="58032" x="757238" y="4338638"/>
          <p14:tracePt t="58040" x="749300" y="4362450"/>
          <p14:tracePt t="58047" x="749300" y="4378325"/>
          <p14:tracePt t="58055" x="749300" y="4386263"/>
          <p14:tracePt t="58063" x="749300" y="4394200"/>
          <p14:tracePt t="58070" x="749300" y="4402138"/>
          <p14:tracePt t="58077" x="749300" y="4410075"/>
          <p14:tracePt t="58084" x="749300" y="4425950"/>
          <p14:tracePt t="58100" x="749300" y="4433888"/>
          <p14:tracePt t="58107" x="757238" y="4441825"/>
          <p14:tracePt t="58115" x="757238" y="4449763"/>
          <p14:tracePt t="58122" x="765175" y="4465638"/>
          <p14:tracePt t="58137" x="773113" y="4473575"/>
          <p14:tracePt t="58212" x="781050" y="4481513"/>
          <p14:tracePt t="58220" x="781050" y="4489450"/>
          <p14:tracePt t="58227" x="788988" y="4489450"/>
          <p14:tracePt t="58234" x="796925" y="4489450"/>
          <p14:tracePt t="58242" x="820738" y="4489450"/>
          <p14:tracePt t="58250" x="828675" y="4489450"/>
          <p14:tracePt t="58257" x="852488" y="4489450"/>
          <p14:tracePt t="58265" x="876300" y="4489450"/>
          <p14:tracePt t="58272" x="925513" y="4489450"/>
          <p14:tracePt t="58280" x="957263" y="4497388"/>
          <p14:tracePt t="58288" x="989013" y="4505325"/>
          <p14:tracePt t="58295" x="1036638" y="4505325"/>
          <p14:tracePt t="58302" x="1052513" y="4505325"/>
          <p14:tracePt t="58310" x="1076325" y="4505325"/>
          <p14:tracePt t="58317" x="1116013" y="4505325"/>
          <p14:tracePt t="58324" x="1139825" y="4505325"/>
          <p14:tracePt t="58333" x="1187450" y="4505325"/>
          <p14:tracePt t="58340" x="1203325" y="4505325"/>
          <p14:tracePt t="58347" x="1211263" y="4505325"/>
          <p14:tracePt t="58422" x="1211263" y="4497388"/>
          <p14:tracePt t="58430" x="1179513" y="4489450"/>
          <p14:tracePt t="58437" x="1155700" y="4473575"/>
          <p14:tracePt t="58446" x="1123950" y="4465638"/>
          <p14:tracePt t="58452" x="1084263" y="4457700"/>
          <p14:tracePt t="58460" x="1044575" y="4457700"/>
          <p14:tracePt t="58467" x="1012825" y="4457700"/>
          <p14:tracePt t="58475" x="965200" y="4457700"/>
          <p14:tracePt t="58482" x="933450" y="4457700"/>
          <p14:tracePt t="58490" x="900113" y="4457700"/>
          <p14:tracePt t="58497" x="884238" y="4457700"/>
          <p14:tracePt t="58512" x="876300" y="4457700"/>
          <p14:tracePt t="58520" x="868363" y="4457700"/>
          <p14:tracePt t="58834" x="892175" y="4457700"/>
          <p14:tracePt t="58841" x="917575" y="4465638"/>
          <p14:tracePt t="58849" x="933450" y="4465638"/>
          <p14:tracePt t="58857" x="965200" y="4465638"/>
          <p14:tracePt t="58865" x="996950" y="4465638"/>
          <p14:tracePt t="58873" x="1036638" y="4465638"/>
          <p14:tracePt t="58879" x="1084263" y="4465638"/>
          <p14:tracePt t="58887" x="1147763" y="4465638"/>
          <p14:tracePt t="58895" x="1187450" y="4465638"/>
          <p14:tracePt t="58902" x="1250950" y="4465638"/>
          <p14:tracePt t="58910" x="1308100" y="4465638"/>
          <p14:tracePt t="58918" x="1339850" y="4465638"/>
          <p14:tracePt t="58925" x="1371600" y="4465638"/>
          <p14:tracePt t="58932" x="1387475" y="4465638"/>
          <p14:tracePt t="58940" x="1403350" y="4465638"/>
          <p14:tracePt t="58947" x="1419225" y="4465638"/>
          <p14:tracePt t="59119" x="1411288" y="4465638"/>
          <p14:tracePt t="59127" x="1395413" y="4457700"/>
          <p14:tracePt t="59135" x="1371600" y="4449763"/>
          <p14:tracePt t="59142" x="1339850" y="4441825"/>
          <p14:tracePt t="59149" x="1308100" y="4441825"/>
          <p14:tracePt t="59156" x="1274763" y="4441825"/>
          <p14:tracePt t="59165" x="1227138" y="4441825"/>
          <p14:tracePt t="59172" x="1187450" y="4441825"/>
          <p14:tracePt t="59179" x="1139825" y="4441825"/>
          <p14:tracePt t="59187" x="1108075" y="4441825"/>
          <p14:tracePt t="59195" x="1092200" y="4441825"/>
          <p14:tracePt t="59202" x="1060450" y="4441825"/>
          <p14:tracePt t="59210" x="1036638" y="4441825"/>
          <p14:tracePt t="59218" x="1012825" y="4449763"/>
          <p14:tracePt t="59225" x="989013" y="4449763"/>
          <p14:tracePt t="59234" x="965200" y="4457700"/>
          <p14:tracePt t="59239" x="949325" y="4465638"/>
          <p14:tracePt t="59247" x="925513" y="4465638"/>
          <p14:tracePt t="59255" x="917575" y="4473575"/>
          <p14:tracePt t="59262" x="908050" y="4473575"/>
          <p14:tracePt t="59269" x="892175" y="4481513"/>
          <p14:tracePt t="59292" x="884238" y="4481513"/>
          <p14:tracePt t="59322" x="876300" y="4481513"/>
          <p14:tracePt t="59412" x="892175" y="4481513"/>
          <p14:tracePt t="59419" x="917575" y="4481513"/>
          <p14:tracePt t="59427" x="941388" y="4481513"/>
          <p14:tracePt t="59435" x="989013" y="4481513"/>
          <p14:tracePt t="59442" x="1028700" y="4481513"/>
          <p14:tracePt t="59449" x="1092200" y="4481513"/>
          <p14:tracePt t="59457" x="1163638" y="4481513"/>
          <p14:tracePt t="59465" x="1219200" y="4481513"/>
          <p14:tracePt t="59472" x="1284288" y="4481513"/>
          <p14:tracePt t="59479" x="1355725" y="4481513"/>
          <p14:tracePt t="59487" x="1395413" y="4481513"/>
          <p14:tracePt t="59496" x="1450975" y="4481513"/>
          <p14:tracePt t="59502" x="1498600" y="4481513"/>
          <p14:tracePt t="59510" x="1522413" y="4481513"/>
          <p14:tracePt t="59517" x="1538288" y="4481513"/>
          <p14:tracePt t="59584" x="1522413" y="4481513"/>
          <p14:tracePt t="59592" x="1514475" y="4481513"/>
          <p14:tracePt t="59599" x="1490663" y="4481513"/>
          <p14:tracePt t="59607" x="1466850" y="4481513"/>
          <p14:tracePt t="59615" x="1450975" y="4481513"/>
          <p14:tracePt t="59622" x="1419225" y="4481513"/>
          <p14:tracePt t="59630" x="1387475" y="4481513"/>
          <p14:tracePt t="59637" x="1363663" y="4481513"/>
          <p14:tracePt t="59645" x="1331913" y="4481513"/>
          <p14:tracePt t="59652" x="1300163" y="4481513"/>
          <p14:tracePt t="59660" x="1250950" y="4481513"/>
          <p14:tracePt t="59667" x="1219200" y="4481513"/>
          <p14:tracePt t="59676" x="1187450" y="4481513"/>
          <p14:tracePt t="59682" x="1171575" y="4481513"/>
          <p14:tracePt t="59690" x="1139825" y="4481513"/>
          <p14:tracePt t="59697" x="1100138" y="4481513"/>
          <p14:tracePt t="59705" x="1084263" y="4481513"/>
          <p14:tracePt t="59719" x="1076325" y="4481513"/>
          <p14:tracePt t="59914" x="1084263" y="4481513"/>
          <p14:tracePt t="59937" x="1092200" y="4481513"/>
          <p14:tracePt t="59946" x="1100138" y="4481513"/>
          <p14:tracePt t="59952" x="1108075" y="4481513"/>
          <p14:tracePt t="59963" x="1123950" y="4481513"/>
          <p14:tracePt t="59967" x="1139825" y="4481513"/>
          <p14:tracePt t="59975" x="1147763" y="4481513"/>
          <p14:tracePt t="59982" x="1163638" y="4481513"/>
          <p14:tracePt t="59990" x="1179513" y="4481513"/>
          <p14:tracePt t="60004" x="1187450" y="4481513"/>
          <p14:tracePt t="60012" x="1195388" y="4481513"/>
          <p14:tracePt t="60027" x="1203325" y="4481513"/>
          <p14:tracePt t="60071" x="1195388" y="4481513"/>
          <p14:tracePt t="60080" x="1163638" y="4481513"/>
          <p14:tracePt t="60087" x="1147763" y="4481513"/>
          <p14:tracePt t="60096" x="1108075" y="4481513"/>
          <p14:tracePt t="60102" x="1084263" y="4481513"/>
          <p14:tracePt t="60110" x="1044575" y="4481513"/>
          <p14:tracePt t="60117" x="1020763" y="4481513"/>
          <p14:tracePt t="60125" x="1004888" y="4481513"/>
          <p14:tracePt t="60132" x="989013" y="4481513"/>
          <p14:tracePt t="60140" x="981075" y="4481513"/>
          <p14:tracePt t="60147" x="973138" y="4481513"/>
          <p14:tracePt t="60155" x="965200" y="4489450"/>
          <p14:tracePt t="60529" x="973138" y="4489450"/>
          <p14:tracePt t="60545" x="981075" y="4489450"/>
          <p14:tracePt t="60567" x="989013" y="4489450"/>
          <p14:tracePt t="60724" x="981075" y="4489450"/>
          <p14:tracePt t="60739" x="965200" y="4481513"/>
          <p14:tracePt t="60754" x="949325" y="4481513"/>
          <p14:tracePt t="60762" x="925513" y="4473575"/>
          <p14:tracePt t="60769" x="908050" y="4473575"/>
          <p14:tracePt t="60777" x="884238" y="4473575"/>
          <p14:tracePt t="60784" x="860425" y="4465638"/>
          <p14:tracePt t="60792" x="844550" y="4457700"/>
          <p14:tracePt t="60800" x="820738" y="4457700"/>
          <p14:tracePt t="60807" x="804863" y="4457700"/>
          <p14:tracePt t="60815" x="796925" y="4457700"/>
          <p14:tracePt t="60823" x="781050" y="4449763"/>
          <p14:tracePt t="60830" x="765175" y="4449763"/>
          <p14:tracePt t="60837" x="749300" y="4441825"/>
          <p14:tracePt t="60845" x="733425" y="4433888"/>
          <p14:tracePt t="60853" x="725488" y="4433888"/>
          <p14:tracePt t="60860" x="717550" y="4433888"/>
          <p14:tracePt t="60867" x="709613" y="4433888"/>
          <p14:tracePt t="61474" x="717550" y="4433888"/>
          <p14:tracePt t="61486" x="725488" y="4433888"/>
          <p14:tracePt t="61490" x="733425" y="4433888"/>
          <p14:tracePt t="61497" x="741363" y="4433888"/>
          <p14:tracePt t="61506" x="749300" y="4433888"/>
          <p14:tracePt t="61514" x="757238" y="4433888"/>
          <p14:tracePt t="61521" x="773113" y="4433888"/>
          <p14:tracePt t="61529" x="781050" y="4441825"/>
          <p14:tracePt t="61536" x="781050" y="4457700"/>
          <p14:tracePt t="61549" x="781050" y="4465638"/>
          <p14:tracePt t="61557" x="788988" y="4473575"/>
          <p14:tracePt t="61564" x="788988" y="4481513"/>
          <p14:tracePt t="61580" x="796925" y="4497388"/>
          <p14:tracePt t="61595" x="796925" y="4505325"/>
          <p14:tracePt t="61617" x="796925" y="4513263"/>
          <p14:tracePt t="61617" x="796925" y="4521200"/>
          <p14:tracePt t="61632" x="796925" y="4529138"/>
          <p14:tracePt t="61640" x="796925" y="4537075"/>
          <p14:tracePt t="61678" x="796925" y="4545013"/>
          <p14:tracePt t="61693" x="788988" y="4545013"/>
          <p14:tracePt t="61827" x="781050" y="4545013"/>
          <p14:tracePt t="61902" x="773113" y="4545013"/>
          <p14:tracePt t="62051" x="781050" y="4545013"/>
          <p14:tracePt t="62060" x="796925" y="4545013"/>
          <p14:tracePt t="62066" x="812800" y="4545013"/>
          <p14:tracePt t="62078" x="836613" y="4537075"/>
          <p14:tracePt t="62082" x="860425" y="4537075"/>
          <p14:tracePt t="62090" x="892175" y="4529138"/>
          <p14:tracePt t="62097" x="933450" y="4529138"/>
          <p14:tracePt t="62106" x="989013" y="4521200"/>
          <p14:tracePt t="62113" x="1044575" y="4521200"/>
          <p14:tracePt t="62121" x="1100138" y="4521200"/>
          <p14:tracePt t="62128" x="1163638" y="4521200"/>
          <p14:tracePt t="62137" x="1235075" y="4521200"/>
          <p14:tracePt t="62145" x="1308100" y="4521200"/>
          <p14:tracePt t="62150" x="1387475" y="4521200"/>
          <p14:tracePt t="62158" x="1458913" y="4521200"/>
          <p14:tracePt t="62166" x="1506538" y="4521200"/>
          <p14:tracePt t="62173" x="1554163" y="4521200"/>
          <p14:tracePt t="62180" x="1601788" y="4521200"/>
          <p14:tracePt t="62188" x="1641475" y="4521200"/>
          <p14:tracePt t="62196" x="1674813" y="4521200"/>
          <p14:tracePt t="62204" x="1698625" y="4521200"/>
          <p14:tracePt t="62210" x="1706563" y="4521200"/>
          <p14:tracePt t="62217" x="1730375" y="4513263"/>
          <p14:tracePt t="62227" x="1738313" y="4513263"/>
          <p14:tracePt t="62232" x="1746250" y="4513263"/>
          <p14:tracePt t="62240" x="1762125" y="4513263"/>
          <p14:tracePt t="62248" x="1778000" y="4513263"/>
          <p14:tracePt t="62256" x="1785938" y="4513263"/>
          <p14:tracePt t="62263" x="1793875" y="4521200"/>
          <p14:tracePt t="62271" x="1817688" y="4521200"/>
          <p14:tracePt t="62277" x="1833563" y="4521200"/>
          <p14:tracePt t="62284" x="1857375" y="4529138"/>
          <p14:tracePt t="62294" x="1873250" y="4529138"/>
          <p14:tracePt t="62300" x="1889125" y="4529138"/>
          <p14:tracePt t="62307" x="1905000" y="4529138"/>
          <p14:tracePt t="62315" x="1912938" y="4529138"/>
          <p14:tracePt t="62322" x="1936750" y="4529138"/>
          <p14:tracePt t="62330" x="1944688" y="4529138"/>
          <p14:tracePt t="62337" x="1968500" y="4529138"/>
          <p14:tracePt t="62345" x="1976438" y="4529138"/>
          <p14:tracePt t="62352" x="1984375" y="4529138"/>
          <p14:tracePt t="62360" x="1992313" y="4521200"/>
          <p14:tracePt t="62367" x="2000250" y="4521200"/>
          <p14:tracePt t="63297" x="2008188" y="4521200"/>
          <p14:tracePt t="63994" x="2017713" y="4521200"/>
          <p14:tracePt t="64011" x="2025650" y="4521200"/>
          <p14:tracePt t="64017" x="2033588" y="4521200"/>
          <p14:tracePt t="64212" x="2041525" y="4521200"/>
          <p14:tracePt t="64229" x="2057400" y="4521200"/>
          <p14:tracePt t="64234" x="2073275" y="4521200"/>
          <p14:tracePt t="64242" x="2097088" y="4521200"/>
          <p14:tracePt t="64250" x="2105025" y="4521200"/>
          <p14:tracePt t="64257" x="2112963" y="4521200"/>
          <p14:tracePt t="64265" x="2120900" y="4521200"/>
          <p14:tracePt t="64273" x="2136775" y="4521200"/>
          <p14:tracePt t="64280" x="2152650" y="4521200"/>
          <p14:tracePt t="64297" x="2168525" y="4521200"/>
          <p14:tracePt t="64303" x="2176463" y="4521200"/>
          <p14:tracePt t="64310" x="2184400" y="4521200"/>
          <p14:tracePt t="64326" x="2192338" y="4521200"/>
          <p14:tracePt t="64333" x="2200275" y="4521200"/>
          <p14:tracePt t="64348" x="2208213" y="4521200"/>
          <p14:tracePt t="64357" x="2216150" y="4521200"/>
          <p14:tracePt t="64371" x="2216150" y="4513263"/>
          <p14:tracePt t="64379" x="2224088" y="4513263"/>
          <p14:tracePt t="64399" x="2232025" y="4513263"/>
          <p14:tracePt t="64445" x="2239963" y="4513263"/>
          <p14:tracePt t="64461" x="2247900" y="4513263"/>
          <p14:tracePt t="64519" x="2255838" y="4513263"/>
          <p14:tracePt t="64564" x="2263775" y="4513263"/>
          <p14:tracePt t="64587" x="2271713" y="4513263"/>
          <p14:tracePt t="64625" x="2279650" y="4513263"/>
          <p14:tracePt t="64887" x="2271713" y="4513263"/>
          <p14:tracePt t="64902" x="2263775" y="4513263"/>
          <p14:tracePt t="64925" x="2255838" y="4513263"/>
          <p14:tracePt t="64963" x="2247900" y="4513263"/>
          <p14:tracePt t="64969" x="2239963" y="4521200"/>
          <p14:tracePt t="65029" x="2232025" y="4521200"/>
          <p14:tracePt t="65277" x="2224088" y="4521200"/>
          <p14:tracePt t="65286" x="2224088" y="4529138"/>
          <p14:tracePt t="65382" x="2216150" y="4529138"/>
          <p14:tracePt t="65392" x="2208213" y="4537075"/>
          <p14:tracePt t="65406" x="2200275" y="4537075"/>
          <p14:tracePt t="65420" x="2192338" y="4545013"/>
          <p14:tracePt t="65435" x="2184400" y="4545013"/>
          <p14:tracePt t="65442" x="2176463" y="4545013"/>
          <p14:tracePt t="65458" x="2168525" y="4545013"/>
          <p14:tracePt t="65465" x="2160588" y="4545013"/>
          <p14:tracePt t="65480" x="2144713" y="4552950"/>
          <p14:tracePt t="65487" x="2136775" y="4552950"/>
          <p14:tracePt t="65494" x="2128838" y="4552950"/>
          <p14:tracePt t="65502" x="2120900" y="4552950"/>
          <p14:tracePt t="65517" x="2112963" y="4552950"/>
          <p14:tracePt t="65519" x="2105025" y="4552950"/>
          <p14:tracePt t="65525" x="2097088" y="4552950"/>
          <p14:tracePt t="65532" x="2089150" y="4552950"/>
          <p14:tracePt t="65541" x="2081213" y="4552950"/>
          <p14:tracePt t="65547" x="2073275" y="4552950"/>
          <p14:tracePt t="65555" x="2065338" y="4552950"/>
          <p14:tracePt t="65570" x="2057400" y="4552950"/>
          <p14:tracePt t="65593" x="2049463" y="4552950"/>
          <p14:tracePt t="65630" x="2041525" y="4552950"/>
          <p14:tracePt t="65652" x="2033588" y="4552950"/>
          <p14:tracePt t="65734" x="2025650" y="4552950"/>
          <p14:tracePt t="67167" x="2033588" y="4552950"/>
          <p14:tracePt t="67190" x="2041525" y="4552950"/>
          <p14:tracePt t="67242" x="2049463" y="4552950"/>
          <p14:tracePt t="67302" x="2057400" y="4552950"/>
          <p14:tracePt t="67377" x="2065338" y="4552950"/>
          <p14:tracePt t="67400" x="2065338" y="4545013"/>
          <p14:tracePt t="67430" x="2073275" y="4545013"/>
          <p14:tracePt t="67475" x="2081213" y="4545013"/>
          <p14:tracePt t="67549" x="2089150" y="4545013"/>
          <p14:tracePt t="67579" x="2089150" y="4537075"/>
          <p14:tracePt t="67602" x="2097088" y="4537075"/>
          <p14:tracePt t="68449" x="2105025" y="4537075"/>
          <p14:tracePt t="68459" x="2105025" y="4529138"/>
          <p14:tracePt t="68479" x="2112963" y="4529138"/>
          <p14:tracePt t="68503" x="2120900" y="4521200"/>
          <p14:tracePt t="68518" x="2128838" y="4513263"/>
          <p14:tracePt t="68533" x="2136775" y="4513263"/>
          <p14:tracePt t="68555" x="2136775" y="4505325"/>
          <p14:tracePt t="68569" x="2144713" y="4505325"/>
          <p14:tracePt t="68750" x="2144713" y="4497388"/>
          <p14:tracePt t="68757" x="2152650" y="4497388"/>
          <p14:tracePt t="68810" x="2160588" y="4497388"/>
          <p14:tracePt t="68847" x="2168525" y="4489450"/>
          <p14:tracePt t="71894" x="2176463" y="4489450"/>
          <p14:tracePt t="71895" x="2184400" y="4489450"/>
          <p14:tracePt t="72049" x="2192338" y="4489450"/>
          <p14:tracePt t="72057" x="2200275" y="4489450"/>
          <p14:tracePt t="72096" x="2208213" y="4489450"/>
          <p14:tracePt t="72111" x="2216150" y="4489450"/>
          <p14:tracePt t="72124" x="2224088" y="4489450"/>
          <p14:tracePt t="72132" x="2232025" y="4481513"/>
          <p14:tracePt t="72140" x="2239963" y="4481513"/>
          <p14:tracePt t="72147" x="2247900" y="4481513"/>
          <p14:tracePt t="72163" x="2255838" y="4481513"/>
          <p14:tracePt t="72567" x="2263775" y="4481513"/>
          <p14:tracePt t="72582" x="2271713" y="4481513"/>
          <p14:tracePt t="72606" x="2271713" y="4473575"/>
          <p14:tracePt t="76482" x="2263775" y="4481513"/>
          <p14:tracePt t="76490" x="2263775" y="4489450"/>
          <p14:tracePt t="76500" x="2255838" y="4497388"/>
          <p14:tracePt t="76520" x="2255838" y="4505325"/>
          <p14:tracePt t="76528" x="2247900" y="4513263"/>
          <p14:tracePt t="76655" x="2239963" y="4513263"/>
          <p14:tracePt t="76669" x="2239963" y="4521200"/>
          <p14:tracePt t="76677" x="2232025" y="4521200"/>
          <p14:tracePt t="76685" x="2224088" y="4521200"/>
          <p14:tracePt t="76700" x="2216150" y="4529138"/>
          <p14:tracePt t="76707" x="2208213" y="4529138"/>
          <p14:tracePt t="76715" x="2200275" y="4529138"/>
          <p14:tracePt t="76722" x="2192338" y="4529138"/>
          <p14:tracePt t="76730" x="2184400" y="4529138"/>
          <p14:tracePt t="76737" x="2168525" y="4537075"/>
          <p14:tracePt t="76745" x="2152650" y="4537075"/>
          <p14:tracePt t="76752" x="2136775" y="4545013"/>
          <p14:tracePt t="76760" x="2105025" y="4545013"/>
          <p14:tracePt t="76768" x="2089150" y="4545013"/>
          <p14:tracePt t="76775" x="2065338" y="4545013"/>
          <p14:tracePt t="76782" x="2049463" y="4545013"/>
          <p14:tracePt t="76790" x="2025650" y="4545013"/>
          <p14:tracePt t="76797" x="2000250" y="4545013"/>
          <p14:tracePt t="76805" x="1984375" y="4545013"/>
          <p14:tracePt t="76812" x="1968500" y="4545013"/>
          <p14:tracePt t="76829" x="1936750" y="4545013"/>
          <p14:tracePt t="76835" x="1928813" y="4545013"/>
          <p14:tracePt t="76842" x="1920875" y="4545013"/>
          <p14:tracePt t="76850" x="1912938" y="4545013"/>
          <p14:tracePt t="76932" x="1905000" y="4545013"/>
          <p14:tracePt t="76939" x="1897063" y="4545013"/>
          <p14:tracePt t="76967" x="1889125" y="4545013"/>
          <p14:tracePt t="76969" x="1881188" y="4545013"/>
          <p14:tracePt t="76985" x="1865313" y="4537075"/>
          <p14:tracePt t="76992" x="1857375" y="4521200"/>
          <p14:tracePt t="77001" x="1849438" y="4521200"/>
          <p14:tracePt t="77007" x="1841500" y="4513263"/>
          <p14:tracePt t="77015" x="1833563" y="4505325"/>
          <p14:tracePt t="77032" x="1825625" y="4497388"/>
          <p14:tracePt t="77045" x="1825625" y="4489450"/>
          <p14:tracePt t="77060" x="1825625" y="4481513"/>
          <p14:tracePt t="77067" x="1817688" y="4473575"/>
          <p14:tracePt t="77075" x="1809750" y="4457700"/>
          <p14:tracePt t="77083" x="1809750" y="4441825"/>
          <p14:tracePt t="77090" x="1809750" y="4425950"/>
          <p14:tracePt t="77097" x="1809750" y="4418013"/>
          <p14:tracePt t="77105" x="1809750" y="4402138"/>
          <p14:tracePt t="77112" x="1809750" y="4378325"/>
          <p14:tracePt t="77120" x="1809750" y="4354513"/>
          <p14:tracePt t="77127" x="1809750" y="4330700"/>
          <p14:tracePt t="77134" x="1809750" y="4306888"/>
          <p14:tracePt t="77142" x="1809750" y="4291013"/>
          <p14:tracePt t="77150" x="1809750" y="4273550"/>
          <p14:tracePt t="77157" x="1809750" y="4249738"/>
          <p14:tracePt t="77164" x="1817688" y="4233863"/>
          <p14:tracePt t="77172" x="1825625" y="4217988"/>
          <p14:tracePt t="77181" x="1833563" y="4202113"/>
          <p14:tracePt t="77187" x="1849438" y="4178300"/>
          <p14:tracePt t="77195" x="1857375" y="4162425"/>
          <p14:tracePt t="77202" x="1865313" y="4154488"/>
          <p14:tracePt t="77210" x="1881188" y="4146550"/>
          <p14:tracePt t="77218" x="1889125" y="4138613"/>
          <p14:tracePt t="77224" x="1897063" y="4138613"/>
          <p14:tracePt t="77234" x="1905000" y="4130675"/>
          <p14:tracePt t="77240" x="1912938" y="4122738"/>
          <p14:tracePt t="77247" x="1920875" y="4122738"/>
          <p14:tracePt t="77264" x="1928813" y="4122738"/>
          <p14:tracePt t="77269" x="1936750" y="4122738"/>
          <p14:tracePt t="77285" x="1944688" y="4122738"/>
          <p14:tracePt t="77300" x="1960563" y="4122738"/>
          <p14:tracePt t="77314" x="1968500" y="4122738"/>
          <p14:tracePt t="77322" x="1984375" y="4122738"/>
          <p14:tracePt t="77331" x="1992313" y="4122738"/>
          <p14:tracePt t="77344" x="2000250" y="4122738"/>
          <p14:tracePt t="77352" x="2008188" y="4122738"/>
          <p14:tracePt t="77367" x="2017713" y="4122738"/>
          <p14:tracePt t="77375" x="2025650" y="4122738"/>
          <p14:tracePt t="77382" x="2033588" y="4122738"/>
          <p14:tracePt t="77397" x="2041525" y="4122738"/>
          <p14:tracePt t="77406" x="2049463" y="4122738"/>
          <p14:tracePt t="77412" x="2049463" y="4130675"/>
          <p14:tracePt t="77420" x="2065338" y="4130675"/>
          <p14:tracePt t="77427" x="2081213" y="4130675"/>
          <p14:tracePt t="77487" x="2081213" y="4138613"/>
          <p14:tracePt t="77502" x="2081213" y="4154488"/>
          <p14:tracePt t="77510" x="2089150" y="4154488"/>
          <p14:tracePt t="77518" x="2089150" y="4162425"/>
          <p14:tracePt t="77524" x="2097088" y="4178300"/>
          <p14:tracePt t="77532" x="2097088" y="4186238"/>
          <p14:tracePt t="77540" x="2097088" y="4194175"/>
          <p14:tracePt t="77562" x="2097088" y="4202113"/>
          <p14:tracePt t="77585" x="2097088" y="4210050"/>
          <p14:tracePt t="77592" x="2097088" y="4217988"/>
          <p14:tracePt t="77615" x="2097088" y="4225925"/>
          <p14:tracePt t="77637" x="2097088" y="4233863"/>
          <p14:tracePt t="77652" x="2097088" y="4241800"/>
          <p14:tracePt t="77674" x="2097088" y="4249738"/>
          <p14:tracePt t="77683" x="2097088" y="4257675"/>
          <p14:tracePt t="77697" x="2089150" y="4265613"/>
          <p14:tracePt t="77712" x="2081213" y="4273550"/>
          <p14:tracePt t="77719" x="2073275" y="4281488"/>
          <p14:tracePt t="77727" x="2073275" y="4291013"/>
          <p14:tracePt t="77734" x="2057400" y="4291013"/>
          <p14:tracePt t="77742" x="2049463" y="4298950"/>
          <p14:tracePt t="77751" x="2033588" y="4298950"/>
          <p14:tracePt t="77757" x="2017713" y="4306888"/>
          <p14:tracePt t="77765" x="1992313" y="4314825"/>
          <p14:tracePt t="77772" x="1984375" y="4314825"/>
          <p14:tracePt t="77781" x="1976438" y="4314825"/>
          <p14:tracePt t="77787" x="1968500" y="4314825"/>
          <p14:tracePt t="77795" x="1952625" y="4314825"/>
          <p14:tracePt t="77802" x="1944688" y="4314825"/>
          <p14:tracePt t="77810" x="1936750" y="4314825"/>
          <p14:tracePt t="77817" x="1928813" y="4314825"/>
          <p14:tracePt t="77825" x="1920875" y="4314825"/>
          <p14:tracePt t="77832" x="1912938" y="4314825"/>
          <p14:tracePt t="77840" x="1889125" y="4314825"/>
          <p14:tracePt t="77847" x="1873250" y="4314825"/>
          <p14:tracePt t="77855" x="1857375" y="4314825"/>
          <p14:tracePt t="77863" x="1841500" y="4306888"/>
          <p14:tracePt t="77869" x="1785938" y="4298950"/>
          <p14:tracePt t="77877" x="1738313" y="4291013"/>
          <p14:tracePt t="77884" x="1706563" y="4281488"/>
          <p14:tracePt t="77892" x="1633538" y="4273550"/>
          <p14:tracePt t="77900" x="1585913" y="4265613"/>
          <p14:tracePt t="77907" x="1530350" y="4265613"/>
          <p14:tracePt t="77915" x="1450975" y="4257675"/>
          <p14:tracePt t="77922" x="1403350" y="4257675"/>
          <p14:tracePt t="77931" x="1331913" y="4249738"/>
          <p14:tracePt t="77937" x="1292225" y="4241800"/>
          <p14:tracePt t="77945" x="1243013" y="4241800"/>
          <p14:tracePt t="77953" x="1211263" y="4233863"/>
          <p14:tracePt t="77966" x="1179513" y="4233863"/>
          <p14:tracePt t="77968" x="1155700" y="4233863"/>
          <p14:tracePt t="77975" x="1139825" y="4233863"/>
          <p14:tracePt t="77984" x="1131888" y="4233863"/>
          <p14:tracePt t="77990" x="1116013" y="4233863"/>
          <p14:tracePt t="77997" x="1108075" y="4233863"/>
          <p14:tracePt t="78005" x="1092200" y="4225925"/>
          <p14:tracePt t="78012" x="1084263" y="4225925"/>
          <p14:tracePt t="78019" x="1076325" y="4225925"/>
          <p14:tracePt t="78027" x="1068388" y="4225925"/>
          <p14:tracePt t="78034" x="1052513" y="4225925"/>
          <p14:tracePt t="78042" x="1036638" y="4217988"/>
          <p14:tracePt t="78050" x="1028700" y="4217988"/>
          <p14:tracePt t="78057" x="1004888" y="4217988"/>
          <p14:tracePt t="78065" x="996950" y="4217988"/>
          <p14:tracePt t="78072" x="973138" y="4217988"/>
          <p14:tracePt t="78080" x="949325" y="4217988"/>
          <p14:tracePt t="78087" x="933450" y="4217988"/>
          <p14:tracePt t="78095" x="900113" y="4217988"/>
          <p14:tracePt t="78102" x="876300" y="4217988"/>
          <p14:tracePt t="78109" x="852488" y="4217988"/>
          <p14:tracePt t="78117" x="828675" y="4217988"/>
          <p14:tracePt t="78126" x="812800" y="4217988"/>
          <p14:tracePt t="78133" x="804863" y="4217988"/>
          <p14:tracePt t="78140" x="796925" y="4217988"/>
          <p14:tracePt t="78147" x="788988" y="4217988"/>
          <p14:tracePt t="78155" x="781050" y="4217988"/>
          <p14:tracePt t="78162" x="773113" y="4217988"/>
          <p14:tracePt t="78177" x="765175" y="4217988"/>
          <p14:tracePt t="78184" x="765175" y="4225925"/>
          <p14:tracePt t="78192" x="757238" y="4225925"/>
          <p14:tracePt t="78207" x="757238" y="4233863"/>
          <p14:tracePt t="78215" x="749300" y="4241800"/>
          <p14:tracePt t="78222" x="741363" y="4257675"/>
          <p14:tracePt t="78230" x="741363" y="4265613"/>
          <p14:tracePt t="78237" x="741363" y="4281488"/>
          <p14:tracePt t="78245" x="741363" y="4291013"/>
          <p14:tracePt t="78253" x="733425" y="4306888"/>
          <p14:tracePt t="78260" x="733425" y="4314825"/>
          <p14:tracePt t="78267" x="725488" y="4330700"/>
          <p14:tracePt t="78275" x="725488" y="4346575"/>
          <p14:tracePt t="78290" x="725488" y="4354513"/>
          <p14:tracePt t="78297" x="717550" y="4354513"/>
          <p14:tracePt t="78304" x="717550" y="4362450"/>
          <p14:tracePt t="80247" x="725488" y="4362450"/>
          <p14:tracePt t="81049" x="741363" y="4354513"/>
          <p14:tracePt t="81057" x="741363" y="4346575"/>
          <p14:tracePt t="81065" x="749300" y="4338638"/>
          <p14:tracePt t="81073" x="773113" y="4330700"/>
          <p14:tracePt t="81081" x="788988" y="4314825"/>
          <p14:tracePt t="81088" x="812800" y="4298950"/>
          <p14:tracePt t="81095" x="828675" y="4291013"/>
          <p14:tracePt t="81103" x="860425" y="4265613"/>
          <p14:tracePt t="81110" x="868363" y="4257675"/>
          <p14:tracePt t="81117" x="876300" y="4249738"/>
          <p14:tracePt t="81127" x="892175" y="4241800"/>
          <p14:tracePt t="81132" x="900113" y="4233863"/>
          <p14:tracePt t="81139" x="908050" y="4233863"/>
          <p14:tracePt t="81149" x="908050" y="4225925"/>
          <p14:tracePt t="81155" x="917575" y="4225925"/>
          <p14:tracePt t="81178" x="917575" y="4217988"/>
          <p14:tracePt t="81379" x="917575" y="4210050"/>
          <p14:tracePt t="81402" x="933450" y="4210050"/>
          <p14:tracePt t="81410" x="941388" y="4210050"/>
          <p14:tracePt t="81417" x="973138" y="4210050"/>
          <p14:tracePt t="81425" x="996950" y="4210050"/>
          <p14:tracePt t="81432" x="1036638" y="4210050"/>
          <p14:tracePt t="81440" x="1076325" y="4210050"/>
          <p14:tracePt t="81447" x="1131888" y="4210050"/>
          <p14:tracePt t="81455" x="1187450" y="4210050"/>
          <p14:tracePt t="81462" x="1258888" y="4210050"/>
          <p14:tracePt t="81469" x="1347788" y="4210050"/>
          <p14:tracePt t="81478" x="1427163" y="4210050"/>
          <p14:tracePt t="81484" x="1506538" y="4210050"/>
          <p14:tracePt t="81492" x="1562100" y="4210050"/>
          <p14:tracePt t="81499" x="1633538" y="4210050"/>
          <p14:tracePt t="81507" x="1690688" y="4210050"/>
          <p14:tracePt t="81516" x="1754188" y="4210050"/>
          <p14:tracePt t="81522" x="1793875" y="4210050"/>
          <p14:tracePt t="81530" x="1841500" y="4210050"/>
          <p14:tracePt t="81537" x="1865313" y="4210050"/>
          <p14:tracePt t="81544" x="1889125" y="4217988"/>
          <p14:tracePt t="81552" x="1912938" y="4217988"/>
          <p14:tracePt t="81567" x="1928813" y="4217988"/>
          <p14:tracePt t="81575" x="1936750" y="4225925"/>
          <p14:tracePt t="81582" x="1944688" y="4225925"/>
          <p14:tracePt t="81590" x="1952625" y="4225925"/>
          <p14:tracePt t="81613" x="1960563" y="4225925"/>
          <p14:tracePt t="81620" x="1960563" y="4233863"/>
          <p14:tracePt t="81635" x="1968500" y="4241800"/>
          <p14:tracePt t="81642" x="1976438" y="4257675"/>
          <p14:tracePt t="81650" x="1984375" y="4273550"/>
          <p14:tracePt t="81664" x="2000250" y="4281488"/>
          <p14:tracePt t="81665" x="2000250" y="4306888"/>
          <p14:tracePt t="81673" x="2017713" y="4330700"/>
          <p14:tracePt t="81680" x="2025650" y="4346575"/>
          <p14:tracePt t="81687" x="2033588" y="4378325"/>
          <p14:tracePt t="81694" x="2057400" y="4410075"/>
          <p14:tracePt t="81702" x="2073275" y="4433888"/>
          <p14:tracePt t="81711" x="2081213" y="4449763"/>
          <p14:tracePt t="81717" x="2089150" y="4465638"/>
          <p14:tracePt t="81725" x="2097088" y="4473575"/>
          <p14:tracePt t="81732" x="2105025" y="4473575"/>
          <p14:tracePt t="81740" x="2105025" y="4481513"/>
          <p14:tracePt t="81807" x="2105025" y="4489450"/>
          <p14:tracePt t="81822" x="2089150" y="4489450"/>
          <p14:tracePt t="81830" x="2065338" y="4505325"/>
          <p14:tracePt t="81837" x="2049463" y="4513263"/>
          <p14:tracePt t="81845" x="2025650" y="4521200"/>
          <p14:tracePt t="81852" x="1984375" y="4529138"/>
          <p14:tracePt t="81860" x="1960563" y="4545013"/>
          <p14:tracePt t="81867" x="1936750" y="4552950"/>
          <p14:tracePt t="81875" x="1920875" y="4560888"/>
          <p14:tracePt t="81882" x="1897063" y="4568825"/>
          <p14:tracePt t="81890" x="1881188" y="4568825"/>
          <p14:tracePt t="81905" x="1873250" y="4576763"/>
          <p14:tracePt t="82084" x="1881188" y="4576763"/>
          <p14:tracePt t="82099" x="1889125" y="4576763"/>
          <p14:tracePt t="82100" x="1912938" y="4584700"/>
          <p14:tracePt t="82107" x="1944688" y="4584700"/>
          <p14:tracePt t="82115" x="1976438" y="4584700"/>
          <p14:tracePt t="82122" x="2017713" y="4592638"/>
          <p14:tracePt t="82131" x="2073275" y="4592638"/>
          <p14:tracePt t="82137" x="2112963" y="4592638"/>
          <p14:tracePt t="82152" x="2200275" y="4592638"/>
          <p14:tracePt t="82160" x="2247900" y="4592638"/>
          <p14:tracePt t="82167" x="2279650" y="4592638"/>
          <p14:tracePt t="82175" x="2303463" y="4592638"/>
          <p14:tracePt t="82182" x="2319338" y="4592638"/>
          <p14:tracePt t="82190" x="2327275" y="4592638"/>
          <p14:tracePt t="82962" x="2335213" y="4592638"/>
          <p14:tracePt t="83330" x="2351088" y="4576763"/>
          <p14:tracePt t="83337" x="2359025" y="4576763"/>
          <p14:tracePt t="83346" x="2359025" y="4568825"/>
          <p14:tracePt t="83353" x="2374900" y="4568825"/>
          <p14:tracePt t="83360" x="2384425" y="4560888"/>
          <p14:tracePt t="83368" x="2392363" y="4552950"/>
          <p14:tracePt t="83383" x="2408238" y="4537075"/>
          <p14:tracePt t="83389" x="2424113" y="4537075"/>
          <p14:tracePt t="83399" x="2432050" y="4529138"/>
          <p14:tracePt t="83406" x="2439988" y="4529138"/>
          <p14:tracePt t="83421" x="2447925" y="4529138"/>
          <p14:tracePt t="83435" x="2455863" y="4521200"/>
          <p14:tracePt t="83444" x="2463800" y="4521200"/>
          <p14:tracePt t="83450" x="2471738" y="4521200"/>
          <p14:tracePt t="83460" x="2487613" y="4521200"/>
          <p14:tracePt t="83465" x="2495550" y="4521200"/>
          <p14:tracePt t="83474" x="2503488" y="4521200"/>
          <p14:tracePt t="83490" x="2511425" y="4521200"/>
          <p14:tracePt t="83519" x="2519363" y="4521200"/>
          <p14:tracePt t="83532" x="2527300" y="4529138"/>
          <p14:tracePt t="83542" x="2543175" y="4529138"/>
          <p14:tracePt t="83548" x="2551113" y="4537075"/>
          <p14:tracePt t="83554" x="2566988" y="4560888"/>
          <p14:tracePt t="83562" x="2590800" y="4576763"/>
          <p14:tracePt t="83569" x="2622550" y="4608513"/>
          <p14:tracePt t="83578" x="2646363" y="4624388"/>
          <p14:tracePt t="83592" x="2678113" y="4649788"/>
          <p14:tracePt t="83594" x="2693988" y="4657725"/>
          <p14:tracePt t="83601" x="2717800" y="4673600"/>
          <p14:tracePt t="83607" x="2733675" y="4689475"/>
          <p14:tracePt t="83614" x="2751138" y="4689475"/>
          <p14:tracePt t="83623" x="2767013" y="4689475"/>
          <p14:tracePt t="83630" x="2774950" y="4689475"/>
          <p14:tracePt t="83638" x="2782888" y="4697413"/>
          <p14:tracePt t="83654" x="2790825" y="4697413"/>
          <p14:tracePt t="83660" x="2798763" y="4697413"/>
          <p14:tracePt t="83669" x="2806700" y="4697413"/>
          <p14:tracePt t="83677" x="2814638" y="4697413"/>
          <p14:tracePt t="83682" x="2830513" y="4697413"/>
          <p14:tracePt t="83690" x="2838450" y="4697413"/>
          <p14:tracePt t="83698" x="2846388" y="4697413"/>
          <p14:tracePt t="83713" x="2862263" y="4697413"/>
          <p14:tracePt t="83714" x="2886075" y="4697413"/>
          <p14:tracePt t="83723" x="2909888" y="4681538"/>
          <p14:tracePt t="83728" x="2925763" y="4681538"/>
          <p14:tracePt t="83734" x="2941638" y="4681538"/>
          <p14:tracePt t="83742" x="2957513" y="4673600"/>
          <p14:tracePt t="83751" x="2973388" y="4673600"/>
          <p14:tracePt t="83758" x="2989263" y="4673600"/>
          <p14:tracePt t="83765" x="3013075" y="4673600"/>
          <p14:tracePt t="83774" x="3036888" y="4673600"/>
          <p14:tracePt t="83782" x="3068638" y="4665663"/>
          <p14:tracePt t="83787" x="3092450" y="4665663"/>
          <p14:tracePt t="83797" x="3133725" y="4657725"/>
          <p14:tracePt t="83802" x="3165475" y="4657725"/>
          <p14:tracePt t="83810" x="3213100" y="4657725"/>
          <p14:tracePt t="83818" x="3244850" y="4649788"/>
          <p14:tracePt t="83827" x="3276600" y="4649788"/>
          <p14:tracePt t="83832" x="3308350" y="4649788"/>
          <p14:tracePt t="83839" x="3324225" y="4649788"/>
          <p14:tracePt t="83847" x="3348038" y="4649788"/>
          <p14:tracePt t="83855" x="3379788" y="4649788"/>
          <p14:tracePt t="83863" x="3411538" y="4649788"/>
          <p14:tracePt t="83870" x="3451225" y="4649788"/>
          <p14:tracePt t="83877" x="3484563" y="4649788"/>
          <p14:tracePt t="83885" x="3500438" y="4649788"/>
          <p14:tracePt t="83893" x="3532188" y="4649788"/>
          <p14:tracePt t="83900" x="3563938" y="4649788"/>
          <p14:tracePt t="83907" x="3595688" y="4649788"/>
          <p14:tracePt t="83915" x="3627438" y="4649788"/>
          <p14:tracePt t="83922" x="3659188" y="4649788"/>
          <p14:tracePt t="83930" x="3683000" y="4649788"/>
          <p14:tracePt t="83937" x="3698875" y="4649788"/>
          <p14:tracePt t="83945" x="3714750" y="4649788"/>
          <p14:tracePt t="83952" x="3730625" y="4649788"/>
          <p14:tracePt t="83976" x="3738563" y="4649788"/>
          <p14:tracePt t="83982" x="3746500" y="4649788"/>
          <p14:tracePt t="83990" x="3746500" y="4641850"/>
          <p14:tracePt t="83997" x="3754438" y="4641850"/>
          <p14:tracePt t="84005" x="3762375" y="4641850"/>
          <p14:tracePt t="84012" x="3770313" y="4633913"/>
          <p14:tracePt t="84020" x="3786188" y="4624388"/>
          <p14:tracePt t="84028" x="3794125" y="4624388"/>
          <p14:tracePt t="84035" x="3802063" y="4624388"/>
          <p14:tracePt t="84042" x="3817938" y="4616450"/>
          <p14:tracePt t="84049" x="3825875" y="4608513"/>
          <p14:tracePt t="84057" x="3833813" y="4608513"/>
          <p14:tracePt t="84065" x="3833813" y="4600575"/>
          <p14:tracePt t="84072" x="3843338" y="4592638"/>
          <p14:tracePt t="84079" x="3843338" y="4584700"/>
          <p14:tracePt t="84087" x="3851275" y="4576763"/>
          <p14:tracePt t="84095" x="3851275" y="4568825"/>
          <p14:tracePt t="84102" x="3859213" y="4560888"/>
          <p14:tracePt t="84111" x="3859213" y="4552950"/>
          <p14:tracePt t="84117" x="3859213" y="4545013"/>
          <p14:tracePt t="84125" x="3859213" y="4529138"/>
          <p14:tracePt t="84132" x="3867150" y="4529138"/>
          <p14:tracePt t="84140" x="3867150" y="4513263"/>
          <p14:tracePt t="84147" x="3867150" y="4505325"/>
          <p14:tracePt t="84156" x="3867150" y="4489450"/>
          <p14:tracePt t="84162" x="3867150" y="4481513"/>
          <p14:tracePt t="84170" x="3867150" y="4465638"/>
          <p14:tracePt t="84177" x="3867150" y="4457700"/>
          <p14:tracePt t="84192" x="3867150" y="4441825"/>
          <p14:tracePt t="84200" x="3867150" y="4433888"/>
          <p14:tracePt t="84207" x="3867150" y="4418013"/>
          <p14:tracePt t="84216" x="3867150" y="4410075"/>
          <p14:tracePt t="84222" x="3867150" y="4402138"/>
          <p14:tracePt t="84230" x="3867150" y="4386263"/>
          <p14:tracePt t="84237" x="3867150" y="4378325"/>
          <p14:tracePt t="84245" x="3867150" y="4370388"/>
          <p14:tracePt t="84252" x="3867150" y="4362450"/>
          <p14:tracePt t="84260" x="3867150" y="4346575"/>
          <p14:tracePt t="84267" x="3867150" y="4338638"/>
          <p14:tracePt t="84282" x="3867150" y="4330700"/>
          <p14:tracePt t="84290" x="3867150" y="4322763"/>
          <p14:tracePt t="84305" x="3867150" y="4314825"/>
          <p14:tracePt t="84320" x="3867150" y="4306888"/>
          <p14:tracePt t="84335" x="3867150" y="4298950"/>
          <p14:tracePt t="84342" x="3859213" y="4291013"/>
          <p14:tracePt t="84359" x="3859213" y="4281488"/>
          <p14:tracePt t="84372" x="3859213" y="4273550"/>
          <p14:tracePt t="84380" x="3851275" y="4273550"/>
          <p14:tracePt t="84388" x="3851275" y="4265613"/>
          <p14:tracePt t="84395" x="3843338" y="4257675"/>
          <p14:tracePt t="84402" x="3833813" y="4257675"/>
          <p14:tracePt t="84410" x="3833813" y="4249738"/>
          <p14:tracePt t="84417" x="3825875" y="4249738"/>
          <p14:tracePt t="84426" x="3810000" y="4241800"/>
          <p14:tracePt t="84432" x="3802063" y="4233863"/>
          <p14:tracePt t="84440" x="3786188" y="4233863"/>
          <p14:tracePt t="84447" x="3762375" y="4225925"/>
          <p14:tracePt t="84455" x="3746500" y="4217988"/>
          <p14:tracePt t="84462" x="3722688" y="4210050"/>
          <p14:tracePt t="84470" x="3706813" y="4210050"/>
          <p14:tracePt t="84478" x="3690938" y="4210050"/>
          <p14:tracePt t="84484" x="3667125" y="4210050"/>
          <p14:tracePt t="84492" x="3635375" y="4210050"/>
          <p14:tracePt t="84500" x="3619500" y="4210050"/>
          <p14:tracePt t="84508" x="3587750" y="4210050"/>
          <p14:tracePt t="84516" x="3556000" y="4210050"/>
          <p14:tracePt t="84522" x="3532188" y="4210050"/>
          <p14:tracePt t="84530" x="3500438" y="4210050"/>
          <p14:tracePt t="84537" x="3476625" y="4210050"/>
          <p14:tracePt t="84545" x="3451225" y="4210050"/>
          <p14:tracePt t="84552" x="3435350" y="4210050"/>
          <p14:tracePt t="84560" x="3411538" y="4210050"/>
          <p14:tracePt t="84567" x="3395663" y="4210050"/>
          <p14:tracePt t="84575" x="3379788" y="4210050"/>
          <p14:tracePt t="84582" x="3355975" y="4210050"/>
          <p14:tracePt t="84589" x="3348038" y="4210050"/>
          <p14:tracePt t="84597" x="3332163" y="4210050"/>
          <p14:tracePt t="84605" x="3316288" y="4210050"/>
          <p14:tracePt t="84612" x="3308350" y="4210050"/>
          <p14:tracePt t="84620" x="3300413" y="4210050"/>
          <p14:tracePt t="84628" x="3284538" y="4210050"/>
          <p14:tracePt t="84635" x="3268663" y="4217988"/>
          <p14:tracePt t="84642" x="3260725" y="4217988"/>
          <p14:tracePt t="84650" x="3236913" y="4225925"/>
          <p14:tracePt t="84657" x="3228975" y="4225925"/>
          <p14:tracePt t="84665" x="3197225" y="4233863"/>
          <p14:tracePt t="84673" x="3189288" y="4233863"/>
          <p14:tracePt t="84680" x="3165475" y="4241800"/>
          <p14:tracePt t="84687" x="3149600" y="4249738"/>
          <p14:tracePt t="84695" x="3133725" y="4249738"/>
          <p14:tracePt t="84702" x="3109913" y="4257675"/>
          <p14:tracePt t="84710" x="3100388" y="4257675"/>
          <p14:tracePt t="84717" x="3092450" y="4265613"/>
          <p14:tracePt t="84725" x="3076575" y="4265613"/>
          <p14:tracePt t="84732" x="3060700" y="4265613"/>
          <p14:tracePt t="84740" x="3052763" y="4281488"/>
          <p14:tracePt t="84747" x="3044825" y="4291013"/>
          <p14:tracePt t="84755" x="3028950" y="4291013"/>
          <p14:tracePt t="84770" x="3021013" y="4298950"/>
          <p14:tracePt t="84784" x="3013075" y="4306888"/>
          <p14:tracePt t="84793" x="3005138" y="4306888"/>
          <p14:tracePt t="84808" x="2997200" y="4322763"/>
          <p14:tracePt t="84815" x="2997200" y="4330700"/>
          <p14:tracePt t="84822" x="2997200" y="4338638"/>
          <p14:tracePt t="84830" x="2997200" y="4354513"/>
          <p14:tracePt t="84837" x="2997200" y="4362450"/>
          <p14:tracePt t="84846" x="2997200" y="4370388"/>
          <p14:tracePt t="84852" x="2997200" y="4378325"/>
          <p14:tracePt t="84860" x="2997200" y="4394200"/>
          <p14:tracePt t="84875" x="2997200" y="4402138"/>
          <p14:tracePt t="84882" x="3005138" y="4418013"/>
          <p14:tracePt t="84890" x="3013075" y="4425950"/>
          <p14:tracePt t="84897" x="3021013" y="4441825"/>
          <p14:tracePt t="84905" x="3028950" y="4449763"/>
          <p14:tracePt t="84912" x="3036888" y="4457700"/>
          <p14:tracePt t="84920" x="3060700" y="4473575"/>
          <p14:tracePt t="84928" x="3076575" y="4481513"/>
          <p14:tracePt t="84935" x="3100388" y="4505325"/>
          <p14:tracePt t="84944" x="3133725" y="4521200"/>
          <p14:tracePt t="84950" x="3157538" y="4529138"/>
          <p14:tracePt t="84959" x="3181350" y="4545013"/>
          <p14:tracePt t="84965" x="3221038" y="4560888"/>
          <p14:tracePt t="84972" x="3308350" y="4584700"/>
          <p14:tracePt t="84980" x="3355975" y="4592638"/>
          <p14:tracePt t="84987" x="3411538" y="4600575"/>
          <p14:tracePt t="84994" x="3459163" y="4608513"/>
          <p14:tracePt t="85002" x="3516313" y="4608513"/>
          <p14:tracePt t="85010" x="3548063" y="4608513"/>
          <p14:tracePt t="85017" x="3611563" y="4608513"/>
          <p14:tracePt t="85024" x="3651250" y="4608513"/>
          <p14:tracePt t="85032" x="3706813" y="4608513"/>
          <p14:tracePt t="85040" x="3746500" y="4608513"/>
          <p14:tracePt t="85047" x="3786188" y="4608513"/>
          <p14:tracePt t="85054" x="3825875" y="4608513"/>
          <p14:tracePt t="85062" x="3851275" y="4600575"/>
          <p14:tracePt t="85069" x="3883025" y="4592638"/>
          <p14:tracePt t="85077" x="3906838" y="4576763"/>
          <p14:tracePt t="85084" x="3922713" y="4568825"/>
          <p14:tracePt t="85092" x="3938588" y="4560888"/>
          <p14:tracePt t="85099" x="3954463" y="4545013"/>
          <p14:tracePt t="85116" x="3962400" y="4537075"/>
          <p14:tracePt t="85122" x="3970338" y="4529138"/>
          <p14:tracePt t="85130" x="3978275" y="4521200"/>
          <p14:tracePt t="85137" x="3978275" y="4513263"/>
          <p14:tracePt t="85145" x="3986213" y="4505325"/>
          <p14:tracePt t="85152" x="3986213" y="4497388"/>
          <p14:tracePt t="85160" x="3994150" y="4497388"/>
          <p14:tracePt t="85167" x="3994150" y="4489450"/>
          <p14:tracePt t="85175" x="3994150" y="4481513"/>
          <p14:tracePt t="85182" x="4002088" y="4473575"/>
          <p14:tracePt t="85205" x="4002088" y="4465638"/>
          <p14:tracePt t="85542" x="3994150" y="4465638"/>
          <p14:tracePt t="85550" x="3978275" y="4465638"/>
          <p14:tracePt t="85558" x="3954463" y="4473575"/>
          <p14:tracePt t="85565" x="3930650" y="4473575"/>
          <p14:tracePt t="85573" x="3898900" y="4473575"/>
          <p14:tracePt t="85580" x="3859213" y="4473575"/>
          <p14:tracePt t="85587" x="3825875" y="4473575"/>
          <p14:tracePt t="85594" x="3786188" y="4473575"/>
          <p14:tracePt t="85602" x="3746500" y="4481513"/>
          <p14:tracePt t="85610" x="3714750" y="4481513"/>
          <p14:tracePt t="85617" x="3675063" y="4481513"/>
          <p14:tracePt t="85624" x="3643313" y="4481513"/>
          <p14:tracePt t="85632" x="3611563" y="4481513"/>
          <p14:tracePt t="85640" x="3579813" y="4481513"/>
          <p14:tracePt t="85647" x="3548063" y="4489450"/>
          <p14:tracePt t="85655" x="3524250" y="4489450"/>
          <p14:tracePt t="85662" x="3508375" y="4497388"/>
          <p14:tracePt t="85670" x="3500438" y="4497388"/>
          <p14:tracePt t="85678" x="3484563" y="4497388"/>
          <p14:tracePt t="85685" x="3476625" y="4497388"/>
          <p14:tracePt t="85693" x="3467100" y="4497388"/>
          <p14:tracePt t="85700" x="3459163" y="4497388"/>
          <p14:tracePt t="85812" x="3451225" y="4497388"/>
          <p14:tracePt t="85954" x="3435350" y="4497388"/>
          <p14:tracePt t="85977" x="3379788" y="4497388"/>
          <p14:tracePt t="85985" x="3355975" y="4497388"/>
          <p14:tracePt t="85993" x="3324225" y="4497388"/>
          <p14:tracePt t="86000" x="3292475" y="4497388"/>
          <p14:tracePt t="86008" x="3268663" y="4497388"/>
          <p14:tracePt t="86015" x="3260725" y="4497388"/>
          <p14:tracePt t="86023" x="3252788" y="4497388"/>
          <p14:tracePt t="86030" x="3252788" y="4505325"/>
          <p14:tracePt t="86038" x="3244850" y="4505325"/>
          <p14:tracePt t="86045" x="3244850" y="4513263"/>
          <p14:tracePt t="86052" x="3236913" y="4521200"/>
          <p14:tracePt t="86060" x="3244850" y="4521200"/>
          <p14:tracePt t="86067" x="3268663" y="4521200"/>
          <p14:tracePt t="86075" x="3284538" y="4521200"/>
          <p14:tracePt t="86082" x="3308350" y="4521200"/>
          <p14:tracePt t="86091" x="3332163" y="4521200"/>
          <p14:tracePt t="86097" x="3355975" y="4521200"/>
          <p14:tracePt t="86104" x="3379788" y="4521200"/>
          <p14:tracePt t="86112" x="3387725" y="4521200"/>
          <p14:tracePt t="86120" x="3395663" y="4521200"/>
          <p14:tracePt t="86127" x="3411538" y="4521200"/>
          <p14:tracePt t="86135" x="3419475" y="4521200"/>
          <p14:tracePt t="86143" x="3427413" y="4513263"/>
          <p14:tracePt t="86157" x="3435350" y="4513263"/>
          <p14:tracePt t="86165" x="3435350" y="4505325"/>
          <p14:tracePt t="86173" x="3443288" y="4505325"/>
          <p14:tracePt t="86180" x="3443288" y="4497388"/>
          <p14:tracePt t="86194" x="3459163" y="4481513"/>
          <p14:tracePt t="86202" x="3459163" y="4473575"/>
          <p14:tracePt t="86209" x="3459163" y="4465638"/>
          <p14:tracePt t="86217" x="3467100" y="4457700"/>
          <p14:tracePt t="86226" x="3476625" y="4441825"/>
          <p14:tracePt t="86232" x="3476625" y="4425950"/>
          <p14:tracePt t="86241" x="3476625" y="4418013"/>
          <p14:tracePt t="86247" x="3484563" y="4402138"/>
          <p14:tracePt t="86262" x="3484563" y="4386263"/>
          <p14:tracePt t="86271" x="3484563" y="4354513"/>
          <p14:tracePt t="86277" x="3484563" y="4330700"/>
          <p14:tracePt t="86286" x="3484563" y="4314825"/>
          <p14:tracePt t="86293" x="3476625" y="4314825"/>
          <p14:tracePt t="86300" x="3476625" y="4306888"/>
          <p14:tracePt t="86308" x="3467100" y="4306888"/>
          <p14:tracePt t="86315" x="3459163" y="4306888"/>
          <p14:tracePt t="86330" x="3451225" y="4298950"/>
          <p14:tracePt t="86345" x="3443288" y="4298950"/>
          <p14:tracePt t="86367" x="3435350" y="4291013"/>
          <p14:tracePt t="86375" x="3427413" y="4291013"/>
          <p14:tracePt t="86397" x="3419475" y="4291013"/>
          <p14:tracePt t="86412" x="3411538" y="4281488"/>
          <p14:tracePt t="86420" x="3403600" y="4281488"/>
          <p14:tracePt t="86427" x="3395663" y="4281488"/>
          <p14:tracePt t="86435" x="3371850" y="4281488"/>
          <p14:tracePt t="86443" x="3363913" y="4273550"/>
          <p14:tracePt t="86450" x="3355975" y="4265613"/>
          <p14:tracePt t="86458" x="3340100" y="4265613"/>
          <p14:tracePt t="86465" x="3316288" y="4265613"/>
          <p14:tracePt t="86473" x="3284538" y="4249738"/>
          <p14:tracePt t="86480" x="3260725" y="4241800"/>
          <p14:tracePt t="86487" x="3197225" y="4233863"/>
          <p14:tracePt t="86495" x="3157538" y="4217988"/>
          <p14:tracePt t="86502" x="3125788" y="4217988"/>
          <p14:tracePt t="86510" x="3092450" y="4210050"/>
          <p14:tracePt t="86517" x="3068638" y="4210050"/>
          <p14:tracePt t="86525" x="3036888" y="4210050"/>
          <p14:tracePt t="86532" x="3013075" y="4202113"/>
          <p14:tracePt t="86540" x="2989263" y="4194175"/>
          <p14:tracePt t="86547" x="2965450" y="4186238"/>
          <p14:tracePt t="86555" x="2941638" y="4186238"/>
          <p14:tracePt t="86562" x="2917825" y="4178300"/>
          <p14:tracePt t="86570" x="2894013" y="4162425"/>
          <p14:tracePt t="86577" x="2854325" y="4146550"/>
          <p14:tracePt t="86585" x="2814638" y="4138613"/>
          <p14:tracePt t="86592" x="2774950" y="4130675"/>
          <p14:tracePt t="86601" x="2741613" y="4122738"/>
          <p14:tracePt t="86607" x="2725738" y="4122738"/>
          <p14:tracePt t="86615" x="2693988" y="4114800"/>
          <p14:tracePt t="86623" x="2678113" y="4114800"/>
          <p14:tracePt t="86630" x="2654300" y="4106863"/>
          <p14:tracePt t="86637" x="2630488" y="4106863"/>
          <p14:tracePt t="86645" x="2606675" y="4098925"/>
          <p14:tracePt t="86652" x="2590800" y="4098925"/>
          <p14:tracePt t="86660" x="2566988" y="4098925"/>
          <p14:tracePt t="86667" x="2551113" y="4098925"/>
          <p14:tracePt t="86675" x="2527300" y="4098925"/>
          <p14:tracePt t="86682" x="2511425" y="4098925"/>
          <p14:tracePt t="86690" x="2487613" y="4098925"/>
          <p14:tracePt t="86697" x="2471738" y="4098925"/>
          <p14:tracePt t="86705" x="2447925" y="4098925"/>
          <p14:tracePt t="86712" x="2416175" y="4098925"/>
          <p14:tracePt t="86720" x="2400300" y="4090988"/>
          <p14:tracePt t="86728" x="2366963" y="4090988"/>
          <p14:tracePt t="86736" x="2327275" y="4090988"/>
          <p14:tracePt t="86743" x="2303463" y="4090988"/>
          <p14:tracePt t="86750" x="2279650" y="4090988"/>
          <p14:tracePt t="86757" x="2247900" y="4090988"/>
          <p14:tracePt t="86765" x="2216150" y="4090988"/>
          <p14:tracePt t="86773" x="2184400" y="4090988"/>
          <p14:tracePt t="86780" x="2152650" y="4090988"/>
          <p14:tracePt t="86787" x="2081213" y="4090988"/>
          <p14:tracePt t="86794" x="2025650" y="4090988"/>
          <p14:tracePt t="86802" x="1976438" y="4083050"/>
          <p14:tracePt t="86810" x="1936750" y="4083050"/>
          <p14:tracePt t="86817" x="1881188" y="4083050"/>
          <p14:tracePt t="86825" x="1833563" y="4083050"/>
          <p14:tracePt t="86832" x="1778000" y="4083050"/>
          <p14:tracePt t="86839" x="1730375" y="4083050"/>
          <p14:tracePt t="86847" x="1706563" y="4083050"/>
          <p14:tracePt t="86855" x="1674813" y="4083050"/>
          <p14:tracePt t="86862" x="1641475" y="4083050"/>
          <p14:tracePt t="86870" x="1617663" y="4083050"/>
          <p14:tracePt t="86877" x="1601788" y="4083050"/>
          <p14:tracePt t="86885" x="1577975" y="4083050"/>
          <p14:tracePt t="86893" x="1554163" y="4083050"/>
          <p14:tracePt t="86900" x="1538288" y="4083050"/>
          <p14:tracePt t="86907" x="1514475" y="4083050"/>
          <p14:tracePt t="86915" x="1490663" y="4083050"/>
          <p14:tracePt t="86923" x="1466850" y="4083050"/>
          <p14:tracePt t="86930" x="1443038" y="4083050"/>
          <p14:tracePt t="86937" x="1419225" y="4083050"/>
          <p14:tracePt t="86944" x="1395413" y="4083050"/>
          <p14:tracePt t="86960" x="1371600" y="4083050"/>
          <p14:tracePt t="86960" x="1339850" y="4083050"/>
          <p14:tracePt t="86967" x="1308100" y="4083050"/>
          <p14:tracePt t="86975" x="1284288" y="4083050"/>
          <p14:tracePt t="86982" x="1258888" y="4083050"/>
          <p14:tracePt t="86989" x="1243013" y="4083050"/>
          <p14:tracePt t="86997" x="1211263" y="4083050"/>
          <p14:tracePt t="87006" x="1187450" y="4083050"/>
          <p14:tracePt t="87012" x="1163638" y="4083050"/>
          <p14:tracePt t="87020" x="1155700" y="4083050"/>
          <p14:tracePt t="87027" x="1123950" y="4083050"/>
          <p14:tracePt t="87035" x="1108075" y="4083050"/>
          <p14:tracePt t="87050" x="1100138" y="4083050"/>
          <p14:tracePt t="87058" x="1084263" y="4083050"/>
          <p14:tracePt t="87065" x="1076325" y="4083050"/>
          <p14:tracePt t="87073" x="1068388" y="4083050"/>
          <p14:tracePt t="87080" x="1044575" y="4083050"/>
          <p14:tracePt t="87088" x="1036638" y="4083050"/>
          <p14:tracePt t="87095" x="1028700" y="4083050"/>
          <p14:tracePt t="87102" x="1012825" y="4090988"/>
          <p14:tracePt t="87110" x="996950" y="4098925"/>
          <p14:tracePt t="87117" x="989013" y="4098925"/>
          <p14:tracePt t="87132" x="973138" y="4098925"/>
          <p14:tracePt t="87140" x="957263" y="4106863"/>
          <p14:tracePt t="87147" x="949325" y="4106863"/>
          <p14:tracePt t="87155" x="933450" y="4114800"/>
          <p14:tracePt t="87162" x="917575" y="4114800"/>
          <p14:tracePt t="87170" x="892175" y="4122738"/>
          <p14:tracePt t="87177" x="876300" y="4122738"/>
          <p14:tracePt t="87185" x="860425" y="4122738"/>
          <p14:tracePt t="87192" x="852488" y="4122738"/>
          <p14:tracePt t="87200" x="836613" y="4122738"/>
          <p14:tracePt t="87208" x="820738" y="4122738"/>
          <p14:tracePt t="87214" x="820738" y="4130675"/>
          <p14:tracePt t="87222" x="812800" y="4130675"/>
          <p14:tracePt t="87237" x="804863" y="4130675"/>
          <p14:tracePt t="87259" x="796925" y="4130675"/>
          <p14:tracePt t="87289" x="796925" y="4138613"/>
          <p14:tracePt t="87313" x="788988" y="4138613"/>
          <p14:tracePt t="87320" x="788988" y="4146550"/>
          <p14:tracePt t="87604" x="796925" y="4146550"/>
          <p14:tracePt t="87612" x="820738" y="4146550"/>
          <p14:tracePt t="87620" x="844550" y="4146550"/>
          <p14:tracePt t="87627" x="868363" y="4138613"/>
          <p14:tracePt t="87635" x="908050" y="4130675"/>
          <p14:tracePt t="87642" x="957263" y="4122738"/>
          <p14:tracePt t="87650" x="1036638" y="4098925"/>
          <p14:tracePt t="87658" x="1100138" y="4083050"/>
          <p14:tracePt t="87665" x="1187450" y="4067175"/>
          <p14:tracePt t="87673" x="1274763" y="4051300"/>
          <p14:tracePt t="87680" x="1371600" y="4027488"/>
          <p14:tracePt t="87687" x="1450975" y="4019550"/>
          <p14:tracePt t="87695" x="1570038" y="4011613"/>
          <p14:tracePt t="87702" x="1674813" y="4003675"/>
          <p14:tracePt t="87709" x="1793875" y="3995738"/>
          <p14:tracePt t="87718" x="1897063" y="3987800"/>
          <p14:tracePt t="87725" x="2008188" y="3987800"/>
          <p14:tracePt t="87732" x="2105025" y="3979863"/>
          <p14:tracePt t="87741" x="2192338" y="3979863"/>
          <p14:tracePt t="87747" x="2279650" y="3979863"/>
          <p14:tracePt t="87756" x="2366963" y="3979863"/>
          <p14:tracePt t="87762" x="2439988" y="3979863"/>
          <p14:tracePt t="87770" x="2503488" y="3979863"/>
          <p14:tracePt t="87777" x="2559050" y="3979863"/>
          <p14:tracePt t="87785" x="2606675" y="3987800"/>
          <p14:tracePt t="87792" x="2638425" y="3987800"/>
          <p14:tracePt t="87800" x="2678113" y="3995738"/>
          <p14:tracePt t="87808" x="2717800" y="4003675"/>
          <p14:tracePt t="87814" x="2751138" y="4011613"/>
          <p14:tracePt t="87822" x="2782888" y="4019550"/>
          <p14:tracePt t="87830" x="2822575" y="4035425"/>
          <p14:tracePt t="87837" x="2846388" y="4043363"/>
          <p14:tracePt t="87844" x="2862263" y="4043363"/>
          <p14:tracePt t="87852" x="2894013" y="4051300"/>
          <p14:tracePt t="87859" x="2925763" y="4067175"/>
          <p14:tracePt t="87867" x="2949575" y="4075113"/>
          <p14:tracePt t="87876" x="3005138" y="4090988"/>
          <p14:tracePt t="87882" x="3028950" y="4090988"/>
          <p14:tracePt t="87890" x="3076575" y="4106863"/>
          <p14:tracePt t="87897" x="3117850" y="4122738"/>
          <p14:tracePt t="87906" x="3165475" y="4138613"/>
          <p14:tracePt t="87912" x="3213100" y="4154488"/>
          <p14:tracePt t="87920" x="3260725" y="4170363"/>
          <p14:tracePt t="87927" x="3316288" y="4186238"/>
          <p14:tracePt t="87935" x="3348038" y="4194175"/>
          <p14:tracePt t="87942" x="3395663" y="4210050"/>
          <p14:tracePt t="87950" x="3435350" y="4217988"/>
          <p14:tracePt t="87958" x="3476625" y="4233863"/>
          <p14:tracePt t="87965" x="3524250" y="4249738"/>
          <p14:tracePt t="87972" x="3556000" y="4249738"/>
          <p14:tracePt t="87980" x="3587750" y="4257675"/>
          <p14:tracePt t="87987" x="3611563" y="4265613"/>
          <p14:tracePt t="87995" x="3619500" y="4265613"/>
          <p14:tracePt t="88002" x="3627438" y="4273550"/>
          <p14:tracePt t="88092" x="3619500" y="4281488"/>
          <p14:tracePt t="88100" x="3603625" y="4291013"/>
          <p14:tracePt t="88108" x="3587750" y="4298950"/>
          <p14:tracePt t="88114" x="3563938" y="4306888"/>
          <p14:tracePt t="88122" x="3548063" y="4314825"/>
          <p14:tracePt t="88130" x="3508375" y="4322763"/>
          <p14:tracePt t="88137" x="3467100" y="4338638"/>
          <p14:tracePt t="88146" x="3435350" y="4346575"/>
          <p14:tracePt t="88152" x="3387725" y="4354513"/>
          <p14:tracePt t="88159" x="3340100" y="4370388"/>
          <p14:tracePt t="88167" x="3308350" y="4378325"/>
          <p14:tracePt t="88175" x="3284538" y="4386263"/>
          <p14:tracePt t="88182" x="3244850" y="4402138"/>
          <p14:tracePt t="88190" x="3221038" y="4410075"/>
          <p14:tracePt t="88197" x="3205163" y="4418013"/>
          <p14:tracePt t="88206" x="3197225" y="4418013"/>
          <p14:tracePt t="88212" x="3189288" y="4418013"/>
          <p14:tracePt t="88220" x="3189288" y="4425950"/>
          <p14:tracePt t="88310" x="3189288" y="4433888"/>
          <p14:tracePt t="88318" x="3189288" y="4441825"/>
          <p14:tracePt t="88332" x="3189288" y="4449763"/>
          <p14:tracePt t="88340" x="3197225" y="4449763"/>
          <p14:tracePt t="88347" x="3205163" y="4457700"/>
          <p14:tracePt t="88355" x="3213100" y="4465638"/>
          <p14:tracePt t="88362" x="3244850" y="4473575"/>
          <p14:tracePt t="88370" x="3260725" y="4481513"/>
          <p14:tracePt t="88377" x="3292475" y="4489450"/>
          <p14:tracePt t="88385" x="3324225" y="4505325"/>
          <p14:tracePt t="88392" x="3379788" y="4513263"/>
          <p14:tracePt t="88400" x="3427413" y="4521200"/>
          <p14:tracePt t="88408" x="3500438" y="4537075"/>
          <p14:tracePt t="88414" x="3556000" y="4545013"/>
          <p14:tracePt t="88423" x="3603625" y="4552950"/>
          <p14:tracePt t="88430" x="3643313" y="4552950"/>
          <p14:tracePt t="88438" x="3690938" y="4560888"/>
          <p14:tracePt t="88446" x="3730625" y="4560888"/>
          <p14:tracePt t="88452" x="3770313" y="4560888"/>
          <p14:tracePt t="88459" x="3802063" y="4560888"/>
          <p14:tracePt t="88467" x="3810000" y="4560888"/>
          <p14:tracePt t="88475" x="3833813" y="4560888"/>
          <p14:tracePt t="88482" x="3851275" y="4568825"/>
          <p14:tracePt t="88490" x="3859213" y="4568825"/>
          <p14:tracePt t="88506" x="3867150" y="4568825"/>
          <p14:tracePt t="88512" x="3875088" y="4568825"/>
          <p14:tracePt t="88527" x="3883025" y="4568825"/>
          <p14:tracePt t="88542" x="3890963" y="4568825"/>
          <p14:tracePt t="88550" x="3922713" y="4576763"/>
          <p14:tracePt t="88558" x="3946525" y="4576763"/>
          <p14:tracePt t="88565" x="3962400" y="4576763"/>
          <p14:tracePt t="88572" x="3994150" y="4584700"/>
          <p14:tracePt t="88580" x="4017963" y="4584700"/>
          <p14:tracePt t="88587" x="4049713" y="4584700"/>
          <p14:tracePt t="88595" x="4073525" y="4584700"/>
          <p14:tracePt t="88603" x="4089400" y="4584700"/>
          <p14:tracePt t="88609" x="4113213" y="4584700"/>
          <p14:tracePt t="88617" x="4121150" y="4584700"/>
          <p14:tracePt t="88625" x="4137025" y="4584700"/>
          <p14:tracePt t="88632" x="4152900" y="4584700"/>
          <p14:tracePt t="88640" x="4160838" y="4584700"/>
          <p14:tracePt t="88647" x="4168775" y="4584700"/>
          <p14:tracePt t="88655" x="4176713" y="4584700"/>
          <p14:tracePt t="88662" x="4184650" y="4584700"/>
          <p14:tracePt t="88670" x="4192588" y="4584700"/>
          <p14:tracePt t="88677" x="4200525" y="4584700"/>
          <p14:tracePt t="88685" x="4210050" y="4584700"/>
          <p14:tracePt t="88692" x="4217988" y="4584700"/>
          <p14:tracePt t="88700" x="4233863" y="4584700"/>
          <p14:tracePt t="88707" x="4241800" y="4584700"/>
          <p14:tracePt t="88714" x="4257675" y="4584700"/>
          <p14:tracePt t="88722" x="4273550" y="4584700"/>
          <p14:tracePt t="88730" x="4289425" y="4584700"/>
          <p14:tracePt t="88737" x="4329113" y="4584700"/>
          <p14:tracePt t="88744" x="4352925" y="4584700"/>
          <p14:tracePt t="88752" x="4368800" y="4584700"/>
          <p14:tracePt t="88759" x="4392613" y="4584700"/>
          <p14:tracePt t="88767" x="4400550" y="4584700"/>
          <p14:tracePt t="88782" x="4416425" y="4584700"/>
          <p14:tracePt t="88939" x="4408488" y="4584700"/>
          <p14:tracePt t="88947" x="4392613" y="4584700"/>
          <p14:tracePt t="88957" x="4384675" y="4584700"/>
          <p14:tracePt t="88962" x="4352925" y="4584700"/>
          <p14:tracePt t="88969" x="4321175" y="4584700"/>
          <p14:tracePt t="88977" x="4289425" y="4584700"/>
          <p14:tracePt t="88984" x="4249738" y="4584700"/>
          <p14:tracePt t="88992" x="4200525" y="4584700"/>
          <p14:tracePt t="89000" x="4152900" y="4584700"/>
          <p14:tracePt t="89007" x="4121150" y="4584700"/>
          <p14:tracePt t="89015" x="4065588" y="4584700"/>
          <p14:tracePt t="89022" x="4025900" y="4584700"/>
          <p14:tracePt t="89030" x="3986213" y="4584700"/>
          <p14:tracePt t="89038" x="3946525" y="4584700"/>
          <p14:tracePt t="89045" x="3914775" y="4584700"/>
          <p14:tracePt t="89052" x="3906838" y="4584700"/>
          <p14:tracePt t="89060" x="3898900" y="4584700"/>
          <p14:tracePt t="89075" x="3890963" y="4584700"/>
          <p14:tracePt t="89112" x="3875088" y="4584700"/>
          <p14:tracePt t="89120" x="3859213" y="4584700"/>
          <p14:tracePt t="89135" x="3843338" y="4584700"/>
          <p14:tracePt t="89142" x="3825875" y="4584700"/>
          <p14:tracePt t="89150" x="3810000" y="4584700"/>
          <p14:tracePt t="89157" x="3794125" y="4576763"/>
          <p14:tracePt t="89165" x="3770313" y="4576763"/>
          <p14:tracePt t="89174" x="3746500" y="4576763"/>
          <p14:tracePt t="89179" x="3730625" y="4576763"/>
          <p14:tracePt t="89188" x="3714750" y="4576763"/>
          <p14:tracePt t="89195" x="3706813" y="4576763"/>
          <p14:tracePt t="89203" x="3698875" y="4576763"/>
          <p14:tracePt t="89210" x="3675063" y="4576763"/>
          <p14:tracePt t="89224" x="3667125" y="4576763"/>
          <p14:tracePt t="92160" x="0" y="0"/>
        </p14:tracePtLst>
        <p14:tracePtLst>
          <p14:tracePt t="92894" x="1123950" y="4521200"/>
          <p14:tracePt t="92944" x="1131888" y="4521200"/>
          <p14:tracePt t="92989" x="1139825" y="4521200"/>
          <p14:tracePt t="93162" x="1147763" y="4521200"/>
          <p14:tracePt t="93171" x="1155700" y="4521200"/>
          <p14:tracePt t="93186" x="1171575" y="4521200"/>
          <p14:tracePt t="93200" x="1179513" y="4521200"/>
          <p14:tracePt t="93215" x="1187450" y="4521200"/>
          <p14:tracePt t="93230" x="1195388" y="4521200"/>
          <p14:tracePt t="93246" x="1203325" y="4513263"/>
          <p14:tracePt t="93253" x="1211263" y="4513263"/>
          <p14:tracePt t="93305" x="1219200" y="4513263"/>
          <p14:tracePt t="93335" x="1227138" y="4505325"/>
          <p14:tracePt t="93357" x="1235075" y="4505325"/>
          <p14:tracePt t="93365" x="1243013" y="4505325"/>
          <p14:tracePt t="93380" x="1250950" y="4505325"/>
          <p14:tracePt t="93410" x="1258888" y="4505325"/>
          <p14:tracePt t="93439" x="1258888" y="4497388"/>
          <p14:tracePt t="93470" x="1266825" y="4497388"/>
          <p14:tracePt t="93500" x="1274763" y="4497388"/>
          <p14:tracePt t="93507" x="1274763" y="4489450"/>
          <p14:tracePt t="93522" x="1284288" y="4489450"/>
          <p14:tracePt t="93546" x="1292225" y="4489450"/>
          <p14:tracePt t="93582" x="1308100" y="4489450"/>
          <p14:tracePt t="93589" x="1316038" y="4489450"/>
          <p14:tracePt t="93695" x="1308100" y="4489450"/>
          <p14:tracePt t="93740" x="1300163" y="4489450"/>
          <p14:tracePt t="94324" x="1292225" y="4489450"/>
          <p14:tracePt t="94335" x="1284288" y="4497388"/>
          <p14:tracePt t="94348" x="1274763" y="4505325"/>
          <p14:tracePt t="94355" x="1266825" y="4505325"/>
          <p14:tracePt t="94363" x="1258888" y="4505325"/>
          <p14:tracePt t="94371" x="1250950" y="4513263"/>
          <p14:tracePt t="94387" x="1243013" y="4513263"/>
          <p14:tracePt t="94417" x="1235075" y="4513263"/>
          <p14:tracePt t="96012" x="1243013" y="4513263"/>
          <p14:tracePt t="103335" x="1258888" y="4513263"/>
          <p14:tracePt t="103337" x="1266825" y="4505325"/>
          <p14:tracePt t="103337" x="1274763" y="4505325"/>
          <p14:tracePt t="109344" x="0" y="0"/>
        </p14:tracePtLst>
        <p14:tracePtLst>
          <p14:tracePt t="110242" x="4894263" y="4592638"/>
          <p14:tracePt t="110406" x="4902200" y="4592638"/>
          <p14:tracePt t="110414" x="4910138" y="4592638"/>
          <p14:tracePt t="110424" x="4926013" y="4592638"/>
          <p14:tracePt t="110428" x="4933950" y="4592638"/>
          <p14:tracePt t="110439" x="4959350" y="4592638"/>
          <p14:tracePt t="110444" x="4983163" y="4592638"/>
          <p14:tracePt t="110452" x="5006975" y="4592638"/>
          <p14:tracePt t="110459" x="5022850" y="4592638"/>
          <p14:tracePt t="110467" x="5046663" y="4592638"/>
          <p14:tracePt t="110474" x="5078413" y="4592638"/>
          <p14:tracePt t="110482" x="5086350" y="4592638"/>
          <p14:tracePt t="110489" x="5118100" y="4592638"/>
          <p14:tracePt t="110497" x="5141913" y="4592638"/>
          <p14:tracePt t="110506" x="5181600" y="4592638"/>
          <p14:tracePt t="110512" x="5197475" y="4592638"/>
          <p14:tracePt t="110520" x="5221288" y="4592638"/>
          <p14:tracePt t="110526" x="5245100" y="4592638"/>
          <p14:tracePt t="110534" x="5268913" y="4592638"/>
          <p14:tracePt t="110541" x="5310188" y="4592638"/>
          <p14:tracePt t="110550" x="5357813" y="4592638"/>
          <p14:tracePt t="110557" x="5381625" y="4592638"/>
          <p14:tracePt t="110565" x="5421313" y="4592638"/>
          <p14:tracePt t="110571" x="5453063" y="4592638"/>
          <p14:tracePt t="110581" x="5484813" y="4592638"/>
          <p14:tracePt t="110587" x="5508625" y="4592638"/>
          <p14:tracePt t="110595" x="5548313" y="4592638"/>
          <p14:tracePt t="110603" x="5580063" y="4592638"/>
          <p14:tracePt t="110609" x="5635625" y="4592638"/>
          <p14:tracePt t="110617" x="5651500" y="4592638"/>
          <p14:tracePt t="110626" x="5667375" y="4592638"/>
          <p14:tracePt t="110632" x="5676900" y="4592638"/>
          <p14:tracePt t="110773" x="5667375" y="4592638"/>
          <p14:tracePt t="110782" x="5643563" y="4592638"/>
          <p14:tracePt t="110789" x="5619750" y="4592638"/>
          <p14:tracePt t="110796" x="5595938" y="4592638"/>
          <p14:tracePt t="110806" x="5548313" y="4592638"/>
          <p14:tracePt t="110814" x="5516563" y="4592638"/>
          <p14:tracePt t="110819" x="5453063" y="4592638"/>
          <p14:tracePt t="110826" x="5397500" y="4592638"/>
          <p14:tracePt t="110834" x="5357813" y="4592638"/>
          <p14:tracePt t="110841" x="5300663" y="4592638"/>
          <p14:tracePt t="110849" x="5260975" y="4592638"/>
          <p14:tracePt t="110856" x="5213350" y="4592638"/>
          <p14:tracePt t="110864" x="5173663" y="4592638"/>
          <p14:tracePt t="110871" x="5126038" y="4592638"/>
          <p14:tracePt t="110879" x="5086350" y="4592638"/>
          <p14:tracePt t="110886" x="5046663" y="4592638"/>
          <p14:tracePt t="110894" x="5014913" y="4592638"/>
          <p14:tracePt t="110901" x="4991100" y="4592638"/>
          <p14:tracePt t="110908" x="4967288" y="4592638"/>
          <p14:tracePt t="110916" x="4943475" y="4592638"/>
          <p14:tracePt t="110924" x="4918075" y="4592638"/>
          <p14:tracePt t="110931" x="4894263" y="4592638"/>
          <p14:tracePt t="110939" x="4870450" y="4592638"/>
          <p14:tracePt t="110956" x="4838700" y="4592638"/>
          <p14:tracePt t="110961" x="4814888" y="4592638"/>
          <p14:tracePt t="110970" x="4799013" y="4592638"/>
          <p14:tracePt t="110976" x="4783138" y="4592638"/>
          <p14:tracePt t="110984" x="4767263" y="4592638"/>
          <p14:tracePt t="110991" x="4751388" y="4592638"/>
          <p14:tracePt t="110998" x="4743450" y="4592638"/>
          <p14:tracePt t="111006" x="4735513" y="4592638"/>
          <p14:tracePt t="111014" x="4727575" y="4592638"/>
          <p14:tracePt t="111021" x="4719638" y="4592638"/>
          <p14:tracePt t="111029" x="4711700" y="4592638"/>
          <p14:tracePt t="111036" x="4703763" y="4592638"/>
          <p14:tracePt t="111051" x="4695825" y="4592638"/>
          <p14:tracePt t="111066" x="4687888" y="4592638"/>
          <p14:tracePt t="111073" x="4679950" y="4592638"/>
          <p14:tracePt t="111126" x="4672013" y="4592638"/>
          <p14:tracePt t="111186" x="4687888" y="4592638"/>
          <p14:tracePt t="111193" x="4735513" y="4600575"/>
          <p14:tracePt t="111201" x="4799013" y="4600575"/>
          <p14:tracePt t="111209" x="4862513" y="4608513"/>
          <p14:tracePt t="111216" x="4951413" y="4608513"/>
          <p14:tracePt t="111223" x="5046663" y="4616450"/>
          <p14:tracePt t="111231" x="5141913" y="4616450"/>
          <p14:tracePt t="111239" x="5237163" y="4616450"/>
          <p14:tracePt t="111246" x="5318125" y="4616450"/>
          <p14:tracePt t="111254" x="5373688" y="4616450"/>
          <p14:tracePt t="111261" x="5437188" y="4616450"/>
          <p14:tracePt t="111270" x="5468938" y="4616450"/>
          <p14:tracePt t="111276" x="5492750" y="4616450"/>
          <p14:tracePt t="111285" x="5500688" y="4616450"/>
          <p14:tracePt t="111478" x="5492750" y="4616450"/>
          <p14:tracePt t="112626" x="5484813" y="4616450"/>
          <p14:tracePt t="112636" x="5476875" y="4616450"/>
          <p14:tracePt t="112641" x="5461000" y="4616450"/>
          <p14:tracePt t="112649" x="5429250" y="4616450"/>
          <p14:tracePt t="112656" x="5389563" y="4600575"/>
          <p14:tracePt t="112664" x="5318125" y="4592638"/>
          <p14:tracePt t="112672" x="5253038" y="4584700"/>
          <p14:tracePt t="112678" x="5181600" y="4568825"/>
          <p14:tracePt t="112688" x="5094288" y="4560888"/>
          <p14:tracePt t="112694" x="5022850" y="4560888"/>
          <p14:tracePt t="112702" x="4967288" y="4560888"/>
          <p14:tracePt t="112710" x="4910138" y="4552950"/>
          <p14:tracePt t="112717" x="4886325" y="4552950"/>
          <p14:tracePt t="112724" x="4854575" y="4552950"/>
          <p14:tracePt t="112732" x="4846638" y="4545013"/>
          <p14:tracePt t="112821" x="4854575" y="4545013"/>
          <p14:tracePt t="112851" x="4862513" y="4545013"/>
          <p14:tracePt t="112868" x="4870450" y="4545013"/>
          <p14:tracePt t="112874" x="4870450" y="4537075"/>
          <p14:tracePt t="112882" x="4886325" y="4537075"/>
          <p14:tracePt t="112890" x="4902200" y="4529138"/>
          <p14:tracePt t="112896" x="4918075" y="4529138"/>
          <p14:tracePt t="112905" x="4926013" y="4529138"/>
          <p14:tracePt t="112911" x="4933950" y="4529138"/>
          <p14:tracePt t="112927" x="4943475" y="4521200"/>
          <p14:tracePt t="112956" x="4951413" y="4521200"/>
          <p14:tracePt t="112972" x="4959350" y="4521200"/>
          <p14:tracePt t="112980" x="4967288" y="4513263"/>
          <p14:tracePt t="112988" x="4975225" y="4513263"/>
          <p14:tracePt t="112994" x="4983163" y="4513263"/>
          <p14:tracePt t="113002" x="4983163" y="4505325"/>
          <p14:tracePt t="113009" x="4991100" y="4505325"/>
          <p14:tracePt t="113016" x="4999038" y="4505325"/>
          <p14:tracePt t="113023" x="5006975" y="4505325"/>
          <p14:tracePt t="113040" x="5014913" y="4505325"/>
          <p14:tracePt t="113047" x="5022850" y="4505325"/>
          <p14:tracePt t="113061" x="5046663" y="4505325"/>
          <p14:tracePt t="113069" x="5054600" y="4505325"/>
          <p14:tracePt t="113076" x="5070475" y="4505325"/>
          <p14:tracePt t="113084" x="5086350" y="4505325"/>
          <p14:tracePt t="113099" x="5094288" y="4505325"/>
          <p14:tracePt t="113556" x="5110163" y="4505325"/>
          <p14:tracePt t="113563" x="5126038" y="4505325"/>
          <p14:tracePt t="113571" x="5133975" y="4505325"/>
          <p14:tracePt t="113587" x="5141913" y="4505325"/>
          <p14:tracePt t="113593" x="5149850" y="4505325"/>
          <p14:tracePt t="113604" x="5157788" y="4505325"/>
          <p14:tracePt t="113676" x="5165725" y="4505325"/>
          <p14:tracePt t="113685" x="5181600" y="4505325"/>
          <p14:tracePt t="113691" x="5189538" y="4505325"/>
          <p14:tracePt t="113699" x="5197475" y="4505325"/>
          <p14:tracePt t="113706" x="5205413" y="4505325"/>
          <p14:tracePt t="113721" x="5213350" y="4505325"/>
          <p14:tracePt t="113781" x="5221288" y="4505325"/>
          <p14:tracePt t="113856" x="5229225" y="4505325"/>
          <p14:tracePt t="113916" x="5229225" y="4497388"/>
          <p14:tracePt t="113946" x="5237163" y="4497388"/>
          <p14:tracePt t="114441" x="5260975" y="4497388"/>
          <p14:tracePt t="114449" x="5284788" y="4497388"/>
          <p14:tracePt t="114456" x="5310188" y="4497388"/>
          <p14:tracePt t="114464" x="5318125" y="4497388"/>
          <p14:tracePt t="114471" x="5334000" y="4497388"/>
          <p14:tracePt t="114479" x="5341938" y="4497388"/>
          <p14:tracePt t="114569" x="5349875" y="4497388"/>
          <p14:tracePt t="114703" x="5357813" y="4497388"/>
          <p14:tracePt t="114720" x="5365750" y="4497388"/>
          <p14:tracePt t="114726" x="5373688" y="4497388"/>
          <p14:tracePt t="114733" x="5381625" y="4497388"/>
          <p14:tracePt t="114741" x="5397500" y="4497388"/>
          <p14:tracePt t="114751" x="5405438" y="4497388"/>
          <p14:tracePt t="114756" x="5413375" y="4497388"/>
          <p14:tracePt t="114764" x="5421313" y="4497388"/>
          <p14:tracePt t="114771" x="5437188" y="4497388"/>
          <p14:tracePt t="114779" x="5453063" y="4497388"/>
          <p14:tracePt t="114786" x="5461000" y="4497388"/>
          <p14:tracePt t="114794" x="5468938" y="4497388"/>
          <p14:tracePt t="114801" x="5476875" y="4497388"/>
          <p14:tracePt t="114816" x="5484813" y="4497388"/>
          <p14:tracePt t="115274" x="5484813" y="4505325"/>
          <p14:tracePt t="115281" x="5484813" y="4513263"/>
          <p14:tracePt t="115296" x="5492750" y="4513263"/>
          <p14:tracePt t="115303" x="5492750" y="4521200"/>
          <p14:tracePt t="116496" x="5484813" y="4521200"/>
          <p14:tracePt t="116513" x="5476875" y="4529138"/>
          <p14:tracePt t="116527" x="5468938" y="4529138"/>
          <p14:tracePt t="116534" x="5461000" y="4537075"/>
          <p14:tracePt t="116542" x="5453063" y="4537075"/>
          <p14:tracePt t="116550" x="5437188" y="4545013"/>
          <p14:tracePt t="116557" x="5421313" y="4552950"/>
          <p14:tracePt t="116564" x="5413375" y="4552950"/>
          <p14:tracePt t="116573" x="5405438" y="4552950"/>
          <p14:tracePt t="116751" x="5397500" y="4552950"/>
          <p14:tracePt t="116758" x="5389563" y="4552950"/>
          <p14:tracePt t="116803" x="5381625" y="4552950"/>
          <p14:tracePt t="116818" x="5373688" y="4552950"/>
          <p14:tracePt t="116834" x="5365750" y="4552950"/>
          <p14:tracePt t="116841" x="5357813" y="4552950"/>
          <p14:tracePt t="116848" x="5349875" y="4552950"/>
          <p14:tracePt t="116856" x="5341938" y="4552950"/>
          <p14:tracePt t="116864" x="5334000" y="4552950"/>
          <p14:tracePt t="116871" x="5318125" y="4552950"/>
          <p14:tracePt t="116879" x="5300663" y="4552950"/>
          <p14:tracePt t="116886" x="5292725" y="4552950"/>
          <p14:tracePt t="116893" x="5284788" y="4552950"/>
          <p14:tracePt t="116901" x="5276850" y="4552950"/>
          <p14:tracePt t="116909" x="5268913" y="4552950"/>
          <p14:tracePt t="116916" x="5260975" y="4552950"/>
          <p14:tracePt t="117096" x="5268913" y="4552950"/>
          <p14:tracePt t="117126" x="5276850" y="4552950"/>
          <p14:tracePt t="118184" x="5284788" y="4552950"/>
          <p14:tracePt t="121284" x="5237163" y="4560888"/>
          <p14:tracePt t="121285" x="5014913" y="4624388"/>
          <p14:tracePt t="121286" x="4943475" y="4641850"/>
          <p14:tracePt t="121288" x="4910138" y="4641850"/>
          <p14:tracePt t="121289" x="4870450" y="4649788"/>
          <p14:tracePt t="121299" x="4814888" y="4657725"/>
          <p14:tracePt t="121304" x="4775200" y="4665663"/>
          <p14:tracePt t="121312" x="4735513" y="4665663"/>
          <p14:tracePt t="121320" x="4695825" y="4665663"/>
          <p14:tracePt t="121328" x="4648200" y="4665663"/>
          <p14:tracePt t="121334" x="4600575" y="4673600"/>
          <p14:tracePt t="121341" x="4559300" y="4673600"/>
          <p14:tracePt t="121348" x="4527550" y="4673600"/>
          <p14:tracePt t="121356" x="4487863" y="4673600"/>
          <p14:tracePt t="121364" x="4432300" y="4673600"/>
          <p14:tracePt t="121372" x="4384675" y="4673600"/>
          <p14:tracePt t="121379" x="4352925" y="4673600"/>
          <p14:tracePt t="121386" x="4321175" y="4673600"/>
          <p14:tracePt t="121394" x="4289425" y="4673600"/>
          <p14:tracePt t="121401" x="4273550" y="4673600"/>
          <p14:tracePt t="121409" x="4265613" y="4673600"/>
          <p14:tracePt t="121416" x="4257675" y="4665663"/>
          <p14:tracePt t="121423" x="4249738" y="4665663"/>
          <p14:tracePt t="121461" x="4241800" y="4665663"/>
          <p14:tracePt t="121470" x="4225925" y="4665663"/>
          <p14:tracePt t="121476" x="4217988" y="4657725"/>
          <p14:tracePt t="121484" x="4200525" y="4657725"/>
          <p14:tracePt t="121491" x="4176713" y="4657725"/>
          <p14:tracePt t="121498" x="4144963" y="4657725"/>
          <p14:tracePt t="121506" x="4113213" y="4657725"/>
          <p14:tracePt t="121515" x="4033838" y="4649788"/>
          <p14:tracePt t="121521" x="3986213" y="4649788"/>
          <p14:tracePt t="121529" x="3930650" y="4649788"/>
          <p14:tracePt t="121536" x="3867150" y="4649788"/>
          <p14:tracePt t="121545" x="3786188" y="4649788"/>
          <p14:tracePt t="121551" x="3714750" y="4649788"/>
          <p14:tracePt t="121559" x="3643313" y="4649788"/>
          <p14:tracePt t="121566" x="3556000" y="4649788"/>
          <p14:tracePt t="121574" x="3500438" y="4649788"/>
          <p14:tracePt t="121581" x="3427413" y="4649788"/>
          <p14:tracePt t="121589" x="3355975" y="4649788"/>
          <p14:tracePt t="121597" x="3268663" y="4649788"/>
          <p14:tracePt t="121603" x="3197225" y="4649788"/>
          <p14:tracePt t="121611" x="3109913" y="4649788"/>
          <p14:tracePt t="121619" x="3021013" y="4649788"/>
          <p14:tracePt t="121627" x="2949575" y="4649788"/>
          <p14:tracePt t="121634" x="2870200" y="4649788"/>
          <p14:tracePt t="121641" x="2782888" y="4649788"/>
          <p14:tracePt t="121648" x="2693988" y="4649788"/>
          <p14:tracePt t="121656" x="2622550" y="4649788"/>
          <p14:tracePt t="121664" x="2535238" y="4649788"/>
          <p14:tracePt t="121671" x="2463800" y="4649788"/>
          <p14:tracePt t="121679" x="2424113" y="4649788"/>
          <p14:tracePt t="121686" x="2366963" y="4649788"/>
          <p14:tracePt t="121694" x="2311400" y="4649788"/>
          <p14:tracePt t="121701" x="2271713" y="4649788"/>
          <p14:tracePt t="121708" x="2224088" y="4649788"/>
          <p14:tracePt t="121716" x="2192338" y="4649788"/>
          <p14:tracePt t="121731" x="2168525" y="4649788"/>
          <p14:tracePt t="121731" x="2144713" y="4649788"/>
          <p14:tracePt t="121739" x="2120900" y="4649788"/>
          <p14:tracePt t="121747" x="2089150" y="4649788"/>
          <p14:tracePt t="121753" x="2057400" y="4649788"/>
          <p14:tracePt t="121761" x="2033588" y="4649788"/>
          <p14:tracePt t="121768" x="2008188" y="4649788"/>
          <p14:tracePt t="121776" x="1992313" y="4649788"/>
          <p14:tracePt t="121783" x="1968500" y="4649788"/>
          <p14:tracePt t="121791" x="1952625" y="4649788"/>
          <p14:tracePt t="121799" x="1928813" y="4649788"/>
          <p14:tracePt t="121806" x="1920875" y="4649788"/>
          <p14:tracePt t="121814" x="1897063" y="4657725"/>
          <p14:tracePt t="121821" x="1889125" y="4657725"/>
          <p14:tracePt t="121829" x="1881188" y="4657725"/>
          <p14:tracePt t="121836" x="1849438" y="4657725"/>
          <p14:tracePt t="121845" x="1825625" y="4673600"/>
          <p14:tracePt t="121851" x="1801813" y="4689475"/>
          <p14:tracePt t="121859" x="1778000" y="4697413"/>
          <p14:tracePt t="121866" x="1754188" y="4713288"/>
          <p14:tracePt t="121873" x="1706563" y="4729163"/>
          <p14:tracePt t="121881" x="1666875" y="4745038"/>
          <p14:tracePt t="121889" x="1609725" y="4768850"/>
          <p14:tracePt t="121897" x="1546225" y="4792663"/>
          <p14:tracePt t="121904" x="1466850" y="4824413"/>
          <p14:tracePt t="121911" x="1403350" y="4848225"/>
          <p14:tracePt t="121919" x="1331913" y="4872038"/>
          <p14:tracePt t="121926" x="1243013" y="4911725"/>
          <p14:tracePt t="121934" x="1155700" y="4943475"/>
          <p14:tracePt t="121946" x="1068388" y="4984750"/>
          <p14:tracePt t="121948" x="981075" y="5008563"/>
          <p14:tracePt t="121956" x="908050" y="5032375"/>
          <p14:tracePt t="121964" x="828675" y="5056188"/>
          <p14:tracePt t="121971" x="773113" y="5064125"/>
          <p14:tracePt t="121979" x="717550" y="5080000"/>
          <p14:tracePt t="121986" x="654050" y="5087938"/>
          <p14:tracePt t="121994" x="606425" y="5103813"/>
          <p14:tracePt t="122003" x="582613" y="5103813"/>
          <p14:tracePt t="122009" x="566738" y="5111750"/>
          <p14:tracePt t="122017" x="550863" y="5111750"/>
          <p14:tracePt t="122024" x="541338" y="5111750"/>
          <p14:tracePt t="122031" x="541338" y="5119688"/>
          <p14:tracePt t="122039" x="533400" y="5119688"/>
          <p14:tracePt t="122091" x="525463" y="5119688"/>
          <p14:tracePt t="122130" x="517525" y="5119688"/>
          <p14:tracePt t="122166" x="509588" y="5119688"/>
          <p14:tracePt t="122196" x="501650" y="5119688"/>
          <p14:tracePt t="122212" x="493713" y="5111750"/>
          <p14:tracePt t="122219" x="485775" y="5111750"/>
          <p14:tracePt t="122227" x="485775" y="5103813"/>
          <p14:tracePt t="122234" x="477838" y="5103813"/>
          <p14:tracePt t="122241" x="477838" y="5095875"/>
          <p14:tracePt t="122256" x="469900" y="5095875"/>
          <p14:tracePt t="122264" x="469900" y="5087938"/>
          <p14:tracePt t="122279" x="461963" y="5080000"/>
          <p14:tracePt t="122286" x="454025" y="5072063"/>
          <p14:tracePt t="122309" x="454025" y="5064125"/>
          <p14:tracePt t="122368" x="454025" y="5056188"/>
          <p14:tracePt t="122383" x="454025" y="5048250"/>
          <p14:tracePt t="122391" x="446088" y="5040313"/>
          <p14:tracePt t="122414" x="446088" y="5032375"/>
          <p14:tracePt t="122430" x="446088" y="5024438"/>
          <p14:tracePt t="122443" x="446088" y="5016500"/>
          <p14:tracePt t="122451" x="446088" y="5008563"/>
          <p14:tracePt t="122466" x="446088" y="5000625"/>
          <p14:tracePt t="122481" x="446088" y="4992688"/>
          <p14:tracePt t="122497" x="446088" y="4984750"/>
          <p14:tracePt t="122511" x="446088" y="4976813"/>
          <p14:tracePt t="122527" x="446088" y="4967288"/>
          <p14:tracePt t="122534" x="454025" y="4967288"/>
          <p14:tracePt t="122549" x="461963" y="4959350"/>
          <p14:tracePt t="122564" x="461963" y="4951413"/>
          <p14:tracePt t="122579" x="461963" y="4943475"/>
          <p14:tracePt t="122586" x="469900" y="4943475"/>
          <p14:tracePt t="122594" x="469900" y="4935538"/>
          <p14:tracePt t="122610" x="469900" y="4927600"/>
          <p14:tracePt t="122647" x="477838" y="4927600"/>
          <p14:tracePt t="122713" x="477838" y="4919663"/>
          <p14:tracePt t="123464" x="485775" y="4919663"/>
          <p14:tracePt t="123481" x="485775" y="4911725"/>
          <p14:tracePt t="123501" x="493713" y="4911725"/>
          <p14:tracePt t="130051" x="501650" y="4903788"/>
          <p14:tracePt t="130054" x="525463" y="4887913"/>
          <p14:tracePt t="130055" x="533400" y="4887913"/>
          <p14:tracePt t="130057" x="550863" y="4879975"/>
          <p14:tracePt t="130065" x="550863" y="4872038"/>
          <p14:tracePt t="130079" x="558800" y="4872038"/>
          <p14:tracePt t="134687" x="566738" y="4872038"/>
          <p14:tracePt t="134688" x="574675" y="4872038"/>
          <p14:tracePt t="137671" x="606425" y="4856163"/>
          <p14:tracePt t="137673" x="773113" y="4784725"/>
          <p14:tracePt t="137674" x="812800" y="4752975"/>
          <p14:tracePt t="137677" x="820738" y="4729163"/>
          <p14:tracePt t="137678" x="852488" y="4697413"/>
          <p14:tracePt t="137685" x="876300" y="4673600"/>
          <p14:tracePt t="137693" x="892175" y="4641850"/>
          <p14:tracePt t="137701" x="917575" y="4600575"/>
          <p14:tracePt t="137709" x="933450" y="4584700"/>
          <p14:tracePt t="137715" x="957263" y="4560888"/>
          <p14:tracePt t="137722" x="973138" y="4529138"/>
          <p14:tracePt t="137732" x="996950" y="4505325"/>
          <p14:tracePt t="137738" x="1012825" y="4481513"/>
          <p14:tracePt t="137745" x="1020763" y="4473575"/>
          <p14:tracePt t="137752" x="1036638" y="4457700"/>
          <p14:tracePt t="137760" x="1044575" y="4441825"/>
          <p14:tracePt t="137768" x="1052513" y="4433888"/>
          <p14:tracePt t="137776" x="1068388" y="4425950"/>
          <p14:tracePt t="137783" x="1076325" y="4410075"/>
          <p14:tracePt t="137791" x="1092200" y="4402138"/>
          <p14:tracePt t="137800" x="1100138" y="4394200"/>
          <p14:tracePt t="137805" x="1139825" y="4378325"/>
          <p14:tracePt t="137813" x="1219200" y="4354513"/>
          <p14:tracePt t="137820" x="1363663" y="4291013"/>
          <p14:tracePt t="137827" x="1546225" y="4217988"/>
          <p14:tracePt t="137835" x="1762125" y="4154488"/>
          <p14:tracePt t="137842" x="1984375" y="4090988"/>
          <p14:tracePt t="137851" x="2184400" y="4019550"/>
          <p14:tracePt t="137857" x="2351088" y="3979863"/>
          <p14:tracePt t="137864" x="2487613" y="3938588"/>
          <p14:tracePt t="137872" x="2614613" y="3914775"/>
          <p14:tracePt t="137882" x="2709863" y="3883025"/>
          <p14:tracePt t="137887" x="2782888" y="3859213"/>
          <p14:tracePt t="137895" x="2854325" y="3843338"/>
          <p14:tracePt t="137902" x="2917825" y="3827463"/>
          <p14:tracePt t="137910" x="2957513" y="3811588"/>
          <p14:tracePt t="137917" x="2989263" y="3795713"/>
          <p14:tracePt t="137925" x="3028950" y="3787775"/>
          <p14:tracePt t="137934" x="3036888" y="3771900"/>
          <p14:tracePt t="137940" x="3060700" y="3756025"/>
          <p14:tracePt t="137948" x="3100388" y="3740150"/>
          <p14:tracePt t="137955" x="3133725" y="3724275"/>
          <p14:tracePt t="137962" x="3197225" y="3692525"/>
          <p14:tracePt t="137970" x="3236913" y="3676650"/>
          <p14:tracePt t="137977" x="3308350" y="3652838"/>
          <p14:tracePt t="137985" x="3363913" y="3636963"/>
          <p14:tracePt t="137992" x="3427413" y="3613150"/>
          <p14:tracePt t="138000" x="3508375" y="3571875"/>
          <p14:tracePt t="138007" x="3571875" y="3548063"/>
          <p14:tracePt t="138016" x="3651250" y="3516313"/>
          <p14:tracePt t="138022" x="3730625" y="3484563"/>
          <p14:tracePt t="138030" x="3794125" y="3452813"/>
          <p14:tracePt t="138039" x="3851275" y="3429000"/>
          <p14:tracePt t="138046" x="3922713" y="3389313"/>
          <p14:tracePt t="138052" x="3986213" y="3365500"/>
          <p14:tracePt t="138060" x="4049713" y="3325813"/>
          <p14:tracePt t="138068" x="4113213" y="3294063"/>
          <p14:tracePt t="138075" x="4184650" y="3262313"/>
          <p14:tracePt t="138084" x="4217988" y="3244850"/>
          <p14:tracePt t="138090" x="4289425" y="3221038"/>
          <p14:tracePt t="138097" x="4329113" y="3197225"/>
          <p14:tracePt t="138104" x="4376738" y="3173413"/>
          <p14:tracePt t="138112" x="4416425" y="3149600"/>
          <p14:tracePt t="138120" x="4448175" y="3133725"/>
          <p14:tracePt t="138129" x="4464050" y="3117850"/>
          <p14:tracePt t="138134" x="4464050" y="3109913"/>
          <p14:tracePt t="138142" x="4495800" y="3086100"/>
          <p14:tracePt t="138150" x="4535488" y="3046413"/>
          <p14:tracePt t="138157" x="4551363" y="3022600"/>
          <p14:tracePt t="138164" x="4584700" y="2990850"/>
          <p14:tracePt t="138172" x="4608513" y="2959100"/>
          <p14:tracePt t="138180" x="4624388" y="2935288"/>
          <p14:tracePt t="138187" x="4648200" y="2901950"/>
          <p14:tracePt t="138195" x="4664075" y="2870200"/>
          <p14:tracePt t="138202" x="4695825" y="2830513"/>
          <p14:tracePt t="138210" x="4719638" y="2798763"/>
          <p14:tracePt t="138217" x="4735513" y="2767013"/>
          <p14:tracePt t="138225" x="4751388" y="2735263"/>
          <p14:tracePt t="138233" x="4759325" y="2711450"/>
          <p14:tracePt t="138241" x="4767263" y="2671763"/>
          <p14:tracePt t="138247" x="4783138" y="2640013"/>
          <p14:tracePt t="138255" x="4791075" y="2600325"/>
          <p14:tracePt t="138263" x="4791075" y="2592388"/>
          <p14:tracePt t="138270" x="4791075" y="2584450"/>
          <p14:tracePt t="138277" x="4791075" y="2576513"/>
          <p14:tracePt t="138434" x="4775200" y="2576513"/>
          <p14:tracePt t="138442" x="4759325" y="2576513"/>
          <p14:tracePt t="138450" x="4743450" y="2592388"/>
          <p14:tracePt t="138457" x="4727575" y="2592388"/>
          <p14:tracePt t="138465" x="4711700" y="2600325"/>
          <p14:tracePt t="138472" x="4703763" y="2608263"/>
          <p14:tracePt t="138480" x="4695825" y="2616200"/>
          <p14:tracePt t="138487" x="4687888" y="2616200"/>
          <p14:tracePt t="138496" x="4679950" y="2624138"/>
          <p14:tracePt t="138502" x="4672013" y="2624138"/>
          <p14:tracePt t="138525" x="4664075" y="2624138"/>
          <p14:tracePt t="138563" x="4656138" y="2624138"/>
          <p14:tracePt t="138616" x="4648200" y="2624138"/>
          <p14:tracePt t="138772" x="4648200" y="2616200"/>
          <p14:tracePt t="138787" x="4640263" y="2608263"/>
          <p14:tracePt t="138802" x="4640263" y="2600325"/>
          <p14:tracePt t="138810" x="4632325" y="2584450"/>
          <p14:tracePt t="138817" x="4632325" y="2576513"/>
          <p14:tracePt t="138825" x="4624388" y="2559050"/>
          <p14:tracePt t="138833" x="4624388" y="2543175"/>
          <p14:tracePt t="138840" x="4624388" y="2519363"/>
          <p14:tracePt t="138848" x="4624388" y="2495550"/>
          <p14:tracePt t="138855" x="4624388" y="2471738"/>
          <p14:tracePt t="138862" x="4624388" y="2447925"/>
          <p14:tracePt t="138870" x="4624388" y="2424113"/>
          <p14:tracePt t="138877" x="4624388" y="2392363"/>
          <p14:tracePt t="138884" x="4624388" y="2368550"/>
          <p14:tracePt t="138893" x="4624388" y="2352675"/>
          <p14:tracePt t="138900" x="4624388" y="2320925"/>
          <p14:tracePt t="138908" x="4624388" y="2305050"/>
          <p14:tracePt t="138915" x="4624388" y="2289175"/>
          <p14:tracePt t="138922" x="4632325" y="2265363"/>
          <p14:tracePt t="138930" x="4640263" y="2241550"/>
          <p14:tracePt t="138937" x="4648200" y="2200275"/>
          <p14:tracePt t="138946" x="4656138" y="2192338"/>
          <p14:tracePt t="138952" x="4656138" y="2184400"/>
          <p14:tracePt t="138966" x="4656138" y="2168525"/>
          <p14:tracePt t="138975" x="4656138" y="2152650"/>
          <p14:tracePt t="138983" x="4656138" y="2144713"/>
          <p14:tracePt t="138990" x="4656138" y="2136775"/>
          <p14:tracePt t="138998" x="4656138" y="2112963"/>
          <p14:tracePt t="139005" x="4656138" y="2097088"/>
          <p14:tracePt t="139013" x="4656138" y="2081213"/>
          <p14:tracePt t="139020" x="4656138" y="2057400"/>
          <p14:tracePt t="139027" x="4656138" y="2041525"/>
          <p14:tracePt t="139034" x="4656138" y="2017713"/>
          <p14:tracePt t="139042" x="4656138" y="2009775"/>
          <p14:tracePt t="139050" x="4656138" y="1993900"/>
          <p14:tracePt t="139057" x="4656138" y="1985963"/>
          <p14:tracePt t="139066" x="4656138" y="1978025"/>
          <p14:tracePt t="139072" x="4656138" y="1962150"/>
          <p14:tracePt t="139080" x="4656138" y="1954213"/>
          <p14:tracePt t="139087" x="4648200" y="1938338"/>
          <p14:tracePt t="139102" x="4640263" y="1930400"/>
          <p14:tracePt t="139110" x="4632325" y="1922463"/>
          <p14:tracePt t="139117" x="4624388" y="1914525"/>
          <p14:tracePt t="139125" x="4616450" y="1906588"/>
          <p14:tracePt t="139133" x="4608513" y="1898650"/>
          <p14:tracePt t="139148" x="4600575" y="1890713"/>
          <p14:tracePt t="139155" x="4592638" y="1881188"/>
          <p14:tracePt t="139163" x="4592638" y="1873250"/>
          <p14:tracePt t="139170" x="4584700" y="1873250"/>
          <p14:tracePt t="139177" x="4584700" y="1865313"/>
          <p14:tracePt t="139192" x="4584700" y="1857375"/>
          <p14:tracePt t="139200" x="4576763" y="1857375"/>
          <p14:tracePt t="139230" x="4576763" y="1849438"/>
          <p14:tracePt t="139237" x="4576763" y="1841500"/>
          <p14:tracePt t="139252" x="4576763" y="1833563"/>
          <p14:tracePt t="139267" x="4576763" y="1825625"/>
          <p14:tracePt t="139283" x="4576763" y="1817688"/>
          <p14:tracePt t="139297" x="4576763" y="1809750"/>
          <p14:tracePt t="139402" x="4576763" y="1833563"/>
          <p14:tracePt t="139410" x="4559300" y="1857375"/>
          <p14:tracePt t="139417" x="4551363" y="1906588"/>
          <p14:tracePt t="139425" x="4543425" y="1954213"/>
          <p14:tracePt t="139433" x="4543425" y="2001838"/>
          <p14:tracePt t="139440" x="4543425" y="2041525"/>
          <p14:tracePt t="139448" x="4543425" y="2073275"/>
          <p14:tracePt t="139455" x="4543425" y="2105025"/>
          <p14:tracePt t="139463" x="4543425" y="2160588"/>
          <p14:tracePt t="139470" x="4543425" y="2208213"/>
          <p14:tracePt t="139477" x="4543425" y="2265363"/>
          <p14:tracePt t="139485" x="4543425" y="2312988"/>
          <p14:tracePt t="139492" x="4543425" y="2376488"/>
          <p14:tracePt t="139500" x="4543425" y="2432050"/>
          <p14:tracePt t="139507" x="4543425" y="2503488"/>
          <p14:tracePt t="139515" x="4543425" y="2584450"/>
          <p14:tracePt t="139523" x="4543425" y="2647950"/>
          <p14:tracePt t="139530" x="4543425" y="2711450"/>
          <p14:tracePt t="139537" x="4543425" y="2751138"/>
          <p14:tracePt t="139546" x="4535488" y="2790825"/>
          <p14:tracePt t="139552" x="4535488" y="2806700"/>
          <p14:tracePt t="139560" x="4535488" y="2822575"/>
          <p14:tracePt t="139567" x="4535488" y="2838450"/>
          <p14:tracePt t="139575" x="4535488" y="2846388"/>
          <p14:tracePt t="139583" x="4535488" y="2862263"/>
          <p14:tracePt t="139590" x="4535488" y="2870200"/>
          <p14:tracePt t="139605" x="4535488" y="2878138"/>
          <p14:tracePt t="139613" x="4535488" y="2886075"/>
          <p14:tracePt t="139754" x="4543425" y="2886075"/>
          <p14:tracePt t="139770" x="4551363" y="2878138"/>
          <p14:tracePt t="139777" x="4559300" y="2870200"/>
          <p14:tracePt t="139785" x="4576763" y="2854325"/>
          <p14:tracePt t="139792" x="4584700" y="2830513"/>
          <p14:tracePt t="139800" x="4600575" y="2806700"/>
          <p14:tracePt t="139807" x="4616450" y="2790825"/>
          <p14:tracePt t="139815" x="4624388" y="2767013"/>
          <p14:tracePt t="139823" x="4632325" y="2751138"/>
          <p14:tracePt t="139830" x="4640263" y="2735263"/>
          <p14:tracePt t="139837" x="4640263" y="2727325"/>
          <p14:tracePt t="139846" x="4640263" y="2719388"/>
          <p14:tracePt t="139852" x="4648200" y="2719388"/>
          <p14:tracePt t="139927" x="4648200" y="2711450"/>
          <p14:tracePt t="139942" x="4648200" y="2703513"/>
          <p14:tracePt t="139966" x="4640263" y="2687638"/>
          <p14:tracePt t="139979" x="4640263" y="2679700"/>
          <p14:tracePt t="139987" x="4632325" y="2671763"/>
          <p14:tracePt t="140002" x="4624388" y="2671763"/>
          <p14:tracePt t="140010" x="4624388" y="2663825"/>
          <p14:tracePt t="140025" x="4624388" y="2655888"/>
          <p14:tracePt t="140032" x="4616450" y="2655888"/>
          <p14:tracePt t="140039" x="4616450" y="2647950"/>
          <p14:tracePt t="140048" x="4616450" y="2640013"/>
          <p14:tracePt t="140070" x="4608513" y="2632075"/>
          <p14:tracePt t="140092" x="4608513" y="2624138"/>
          <p14:tracePt t="140152" x="4600575" y="2624138"/>
          <p14:tracePt t="140197" x="4600575" y="2616200"/>
          <p14:tracePt t="140212" x="4600575" y="2608263"/>
          <p14:tracePt t="140219" x="4608513" y="2608263"/>
          <p14:tracePt t="140231" x="4632325" y="2608263"/>
          <p14:tracePt t="140237" x="4640263" y="2600325"/>
          <p14:tracePt t="140243" x="4648200" y="2600325"/>
          <p14:tracePt t="140250" x="4664075" y="2592388"/>
          <p14:tracePt t="140257" x="4672013" y="2592388"/>
          <p14:tracePt t="140266" x="4679950" y="2592388"/>
          <p14:tracePt t="140272" x="4687888" y="2592388"/>
          <p14:tracePt t="140287" x="4695825" y="2592388"/>
          <p14:tracePt t="140302" x="4703763" y="2592388"/>
          <p14:tracePt t="140310" x="4711700" y="2592388"/>
          <p14:tracePt t="140325" x="4719638" y="2592388"/>
          <p14:tracePt t="140348" x="4727575" y="2592388"/>
          <p14:tracePt t="140363" x="4735513" y="2592388"/>
          <p14:tracePt t="140370" x="4743450" y="2592388"/>
          <p14:tracePt t="140385" x="4751388" y="2592388"/>
          <p14:tracePt t="140392" x="4751388" y="2584450"/>
          <p14:tracePt t="140399" x="4759325" y="2584450"/>
          <p14:tracePt t="140415" x="4767263" y="2584450"/>
          <p14:tracePt t="140422" x="4775200" y="2584450"/>
          <p14:tracePt t="140452" x="4775200" y="2576513"/>
          <p14:tracePt t="140460" x="4783138" y="2576513"/>
          <p14:tracePt t="140514" x="4783138" y="2566988"/>
          <p14:tracePt t="140534" x="4775200" y="2559050"/>
          <p14:tracePt t="140543" x="4759325" y="2551113"/>
          <p14:tracePt t="140550" x="4751388" y="2543175"/>
          <p14:tracePt t="140557" x="4743450" y="2535238"/>
          <p14:tracePt t="140565" x="4727575" y="2519363"/>
          <p14:tracePt t="140580" x="4727575" y="2511425"/>
          <p14:tracePt t="140587" x="4719638" y="2503488"/>
          <p14:tracePt t="140596" x="4711700" y="2495550"/>
          <p14:tracePt t="140602" x="4711700" y="2479675"/>
          <p14:tracePt t="140610" x="4711700" y="2471738"/>
          <p14:tracePt t="140617" x="4711700" y="2455863"/>
          <p14:tracePt t="140625" x="4703763" y="2439988"/>
          <p14:tracePt t="140632" x="4695825" y="2416175"/>
          <p14:tracePt t="140639" x="4695825" y="2392363"/>
          <p14:tracePt t="140648" x="4687888" y="2368550"/>
          <p14:tracePt t="140654" x="4687888" y="2336800"/>
          <p14:tracePt t="140662" x="4687888" y="2297113"/>
          <p14:tracePt t="140670" x="4687888" y="2257425"/>
          <p14:tracePt t="140678" x="4687888" y="2233613"/>
          <p14:tracePt t="140684" x="4687888" y="2208213"/>
          <p14:tracePt t="140692" x="4695825" y="2184400"/>
          <p14:tracePt t="140699" x="4695825" y="2152650"/>
          <p14:tracePt t="140707" x="4695825" y="2120900"/>
          <p14:tracePt t="140716" x="4695825" y="2097088"/>
          <p14:tracePt t="140723" x="4695825" y="2073275"/>
          <p14:tracePt t="140731" x="4695825" y="2041525"/>
          <p14:tracePt t="140737" x="4695825" y="2017713"/>
          <p14:tracePt t="140746" x="4695825" y="1993900"/>
          <p14:tracePt t="140752" x="4695825" y="1978025"/>
          <p14:tracePt t="140761" x="4695825" y="1970088"/>
          <p14:tracePt t="140767" x="4695825" y="1962150"/>
          <p14:tracePt t="140776" x="4695825" y="1954213"/>
          <p14:tracePt t="140782" x="4695825" y="1938338"/>
          <p14:tracePt t="140798" x="4695825" y="1930400"/>
          <p14:tracePt t="140820" x="4695825" y="1922463"/>
          <p14:tracePt t="140842" x="4695825" y="1914525"/>
          <p14:tracePt t="140962" x="4695825" y="1922463"/>
          <p14:tracePt t="140970" x="4695825" y="1938338"/>
          <p14:tracePt t="140979" x="4695825" y="1962150"/>
          <p14:tracePt t="140985" x="4695825" y="1993900"/>
          <p14:tracePt t="140992" x="4695825" y="2033588"/>
          <p14:tracePt t="141000" x="4695825" y="2089150"/>
          <p14:tracePt t="141008" x="4711700" y="2136775"/>
          <p14:tracePt t="141015" x="4719638" y="2200275"/>
          <p14:tracePt t="141022" x="4727575" y="2257425"/>
          <p14:tracePt t="141030" x="4735513" y="2328863"/>
          <p14:tracePt t="141037" x="4743450" y="2384425"/>
          <p14:tracePt t="141045" x="4751388" y="2447925"/>
          <p14:tracePt t="141052" x="4759325" y="2519363"/>
          <p14:tracePt t="141060" x="4767263" y="2559050"/>
          <p14:tracePt t="141067" x="4775200" y="2608263"/>
          <p14:tracePt t="141075" x="4791075" y="2655888"/>
          <p14:tracePt t="141082" x="4806950" y="2695575"/>
          <p14:tracePt t="141090" x="4814888" y="2735263"/>
          <p14:tracePt t="141098" x="4814888" y="2759075"/>
          <p14:tracePt t="141105" x="4822825" y="2782888"/>
          <p14:tracePt t="141112" x="4822825" y="2798763"/>
          <p14:tracePt t="141119" x="4822825" y="2806700"/>
          <p14:tracePt t="141128" x="4822825" y="2822575"/>
          <p14:tracePt t="141135" x="4822825" y="2838450"/>
          <p14:tracePt t="141142" x="4830763" y="2846388"/>
          <p14:tracePt t="141150" x="4830763" y="2854325"/>
          <p14:tracePt t="141157" x="4830763" y="2862263"/>
          <p14:tracePt t="141172" x="4830763" y="2870200"/>
          <p14:tracePt t="141181" x="4830763" y="2878138"/>
          <p14:tracePt t="141187" x="4830763" y="2886075"/>
          <p14:tracePt t="141195" x="4838700" y="2894013"/>
          <p14:tracePt t="141202" x="4838700" y="2901950"/>
          <p14:tracePt t="141212" x="4838700" y="2909888"/>
          <p14:tracePt t="141217" x="4838700" y="2919413"/>
          <p14:tracePt t="141232" x="4838700" y="2927350"/>
          <p14:tracePt t="141240" x="4838700" y="2935288"/>
          <p14:tracePt t="141314" x="4838700" y="2927350"/>
          <p14:tracePt t="141322" x="4838700" y="2909888"/>
          <p14:tracePt t="141330" x="4830763" y="2886075"/>
          <p14:tracePt t="141337" x="4822825" y="2870200"/>
          <p14:tracePt t="141345" x="4806950" y="2846388"/>
          <p14:tracePt t="141352" x="4791075" y="2814638"/>
          <p14:tracePt t="141361" x="4783138" y="2798763"/>
          <p14:tracePt t="141367" x="4767263" y="2782888"/>
          <p14:tracePt t="141375" x="4759325" y="2767013"/>
          <p14:tracePt t="141382" x="4751388" y="2751138"/>
          <p14:tracePt t="141390" x="4743450" y="2743200"/>
          <p14:tracePt t="141398" x="4727575" y="2727325"/>
          <p14:tracePt t="141405" x="4719638" y="2727325"/>
          <p14:tracePt t="141412" x="4711700" y="2719388"/>
          <p14:tracePt t="141428" x="4703763" y="2711450"/>
          <p14:tracePt t="141435" x="4703763" y="2703513"/>
          <p14:tracePt t="141457" x="4695825" y="2703513"/>
          <p14:tracePt t="141472" x="4695825" y="2695575"/>
          <p14:tracePt t="141495" x="4695825" y="2687638"/>
          <p14:tracePt t="141502" x="4687888" y="2679700"/>
          <p14:tracePt t="141510" x="4679950" y="2671763"/>
          <p14:tracePt t="141517" x="4672013" y="2655888"/>
          <p14:tracePt t="141524" x="4656138" y="2640013"/>
          <p14:tracePt t="141532" x="4648200" y="2632075"/>
          <p14:tracePt t="141540" x="4640263" y="2624138"/>
          <p14:tracePt t="141548" x="4624388" y="2616200"/>
          <p14:tracePt t="141563" x="4616450" y="2608263"/>
          <p14:tracePt t="141570" x="4608513" y="2600325"/>
          <p14:tracePt t="141585" x="4608513" y="2592388"/>
          <p14:tracePt t="141592" x="4600575" y="2592388"/>
          <p14:tracePt t="141615" x="4600575" y="2584450"/>
          <p14:tracePt t="141727" x="4616450" y="2584450"/>
          <p14:tracePt t="141743" x="4624388" y="2584450"/>
          <p14:tracePt t="141759" x="4632325" y="2584450"/>
          <p14:tracePt t="141780" x="4640263" y="2584450"/>
          <p14:tracePt t="141802" x="4648200" y="2584450"/>
          <p14:tracePt t="141817" x="4656138" y="2584450"/>
          <p14:tracePt t="141825" x="4664075" y="2584450"/>
          <p14:tracePt t="141847" x="4672013" y="2584450"/>
          <p14:tracePt t="141892" x="4679950" y="2584450"/>
          <p14:tracePt t="144271" x="4672013" y="2543175"/>
          <p14:tracePt t="144272" x="4584700" y="2368550"/>
          <p14:tracePt t="144273" x="4567238" y="2305050"/>
          <p14:tracePt t="144278" x="4535488" y="2105025"/>
          <p14:tracePt t="144286" x="4535488" y="1954213"/>
          <p14:tracePt t="144294" x="4527550" y="1857375"/>
          <p14:tracePt t="144301" x="4519613" y="1754188"/>
          <p14:tracePt t="144309" x="4511675" y="1666875"/>
          <p14:tracePt t="144315" x="4495800" y="1587500"/>
          <p14:tracePt t="144323" x="4487863" y="1514475"/>
          <p14:tracePt t="144330" x="4479925" y="1466850"/>
          <p14:tracePt t="144339" x="4479925" y="1419225"/>
          <p14:tracePt t="144347" x="4471988" y="1387475"/>
          <p14:tracePt t="144354" x="4456113" y="1363663"/>
          <p14:tracePt t="144360" x="4456113" y="1347788"/>
          <p14:tracePt t="144376" x="4448175" y="1331913"/>
          <p14:tracePt t="144382" x="4440238" y="1331913"/>
          <p14:tracePt t="144391" x="4432300" y="1323975"/>
          <p14:tracePt t="144408" x="4424363" y="1316038"/>
          <p14:tracePt t="144413" x="4416425" y="1308100"/>
          <p14:tracePt t="144423" x="4400550" y="1300163"/>
          <p14:tracePt t="144428" x="4376738" y="1292225"/>
          <p14:tracePt t="144436" x="4344988" y="1276350"/>
          <p14:tracePt t="144443" x="4305300" y="1260475"/>
          <p14:tracePt t="144451" x="4273550" y="1244600"/>
          <p14:tracePt t="144458" x="4217988" y="1228725"/>
          <p14:tracePt t="144466" x="4176713" y="1212850"/>
          <p14:tracePt t="144472" x="4121150" y="1195388"/>
          <p14:tracePt t="144479" x="4065588" y="1171575"/>
          <p14:tracePt t="144487" x="4010025" y="1147763"/>
          <p14:tracePt t="144497" x="3954463" y="1123950"/>
          <p14:tracePt t="144502" x="3906838" y="1100138"/>
          <p14:tracePt t="144511" x="3843338" y="1068388"/>
          <p14:tracePt t="144517" x="3817938" y="1052513"/>
          <p14:tracePt t="144528" x="3778250" y="1036638"/>
          <p14:tracePt t="144532" x="3754438" y="1020763"/>
          <p14:tracePt t="144540" x="3746500" y="1020763"/>
          <p14:tracePt t="144548" x="3738563" y="1012825"/>
          <p14:tracePt t="144570" x="3730625" y="1012825"/>
          <p14:tracePt t="144690" x="3730625" y="1020763"/>
          <p14:tracePt t="144697" x="3738563" y="1028700"/>
          <p14:tracePt t="144705" x="3754438" y="1044575"/>
          <p14:tracePt t="144712" x="3762375" y="1052513"/>
          <p14:tracePt t="144720" x="3770313" y="1060450"/>
          <p14:tracePt t="144728" x="3778250" y="1076325"/>
          <p14:tracePt t="144735" x="3786188" y="1084263"/>
          <p14:tracePt t="144742" x="3810000" y="1100138"/>
          <p14:tracePt t="144750" x="3817938" y="1116013"/>
          <p14:tracePt t="144758" x="3833813" y="1116013"/>
          <p14:tracePt t="144765" x="3843338" y="1123950"/>
          <p14:tracePt t="144772" x="3851275" y="1131888"/>
          <p14:tracePt t="144780" x="3867150" y="1131888"/>
          <p14:tracePt t="144787" x="3883025" y="1139825"/>
          <p14:tracePt t="144795" x="3890963" y="1147763"/>
          <p14:tracePt t="144802" x="3898900" y="1147763"/>
          <p14:tracePt t="144810" x="3906838" y="1147763"/>
          <p14:tracePt t="144826" x="3914775" y="1147763"/>
          <p14:tracePt t="144832" x="3922713" y="1155700"/>
          <p14:tracePt t="144893" x="3930650" y="1155700"/>
          <p14:tracePt t="144900" x="3930650" y="1163638"/>
          <p14:tracePt t="144967" x="3930650" y="1171575"/>
          <p14:tracePt t="144982" x="3922713" y="1179513"/>
          <p14:tracePt t="144989" x="3922713" y="1187450"/>
          <p14:tracePt t="144997" x="3914775" y="1195388"/>
          <p14:tracePt t="145005" x="3898900" y="1204913"/>
          <p14:tracePt t="145012" x="3898900" y="1212850"/>
          <p14:tracePt t="145020" x="3890963" y="1212850"/>
          <p14:tracePt t="145028" x="3890963" y="1220788"/>
          <p14:tracePt t="145035" x="3883025" y="1220788"/>
          <p14:tracePt t="145043" x="3875088" y="1228725"/>
          <p14:tracePt t="145065" x="3867150" y="1228725"/>
          <p14:tracePt t="145080" x="3867150" y="1236663"/>
          <p14:tracePt t="145087" x="3859213" y="1236663"/>
          <p14:tracePt t="145117" x="3859213" y="1244600"/>
          <p14:tracePt t="145125" x="3851275" y="1244600"/>
          <p14:tracePt t="145132" x="3843338" y="1244600"/>
          <p14:tracePt t="145297" x="3851275" y="1244600"/>
          <p14:tracePt t="145305" x="3859213" y="1244600"/>
          <p14:tracePt t="145312" x="3875088" y="1244600"/>
          <p14:tracePt t="145320" x="3890963" y="1244600"/>
          <p14:tracePt t="145328" x="3906838" y="1244600"/>
          <p14:tracePt t="145335" x="3922713" y="1244600"/>
          <p14:tracePt t="145342" x="3938588" y="1244600"/>
          <p14:tracePt t="145350" x="3946525" y="1252538"/>
          <p14:tracePt t="145358" x="3954463" y="1252538"/>
          <p14:tracePt t="145365" x="3970338" y="1252538"/>
          <p14:tracePt t="145372" x="3986213" y="1252538"/>
          <p14:tracePt t="145380" x="4002088" y="1260475"/>
          <p14:tracePt t="145387" x="4010025" y="1260475"/>
          <p14:tracePt t="145395" x="4025900" y="1268413"/>
          <p14:tracePt t="145402" x="4049713" y="1268413"/>
          <p14:tracePt t="145410" x="4065588" y="1268413"/>
          <p14:tracePt t="145417" x="4081463" y="1276350"/>
          <p14:tracePt t="145425" x="4097338" y="1284288"/>
          <p14:tracePt t="145432" x="4113213" y="1284288"/>
          <p14:tracePt t="145440" x="4129088" y="1292225"/>
          <p14:tracePt t="145447" x="4137025" y="1292225"/>
          <p14:tracePt t="145455" x="4152900" y="1308100"/>
          <p14:tracePt t="145462" x="4168775" y="1308100"/>
          <p14:tracePt t="145471" x="4192588" y="1308100"/>
          <p14:tracePt t="145478" x="4225925" y="1316038"/>
          <p14:tracePt t="145485" x="4249738" y="1323975"/>
          <p14:tracePt t="145493" x="4273550" y="1323975"/>
          <p14:tracePt t="145500" x="4289425" y="1331913"/>
          <p14:tracePt t="145508" x="4305300" y="1331913"/>
          <p14:tracePt t="145515" x="4329113" y="1331913"/>
          <p14:tracePt t="145522" x="4352925" y="1331913"/>
          <p14:tracePt t="145530" x="4368800" y="1331913"/>
          <p14:tracePt t="145537" x="4384675" y="1331913"/>
          <p14:tracePt t="145545" x="4400550" y="1331913"/>
          <p14:tracePt t="145560" x="4408488" y="1331913"/>
          <p14:tracePt t="145582" x="4416425" y="1331913"/>
          <p14:tracePt t="145612" x="4424363" y="1331913"/>
          <p14:tracePt t="145635" x="4432300" y="1331913"/>
          <p14:tracePt t="145650" x="4440238" y="1331913"/>
          <p14:tracePt t="145687" x="4448175" y="1331913"/>
          <p14:tracePt t="145695" x="4456113" y="1331913"/>
          <p14:tracePt t="146399" x="4448175" y="1339850"/>
          <p14:tracePt t="146408" x="4432300" y="1339850"/>
          <p14:tracePt t="146416" x="4424363" y="1339850"/>
          <p14:tracePt t="146423" x="4408488" y="1339850"/>
          <p14:tracePt t="146430" x="4384675" y="1339850"/>
          <p14:tracePt t="146440" x="4368800" y="1339850"/>
          <p14:tracePt t="146445" x="4344988" y="1339850"/>
          <p14:tracePt t="146453" x="4329113" y="1339850"/>
          <p14:tracePt t="146462" x="4305300" y="1339850"/>
          <p14:tracePt t="146469" x="4289425" y="1339850"/>
          <p14:tracePt t="146475" x="4281488" y="1339850"/>
          <p14:tracePt t="146484" x="4273550" y="1339850"/>
          <p14:tracePt t="146492" x="4249738" y="1331913"/>
          <p14:tracePt t="146497" x="4233863" y="1331913"/>
          <p14:tracePt t="146507" x="4217988" y="1331913"/>
          <p14:tracePt t="146513" x="4200525" y="1331913"/>
          <p14:tracePt t="146521" x="4184650" y="1323975"/>
          <p14:tracePt t="146529" x="4168775" y="1323975"/>
          <p14:tracePt t="146537" x="4152900" y="1323975"/>
          <p14:tracePt t="146543" x="4137025" y="1323975"/>
          <p14:tracePt t="146550" x="4129088" y="1323975"/>
          <p14:tracePt t="146559" x="4121150" y="1323975"/>
          <p14:tracePt t="146565" x="4113213" y="1323975"/>
          <p14:tracePt t="146575" x="4105275" y="1323975"/>
          <p14:tracePt t="146580" x="4097338" y="1323975"/>
          <p14:tracePt t="146588" x="4089400" y="1323975"/>
          <p14:tracePt t="146602" x="4073525" y="1323975"/>
          <p14:tracePt t="146620" x="4065588" y="1323975"/>
          <p14:tracePt t="146626" x="4049713" y="1323975"/>
          <p14:tracePt t="146632" x="4041775" y="1323975"/>
          <p14:tracePt t="146643" x="4033838" y="1323975"/>
          <p14:tracePt t="146648" x="4017963" y="1323975"/>
          <p14:tracePt t="146657" x="4002088" y="1323975"/>
          <p14:tracePt t="146663" x="3994150" y="1323975"/>
          <p14:tracePt t="146670" x="3986213" y="1323975"/>
          <p14:tracePt t="146677" x="3970338" y="1323975"/>
          <p14:tracePt t="146693" x="3962400" y="1323975"/>
          <p14:tracePt t="146700" x="3954463" y="1323975"/>
          <p14:tracePt t="146715" x="3938588" y="1323975"/>
          <p14:tracePt t="146730" x="3930650" y="1323975"/>
          <p14:tracePt t="146737" x="3922713" y="1323975"/>
          <p14:tracePt t="146745" x="3906838" y="1323975"/>
          <p14:tracePt t="146752" x="3898900" y="1323975"/>
          <p14:tracePt t="146767" x="3890963" y="1323975"/>
          <p14:tracePt t="146775" x="3883025" y="1323975"/>
          <p14:tracePt t="146791" x="3875088" y="1323975"/>
          <p14:tracePt t="146812" x="3867150" y="1323975"/>
          <p14:tracePt t="146932" x="3875088" y="1323975"/>
          <p14:tracePt t="146948" x="3890963" y="1316038"/>
          <p14:tracePt t="146956" x="3898900" y="1308100"/>
          <p14:tracePt t="146962" x="3914775" y="1308100"/>
          <p14:tracePt t="146970" x="3930650" y="1308100"/>
          <p14:tracePt t="146977" x="3954463" y="1308100"/>
          <p14:tracePt t="146985" x="3970338" y="1308100"/>
          <p14:tracePt t="146993" x="3994150" y="1308100"/>
          <p14:tracePt t="147000" x="4025900" y="1300163"/>
          <p14:tracePt t="147007" x="4041775" y="1300163"/>
          <p14:tracePt t="147015" x="4073525" y="1300163"/>
          <p14:tracePt t="147024" x="4097338" y="1300163"/>
          <p14:tracePt t="147030" x="4129088" y="1300163"/>
          <p14:tracePt t="147037" x="4152900" y="1300163"/>
          <p14:tracePt t="147045" x="4184650" y="1300163"/>
          <p14:tracePt t="147052" x="4210050" y="1300163"/>
          <p14:tracePt t="147060" x="4241800" y="1300163"/>
          <p14:tracePt t="147067" x="4273550" y="1300163"/>
          <p14:tracePt t="147075" x="4297363" y="1300163"/>
          <p14:tracePt t="147082" x="4329113" y="1300163"/>
          <p14:tracePt t="147090" x="4352925" y="1300163"/>
          <p14:tracePt t="147097" x="4368800" y="1300163"/>
          <p14:tracePt t="147105" x="4376738" y="1300163"/>
          <p14:tracePt t="147112" x="4392613" y="1300163"/>
          <p14:tracePt t="147119" x="4400550" y="1308100"/>
          <p14:tracePt t="147134" x="4408488" y="1308100"/>
          <p14:tracePt t="147151" x="4416425" y="1308100"/>
          <p14:tracePt t="147157" x="4424363" y="1308100"/>
          <p14:tracePt t="147180" x="4424363" y="1316038"/>
          <p14:tracePt t="147187" x="4432300" y="1316038"/>
          <p14:tracePt t="147202" x="4440238" y="1316038"/>
          <p14:tracePt t="147217" x="4440238" y="1323975"/>
          <p14:tracePt t="147225" x="4448175" y="1323975"/>
          <p14:tracePt t="147232" x="4456113" y="1323975"/>
          <p14:tracePt t="147247" x="4464050" y="1323975"/>
          <p14:tracePt t="147256" x="4471988" y="1323975"/>
          <p14:tracePt t="147262" x="4479925" y="1323975"/>
          <p14:tracePt t="147270" x="4487863" y="1323975"/>
          <p14:tracePt t="147285" x="4495800" y="1323975"/>
          <p14:tracePt t="147300" x="4503738" y="1323975"/>
          <p14:tracePt t="148275" x="4503738" y="1331913"/>
          <p14:tracePt t="148283" x="4487863" y="1355725"/>
          <p14:tracePt t="148291" x="4479925" y="1371600"/>
          <p14:tracePt t="148300" x="4464050" y="1387475"/>
          <p14:tracePt t="148306" x="4464050" y="1411288"/>
          <p14:tracePt t="148314" x="4456113" y="1443038"/>
          <p14:tracePt t="148322" x="4448175" y="1490663"/>
          <p14:tracePt t="148328" x="4440238" y="1547813"/>
          <p14:tracePt t="148335" x="4440238" y="1603375"/>
          <p14:tracePt t="148342" x="4432300" y="1666875"/>
          <p14:tracePt t="148349" x="4432300" y="1738313"/>
          <p14:tracePt t="148359" x="4432300" y="1825625"/>
          <p14:tracePt t="148365" x="4432300" y="1906588"/>
          <p14:tracePt t="148372" x="4432300" y="1993900"/>
          <p14:tracePt t="148379" x="4432300" y="2065338"/>
          <p14:tracePt t="148388" x="4432300" y="2120900"/>
          <p14:tracePt t="148395" x="4424363" y="2168525"/>
          <p14:tracePt t="148402" x="4424363" y="2192338"/>
          <p14:tracePt t="148410" x="4424363" y="2208213"/>
          <p14:tracePt t="148417" x="4424363" y="2224088"/>
          <p14:tracePt t="148425" x="4424363" y="2233613"/>
          <p14:tracePt t="148432" x="4424363" y="2241550"/>
          <p14:tracePt t="148441" x="4424363" y="2249488"/>
          <p14:tracePt t="148447" x="4432300" y="2265363"/>
          <p14:tracePt t="148456" x="4440238" y="2281238"/>
          <p14:tracePt t="148462" x="4440238" y="2297113"/>
          <p14:tracePt t="148470" x="4440238" y="2312988"/>
          <p14:tracePt t="148477" x="4440238" y="2328863"/>
          <p14:tracePt t="148485" x="4440238" y="2344738"/>
          <p14:tracePt t="148492" x="4440238" y="2360613"/>
          <p14:tracePt t="148500" x="4440238" y="2392363"/>
          <p14:tracePt t="148508" x="4440238" y="2400300"/>
          <p14:tracePt t="148515" x="4432300" y="2424113"/>
          <p14:tracePt t="148522" x="4424363" y="2432050"/>
          <p14:tracePt t="148531" x="4424363" y="2447925"/>
          <p14:tracePt t="148537" x="4424363" y="2463800"/>
          <p14:tracePt t="148552" x="4424363" y="2471738"/>
          <p14:tracePt t="148560" x="4424363" y="2479675"/>
          <p14:tracePt t="148575" x="4424363" y="2487613"/>
          <p14:tracePt t="148694" x="4432300" y="2487613"/>
          <p14:tracePt t="148702" x="4440238" y="2495550"/>
          <p14:tracePt t="148709" x="4448175" y="2495550"/>
          <p14:tracePt t="148717" x="4464050" y="2511425"/>
          <p14:tracePt t="148725" x="4487863" y="2519363"/>
          <p14:tracePt t="148732" x="4495800" y="2519363"/>
          <p14:tracePt t="148742" x="4503738" y="2527300"/>
          <p14:tracePt t="148747" x="4519613" y="2535238"/>
          <p14:tracePt t="148756" x="4527550" y="2535238"/>
          <p14:tracePt t="148762" x="4535488" y="2535238"/>
          <p14:tracePt t="148777" x="4543425" y="2543175"/>
          <p14:tracePt t="148792" x="4551363" y="2543175"/>
          <p14:tracePt t="148800" x="4551363" y="2551113"/>
          <p14:tracePt t="148808" x="4559300" y="2551113"/>
          <p14:tracePt t="148822" x="4567238" y="2551113"/>
          <p14:tracePt t="148830" x="4567238" y="2559050"/>
          <p14:tracePt t="148852" x="4576763" y="2559050"/>
          <p14:tracePt t="148875" x="4584700" y="2559050"/>
          <p14:tracePt t="148890" x="4592638" y="2559050"/>
          <p14:tracePt t="148897" x="4600575" y="2559050"/>
          <p14:tracePt t="148906" x="4608513" y="2559050"/>
          <p14:tracePt t="148912" x="4616450" y="2559050"/>
          <p14:tracePt t="148920" x="4624388" y="2559050"/>
          <p14:tracePt t="148927" x="4632325" y="2559050"/>
          <p14:tracePt t="148958" x="4672013" y="2559050"/>
          <p14:tracePt t="148973" x="4679950" y="2559050"/>
          <p14:tracePt t="148988" x="4687888" y="2559050"/>
          <p14:tracePt t="148995" x="4695825" y="2559050"/>
          <p14:tracePt t="149010" x="4703763" y="2551113"/>
          <p14:tracePt t="149017" x="4719638" y="2551113"/>
          <p14:tracePt t="149025" x="4727575" y="2551113"/>
          <p14:tracePt t="149032" x="4743450" y="2535238"/>
          <p14:tracePt t="149040" x="4751388" y="2535238"/>
          <p14:tracePt t="149055" x="4759325" y="2527300"/>
          <p14:tracePt t="149062" x="4767263" y="2527300"/>
          <p14:tracePt t="149069" x="4767263" y="2519363"/>
          <p14:tracePt t="149085" x="4767263" y="2511425"/>
          <p14:tracePt t="149092" x="4775200" y="2511425"/>
          <p14:tracePt t="149115" x="4775200" y="2503488"/>
          <p14:tracePt t="149145" x="4783138" y="2503488"/>
          <p14:tracePt t="149152" x="4783138" y="2495550"/>
          <p14:tracePt t="149444" x="4775200" y="2495550"/>
          <p14:tracePt t="149475" x="4767263" y="2495550"/>
          <p14:tracePt t="149482" x="4759325" y="2495550"/>
          <p14:tracePt t="149512" x="4751388" y="2495550"/>
          <p14:tracePt t="149521" x="4751388" y="2503488"/>
          <p14:tracePt t="149535" x="4743450" y="2503488"/>
          <p14:tracePt t="149542" x="4735513" y="2511425"/>
          <p14:tracePt t="149550" x="4727575" y="2511425"/>
          <p14:tracePt t="149558" x="4719638" y="2511425"/>
          <p14:tracePt t="149566" x="4695825" y="2527300"/>
          <p14:tracePt t="149572" x="4679950" y="2527300"/>
          <p14:tracePt t="149580" x="4656138" y="2543175"/>
          <p14:tracePt t="149589" x="4624388" y="2559050"/>
          <p14:tracePt t="149595" x="4600575" y="2566988"/>
          <p14:tracePt t="149602" x="4576763" y="2576513"/>
          <p14:tracePt t="149610" x="4543425" y="2592388"/>
          <p14:tracePt t="149618" x="4527550" y="2592388"/>
          <p14:tracePt t="149625" x="4511675" y="2600325"/>
          <p14:tracePt t="149632" x="4495800" y="2608263"/>
          <p14:tracePt t="149640" x="4487863" y="2608263"/>
          <p14:tracePt t="150217" x="4495800" y="2608263"/>
          <p14:tracePt t="150232" x="4503738" y="2600325"/>
          <p14:tracePt t="150240" x="4511675" y="2592388"/>
          <p14:tracePt t="150256" x="4527550" y="2584450"/>
          <p14:tracePt t="150272" x="4535488" y="2584450"/>
          <p14:tracePt t="150300" x="4535488" y="2576513"/>
          <p14:tracePt t="150465" x="4543425" y="2576513"/>
          <p14:tracePt t="150473" x="4551363" y="2576513"/>
          <p14:tracePt t="150494" x="4559300" y="2576513"/>
          <p14:tracePt t="150517" x="4567238" y="2576513"/>
          <p14:tracePt t="150532" x="4576763" y="2576513"/>
          <p14:tracePt t="150540" x="4584700" y="2576513"/>
          <p14:tracePt t="150555" x="4592638" y="2576513"/>
          <p14:tracePt t="150562" x="4600575" y="2576513"/>
          <p14:tracePt t="150571" x="4616450" y="2566988"/>
          <p14:tracePt t="150577" x="4624388" y="2566988"/>
          <p14:tracePt t="150585" x="4632325" y="2566988"/>
          <p14:tracePt t="150593" x="4632325" y="2559050"/>
          <p14:tracePt t="150600" x="4640263" y="2559050"/>
          <p14:tracePt t="150608" x="4648200" y="2559050"/>
          <p14:tracePt t="150653" x="4656138" y="2559050"/>
          <p14:tracePt t="150937" x="4648200" y="2559050"/>
          <p14:tracePt t="150945" x="4640263" y="2559050"/>
          <p14:tracePt t="150974" x="4632325" y="2559050"/>
          <p14:tracePt t="154848" x="4640263" y="2559050"/>
          <p14:tracePt t="154875" x="4648200" y="2559050"/>
          <p14:tracePt t="154988" x="4656138" y="2559050"/>
          <p14:tracePt t="155700" x="4640263" y="2566988"/>
          <p14:tracePt t="155709" x="4640263" y="2576513"/>
          <p14:tracePt t="155718" x="4632325" y="2576513"/>
          <p14:tracePt t="155723" x="4632325" y="2592388"/>
          <p14:tracePt t="155731" x="4616450" y="2600325"/>
          <p14:tracePt t="155738" x="4608513" y="2608263"/>
          <p14:tracePt t="155746" x="4592638" y="2624138"/>
          <p14:tracePt t="155753" x="4584700" y="2632075"/>
          <p14:tracePt t="155761" x="4567238" y="2647950"/>
          <p14:tracePt t="155769" x="4543425" y="2663825"/>
          <p14:tracePt t="155777" x="4503738" y="2687638"/>
          <p14:tracePt t="155784" x="4464050" y="2711450"/>
          <p14:tracePt t="155790" x="4400550" y="2743200"/>
          <p14:tracePt t="155799" x="4321175" y="2782888"/>
          <p14:tracePt t="155805" x="4233863" y="2830513"/>
          <p14:tracePt t="155814" x="4129088" y="2894013"/>
          <p14:tracePt t="155821" x="4025900" y="2967038"/>
          <p14:tracePt t="155828" x="3898900" y="3038475"/>
          <p14:tracePt t="155836" x="3762375" y="3125788"/>
          <p14:tracePt t="155843" x="3651250" y="3205163"/>
          <p14:tracePt t="155850" x="3532188" y="3286125"/>
          <p14:tracePt t="155858" x="3451225" y="3341688"/>
          <p14:tracePt t="155865" x="3379788" y="3397250"/>
          <p14:tracePt t="155873" x="3308350" y="3460750"/>
          <p14:tracePt t="155880" x="3268663" y="3492500"/>
          <p14:tracePt t="155888" x="3228975" y="3548063"/>
          <p14:tracePt t="155895" x="3197225" y="3595688"/>
          <p14:tracePt t="155902" x="3157538" y="3636963"/>
          <p14:tracePt t="155910" x="3117850" y="3684588"/>
          <p14:tracePt t="155918" x="3076575" y="3748088"/>
          <p14:tracePt t="155925" x="3021013" y="3811588"/>
          <p14:tracePt t="155932" x="2973388" y="3890963"/>
          <p14:tracePt t="155940" x="2917825" y="3938588"/>
          <p14:tracePt t="155947" x="2862263" y="4019550"/>
          <p14:tracePt t="155968" x="2725738" y="4186238"/>
          <p14:tracePt t="155970" x="2654300" y="4265613"/>
          <p14:tracePt t="155977" x="2590800" y="4330700"/>
          <p14:tracePt t="155985" x="2527300" y="4394200"/>
          <p14:tracePt t="155993" x="2463800" y="4449763"/>
          <p14:tracePt t="155999" x="2392363" y="4513263"/>
          <p14:tracePt t="156007" x="2335213" y="4568825"/>
          <p14:tracePt t="156019" x="2271713" y="4633913"/>
          <p14:tracePt t="156024" x="2224088" y="4681538"/>
          <p14:tracePt t="156032" x="2176463" y="4721225"/>
          <p14:tracePt t="156037" x="2128838" y="4760913"/>
          <p14:tracePt t="156046" x="2105025" y="4784725"/>
          <p14:tracePt t="156052" x="2073275" y="4808538"/>
          <p14:tracePt t="156060" x="2057400" y="4816475"/>
          <p14:tracePt t="156069" x="2017713" y="4848225"/>
          <p14:tracePt t="156076" x="2000250" y="4848225"/>
          <p14:tracePt t="156082" x="1992313" y="4856163"/>
          <p14:tracePt t="156098" x="1976438" y="4856163"/>
          <p14:tracePt t="156113" x="1968500" y="4856163"/>
          <p14:tracePt t="156120" x="1952625" y="4856163"/>
          <p14:tracePt t="156127" x="1944688" y="4856163"/>
          <p14:tracePt t="156136" x="1936750" y="4856163"/>
          <p14:tracePt t="156142" x="1920875" y="4856163"/>
          <p14:tracePt t="156150" x="1912938" y="4856163"/>
          <p14:tracePt t="156158" x="1881188" y="4856163"/>
          <p14:tracePt t="156166" x="1857375" y="4848225"/>
          <p14:tracePt t="156173" x="1825625" y="4848225"/>
          <p14:tracePt t="156181" x="1793875" y="4848225"/>
          <p14:tracePt t="156188" x="1762125" y="4848225"/>
          <p14:tracePt t="156196" x="1738313" y="4848225"/>
          <p14:tracePt t="156203" x="1714500" y="4848225"/>
          <p14:tracePt t="156210" x="1690688" y="4848225"/>
          <p14:tracePt t="156219" x="1674813" y="4848225"/>
          <p14:tracePt t="156225" x="1651000" y="4848225"/>
          <p14:tracePt t="156233" x="1633538" y="4848225"/>
          <p14:tracePt t="156240" x="1617663" y="4848225"/>
          <p14:tracePt t="156248" x="1593850" y="4848225"/>
          <p14:tracePt t="156255" x="1585913" y="4840288"/>
          <p14:tracePt t="156263" x="1562100" y="4840288"/>
          <p14:tracePt t="156270" x="1546225" y="4840288"/>
          <p14:tracePt t="156277" x="1514475" y="4840288"/>
          <p14:tracePt t="156285" x="1490663" y="4840288"/>
          <p14:tracePt t="156293" x="1466850" y="4840288"/>
          <p14:tracePt t="156300" x="1435100" y="4840288"/>
          <p14:tracePt t="156308" x="1419225" y="4840288"/>
          <p14:tracePt t="156316" x="1395413" y="4840288"/>
          <p14:tracePt t="156323" x="1363663" y="4840288"/>
          <p14:tracePt t="156330" x="1347788" y="4840288"/>
          <p14:tracePt t="156337" x="1323975" y="4840288"/>
          <p14:tracePt t="156345" x="1316038" y="4840288"/>
          <p14:tracePt t="156352" x="1292225" y="4840288"/>
          <p14:tracePt t="156360" x="1284288" y="4840288"/>
          <p14:tracePt t="156368" x="1266825" y="4840288"/>
          <p14:tracePt t="156382" x="1258888" y="4840288"/>
          <p14:tracePt t="156391" x="1250950" y="4840288"/>
          <p14:tracePt t="156406" x="1243013" y="4840288"/>
          <p14:tracePt t="156502" x="1250950" y="4840288"/>
          <p14:tracePt t="156540" x="1258888" y="4840288"/>
          <p14:tracePt t="156549" x="1266825" y="4848225"/>
          <p14:tracePt t="156555" x="1274763" y="4848225"/>
          <p14:tracePt t="156564" x="1284288" y="4848225"/>
          <p14:tracePt t="156578" x="1300163" y="4848225"/>
          <p14:tracePt t="156593" x="1308100" y="4856163"/>
          <p14:tracePt t="156600" x="1316038" y="4856163"/>
          <p14:tracePt t="156616" x="1323975" y="4856163"/>
          <p14:tracePt t="156623" x="1331913" y="4856163"/>
          <p14:tracePt t="156637" x="1339850" y="4864100"/>
          <p14:tracePt t="156652" x="1347788" y="4864100"/>
          <p14:tracePt t="156668" x="1355725" y="4864100"/>
          <p14:tracePt t="156682" x="1363663" y="4864100"/>
          <p14:tracePt t="156735" x="1371600" y="4864100"/>
          <p14:tracePt t="156780" x="1379538" y="4864100"/>
          <p14:tracePt t="156802" x="1387475" y="4864100"/>
          <p14:tracePt t="156826" x="1395413" y="4864100"/>
          <p14:tracePt t="156833" x="1403350" y="4864100"/>
          <p14:tracePt t="156847" x="1411288" y="4864100"/>
          <p14:tracePt t="156855" x="1419225" y="4864100"/>
          <p14:tracePt t="156862" x="1427163" y="4864100"/>
          <p14:tracePt t="156870" x="1443038" y="4864100"/>
          <p14:tracePt t="156879" x="1450975" y="4864100"/>
          <p14:tracePt t="156885" x="1466850" y="4864100"/>
          <p14:tracePt t="156893" x="1474788" y="4864100"/>
          <p14:tracePt t="156900" x="1490663" y="4864100"/>
          <p14:tracePt t="156908" x="1498600" y="4864100"/>
          <p14:tracePt t="156916" x="1506538" y="4864100"/>
          <p14:tracePt t="156923" x="1514475" y="4864100"/>
          <p14:tracePt t="156930" x="1530350" y="4864100"/>
          <p14:tracePt t="156937" x="1546225" y="4864100"/>
          <p14:tracePt t="156951" x="1554163" y="4864100"/>
          <p14:tracePt t="156954" x="1577975" y="4864100"/>
          <p14:tracePt t="156961" x="1593850" y="4864100"/>
          <p14:tracePt t="156969" x="1617663" y="4864100"/>
          <p14:tracePt t="156975" x="1633538" y="4864100"/>
          <p14:tracePt t="156982" x="1658938" y="4864100"/>
          <p14:tracePt t="156990" x="1690688" y="4864100"/>
          <p14:tracePt t="156998" x="1714500" y="4864100"/>
          <p14:tracePt t="157005" x="1738313" y="4864100"/>
          <p14:tracePt t="157013" x="1762125" y="4864100"/>
          <p14:tracePt t="157020" x="1778000" y="4864100"/>
          <p14:tracePt t="157027" x="1793875" y="4864100"/>
          <p14:tracePt t="157035" x="1801813" y="4864100"/>
          <p14:tracePt t="157043" x="1817688" y="4856163"/>
          <p14:tracePt t="157051" x="1833563" y="4856163"/>
          <p14:tracePt t="157066" x="1841500" y="4856163"/>
          <p14:tracePt t="157095" x="1849438" y="4856163"/>
          <p14:tracePt t="157111" x="1857375" y="4856163"/>
          <p14:tracePt t="157133" x="1865313" y="4856163"/>
          <p14:tracePt t="157148" x="1873250" y="4856163"/>
          <p14:tracePt t="157155" x="1881188" y="4848225"/>
          <p14:tracePt t="157163" x="1889125" y="4848225"/>
          <p14:tracePt t="157178" x="1897063" y="4848225"/>
          <p14:tracePt t="157201" x="1905000" y="4840288"/>
          <p14:tracePt t="157231" x="1912938" y="4840288"/>
          <p14:tracePt t="157253" x="1920875" y="4840288"/>
          <p14:tracePt t="157284" x="1928813" y="4840288"/>
          <p14:tracePt t="157305" x="1936750" y="4840288"/>
          <p14:tracePt t="157320" x="1944688" y="4840288"/>
          <p14:tracePt t="157335" x="1952625" y="4840288"/>
          <p14:tracePt t="157358" x="1960563" y="4840288"/>
          <p14:tracePt t="157380" x="1968500" y="4840288"/>
          <p14:tracePt t="157395" x="1976438" y="4840288"/>
          <p14:tracePt t="157410" x="1984375" y="4840288"/>
          <p14:tracePt t="157425" x="1992313" y="4840288"/>
          <p14:tracePt t="157456" x="2000250" y="4840288"/>
          <p14:tracePt t="157597" x="2008188" y="4840288"/>
          <p14:tracePt t="157605" x="2017713" y="4840288"/>
          <p14:tracePt t="157620" x="2025650" y="4840288"/>
          <p14:tracePt t="157627" x="2049463" y="4840288"/>
          <p14:tracePt t="157635" x="2057400" y="4840288"/>
          <p14:tracePt t="157643" x="2081213" y="4848225"/>
          <p14:tracePt t="157650" x="2097088" y="4848225"/>
          <p14:tracePt t="157658" x="2120900" y="4856163"/>
          <p14:tracePt t="157665" x="2128838" y="4856163"/>
          <p14:tracePt t="157673" x="2152650" y="4856163"/>
          <p14:tracePt t="157681" x="2160588" y="4856163"/>
          <p14:tracePt t="157688" x="2168525" y="4856163"/>
          <p14:tracePt t="157695" x="2176463" y="4856163"/>
          <p14:tracePt t="157837" x="2160588" y="4856163"/>
          <p14:tracePt t="157845" x="2144713" y="4856163"/>
          <p14:tracePt t="157853" x="2120900" y="4856163"/>
          <p14:tracePt t="157860" x="2097088" y="4856163"/>
          <p14:tracePt t="157868" x="2065338" y="4864100"/>
          <p14:tracePt t="157877" x="2033588" y="4864100"/>
          <p14:tracePt t="157883" x="1984375" y="4864100"/>
          <p14:tracePt t="157890" x="1936750" y="4864100"/>
          <p14:tracePt t="157897" x="1873250" y="4864100"/>
          <p14:tracePt t="157906" x="1817688" y="4864100"/>
          <p14:tracePt t="157913" x="1754188" y="4864100"/>
          <p14:tracePt t="157920" x="1666875" y="4864100"/>
          <p14:tracePt t="157928" x="1593850" y="4864100"/>
          <p14:tracePt t="157935" x="1522413" y="4864100"/>
          <p14:tracePt t="157950" x="1443038" y="4864100"/>
          <p14:tracePt t="157951" x="1371600" y="4864100"/>
          <p14:tracePt t="157957" x="1347788" y="4864100"/>
          <p14:tracePt t="157965" x="1316038" y="4864100"/>
          <p14:tracePt t="157972" x="1292225" y="4864100"/>
          <p14:tracePt t="157981" x="1284288" y="4864100"/>
          <p14:tracePt t="157987" x="1266825" y="4864100"/>
          <p14:tracePt t="158062" x="1258888" y="4864100"/>
          <p14:tracePt t="158085" x="1250950" y="4864100"/>
          <p14:tracePt t="158100" x="1243013" y="4864100"/>
          <p14:tracePt t="158107" x="1235075" y="4864100"/>
          <p14:tracePt t="158115" x="1227138" y="4864100"/>
          <p14:tracePt t="158123" x="1219200" y="4872038"/>
          <p14:tracePt t="158131" x="1203325" y="4872038"/>
          <p14:tracePt t="158137" x="1187450" y="4879975"/>
          <p14:tracePt t="158145" x="1171575" y="4879975"/>
          <p14:tracePt t="158160" x="1163638" y="4879975"/>
          <p14:tracePt t="158167" x="1155700" y="4879975"/>
          <p14:tracePt t="158175" x="1147763" y="4887913"/>
          <p14:tracePt t="158191" x="1139825" y="4887913"/>
          <p14:tracePt t="158580" x="1155700" y="4887913"/>
          <p14:tracePt t="158587" x="1171575" y="4887913"/>
          <p14:tracePt t="158595" x="1187450" y="4887913"/>
          <p14:tracePt t="158603" x="1211263" y="4887913"/>
          <p14:tracePt t="158610" x="1235075" y="4887913"/>
          <p14:tracePt t="158617" x="1266825" y="4887913"/>
          <p14:tracePt t="158625" x="1300163" y="4887913"/>
          <p14:tracePt t="158633" x="1323975" y="4887913"/>
          <p14:tracePt t="158640" x="1347788" y="4887913"/>
          <p14:tracePt t="158648" x="1363663" y="4887913"/>
          <p14:tracePt t="158655" x="1395413" y="4887913"/>
          <p14:tracePt t="158663" x="1419225" y="4887913"/>
          <p14:tracePt t="158670" x="1443038" y="4887913"/>
          <p14:tracePt t="158678" x="1458913" y="4887913"/>
          <p14:tracePt t="158685" x="1482725" y="4887913"/>
          <p14:tracePt t="158692" x="1490663" y="4887913"/>
          <p14:tracePt t="159622" x="1482725" y="4887913"/>
          <p14:tracePt t="159630" x="1474788" y="4887913"/>
          <p14:tracePt t="159638" x="1466850" y="4887913"/>
          <p14:tracePt t="159646" x="1450975" y="4887913"/>
          <p14:tracePt t="159652" x="1435100" y="4887913"/>
          <p14:tracePt t="159660" x="1419225" y="4887913"/>
          <p14:tracePt t="159667" x="1411288" y="4887913"/>
          <p14:tracePt t="159675" x="1395413" y="4887913"/>
          <p14:tracePt t="159682" x="1379538" y="4887913"/>
          <p14:tracePt t="159690" x="1371600" y="4887913"/>
          <p14:tracePt t="159698" x="1363663" y="4887913"/>
          <p14:tracePt t="159713" x="1355725" y="4887913"/>
          <p14:tracePt t="159727" x="1347788" y="4887913"/>
          <p14:tracePt t="159931" x="1339850" y="4887913"/>
          <p14:tracePt t="159947" x="1331913" y="4887913"/>
          <p14:tracePt t="159965" x="1323975" y="4887913"/>
          <p14:tracePt t="159983" x="1316038" y="4887913"/>
          <p14:tracePt t="159998" x="1308100" y="4895850"/>
          <p14:tracePt t="160005" x="1300163" y="4895850"/>
          <p14:tracePt t="160013" x="1292225" y="4895850"/>
          <p14:tracePt t="160020" x="1274763" y="4895850"/>
          <p14:tracePt t="160027" x="1274763" y="4903788"/>
          <p14:tracePt t="163503" x="1243013" y="4911725"/>
          <p14:tracePt t="163504" x="1227138" y="4919663"/>
          <p14:tracePt t="163822" x="1211263" y="4919663"/>
          <p14:tracePt t="163830" x="1203325" y="4919663"/>
          <p14:tracePt t="163838" x="1187450" y="4919663"/>
          <p14:tracePt t="163846" x="1171575" y="4919663"/>
          <p14:tracePt t="163852" x="1163638" y="4919663"/>
          <p14:tracePt t="163860" x="1147763" y="4919663"/>
          <p14:tracePt t="163867" x="1139825" y="4919663"/>
          <p14:tracePt t="163880" x="1131888" y="4919663"/>
          <p14:tracePt t="163890" x="1123950" y="4919663"/>
          <p14:tracePt t="163957" x="1116013" y="4919663"/>
          <p14:tracePt t="163965" x="1108075" y="4919663"/>
          <p14:tracePt t="163973" x="1100138" y="4919663"/>
          <p14:tracePt t="163980" x="1092200" y="4919663"/>
          <p14:tracePt t="163988" x="1076325" y="4919663"/>
          <p14:tracePt t="163996" x="1068388" y="4919663"/>
          <p14:tracePt t="164003" x="1060450" y="4919663"/>
          <p14:tracePt t="164010" x="1052513" y="4919663"/>
          <p14:tracePt t="164017" x="1044575" y="4919663"/>
          <p14:tracePt t="164026" x="1036638" y="4919663"/>
          <p14:tracePt t="164033" x="1028700" y="4919663"/>
          <p14:tracePt t="164040" x="1020763" y="4919663"/>
          <p14:tracePt t="164048" x="1012825" y="4919663"/>
          <p14:tracePt t="164055" x="996950" y="4919663"/>
          <p14:tracePt t="164063" x="981075" y="4919663"/>
          <p14:tracePt t="164071" x="973138" y="4919663"/>
          <p14:tracePt t="164079" x="965200" y="4919663"/>
          <p14:tracePt t="164085" x="957263" y="4919663"/>
          <p14:tracePt t="164093" x="949325" y="4919663"/>
          <p14:tracePt t="164101" x="941388" y="4911725"/>
          <p14:tracePt t="164116" x="933450" y="4911725"/>
          <p14:tracePt t="164130" x="925513" y="4911725"/>
          <p14:tracePt t="164138" x="917575" y="4911725"/>
          <p14:tracePt t="164153" x="908050" y="4911725"/>
          <p14:tracePt t="164177" x="900113" y="4911725"/>
          <p14:tracePt t="164190" x="892175" y="4911725"/>
          <p14:tracePt t="164198" x="884238" y="4911725"/>
          <p14:tracePt t="164205" x="884238" y="4903788"/>
          <p14:tracePt t="164213" x="876300" y="4903788"/>
          <p14:tracePt t="164317" x="868363" y="4903788"/>
          <p14:tracePt t="164340" x="860425" y="4903788"/>
          <p14:tracePt t="164355" x="852488" y="4903788"/>
          <p14:tracePt t="164363" x="852488" y="4895850"/>
          <p14:tracePt t="164430" x="844550" y="4895850"/>
          <p14:tracePt t="165030" x="836613" y="4895850"/>
          <p14:tracePt t="165045" x="828675" y="4895850"/>
          <p14:tracePt t="165061" x="820738" y="4895850"/>
          <p14:tracePt t="169961" x="828675" y="4895850"/>
          <p14:tracePt t="169965" x="828675" y="4903788"/>
          <p14:tracePt t="170153" x="836613" y="4903788"/>
          <p14:tracePt t="170161" x="836613" y="4895850"/>
          <p14:tracePt t="170168" x="852488" y="4887913"/>
          <p14:tracePt t="170175" x="884238" y="4887913"/>
          <p14:tracePt t="170183" x="933450" y="4864100"/>
          <p14:tracePt t="170192" x="1020763" y="4832350"/>
          <p14:tracePt t="170199" x="1084263" y="4800600"/>
          <p14:tracePt t="170207" x="1179513" y="4768850"/>
          <p14:tracePt t="170213" x="1266825" y="4729163"/>
          <p14:tracePt t="170222" x="1371600" y="4705350"/>
          <p14:tracePt t="170228" x="1403350" y="4697413"/>
          <p14:tracePt t="170237" x="1427163" y="4681538"/>
          <p14:tracePt t="170243" x="1443038" y="4681538"/>
          <p14:tracePt t="170250" x="1458913" y="4681538"/>
          <p14:tracePt t="170258" x="1474788" y="4673600"/>
          <p14:tracePt t="170274" x="1482725" y="4673600"/>
          <p14:tracePt t="170476" x="1466850" y="4689475"/>
          <p14:tracePt t="170483" x="1458913" y="4705350"/>
          <p14:tracePt t="170491" x="1435100" y="4729163"/>
          <p14:tracePt t="170499" x="1419225" y="4760913"/>
          <p14:tracePt t="170506" x="1395413" y="4784725"/>
          <p14:tracePt t="170513" x="1379538" y="4816475"/>
          <p14:tracePt t="170520" x="1363663" y="4832350"/>
          <p14:tracePt t="170528" x="1355725" y="4848225"/>
          <p14:tracePt t="170536" x="1355725" y="4856163"/>
          <p14:tracePt t="170544" x="1347788" y="4864100"/>
          <p14:tracePt t="170566" x="1347788" y="4872038"/>
          <p14:tracePt t="170618" x="1347788" y="4879975"/>
          <p14:tracePt t="170791" x="1363663" y="4879975"/>
          <p14:tracePt t="170798" x="1379538" y="4879975"/>
          <p14:tracePt t="170806" x="1395413" y="4879975"/>
          <p14:tracePt t="170813" x="1419225" y="4879975"/>
          <p14:tracePt t="170821" x="1443038" y="4879975"/>
          <p14:tracePt t="170828" x="1474788" y="4879975"/>
          <p14:tracePt t="170836" x="1506538" y="4879975"/>
          <p14:tracePt t="170844" x="1538288" y="4879975"/>
          <p14:tracePt t="170851" x="1577975" y="4879975"/>
          <p14:tracePt t="170858" x="1593850" y="4879975"/>
          <p14:tracePt t="170866" x="1617663" y="4879975"/>
          <p14:tracePt t="170874" x="1641475" y="4879975"/>
          <p14:tracePt t="170881" x="1666875" y="4879975"/>
          <p14:tracePt t="170888" x="1682750" y="4879975"/>
          <p14:tracePt t="170896" x="1698625" y="4879975"/>
          <p14:tracePt t="170904" x="1714500" y="4879975"/>
          <p14:tracePt t="170911" x="1722438" y="4879975"/>
          <p14:tracePt t="170918" x="1730375" y="4879975"/>
          <p14:tracePt t="170926" x="1738313" y="4879975"/>
          <p14:tracePt t="170933" x="1746250" y="4879975"/>
          <p14:tracePt t="170955" x="1762125" y="4879975"/>
          <p14:tracePt t="170986" x="1770063" y="4879975"/>
          <p14:tracePt t="171031" x="1778000" y="4879975"/>
          <p14:tracePt t="171068" x="1785938" y="4879975"/>
          <p14:tracePt t="171076" x="1793875" y="4879975"/>
          <p14:tracePt t="171091" x="1801813" y="4879975"/>
          <p14:tracePt t="171098" x="1825625" y="4879975"/>
          <p14:tracePt t="171106" x="1849438" y="4887913"/>
          <p14:tracePt t="171113" x="1873250" y="4895850"/>
          <p14:tracePt t="171121" x="1897063" y="4895850"/>
          <p14:tracePt t="171128" x="1928813" y="4895850"/>
          <p14:tracePt t="171137" x="1944688" y="4895850"/>
          <p14:tracePt t="171143" x="1968500" y="4895850"/>
          <p14:tracePt t="171151" x="1984375" y="4903788"/>
          <p14:tracePt t="171158" x="1992313" y="4903788"/>
          <p14:tracePt t="171166" x="2000250" y="4903788"/>
          <p14:tracePt t="171533" x="2008188" y="4903788"/>
          <p14:tracePt t="171540" x="2041525" y="4903788"/>
          <p14:tracePt t="171548" x="2081213" y="4903788"/>
          <p14:tracePt t="171556" x="2120900" y="4903788"/>
          <p14:tracePt t="171563" x="2160588" y="4911725"/>
          <p14:tracePt t="171571" x="2200275" y="4919663"/>
          <p14:tracePt t="171578" x="2239963" y="4919663"/>
          <p14:tracePt t="171586" x="2255838" y="4927600"/>
          <p14:tracePt t="171593" x="2279650" y="4927600"/>
          <p14:tracePt t="171601" x="2287588" y="4927600"/>
          <p14:tracePt t="171609" x="2295525" y="4927600"/>
          <p14:tracePt t="172516" x="2303463" y="4927600"/>
          <p14:tracePt t="172523" x="2311400" y="4927600"/>
          <p14:tracePt t="172533" x="2335213" y="4927600"/>
          <p14:tracePt t="172539" x="2359025" y="4927600"/>
          <p14:tracePt t="172548" x="2400300" y="4927600"/>
          <p14:tracePt t="172553" x="2447925" y="4927600"/>
          <p14:tracePt t="172564" x="2479675" y="4927600"/>
          <p14:tracePt t="172570" x="2535238" y="4927600"/>
          <p14:tracePt t="172577" x="2598738" y="4927600"/>
          <p14:tracePt t="172584" x="2646363" y="4919663"/>
          <p14:tracePt t="172591" x="2725738" y="4919663"/>
          <p14:tracePt t="172599" x="2822575" y="4919663"/>
          <p14:tracePt t="172607" x="2894013" y="4919663"/>
          <p14:tracePt t="172613" x="2997200" y="4919663"/>
          <p14:tracePt t="172622" x="3084513" y="4919663"/>
          <p14:tracePt t="172628" x="3189288" y="4919663"/>
          <p14:tracePt t="172638" x="3276600" y="4919663"/>
          <p14:tracePt t="172643" x="3371850" y="4919663"/>
          <p14:tracePt t="172652" x="3443288" y="4919663"/>
          <p14:tracePt t="172659" x="3532188" y="4919663"/>
          <p14:tracePt t="172667" x="3603625" y="4919663"/>
          <p14:tracePt t="172676" x="3667125" y="4919663"/>
          <p14:tracePt t="172682" x="3714750" y="4919663"/>
          <p14:tracePt t="172691" x="3746500" y="4919663"/>
          <p14:tracePt t="172696" x="3754438" y="4919663"/>
          <p14:tracePt t="173295" x="3714750" y="4919663"/>
          <p14:tracePt t="173306" x="3659188" y="4919663"/>
          <p14:tracePt t="173311" x="3611563" y="4919663"/>
          <p14:tracePt t="173322" x="3556000" y="4919663"/>
          <p14:tracePt t="173326" x="3492500" y="4919663"/>
          <p14:tracePt t="173336" x="3435350" y="4919663"/>
          <p14:tracePt t="173341" x="3371850" y="4919663"/>
          <p14:tracePt t="173349" x="3308350" y="4919663"/>
          <p14:tracePt t="173356" x="3244850" y="4919663"/>
          <p14:tracePt t="173364" x="3181350" y="4919663"/>
          <p14:tracePt t="173371" x="3109913" y="4919663"/>
          <p14:tracePt t="173379" x="3021013" y="4927600"/>
          <p14:tracePt t="173386" x="2941638" y="4935538"/>
          <p14:tracePt t="173393" x="2862263" y="4951413"/>
          <p14:tracePt t="173404" x="2774950" y="4976813"/>
          <p14:tracePt t="173408" x="2678113" y="4992688"/>
          <p14:tracePt t="173417" x="2590800" y="5016500"/>
          <p14:tracePt t="173423" x="2511425" y="5024438"/>
          <p14:tracePt t="173432" x="2447925" y="5032375"/>
          <p14:tracePt t="173439" x="2400300" y="5040313"/>
          <p14:tracePt t="173445" x="2359025" y="5040313"/>
          <p14:tracePt t="173455" x="2327275" y="5040313"/>
          <p14:tracePt t="173461" x="2295525" y="5040313"/>
          <p14:tracePt t="173470" x="2271713" y="5040313"/>
          <p14:tracePt t="173476" x="2247900" y="5040313"/>
          <p14:tracePt t="173485" x="2224088" y="5040313"/>
          <p14:tracePt t="173492" x="2200275" y="5040313"/>
          <p14:tracePt t="173498" x="2184400" y="5040313"/>
          <p14:tracePt t="173508" x="2160588" y="5032375"/>
          <p14:tracePt t="173515" x="2120900" y="5032375"/>
          <p14:tracePt t="173522" x="2089150" y="5032375"/>
          <p14:tracePt t="173528" x="2065338" y="5024438"/>
          <p14:tracePt t="173537" x="2017713" y="5008563"/>
          <p14:tracePt t="173543" x="1976438" y="5008563"/>
          <p14:tracePt t="173554" x="1920875" y="5000625"/>
          <p14:tracePt t="173558" x="1873250" y="4992688"/>
          <p14:tracePt t="173568" x="1809750" y="4984750"/>
          <p14:tracePt t="173574" x="1770063" y="4984750"/>
          <p14:tracePt t="173582" x="1714500" y="4984750"/>
          <p14:tracePt t="173590" x="1658938" y="4976813"/>
          <p14:tracePt t="173597" x="1593850" y="4976813"/>
          <p14:tracePt t="173606" x="1554163" y="4976813"/>
          <p14:tracePt t="173611" x="1506538" y="4976813"/>
          <p14:tracePt t="173618" x="1466850" y="4976813"/>
          <p14:tracePt t="173627" x="1435100" y="4976813"/>
          <p14:tracePt t="173636" x="1387475" y="4976813"/>
          <p14:tracePt t="173641" x="1339850" y="4976813"/>
          <p14:tracePt t="173651" x="1292225" y="4976813"/>
          <p14:tracePt t="173656" x="1235075" y="4976813"/>
          <p14:tracePt t="173664" x="1195388" y="4976813"/>
          <p14:tracePt t="173672" x="1171575" y="4976813"/>
          <p14:tracePt t="173678" x="1139825" y="4976813"/>
          <p14:tracePt t="173686" x="1108075" y="4976813"/>
          <p14:tracePt t="173695" x="1052513" y="4976813"/>
          <p14:tracePt t="173704" x="1020763" y="4976813"/>
          <p14:tracePt t="173708" x="989013" y="4967288"/>
          <p14:tracePt t="173716" x="965200" y="4967288"/>
          <p14:tracePt t="173723" x="941388" y="4967288"/>
          <p14:tracePt t="173730" x="917575" y="4967288"/>
          <p14:tracePt t="173738" x="900113" y="4967288"/>
          <p14:tracePt t="173745" x="876300" y="4967288"/>
          <p14:tracePt t="173761" x="860425" y="4967288"/>
          <p14:tracePt t="173768" x="852488" y="4967288"/>
          <p14:tracePt t="173776" x="844550" y="4967288"/>
          <p14:tracePt t="173784" x="836613" y="4967288"/>
          <p14:tracePt t="173791" x="828675" y="4967288"/>
          <p14:tracePt t="173798" x="812800" y="4967288"/>
          <p14:tracePt t="173813" x="804863" y="4967288"/>
          <p14:tracePt t="173822" x="796925" y="4967288"/>
          <p14:tracePt t="173828" x="788988" y="4967288"/>
          <p14:tracePt t="173836" x="749300" y="4967288"/>
          <p14:tracePt t="173843" x="733425" y="4967288"/>
          <p14:tracePt t="175283" x="741363" y="4959350"/>
          <p14:tracePt t="175291" x="765175" y="4951413"/>
          <p14:tracePt t="175298" x="773113" y="4943475"/>
          <p14:tracePt t="175307" x="781050" y="4935538"/>
          <p14:tracePt t="175314" x="796925" y="4935538"/>
          <p14:tracePt t="175330" x="796925" y="4927600"/>
          <p14:tracePt t="175343" x="804863" y="4927600"/>
          <p14:tracePt t="175352" x="812800" y="4919663"/>
          <p14:tracePt t="175359" x="836613" y="4919663"/>
          <p14:tracePt t="175368" x="876300" y="4919663"/>
          <p14:tracePt t="175373" x="957263" y="4919663"/>
          <p14:tracePt t="175383" x="1060450" y="4919663"/>
          <p14:tracePt t="175388" x="1179513" y="4919663"/>
          <p14:tracePt t="175395" x="1308100" y="4919663"/>
          <p14:tracePt t="175403" x="1506538" y="4911725"/>
          <p14:tracePt t="175410" x="1651000" y="4895850"/>
          <p14:tracePt t="175420" x="1793875" y="4864100"/>
          <p14:tracePt t="175426" x="1889125" y="4848225"/>
          <p14:tracePt t="175436" x="2000250" y="4816475"/>
          <p14:tracePt t="175441" x="2089150" y="4800600"/>
          <p14:tracePt t="175449" x="2152650" y="4776788"/>
          <p14:tracePt t="175456" x="2208213" y="4760913"/>
          <p14:tracePt t="175464" x="2263775" y="4745038"/>
          <p14:tracePt t="175472" x="2319338" y="4721225"/>
          <p14:tracePt t="175478" x="2374900" y="4705350"/>
          <p14:tracePt t="175487" x="2432050" y="4689475"/>
          <p14:tracePt t="175495" x="2495550" y="4665663"/>
          <p14:tracePt t="175502" x="2559050" y="4649788"/>
          <p14:tracePt t="175510" x="2614613" y="4624388"/>
          <p14:tracePt t="175518" x="2670175" y="4608513"/>
          <p14:tracePt t="175523" x="2759075" y="4592638"/>
          <p14:tracePt t="175533" x="2806700" y="4576763"/>
          <p14:tracePt t="175538" x="2870200" y="4560888"/>
          <p14:tracePt t="175547" x="2925763" y="4552950"/>
          <p14:tracePt t="175555" x="2973388" y="4537075"/>
          <p14:tracePt t="175561" x="3013075" y="4521200"/>
          <p14:tracePt t="175569" x="3036888" y="4513263"/>
          <p14:tracePt t="175576" x="3076575" y="4497388"/>
          <p14:tracePt t="175585" x="3100388" y="4489450"/>
          <p14:tracePt t="175591" x="3133725" y="4481513"/>
          <p14:tracePt t="175598" x="3165475" y="4473575"/>
          <p14:tracePt t="175607" x="3189288" y="4465638"/>
          <p14:tracePt t="175615" x="3213100" y="4449763"/>
          <p14:tracePt t="175621" x="3244850" y="4449763"/>
          <p14:tracePt t="175628" x="3268663" y="4441825"/>
          <p14:tracePt t="175636" x="3292475" y="4441825"/>
          <p14:tracePt t="175643" x="3316288" y="4433888"/>
          <p14:tracePt t="175652" x="3332163" y="4425950"/>
          <p14:tracePt t="175658" x="3340100" y="4425950"/>
          <p14:tracePt t="175666" x="3355975" y="4425950"/>
          <p14:tracePt t="175673" x="3371850" y="4418013"/>
          <p14:tracePt t="175681" x="3387725" y="4410075"/>
          <p14:tracePt t="175688" x="3411538" y="4410075"/>
          <p14:tracePt t="175696" x="3435350" y="4402138"/>
          <p14:tracePt t="175703" x="3467100" y="4394200"/>
          <p14:tracePt t="175711" x="3516313" y="4394200"/>
          <p14:tracePt t="175719" x="3556000" y="4386263"/>
          <p14:tracePt t="175725" x="3595688" y="4378325"/>
          <p14:tracePt t="175733" x="3659188" y="4362450"/>
          <p14:tracePt t="175740" x="3714750" y="4338638"/>
          <p14:tracePt t="175749" x="3754438" y="4322763"/>
          <p14:tracePt t="175756" x="3786188" y="4306888"/>
          <p14:tracePt t="175764" x="3825875" y="4281488"/>
          <p14:tracePt t="175770" x="3843338" y="4273550"/>
          <p14:tracePt t="175778" x="3867150" y="4249738"/>
          <p14:tracePt t="175786" x="3883025" y="4241800"/>
          <p14:tracePt t="175794" x="3906838" y="4217988"/>
          <p14:tracePt t="175801" x="3922713" y="4210050"/>
          <p14:tracePt t="175808" x="3938588" y="4186238"/>
          <p14:tracePt t="175816" x="3954463" y="4162425"/>
          <p14:tracePt t="175823" x="3978275" y="4130675"/>
          <p14:tracePt t="175831" x="3994150" y="4098925"/>
          <p14:tracePt t="175838" x="4025900" y="4067175"/>
          <p14:tracePt t="175846" x="4041775" y="4027488"/>
          <p14:tracePt t="175853" x="4065588" y="3979863"/>
          <p14:tracePt t="175861" x="4105275" y="3922713"/>
          <p14:tracePt t="175869" x="4121150" y="3867150"/>
          <p14:tracePt t="175876" x="4129088" y="3843338"/>
          <p14:tracePt t="175883" x="4144963" y="3803650"/>
          <p14:tracePt t="175891" x="4152900" y="3763963"/>
          <p14:tracePt t="175899" x="4160838" y="3724275"/>
          <p14:tracePt t="175906" x="4160838" y="3692525"/>
          <p14:tracePt t="175913" x="4160838" y="3668713"/>
          <p14:tracePt t="175921" x="4168775" y="3636963"/>
          <p14:tracePt t="175928" x="4168775" y="3629025"/>
          <p14:tracePt t="175936" x="4168775" y="3613150"/>
          <p14:tracePt t="175943" x="4168775" y="3579813"/>
          <p14:tracePt t="175951" x="4168775" y="3556000"/>
          <p14:tracePt t="175969" x="4168775" y="3508375"/>
          <p14:tracePt t="175973" x="4168775" y="3484563"/>
          <p14:tracePt t="175981" x="4168775" y="3460750"/>
          <p14:tracePt t="175988" x="4168775" y="3436938"/>
          <p14:tracePt t="175996" x="4168775" y="3421063"/>
          <p14:tracePt t="176003" x="4176713" y="3413125"/>
          <p14:tracePt t="176011" x="4176713" y="3405188"/>
          <p14:tracePt t="176019" x="4184650" y="3381375"/>
          <p14:tracePt t="176025" x="4184650" y="3357563"/>
          <p14:tracePt t="176033" x="4192588" y="3325813"/>
          <p14:tracePt t="176041" x="4210050" y="3294063"/>
          <p14:tracePt t="176048" x="4217988" y="3252788"/>
          <p14:tracePt t="176056" x="4233863" y="3221038"/>
          <p14:tracePt t="176066" x="4241800" y="3197225"/>
          <p14:tracePt t="176071" x="4257675" y="3165475"/>
          <p14:tracePt t="176080" x="4273550" y="3133725"/>
          <p14:tracePt t="176086" x="4289425" y="3086100"/>
          <p14:tracePt t="176094" x="4313238" y="3046413"/>
          <p14:tracePt t="176101" x="4329113" y="3006725"/>
          <p14:tracePt t="176108" x="4329113" y="2974975"/>
          <p14:tracePt t="176116" x="4337050" y="2959100"/>
          <p14:tracePt t="176123" x="4344988" y="2943225"/>
          <p14:tracePt t="176131" x="4344988" y="2935288"/>
          <p14:tracePt t="176138" x="4352925" y="2909888"/>
          <p14:tracePt t="176146" x="4360863" y="2886075"/>
          <p14:tracePt t="176153" x="4368800" y="2878138"/>
          <p14:tracePt t="176161" x="4368800" y="2862263"/>
          <p14:tracePt t="176168" x="4376738" y="2846388"/>
          <p14:tracePt t="176176" x="4384675" y="2838450"/>
          <p14:tracePt t="176183" x="4384675" y="2830513"/>
          <p14:tracePt t="176190" x="4392613" y="2822575"/>
          <p14:tracePt t="176475" x="4400550" y="2822575"/>
          <p14:tracePt t="176483" x="4408488" y="2822575"/>
          <p14:tracePt t="176499" x="4424363" y="2822575"/>
          <p14:tracePt t="176505" x="4440238" y="2838450"/>
          <p14:tracePt t="176513" x="4471988" y="2846388"/>
          <p14:tracePt t="176520" x="4495800" y="2870200"/>
          <p14:tracePt t="176528" x="4519613" y="2886075"/>
          <p14:tracePt t="176535" x="4559300" y="2901950"/>
          <p14:tracePt t="176543" x="4584700" y="2927350"/>
          <p14:tracePt t="176553" x="4600575" y="2935288"/>
          <p14:tracePt t="176558" x="4616450" y="2943225"/>
          <p14:tracePt t="176566" x="4624388" y="2943225"/>
          <p14:tracePt t="176582" x="4632325" y="2951163"/>
          <p14:tracePt t="176596" x="4632325" y="2959100"/>
          <p14:tracePt t="176603" x="4640263" y="2959100"/>
          <p14:tracePt t="176918" x="4632325" y="2951163"/>
          <p14:tracePt t="176934" x="4624388" y="2943225"/>
          <p14:tracePt t="176952" x="4624388" y="2935288"/>
          <p14:tracePt t="176963" x="4640263" y="2935288"/>
          <p14:tracePt t="176971" x="4648200" y="2935288"/>
          <p14:tracePt t="176978" x="4648200" y="2927350"/>
          <p14:tracePt t="176986" x="4648200" y="2909888"/>
          <p14:tracePt t="176993" x="4648200" y="2901950"/>
          <p14:tracePt t="177001" x="4648200" y="2886075"/>
          <p14:tracePt t="177008" x="4648200" y="2870200"/>
          <p14:tracePt t="177016" x="4648200" y="2854325"/>
          <p14:tracePt t="177023" x="4648200" y="2838450"/>
          <p14:tracePt t="177032" x="4648200" y="2822575"/>
          <p14:tracePt t="177038" x="4656138" y="2806700"/>
          <p14:tracePt t="177046" x="4656138" y="2782888"/>
          <p14:tracePt t="177054" x="4656138" y="2751138"/>
          <p14:tracePt t="177061" x="4664075" y="2727325"/>
          <p14:tracePt t="177069" x="4664075" y="2711450"/>
          <p14:tracePt t="177076" x="4664075" y="2687638"/>
          <p14:tracePt t="177083" x="4664075" y="2671763"/>
          <p14:tracePt t="177091" x="4656138" y="2679700"/>
          <p14:tracePt t="177099" x="4656138" y="2671763"/>
          <p14:tracePt t="177106" x="4656138" y="2663825"/>
          <p14:tracePt t="177121" x="4656138" y="2655888"/>
          <p14:tracePt t="177271" x="4648200" y="2655888"/>
          <p14:tracePt t="177278" x="4648200" y="2663825"/>
          <p14:tracePt t="177285" x="4640263" y="2671763"/>
          <p14:tracePt t="177293" x="4640263" y="2679700"/>
          <p14:tracePt t="177301" x="4624388" y="2687638"/>
          <p14:tracePt t="177308" x="4624388" y="2695575"/>
          <p14:tracePt t="177316" x="4616450" y="2711450"/>
          <p14:tracePt t="177323" x="4608513" y="2719388"/>
          <p14:tracePt t="177332" x="4608513" y="2727325"/>
          <p14:tracePt t="177338" x="4600575" y="2735263"/>
          <p14:tracePt t="177346" x="4592638" y="2743200"/>
          <p14:tracePt t="177361" x="4592638" y="2751138"/>
          <p14:tracePt t="177466" x="4592638" y="2759075"/>
          <p14:tracePt t="177482" x="4592638" y="2767013"/>
          <p14:tracePt t="177488" x="4600575" y="2774950"/>
          <p14:tracePt t="177496" x="4608513" y="2790825"/>
          <p14:tracePt t="177503" x="4616450" y="2790825"/>
          <p14:tracePt t="177511" x="4624388" y="2806700"/>
          <p14:tracePt t="177518" x="4640263" y="2822575"/>
          <p14:tracePt t="177525" x="4656138" y="2830513"/>
          <p14:tracePt t="177533" x="4672013" y="2838450"/>
          <p14:tracePt t="177541" x="4679950" y="2846388"/>
          <p14:tracePt t="177548" x="4687888" y="2846388"/>
          <p14:tracePt t="177564" x="4695825" y="2854325"/>
          <p14:tracePt t="177578" x="4711700" y="2854325"/>
          <p14:tracePt t="177586" x="4727575" y="2854325"/>
          <p14:tracePt t="177593" x="4743450" y="2854325"/>
          <p14:tracePt t="177601" x="4767263" y="2854325"/>
          <p14:tracePt t="177608" x="4783138" y="2846388"/>
          <p14:tracePt t="177615" x="4799013" y="2846388"/>
          <p14:tracePt t="177623" x="4822825" y="2838450"/>
          <p14:tracePt t="177632" x="4838700" y="2838450"/>
          <p14:tracePt t="177638" x="4862513" y="2838450"/>
          <p14:tracePt t="177646" x="4878388" y="2838450"/>
          <p14:tracePt t="177661" x="4886325" y="2838450"/>
          <p14:tracePt t="177676" x="4894263" y="2838450"/>
          <p14:tracePt t="177691" x="4902200" y="2838450"/>
          <p14:tracePt t="177706" x="4910138" y="2846388"/>
          <p14:tracePt t="177729" x="4918075" y="2854325"/>
          <p14:tracePt t="177735" x="4918075" y="2862263"/>
          <p14:tracePt t="177744" x="4926013" y="2870200"/>
          <p14:tracePt t="177752" x="4926013" y="2878138"/>
          <p14:tracePt t="177766" x="4926013" y="2894013"/>
          <p14:tracePt t="177781" x="4926013" y="2901950"/>
          <p14:tracePt t="177788" x="4926013" y="2909888"/>
          <p14:tracePt t="177796" x="4926013" y="2919413"/>
          <p14:tracePt t="177803" x="4926013" y="2927350"/>
          <p14:tracePt t="177818" x="4926013" y="2935288"/>
          <p14:tracePt t="177833" x="4926013" y="2943225"/>
          <p14:tracePt t="177855" x="4926013" y="2951163"/>
          <p14:tracePt t="177990" x="4926013" y="2943225"/>
          <p14:tracePt t="178013" x="4918075" y="2943225"/>
          <p14:tracePt t="178021" x="4918075" y="2935288"/>
          <p14:tracePt t="178037" x="4918075" y="2927350"/>
          <p14:tracePt t="178058" x="4918075" y="2919413"/>
          <p14:tracePt t="178081" x="4910138" y="2909888"/>
          <p14:tracePt t="178793" x="4910138" y="2919413"/>
          <p14:tracePt t="178808" x="4902200" y="2919413"/>
          <p14:tracePt t="178816" x="4902200" y="2927350"/>
          <p14:tracePt t="178832" x="4894263" y="2927350"/>
          <p14:tracePt t="178839" x="4886325" y="2927350"/>
          <p14:tracePt t="178848" x="4886325" y="2935288"/>
          <p14:tracePt t="178853" x="4878388" y="2935288"/>
          <p14:tracePt t="178862" x="4862513" y="2935288"/>
          <p14:tracePt t="178869" x="4846638" y="2951163"/>
          <p14:tracePt t="178877" x="4830763" y="2967038"/>
          <p14:tracePt t="178885" x="4783138" y="2974975"/>
          <p14:tracePt t="178891" x="4751388" y="2990850"/>
          <p14:tracePt t="178899" x="4711700" y="2998788"/>
          <p14:tracePt t="178906" x="4679950" y="3014663"/>
          <p14:tracePt t="178915" x="4664075" y="3014663"/>
          <p14:tracePt t="178921" x="4648200" y="3022600"/>
          <p14:tracePt t="178930" x="4632325" y="3030538"/>
          <p14:tracePt t="178945" x="4624388" y="3030538"/>
          <p14:tracePt t="179138" x="4616450" y="3030538"/>
          <p14:tracePt t="179183" x="4608513" y="3030538"/>
          <p14:tracePt t="179199" x="4600575" y="3030538"/>
          <p14:tracePt t="179206" x="4592638" y="3030538"/>
          <p14:tracePt t="179214" x="4576763" y="3022600"/>
          <p14:tracePt t="179222" x="4543425" y="3022600"/>
          <p14:tracePt t="179228" x="4495800" y="3014663"/>
          <p14:tracePt t="179236" x="4440238" y="2998788"/>
          <p14:tracePt t="179244" x="4384675" y="2982913"/>
          <p14:tracePt t="179251" x="4337050" y="2974975"/>
          <p14:tracePt t="179260" x="4297363" y="2967038"/>
          <p14:tracePt t="179267" x="4249738" y="2967038"/>
          <p14:tracePt t="179273" x="4225925" y="2967038"/>
          <p14:tracePt t="179280" x="4192588" y="2967038"/>
          <p14:tracePt t="179289" x="4168775" y="2967038"/>
          <p14:tracePt t="179296" x="4152900" y="2967038"/>
          <p14:tracePt t="179303" x="4129088" y="2967038"/>
          <p14:tracePt t="179311" x="4121150" y="2967038"/>
          <p14:tracePt t="179318" x="4113213" y="2967038"/>
          <p14:tracePt t="179326" x="4105275" y="2967038"/>
          <p14:tracePt t="179334" x="4089400" y="2967038"/>
          <p14:tracePt t="179348" x="4073525" y="2967038"/>
          <p14:tracePt t="179356" x="4065588" y="2967038"/>
          <p14:tracePt t="179364" x="4057650" y="2967038"/>
          <p14:tracePt t="179371" x="4049713" y="2967038"/>
          <p14:tracePt t="179378" x="4041775" y="2967038"/>
          <p14:tracePt t="179385" x="4033838" y="2967038"/>
          <p14:tracePt t="179393" x="4025900" y="2967038"/>
          <p14:tracePt t="179408" x="4010025" y="2967038"/>
          <p14:tracePt t="179416" x="3994150" y="2967038"/>
          <p14:tracePt t="179423" x="3986213" y="2967038"/>
          <p14:tracePt t="179430" x="3970338" y="2959100"/>
          <p14:tracePt t="179438" x="3954463" y="2951163"/>
          <p14:tracePt t="179446" x="3946525" y="2951163"/>
          <p14:tracePt t="179453" x="3938588" y="2951163"/>
          <p14:tracePt t="179461" x="3922713" y="2943225"/>
          <p14:tracePt t="179476" x="3914775" y="2935288"/>
          <p14:tracePt t="179535" x="3914775" y="2927350"/>
          <p14:tracePt t="179566" x="3906838" y="2927350"/>
          <p14:tracePt t="179589" x="3906838" y="2919413"/>
          <p14:tracePt t="179716" x="3914775" y="2919413"/>
          <p14:tracePt t="179723" x="3930650" y="2919413"/>
          <p14:tracePt t="179731" x="3946525" y="2919413"/>
          <p14:tracePt t="179738" x="3970338" y="2919413"/>
          <p14:tracePt t="179747" x="3994150" y="2919413"/>
          <p14:tracePt t="179753" x="4041775" y="2927350"/>
          <p14:tracePt t="179761" x="4073525" y="2927350"/>
          <p14:tracePt t="179768" x="4105275" y="2935288"/>
          <p14:tracePt t="179776" x="4137025" y="2935288"/>
          <p14:tracePt t="179783" x="4168775" y="2943225"/>
          <p14:tracePt t="179791" x="4184650" y="2943225"/>
          <p14:tracePt t="179799" x="4200525" y="2943225"/>
          <p14:tracePt t="179806" x="4217988" y="2943225"/>
          <p14:tracePt t="179813" x="4233863" y="2943225"/>
          <p14:tracePt t="179821" x="4241800" y="2943225"/>
          <p14:tracePt t="179828" x="4257675" y="2943225"/>
          <p14:tracePt t="179835" x="4265613" y="2943225"/>
          <p14:tracePt t="179843" x="4273550" y="2943225"/>
          <p14:tracePt t="179851" x="4289425" y="2943225"/>
          <p14:tracePt t="179858" x="4305300" y="2943225"/>
          <p14:tracePt t="179866" x="4313238" y="2935288"/>
          <p14:tracePt t="179873" x="4321175" y="2935288"/>
          <p14:tracePt t="179881" x="4337050" y="2935288"/>
          <p14:tracePt t="179888" x="4352925" y="2935288"/>
          <p14:tracePt t="179896" x="4360863" y="2935288"/>
          <p14:tracePt t="179903" x="4376738" y="2935288"/>
          <p14:tracePt t="179911" x="4384675" y="2935288"/>
          <p14:tracePt t="179919" x="4392613" y="2935288"/>
          <p14:tracePt t="179926" x="4400550" y="2935288"/>
          <p14:tracePt t="179966" x="4408488" y="2935288"/>
          <p14:tracePt t="179985" x="4416425" y="2935288"/>
          <p14:tracePt t="180008" x="4424363" y="2935288"/>
          <p14:tracePt t="180023" x="4432300" y="2935288"/>
          <p14:tracePt t="180038" x="4440238" y="2935288"/>
          <p14:tracePt t="180053" x="4448175" y="2935288"/>
          <p14:tracePt t="180068" x="4464050" y="2935288"/>
          <p14:tracePt t="180077" x="4471988" y="2935288"/>
          <p14:tracePt t="180083" x="4479925" y="2935288"/>
          <p14:tracePt t="180091" x="4487863" y="2935288"/>
          <p14:tracePt t="180099" x="4503738" y="2935288"/>
          <p14:tracePt t="180683" x="4511675" y="2935288"/>
          <p14:tracePt t="180691" x="4519613" y="2935288"/>
          <p14:tracePt t="180698" x="4527550" y="2935288"/>
          <p14:tracePt t="180705" x="4535488" y="2935288"/>
          <p14:tracePt t="180713" x="4543425" y="2943225"/>
          <p14:tracePt t="180721" x="4559300" y="2951163"/>
          <p14:tracePt t="180729" x="4567238" y="2951163"/>
          <p14:tracePt t="180736" x="4576763" y="2951163"/>
          <p14:tracePt t="180743" x="4592638" y="2959100"/>
          <p14:tracePt t="180750" x="4600575" y="2959100"/>
          <p14:tracePt t="180758" x="4608513" y="2959100"/>
          <p14:tracePt t="180767" x="4616450" y="2967038"/>
          <p14:tracePt t="180784" x="4624388" y="2967038"/>
          <p14:tracePt t="180788" x="4632325" y="2967038"/>
          <p14:tracePt t="180803" x="4640263" y="2967038"/>
          <p14:tracePt t="180811" x="4656138" y="2967038"/>
          <p14:tracePt t="180818" x="4664075" y="2967038"/>
          <p14:tracePt t="180826" x="4679950" y="2967038"/>
          <p14:tracePt t="180833" x="4687888" y="2967038"/>
          <p14:tracePt t="180841" x="4703763" y="2967038"/>
          <p14:tracePt t="180848" x="4711700" y="2967038"/>
          <p14:tracePt t="180856" x="4719638" y="2967038"/>
          <p14:tracePt t="180863" x="4727575" y="2967038"/>
          <p14:tracePt t="180879" x="4735513" y="2967038"/>
          <p14:tracePt t="180901" x="4743450" y="2967038"/>
          <p14:tracePt t="180908" x="4751388" y="2967038"/>
          <p14:tracePt t="181050" x="4759325" y="2967038"/>
          <p14:tracePt t="181148" x="4743450" y="2967038"/>
          <p14:tracePt t="181156" x="4735513" y="2967038"/>
          <p14:tracePt t="181163" x="4727575" y="2967038"/>
          <p14:tracePt t="181179" x="4719638" y="2967038"/>
          <p14:tracePt t="181193" x="4711700" y="2967038"/>
          <p14:tracePt t="181231" x="4703763" y="2967038"/>
          <p14:tracePt t="181262" x="4695825" y="2967038"/>
          <p14:tracePt t="181336" x="4687888" y="2967038"/>
          <p14:tracePt t="181350" x="4672013" y="2967038"/>
          <p14:tracePt t="181358" x="4664075" y="2967038"/>
          <p14:tracePt t="181373" x="4656138" y="2967038"/>
          <p14:tracePt t="181388" x="4648200" y="2967038"/>
          <p14:tracePt t="181613" x="4656138" y="2967038"/>
          <p14:tracePt t="181620" x="4664075" y="2967038"/>
          <p14:tracePt t="181631" x="4679950" y="2974975"/>
          <p14:tracePt t="181636" x="4695825" y="2974975"/>
          <p14:tracePt t="181646" x="4727575" y="2974975"/>
          <p14:tracePt t="181651" x="4751388" y="2982913"/>
          <p14:tracePt t="181659" x="4791075" y="2990850"/>
          <p14:tracePt t="181666" x="4822825" y="2990850"/>
          <p14:tracePt t="181675" x="4846638" y="2990850"/>
          <p14:tracePt t="181682" x="4878388" y="2990850"/>
          <p14:tracePt t="181689" x="4902200" y="2990850"/>
          <p14:tracePt t="181700" x="4918075" y="2990850"/>
          <p14:tracePt t="181703" x="4926013" y="2990850"/>
          <p14:tracePt t="181713" x="4933950" y="2990850"/>
          <p14:tracePt t="181733" x="4943475" y="2990850"/>
          <p14:tracePt t="181868" x="4926013" y="2982913"/>
          <p14:tracePt t="181876" x="4918075" y="2982913"/>
          <p14:tracePt t="181883" x="4910138" y="2982913"/>
          <p14:tracePt t="181891" x="4902200" y="2974975"/>
          <p14:tracePt t="181899" x="4894263" y="2974975"/>
          <p14:tracePt t="181906" x="4878388" y="2974975"/>
          <p14:tracePt t="181914" x="4870450" y="2974975"/>
          <p14:tracePt t="181920" x="4854575" y="2974975"/>
          <p14:tracePt t="181929" x="4846638" y="2974975"/>
          <p14:tracePt t="181936" x="4838700" y="2974975"/>
          <p14:tracePt t="181944" x="4822825" y="2974975"/>
          <p14:tracePt t="181951" x="4806950" y="2974975"/>
          <p14:tracePt t="181958" x="4783138" y="2974975"/>
          <p14:tracePt t="181981" x="4727575" y="2974975"/>
          <p14:tracePt t="181988" x="4711700" y="2967038"/>
          <p14:tracePt t="181996" x="4703763" y="2967038"/>
          <p14:tracePt t="182003" x="4679950" y="2959100"/>
          <p14:tracePt t="182018" x="4672013" y="2959100"/>
          <p14:tracePt t="182033" x="4664075" y="2959100"/>
          <p14:tracePt t="182250" x="4664075" y="2951163"/>
          <p14:tracePt t="182258" x="4672013" y="2951163"/>
          <p14:tracePt t="182265" x="4679950" y="2951163"/>
          <p14:tracePt t="182273" x="4695825" y="2943225"/>
          <p14:tracePt t="182281" x="4711700" y="2943225"/>
          <p14:tracePt t="182288" x="4719638" y="2943225"/>
          <p14:tracePt t="182296" x="4743450" y="2943225"/>
          <p14:tracePt t="182303" x="4759325" y="2943225"/>
          <p14:tracePt t="182311" x="4775200" y="2943225"/>
          <p14:tracePt t="182318" x="4791075" y="2943225"/>
          <p14:tracePt t="182328" x="4799013" y="2943225"/>
          <p14:tracePt t="182341" x="4806950" y="2943225"/>
          <p14:tracePt t="184426" x="4799013" y="2943225"/>
          <p14:tracePt t="184434" x="4783138" y="2943225"/>
          <p14:tracePt t="184448" x="4767263" y="2951163"/>
          <p14:tracePt t="184457" x="4759325" y="2951163"/>
          <p14:tracePt t="184464" x="4735513" y="2951163"/>
          <p14:tracePt t="184472" x="4719638" y="2951163"/>
          <p14:tracePt t="184479" x="4711700" y="2951163"/>
          <p14:tracePt t="184487" x="4703763" y="2951163"/>
          <p14:tracePt t="184501" x="4695825" y="2951163"/>
          <p14:tracePt t="184538" x="4687888" y="2951163"/>
          <p14:tracePt t="184546" x="4679950" y="2959100"/>
          <p14:tracePt t="184688" x="4672013" y="2959100"/>
          <p14:tracePt t="184718" x="4664075" y="2959100"/>
          <p14:tracePt t="184741" x="4664075" y="2967038"/>
          <p14:tracePt t="184748" x="4656138" y="2967038"/>
          <p14:tracePt t="184756" x="4648200" y="2967038"/>
          <p14:tracePt t="184772" x="4640263" y="2967038"/>
          <p14:tracePt t="184778" x="4640263" y="2974975"/>
          <p14:tracePt t="184793" x="4632325" y="2974975"/>
          <p14:tracePt t="184809" x="4624388" y="2974975"/>
          <p14:tracePt t="184831" x="4616450" y="2974975"/>
          <p14:tracePt t="185003" x="4616450" y="2967038"/>
          <p14:tracePt t="185012" x="4600575" y="2959100"/>
          <p14:tracePt t="185019" x="4600575" y="2951163"/>
          <p14:tracePt t="185028" x="4592638" y="2935288"/>
          <p14:tracePt t="185034" x="4592638" y="2927350"/>
          <p14:tracePt t="185041" x="4584700" y="2919413"/>
          <p14:tracePt t="185048" x="4584700" y="2901950"/>
          <p14:tracePt t="185056" x="4576763" y="2894013"/>
          <p14:tracePt t="185063" x="4576763" y="2878138"/>
          <p14:tracePt t="185071" x="4567238" y="2878138"/>
          <p14:tracePt t="185078" x="4567238" y="2870200"/>
          <p14:tracePt t="185085" x="4559300" y="2854325"/>
          <p14:tracePt t="185093" x="4559300" y="2846388"/>
          <p14:tracePt t="185101" x="4551363" y="2838450"/>
          <p14:tracePt t="185109" x="4551363" y="2830513"/>
          <p14:tracePt t="185116" x="4543425" y="2822575"/>
          <p14:tracePt t="185123" x="4543425" y="2806700"/>
          <p14:tracePt t="185131" x="4527550" y="2806700"/>
          <p14:tracePt t="185138" x="4519613" y="2790825"/>
          <p14:tracePt t="185146" x="4511675" y="2790825"/>
          <p14:tracePt t="185153" x="4503738" y="2774950"/>
          <p14:tracePt t="185161" x="4487863" y="2767013"/>
          <p14:tracePt t="185168" x="4487863" y="2759075"/>
          <p14:tracePt t="185176" x="4471988" y="2751138"/>
          <p14:tracePt t="185183" x="4456113" y="2735263"/>
          <p14:tracePt t="185191" x="4456113" y="2719388"/>
          <p14:tracePt t="185198" x="4448175" y="2719388"/>
          <p14:tracePt t="185206" x="4440238" y="2711450"/>
          <p14:tracePt t="185213" x="4440238" y="2703513"/>
          <p14:tracePt t="185221" x="4440238" y="2695575"/>
          <p14:tracePt t="185229" x="4440238" y="2687638"/>
          <p14:tracePt t="185236" x="4440238" y="2671763"/>
          <p14:tracePt t="185243" x="4432300" y="2671763"/>
          <p14:tracePt t="185251" x="4432300" y="2663825"/>
          <p14:tracePt t="185266" x="4432300" y="2655888"/>
          <p14:tracePt t="185273" x="4432300" y="2647950"/>
          <p14:tracePt t="185281" x="4432300" y="2640013"/>
          <p14:tracePt t="185295" x="4432300" y="2624138"/>
          <p14:tracePt t="185312" x="4432300" y="2616200"/>
          <p14:tracePt t="185318" x="4432300" y="2600325"/>
          <p14:tracePt t="185333" x="4432300" y="2592388"/>
          <p14:tracePt t="185348" x="4432300" y="2584450"/>
          <p14:tracePt t="185363" x="4432300" y="2576513"/>
          <p14:tracePt t="185371" x="4432300" y="2566988"/>
          <p14:tracePt t="185378" x="4440238" y="2566988"/>
          <p14:tracePt t="185386" x="4440238" y="2559050"/>
          <p14:tracePt t="185401" x="4440238" y="2551113"/>
          <p14:tracePt t="185416" x="4440238" y="2543175"/>
          <p14:tracePt t="185423" x="4440238" y="2535238"/>
          <p14:tracePt t="185431" x="4448175" y="2535238"/>
          <p14:tracePt t="185438" x="4448175" y="2527300"/>
          <p14:tracePt t="185445" x="4456113" y="2527300"/>
          <p14:tracePt t="185453" x="4456113" y="2519363"/>
          <p14:tracePt t="185468" x="4456113" y="2511425"/>
          <p14:tracePt t="185475" x="4456113" y="2503488"/>
          <p14:tracePt t="185483" x="4464050" y="2495550"/>
          <p14:tracePt t="185498" x="4464050" y="2479675"/>
          <p14:tracePt t="185506" x="4471988" y="2471738"/>
          <p14:tracePt t="185513" x="4471988" y="2463800"/>
          <p14:tracePt t="185521" x="4479925" y="2439988"/>
          <p14:tracePt t="185529" x="4479925" y="2424113"/>
          <p14:tracePt t="185536" x="4487863" y="2400300"/>
          <p14:tracePt t="185544" x="4487863" y="2384425"/>
          <p14:tracePt t="185551" x="4495800" y="2360613"/>
          <p14:tracePt t="185559" x="4511675" y="2336800"/>
          <p14:tracePt t="185566" x="4519613" y="2305050"/>
          <p14:tracePt t="185573" x="4527550" y="2281238"/>
          <p14:tracePt t="185581" x="4535488" y="2257425"/>
          <p14:tracePt t="185588" x="4543425" y="2241550"/>
          <p14:tracePt t="185595" x="4551363" y="2216150"/>
          <p14:tracePt t="185603" x="4551363" y="2200275"/>
          <p14:tracePt t="185611" x="4551363" y="2184400"/>
          <p14:tracePt t="185618" x="4559300" y="2168525"/>
          <p14:tracePt t="185626" x="4559300" y="2160588"/>
          <p14:tracePt t="185633" x="4567238" y="2152650"/>
          <p14:tracePt t="185642" x="4567238" y="2144713"/>
          <p14:tracePt t="185648" x="4567238" y="2136775"/>
          <p14:tracePt t="185656" x="4576763" y="2128838"/>
          <p14:tracePt t="185663" x="4576763" y="2120900"/>
          <p14:tracePt t="185671" x="4576763" y="2112963"/>
          <p14:tracePt t="185678" x="4576763" y="2105025"/>
          <p14:tracePt t="185686" x="4576763" y="2097088"/>
          <p14:tracePt t="185694" x="4584700" y="2089150"/>
          <p14:tracePt t="185701" x="4584700" y="2073275"/>
          <p14:tracePt t="185708" x="4592638" y="2057400"/>
          <p14:tracePt t="185715" x="4592638" y="2049463"/>
          <p14:tracePt t="185724" x="4592638" y="2025650"/>
          <p14:tracePt t="185731" x="4592638" y="2009775"/>
          <p14:tracePt t="185738" x="4600575" y="1993900"/>
          <p14:tracePt t="185746" x="4600575" y="1962150"/>
          <p14:tracePt t="185753" x="4600575" y="1938338"/>
          <p14:tracePt t="185762" x="4608513" y="1914525"/>
          <p14:tracePt t="185768" x="4608513" y="1898650"/>
          <p14:tracePt t="185776" x="4608513" y="1881188"/>
          <p14:tracePt t="185791" x="4608513" y="1873250"/>
          <p14:tracePt t="185798" x="4608513" y="1857375"/>
          <p14:tracePt t="185806" x="4608513" y="1849438"/>
          <p14:tracePt t="185813" x="4608513" y="1841500"/>
          <p14:tracePt t="185821" x="4608513" y="1833563"/>
          <p14:tracePt t="185828" x="4608513" y="1825625"/>
          <p14:tracePt t="185836" x="4608513" y="1817688"/>
          <p14:tracePt t="185851" x="4608513" y="1809750"/>
          <p14:tracePt t="185858" x="4600575" y="1801813"/>
          <p14:tracePt t="185874" x="4600575" y="1793875"/>
          <p14:tracePt t="185888" x="4592638" y="1793875"/>
          <p14:tracePt t="185896" x="4592638" y="1785938"/>
          <p14:tracePt t="185918" x="4584700" y="1770063"/>
          <p14:tracePt t="185925" x="4576763" y="1754188"/>
          <p14:tracePt t="185933" x="4576763" y="1730375"/>
          <p14:tracePt t="185941" x="4567238" y="1706563"/>
          <p14:tracePt t="185948" x="4567238" y="1682750"/>
          <p14:tracePt t="185960" x="4567238" y="1658938"/>
          <p14:tracePt t="185963" x="4567238" y="1627188"/>
          <p14:tracePt t="185971" x="4567238" y="1595438"/>
          <p14:tracePt t="185978" x="4567238" y="1587500"/>
          <p14:tracePt t="185986" x="4567238" y="1563688"/>
          <p14:tracePt t="185994" x="4567238" y="1555750"/>
          <p14:tracePt t="186001" x="4567238" y="1538288"/>
          <p14:tracePt t="186016" x="4567238" y="1530350"/>
          <p14:tracePt t="186024" x="4567238" y="1522413"/>
          <p14:tracePt t="186031" x="4567238" y="1514475"/>
          <p14:tracePt t="186038" x="4567238" y="1506538"/>
          <p14:tracePt t="186053" x="4567238" y="1498600"/>
          <p14:tracePt t="186068" x="4567238" y="1482725"/>
          <p14:tracePt t="186083" x="4559300" y="1482725"/>
          <p14:tracePt t="186144" x="4551363" y="1482725"/>
          <p14:tracePt t="186398" x="4543425" y="1482725"/>
          <p14:tracePt t="186406" x="4543425" y="1490663"/>
          <p14:tracePt t="186413" x="4543425" y="1498600"/>
          <p14:tracePt t="186428" x="4535488" y="1506538"/>
          <p14:tracePt t="186436" x="4535488" y="1514475"/>
          <p14:tracePt t="186444" x="4535488" y="1522413"/>
          <p14:tracePt t="186450" x="4535488" y="1530350"/>
          <p14:tracePt t="186465" x="4535488" y="1538288"/>
          <p14:tracePt t="186474" x="4535488" y="1547813"/>
          <p14:tracePt t="186482" x="4535488" y="1555750"/>
          <p14:tracePt t="186488" x="4535488" y="1571625"/>
          <p14:tracePt t="186503" x="4535488" y="1579563"/>
          <p14:tracePt t="186511" x="4535488" y="1587500"/>
          <p14:tracePt t="186518" x="4535488" y="1603375"/>
          <p14:tracePt t="186527" x="4535488" y="1611313"/>
          <p14:tracePt t="186533" x="4535488" y="1619250"/>
          <p14:tracePt t="186541" x="4535488" y="1651000"/>
          <p14:tracePt t="186548" x="4535488" y="1682750"/>
          <p14:tracePt t="186557" x="4535488" y="1706563"/>
          <p14:tracePt t="186565" x="4535488" y="1722438"/>
          <p14:tracePt t="186571" x="4535488" y="1738313"/>
          <p14:tracePt t="186578" x="4535488" y="1754188"/>
          <p14:tracePt t="186586" x="4535488" y="1770063"/>
          <p14:tracePt t="186594" x="4535488" y="1785938"/>
          <p14:tracePt t="186601" x="4535488" y="1801813"/>
          <p14:tracePt t="186609" x="4543425" y="1801813"/>
          <p14:tracePt t="186616" x="4543425" y="1809750"/>
          <p14:tracePt t="186624" x="4543425" y="1817688"/>
          <p14:tracePt t="186631" x="4543425" y="1825625"/>
          <p14:tracePt t="186638" x="4543425" y="1841500"/>
          <p14:tracePt t="186646" x="4543425" y="1865313"/>
          <p14:tracePt t="186653" x="4543425" y="1898650"/>
          <p14:tracePt t="186661" x="4543425" y="1930400"/>
          <p14:tracePt t="186668" x="4543425" y="1946275"/>
          <p14:tracePt t="186676" x="4543425" y="1978025"/>
          <p14:tracePt t="186684" x="4543425" y="2001838"/>
          <p14:tracePt t="186691" x="4543425" y="2025650"/>
          <p14:tracePt t="186698" x="4543425" y="2033588"/>
          <p14:tracePt t="186707" x="4543425" y="2049463"/>
          <p14:tracePt t="186713" x="4543425" y="2057400"/>
          <p14:tracePt t="186728" x="4543425" y="2073275"/>
          <p14:tracePt t="186743" x="4543425" y="2081213"/>
          <p14:tracePt t="186750" x="4543425" y="2089150"/>
          <p14:tracePt t="186758" x="4543425" y="2097088"/>
          <p14:tracePt t="186766" x="4543425" y="2105025"/>
          <p14:tracePt t="186774" x="4543425" y="2120900"/>
          <p14:tracePt t="186780" x="4543425" y="2128838"/>
          <p14:tracePt t="186788" x="4543425" y="2136775"/>
          <p14:tracePt t="186796" x="4543425" y="2152650"/>
          <p14:tracePt t="186803" x="4543425" y="2160588"/>
          <p14:tracePt t="186811" x="4543425" y="2168525"/>
          <p14:tracePt t="186818" x="4543425" y="2176463"/>
          <p14:tracePt t="186833" x="4543425" y="2192338"/>
          <p14:tracePt t="186841" x="4543425" y="2200275"/>
          <p14:tracePt t="186848" x="4543425" y="2208213"/>
          <p14:tracePt t="186858" x="4543425" y="2216150"/>
          <p14:tracePt t="186871" x="4543425" y="2224088"/>
          <p14:tracePt t="186878" x="4543425" y="2241550"/>
          <p14:tracePt t="186894" x="4543425" y="2249488"/>
          <p14:tracePt t="186901" x="4543425" y="2265363"/>
          <p14:tracePt t="186916" x="4543425" y="2281238"/>
          <p14:tracePt t="186924" x="4543425" y="2297113"/>
          <p14:tracePt t="186931" x="4543425" y="2312988"/>
          <p14:tracePt t="186938" x="4543425" y="2320925"/>
          <p14:tracePt t="186946" x="4543425" y="2328863"/>
          <p14:tracePt t="186960" x="4543425" y="2344738"/>
          <p14:tracePt t="186961" x="4543425" y="2352675"/>
          <p14:tracePt t="186968" x="4543425" y="2360613"/>
          <p14:tracePt t="186976" x="4543425" y="2368550"/>
          <p14:tracePt t="186983" x="4543425" y="2384425"/>
          <p14:tracePt t="186991" x="4543425" y="2400300"/>
          <p14:tracePt t="186998" x="4543425" y="2408238"/>
          <p14:tracePt t="187007" x="4535488" y="2416175"/>
          <p14:tracePt t="187014" x="4535488" y="2424113"/>
          <p14:tracePt t="187021" x="4535488" y="2432050"/>
          <p14:tracePt t="187028" x="4535488" y="2439988"/>
          <p14:tracePt t="187036" x="4527550" y="2439988"/>
          <p14:tracePt t="187044" x="4527550" y="2455863"/>
          <p14:tracePt t="187051" x="4527550" y="2471738"/>
          <p14:tracePt t="187058" x="4519613" y="2495550"/>
          <p14:tracePt t="187066" x="4511675" y="2511425"/>
          <p14:tracePt t="187074" x="4503738" y="2519363"/>
          <p14:tracePt t="187081" x="4503738" y="2543175"/>
          <p14:tracePt t="187088" x="4495800" y="2559050"/>
          <p14:tracePt t="187096" x="4487863" y="2566988"/>
          <p14:tracePt t="187103" x="4487863" y="2576513"/>
          <p14:tracePt t="187111" x="4487863" y="2592388"/>
          <p14:tracePt t="187126" x="4479925" y="2600325"/>
          <p14:tracePt t="187133" x="4479925" y="2608263"/>
          <p14:tracePt t="187141" x="4471988" y="2616200"/>
          <p14:tracePt t="187156" x="4471988" y="2624138"/>
          <p14:tracePt t="187163" x="4471988" y="2632075"/>
          <p14:tracePt t="187171" x="4471988" y="2640013"/>
          <p14:tracePt t="187178" x="4471988" y="2647950"/>
          <p14:tracePt t="187188" x="4471988" y="2655888"/>
          <p14:tracePt t="187193" x="4471988" y="2663825"/>
          <p14:tracePt t="187201" x="4471988" y="2671763"/>
          <p14:tracePt t="187208" x="4471988" y="2687638"/>
          <p14:tracePt t="187224" x="4471988" y="2695575"/>
          <p14:tracePt t="187238" x="4471988" y="2703513"/>
          <p14:tracePt t="187246" x="4471988" y="2711450"/>
          <p14:tracePt t="187261" x="4471988" y="2719388"/>
          <p14:tracePt t="187276" x="4471988" y="2727325"/>
          <p14:tracePt t="187291" x="4471988" y="2735263"/>
          <p14:tracePt t="187298" x="4471988" y="2743200"/>
          <p14:tracePt t="187314" x="4471988" y="2751138"/>
          <p14:tracePt t="187321" x="4471988" y="2759075"/>
          <p14:tracePt t="187336" x="4471988" y="2767013"/>
          <p14:tracePt t="187351" x="4471988" y="2774950"/>
          <p14:tracePt t="187374" x="4471988" y="2782888"/>
          <p14:tracePt t="187389" x="4471988" y="2790825"/>
          <p14:tracePt t="187403" x="4471988" y="2798763"/>
          <p14:tracePt t="187410" x="4471988" y="2806700"/>
          <p14:tracePt t="187426" x="4471988" y="2814638"/>
          <p14:tracePt t="187433" x="4479925" y="2814638"/>
          <p14:tracePt t="187440" x="4479925" y="2822575"/>
          <p14:tracePt t="187448" x="4487863" y="2830513"/>
          <p14:tracePt t="187457" x="4487863" y="2838450"/>
          <p14:tracePt t="187470" x="4487863" y="2846388"/>
          <p14:tracePt t="187478" x="4495800" y="2846388"/>
          <p14:tracePt t="187485" x="4495800" y="2854325"/>
          <p14:tracePt t="187501" x="4495800" y="2862263"/>
          <p14:tracePt t="187539" x="4495800" y="2870200"/>
          <p14:tracePt t="187598" x="4495800" y="2878138"/>
          <p14:tracePt t="188296" x="4503738" y="2878138"/>
          <p14:tracePt t="188385" x="4511675" y="2878138"/>
          <p14:tracePt t="188423" x="4519613" y="2878138"/>
          <p14:tracePt t="188460" x="4527550" y="2878138"/>
          <p14:tracePt t="188476" x="4535488" y="2878138"/>
          <p14:tracePt t="188484" x="4543425" y="2878138"/>
          <p14:tracePt t="188492" x="4551363" y="2878138"/>
          <p14:tracePt t="188500" x="4559300" y="2878138"/>
          <p14:tracePt t="188509" x="4567238" y="2878138"/>
          <p14:tracePt t="188515" x="4584700" y="2878138"/>
          <p14:tracePt t="188521" x="4592638" y="2878138"/>
          <p14:tracePt t="188531" x="4600575" y="2870200"/>
          <p14:tracePt t="188536" x="4608513" y="2870200"/>
          <p14:tracePt t="188543" x="4616450" y="2870200"/>
          <p14:tracePt t="188559" x="4616450" y="2862263"/>
          <p14:tracePt t="188567" x="4624388" y="2862263"/>
          <p14:tracePt t="189998" x="4608513" y="2870200"/>
          <p14:tracePt t="190014" x="4600575" y="2878138"/>
          <p14:tracePt t="190023" x="4592638" y="2894013"/>
          <p14:tracePt t="190028" x="4592638" y="2901950"/>
          <p14:tracePt t="190036" x="4592638" y="2927350"/>
          <p14:tracePt t="190043" x="4592638" y="2943225"/>
          <p14:tracePt t="190050" x="4592638" y="2959100"/>
          <p14:tracePt t="190058" x="4592638" y="2967038"/>
          <p14:tracePt t="190067" x="4592638" y="2982913"/>
          <p14:tracePt t="190074" x="4592638" y="2998788"/>
          <p14:tracePt t="190083" x="4592638" y="3006725"/>
          <p14:tracePt t="190088" x="4592638" y="3014663"/>
          <p14:tracePt t="190097" x="4592638" y="3030538"/>
          <p14:tracePt t="190104" x="4592638" y="3046413"/>
          <p14:tracePt t="190111" x="4592638" y="3070225"/>
          <p14:tracePt t="190119" x="4584700" y="3101975"/>
          <p14:tracePt t="190127" x="4567238" y="3149600"/>
          <p14:tracePt t="190133" x="4535488" y="3205163"/>
          <p14:tracePt t="190141" x="4495800" y="3286125"/>
          <p14:tracePt t="190148" x="4448175" y="3373438"/>
          <p14:tracePt t="190157" x="4384675" y="3460750"/>
          <p14:tracePt t="190163" x="4297363" y="3556000"/>
          <p14:tracePt t="190171" x="4265613" y="3605213"/>
          <p14:tracePt t="190178" x="4192588" y="3684588"/>
          <p14:tracePt t="190188" x="4121150" y="3763963"/>
          <p14:tracePt t="190193" x="4065588" y="3835400"/>
          <p14:tracePt t="190202" x="4002088" y="3890963"/>
          <p14:tracePt t="190209" x="3962400" y="3963988"/>
          <p14:tracePt t="190217" x="3938588" y="4003675"/>
          <p14:tracePt t="190224" x="3922713" y="4043363"/>
          <p14:tracePt t="190231" x="3898900" y="4075113"/>
          <p14:tracePt t="190238" x="3890963" y="4106863"/>
          <p14:tracePt t="190247" x="3890963" y="4138613"/>
          <p14:tracePt t="190254" x="3890963" y="4178300"/>
          <p14:tracePt t="190262" x="3890963" y="4194175"/>
          <p14:tracePt t="190268" x="3883025" y="4225925"/>
          <p14:tracePt t="190275" x="3883025" y="4249738"/>
          <p14:tracePt t="190283" x="3867150" y="4281488"/>
          <p14:tracePt t="190291" x="3851275" y="4338638"/>
          <p14:tracePt t="190298" x="3825875" y="4378325"/>
          <p14:tracePt t="190307" x="3810000" y="4402138"/>
          <p14:tracePt t="190314" x="3762375" y="4441825"/>
          <p14:tracePt t="190321" x="3706813" y="4497388"/>
          <p14:tracePt t="190328" x="3675063" y="4521200"/>
          <p14:tracePt t="190336" x="3603625" y="4576763"/>
          <p14:tracePt t="190344" x="3556000" y="4616450"/>
          <p14:tracePt t="190351" x="3492500" y="4657725"/>
          <p14:tracePt t="190358" x="3459163" y="4689475"/>
          <p14:tracePt t="190366" x="3403600" y="4729163"/>
          <p14:tracePt t="190374" x="3379788" y="4745038"/>
          <p14:tracePt t="190381" x="3371850" y="4752975"/>
          <p14:tracePt t="190388" x="3363913" y="4760913"/>
          <p14:tracePt t="190404" x="3363913" y="4768850"/>
          <p14:tracePt t="190426" x="3355975" y="4768850"/>
          <p14:tracePt t="190433" x="3348038" y="4768850"/>
          <p14:tracePt t="190456" x="3340100" y="4768850"/>
          <p14:tracePt t="190471" x="3332163" y="4776788"/>
          <p14:tracePt t="190486" x="3316288" y="4776788"/>
          <p14:tracePt t="190493" x="3292475" y="4776788"/>
          <p14:tracePt t="190500" x="3260725" y="4776788"/>
          <p14:tracePt t="190508" x="3213100" y="4768850"/>
          <p14:tracePt t="190515" x="3173413" y="4768850"/>
          <p14:tracePt t="190524" x="3100388" y="4760913"/>
          <p14:tracePt t="190531" x="3052763" y="4760913"/>
          <p14:tracePt t="190538" x="2997200" y="4760913"/>
          <p14:tracePt t="190545" x="2957513" y="4760913"/>
          <p14:tracePt t="190554" x="2909888" y="4760913"/>
          <p14:tracePt t="190561" x="2870200" y="4760913"/>
          <p14:tracePt t="190568" x="2822575" y="4760913"/>
          <p14:tracePt t="190576" x="2790825" y="4760913"/>
          <p14:tracePt t="190585" x="2751138" y="4760913"/>
          <p14:tracePt t="190593" x="2709863" y="4760913"/>
          <p14:tracePt t="190598" x="2686050" y="4760913"/>
          <p14:tracePt t="190606" x="2662238" y="4760913"/>
          <p14:tracePt t="190613" x="2622550" y="4768850"/>
          <p14:tracePt t="190621" x="2559050" y="4776788"/>
          <p14:tracePt t="190628" x="2543175" y="4776788"/>
          <p14:tracePt t="190636" x="2535238" y="4784725"/>
          <p14:tracePt t="190643" x="2527300" y="4784725"/>
          <p14:tracePt t="190740" x="2535238" y="4784725"/>
          <p14:tracePt t="190748" x="2559050" y="4784725"/>
          <p14:tracePt t="190756" x="2566988" y="4784725"/>
          <p14:tracePt t="190763" x="2598738" y="4784725"/>
          <p14:tracePt t="190771" x="2622550" y="4784725"/>
          <p14:tracePt t="190778" x="2654300" y="4784725"/>
          <p14:tracePt t="190786" x="2709863" y="4784725"/>
          <p14:tracePt t="190793" x="2751138" y="4784725"/>
          <p14:tracePt t="190801" x="2782888" y="4784725"/>
          <p14:tracePt t="190808" x="2846388" y="4784725"/>
          <p14:tracePt t="190815" x="2901950" y="4784725"/>
          <p14:tracePt t="190824" x="2965450" y="4784725"/>
          <p14:tracePt t="190830" x="3021013" y="4784725"/>
          <p14:tracePt t="190838" x="3084513" y="4784725"/>
          <p14:tracePt t="190845" x="3141663" y="4784725"/>
          <p14:tracePt t="190854" x="3181350" y="4784725"/>
          <p14:tracePt t="190861" x="3236913" y="4776788"/>
          <p14:tracePt t="190868" x="3276600" y="4776788"/>
          <p14:tracePt t="190876" x="3324225" y="4768850"/>
          <p14:tracePt t="190883" x="3363913" y="4768850"/>
          <p14:tracePt t="190891" x="3411538" y="4768850"/>
          <p14:tracePt t="190898" x="3427413" y="4768850"/>
          <p14:tracePt t="190906" x="3451225" y="4768850"/>
          <p14:tracePt t="190913" x="3476625" y="4768850"/>
          <p14:tracePt t="190921" x="3508375" y="4768850"/>
          <p14:tracePt t="190928" x="3532188" y="4768850"/>
          <p14:tracePt t="190937" x="3540125" y="4768850"/>
          <p14:tracePt t="190957" x="3571875" y="4768850"/>
          <p14:tracePt t="190958" x="3579813" y="4768850"/>
          <p14:tracePt t="190974" x="3587750" y="4768850"/>
          <p14:tracePt t="190981" x="3595688" y="4768850"/>
          <p14:tracePt t="190996" x="3603625" y="4768850"/>
          <p14:tracePt t="191004" x="3619500" y="4768850"/>
          <p14:tracePt t="191011" x="3619500" y="4776788"/>
          <p14:tracePt t="191018" x="3627438" y="4776788"/>
          <p14:tracePt t="191108" x="3587750" y="4784725"/>
          <p14:tracePt t="191116" x="3556000" y="4784725"/>
          <p14:tracePt t="191123" x="3516313" y="4792663"/>
          <p14:tracePt t="191131" x="3459163" y="4792663"/>
          <p14:tracePt t="191138" x="3403600" y="4792663"/>
          <p14:tracePt t="191146" x="3324225" y="4792663"/>
          <p14:tracePt t="191154" x="3228975" y="4800600"/>
          <p14:tracePt t="191160" x="3117850" y="4800600"/>
          <p14:tracePt t="191168" x="3005138" y="4800600"/>
          <p14:tracePt t="191176" x="2886075" y="4808538"/>
          <p14:tracePt t="191183" x="2774950" y="4808538"/>
          <p14:tracePt t="191191" x="2693988" y="4808538"/>
          <p14:tracePt t="191198" x="2606675" y="4808538"/>
          <p14:tracePt t="191207" x="2519363" y="4808538"/>
          <p14:tracePt t="191213" x="2447925" y="4808538"/>
          <p14:tracePt t="191221" x="2400300" y="4808538"/>
          <p14:tracePt t="191228" x="2366963" y="4808538"/>
          <p14:tracePt t="191237" x="2343150" y="4808538"/>
          <p14:tracePt t="191243" x="2335213" y="4808538"/>
          <p14:tracePt t="191252" x="2311400" y="4808538"/>
          <p14:tracePt t="191258" x="2303463" y="4808538"/>
          <p14:tracePt t="191266" x="2287588" y="4808538"/>
          <p14:tracePt t="191273" x="2279650" y="4808538"/>
          <p14:tracePt t="191281" x="2271713" y="4808538"/>
          <p14:tracePt t="191288" x="2255838" y="4808538"/>
          <p14:tracePt t="191303" x="2247900" y="4800600"/>
          <p14:tracePt t="191311" x="2239963" y="4800600"/>
          <p14:tracePt t="191318" x="2232025" y="4800600"/>
          <p14:tracePt t="191348" x="2224088" y="4800600"/>
          <p14:tracePt t="191371" x="2216150" y="4800600"/>
          <p14:tracePt t="191378" x="2200275" y="4800600"/>
          <p14:tracePt t="191387" x="2176463" y="4800600"/>
          <p14:tracePt t="191394" x="2160588" y="4792663"/>
          <p14:tracePt t="191401" x="2128838" y="4792663"/>
          <p14:tracePt t="191408" x="2097088" y="4784725"/>
          <p14:tracePt t="191416" x="2057400" y="4784725"/>
          <p14:tracePt t="191423" x="2025650" y="4776788"/>
          <p14:tracePt t="191431" x="2000250" y="4776788"/>
          <p14:tracePt t="191439" x="1984375" y="4776788"/>
          <p14:tracePt t="191445" x="1968500" y="4768850"/>
          <p14:tracePt t="191454" x="1960563" y="4768850"/>
          <p14:tracePt t="191461" x="1936750" y="4768850"/>
          <p14:tracePt t="191468" x="1928813" y="4760913"/>
          <p14:tracePt t="191476" x="1912938" y="4760913"/>
          <p14:tracePt t="191483" x="1897063" y="4752975"/>
          <p14:tracePt t="191490" x="1889125" y="4752975"/>
          <p14:tracePt t="191498" x="1873250" y="4745038"/>
          <p14:tracePt t="191507" x="1857375" y="4745038"/>
          <p14:tracePt t="191513" x="1841500" y="4745038"/>
          <p14:tracePt t="191520" x="1825625" y="4745038"/>
          <p14:tracePt t="191528" x="1817688" y="4745038"/>
          <p14:tracePt t="191538" x="1801813" y="4745038"/>
          <p14:tracePt t="191543" x="1793875" y="4745038"/>
          <p14:tracePt t="191551" x="1785938" y="4745038"/>
          <p14:tracePt t="191558" x="1770063" y="4745038"/>
          <p14:tracePt t="191566" x="1738313" y="4745038"/>
          <p14:tracePt t="191573" x="1698625" y="4745038"/>
          <p14:tracePt t="191581" x="1666875" y="4745038"/>
          <p14:tracePt t="191588" x="1609725" y="4745038"/>
          <p14:tracePt t="191595" x="1577975" y="4745038"/>
          <p14:tracePt t="191603" x="1530350" y="4745038"/>
          <p14:tracePt t="191611" x="1490663" y="4745038"/>
          <p14:tracePt t="191618" x="1443038" y="4745038"/>
          <p14:tracePt t="191626" x="1419225" y="4745038"/>
          <p14:tracePt t="191634" x="1403350" y="4745038"/>
          <p14:tracePt t="191640" x="1395413" y="4745038"/>
          <p14:tracePt t="191648" x="1387475" y="4745038"/>
          <p14:tracePt t="191671" x="1379538" y="4745038"/>
          <p14:tracePt t="191708" x="1371600" y="4745038"/>
          <p14:tracePt t="191716" x="1363663" y="4745038"/>
          <p14:tracePt t="191723" x="1347788" y="4752975"/>
          <p14:tracePt t="191731" x="1331913" y="4752975"/>
          <p14:tracePt t="191738" x="1308100" y="4752975"/>
          <p14:tracePt t="191745" x="1284288" y="4760913"/>
          <p14:tracePt t="191754" x="1250950" y="4760913"/>
          <p14:tracePt t="191761" x="1235075" y="4768850"/>
          <p14:tracePt t="191769" x="1227138" y="4768850"/>
          <p14:tracePt t="191776" x="1219200" y="4768850"/>
          <p14:tracePt t="191783" x="1203325" y="4768850"/>
          <p14:tracePt t="191798" x="1187450" y="4768850"/>
          <p14:tracePt t="191813" x="1179513" y="4768850"/>
          <p14:tracePt t="191821" x="1163638" y="4768850"/>
          <p14:tracePt t="191828" x="1147763" y="4768850"/>
          <p14:tracePt t="191837" x="1123950" y="4768850"/>
          <p14:tracePt t="191843" x="1108075" y="4768850"/>
          <p14:tracePt t="191851" x="1084263" y="4776788"/>
          <p14:tracePt t="191858" x="1068388" y="4776788"/>
          <p14:tracePt t="191866" x="1044575" y="4784725"/>
          <p14:tracePt t="191873" x="1036638" y="4784725"/>
          <p14:tracePt t="191881" x="1020763" y="4784725"/>
          <p14:tracePt t="191888" x="1012825" y="4792663"/>
          <p14:tracePt t="191895" x="1004888" y="4792663"/>
          <p14:tracePt t="191941" x="996950" y="4792663"/>
          <p14:tracePt t="192173" x="989013" y="4800600"/>
          <p14:tracePt t="192180" x="981075" y="4800600"/>
          <p14:tracePt t="192196" x="973138" y="4800600"/>
          <p14:tracePt t="193538" x="981075" y="4792663"/>
          <p14:tracePt t="193545" x="989013" y="4776788"/>
          <p14:tracePt t="193553" x="1004888" y="4768850"/>
          <p14:tracePt t="193560" x="1012825" y="4752975"/>
          <p14:tracePt t="193568" x="1012825" y="4737100"/>
          <p14:tracePt t="193576" x="1020763" y="4737100"/>
          <p14:tracePt t="193583" x="1020763" y="4729163"/>
          <p14:tracePt t="193598" x="1020763" y="4721225"/>
          <p14:tracePt t="193621" x="1020763" y="4713288"/>
          <p14:tracePt t="193643" x="1012825" y="4713288"/>
          <p14:tracePt t="193651" x="1004888" y="4705350"/>
          <p14:tracePt t="193665" x="996950" y="4697413"/>
          <p14:tracePt t="193673" x="989013" y="4697413"/>
          <p14:tracePt t="193680" x="981075" y="4697413"/>
          <p14:tracePt t="193688" x="981075" y="4689475"/>
          <p14:tracePt t="193695" x="973138" y="4689475"/>
          <p14:tracePt t="193704" x="965200" y="4689475"/>
          <p14:tracePt t="193718" x="965200" y="4681538"/>
          <p14:tracePt t="193748" x="957263" y="4681538"/>
          <p14:tracePt t="193763" x="957263" y="4673600"/>
          <p14:tracePt t="193786" x="957263" y="4665663"/>
          <p14:tracePt t="193801" x="957263" y="4657725"/>
          <p14:tracePt t="193883" x="957263" y="4649788"/>
          <p14:tracePt t="194333" x="965200" y="4649788"/>
          <p14:tracePt t="194340" x="973138" y="4649788"/>
          <p14:tracePt t="194348" x="981075" y="4649788"/>
          <p14:tracePt t="194363" x="996950" y="4649788"/>
          <p14:tracePt t="194371" x="996950" y="4657725"/>
          <p14:tracePt t="194378" x="1004888" y="4657725"/>
          <p14:tracePt t="194387" x="1012825" y="4657725"/>
          <p14:tracePt t="194393" x="1020763" y="4657725"/>
          <p14:tracePt t="194401" x="1028700" y="4657725"/>
          <p14:tracePt t="194408" x="1044575" y="4657725"/>
          <p14:tracePt t="194415" x="1052513" y="4657725"/>
          <p14:tracePt t="194423" x="1060450" y="4657725"/>
          <p14:tracePt t="194430" x="1076325" y="4657725"/>
          <p14:tracePt t="194438" x="1100138" y="4657725"/>
          <p14:tracePt t="194445" x="1116013" y="4657725"/>
          <p14:tracePt t="194454" x="1131888" y="4657725"/>
          <p14:tracePt t="194460" x="1147763" y="4657725"/>
          <p14:tracePt t="194470" x="1171575" y="4657725"/>
          <p14:tracePt t="194476" x="1187450" y="4657725"/>
          <p14:tracePt t="194486" x="1203325" y="4657725"/>
          <p14:tracePt t="194491" x="1219200" y="4657725"/>
          <p14:tracePt t="194498" x="1250950" y="4657725"/>
          <p14:tracePt t="194506" x="1284288" y="4657725"/>
          <p14:tracePt t="194514" x="1316038" y="4649788"/>
          <p14:tracePt t="194522" x="1371600" y="4641850"/>
          <p14:tracePt t="194529" x="1403350" y="4633913"/>
          <p14:tracePt t="194538" x="1450975" y="4624388"/>
          <p14:tracePt t="194543" x="1482725" y="4608513"/>
          <p14:tracePt t="194551" x="1538288" y="4608513"/>
          <p14:tracePt t="194558" x="1593850" y="4608513"/>
          <p14:tracePt t="194567" x="1633538" y="4608513"/>
          <p14:tracePt t="194573" x="1674813" y="4600575"/>
          <p14:tracePt t="194581" x="1706563" y="4592638"/>
          <p14:tracePt t="194589" x="1730375" y="4584700"/>
          <p14:tracePt t="194597" x="1770063" y="4576763"/>
          <p14:tracePt t="194605" x="1801813" y="4576763"/>
          <p14:tracePt t="194611" x="1833563" y="4568825"/>
          <p14:tracePt t="194618" x="1865313" y="4568825"/>
          <p14:tracePt t="194626" x="1897063" y="4568825"/>
          <p14:tracePt t="194636" x="1920875" y="4568825"/>
          <p14:tracePt t="194641" x="1936750" y="4568825"/>
          <p14:tracePt t="194650" x="1968500" y="4568825"/>
          <p14:tracePt t="194657" x="2008188" y="4560888"/>
          <p14:tracePt t="194666" x="2041525" y="4560888"/>
          <p14:tracePt t="194672" x="2065338" y="4560888"/>
          <p14:tracePt t="194680" x="2097088" y="4560888"/>
          <p14:tracePt t="194687" x="2120900" y="4560888"/>
          <p14:tracePt t="194693" x="2144713" y="4560888"/>
          <p14:tracePt t="194703" x="2168525" y="4560888"/>
          <p14:tracePt t="194709" x="2200275" y="4560888"/>
          <p14:tracePt t="194715" x="2232025" y="4560888"/>
          <p14:tracePt t="194726" x="2263775" y="4560888"/>
          <p14:tracePt t="194732" x="2303463" y="4560888"/>
          <p14:tracePt t="194739" x="2327275" y="4560888"/>
          <p14:tracePt t="194745" x="2359025" y="4560888"/>
          <p14:tracePt t="194754" x="2408238" y="4560888"/>
          <p14:tracePt t="194761" x="2439988" y="4560888"/>
          <p14:tracePt t="194768" x="2471738" y="4560888"/>
          <p14:tracePt t="194777" x="2503488" y="4560888"/>
          <p14:tracePt t="194785" x="2551113" y="4560888"/>
          <p14:tracePt t="194792" x="2574925" y="4560888"/>
          <p14:tracePt t="194798" x="2614613" y="4560888"/>
          <p14:tracePt t="194805" x="2662238" y="4560888"/>
          <p14:tracePt t="194814" x="2709863" y="4560888"/>
          <p14:tracePt t="194822" x="2751138" y="4560888"/>
          <p14:tracePt t="194828" x="2806700" y="4560888"/>
          <p14:tracePt t="194836" x="2838450" y="4560888"/>
          <p14:tracePt t="194845" x="2894013" y="4552950"/>
          <p14:tracePt t="194851" x="2941638" y="4552950"/>
          <p14:tracePt t="194858" x="2981325" y="4552950"/>
          <p14:tracePt t="194868" x="3028950" y="4545013"/>
          <p14:tracePt t="194873" x="3060700" y="4537075"/>
          <p14:tracePt t="194882" x="3084513" y="4537075"/>
          <p14:tracePt t="194888" x="3117850" y="4537075"/>
          <p14:tracePt t="194896" x="3149600" y="4537075"/>
          <p14:tracePt t="194903" x="3181350" y="4537075"/>
          <p14:tracePt t="194911" x="3205163" y="4537075"/>
          <p14:tracePt t="194918" x="3236913" y="4537075"/>
          <p14:tracePt t="194926" x="3260725" y="4537075"/>
          <p14:tracePt t="194934" x="3284538" y="4529138"/>
          <p14:tracePt t="194941" x="3300413" y="4529138"/>
          <p14:tracePt t="194952" x="3348038" y="4521200"/>
          <p14:tracePt t="194955" x="3355975" y="4513263"/>
          <p14:tracePt t="194963" x="3371850" y="4513263"/>
          <p14:tracePt t="194971" x="3379788" y="4513263"/>
          <p14:tracePt t="194978" x="3395663" y="4513263"/>
          <p14:tracePt t="194986" x="3395663" y="4505325"/>
          <p14:tracePt t="194993" x="3419475" y="4505325"/>
          <p14:tracePt t="195001" x="3427413" y="4497388"/>
          <p14:tracePt t="195008" x="3451225" y="4497388"/>
          <p14:tracePt t="195016" x="3467100" y="4497388"/>
          <p14:tracePt t="195023" x="3492500" y="4497388"/>
          <p14:tracePt t="195031" x="3508375" y="4497388"/>
          <p14:tracePt t="195038" x="3532188" y="4489450"/>
          <p14:tracePt t="195046" x="3540125" y="4489450"/>
          <p14:tracePt t="195054" x="3556000" y="4481513"/>
          <p14:tracePt t="195061" x="3571875" y="4481513"/>
          <p14:tracePt t="195070" x="3579813" y="4481513"/>
          <p14:tracePt t="195076" x="3587750" y="4473575"/>
          <p14:tracePt t="195084" x="3603625" y="4465638"/>
          <p14:tracePt t="195091" x="3619500" y="4457700"/>
          <p14:tracePt t="195098" x="3627438" y="4449763"/>
          <p14:tracePt t="195106" x="3643313" y="4441825"/>
          <p14:tracePt t="195121" x="3651250" y="4441825"/>
          <p14:tracePt t="195136" x="3651250" y="4433888"/>
          <p14:tracePt t="195166" x="3651250" y="4425950"/>
          <p14:tracePt t="195173" x="3659188" y="4425950"/>
          <p14:tracePt t="195180" x="3659188" y="4418013"/>
          <p14:tracePt t="195211" x="3659188" y="4410075"/>
          <p14:tracePt t="195443" x="3643313" y="4418013"/>
          <p14:tracePt t="195450" x="3619500" y="4433888"/>
          <p14:tracePt t="195458" x="3595688" y="4441825"/>
          <p14:tracePt t="195466" x="3563938" y="4457700"/>
          <p14:tracePt t="195473" x="3532188" y="4473575"/>
          <p14:tracePt t="195481" x="3492500" y="4489450"/>
          <p14:tracePt t="195488" x="3443288" y="4513263"/>
          <p14:tracePt t="195496" x="3371850" y="4529138"/>
          <p14:tracePt t="195503" x="3308350" y="4560888"/>
          <p14:tracePt t="195510" x="3252788" y="4584700"/>
          <p14:tracePt t="195518" x="3197225" y="4608513"/>
          <p14:tracePt t="195526" x="3165475" y="4633913"/>
          <p14:tracePt t="195534" x="3141663" y="4641850"/>
          <p14:tracePt t="195541" x="3125788" y="4649788"/>
          <p14:tracePt t="195548" x="3125788" y="4657725"/>
          <p14:tracePt t="195556" x="3117850" y="4657725"/>
          <p14:tracePt t="195586" x="3109913" y="4657725"/>
          <p14:tracePt t="195593" x="3109913" y="4665663"/>
          <p14:tracePt t="195600" x="3092450" y="4665663"/>
          <p14:tracePt t="195608" x="3068638" y="4673600"/>
          <p14:tracePt t="195616" x="3052763" y="4673600"/>
          <p14:tracePt t="195623" x="3036888" y="4673600"/>
          <p14:tracePt t="195631" x="3005138" y="4681538"/>
          <p14:tracePt t="195638" x="2973388" y="4689475"/>
          <p14:tracePt t="195646" x="2933700" y="4689475"/>
          <p14:tracePt t="195653" x="2901950" y="4689475"/>
          <p14:tracePt t="195662" x="2870200" y="4697413"/>
          <p14:tracePt t="195668" x="2838450" y="4697413"/>
          <p14:tracePt t="195677" x="2814638" y="4697413"/>
          <p14:tracePt t="195684" x="2798763" y="4697413"/>
          <p14:tracePt t="195690" x="2774950" y="4705350"/>
          <p14:tracePt t="195728" x="2767013" y="4705350"/>
          <p14:tracePt t="195893" x="2790825" y="4705350"/>
          <p14:tracePt t="195901" x="2798763" y="4705350"/>
          <p14:tracePt t="195908" x="2822575" y="4705350"/>
          <p14:tracePt t="195916" x="2838450" y="4705350"/>
          <p14:tracePt t="195923" x="2862263" y="4705350"/>
          <p14:tracePt t="195931" x="2886075" y="4705350"/>
          <p14:tracePt t="195939" x="2909888" y="4705350"/>
          <p14:tracePt t="195945" x="2941638" y="4705350"/>
          <p14:tracePt t="195953" x="2965450" y="4705350"/>
          <p14:tracePt t="195968" x="2989263" y="4705350"/>
          <p14:tracePt t="195970" x="2997200" y="4705350"/>
          <p14:tracePt t="195976" x="3013075" y="4705350"/>
          <p14:tracePt t="195983" x="3036888" y="4705350"/>
          <p14:tracePt t="195991" x="3068638" y="4697413"/>
          <p14:tracePt t="195999" x="3084513" y="4689475"/>
          <p14:tracePt t="196006" x="3109913" y="4689475"/>
          <p14:tracePt t="196013" x="3133725" y="4689475"/>
          <p14:tracePt t="196020" x="3149600" y="4673600"/>
          <p14:tracePt t="196028" x="3165475" y="4665663"/>
          <p14:tracePt t="196036" x="3197225" y="4665663"/>
          <p14:tracePt t="196043" x="3213100" y="4657725"/>
          <p14:tracePt t="196052" x="3252788" y="4641850"/>
          <p14:tracePt t="196058" x="3276600" y="4633913"/>
          <p14:tracePt t="196066" x="3308350" y="4624388"/>
          <p14:tracePt t="196073" x="3324225" y="4624388"/>
          <p14:tracePt t="196081" x="3340100" y="4624388"/>
          <p14:tracePt t="196088" x="3363913" y="4616450"/>
          <p14:tracePt t="196096" x="3363913" y="4608513"/>
          <p14:tracePt t="196103" x="3379788" y="4608513"/>
          <p14:tracePt t="196111" x="3387725" y="4608513"/>
          <p14:tracePt t="196119" x="3403600" y="4608513"/>
          <p14:tracePt t="196126" x="3411538" y="4608513"/>
          <p14:tracePt t="196133" x="3419475" y="4600575"/>
          <p14:tracePt t="196141" x="3435350" y="4600575"/>
          <p14:tracePt t="196149" x="3459163" y="4592638"/>
          <p14:tracePt t="196156" x="3476625" y="4592638"/>
          <p14:tracePt t="196163" x="3492500" y="4592638"/>
          <p14:tracePt t="196171" x="3508375" y="4592638"/>
          <p14:tracePt t="196178" x="3532188" y="4584700"/>
          <p14:tracePt t="196186" x="3548063" y="4584700"/>
          <p14:tracePt t="196193" x="3571875" y="4584700"/>
          <p14:tracePt t="196201" x="3587750" y="4584700"/>
          <p14:tracePt t="196208" x="3603625" y="4584700"/>
          <p14:tracePt t="196216" x="3619500" y="4584700"/>
          <p14:tracePt t="196224" x="3627438" y="4584700"/>
          <p14:tracePt t="196231" x="3651250" y="4584700"/>
          <p14:tracePt t="196238" x="3667125" y="4584700"/>
          <p14:tracePt t="196246" x="3690938" y="4584700"/>
          <p14:tracePt t="196253" x="3714750" y="4584700"/>
          <p14:tracePt t="196261" x="3746500" y="4584700"/>
          <p14:tracePt t="196269" x="3770313" y="4584700"/>
          <p14:tracePt t="196276" x="3810000" y="4584700"/>
          <p14:tracePt t="196283" x="3859213" y="4584700"/>
          <p14:tracePt t="196291" x="3898900" y="4568825"/>
          <p14:tracePt t="196299" x="3930650" y="4560888"/>
          <p14:tracePt t="196306" x="3962400" y="4545013"/>
          <p14:tracePt t="196313" x="3986213" y="4537075"/>
          <p14:tracePt t="196321" x="4010025" y="4529138"/>
          <p14:tracePt t="196328" x="4025900" y="4521200"/>
          <p14:tracePt t="196336" x="4033838" y="4521200"/>
          <p14:tracePt t="196343" x="4041775" y="4521200"/>
          <p14:tracePt t="196351" x="4049713" y="4513263"/>
          <p14:tracePt t="196358" x="4057650" y="4505325"/>
          <p14:tracePt t="196373" x="4065588" y="4505325"/>
          <p14:tracePt t="196388" x="4081463" y="4497388"/>
          <p14:tracePt t="196396" x="4089400" y="4497388"/>
          <p14:tracePt t="196403" x="4089400" y="4489450"/>
          <p14:tracePt t="196411" x="4097338" y="4481513"/>
          <p14:tracePt t="196418" x="4105275" y="4481513"/>
          <p14:tracePt t="196426" x="4113213" y="4481513"/>
          <p14:tracePt t="196433" x="4113213" y="4473575"/>
          <p14:tracePt t="196441" x="4129088" y="4473575"/>
          <p14:tracePt t="196457" x="4129088" y="4465638"/>
          <p14:tracePt t="196463" x="4137025" y="4465638"/>
          <p14:tracePt t="196485" x="4144963" y="4465638"/>
          <p14:tracePt t="196493" x="4144963" y="4457700"/>
          <p14:tracePt t="196508" x="4144963" y="4449763"/>
          <p14:tracePt t="196517" x="4152900" y="4449763"/>
          <p14:tracePt t="196523" x="4160838" y="4449763"/>
          <p14:tracePt t="196531" x="4160838" y="4441825"/>
          <p14:tracePt t="196538" x="4168775" y="4441825"/>
          <p14:tracePt t="196553" x="4168775" y="4433888"/>
          <p14:tracePt t="196561" x="4176713" y="4433888"/>
          <p14:tracePt t="196569" x="4176713" y="4425950"/>
          <p14:tracePt t="196576" x="4184650" y="4418013"/>
          <p14:tracePt t="196583" x="4192588" y="4418013"/>
          <p14:tracePt t="196599" x="4192588" y="4410075"/>
          <p14:tracePt t="196606" x="4200525" y="4410075"/>
          <p14:tracePt t="196643" x="4200525" y="4402138"/>
          <p14:tracePt t="197100" x="4192588" y="4402138"/>
          <p14:tracePt t="197108" x="4176713" y="4410075"/>
          <p14:tracePt t="197117" x="4160838" y="4425950"/>
          <p14:tracePt t="197123" x="4137025" y="4433888"/>
          <p14:tracePt t="197131" x="4097338" y="4449763"/>
          <p14:tracePt t="197138" x="4057650" y="4465638"/>
          <p14:tracePt t="197147" x="4010025" y="4481513"/>
          <p14:tracePt t="197153" x="3962400" y="4497388"/>
          <p14:tracePt t="197161" x="3930650" y="4505325"/>
          <p14:tracePt t="197168" x="3890963" y="4513263"/>
          <p14:tracePt t="197176" x="3867150" y="4513263"/>
          <p14:tracePt t="197185" x="3851275" y="4521200"/>
          <p14:tracePt t="197191" x="3843338" y="4521200"/>
          <p14:tracePt t="197199" x="3833813" y="4521200"/>
          <p14:tracePt t="197205" x="3833813" y="4529138"/>
          <p14:tracePt t="197252" x="3825875" y="4529138"/>
          <p14:tracePt t="197258" x="3810000" y="4529138"/>
          <p14:tracePt t="197266" x="3794125" y="4529138"/>
          <p14:tracePt t="197274" x="3778250" y="4529138"/>
          <p14:tracePt t="197282" x="3754438" y="4529138"/>
          <p14:tracePt t="197288" x="3730625" y="4529138"/>
          <p14:tracePt t="197296" x="3706813" y="4529138"/>
          <p14:tracePt t="197303" x="3698875" y="4529138"/>
          <p14:tracePt t="197311" x="3683000" y="4529138"/>
          <p14:tracePt t="197318" x="3675063" y="4529138"/>
          <p14:tracePt t="197333" x="3667125" y="4529138"/>
          <p14:tracePt t="197356" x="3659188" y="4529138"/>
          <p14:tracePt t="197633" x="3651250" y="4529138"/>
          <p14:tracePt t="197649" x="3643313" y="4529138"/>
          <p14:tracePt t="197656" x="3635375" y="4529138"/>
          <p14:tracePt t="197663" x="3627438" y="4529138"/>
          <p14:tracePt t="197670" x="3611563" y="4529138"/>
          <p14:tracePt t="197678" x="3587750" y="4529138"/>
          <p14:tracePt t="197686" x="3571875" y="4529138"/>
          <p14:tracePt t="197693" x="3556000" y="4529138"/>
          <p14:tracePt t="197701" x="3540125" y="4529138"/>
          <p14:tracePt t="197708" x="3524250" y="4529138"/>
          <p14:tracePt t="197716" x="3492500" y="4529138"/>
          <p14:tracePt t="197723" x="3484563" y="4529138"/>
          <p14:tracePt t="197732" x="3476625" y="4529138"/>
          <p14:tracePt t="197746" x="3467100" y="4529138"/>
          <p14:tracePt t="197753" x="3467100" y="4521200"/>
          <p14:tracePt t="197761" x="3459163" y="4521200"/>
          <p14:tracePt t="197850" x="3467100" y="4521200"/>
          <p14:tracePt t="197858" x="3476625" y="4521200"/>
          <p14:tracePt t="197873" x="3484563" y="4521200"/>
          <p14:tracePt t="197888" x="3492500" y="4521200"/>
          <p14:tracePt t="197904" x="3500438" y="4521200"/>
          <p14:tracePt t="197941" x="3508375" y="4521200"/>
          <p14:tracePt t="197971" x="3516313" y="4521200"/>
          <p14:tracePt t="198030" x="3524250" y="4521200"/>
          <p14:tracePt t="198083" x="3508375" y="4521200"/>
          <p14:tracePt t="198090" x="3484563" y="4521200"/>
          <p14:tracePt t="198102" x="3467100" y="4521200"/>
          <p14:tracePt t="198106" x="3443288" y="4521200"/>
          <p14:tracePt t="198114" x="3419475" y="4521200"/>
          <p14:tracePt t="198121" x="3387725" y="4521200"/>
          <p14:tracePt t="198128" x="3348038" y="4521200"/>
          <p14:tracePt t="198135" x="3324225" y="4513263"/>
          <p14:tracePt t="198143" x="3292475" y="4505325"/>
          <p14:tracePt t="198151" x="3268663" y="4505325"/>
          <p14:tracePt t="198158" x="3244850" y="4505325"/>
          <p14:tracePt t="198166" x="3221038" y="4505325"/>
          <p14:tracePt t="198173" x="3213100" y="4505325"/>
          <p14:tracePt t="198181" x="3197225" y="4505325"/>
          <p14:tracePt t="198196" x="3189288" y="4505325"/>
          <p14:tracePt t="198236" x="3181350" y="4505325"/>
          <p14:tracePt t="198248" x="3173413" y="4505325"/>
          <p14:tracePt t="198256" x="3165475" y="4505325"/>
          <p14:tracePt t="198265" x="3157538" y="4513263"/>
          <p14:tracePt t="198270" x="3149600" y="4513263"/>
          <p14:tracePt t="198278" x="3141663" y="4521200"/>
          <p14:tracePt t="198285" x="3117850" y="4521200"/>
          <p14:tracePt t="198293" x="3100388" y="4529138"/>
          <p14:tracePt t="198301" x="3084513" y="4529138"/>
          <p14:tracePt t="198308" x="3076575" y="4537075"/>
          <p14:tracePt t="198315" x="3060700" y="4537075"/>
          <p14:tracePt t="198323" x="3044825" y="4545013"/>
          <p14:tracePt t="198338" x="3028950" y="4545013"/>
          <p14:tracePt t="198361" x="3021013" y="4545013"/>
          <p14:tracePt t="198420" x="3013075" y="4545013"/>
          <p14:tracePt t="198548" x="3021013" y="4545013"/>
          <p14:tracePt t="198555" x="3036888" y="4545013"/>
          <p14:tracePt t="198564" x="3052763" y="4545013"/>
          <p14:tracePt t="198571" x="3068638" y="4545013"/>
          <p14:tracePt t="198578" x="3084513" y="4545013"/>
          <p14:tracePt t="198585" x="3109913" y="4545013"/>
          <p14:tracePt t="198593" x="3125788" y="4545013"/>
          <p14:tracePt t="198601" x="3141663" y="4545013"/>
          <p14:tracePt t="198608" x="3173413" y="4545013"/>
          <p14:tracePt t="198616" x="3189288" y="4545013"/>
          <p14:tracePt t="198625" x="3228975" y="4545013"/>
          <p14:tracePt t="198631" x="3244850" y="4545013"/>
          <p14:tracePt t="198638" x="3252788" y="4545013"/>
          <p14:tracePt t="198646" x="3268663" y="4545013"/>
          <p14:tracePt t="198653" x="3284538" y="4545013"/>
          <p14:tracePt t="198661" x="3308350" y="4545013"/>
          <p14:tracePt t="198668" x="3332163" y="4545013"/>
          <p14:tracePt t="198676" x="3348038" y="4545013"/>
          <p14:tracePt t="198684" x="3355975" y="4545013"/>
          <p14:tracePt t="198691" x="3363913" y="4545013"/>
          <p14:tracePt t="198698" x="3379788" y="4545013"/>
          <p14:tracePt t="198705" x="3395663" y="4545013"/>
          <p14:tracePt t="198714" x="3403600" y="4545013"/>
          <p14:tracePt t="198720" x="3419475" y="4545013"/>
          <p14:tracePt t="198728" x="3443288" y="4545013"/>
          <p14:tracePt t="198735" x="3467100" y="4545013"/>
          <p14:tracePt t="198743" x="3500438" y="4552950"/>
          <p14:tracePt t="198751" x="3548063" y="4552950"/>
          <p14:tracePt t="198758" x="3579813" y="4560888"/>
          <p14:tracePt t="198767" x="3643313" y="4568825"/>
          <p14:tracePt t="198773" x="3698875" y="4568825"/>
          <p14:tracePt t="198781" x="3762375" y="4576763"/>
          <p14:tracePt t="198788" x="3817938" y="4576763"/>
          <p14:tracePt t="198797" x="3883025" y="4576763"/>
          <p14:tracePt t="198803" x="3938588" y="4576763"/>
          <p14:tracePt t="198811" x="3978275" y="4576763"/>
          <p14:tracePt t="198818" x="4010025" y="4576763"/>
          <p14:tracePt t="198826" x="4033838" y="4576763"/>
          <p14:tracePt t="198834" x="4041775" y="4576763"/>
          <p14:tracePt t="198841" x="4057650" y="4576763"/>
          <p14:tracePt t="198856" x="4065588" y="4576763"/>
          <p14:tracePt t="198871" x="4081463" y="4584700"/>
          <p14:tracePt t="198878" x="4097338" y="4584700"/>
          <p14:tracePt t="198885" x="4121150" y="4592638"/>
          <p14:tracePt t="198893" x="4152900" y="4600575"/>
          <p14:tracePt t="198901" x="4176713" y="4600575"/>
          <p14:tracePt t="198908" x="4200525" y="4608513"/>
          <p14:tracePt t="198917" x="4225925" y="4608513"/>
          <p14:tracePt t="198925" x="4249738" y="4608513"/>
          <p14:tracePt t="198930" x="4265613" y="4608513"/>
          <p14:tracePt t="198939" x="4273550" y="4608513"/>
          <p14:tracePt t="198946" x="4289425" y="4608513"/>
          <p14:tracePt t="200108" x="4281488" y="4608513"/>
          <p14:tracePt t="200626" x="4273550" y="4608513"/>
          <p14:tracePt t="200753" x="4265613" y="4608513"/>
          <p14:tracePt t="200760" x="4241800" y="4608513"/>
          <p14:tracePt t="200768" x="4225925" y="4608513"/>
          <p14:tracePt t="200776" x="4192588" y="4616450"/>
          <p14:tracePt t="200785" x="4137025" y="4616450"/>
          <p14:tracePt t="200791" x="4065588" y="4616450"/>
          <p14:tracePt t="200800" x="3970338" y="4616450"/>
          <p14:tracePt t="200806" x="3867150" y="4616450"/>
          <p14:tracePt t="200815" x="3746500" y="4608513"/>
          <p14:tracePt t="200821" x="3643313" y="4600575"/>
          <p14:tracePt t="200829" x="3524250" y="4592638"/>
          <p14:tracePt t="200836" x="3411538" y="4584700"/>
          <p14:tracePt t="200843" x="3324225" y="4576763"/>
          <p14:tracePt t="200850" x="3252788" y="4560888"/>
          <p14:tracePt t="200858" x="3157538" y="4560888"/>
          <p14:tracePt t="200867" x="3068638" y="4552950"/>
          <p14:tracePt t="200873" x="3005138" y="4545013"/>
          <p14:tracePt t="200882" x="2917825" y="4537075"/>
          <p14:tracePt t="200888" x="2846388" y="4537075"/>
          <p14:tracePt t="200896" x="2790825" y="4537075"/>
          <p14:tracePt t="200903" x="2725738" y="4537075"/>
          <p14:tracePt t="200912" x="2662238" y="4537075"/>
          <p14:tracePt t="200918" x="2590800" y="4537075"/>
          <p14:tracePt t="200926" x="2511425" y="4537075"/>
          <p14:tracePt t="200933" x="2432050" y="4537075"/>
          <p14:tracePt t="200941" x="2359025" y="4537075"/>
          <p14:tracePt t="200948" x="2263775" y="4545013"/>
          <p14:tracePt t="200956" x="2160588" y="4568825"/>
          <p14:tracePt t="200963" x="2073275" y="4584700"/>
          <p14:tracePt t="200971" x="1976438" y="4600575"/>
          <p14:tracePt t="200979" x="1905000" y="4600575"/>
          <p14:tracePt t="200986" x="1849438" y="4608513"/>
          <p14:tracePt t="200993" x="1793875" y="4608513"/>
          <p14:tracePt t="201001" x="1754188" y="4608513"/>
          <p14:tracePt t="201008" x="1706563" y="4608513"/>
          <p14:tracePt t="201016" x="1674813" y="4608513"/>
          <p14:tracePt t="201023" x="1625600" y="4600575"/>
          <p14:tracePt t="201031" x="1593850" y="4592638"/>
          <p14:tracePt t="201038" x="1570038" y="4584700"/>
          <p14:tracePt t="201046" x="1538288" y="4584700"/>
          <p14:tracePt t="201053" x="1506538" y="4584700"/>
          <p14:tracePt t="201062" x="1474788" y="4584700"/>
          <p14:tracePt t="201069" x="1427163" y="4584700"/>
          <p14:tracePt t="201076" x="1395413" y="4584700"/>
          <p14:tracePt t="201083" x="1347788" y="4584700"/>
          <p14:tracePt t="201091" x="1331913" y="4584700"/>
          <p14:tracePt t="201099" x="1300163" y="4584700"/>
          <p14:tracePt t="201106" x="1284288" y="4584700"/>
          <p14:tracePt t="201113" x="1258888" y="4584700"/>
          <p14:tracePt t="201121" x="1243013" y="4584700"/>
          <p14:tracePt t="201129" x="1219200" y="4584700"/>
          <p14:tracePt t="201135" x="1203325" y="4584700"/>
          <p14:tracePt t="201145" x="1187450" y="4584700"/>
          <p14:tracePt t="201151" x="1163638" y="4584700"/>
          <p14:tracePt t="201158" x="1147763" y="4584700"/>
          <p14:tracePt t="201166" x="1131888" y="4584700"/>
          <p14:tracePt t="201181" x="1123950" y="4584700"/>
          <p14:tracePt t="201188" x="1108075" y="4584700"/>
          <p14:tracePt t="201196" x="1100138" y="4584700"/>
          <p14:tracePt t="201203" x="1084263" y="4584700"/>
          <p14:tracePt t="201212" x="1076325" y="4584700"/>
          <p14:tracePt t="201218" x="1068388" y="4584700"/>
          <p14:tracePt t="201226" x="1060450" y="4584700"/>
          <p14:tracePt t="201233" x="1052513" y="4584700"/>
          <p14:tracePt t="201330" x="1052513" y="4576763"/>
          <p14:tracePt t="201346" x="1052513" y="4568825"/>
          <p14:tracePt t="201368" x="1052513" y="4560888"/>
          <p14:tracePt t="201378" x="1060450" y="4560888"/>
          <p14:tracePt t="201385" x="1068388" y="4560888"/>
          <p14:tracePt t="201391" x="1076325" y="4552950"/>
          <p14:tracePt t="201398" x="1084263" y="4552950"/>
          <p14:tracePt t="201406" x="1092200" y="4545013"/>
          <p14:tracePt t="201413" x="1108075" y="4545013"/>
          <p14:tracePt t="201421" x="1116013" y="4545013"/>
          <p14:tracePt t="201436" x="1131888" y="4537075"/>
          <p14:tracePt t="201443" x="1139825" y="4537075"/>
          <p14:tracePt t="201450" x="1147763" y="4529138"/>
          <p14:tracePt t="201458" x="1163638" y="4529138"/>
          <p14:tracePt t="201466" x="1179513" y="4529138"/>
          <p14:tracePt t="201473" x="1187450" y="4529138"/>
          <p14:tracePt t="201481" x="1195388" y="4529138"/>
          <p14:tracePt t="201488" x="1211263" y="4529138"/>
          <p14:tracePt t="201497" x="1227138" y="4529138"/>
          <p14:tracePt t="201503" x="1250950" y="4529138"/>
          <p14:tracePt t="201512" x="1274763" y="4529138"/>
          <p14:tracePt t="201518" x="1300163" y="4529138"/>
          <p14:tracePt t="201526" x="1316038" y="4529138"/>
          <p14:tracePt t="201533" x="1339850" y="4529138"/>
          <p14:tracePt t="201541" x="1371600" y="4529138"/>
          <p14:tracePt t="201548" x="1403350" y="4529138"/>
          <p14:tracePt t="201556" x="1435100" y="4529138"/>
          <p14:tracePt t="201563" x="1482725" y="4529138"/>
          <p14:tracePt t="201571" x="1522413" y="4529138"/>
          <p14:tracePt t="201579" x="1546225" y="4529138"/>
          <p14:tracePt t="201586" x="1577975" y="4529138"/>
          <p14:tracePt t="201593" x="1609725" y="4529138"/>
          <p14:tracePt t="201601" x="1641475" y="4529138"/>
          <p14:tracePt t="201608" x="1690688" y="4529138"/>
          <p14:tracePt t="201615" x="1762125" y="4537075"/>
          <p14:tracePt t="201623" x="1793875" y="4537075"/>
          <p14:tracePt t="201631" x="1857375" y="4537075"/>
          <p14:tracePt t="201639" x="1912938" y="4545013"/>
          <p14:tracePt t="201646" x="1976438" y="4545013"/>
          <p14:tracePt t="201653" x="2057400" y="4552950"/>
          <p14:tracePt t="201661" x="2136775" y="4552950"/>
          <p14:tracePt t="201668" x="2200275" y="4552950"/>
          <p14:tracePt t="201676" x="2287588" y="4552950"/>
          <p14:tracePt t="201683" x="2359025" y="4552950"/>
          <p14:tracePt t="201691" x="2447925" y="4552950"/>
          <p14:tracePt t="201698" x="2519363" y="4552950"/>
          <p14:tracePt t="201706" x="2606675" y="4552950"/>
          <p14:tracePt t="201713" x="2678113" y="4560888"/>
          <p14:tracePt t="201721" x="2717800" y="4560888"/>
          <p14:tracePt t="201728" x="2751138" y="4560888"/>
          <p14:tracePt t="201735" x="2774950" y="4568825"/>
          <p14:tracePt t="201744" x="2782888" y="4576763"/>
          <p14:tracePt t="201750" x="2790825" y="4576763"/>
          <p14:tracePt t="201998" x="2798763" y="4576763"/>
          <p14:tracePt t="202005" x="2814638" y="4584700"/>
          <p14:tracePt t="202013" x="2830513" y="4584700"/>
          <p14:tracePt t="202021" x="2838450" y="4584700"/>
          <p14:tracePt t="202028" x="2854325" y="4584700"/>
          <p14:tracePt t="202036" x="2870200" y="4584700"/>
          <p14:tracePt t="202044" x="2894013" y="4584700"/>
          <p14:tracePt t="202058" x="2909888" y="4584700"/>
          <p14:tracePt t="202065" x="2917825" y="4584700"/>
          <p14:tracePt t="202133" x="2925763" y="4584700"/>
          <p14:tracePt t="202148" x="2933700" y="4584700"/>
          <p14:tracePt t="202170" x="2941638" y="4584700"/>
          <p14:tracePt t="202178" x="2949575" y="4584700"/>
          <p14:tracePt t="202194" x="2957513" y="4584700"/>
          <p14:tracePt t="202208" x="2965450" y="4584700"/>
          <p14:tracePt t="202223" x="2981325" y="4584700"/>
          <p14:tracePt t="202238" x="2989263" y="4584700"/>
          <p14:tracePt t="202246" x="2997200" y="4584700"/>
          <p14:tracePt t="202253" x="3005138" y="4584700"/>
          <p14:tracePt t="202262" x="3013075" y="4576763"/>
          <p14:tracePt t="202268" x="3021013" y="4576763"/>
          <p14:tracePt t="202276" x="3028950" y="4568825"/>
          <p14:tracePt t="202283" x="3036888" y="4568825"/>
          <p14:tracePt t="202291" x="3044825" y="4568825"/>
          <p14:tracePt t="202298" x="3060700" y="4560888"/>
          <p14:tracePt t="202306" x="3068638" y="4560888"/>
          <p14:tracePt t="202320" x="3084513" y="4560888"/>
          <p14:tracePt t="202328" x="3092450" y="4552950"/>
          <p14:tracePt t="202336" x="3100388" y="4552950"/>
          <p14:tracePt t="202344" x="3109913" y="4552950"/>
          <p14:tracePt t="202351" x="3125788" y="4545013"/>
          <p14:tracePt t="202358" x="3133725" y="4545013"/>
          <p14:tracePt t="202366" x="3141663" y="4545013"/>
          <p14:tracePt t="202373" x="3157538" y="4545013"/>
          <p14:tracePt t="202381" x="3173413" y="4545013"/>
          <p14:tracePt t="202388" x="3181350" y="4545013"/>
          <p14:tracePt t="202396" x="3189288" y="4545013"/>
          <p14:tracePt t="202403" x="3197225" y="4545013"/>
          <p14:tracePt t="202418" x="3213100" y="4545013"/>
          <p14:tracePt t="202426" x="3221038" y="4545013"/>
          <p14:tracePt t="202433" x="3228975" y="4545013"/>
          <p14:tracePt t="202440" x="3236913" y="4545013"/>
          <p14:tracePt t="202448" x="3252788" y="4545013"/>
          <p14:tracePt t="202455" x="3260725" y="4545013"/>
          <p14:tracePt t="202464" x="3268663" y="4545013"/>
          <p14:tracePt t="202470" x="3284538" y="4545013"/>
          <p14:tracePt t="202478" x="3300413" y="4545013"/>
          <p14:tracePt t="202487" x="3308350" y="4545013"/>
          <p14:tracePt t="202494" x="3316288" y="4545013"/>
          <p14:tracePt t="202508" x="3324225" y="4545013"/>
          <p14:tracePt t="202553" x="3332163" y="4545013"/>
          <p14:tracePt t="202583" x="3340100" y="4545013"/>
          <p14:tracePt t="202635" x="3348038" y="4545013"/>
          <p14:tracePt t="202658" x="3355975" y="4545013"/>
          <p14:tracePt t="202659" x="3363913" y="4545013"/>
          <p14:tracePt t="202666" x="3379788" y="4545013"/>
          <p14:tracePt t="202674" x="3387725" y="4545013"/>
          <p14:tracePt t="202681" x="3411538" y="4545013"/>
          <p14:tracePt t="202688" x="3427413" y="4545013"/>
          <p14:tracePt t="202696" x="3451225" y="4545013"/>
          <p14:tracePt t="202703" x="3484563" y="4545013"/>
          <p14:tracePt t="202711" x="3524250" y="4545013"/>
          <p14:tracePt t="202718" x="3556000" y="4545013"/>
          <p14:tracePt t="202726" x="3579813" y="4545013"/>
          <p14:tracePt t="202733" x="3595688" y="4545013"/>
          <p14:tracePt t="202741" x="3611563" y="4545013"/>
          <p14:tracePt t="202748" x="3627438" y="4545013"/>
          <p14:tracePt t="204113" x="3635375" y="4545013"/>
          <p14:tracePt t="204121" x="3651250" y="4545013"/>
          <p14:tracePt t="204132" x="3675063" y="4545013"/>
          <p14:tracePt t="204136" x="3706813" y="4552950"/>
          <p14:tracePt t="204143" x="3754438" y="4560888"/>
          <p14:tracePt t="204152" x="3794125" y="4560888"/>
          <p14:tracePt t="204159" x="3843338" y="4568825"/>
          <p14:tracePt t="204165" x="3883025" y="4568825"/>
          <p14:tracePt t="204174" x="3922713" y="4568825"/>
          <p14:tracePt t="204181" x="3946525" y="4568825"/>
          <p14:tracePt t="204188" x="3970338" y="4568825"/>
          <p14:tracePt t="204196" x="3986213" y="4568825"/>
          <p14:tracePt t="204212" x="4002088" y="4568825"/>
          <p14:tracePt t="204259" x="4010025" y="4568825"/>
          <p14:tracePt t="204264" x="4025900" y="4568825"/>
          <p14:tracePt t="204272" x="4033838" y="4568825"/>
          <p14:tracePt t="204280" x="4041775" y="4568825"/>
          <p14:tracePt t="204287" x="4057650" y="4560888"/>
          <p14:tracePt t="204293" x="4073525" y="4560888"/>
          <p14:tracePt t="204300" x="4081463" y="4560888"/>
          <p14:tracePt t="204310" x="4089400" y="4560888"/>
          <p14:tracePt t="204316" x="4097338" y="4560888"/>
          <p14:tracePt t="204323" x="4097338" y="4552950"/>
          <p14:tracePt t="204332" x="4113213" y="4552950"/>
          <p14:tracePt t="204338" x="4121150" y="4552950"/>
          <p14:tracePt t="204347" x="4129088" y="4552950"/>
          <p14:tracePt t="204353" x="4129088" y="4545013"/>
          <p14:tracePt t="204361" x="4137025" y="4545013"/>
          <p14:tracePt t="204377" x="4144963" y="4545013"/>
          <p14:tracePt t="204392" x="4160838" y="4545013"/>
          <p14:tracePt t="204398" x="4176713" y="4545013"/>
          <p14:tracePt t="204405" x="4192588" y="4545013"/>
          <p14:tracePt t="204413" x="4217988" y="4545013"/>
          <p14:tracePt t="204420" x="4233863" y="4545013"/>
          <p14:tracePt t="204429" x="4257675" y="4545013"/>
          <p14:tracePt t="204435" x="4281488" y="4545013"/>
          <p14:tracePt t="204443" x="4297363" y="4545013"/>
          <p14:tracePt t="204451" x="4321175" y="4545013"/>
          <p14:tracePt t="204459" x="4329113" y="4545013"/>
          <p14:tracePt t="204466" x="4344988" y="4545013"/>
          <p14:tracePt t="208557" x="4257675" y="4552950"/>
          <p14:tracePt t="208558" x="4113213" y="4568825"/>
          <p14:tracePt t="208559" x="4057650" y="4568825"/>
          <p14:tracePt t="208561" x="3986213" y="4576763"/>
          <p14:tracePt t="208569" x="3962400" y="4576763"/>
          <p14:tracePt t="208578" x="3946525" y="4576763"/>
          <p14:tracePt t="208593" x="3938588" y="4576763"/>
          <p14:tracePt t="208644" x="3930650" y="4576763"/>
          <p14:tracePt t="208660" x="3922713" y="4576763"/>
          <p14:tracePt t="208666" x="3914775" y="4576763"/>
          <p14:tracePt t="208673" x="3906838" y="4576763"/>
          <p14:tracePt t="208689" x="3898900" y="4576763"/>
          <p14:tracePt t="208696" x="3890963" y="4576763"/>
          <p14:tracePt t="208704" x="3883025" y="4576763"/>
          <p14:tracePt t="208718" x="3875088" y="4576763"/>
          <p14:tracePt t="208726" x="3867150" y="4576763"/>
          <p14:tracePt t="208733" x="3851275" y="4576763"/>
          <p14:tracePt t="208741" x="3843338" y="4576763"/>
          <p14:tracePt t="208748" x="3833813" y="4576763"/>
          <p14:tracePt t="208764" x="3825875" y="4576763"/>
          <p14:tracePt t="208928" x="3817938" y="4576763"/>
          <p14:tracePt t="208935" x="3794125" y="4568825"/>
          <p14:tracePt t="208960" x="3651250" y="4537075"/>
          <p14:tracePt t="208966" x="3587750" y="4529138"/>
          <p14:tracePt t="208974" x="3516313" y="4529138"/>
          <p14:tracePt t="208981" x="3435350" y="4529138"/>
          <p14:tracePt t="208990" x="3379788" y="4529138"/>
          <p14:tracePt t="208996" x="3348038" y="4529138"/>
          <p14:tracePt t="209004" x="3332163" y="4529138"/>
          <p14:tracePt t="209049" x="3332163" y="4521200"/>
          <p14:tracePt t="209064" x="3332163" y="4513263"/>
          <p14:tracePt t="209071" x="3340100" y="4513263"/>
          <p14:tracePt t="209093" x="3348038" y="4513263"/>
          <p14:tracePt t="209101" x="3355975" y="4505325"/>
          <p14:tracePt t="209116" x="3363913" y="4505325"/>
          <p14:tracePt t="209131" x="3379788" y="4505325"/>
          <p14:tracePt t="209139" x="3395663" y="4505325"/>
          <p14:tracePt t="209145" x="3419475" y="4505325"/>
          <p14:tracePt t="209154" x="3435350" y="4505325"/>
          <p14:tracePt t="209161" x="3459163" y="4505325"/>
          <p14:tracePt t="209168" x="3484563" y="4505325"/>
          <p14:tracePt t="209176" x="3508375" y="4505325"/>
          <p14:tracePt t="209184" x="3524250" y="4505325"/>
          <p14:tracePt t="209192" x="3556000" y="4505325"/>
          <p14:tracePt t="209198" x="3587750" y="4505325"/>
          <p14:tracePt t="209206" x="3603625" y="4505325"/>
          <p14:tracePt t="209214" x="3627438" y="4505325"/>
          <p14:tracePt t="209222" x="3643313" y="4505325"/>
          <p14:tracePt t="209229" x="3659188" y="4513263"/>
          <p14:tracePt t="209236" x="3683000" y="4513263"/>
          <p14:tracePt t="209243" x="3730625" y="4513263"/>
          <p14:tracePt t="209253" x="3754438" y="4521200"/>
          <p14:tracePt t="209259" x="3770313" y="4521200"/>
          <p14:tracePt t="209266" x="3794125" y="4529138"/>
          <p14:tracePt t="209274" x="3817938" y="4529138"/>
          <p14:tracePt t="209281" x="3843338" y="4537075"/>
          <p14:tracePt t="209289" x="3867150" y="4537075"/>
          <p14:tracePt t="209296" x="3890963" y="4537075"/>
          <p14:tracePt t="209304" x="3914775" y="4545013"/>
          <p14:tracePt t="209311" x="3938588" y="4545013"/>
          <p14:tracePt t="209318" x="3962400" y="4545013"/>
          <p14:tracePt t="209326" x="3978275" y="4545013"/>
          <p14:tracePt t="209334" x="4002088" y="4545013"/>
          <p14:tracePt t="209341" x="4025900" y="4552950"/>
          <p14:tracePt t="209348" x="4033838" y="4552950"/>
          <p14:tracePt t="209356" x="4057650" y="4552950"/>
          <p14:tracePt t="209364" x="4073525" y="4560888"/>
          <p14:tracePt t="209371" x="4089400" y="4560888"/>
          <p14:tracePt t="209378" x="4097338" y="4560888"/>
          <p14:tracePt t="209386" x="4105275" y="4560888"/>
          <p14:tracePt t="209393" x="4113213" y="4560888"/>
          <p14:tracePt t="209401" x="4121150" y="4560888"/>
          <p14:tracePt t="209409" x="4129088" y="4560888"/>
          <p14:tracePt t="209416" x="4137025" y="4560888"/>
          <p14:tracePt t="209431" x="4144963" y="4560888"/>
          <p14:tracePt t="209446" x="4160838" y="4560888"/>
          <p14:tracePt t="209461" x="4168775" y="4560888"/>
          <p14:tracePt t="209469" x="4176713" y="4560888"/>
          <p14:tracePt t="209476" x="4184650" y="4560888"/>
          <p14:tracePt t="209484" x="4192588" y="4560888"/>
          <p14:tracePt t="209491" x="4210050" y="4560888"/>
          <p14:tracePt t="209498" x="4217988" y="4560888"/>
          <p14:tracePt t="209506" x="4225925" y="4560888"/>
          <p14:tracePt t="209514" x="4241800" y="4560888"/>
          <p14:tracePt t="209522" x="4249738" y="4560888"/>
          <p14:tracePt t="209529" x="4257675" y="4560888"/>
          <p14:tracePt t="209536" x="4273550" y="4560888"/>
          <p14:tracePt t="209543" x="4289425" y="4560888"/>
          <p14:tracePt t="209552" x="4297363" y="4560888"/>
          <p14:tracePt t="209560" x="4305300" y="4560888"/>
          <p14:tracePt t="209566" x="4313238" y="4560888"/>
          <p14:tracePt t="209573" x="4321175" y="4560888"/>
          <p14:tracePt t="209581" x="4329113" y="4560888"/>
          <p14:tracePt t="209589" x="4337050" y="4560888"/>
          <p14:tracePt t="209596" x="4344988" y="4560888"/>
          <p14:tracePt t="209604" x="4352925" y="4560888"/>
          <p14:tracePt t="209618" x="4360863" y="4560888"/>
          <p14:tracePt t="209626" x="4360863" y="4568825"/>
          <p14:tracePt t="209790" x="4368800" y="4576763"/>
          <p14:tracePt t="209798" x="4376738" y="4576763"/>
          <p14:tracePt t="209814" x="4384675" y="4576763"/>
          <p14:tracePt t="209829" x="4392613" y="4584700"/>
          <p14:tracePt t="209851" x="4400550" y="4584700"/>
          <p14:tracePt t="209866" x="4408488" y="4584700"/>
          <p14:tracePt t="209881" x="4416425" y="4584700"/>
          <p14:tracePt t="209896" x="4432300" y="4584700"/>
          <p14:tracePt t="209904" x="4448175" y="4584700"/>
          <p14:tracePt t="209910" x="4471988" y="4584700"/>
          <p14:tracePt t="209919" x="4487863" y="4584700"/>
          <p14:tracePt t="209926" x="4511675" y="4584700"/>
          <p14:tracePt t="209934" x="4527550" y="4576763"/>
          <p14:tracePt t="209942" x="4567238" y="4552950"/>
          <p14:tracePt t="209949" x="4632325" y="4513263"/>
          <p14:tracePt t="209957" x="4703763" y="4457700"/>
          <p14:tracePt t="209964" x="4767263" y="4410075"/>
          <p14:tracePt t="209972" x="4838700" y="4362450"/>
          <p14:tracePt t="209978" x="4894263" y="4298950"/>
          <p14:tracePt t="209986" x="4943475" y="4257675"/>
          <p14:tracePt t="209993" x="4983163" y="4210050"/>
          <p14:tracePt t="210001" x="5038725" y="4162425"/>
          <p14:tracePt t="210008" x="5070475" y="4114800"/>
          <p14:tracePt t="210016" x="5110163" y="4067175"/>
          <p14:tracePt t="210024" x="5149850" y="3995738"/>
          <p14:tracePt t="210031" x="5173663" y="3938588"/>
          <p14:tracePt t="210038" x="5189538" y="3890963"/>
          <p14:tracePt t="210046" x="5205413" y="3851275"/>
          <p14:tracePt t="210054" x="5221288" y="3819525"/>
          <p14:tracePt t="210060" x="5221288" y="3795713"/>
          <p14:tracePt t="210068" x="5237163" y="3740150"/>
          <p14:tracePt t="210076" x="5245100" y="3708400"/>
          <p14:tracePt t="210084" x="5253038" y="3660775"/>
          <p14:tracePt t="210091" x="5260975" y="3629025"/>
          <p14:tracePt t="210098" x="5260975" y="3587750"/>
          <p14:tracePt t="210106" x="5268913" y="3563938"/>
          <p14:tracePt t="210114" x="5276850" y="3556000"/>
          <p14:tracePt t="210122" x="5276850" y="3540125"/>
          <p14:tracePt t="210128" x="5276850" y="3524250"/>
          <p14:tracePt t="210136" x="5276850" y="3508375"/>
          <p14:tracePt t="210143" x="5276850" y="3500438"/>
          <p14:tracePt t="210151" x="5276850" y="3492500"/>
          <p14:tracePt t="210158" x="5284788" y="3476625"/>
          <p14:tracePt t="210166" x="5284788" y="3468688"/>
          <p14:tracePt t="210174" x="5292725" y="3452813"/>
          <p14:tracePt t="210181" x="5300663" y="3429000"/>
          <p14:tracePt t="210188" x="5318125" y="3397250"/>
          <p14:tracePt t="210196" x="5326063" y="3373438"/>
          <p14:tracePt t="210205" x="5326063" y="3357563"/>
          <p14:tracePt t="210210" x="5349875" y="3325813"/>
          <p14:tracePt t="210218" x="5357813" y="3294063"/>
          <p14:tracePt t="210226" x="5373688" y="3262313"/>
          <p14:tracePt t="210233" x="5397500" y="3221038"/>
          <p14:tracePt t="210241" x="5421313" y="3197225"/>
          <p14:tracePt t="210249" x="5429250" y="3181350"/>
          <p14:tracePt t="210256" x="5445125" y="3157538"/>
          <p14:tracePt t="210264" x="5468938" y="3133725"/>
          <p14:tracePt t="210271" x="5500688" y="3094038"/>
          <p14:tracePt t="210278" x="5532438" y="3070225"/>
          <p14:tracePt t="210285" x="5548313" y="3038475"/>
          <p14:tracePt t="210293" x="5572125" y="3022600"/>
          <p14:tracePt t="210301" x="5588000" y="3006725"/>
          <p14:tracePt t="210308" x="5611813" y="2982913"/>
          <p14:tracePt t="210316" x="5643563" y="2951163"/>
          <p14:tracePt t="210324" x="5667375" y="2935288"/>
          <p14:tracePt t="210331" x="5700713" y="2901950"/>
          <p14:tracePt t="210338" x="5716588" y="2894013"/>
          <p14:tracePt t="210346" x="5740400" y="2878138"/>
          <p14:tracePt t="210354" x="5748338" y="2870200"/>
          <p14:tracePt t="210361" x="5764213" y="2854325"/>
          <p14:tracePt t="210369" x="5780088" y="2846388"/>
          <p14:tracePt t="210376" x="5788025" y="2838450"/>
          <p14:tracePt t="210384" x="5795963" y="2830513"/>
          <p14:tracePt t="210391" x="5819775" y="2814638"/>
          <p14:tracePt t="210398" x="5827713" y="2806700"/>
          <p14:tracePt t="210406" x="5835650" y="2798763"/>
          <p14:tracePt t="210413" x="5859463" y="2782888"/>
          <p14:tracePt t="210421" x="5875338" y="2767013"/>
          <p14:tracePt t="210428" x="5891213" y="2759075"/>
          <p14:tracePt t="210436" x="5915025" y="2743200"/>
          <p14:tracePt t="210444" x="5930900" y="2735263"/>
          <p14:tracePt t="210451" x="5954713" y="2711450"/>
          <p14:tracePt t="210458" x="5970588" y="2695575"/>
          <p14:tracePt t="210466" x="5994400" y="2679700"/>
          <p14:tracePt t="210474" x="6002338" y="2679700"/>
          <p14:tracePt t="210481" x="6010275" y="2671763"/>
          <p14:tracePt t="210488" x="6026150" y="2663825"/>
          <p14:tracePt t="210496" x="6026150" y="2655888"/>
          <p14:tracePt t="210505" x="6034088" y="2647950"/>
          <p14:tracePt t="210510" x="6043613" y="2647950"/>
          <p14:tracePt t="210518" x="6059488" y="2640013"/>
          <p14:tracePt t="210526" x="6059488" y="2632075"/>
          <p14:tracePt t="210534" x="6075363" y="2616200"/>
          <p14:tracePt t="210541" x="6083300" y="2616200"/>
          <p14:tracePt t="210549" x="6099175" y="2600325"/>
          <p14:tracePt t="210556" x="6115050" y="2584450"/>
          <p14:tracePt t="210564" x="6130925" y="2566988"/>
          <p14:tracePt t="210571" x="6154738" y="2551113"/>
          <p14:tracePt t="210578" x="6178550" y="2535238"/>
          <p14:tracePt t="210588" x="6202363" y="2519363"/>
          <p14:tracePt t="210594" x="6210300" y="2511425"/>
          <p14:tracePt t="210601" x="6234113" y="2503488"/>
          <p14:tracePt t="210608" x="6234113" y="2495550"/>
          <p14:tracePt t="210616" x="6242050" y="2495550"/>
          <p14:tracePt t="210640" x="6242050" y="2487613"/>
          <p14:tracePt t="210661" x="6249988" y="2487613"/>
          <p14:tracePt t="210669" x="6249988" y="2479675"/>
          <p14:tracePt t="210676" x="6249988" y="2471738"/>
          <p14:tracePt t="210691" x="6249988" y="2463800"/>
          <p14:tracePt t="210698" x="6257925" y="2463800"/>
          <p14:tracePt t="210773" x="6265863" y="2463800"/>
          <p14:tracePt t="210780" x="6273800" y="2463800"/>
          <p14:tracePt t="210788" x="6305550" y="2463800"/>
          <p14:tracePt t="210796" x="6329363" y="2471738"/>
          <p14:tracePt t="210804" x="6353175" y="2487613"/>
          <p14:tracePt t="210810" x="6402388" y="2495550"/>
          <p14:tracePt t="210818" x="6434138" y="2495550"/>
          <p14:tracePt t="210826" x="6457950" y="2495550"/>
          <p14:tracePt t="210834" x="6473825" y="2503488"/>
          <p14:tracePt t="210841" x="6497638" y="2503488"/>
          <p14:tracePt t="210848" x="6521450" y="2503488"/>
          <p14:tracePt t="210857" x="6529388" y="2503488"/>
          <p14:tracePt t="210864" x="6545263" y="2503488"/>
          <p14:tracePt t="210871" x="6569075" y="2503488"/>
          <p14:tracePt t="210887" x="6577013" y="2503488"/>
          <p14:tracePt t="210894" x="6592888" y="2503488"/>
          <p14:tracePt t="210901" x="6608763" y="2503488"/>
          <p14:tracePt t="210908" x="6616700" y="2503488"/>
          <p14:tracePt t="210916" x="6624638" y="2503488"/>
          <p14:tracePt t="210924" x="6640513" y="2503488"/>
          <p14:tracePt t="210931" x="6656388" y="2503488"/>
          <p14:tracePt t="210938" x="6664325" y="2503488"/>
          <p14:tracePt t="210946" x="6672263" y="2503488"/>
          <p14:tracePt t="210957" x="6688138" y="2503488"/>
          <p14:tracePt t="210961" x="6704013" y="2503488"/>
          <p14:tracePt t="210968" x="6727825" y="2503488"/>
          <p14:tracePt t="210976" x="6743700" y="2487613"/>
          <p14:tracePt t="210984" x="6769100" y="2479675"/>
          <p14:tracePt t="210991" x="6792913" y="2479675"/>
          <p14:tracePt t="211000" x="6824663" y="2463800"/>
          <p14:tracePt t="211006" x="6856413" y="2455863"/>
          <p14:tracePt t="211014" x="6880225" y="2439988"/>
          <p14:tracePt t="211021" x="6896100" y="2439988"/>
          <p14:tracePt t="211028" x="6904038" y="2432050"/>
          <p14:tracePt t="211036" x="6927850" y="2424113"/>
          <p14:tracePt t="211044" x="6935788" y="2416175"/>
          <p14:tracePt t="211051" x="6935788" y="2408238"/>
          <p14:tracePt t="211058" x="6943725" y="2408238"/>
          <p14:tracePt t="211201" x="6943725" y="2400300"/>
          <p14:tracePt t="211231" x="6919913" y="2400300"/>
          <p14:tracePt t="211239" x="6904038" y="2392363"/>
          <p14:tracePt t="211246" x="6888163" y="2384425"/>
          <p14:tracePt t="211255" x="6864350" y="2376488"/>
          <p14:tracePt t="211261" x="6840538" y="2376488"/>
          <p14:tracePt t="211269" x="6816725" y="2368550"/>
          <p14:tracePt t="211276" x="6808788" y="2360613"/>
          <p14:tracePt t="211284" x="6777038" y="2352675"/>
          <p14:tracePt t="211291" x="6759575" y="2352675"/>
          <p14:tracePt t="211298" x="6743700" y="2344738"/>
          <p14:tracePt t="211306" x="6735763" y="2336800"/>
          <p14:tracePt t="211313" x="6719888" y="2328863"/>
          <p14:tracePt t="211321" x="6711950" y="2320925"/>
          <p14:tracePt t="211328" x="6696075" y="2305050"/>
          <p14:tracePt t="211336" x="6688138" y="2289175"/>
          <p14:tracePt t="211344" x="6680200" y="2273300"/>
          <p14:tracePt t="211351" x="6672263" y="2265363"/>
          <p14:tracePt t="211358" x="6672263" y="2257425"/>
          <p14:tracePt t="211366" x="6664325" y="2249488"/>
          <p14:tracePt t="211374" x="6664325" y="2241550"/>
          <p14:tracePt t="211381" x="6656388" y="2233613"/>
          <p14:tracePt t="211396" x="6648450" y="2216150"/>
          <p14:tracePt t="211405" x="6640513" y="2192338"/>
          <p14:tracePt t="211411" x="6632575" y="2168525"/>
          <p14:tracePt t="211419" x="6624638" y="2152650"/>
          <p14:tracePt t="211426" x="6624638" y="2128838"/>
          <p14:tracePt t="211434" x="6616700" y="2105025"/>
          <p14:tracePt t="211441" x="6608763" y="2097088"/>
          <p14:tracePt t="211449" x="6608763" y="2081213"/>
          <p14:tracePt t="211464" x="6608763" y="2073275"/>
          <p14:tracePt t="211681" x="6608763" y="2065338"/>
          <p14:tracePt t="211689" x="6600825" y="2049463"/>
          <p14:tracePt t="211696" x="6592888" y="2033588"/>
          <p14:tracePt t="211704" x="6577013" y="2009775"/>
          <p14:tracePt t="211711" x="6561138" y="1985963"/>
          <p14:tracePt t="211719" x="6553200" y="1954213"/>
          <p14:tracePt t="211726" x="6529388" y="1930400"/>
          <p14:tracePt t="211733" x="6513513" y="1898650"/>
          <p14:tracePt t="211741" x="6505575" y="1881188"/>
          <p14:tracePt t="211748" x="6497638" y="1873250"/>
          <p14:tracePt t="211757" x="6497638" y="1865313"/>
          <p14:tracePt t="211770" x="6497638" y="1857375"/>
          <p14:tracePt t="211778" x="6497638" y="1849438"/>
          <p14:tracePt t="211809" x="6505575" y="1849438"/>
          <p14:tracePt t="211816" x="6505575" y="1841500"/>
          <p14:tracePt t="211831" x="6513513" y="1841500"/>
          <p14:tracePt t="211839" x="6521450" y="1841500"/>
          <p14:tracePt t="211845" x="6521450" y="1833563"/>
          <p14:tracePt t="211891" x="6521450" y="1825625"/>
          <p14:tracePt t="211898" x="6521450" y="1817688"/>
          <p14:tracePt t="211906" x="6521450" y="1801813"/>
          <p14:tracePt t="211913" x="6513513" y="1785938"/>
          <p14:tracePt t="211921" x="6505575" y="1762125"/>
          <p14:tracePt t="211928" x="6505575" y="1738313"/>
          <p14:tracePt t="211936" x="6489700" y="1706563"/>
          <p14:tracePt t="211944" x="6489700" y="1674813"/>
          <p14:tracePt t="211955" x="6473825" y="1643063"/>
          <p14:tracePt t="211958" x="6465888" y="1619250"/>
          <p14:tracePt t="211966" x="6457950" y="1595438"/>
          <p14:tracePt t="211973" x="6457950" y="1571625"/>
          <p14:tracePt t="211981" x="6442075" y="1538288"/>
          <p14:tracePt t="211989" x="6434138" y="1506538"/>
          <p14:tracePt t="211996" x="6426200" y="1490663"/>
          <p14:tracePt t="212004" x="6418263" y="1474788"/>
          <p14:tracePt t="212011" x="6410325" y="1466850"/>
          <p14:tracePt t="212019" x="6410325" y="1458913"/>
          <p14:tracePt t="212026" x="6410325" y="1450975"/>
          <p14:tracePt t="212034" x="6402388" y="1443038"/>
          <p14:tracePt t="212049" x="6392863" y="1443038"/>
          <p14:tracePt t="212064" x="6392863" y="1435100"/>
          <p14:tracePt t="212078" x="6384925" y="1435100"/>
          <p14:tracePt t="212101" x="6384925" y="1427163"/>
          <p14:tracePt t="212108" x="6369050" y="1427163"/>
          <p14:tracePt t="212116" x="6369050" y="1419225"/>
          <p14:tracePt t="212125" x="6361113" y="1419225"/>
          <p14:tracePt t="212131" x="6361113" y="1411288"/>
          <p14:tracePt t="212139" x="6345238" y="1403350"/>
          <p14:tracePt t="212146" x="6345238" y="1395413"/>
          <p14:tracePt t="213923" x="6345238" y="1387475"/>
          <p14:tracePt t="213931" x="6353175" y="1379538"/>
          <p14:tracePt t="213938" x="6369050" y="1363663"/>
          <p14:tracePt t="213956" x="6418263" y="1308100"/>
          <p14:tracePt t="213961" x="6442075" y="1276350"/>
          <p14:tracePt t="213968" x="6450013" y="1260475"/>
          <p14:tracePt t="213978" x="6465888" y="1244600"/>
          <p14:tracePt t="213986" x="6465888" y="1220788"/>
          <p14:tracePt t="213999" x="6465888" y="1212850"/>
          <p14:tracePt t="214006" x="6465888" y="1204913"/>
          <p14:tracePt t="214022" x="6465888" y="1195388"/>
          <p14:tracePt t="214028" x="6465888" y="1187450"/>
          <p14:tracePt t="214052" x="6465888" y="1179513"/>
          <p14:tracePt t="214066" x="6465888" y="1171575"/>
          <p14:tracePt t="214082" x="6457950" y="1163638"/>
          <p14:tracePt t="214089" x="6457950" y="1155700"/>
          <p14:tracePt t="214096" x="6457950" y="1147763"/>
          <p14:tracePt t="214105" x="6457950" y="1123950"/>
          <p14:tracePt t="214111" x="6457950" y="1116013"/>
          <p14:tracePt t="214120" x="6457950" y="1092200"/>
          <p14:tracePt t="214127" x="6457950" y="1076325"/>
          <p14:tracePt t="214135" x="6457950" y="1060450"/>
          <p14:tracePt t="214141" x="6465888" y="1036638"/>
          <p14:tracePt t="214149" x="6481763" y="996950"/>
          <p14:tracePt t="214156" x="6489700" y="973138"/>
          <p14:tracePt t="214165" x="6505575" y="933450"/>
          <p14:tracePt t="214173" x="6521450" y="909638"/>
          <p14:tracePt t="214178" x="6537325" y="885825"/>
          <p14:tracePt t="214187" x="6553200" y="862013"/>
          <p14:tracePt t="214194" x="6553200" y="836613"/>
          <p14:tracePt t="214205" x="6561138" y="820738"/>
          <p14:tracePt t="214209" x="6561138" y="804863"/>
          <p14:tracePt t="214218" x="6569075" y="796925"/>
          <p14:tracePt t="214224" x="6569075" y="788988"/>
          <p14:tracePt t="214238" x="6569075" y="781050"/>
          <p14:tracePt t="214396" x="6577013" y="781050"/>
          <p14:tracePt t="214404" x="6592888" y="781050"/>
          <p14:tracePt t="214412" x="6640513" y="781050"/>
          <p14:tracePt t="214419" x="6688138" y="781050"/>
          <p14:tracePt t="214427" x="6751638" y="781050"/>
          <p14:tracePt t="214438" x="6816725" y="781050"/>
          <p14:tracePt t="214441" x="6896100" y="781050"/>
          <p14:tracePt t="214450" x="6975475" y="781050"/>
          <p14:tracePt t="214456" x="7062788" y="773113"/>
          <p14:tracePt t="214465" x="7126288" y="765175"/>
          <p14:tracePt t="214472" x="7159625" y="757238"/>
          <p14:tracePt t="214478" x="7183438" y="757238"/>
          <p14:tracePt t="214486" x="7199313" y="749300"/>
          <p14:tracePt t="214503" x="7207250" y="749300"/>
          <p14:tracePt t="214680" x="7191375" y="749300"/>
          <p14:tracePt t="214688" x="7183438" y="749300"/>
          <p14:tracePt t="214697" x="7159625" y="757238"/>
          <p14:tracePt t="214705" x="7135813" y="765175"/>
          <p14:tracePt t="214712" x="7110413" y="773113"/>
          <p14:tracePt t="214718" x="7070725" y="781050"/>
          <p14:tracePt t="214726" x="7038975" y="796925"/>
          <p14:tracePt t="214737" x="7007225" y="804863"/>
          <p14:tracePt t="214741" x="6967538" y="820738"/>
          <p14:tracePt t="214749" x="6919913" y="828675"/>
          <p14:tracePt t="214756" x="6896100" y="836613"/>
          <p14:tracePt t="214764" x="6872288" y="852488"/>
          <p14:tracePt t="214771" x="6856413" y="862013"/>
          <p14:tracePt t="214779" x="6840538" y="862013"/>
          <p14:tracePt t="214787" x="6824663" y="877888"/>
          <p14:tracePt t="214795" x="6816725" y="877888"/>
          <p14:tracePt t="214802" x="6808788" y="893763"/>
          <p14:tracePt t="214816" x="6800850" y="901700"/>
          <p14:tracePt t="214823" x="6792913" y="909638"/>
          <p14:tracePt t="214831" x="6792913" y="917575"/>
          <p14:tracePt t="214838" x="6792913" y="933450"/>
          <p14:tracePt t="214848" x="6784975" y="933450"/>
          <p14:tracePt t="214854" x="6777038" y="941388"/>
          <p14:tracePt t="214861" x="6777038" y="957263"/>
          <p14:tracePt t="214870" x="6777038" y="965200"/>
          <p14:tracePt t="214877" x="6777038" y="973138"/>
          <p14:tracePt t="214884" x="6769100" y="981075"/>
          <p14:tracePt t="214892" x="6759575" y="1012825"/>
          <p14:tracePt t="214898" x="6759575" y="1028700"/>
          <p14:tracePt t="214906" x="6759575" y="1052513"/>
          <p14:tracePt t="214916" x="6759575" y="1076325"/>
          <p14:tracePt t="214922" x="6759575" y="1092200"/>
          <p14:tracePt t="214928" x="6759575" y="1108075"/>
          <p14:tracePt t="214938" x="6759575" y="1131888"/>
          <p14:tracePt t="214943" x="6759575" y="1139825"/>
          <p14:tracePt t="214951" x="6759575" y="1155700"/>
          <p14:tracePt t="214969" x="6769100" y="1179513"/>
          <p14:tracePt t="214981" x="6769100" y="1187450"/>
          <p14:tracePt t="214988" x="6777038" y="1204913"/>
          <p14:tracePt t="214996" x="6784975" y="1212850"/>
          <p14:tracePt t="215004" x="6784975" y="1228725"/>
          <p14:tracePt t="215011" x="6792913" y="1244600"/>
          <p14:tracePt t="215020" x="6792913" y="1268413"/>
          <p14:tracePt t="215026" x="6800850" y="1284288"/>
          <p14:tracePt t="215034" x="6800850" y="1300163"/>
          <p14:tracePt t="215041" x="6808788" y="1331913"/>
          <p14:tracePt t="215048" x="6816725" y="1339850"/>
          <p14:tracePt t="215056" x="6816725" y="1347788"/>
          <p14:tracePt t="215063" x="6816725" y="1355725"/>
          <p14:tracePt t="215071" x="6824663" y="1355725"/>
          <p14:tracePt t="215333" x="6816725" y="1355725"/>
          <p14:tracePt t="215341" x="6800850" y="1355725"/>
          <p14:tracePt t="215348" x="6792913" y="1355725"/>
          <p14:tracePt t="215356" x="6784975" y="1355725"/>
          <p14:tracePt t="215363" x="6769100" y="1371600"/>
          <p14:tracePt t="215371" x="6751638" y="1371600"/>
          <p14:tracePt t="215378" x="6735763" y="1379538"/>
          <p14:tracePt t="215387" x="6704013" y="1403350"/>
          <p14:tracePt t="215395" x="6680200" y="1411288"/>
          <p14:tracePt t="215403" x="6648450" y="1435100"/>
          <p14:tracePt t="215409" x="6616700" y="1450975"/>
          <p14:tracePt t="215416" x="6592888" y="1458913"/>
          <p14:tracePt t="215424" x="6569075" y="1482725"/>
          <p14:tracePt t="215431" x="6529388" y="1498600"/>
          <p14:tracePt t="215440" x="6521450" y="1506538"/>
          <p14:tracePt t="215446" x="6513513" y="1514475"/>
          <p14:tracePt t="215454" x="6505575" y="1514475"/>
          <p14:tracePt t="215461" x="6505575" y="1522413"/>
          <p14:tracePt t="215470" x="6497638" y="1522413"/>
          <p14:tracePt t="215476" x="6497638" y="1530350"/>
          <p14:tracePt t="215484" x="6489700" y="1538288"/>
          <p14:tracePt t="215491" x="6481763" y="1538288"/>
          <p14:tracePt t="215499" x="6473825" y="1547813"/>
          <p14:tracePt t="215506" x="6465888" y="1555750"/>
          <p14:tracePt t="215514" x="6457950" y="1563688"/>
          <p14:tracePt t="215521" x="6450013" y="1563688"/>
          <p14:tracePt t="215529" x="6450013" y="1571625"/>
          <p14:tracePt t="215536" x="6442075" y="1571625"/>
          <p14:tracePt t="215544" x="6434138" y="1579563"/>
          <p14:tracePt t="215551" x="6426200" y="1587500"/>
          <p14:tracePt t="215558" x="6410325" y="1595438"/>
          <p14:tracePt t="215566" x="6410325" y="1603375"/>
          <p14:tracePt t="215574" x="6392863" y="1611313"/>
          <p14:tracePt t="215581" x="6376988" y="1619250"/>
          <p14:tracePt t="215588" x="6353175" y="1635125"/>
          <p14:tracePt t="215596" x="6337300" y="1643063"/>
          <p14:tracePt t="215604" x="6321425" y="1674813"/>
          <p14:tracePt t="215610" x="6297613" y="1682750"/>
          <p14:tracePt t="215620" x="6273800" y="1714500"/>
          <p14:tracePt t="215626" x="6242050" y="1738313"/>
          <p14:tracePt t="215634" x="6226175" y="1762125"/>
          <p14:tracePt t="215641" x="6210300" y="1762125"/>
          <p14:tracePt t="215648" x="6202363" y="1778000"/>
          <p14:tracePt t="215663" x="6194425" y="1778000"/>
          <p14:tracePt t="215671" x="6194425" y="1785938"/>
          <p14:tracePt t="215798" x="6194425" y="1793875"/>
          <p14:tracePt t="215821" x="6202363" y="1801813"/>
          <p14:tracePt t="215830" x="6202363" y="1809750"/>
          <p14:tracePt t="215836" x="6210300" y="1809750"/>
          <p14:tracePt t="215844" x="6218238" y="1817688"/>
          <p14:tracePt t="215867" x="6226175" y="1825625"/>
          <p14:tracePt t="215881" x="6234113" y="1833563"/>
          <p14:tracePt t="215888" x="6234113" y="1841500"/>
          <p14:tracePt t="215896" x="6242050" y="1841500"/>
          <p14:tracePt t="215919" x="6242050" y="1849438"/>
          <p14:tracePt t="215925" x="6249988" y="1849438"/>
          <p14:tracePt t="215955" x="6257925" y="1849438"/>
          <p14:tracePt t="215978" x="6257925" y="1857375"/>
          <p14:tracePt t="216008" x="6265863" y="1857375"/>
          <p14:tracePt t="216061" x="6273800" y="1857375"/>
          <p14:tracePt t="216143" x="6281738" y="1857375"/>
          <p14:tracePt t="216196" x="6289675" y="1857375"/>
          <p14:tracePt t="216308" x="6297613" y="1857375"/>
          <p14:tracePt t="216331" x="6305550" y="1857375"/>
          <p14:tracePt t="216354" x="6313488" y="1857375"/>
          <p14:tracePt t="216361" x="6313488" y="1849438"/>
          <p14:tracePt t="216369" x="6321425" y="1849438"/>
          <p14:tracePt t="216376" x="6321425" y="1841500"/>
          <p14:tracePt t="216383" x="6329363" y="1833563"/>
          <p14:tracePt t="216391" x="6329363" y="1817688"/>
          <p14:tracePt t="216399" x="6337300" y="1809750"/>
          <p14:tracePt t="216406" x="6353175" y="1785938"/>
          <p14:tracePt t="216413" x="6353175" y="1770063"/>
          <p14:tracePt t="216421" x="6369050" y="1730375"/>
          <p14:tracePt t="216429" x="6376988" y="1706563"/>
          <p14:tracePt t="216436" x="6402388" y="1674813"/>
          <p14:tracePt t="216444" x="6418263" y="1643063"/>
          <p14:tracePt t="216451" x="6442075" y="1635125"/>
          <p14:tracePt t="216458" x="6465888" y="1603375"/>
          <p14:tracePt t="216466" x="6489700" y="1579563"/>
          <p14:tracePt t="216473" x="6529388" y="1555750"/>
          <p14:tracePt t="216481" x="6592888" y="1514475"/>
          <p14:tracePt t="216489" x="6648450" y="1482725"/>
          <p14:tracePt t="216496" x="6704013" y="1450975"/>
          <p14:tracePt t="216503" x="6784975" y="1411288"/>
          <p14:tracePt t="216511" x="6872288" y="1379538"/>
          <p14:tracePt t="216519" x="6967538" y="1339850"/>
          <p14:tracePt t="216526" x="7054850" y="1308100"/>
          <p14:tracePt t="216536" x="7159625" y="1260475"/>
          <p14:tracePt t="216541" x="7223125" y="1236663"/>
          <p14:tracePt t="216549" x="7302500" y="1187450"/>
          <p14:tracePt t="216556" x="7389813" y="1155700"/>
          <p14:tracePt t="216564" x="7445375" y="1123950"/>
          <p14:tracePt t="216571" x="7510463" y="1092200"/>
          <p14:tracePt t="216579" x="7550150" y="1076325"/>
          <p14:tracePt t="216586" x="7581900" y="1060450"/>
          <p14:tracePt t="216594" x="7597775" y="1052513"/>
          <p14:tracePt t="216602" x="7605713" y="1044575"/>
          <p14:tracePt t="216608" x="7621588" y="1036638"/>
          <p14:tracePt t="216616" x="7629525" y="1036638"/>
          <p14:tracePt t="216623" x="7637463" y="1036638"/>
          <p14:tracePt t="216630" x="7645400" y="1028700"/>
          <p14:tracePt t="216646" x="7653338" y="1028700"/>
          <p14:tracePt t="216661" x="7661275" y="1028700"/>
          <p14:tracePt t="216669" x="7669213" y="1028700"/>
          <p14:tracePt t="216675" x="7677150" y="1028700"/>
          <p14:tracePt t="216683" x="7693025" y="1020763"/>
          <p14:tracePt t="216691" x="7708900" y="1012825"/>
          <p14:tracePt t="216699" x="7724775" y="1004888"/>
          <p14:tracePt t="216707" x="7748588" y="1004888"/>
          <p14:tracePt t="216714" x="7764463" y="989013"/>
          <p14:tracePt t="216729" x="7780338" y="981075"/>
          <p14:tracePt t="216736" x="7780338" y="973138"/>
          <p14:tracePt t="216744" x="7788275" y="973138"/>
          <p14:tracePt t="216759" x="7796213" y="973138"/>
          <p14:tracePt t="216767" x="7804150" y="965200"/>
          <p14:tracePt t="216789" x="7812088" y="965200"/>
          <p14:tracePt t="216796" x="7812088" y="957263"/>
          <p14:tracePt t="216811" x="7812088" y="949325"/>
          <p14:tracePt t="216819" x="7820025" y="949325"/>
          <p14:tracePt t="216841" x="7827963" y="941388"/>
          <p14:tracePt t="216864" x="7835900" y="941388"/>
          <p14:tracePt t="216879" x="7843838" y="941388"/>
          <p14:tracePt t="216886" x="7851775" y="933450"/>
          <p14:tracePt t="216901" x="7859713" y="933450"/>
          <p14:tracePt t="216908" x="7869238" y="933450"/>
          <p14:tracePt t="216924" x="7877175" y="933450"/>
          <p14:tracePt t="216932" x="7893050" y="933450"/>
          <p14:tracePt t="216939" x="7908925" y="925513"/>
          <p14:tracePt t="216953" x="7924800" y="917575"/>
          <p14:tracePt t="216961" x="7956550" y="917575"/>
          <p14:tracePt t="216969" x="7980363" y="909638"/>
          <p14:tracePt t="216975" x="8012113" y="901700"/>
          <p14:tracePt t="216983" x="8051800" y="893763"/>
          <p14:tracePt t="216991" x="8091488" y="877888"/>
          <p14:tracePt t="216999" x="8162925" y="862013"/>
          <p14:tracePt t="217006" x="8218488" y="844550"/>
          <p14:tracePt t="217013" x="8251825" y="828675"/>
          <p14:tracePt t="217021" x="8275638" y="820738"/>
          <p14:tracePt t="217029" x="8291513" y="820738"/>
          <p14:tracePt t="217036" x="8307388" y="812800"/>
          <p14:tracePt t="217044" x="8315325" y="804863"/>
          <p14:tracePt t="217052" x="8323263" y="804863"/>
          <p14:tracePt t="217082" x="8331200" y="804863"/>
          <p14:tracePt t="217119" x="8339138" y="804863"/>
          <p14:tracePt t="217141" x="8347075" y="804863"/>
          <p14:tracePt t="217156" x="8362950" y="804863"/>
          <p14:tracePt t="217163" x="8386763" y="804863"/>
          <p14:tracePt t="217171" x="8410575" y="820738"/>
          <p14:tracePt t="217178" x="8434388" y="828675"/>
          <p14:tracePt t="217186" x="8482013" y="844550"/>
          <p14:tracePt t="217194" x="8529638" y="862013"/>
          <p14:tracePt t="217201" x="8577263" y="877888"/>
          <p14:tracePt t="217209" x="8618538" y="893763"/>
          <p14:tracePt t="217216" x="8658225" y="909638"/>
          <p14:tracePt t="217223" x="8689975" y="917575"/>
          <p14:tracePt t="217231" x="8713788" y="925513"/>
          <p14:tracePt t="217238" x="8737600" y="933450"/>
          <p14:tracePt t="217246" x="8753475" y="941388"/>
          <p14:tracePt t="217261" x="8761413" y="941388"/>
          <p14:tracePt t="217403" x="8753475" y="941388"/>
          <p14:tracePt t="217419" x="8745538" y="941388"/>
          <p14:tracePt t="217433" x="8737600" y="941388"/>
          <p14:tracePt t="217441" x="8729663" y="941388"/>
          <p14:tracePt t="217449" x="8721725" y="941388"/>
          <p14:tracePt t="217456" x="8713788" y="941388"/>
          <p14:tracePt t="217464" x="8705850" y="941388"/>
          <p14:tracePt t="217471" x="8689975" y="941388"/>
          <p14:tracePt t="217478" x="8682038" y="941388"/>
          <p14:tracePt t="217486" x="8674100" y="941388"/>
          <p14:tracePt t="217494" x="8658225" y="941388"/>
          <p14:tracePt t="217502" x="8650288" y="941388"/>
          <p14:tracePt t="217508" x="8642350" y="949325"/>
          <p14:tracePt t="217517" x="8634413" y="949325"/>
          <p14:tracePt t="217524" x="8610600" y="957263"/>
          <p14:tracePt t="217531" x="8585200" y="965200"/>
          <p14:tracePt t="217539" x="8569325" y="965200"/>
          <p14:tracePt t="217546" x="8537575" y="973138"/>
          <p14:tracePt t="217553" x="8513763" y="981075"/>
          <p14:tracePt t="217561" x="8489950" y="996950"/>
          <p14:tracePt t="217569" x="8466138" y="996950"/>
          <p14:tracePt t="217576" x="8450263" y="996950"/>
          <p14:tracePt t="217584" x="8426450" y="1004888"/>
          <p14:tracePt t="217591" x="8402638" y="1012825"/>
          <p14:tracePt t="217599" x="8378825" y="1020763"/>
          <p14:tracePt t="217606" x="8370888" y="1020763"/>
          <p14:tracePt t="217614" x="8347075" y="1028700"/>
          <p14:tracePt t="217621" x="8331200" y="1036638"/>
          <p14:tracePt t="217628" x="8315325" y="1044575"/>
          <p14:tracePt t="217636" x="8283575" y="1060450"/>
          <p14:tracePt t="217643" x="8243888" y="1092200"/>
          <p14:tracePt t="217651" x="8186738" y="1131888"/>
          <p14:tracePt t="217658" x="8131175" y="1171575"/>
          <p14:tracePt t="217666" x="8083550" y="1212850"/>
          <p14:tracePt t="217673" x="8027988" y="1260475"/>
          <p14:tracePt t="217681" x="7948613" y="1316038"/>
          <p14:tracePt t="217689" x="7877175" y="1371600"/>
          <p14:tracePt t="217696" x="7812088" y="1427163"/>
          <p14:tracePt t="217704" x="7756525" y="1474788"/>
          <p14:tracePt t="217711" x="7708900" y="1514475"/>
          <p14:tracePt t="217719" x="7693025" y="1530350"/>
          <p14:tracePt t="217726" x="7685088" y="1538288"/>
          <p14:tracePt t="217734" x="7669213" y="1555750"/>
          <p14:tracePt t="217741" x="7669213" y="1563688"/>
          <p14:tracePt t="217749" x="7661275" y="1579563"/>
          <p14:tracePt t="217756" x="7653338" y="1579563"/>
          <p14:tracePt t="217764" x="7653338" y="1587500"/>
          <p14:tracePt t="217770" x="7645400" y="1595438"/>
          <p14:tracePt t="217778" x="7637463" y="1603375"/>
          <p14:tracePt t="217786" x="7621588" y="1627188"/>
          <p14:tracePt t="217794" x="7613650" y="1635125"/>
          <p14:tracePt t="217802" x="7589838" y="1651000"/>
          <p14:tracePt t="217808" x="7566025" y="1682750"/>
          <p14:tracePt t="217816" x="7542213" y="1690688"/>
          <p14:tracePt t="217824" x="7526338" y="1714500"/>
          <p14:tracePt t="217832" x="7510463" y="1722438"/>
          <p14:tracePt t="217839" x="7493000" y="1738313"/>
          <p14:tracePt t="217846" x="7477125" y="1746250"/>
          <p14:tracePt t="217853" x="7469188" y="1762125"/>
          <p14:tracePt t="217862" x="7453313" y="1762125"/>
          <p14:tracePt t="217869" x="7437438" y="1778000"/>
          <p14:tracePt t="217876" x="7405688" y="1793875"/>
          <p14:tracePt t="217884" x="7366000" y="1817688"/>
          <p14:tracePt t="217891" x="7318375" y="1841500"/>
          <p14:tracePt t="217898" x="7254875" y="1873250"/>
          <p14:tracePt t="217906" x="7199313" y="1898650"/>
          <p14:tracePt t="217913" x="7151688" y="1922463"/>
          <p14:tracePt t="217921" x="7078663" y="1954213"/>
          <p14:tracePt t="217928" x="7046913" y="1954213"/>
          <p14:tracePt t="217936" x="7015163" y="1962150"/>
          <p14:tracePt t="217951" x="6983413" y="1962150"/>
          <p14:tracePt t="217966" x="6975475" y="1962150"/>
          <p14:tracePt t="217981" x="6967538" y="1962150"/>
          <p14:tracePt t="217996" x="6959600" y="1962150"/>
          <p14:tracePt t="218011" x="6951663" y="1954213"/>
          <p14:tracePt t="218019" x="6935788" y="1954213"/>
          <p14:tracePt t="218026" x="6911975" y="1938338"/>
          <p14:tracePt t="218035" x="6888163" y="1930400"/>
          <p14:tracePt t="218041" x="6864350" y="1922463"/>
          <p14:tracePt t="218049" x="6832600" y="1906588"/>
          <p14:tracePt t="218056" x="6808788" y="1898650"/>
          <p14:tracePt t="218064" x="6784975" y="1890713"/>
          <p14:tracePt t="218071" x="6743700" y="1873250"/>
          <p14:tracePt t="218079" x="6719888" y="1857375"/>
          <p14:tracePt t="218086" x="6688138" y="1841500"/>
          <p14:tracePt t="218093" x="6664325" y="1841500"/>
          <p14:tracePt t="218101" x="6640513" y="1833563"/>
          <p14:tracePt t="218108" x="6632575" y="1825625"/>
          <p14:tracePt t="218116" x="6624638" y="1825625"/>
          <p14:tracePt t="218243" x="6632575" y="1825625"/>
          <p14:tracePt t="218252" x="6648450" y="1825625"/>
          <p14:tracePt t="218258" x="6656388" y="1825625"/>
          <p14:tracePt t="218267" x="6672263" y="1833563"/>
          <p14:tracePt t="218273" x="6696075" y="1841500"/>
          <p14:tracePt t="218281" x="6719888" y="1841500"/>
          <p14:tracePt t="218288" x="6743700" y="1841500"/>
          <p14:tracePt t="218296" x="6769100" y="1841500"/>
          <p14:tracePt t="218311" x="6777038" y="1849438"/>
          <p14:tracePt t="218326" x="6784975" y="1849438"/>
          <p14:tracePt t="218386" x="6769100" y="1849438"/>
          <p14:tracePt t="218394" x="6751638" y="1865313"/>
          <p14:tracePt t="218401" x="6727825" y="1873250"/>
          <p14:tracePt t="218409" x="6704013" y="1873250"/>
          <p14:tracePt t="218416" x="6672263" y="1890713"/>
          <p14:tracePt t="218424" x="6648450" y="1898650"/>
          <p14:tracePt t="218431" x="6608763" y="1922463"/>
          <p14:tracePt t="218439" x="6584950" y="1922463"/>
          <p14:tracePt t="218446" x="6545263" y="1946275"/>
          <p14:tracePt t="218454" x="6513513" y="1962150"/>
          <p14:tracePt t="218461" x="6481763" y="1978025"/>
          <p14:tracePt t="218468" x="6450013" y="2009775"/>
          <p14:tracePt t="218476" x="6426200" y="2009775"/>
          <p14:tracePt t="218484" x="6392863" y="2033588"/>
          <p14:tracePt t="218491" x="6337300" y="2065338"/>
          <p14:tracePt t="218498" x="6305550" y="2081213"/>
          <p14:tracePt t="218506" x="6297613" y="2089150"/>
          <p14:tracePt t="218514" x="6281738" y="2105025"/>
          <p14:tracePt t="218521" x="6257925" y="2128838"/>
          <p14:tracePt t="218529" x="6242050" y="2144713"/>
          <p14:tracePt t="218536" x="6234113" y="2160588"/>
          <p14:tracePt t="218544" x="6218238" y="2184400"/>
          <p14:tracePt t="218551" x="6210300" y="2200275"/>
          <p14:tracePt t="218559" x="6194425" y="2216150"/>
          <p14:tracePt t="218566" x="6186488" y="2241550"/>
          <p14:tracePt t="218574" x="6162675" y="2265363"/>
          <p14:tracePt t="218582" x="6154738" y="2281238"/>
          <p14:tracePt t="218588" x="6138863" y="2297113"/>
          <p14:tracePt t="218597" x="6138863" y="2305050"/>
          <p14:tracePt t="218604" x="6130925" y="2320925"/>
          <p14:tracePt t="218611" x="6122988" y="2328863"/>
          <p14:tracePt t="218618" x="6122988" y="2336800"/>
          <p14:tracePt t="218626" x="6115050" y="2352675"/>
          <p14:tracePt t="218634" x="6115050" y="2360613"/>
          <p14:tracePt t="218641" x="6115050" y="2368550"/>
          <p14:tracePt t="218648" x="6115050" y="2376488"/>
          <p14:tracePt t="218656" x="6107113" y="2376488"/>
          <p14:tracePt t="218664" x="6107113" y="2392363"/>
          <p14:tracePt t="218685" x="6107113" y="2400300"/>
          <p14:tracePt t="218761" x="6115050" y="2400300"/>
          <p14:tracePt t="218768" x="6122988" y="2400300"/>
          <p14:tracePt t="218784" x="6130925" y="2392363"/>
          <p14:tracePt t="218806" x="6138863" y="2392363"/>
          <p14:tracePt t="218814" x="6138863" y="2384425"/>
          <p14:tracePt t="218821" x="6154738" y="2384425"/>
          <p14:tracePt t="218831" x="6170613" y="2384425"/>
          <p14:tracePt t="218836" x="6186488" y="2376488"/>
          <p14:tracePt t="218844" x="6202363" y="2376488"/>
          <p14:tracePt t="218851" x="6226175" y="2368550"/>
          <p14:tracePt t="218859" x="6249988" y="2368550"/>
          <p14:tracePt t="218866" x="6281738" y="2368550"/>
          <p14:tracePt t="218874" x="6321425" y="2360613"/>
          <p14:tracePt t="218881" x="6361113" y="2352675"/>
          <p14:tracePt t="218888" x="6384925" y="2352675"/>
          <p14:tracePt t="218896" x="6410325" y="2344738"/>
          <p14:tracePt t="218904" x="6434138" y="2344738"/>
          <p14:tracePt t="218911" x="6457950" y="2344738"/>
          <p14:tracePt t="218918" x="6481763" y="2344738"/>
          <p14:tracePt t="218926" x="6505575" y="2344738"/>
          <p14:tracePt t="218934" x="6521450" y="2344738"/>
          <p14:tracePt t="218950" x="6577013" y="2352675"/>
          <p14:tracePt t="218956" x="6616700" y="2352675"/>
          <p14:tracePt t="218964" x="6664325" y="2360613"/>
          <p14:tracePt t="218971" x="6696075" y="2360613"/>
          <p14:tracePt t="218978" x="6727825" y="2360613"/>
          <p14:tracePt t="218986" x="6759575" y="2360613"/>
          <p14:tracePt t="218994" x="6784975" y="2368550"/>
          <p14:tracePt t="219001" x="6816725" y="2368550"/>
          <p14:tracePt t="219008" x="6824663" y="2368550"/>
          <p14:tracePt t="219016" x="6840538" y="2368550"/>
          <p14:tracePt t="219023" x="6848475" y="2368550"/>
          <p14:tracePt t="219031" x="6864350" y="2368550"/>
          <p14:tracePt t="219046" x="6872288" y="2368550"/>
          <p14:tracePt t="219061" x="6880225" y="2368550"/>
          <p14:tracePt t="219068" x="6888163" y="2368550"/>
          <p14:tracePt t="219076" x="6896100" y="2368550"/>
          <p14:tracePt t="219099" x="6904038" y="2368550"/>
          <p14:tracePt t="219114" x="6911975" y="2368550"/>
          <p14:tracePt t="219167" x="6919913" y="2368550"/>
          <p14:tracePt t="219218" x="6896100" y="2368550"/>
          <p14:tracePt t="219226" x="6856413" y="2368550"/>
          <p14:tracePt t="219234" x="6816725" y="2368550"/>
          <p14:tracePt t="219240" x="6784975" y="2368550"/>
          <p14:tracePt t="219248" x="6735763" y="2368550"/>
          <p14:tracePt t="219256" x="6688138" y="2368550"/>
          <p14:tracePt t="219264" x="6624638" y="2368550"/>
          <p14:tracePt t="219270" x="6561138" y="2368550"/>
          <p14:tracePt t="219278" x="6497638" y="2376488"/>
          <p14:tracePt t="219286" x="6442075" y="2376488"/>
          <p14:tracePt t="219294" x="6384925" y="2384425"/>
          <p14:tracePt t="219301" x="6313488" y="2392363"/>
          <p14:tracePt t="219308" x="6281738" y="2392363"/>
          <p14:tracePt t="219317" x="6257925" y="2400300"/>
          <p14:tracePt t="219323" x="6234113" y="2400300"/>
          <p14:tracePt t="219331" x="6226175" y="2400300"/>
          <p14:tracePt t="219347" x="6210300" y="2400300"/>
          <p14:tracePt t="219466" x="6218238" y="2400300"/>
          <p14:tracePt t="219481" x="6226175" y="2400300"/>
          <p14:tracePt t="219496" x="6234113" y="2400300"/>
          <p14:tracePt t="219503" x="6249988" y="2392363"/>
          <p14:tracePt t="219518" x="6265863" y="2392363"/>
          <p14:tracePt t="219526" x="6281738" y="2384425"/>
          <p14:tracePt t="219534" x="6289675" y="2384425"/>
          <p14:tracePt t="219541" x="6305550" y="2384425"/>
          <p14:tracePt t="219549" x="6321425" y="2384425"/>
          <p14:tracePt t="219555" x="6337300" y="2384425"/>
          <p14:tracePt t="219564" x="6361113" y="2376488"/>
          <p14:tracePt t="219571" x="6376988" y="2376488"/>
          <p14:tracePt t="219578" x="6402388" y="2376488"/>
          <p14:tracePt t="219586" x="6410325" y="2376488"/>
          <p14:tracePt t="219594" x="6426200" y="2376488"/>
          <p14:tracePt t="219600" x="6450013" y="2376488"/>
          <p14:tracePt t="219608" x="6473825" y="2376488"/>
          <p14:tracePt t="219617" x="6497638" y="2376488"/>
          <p14:tracePt t="219624" x="6513513" y="2376488"/>
          <p14:tracePt t="219631" x="6537325" y="2376488"/>
          <p14:tracePt t="219639" x="6561138" y="2376488"/>
          <p14:tracePt t="219647" x="6577013" y="2376488"/>
          <p14:tracePt t="219654" x="6584950" y="2376488"/>
          <p14:tracePt t="219661" x="6592888" y="2376488"/>
          <p14:tracePt t="219668" x="6608763" y="2376488"/>
          <p14:tracePt t="219676" x="6624638" y="2376488"/>
          <p14:tracePt t="219691" x="6632575" y="2376488"/>
          <p14:tracePt t="219698" x="6640513" y="2376488"/>
          <p14:tracePt t="219706" x="6648450" y="2376488"/>
          <p14:tracePt t="219714" x="6656388" y="2376488"/>
          <p14:tracePt t="219721" x="6664325" y="2376488"/>
          <p14:tracePt t="219729" x="6672263" y="2376488"/>
          <p14:tracePt t="219751" x="6680200" y="2376488"/>
          <p14:tracePt t="219781" x="6688138" y="2376488"/>
          <p14:tracePt t="219789" x="6696075" y="2376488"/>
          <p14:tracePt t="219804" x="6704013" y="2376488"/>
          <p14:tracePt t="219811" x="6719888" y="2376488"/>
          <p14:tracePt t="219819" x="6735763" y="2376488"/>
          <p14:tracePt t="219826" x="6743700" y="2384425"/>
          <p14:tracePt t="219834" x="6759575" y="2392363"/>
          <p14:tracePt t="219841" x="6777038" y="2392363"/>
          <p14:tracePt t="219849" x="6792913" y="2392363"/>
          <p14:tracePt t="219856" x="6808788" y="2392363"/>
          <p14:tracePt t="219864" x="6824663" y="2400300"/>
          <p14:tracePt t="219871" x="6832600" y="2400300"/>
          <p14:tracePt t="219879" x="6848475" y="2400300"/>
          <p14:tracePt t="219886" x="6864350" y="2400300"/>
          <p14:tracePt t="219901" x="6872288" y="2400300"/>
          <p14:tracePt t="219908" x="6880225" y="2400300"/>
          <p14:tracePt t="219931" x="6888163" y="2400300"/>
          <p14:tracePt t="219948" x="6904038" y="2400300"/>
          <p14:tracePt t="219953" x="6919913" y="2400300"/>
          <p14:tracePt t="219961" x="6927850" y="2400300"/>
          <p14:tracePt t="219968" x="6951663" y="2384425"/>
          <p14:tracePt t="219976" x="6967538" y="2384425"/>
          <p14:tracePt t="219984" x="6991350" y="2376488"/>
          <p14:tracePt t="219991" x="7015163" y="2376488"/>
          <p14:tracePt t="219999" x="7023100" y="2376488"/>
          <p14:tracePt t="220006" x="7038975" y="2360613"/>
          <p14:tracePt t="220013" x="7046913" y="2360613"/>
          <p14:tracePt t="220021" x="7054850" y="2360613"/>
          <p14:tracePt t="220029" x="7062788" y="2360613"/>
          <p14:tracePt t="220036" x="7062788" y="2352675"/>
          <p14:tracePt t="220044" x="7070725" y="2352675"/>
          <p14:tracePt t="220051" x="7078663" y="2352675"/>
          <p14:tracePt t="220058" x="7086600" y="2352675"/>
          <p14:tracePt t="220073" x="7094538" y="2352675"/>
          <p14:tracePt t="220080" x="7102475" y="2352675"/>
          <p14:tracePt t="220088" x="7110413" y="2352675"/>
          <p14:tracePt t="220097" x="7126288" y="2344738"/>
          <p14:tracePt t="220103" x="7143750" y="2344738"/>
          <p14:tracePt t="220111" x="7151688" y="2344738"/>
          <p14:tracePt t="220118" x="7167563" y="2344738"/>
          <p14:tracePt t="220126" x="7175500" y="2344738"/>
          <p14:tracePt t="220193" x="7183438" y="2344738"/>
          <p14:tracePt t="220290" x="7183438" y="2360613"/>
          <p14:tracePt t="220299" x="7167563" y="2392363"/>
          <p14:tracePt t="220306" x="7135813" y="2439988"/>
          <p14:tracePt t="220313" x="7102475" y="2479675"/>
          <p14:tracePt t="220321" x="7062788" y="2527300"/>
          <p14:tracePt t="220329" x="7015163" y="2576513"/>
          <p14:tracePt t="220335" x="6959600" y="2640013"/>
          <p14:tracePt t="220344" x="6888163" y="2687638"/>
          <p14:tracePt t="220351" x="6816725" y="2743200"/>
          <p14:tracePt t="220359" x="6759575" y="2774950"/>
          <p14:tracePt t="220366" x="6719888" y="2798763"/>
          <p14:tracePt t="220373" x="6688138" y="2814638"/>
          <p14:tracePt t="220382" x="6656388" y="2822575"/>
          <p14:tracePt t="220389" x="6640513" y="2838450"/>
          <p14:tracePt t="220397" x="6632575" y="2838450"/>
          <p14:tracePt t="220404" x="6624638" y="2846388"/>
          <p14:tracePt t="220411" x="6608763" y="2854325"/>
          <p14:tracePt t="220419" x="6600825" y="2870200"/>
          <p14:tracePt t="220433" x="6592888" y="2886075"/>
          <p14:tracePt t="220441" x="6569075" y="2909888"/>
          <p14:tracePt t="220449" x="6561138" y="2927350"/>
          <p14:tracePt t="220457" x="6545263" y="2943225"/>
          <p14:tracePt t="220463" x="6545263" y="2951163"/>
          <p14:tracePt t="220471" x="6545263" y="2959100"/>
          <p14:tracePt t="220479" x="6537325" y="2967038"/>
          <p14:tracePt t="220485" x="6537325" y="2974975"/>
          <p14:tracePt t="220493" x="6529388" y="2974975"/>
          <p14:tracePt t="220501" x="6529388" y="2982913"/>
          <p14:tracePt t="220508" x="6529388" y="2990850"/>
          <p14:tracePt t="220516" x="6529388" y="2998788"/>
          <p14:tracePt t="220531" x="6537325" y="3006725"/>
          <p14:tracePt t="220538" x="6553200" y="3014663"/>
          <p14:tracePt t="220547" x="6584950" y="3014663"/>
          <p14:tracePt t="220553" x="6616700" y="3022600"/>
          <p14:tracePt t="220561" x="6648450" y="3038475"/>
          <p14:tracePt t="220569" x="6704013" y="3046413"/>
          <p14:tracePt t="220576" x="6759575" y="3054350"/>
          <p14:tracePt t="220583" x="6840538" y="3070225"/>
          <p14:tracePt t="220591" x="6911975" y="3078163"/>
          <p14:tracePt t="220599" x="6991350" y="3086100"/>
          <p14:tracePt t="220606" x="7062788" y="3086100"/>
          <p14:tracePt t="220613" x="7126288" y="3094038"/>
          <p14:tracePt t="220621" x="7215188" y="3094038"/>
          <p14:tracePt t="220629" x="7294563" y="3094038"/>
          <p14:tracePt t="220636" x="7389813" y="3094038"/>
          <p14:tracePt t="220644" x="7485063" y="3094038"/>
          <p14:tracePt t="220651" x="7589838" y="3094038"/>
          <p14:tracePt t="220658" x="7669213" y="3094038"/>
          <p14:tracePt t="220666" x="7772400" y="3094038"/>
          <p14:tracePt t="220674" x="7869238" y="3094038"/>
          <p14:tracePt t="220681" x="7956550" y="3094038"/>
          <p14:tracePt t="220689" x="8035925" y="3094038"/>
          <p14:tracePt t="220696" x="8099425" y="3094038"/>
          <p14:tracePt t="220703" x="8162925" y="3094038"/>
          <p14:tracePt t="220712" x="8186738" y="3094038"/>
          <p14:tracePt t="220719" x="8218488" y="3094038"/>
          <p14:tracePt t="220726" x="8243888" y="3094038"/>
          <p14:tracePt t="220733" x="8251825" y="3094038"/>
          <p14:tracePt t="220749" x="8259763" y="3094038"/>
          <p14:tracePt t="220756" x="8259763" y="3086100"/>
          <p14:tracePt t="220763" x="8267700" y="3086100"/>
          <p14:tracePt t="220785" x="8275638" y="3086100"/>
          <p14:tracePt t="220928" x="8259763" y="3086100"/>
          <p14:tracePt t="220935" x="8226425" y="3086100"/>
          <p14:tracePt t="220943" x="8178800" y="3094038"/>
          <p14:tracePt t="220951" x="8123238" y="3109913"/>
          <p14:tracePt t="220965" x="8099425" y="3109913"/>
          <p14:tracePt t="220966" x="8059738" y="3109913"/>
          <p14:tracePt t="220974" x="8012113" y="3125788"/>
          <p14:tracePt t="220981" x="7972425" y="3125788"/>
          <p14:tracePt t="220990" x="7932738" y="3133725"/>
          <p14:tracePt t="220996" x="7900988" y="3133725"/>
          <p14:tracePt t="221003" x="7859713" y="3141663"/>
          <p14:tracePt t="221012" x="7835900" y="3149600"/>
          <p14:tracePt t="221018" x="7788275" y="3165475"/>
          <p14:tracePt t="221026" x="7740650" y="3189288"/>
          <p14:tracePt t="221033" x="7685088" y="3213100"/>
          <p14:tracePt t="221041" x="7629525" y="3228975"/>
          <p14:tracePt t="221049" x="7581900" y="3252788"/>
          <p14:tracePt t="221056" x="7534275" y="3270250"/>
          <p14:tracePt t="221063" x="7453313" y="3294063"/>
          <p14:tracePt t="221071" x="7389813" y="3302000"/>
          <p14:tracePt t="221079" x="7326313" y="3309938"/>
          <p14:tracePt t="221086" x="7270750" y="3317875"/>
          <p14:tracePt t="221094" x="7215188" y="3317875"/>
          <p14:tracePt t="221102" x="7175500" y="3317875"/>
          <p14:tracePt t="221109" x="7135813" y="3317875"/>
          <p14:tracePt t="221116" x="7078663" y="3317875"/>
          <p14:tracePt t="221124" x="7023100" y="3317875"/>
          <p14:tracePt t="221131" x="6959600" y="3317875"/>
          <p14:tracePt t="221138" x="6904038" y="3317875"/>
          <p14:tracePt t="221146" x="6840538" y="3317875"/>
          <p14:tracePt t="221153" x="6800850" y="3317875"/>
          <p14:tracePt t="221162" x="6743700" y="3317875"/>
          <p14:tracePt t="221169" x="6680200" y="3309938"/>
          <p14:tracePt t="221176" x="6624638" y="3302000"/>
          <p14:tracePt t="221183" x="6561138" y="3278188"/>
          <p14:tracePt t="221191" x="6505575" y="3270250"/>
          <p14:tracePt t="221200" x="6434138" y="3244850"/>
          <p14:tracePt t="221206" x="6376988" y="3236913"/>
          <p14:tracePt t="221214" x="6337300" y="3228975"/>
          <p14:tracePt t="221221" x="6281738" y="3213100"/>
          <p14:tracePt t="221229" x="6226175" y="3205163"/>
          <p14:tracePt t="221235" x="6170613" y="3197225"/>
          <p14:tracePt t="221243" x="6115050" y="3197225"/>
          <p14:tracePt t="221251" x="6075363" y="3189288"/>
          <p14:tracePt t="221258" x="6018213" y="3181350"/>
          <p14:tracePt t="221266" x="5938838" y="3173413"/>
          <p14:tracePt t="221274" x="5867400" y="3173413"/>
          <p14:tracePt t="221281" x="5780088" y="3173413"/>
          <p14:tracePt t="221289" x="5700713" y="3173413"/>
          <p14:tracePt t="221296" x="5611813" y="3173413"/>
          <p14:tracePt t="221304" x="5492750" y="3197225"/>
          <p14:tracePt t="221311" x="5357813" y="3244850"/>
          <p14:tracePt t="221319" x="5221288" y="3286125"/>
          <p14:tracePt t="221326" x="5110163" y="3333750"/>
          <p14:tracePt t="221333" x="4991100" y="3381375"/>
          <p14:tracePt t="221341" x="4910138" y="3421063"/>
          <p14:tracePt t="221349" x="4854575" y="3460750"/>
          <p14:tracePt t="221356" x="4783138" y="3500438"/>
          <p14:tracePt t="221364" x="4727575" y="3532188"/>
          <p14:tracePt t="221371" x="4679950" y="3571875"/>
          <p14:tracePt t="221379" x="4632325" y="3605213"/>
          <p14:tracePt t="221386" x="4592638" y="3644900"/>
          <p14:tracePt t="221394" x="4543425" y="3692525"/>
          <p14:tracePt t="221401" x="4511675" y="3724275"/>
          <p14:tracePt t="221408" x="4471988" y="3779838"/>
          <p14:tracePt t="221416" x="4424363" y="3835400"/>
          <p14:tracePt t="221424" x="4360863" y="3898900"/>
          <p14:tracePt t="221433" x="4297363" y="3963988"/>
          <p14:tracePt t="221438" x="4241800" y="4019550"/>
          <p14:tracePt t="221446" x="4192588" y="4059238"/>
          <p14:tracePt t="221453" x="4144963" y="4114800"/>
          <p14:tracePt t="221462" x="4081463" y="4162425"/>
          <p14:tracePt t="221468" x="4033838" y="4202113"/>
          <p14:tracePt t="221476" x="3994150" y="4241800"/>
          <p14:tracePt t="221483" x="3954463" y="4273550"/>
          <p14:tracePt t="221491" x="3938588" y="4298950"/>
          <p14:tracePt t="221499" x="3914775" y="4322763"/>
          <p14:tracePt t="221506" x="3906838" y="4338638"/>
          <p14:tracePt t="221514" x="3867150" y="4378325"/>
          <p14:tracePt t="221521" x="3867150" y="4394200"/>
          <p14:tracePt t="221529" x="3859213" y="4402138"/>
          <p14:tracePt t="221536" x="3851275" y="4418013"/>
          <p14:tracePt t="221551" x="3851275" y="4425950"/>
          <p14:tracePt t="221573" x="3851275" y="4433888"/>
          <p14:tracePt t="221596" x="3851275" y="4441825"/>
          <p14:tracePt t="221603" x="3851275" y="4449763"/>
          <p14:tracePt t="221619" x="3851275" y="4457700"/>
          <p14:tracePt t="221641" x="3851275" y="4465638"/>
          <p14:tracePt t="221791" x="3859213" y="4465638"/>
          <p14:tracePt t="221850" x="3859213" y="4481513"/>
          <p14:tracePt t="221858" x="3843338" y="4505325"/>
          <p14:tracePt t="221865" x="3802063" y="4552950"/>
          <p14:tracePt t="221873" x="3762375" y="4592638"/>
          <p14:tracePt t="221881" x="3722688" y="4649788"/>
          <p14:tracePt t="221888" x="3683000" y="4705350"/>
          <p14:tracePt t="221895" x="3627438" y="4768850"/>
          <p14:tracePt t="221903" x="3571875" y="4848225"/>
          <p14:tracePt t="221912" x="3524250" y="4927600"/>
          <p14:tracePt t="221918" x="3476625" y="5016500"/>
          <p14:tracePt t="221926" x="3435350" y="5095875"/>
          <p14:tracePt t="221933" x="3395663" y="5151438"/>
          <p14:tracePt t="221941" x="3363913" y="5207000"/>
          <p14:tracePt t="221965" x="3340100" y="5294313"/>
          <p14:tracePt t="221971" x="3332163" y="5319713"/>
          <p14:tracePt t="221979" x="3332163" y="5335588"/>
          <p14:tracePt t="221986" x="3324225" y="5359400"/>
          <p14:tracePt t="221995" x="3316288" y="5383213"/>
          <p14:tracePt t="222003" x="3316288" y="5399088"/>
          <p14:tracePt t="222011" x="3316288" y="5407025"/>
          <p14:tracePt t="222017" x="3316288" y="5414963"/>
          <p14:tracePt t="222024" x="3316288" y="5422900"/>
          <p14:tracePt t="222031" x="3308350" y="5422900"/>
          <p14:tracePt t="222039" x="3308350" y="5430838"/>
          <p14:tracePt t="222061" x="3300413" y="5430838"/>
          <p14:tracePt t="222091" x="3300413" y="5438775"/>
          <p14:tracePt t="222099" x="3292475" y="5438775"/>
          <p14:tracePt t="222106" x="3284538" y="5438775"/>
          <p14:tracePt t="222114" x="3276600" y="5438775"/>
          <p14:tracePt t="222121" x="3268663" y="5438775"/>
          <p14:tracePt t="222129" x="3244850" y="5446713"/>
          <p14:tracePt t="222136" x="3228975" y="5454650"/>
          <p14:tracePt t="222144" x="3213100" y="5454650"/>
          <p14:tracePt t="222151" x="3189288" y="5454650"/>
          <p14:tracePt t="222158" x="3165475" y="5470525"/>
          <p14:tracePt t="222166" x="3149600" y="5470525"/>
          <p14:tracePt t="222174" x="3133725" y="5478463"/>
          <p14:tracePt t="222188" x="3125788" y="5478463"/>
          <p14:tracePt t="222196" x="3117850" y="5486400"/>
          <p14:tracePt t="222271" x="3109913" y="5486400"/>
          <p14:tracePt t="222286" x="3100388" y="5486400"/>
          <p14:tracePt t="222316" x="3092450" y="5486400"/>
          <p14:tracePt t="222323" x="3084513" y="5478463"/>
          <p14:tracePt t="222331" x="3076575" y="5478463"/>
          <p14:tracePt t="222338" x="3076575" y="5470525"/>
          <p14:tracePt t="222368" x="3068638" y="5470525"/>
          <p14:tracePt t="222421" x="3068638" y="5462588"/>
          <p14:tracePt t="222429" x="3076575" y="5462588"/>
          <p14:tracePt t="222436" x="3092450" y="5462588"/>
          <p14:tracePt t="222444" x="3117850" y="5454650"/>
          <p14:tracePt t="222451" x="3149600" y="5446713"/>
          <p14:tracePt t="222458" x="3173413" y="5446713"/>
          <p14:tracePt t="222466" x="3213100" y="5446713"/>
          <p14:tracePt t="222474" x="3260725" y="5438775"/>
          <p14:tracePt t="222481" x="3300413" y="5438775"/>
          <p14:tracePt t="222488" x="3363913" y="5438775"/>
          <p14:tracePt t="222496" x="3443288" y="5438775"/>
          <p14:tracePt t="222504" x="3516313" y="5430838"/>
          <p14:tracePt t="222511" x="3603625" y="5422900"/>
          <p14:tracePt t="222520" x="3690938" y="5407025"/>
          <p14:tracePt t="222525" x="3754438" y="5399088"/>
          <p14:tracePt t="222533" x="3843338" y="5391150"/>
          <p14:tracePt t="222541" x="3922713" y="5383213"/>
          <p14:tracePt t="222548" x="3986213" y="5375275"/>
          <p14:tracePt t="222556" x="4057650" y="5367338"/>
          <p14:tracePt t="222564" x="4105275" y="5359400"/>
          <p14:tracePt t="222571" x="4152900" y="5359400"/>
          <p14:tracePt t="222578" x="4210050" y="5351463"/>
          <p14:tracePt t="222586" x="4257675" y="5351463"/>
          <p14:tracePt t="222594" x="4305300" y="5351463"/>
          <p14:tracePt t="222601" x="4344988" y="5351463"/>
          <p14:tracePt t="222608" x="4400550" y="5351463"/>
          <p14:tracePt t="222616" x="4456113" y="5351463"/>
          <p14:tracePt t="222624" x="4495800" y="5351463"/>
          <p14:tracePt t="222631" x="4576763" y="5351463"/>
          <p14:tracePt t="222638" x="4624388" y="5351463"/>
          <p14:tracePt t="222646" x="4679950" y="5351463"/>
          <p14:tracePt t="222654" x="4735513" y="5351463"/>
          <p14:tracePt t="222662" x="4783138" y="5351463"/>
          <p14:tracePt t="222668" x="4822825" y="5351463"/>
          <p14:tracePt t="222676" x="4846638" y="5351463"/>
          <p14:tracePt t="222683" x="4878388" y="5351463"/>
          <p14:tracePt t="222691" x="4894263" y="5351463"/>
          <p14:tracePt t="222698" x="4910138" y="5351463"/>
          <p14:tracePt t="222706" x="4933950" y="5351463"/>
          <p14:tracePt t="222714" x="4959350" y="5351463"/>
          <p14:tracePt t="222721" x="4975225" y="5351463"/>
          <p14:tracePt t="222728" x="4999038" y="5351463"/>
          <p14:tracePt t="222736" x="5022850" y="5351463"/>
          <p14:tracePt t="222744" x="5038725" y="5351463"/>
          <p14:tracePt t="222750" x="5062538" y="5351463"/>
          <p14:tracePt t="222758" x="5086350" y="5351463"/>
          <p14:tracePt t="222766" x="5102225" y="5351463"/>
          <p14:tracePt t="222773" x="5126038" y="5351463"/>
          <p14:tracePt t="222781" x="5141913" y="5351463"/>
          <p14:tracePt t="222788" x="5165725" y="5351463"/>
          <p14:tracePt t="222796" x="5189538" y="5351463"/>
          <p14:tracePt t="222804" x="5221288" y="5351463"/>
          <p14:tracePt t="222812" x="5268913" y="5351463"/>
          <p14:tracePt t="222819" x="5300663" y="5351463"/>
          <p14:tracePt t="222825" x="5349875" y="5351463"/>
          <p14:tracePt t="222833" x="5373688" y="5351463"/>
          <p14:tracePt t="222840" x="5405438" y="5351463"/>
          <p14:tracePt t="222848" x="5421313" y="5351463"/>
          <p14:tracePt t="222856" x="5437188" y="5351463"/>
          <p14:tracePt t="222864" x="5445125" y="5351463"/>
          <p14:tracePt t="223583" x="5437188" y="5351463"/>
          <p14:tracePt t="224521" x="5429250" y="5351463"/>
          <p14:tracePt t="224530" x="5421313" y="5351463"/>
          <p14:tracePt t="224543" x="5413375" y="5351463"/>
          <p14:tracePt t="224552" x="5405438" y="5351463"/>
          <p14:tracePt t="224559" x="5389563" y="5359400"/>
          <p14:tracePt t="224566" x="5381625" y="5367338"/>
          <p14:tracePt t="224573" x="5373688" y="5367338"/>
          <p14:tracePt t="224835" x="5365750" y="5367338"/>
          <p14:tracePt t="224851" x="5357813" y="5367338"/>
          <p14:tracePt t="224866" x="5349875" y="5367338"/>
          <p14:tracePt t="224903" x="5341938" y="5367338"/>
          <p14:tracePt t="225849" x="5334000" y="5367338"/>
          <p14:tracePt t="225858" x="5326063" y="5367338"/>
          <p14:tracePt t="225864" x="5318125" y="5367338"/>
          <p14:tracePt t="225870" x="5300663" y="5367338"/>
          <p14:tracePt t="225878" x="5284788" y="5367338"/>
          <p14:tracePt t="225887" x="5268913" y="5367338"/>
          <p14:tracePt t="225895" x="5253038" y="5367338"/>
          <p14:tracePt t="225902" x="5221288" y="5367338"/>
          <p14:tracePt t="225909" x="5197475" y="5367338"/>
          <p14:tracePt t="225918" x="5157788" y="5375275"/>
          <p14:tracePt t="225924" x="5110163" y="5383213"/>
          <p14:tracePt t="225931" x="5070475" y="5391150"/>
          <p14:tracePt t="225939" x="5006975" y="5399088"/>
          <p14:tracePt t="225947" x="4951413" y="5407025"/>
          <p14:tracePt t="225954" x="4862513" y="5422900"/>
          <p14:tracePt t="225979" x="4648200" y="5462588"/>
          <p14:tracePt t="225985" x="4592638" y="5470525"/>
          <p14:tracePt t="225992" x="4535488" y="5478463"/>
          <p14:tracePt t="225998" x="4479925" y="5478463"/>
          <p14:tracePt t="226007" x="4440238" y="5486400"/>
          <p14:tracePt t="226014" x="4392613" y="5494338"/>
          <p14:tracePt t="226025" x="4337050" y="5510213"/>
          <p14:tracePt t="226030" x="4289425" y="5526088"/>
          <p14:tracePt t="226036" x="4233863" y="5541963"/>
          <p14:tracePt t="226044" x="4168775" y="5549900"/>
          <p14:tracePt t="226051" x="4113213" y="5557838"/>
          <p14:tracePt t="226058" x="4057650" y="5565775"/>
          <p14:tracePt t="226066" x="4033838" y="5565775"/>
          <p14:tracePt t="226073" x="3978275" y="5565775"/>
          <p14:tracePt t="226081" x="3922713" y="5573713"/>
          <p14:tracePt t="226088" x="3851275" y="5573713"/>
          <p14:tracePt t="226096" x="3770313" y="5573713"/>
          <p14:tracePt t="226104" x="3698875" y="5581650"/>
          <p14:tracePt t="226111" x="3611563" y="5581650"/>
          <p14:tracePt t="226118" x="3540125" y="5589588"/>
          <p14:tracePt t="226126" x="3451225" y="5589588"/>
          <p14:tracePt t="226133" x="3355975" y="5597525"/>
          <p14:tracePt t="226142" x="3276600" y="5605463"/>
          <p14:tracePt t="226148" x="3189288" y="5629275"/>
          <p14:tracePt t="226156" x="3084513" y="5653088"/>
          <p14:tracePt t="226163" x="2957513" y="5702300"/>
          <p14:tracePt t="226171" x="2886075" y="5734050"/>
          <p14:tracePt t="226179" x="2767013" y="5797550"/>
          <p14:tracePt t="226186" x="2622550" y="5861050"/>
          <p14:tracePt t="226194" x="2487613" y="5924550"/>
          <p14:tracePt t="226201" x="2343150" y="5988050"/>
          <p14:tracePt t="226208" x="2208213" y="6045200"/>
          <p14:tracePt t="226216" x="2120900" y="6069013"/>
          <p14:tracePt t="226225" x="2008188" y="6108700"/>
          <p14:tracePt t="226231" x="1920875" y="6124575"/>
          <p14:tracePt t="226239" x="1841500" y="6140450"/>
          <p14:tracePt t="226246" x="1778000" y="6148388"/>
          <p14:tracePt t="226254" x="1738313" y="6148388"/>
          <p14:tracePt t="226261" x="1690688" y="6148388"/>
          <p14:tracePt t="226268" x="1651000" y="6148388"/>
          <p14:tracePt t="226276" x="1617663" y="6148388"/>
          <p14:tracePt t="226284" x="1585913" y="6148388"/>
          <p14:tracePt t="226291" x="1554163" y="6148388"/>
          <p14:tracePt t="226298" x="1530350" y="6148388"/>
          <p14:tracePt t="226306" x="1506538" y="6148388"/>
          <p14:tracePt t="226314" x="1482725" y="6148388"/>
          <p14:tracePt t="226321" x="1458913" y="6140450"/>
          <p14:tracePt t="226328" x="1435100" y="6124575"/>
          <p14:tracePt t="226336" x="1419225" y="6116638"/>
          <p14:tracePt t="226344" x="1395413" y="6108700"/>
          <p14:tracePt t="226352" x="1355725" y="6092825"/>
          <p14:tracePt t="226358" x="1331913" y="6076950"/>
          <p14:tracePt t="226366" x="1316038" y="6076950"/>
          <p14:tracePt t="226374" x="1274763" y="6053138"/>
          <p14:tracePt t="226381" x="1250950" y="6037263"/>
          <p14:tracePt t="226388" x="1235075" y="6021388"/>
          <p14:tracePt t="226395" x="1211263" y="6005513"/>
          <p14:tracePt t="226403" x="1187450" y="5988050"/>
          <p14:tracePt t="226413" x="1163638" y="5972175"/>
          <p14:tracePt t="226419" x="1155700" y="5956300"/>
          <p14:tracePt t="226426" x="1131888" y="5940425"/>
          <p14:tracePt t="226434" x="1100138" y="5924550"/>
          <p14:tracePt t="226442" x="1084263" y="5908675"/>
          <p14:tracePt t="226448" x="1060450" y="5892800"/>
          <p14:tracePt t="226456" x="1052513" y="5884863"/>
          <p14:tracePt t="226478" x="1044575" y="5884863"/>
          <p14:tracePt t="226486" x="1044575" y="5876925"/>
          <p14:tracePt t="226561" x="1036638" y="5876925"/>
          <p14:tracePt t="226583" x="1028700" y="5868988"/>
          <p14:tracePt t="226598" x="1020763" y="5868988"/>
          <p14:tracePt t="226614" x="1004888" y="5861050"/>
          <p14:tracePt t="226621" x="981075" y="5861050"/>
          <p14:tracePt t="226628" x="965200" y="5853113"/>
          <p14:tracePt t="226636" x="941388" y="5845175"/>
          <p14:tracePt t="226644" x="917575" y="5845175"/>
          <p14:tracePt t="226651" x="900113" y="5845175"/>
          <p14:tracePt t="226659" x="884238" y="5845175"/>
          <p14:tracePt t="226666" x="876300" y="5845175"/>
          <p14:tracePt t="226674" x="868363" y="5845175"/>
          <p14:tracePt t="226763" x="892175" y="5845175"/>
          <p14:tracePt t="226770" x="908050" y="5845175"/>
          <p14:tracePt t="226778" x="925513" y="5845175"/>
          <p14:tracePt t="226786" x="949325" y="5845175"/>
          <p14:tracePt t="226794" x="981075" y="5837238"/>
          <p14:tracePt t="226801" x="996950" y="5837238"/>
          <p14:tracePt t="226809" x="1036638" y="5829300"/>
          <p14:tracePt t="226816" x="1068388" y="5829300"/>
          <p14:tracePt t="226824" x="1116013" y="5821363"/>
          <p14:tracePt t="226831" x="1147763" y="5813425"/>
          <p14:tracePt t="226838" x="1179513" y="5813425"/>
          <p14:tracePt t="226846" x="1219200" y="5805488"/>
          <p14:tracePt t="226854" x="1227138" y="5805488"/>
          <p14:tracePt t="226861" x="1258888" y="5797550"/>
          <p14:tracePt t="226868" x="1284288" y="5797550"/>
          <p14:tracePt t="226876" x="1316038" y="5797550"/>
          <p14:tracePt t="226884" x="1339850" y="5789613"/>
          <p14:tracePt t="226891" x="1363663" y="5789613"/>
          <p14:tracePt t="226899" x="1371600" y="5781675"/>
          <p14:tracePt t="226906" x="1387475" y="5781675"/>
          <p14:tracePt t="226913" x="1403350" y="5781675"/>
          <p14:tracePt t="226920" x="1419225" y="5781675"/>
          <p14:tracePt t="226928" x="1435100" y="5781675"/>
          <p14:tracePt t="226935" x="1443038" y="5781675"/>
          <p14:tracePt t="226944" x="1450975" y="5781675"/>
          <p14:tracePt t="226953" x="1458913" y="5781675"/>
          <p14:tracePt t="226959" x="1474788" y="5781675"/>
          <p14:tracePt t="226966" x="1490663" y="5781675"/>
          <p14:tracePt t="226981" x="1506538" y="5781675"/>
          <p14:tracePt t="226995" x="1522413" y="5781675"/>
          <p14:tracePt t="227004" x="1538288" y="5781675"/>
          <p14:tracePt t="227011" x="1546225" y="5781675"/>
          <p14:tracePt t="227019" x="1562100" y="5781675"/>
          <p14:tracePt t="227026" x="1570038" y="5781675"/>
          <p14:tracePt t="227033" x="1585913" y="5781675"/>
          <p14:tracePt t="227041" x="1609725" y="5781675"/>
          <p14:tracePt t="227048" x="1617663" y="5781675"/>
          <p14:tracePt t="227056" x="1633538" y="5781675"/>
          <p14:tracePt t="227064" x="1651000" y="5781675"/>
          <p14:tracePt t="227071" x="1674813" y="5781675"/>
          <p14:tracePt t="227078" x="1690688" y="5781675"/>
          <p14:tracePt t="227086" x="1706563" y="5781675"/>
          <p14:tracePt t="227094" x="1722438" y="5781675"/>
          <p14:tracePt t="227101" x="1738313" y="5781675"/>
          <p14:tracePt t="227108" x="1762125" y="5781675"/>
          <p14:tracePt t="227116" x="1801813" y="5781675"/>
          <p14:tracePt t="227124" x="1825625" y="5781675"/>
          <p14:tracePt t="227131" x="1833563" y="5781675"/>
          <p14:tracePt t="227140" x="1849438" y="5781675"/>
          <p14:tracePt t="227146" x="1873250" y="5781675"/>
          <p14:tracePt t="227154" x="1889125" y="5781675"/>
          <p14:tracePt t="227161" x="1905000" y="5781675"/>
          <p14:tracePt t="227168" x="1912938" y="5789613"/>
          <p14:tracePt t="227176" x="1920875" y="5789613"/>
          <p14:tracePt t="227184" x="1928813" y="5789613"/>
          <p14:tracePt t="227776" x="1912938" y="5789613"/>
          <p14:tracePt t="227785" x="1889125" y="5789613"/>
          <p14:tracePt t="227793" x="1857375" y="5789613"/>
          <p14:tracePt t="227800" x="1817688" y="5789613"/>
          <p14:tracePt t="227808" x="1778000" y="5789613"/>
          <p14:tracePt t="227814" x="1730375" y="5789613"/>
          <p14:tracePt t="227823" x="1690688" y="5789613"/>
          <p14:tracePt t="227832" x="1641475" y="5789613"/>
          <p14:tracePt t="227836" x="1609725" y="5789613"/>
          <p14:tracePt t="227844" x="1577975" y="5789613"/>
          <p14:tracePt t="227852" x="1554163" y="5789613"/>
          <p14:tracePt t="227859" x="1546225" y="5789613"/>
          <p14:tracePt t="227867" x="1538288" y="5789613"/>
          <p14:tracePt t="228113" x="1530350" y="5789613"/>
          <p14:tracePt t="228123" x="1522413" y="5789613"/>
          <p14:tracePt t="228129" x="1514475" y="5789613"/>
          <p14:tracePt t="228136" x="1498600" y="5789613"/>
          <p14:tracePt t="228143" x="1490663" y="5797550"/>
          <p14:tracePt t="228152" x="1482725" y="5797550"/>
          <p14:tracePt t="228159" x="1466850" y="5805488"/>
          <p14:tracePt t="228166" x="1458913" y="5813425"/>
          <p14:tracePt t="228176" x="1450975" y="5821363"/>
          <p14:tracePt t="228181" x="1435100" y="5829300"/>
          <p14:tracePt t="228192" x="1427163" y="5837238"/>
          <p14:tracePt t="228196" x="1403350" y="5861050"/>
          <p14:tracePt t="228204" x="1403350" y="5868988"/>
          <p14:tracePt t="228211" x="1387475" y="5884863"/>
          <p14:tracePt t="228218" x="1379538" y="5908675"/>
          <p14:tracePt t="228229" x="1379538" y="5932488"/>
          <p14:tracePt t="228235" x="1379538" y="5956300"/>
          <p14:tracePt t="228241" x="1371600" y="5972175"/>
          <p14:tracePt t="228248" x="1371600" y="5988050"/>
          <p14:tracePt t="228259" x="1363663" y="6005513"/>
          <p14:tracePt t="228263" x="1363663" y="6021388"/>
          <p14:tracePt t="228273" x="1363663" y="6037263"/>
          <p14:tracePt t="228278" x="1355725" y="6061075"/>
          <p14:tracePt t="228288" x="1355725" y="6076950"/>
          <p14:tracePt t="228304" x="1355725" y="6084888"/>
          <p14:tracePt t="228325" x="1355725" y="6100763"/>
          <p14:tracePt t="228332" x="1347788" y="6100763"/>
          <p14:tracePt t="228346" x="1347788" y="6108700"/>
          <p14:tracePt t="228362" x="1347788" y="6116638"/>
          <p14:tracePt t="228368" x="1339850" y="6124575"/>
          <p14:tracePt t="228379" x="1331913" y="6140450"/>
          <p14:tracePt t="228383" x="1323975" y="6148388"/>
          <p14:tracePt t="228392" x="1316038" y="6164263"/>
          <p14:tracePt t="228399" x="1308100" y="6180138"/>
          <p14:tracePt t="228410" x="1292225" y="6196013"/>
          <p14:tracePt t="228414" x="1284288" y="6203950"/>
          <p14:tracePt t="228420" x="1274763" y="6219825"/>
          <p14:tracePt t="228431" x="1274763" y="6227763"/>
          <p14:tracePt t="228436" x="1274763" y="6235700"/>
          <p14:tracePt t="228476" x="1274763" y="6243638"/>
          <p14:tracePt t="228578" x="1274763" y="6251575"/>
          <p14:tracePt t="228602" x="1274763" y="6259513"/>
          <p14:tracePt t="228617" x="1274763" y="6267450"/>
          <p14:tracePt t="228625" x="1274763" y="6275388"/>
          <p14:tracePt t="228639" x="1284288" y="6283325"/>
          <p14:tracePt t="228646" x="1284288" y="6291263"/>
          <p14:tracePt t="228655" x="1284288" y="6299200"/>
          <p14:tracePt t="228983" x="1274763" y="6299200"/>
          <p14:tracePt t="228992" x="1243013" y="6299200"/>
          <p14:tracePt t="228998" x="1211263" y="6299200"/>
          <p14:tracePt t="229007" x="1163638" y="6299200"/>
          <p14:tracePt t="229013" x="1108075" y="6291263"/>
          <p14:tracePt t="229020" x="1036638" y="6291263"/>
          <p14:tracePt t="229030" x="973138" y="6283325"/>
          <p14:tracePt t="229037" x="900113" y="6283325"/>
          <p14:tracePt t="229044" x="860425" y="6283325"/>
          <p14:tracePt t="229052" x="828675" y="6283325"/>
          <p14:tracePt t="229060" x="796925" y="6275388"/>
          <p14:tracePt t="229068" x="788988" y="6275388"/>
          <p14:tracePt t="229073" x="781050" y="6267450"/>
          <p14:tracePt t="229096" x="773113" y="6267450"/>
          <p14:tracePt t="229231" x="781050" y="6267450"/>
          <p14:tracePt t="229246" x="788988" y="6267450"/>
          <p14:tracePt t="229254" x="796925" y="6267450"/>
          <p14:tracePt t="229261" x="804863" y="6267450"/>
          <p14:tracePt t="229268" x="812800" y="6267450"/>
          <p14:tracePt t="229276" x="828675" y="6267450"/>
          <p14:tracePt t="229284" x="836613" y="6267450"/>
          <p14:tracePt t="229291" x="844550" y="6267450"/>
          <p14:tracePt t="229299" x="868363" y="6267450"/>
          <p14:tracePt t="229311" x="884238" y="6267450"/>
          <p14:tracePt t="229315" x="908050" y="6267450"/>
          <p14:tracePt t="229322" x="933450" y="6267450"/>
          <p14:tracePt t="229328" x="957263" y="6267450"/>
          <p14:tracePt t="229336" x="973138" y="6267450"/>
          <p14:tracePt t="229343" x="989013" y="6267450"/>
          <p14:tracePt t="229351" x="1020763" y="6267450"/>
          <p14:tracePt t="229359" x="1044575" y="6267450"/>
          <p14:tracePt t="229366" x="1076325" y="6267450"/>
          <p14:tracePt t="229373" x="1100138" y="6267450"/>
          <p14:tracePt t="229381" x="1116013" y="6267450"/>
          <p14:tracePt t="229389" x="1147763" y="6267450"/>
          <p14:tracePt t="229396" x="1171575" y="6267450"/>
          <p14:tracePt t="229403" x="1203325" y="6267450"/>
          <p14:tracePt t="229411" x="1227138" y="6275388"/>
          <p14:tracePt t="229419" x="1258888" y="6283325"/>
          <p14:tracePt t="229426" x="1300163" y="6291263"/>
          <p14:tracePt t="229434" x="1339850" y="6291263"/>
          <p14:tracePt t="229441" x="1403350" y="6299200"/>
          <p14:tracePt t="229449" x="1443038" y="6307138"/>
          <p14:tracePt t="229456" x="1482725" y="6307138"/>
          <p14:tracePt t="229464" x="1514475" y="6307138"/>
          <p14:tracePt t="229472" x="1554163" y="6307138"/>
          <p14:tracePt t="229479" x="1601788" y="6315075"/>
          <p14:tracePt t="229486" x="1641475" y="6323013"/>
          <p14:tracePt t="229493" x="1682750" y="6330950"/>
          <p14:tracePt t="229501" x="1738313" y="6338888"/>
          <p14:tracePt t="229509" x="1770063" y="6338888"/>
          <p14:tracePt t="229516" x="1825625" y="6338888"/>
          <p14:tracePt t="229523" x="1873250" y="6338888"/>
          <p14:tracePt t="229531" x="1897063" y="6348413"/>
          <p14:tracePt t="229539" x="1944688" y="6348413"/>
          <p14:tracePt t="229546" x="1984375" y="6348413"/>
          <p14:tracePt t="229554" x="2017713" y="6356350"/>
          <p14:tracePt t="229561" x="2049463" y="6356350"/>
          <p14:tracePt t="229576" x="2089150" y="6356350"/>
          <p14:tracePt t="229576" x="2128838" y="6364288"/>
          <p14:tracePt t="229584" x="2160588" y="6364288"/>
          <p14:tracePt t="229592" x="2192338" y="6364288"/>
          <p14:tracePt t="229598" x="2224088" y="6364288"/>
          <p14:tracePt t="229606" x="2255838" y="6372225"/>
          <p14:tracePt t="229613" x="2295525" y="6372225"/>
          <p14:tracePt t="229622" x="2327275" y="6372225"/>
          <p14:tracePt t="229629" x="2351088" y="6372225"/>
          <p14:tracePt t="229636" x="2384425" y="6372225"/>
          <p14:tracePt t="229643" x="2416175" y="6372225"/>
          <p14:tracePt t="229651" x="2447925" y="6372225"/>
          <p14:tracePt t="229658" x="2479675" y="6372225"/>
          <p14:tracePt t="229666" x="2511425" y="6372225"/>
          <p14:tracePt t="229674" x="2535238" y="6372225"/>
          <p14:tracePt t="229681" x="2566988" y="6372225"/>
          <p14:tracePt t="229688" x="2590800" y="6372225"/>
          <p14:tracePt t="229696" x="2614613" y="6372225"/>
          <p14:tracePt t="229703" x="2622550" y="6372225"/>
          <p14:tracePt t="229710" x="2646363" y="6372225"/>
          <p14:tracePt t="229734" x="2654300" y="6372225"/>
          <p14:tracePt t="229749" x="2662238" y="6372225"/>
          <p14:tracePt t="229764" x="2670175" y="6372225"/>
          <p14:tracePt t="229772" x="2678113" y="6372225"/>
          <p14:tracePt t="229786" x="2686050" y="6372225"/>
          <p14:tracePt t="229801" x="2693988" y="6364288"/>
          <p14:tracePt t="229868" x="2701925" y="6364288"/>
          <p14:tracePt t="230596" x="2709863" y="6364288"/>
          <p14:tracePt t="230612" x="2717800" y="6364288"/>
          <p14:tracePt t="230620" x="2733675" y="6364288"/>
          <p14:tracePt t="230627" x="2751138" y="6356350"/>
          <p14:tracePt t="230633" x="2767013" y="6348413"/>
          <p14:tracePt t="230643" x="2782888" y="6338888"/>
          <p14:tracePt t="230650" x="2806700" y="6338888"/>
          <p14:tracePt t="230658" x="2830513" y="6338888"/>
          <p14:tracePt t="230663" x="2854325" y="6338888"/>
          <p14:tracePt t="230674" x="2886075" y="6338888"/>
          <p14:tracePt t="230678" x="2925763" y="6330950"/>
          <p14:tracePt t="230688" x="2965450" y="6330950"/>
          <p14:tracePt t="230694" x="3005138" y="6330950"/>
          <p14:tracePt t="230705" x="3052763" y="6330950"/>
          <p14:tracePt t="230710" x="3092450" y="6330950"/>
          <p14:tracePt t="230717" x="3141663" y="6330950"/>
          <p14:tracePt t="230725" x="3181350" y="6330950"/>
          <p14:tracePt t="230731" x="3213100" y="6330950"/>
          <p14:tracePt t="230738" x="3244850" y="6330950"/>
          <p14:tracePt t="230745" x="3268663" y="6330950"/>
          <p14:tracePt t="230754" x="3292475" y="6330950"/>
          <p14:tracePt t="230762" x="3332163" y="6323013"/>
          <p14:tracePt t="230768" x="3387725" y="6307138"/>
          <p14:tracePt t="230776" x="3451225" y="6283325"/>
          <p14:tracePt t="230784" x="3516313" y="6275388"/>
          <p14:tracePt t="230792" x="3579813" y="6259513"/>
          <p14:tracePt t="230800" x="3643313" y="6259513"/>
          <p14:tracePt t="230807" x="3698875" y="6243638"/>
          <p14:tracePt t="230813" x="3754438" y="6235700"/>
          <p14:tracePt t="230823" x="3810000" y="6227763"/>
          <p14:tracePt t="230828" x="3867150" y="6219825"/>
          <p14:tracePt t="230837" x="3922713" y="6211888"/>
          <p14:tracePt t="230845" x="3954463" y="6211888"/>
          <p14:tracePt t="230851" x="3978275" y="6211888"/>
          <p14:tracePt t="230858" x="3994150" y="6211888"/>
          <p14:tracePt t="230867" x="4017963" y="6211888"/>
          <p14:tracePt t="230876" x="4033838" y="6203950"/>
          <p14:tracePt t="230882" x="4049713" y="6203950"/>
          <p14:tracePt t="230888" x="4065588" y="6203950"/>
          <p14:tracePt t="230896" x="4081463" y="6196013"/>
          <p14:tracePt t="230903" x="4097338" y="6196013"/>
          <p14:tracePt t="230910" x="4121150" y="6196013"/>
          <p14:tracePt t="230918" x="4144963" y="6196013"/>
          <p14:tracePt t="230928" x="4160838" y="6196013"/>
          <p14:tracePt t="230935" x="4184650" y="6196013"/>
          <p14:tracePt t="230943" x="4217988" y="6196013"/>
          <p14:tracePt t="230950" x="4233863" y="6196013"/>
          <p14:tracePt t="230957" x="4265613" y="6196013"/>
          <p14:tracePt t="230976" x="4344988" y="6180138"/>
          <p14:tracePt t="230979" x="4400550" y="6172200"/>
          <p14:tracePt t="230988" x="4487863" y="6156325"/>
          <p14:tracePt t="230994" x="4519613" y="6148388"/>
          <p14:tracePt t="231000" x="4559300" y="6132513"/>
          <p14:tracePt t="231008" x="4584700" y="6116638"/>
          <p14:tracePt t="231017" x="4616450" y="6108700"/>
          <p14:tracePt t="231025" x="4640263" y="6092825"/>
          <p14:tracePt t="231032" x="4664075" y="6069013"/>
          <p14:tracePt t="231040" x="4695825" y="6061075"/>
          <p14:tracePt t="231047" x="4711700" y="6037263"/>
          <p14:tracePt t="231054" x="4727575" y="6029325"/>
          <p14:tracePt t="231060" x="4743450" y="6021388"/>
          <p14:tracePt t="231071" x="4743450" y="6013450"/>
          <p14:tracePt t="231076" x="4759325" y="6005513"/>
          <p14:tracePt t="231084" x="4759325" y="5995988"/>
          <p14:tracePt t="231091" x="4767263" y="5988050"/>
          <p14:tracePt t="231098" x="4775200" y="5972175"/>
          <p14:tracePt t="231108" x="4791075" y="5972175"/>
          <p14:tracePt t="231114" x="4799013" y="5964238"/>
          <p14:tracePt t="231121" x="4822825" y="5948363"/>
          <p14:tracePt t="231129" x="4838700" y="5940425"/>
          <p14:tracePt t="231136" x="4862513" y="5924550"/>
          <p14:tracePt t="231143" x="4886325" y="5924550"/>
          <p14:tracePt t="231151" x="4902200" y="5916613"/>
          <p14:tracePt t="231158" x="4918075" y="5908675"/>
          <p14:tracePt t="231166" x="4926013" y="5900738"/>
          <p14:tracePt t="231174" x="4943475" y="5892800"/>
          <p14:tracePt t="231181" x="4951413" y="5884863"/>
          <p14:tracePt t="231188" x="4959350" y="5868988"/>
          <p14:tracePt t="231204" x="4967288" y="5861050"/>
          <p14:tracePt t="231211" x="4967288" y="5853113"/>
          <p14:tracePt t="231219" x="4967288" y="5845175"/>
          <p14:tracePt t="231226" x="4943475" y="5821363"/>
          <p14:tracePt t="231235" x="4878388" y="5789613"/>
          <p14:tracePt t="231241" x="4814888" y="5765800"/>
          <p14:tracePt t="231250" x="4727575" y="5726113"/>
          <p14:tracePt t="231256" x="4600575" y="5694363"/>
          <p14:tracePt t="231264" x="4511675" y="5670550"/>
          <p14:tracePt t="231271" x="4392613" y="5653088"/>
          <p14:tracePt t="231278" x="4257675" y="5645150"/>
          <p14:tracePt t="231286" x="4144963" y="5645150"/>
          <p14:tracePt t="231294" x="4033838" y="5637213"/>
          <p14:tracePt t="231301" x="3954463" y="5637213"/>
          <p14:tracePt t="231308" x="3890963" y="5637213"/>
          <p14:tracePt t="231316" x="3794125" y="5637213"/>
          <p14:tracePt t="231324" x="3730625" y="5637213"/>
          <p14:tracePt t="231331" x="3675063" y="5637213"/>
          <p14:tracePt t="231342" x="3627438" y="5637213"/>
          <p14:tracePt t="231347" x="3603625" y="5637213"/>
          <p14:tracePt t="231355" x="3579813" y="5637213"/>
          <p14:tracePt t="231361" x="3556000" y="5645150"/>
          <p14:tracePt t="231368" x="3540125" y="5653088"/>
          <p14:tracePt t="231375" x="3532188" y="5662613"/>
          <p14:tracePt t="231384" x="3516313" y="5662613"/>
          <p14:tracePt t="231391" x="3500438" y="5662613"/>
          <p14:tracePt t="231398" x="3484563" y="5678488"/>
          <p14:tracePt t="231407" x="3467100" y="5686425"/>
          <p14:tracePt t="231413" x="3427413" y="5702300"/>
          <p14:tracePt t="231421" x="3395663" y="5726113"/>
          <p14:tracePt t="231428" x="3348038" y="5749925"/>
          <p14:tracePt t="231437" x="3300413" y="5773738"/>
          <p14:tracePt t="231444" x="3260725" y="5789613"/>
          <p14:tracePt t="231451" x="3221038" y="5805488"/>
          <p14:tracePt t="231458" x="3189288" y="5805488"/>
          <p14:tracePt t="231466" x="3149600" y="5813425"/>
          <p14:tracePt t="231473" x="3100388" y="5813425"/>
          <p14:tracePt t="231481" x="3060700" y="5813425"/>
          <p14:tracePt t="231489" x="3021013" y="5813425"/>
          <p14:tracePt t="231495" x="2965450" y="5813425"/>
          <p14:tracePt t="231504" x="2941638" y="5813425"/>
          <p14:tracePt t="231511" x="2909888" y="5813425"/>
          <p14:tracePt t="231518" x="2886075" y="5813425"/>
          <p14:tracePt t="231536" x="2870200" y="5813425"/>
          <p14:tracePt t="231563" x="2862263" y="5813425"/>
          <p14:tracePt t="231631" x="2878138" y="5813425"/>
          <p14:tracePt t="231640" x="2894013" y="5813425"/>
          <p14:tracePt t="231646" x="2925763" y="5813425"/>
          <p14:tracePt t="231654" x="2957513" y="5813425"/>
          <p14:tracePt t="231661" x="2989263" y="5813425"/>
          <p14:tracePt t="231668" x="3044825" y="5813425"/>
          <p14:tracePt t="231676" x="3109913" y="5813425"/>
          <p14:tracePt t="231684" x="3173413" y="5813425"/>
          <p14:tracePt t="231690" x="3236913" y="5813425"/>
          <p14:tracePt t="231698" x="3284538" y="5813425"/>
          <p14:tracePt t="231706" x="3355975" y="5813425"/>
          <p14:tracePt t="231714" x="3419475" y="5813425"/>
          <p14:tracePt t="231721" x="3492500" y="5813425"/>
          <p14:tracePt t="231728" x="3571875" y="5813425"/>
          <p14:tracePt t="231736" x="3643313" y="5813425"/>
          <p14:tracePt t="231744" x="3706813" y="5813425"/>
          <p14:tracePt t="231752" x="3794125" y="5813425"/>
          <p14:tracePt t="231758" x="3875088" y="5813425"/>
          <p14:tracePt t="231767" x="4002088" y="5813425"/>
          <p14:tracePt t="231773" x="4113213" y="5813425"/>
          <p14:tracePt t="231781" x="4241800" y="5805488"/>
          <p14:tracePt t="231789" x="4344988" y="5805488"/>
          <p14:tracePt t="231795" x="4495800" y="5805488"/>
          <p14:tracePt t="231804" x="4648200" y="5789613"/>
          <p14:tracePt t="231811" x="4783138" y="5789613"/>
          <p14:tracePt t="231818" x="4933950" y="5789613"/>
          <p14:tracePt t="231826" x="5054600" y="5789613"/>
          <p14:tracePt t="231834" x="5157788" y="5789613"/>
          <p14:tracePt t="231840" x="5229225" y="5789613"/>
          <p14:tracePt t="231848" x="5310188" y="5789613"/>
          <p14:tracePt t="231857" x="5397500" y="5789613"/>
          <p14:tracePt t="231863" x="5484813" y="5789613"/>
          <p14:tracePt t="231871" x="5572125" y="5797550"/>
          <p14:tracePt t="231878" x="5643563" y="5805488"/>
          <p14:tracePt t="231886" x="5716588" y="5813425"/>
          <p14:tracePt t="231894" x="5756275" y="5821363"/>
          <p14:tracePt t="231901" x="5819775" y="5837238"/>
          <p14:tracePt t="231908" x="5867400" y="5845175"/>
          <p14:tracePt t="231916" x="5915025" y="5861050"/>
          <p14:tracePt t="231924" x="5946775" y="5868988"/>
          <p14:tracePt t="231930" x="5994400" y="5884863"/>
          <p14:tracePt t="231939" x="6043613" y="5892800"/>
          <p14:tracePt t="231946" x="6107113" y="5908675"/>
          <p14:tracePt t="231954" x="6162675" y="5916613"/>
          <p14:tracePt t="231972" x="6297613" y="5940425"/>
          <p14:tracePt t="231976" x="6384925" y="5948363"/>
          <p14:tracePt t="231984" x="6442075" y="5948363"/>
          <p14:tracePt t="231990" x="6513513" y="5948363"/>
          <p14:tracePt t="231998" x="6600825" y="5948363"/>
          <p14:tracePt t="232007" x="6672263" y="5948363"/>
          <p14:tracePt t="232013" x="6735763" y="5948363"/>
          <p14:tracePt t="232021" x="6792913" y="5948363"/>
          <p14:tracePt t="232028" x="6832600" y="5948363"/>
          <p14:tracePt t="232036" x="6856413" y="5948363"/>
          <p14:tracePt t="232044" x="6880225" y="5948363"/>
          <p14:tracePt t="232051" x="6904038" y="5948363"/>
          <p14:tracePt t="232058" x="6919913" y="5948363"/>
          <p14:tracePt t="232066" x="6935788" y="5948363"/>
          <p14:tracePt t="232081" x="6943725" y="5948363"/>
          <p14:tracePt t="232096" x="6951663" y="5948363"/>
          <p14:tracePt t="232119" x="6959600" y="5948363"/>
          <p14:tracePt t="232148" x="6951663" y="5948363"/>
          <p14:tracePt t="232156" x="6935788" y="5948363"/>
          <p14:tracePt t="232163" x="6911975" y="5948363"/>
          <p14:tracePt t="232171" x="6840538" y="5956300"/>
          <p14:tracePt t="232178" x="6784975" y="5964238"/>
          <p14:tracePt t="232187" x="6680200" y="5980113"/>
          <p14:tracePt t="232193" x="6561138" y="5995988"/>
          <p14:tracePt t="232201" x="6392863" y="6021388"/>
          <p14:tracePt t="232208" x="6210300" y="6053138"/>
          <p14:tracePt t="232216" x="5986463" y="6069013"/>
          <p14:tracePt t="232223" x="5788025" y="6076950"/>
          <p14:tracePt t="232231" x="5667375" y="6084888"/>
          <p14:tracePt t="232239" x="5540375" y="6084888"/>
          <p14:tracePt t="232246" x="5413375" y="6084888"/>
          <p14:tracePt t="232254" x="5276850" y="6084888"/>
          <p14:tracePt t="232261" x="5157788" y="6108700"/>
          <p14:tracePt t="232269" x="5062538" y="6116638"/>
          <p14:tracePt t="232276" x="4967288" y="6132513"/>
          <p14:tracePt t="232286" x="4918075" y="6140450"/>
          <p14:tracePt t="232291" x="4862513" y="6156325"/>
          <p14:tracePt t="232299" x="4783138" y="6172200"/>
          <p14:tracePt t="232306" x="4727575" y="6188075"/>
          <p14:tracePt t="232314" x="4664075" y="6203950"/>
          <p14:tracePt t="232321" x="4608513" y="6219825"/>
          <p14:tracePt t="232328" x="4576763" y="6227763"/>
          <p14:tracePt t="232336" x="4535488" y="6235700"/>
          <p14:tracePt t="232344" x="4487863" y="6235700"/>
          <p14:tracePt t="232351" x="4440238" y="6235700"/>
          <p14:tracePt t="232358" x="4400550" y="6235700"/>
          <p14:tracePt t="232366" x="4352925" y="6235700"/>
          <p14:tracePt t="232373" x="4321175" y="6235700"/>
          <p14:tracePt t="232381" x="4289425" y="6235700"/>
          <p14:tracePt t="232389" x="4273550" y="6235700"/>
          <p14:tracePt t="232396" x="4241800" y="6235700"/>
          <p14:tracePt t="232403" x="4225925" y="6235700"/>
          <p14:tracePt t="232411" x="4200525" y="6235700"/>
          <p14:tracePt t="232419" x="4184650" y="6235700"/>
          <p14:tracePt t="232426" x="4168775" y="6235700"/>
          <p14:tracePt t="232434" x="4144963" y="6235700"/>
          <p14:tracePt t="232441" x="4137025" y="6235700"/>
          <p14:tracePt t="232448" x="4121150" y="6235700"/>
          <p14:tracePt t="232456" x="4113213" y="6235700"/>
          <p14:tracePt t="232463" x="4097338" y="6235700"/>
          <p14:tracePt t="232516" x="4105275" y="6235700"/>
          <p14:tracePt t="232523" x="4113213" y="6235700"/>
          <p14:tracePt t="232531" x="4129088" y="6235700"/>
          <p14:tracePt t="232539" x="4144963" y="6235700"/>
          <p14:tracePt t="232546" x="4168775" y="6235700"/>
          <p14:tracePt t="232553" x="4200525" y="6235700"/>
          <p14:tracePt t="232561" x="4265613" y="6235700"/>
          <p14:tracePt t="232569" x="4313238" y="6235700"/>
          <p14:tracePt t="232576" x="4384675" y="6235700"/>
          <p14:tracePt t="232583" x="4471988" y="6235700"/>
          <p14:tracePt t="232590" x="4543425" y="6235700"/>
          <p14:tracePt t="232598" x="4624388" y="6235700"/>
          <p14:tracePt t="232606" x="4719638" y="6235700"/>
          <p14:tracePt t="232614" x="4806950" y="6235700"/>
          <p14:tracePt t="232621" x="4878388" y="6235700"/>
          <p14:tracePt t="232629" x="4975225" y="6235700"/>
          <p14:tracePt t="232637" x="5070475" y="6235700"/>
          <p14:tracePt t="232644" x="5165725" y="6235700"/>
          <p14:tracePt t="232652" x="5253038" y="6235700"/>
          <p14:tracePt t="232659" x="5326063" y="6235700"/>
          <p14:tracePt t="232666" x="5381625" y="6235700"/>
          <p14:tracePt t="232673" x="5405438" y="6235700"/>
          <p14:tracePt t="232681" x="5421313" y="6235700"/>
          <p14:tracePt t="232845" x="5429250" y="6235700"/>
          <p14:tracePt t="232853" x="5437188" y="6243638"/>
          <p14:tracePt t="232861" x="5461000" y="6251575"/>
          <p14:tracePt t="232869" x="5468938" y="6259513"/>
          <p14:tracePt t="232876" x="5484813" y="6267450"/>
          <p14:tracePt t="232884" x="5508625" y="6275388"/>
          <p14:tracePt t="232891" x="5524500" y="6283325"/>
          <p14:tracePt t="232898" x="5548313" y="6283325"/>
          <p14:tracePt t="232906" x="5572125" y="6283325"/>
          <p14:tracePt t="232913" x="5580063" y="6283325"/>
          <p14:tracePt t="234713" x="5588000" y="6283325"/>
          <p14:tracePt t="234721" x="5595938" y="6283325"/>
          <p14:tracePt t="234729" x="5603875" y="6283325"/>
          <p14:tracePt t="234738" x="5611813" y="6275388"/>
          <p14:tracePt t="234743" x="5627688" y="6267450"/>
          <p14:tracePt t="234753" x="5643563" y="6259513"/>
          <p14:tracePt t="234758" x="5659438" y="6243638"/>
          <p14:tracePt t="234770" x="5684838" y="6235700"/>
          <p14:tracePt t="234774" x="5716588" y="6219825"/>
          <p14:tracePt t="234781" x="5732463" y="6203950"/>
          <p14:tracePt t="234788" x="5748338" y="6203950"/>
          <p14:tracePt t="234798" x="5756275" y="6203950"/>
          <p14:tracePt t="234804" x="5764213" y="6203950"/>
          <p14:tracePt t="234813" x="5772150" y="6203950"/>
          <p14:tracePt t="235088" x="5780088" y="6203950"/>
          <p14:tracePt t="235097" x="5788025" y="6203950"/>
          <p14:tracePt t="235104" x="5795963" y="6203950"/>
          <p14:tracePt t="235112" x="5803900" y="6211888"/>
          <p14:tracePt t="235128" x="5819775" y="6219825"/>
          <p14:tracePt t="235137" x="5827713" y="6219825"/>
          <p14:tracePt t="235141" x="5843588" y="6227763"/>
          <p14:tracePt t="235156" x="5859463" y="6235700"/>
          <p14:tracePt t="235163" x="5883275" y="6243638"/>
          <p14:tracePt t="235171" x="5899150" y="6259513"/>
          <p14:tracePt t="235178" x="5907088" y="6275388"/>
          <p14:tracePt t="235188" x="5930900" y="6283325"/>
          <p14:tracePt t="235195" x="5946775" y="6299200"/>
          <p14:tracePt t="235202" x="5970588" y="6307138"/>
          <p14:tracePt t="235208" x="5986463" y="6323013"/>
          <p14:tracePt t="235216" x="6002338" y="6330950"/>
          <p14:tracePt t="235223" x="6026150" y="6330950"/>
          <p14:tracePt t="235231" x="6043613" y="6338888"/>
          <p14:tracePt t="235238" x="6051550" y="6348413"/>
          <p14:tracePt t="235245" x="6067425" y="6348413"/>
          <p14:tracePt t="235254" x="6075363" y="6356350"/>
          <p14:tracePt t="235269" x="6083300" y="6356350"/>
          <p14:tracePt t="235276" x="6091238" y="6356350"/>
          <p14:tracePt t="235291" x="6099175" y="6356350"/>
          <p14:tracePt t="235329" x="6107113" y="6356350"/>
          <p14:tracePt t="235351" x="6115050" y="6356350"/>
          <p14:tracePt t="235366" x="6122988" y="6356350"/>
          <p14:tracePt t="235381" x="6130925" y="6356350"/>
          <p14:tracePt t="235388" x="6138863" y="6356350"/>
          <p14:tracePt t="235396" x="6146800" y="6356350"/>
          <p14:tracePt t="235404" x="6154738" y="6348413"/>
          <p14:tracePt t="235411" x="6162675" y="6348413"/>
          <p14:tracePt t="235418" x="6170613" y="6348413"/>
          <p14:tracePt t="235426" x="6178550" y="6348413"/>
          <p14:tracePt t="235441" x="6186488" y="6348413"/>
          <p14:tracePt t="235456" x="6194425" y="6348413"/>
          <p14:tracePt t="236116" x="6202363" y="6348413"/>
          <p14:tracePt t="236125" x="6202363" y="6338888"/>
          <p14:tracePt t="236154" x="6210300" y="6338888"/>
          <p14:tracePt t="236161" x="6210300" y="6330950"/>
          <p14:tracePt t="236170" x="0" y="0"/>
        </p14:tracePtLst>
      </p14:laserTraceLst>
    </p:ext>
    <p:ext uri="{E180D4A7-C9FB-4DFB-919C-405C955672EB}">
      <p14:showEvtLst xmlns:p14="http://schemas.microsoft.com/office/powerpoint/2010/main">
        <p14:playEvt time="213" objId="2"/>
        <p14:stopEvt time="23867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BD27E3AF-B1F0-46F1-85A1-B8B082AE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F4200573-728B-4082-8703-4336C54A7AB7}"/>
                  </a:ext>
                </a:extLst>
              </p14:cNvPr>
              <p14:cNvContentPartPr/>
              <p14:nvPr/>
            </p14:nvContentPartPr>
            <p14:xfrm>
              <a:off x="1313514" y="2357369"/>
              <a:ext cx="2719080" cy="130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F4200573-728B-4082-8703-4336C54A7A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9514" y="2249369"/>
                <a:ext cx="28267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63A34D29-2E2E-46A4-A9CE-CA219C480023}"/>
                  </a:ext>
                </a:extLst>
              </p14:cNvPr>
              <p14:cNvContentPartPr/>
              <p14:nvPr/>
            </p14:nvContentPartPr>
            <p14:xfrm>
              <a:off x="5436120" y="2348850"/>
              <a:ext cx="2806200" cy="135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63A34D29-2E2E-46A4-A9CE-CA219C4800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2480" y="2241210"/>
                <a:ext cx="291384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CF4164CB-4ABB-419D-BF10-56DAE2B9C652}"/>
                  </a:ext>
                </a:extLst>
              </p14:cNvPr>
              <p14:cNvContentPartPr/>
              <p14:nvPr/>
            </p14:nvContentPartPr>
            <p14:xfrm>
              <a:off x="920086" y="2221050"/>
              <a:ext cx="155880" cy="25560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CF4164CB-4ABB-419D-BF10-56DAE2B9C6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2446" y="2203050"/>
                <a:ext cx="1915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52A8AD95-8624-4532-B0E5-05F8486956D8}"/>
                  </a:ext>
                </a:extLst>
              </p14:cNvPr>
              <p14:cNvContentPartPr/>
              <p14:nvPr/>
            </p14:nvContentPartPr>
            <p14:xfrm>
              <a:off x="7308380" y="504415"/>
              <a:ext cx="1564134" cy="60611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52A8AD95-8624-4532-B0E5-05F8486956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90741" y="486419"/>
                <a:ext cx="1599772" cy="641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71AC1361-52C6-4121-8DFF-3845D6CAFDB9}"/>
                  </a:ext>
                </a:extLst>
              </p14:cNvPr>
              <p14:cNvContentPartPr/>
              <p14:nvPr/>
            </p14:nvContentPartPr>
            <p14:xfrm>
              <a:off x="1412874" y="3246929"/>
              <a:ext cx="851760" cy="21888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71AC1361-52C6-4121-8DFF-3845D6CAFDB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4874" y="3229289"/>
                <a:ext cx="8874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2371DBB3-2AF4-4712-927A-000DD8DED210}"/>
                  </a:ext>
                </a:extLst>
              </p14:cNvPr>
              <p14:cNvContentPartPr/>
              <p14:nvPr/>
            </p14:nvContentPartPr>
            <p14:xfrm>
              <a:off x="1601514" y="3548249"/>
              <a:ext cx="268200" cy="20808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2371DBB3-2AF4-4712-927A-000DD8DED21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3514" y="3530609"/>
                <a:ext cx="303840" cy="2437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496">
            <a:hlinkClick r:id="" action="ppaction://media"/>
            <a:extLst>
              <a:ext uri="{FF2B5EF4-FFF2-40B4-BE49-F238E27FC236}">
                <a16:creationId xmlns:a16="http://schemas.microsoft.com/office/drawing/2014/main" id="{11F52CFD-44ED-4B5B-8041-B7F6C1475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03734" y="5743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4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80"/>
    </mc:Choice>
    <mc:Fallback>
      <p:transition spd="slow" advTm="15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25" x="2838450" y="1595438"/>
          <p14:tracePt t="29135" x="2846388" y="1595438"/>
          <p14:tracePt t="29152" x="2854325" y="1595438"/>
          <p14:tracePt t="29158" x="2870200" y="1595438"/>
          <p14:tracePt t="29168" x="2878138" y="1595438"/>
          <p14:tracePt t="29173" x="2894013" y="1595438"/>
          <p14:tracePt t="29182" x="2909888" y="1595438"/>
          <p14:tracePt t="29189" x="2933700" y="1595438"/>
          <p14:tracePt t="29197" x="2957513" y="1595438"/>
          <p14:tracePt t="29204" x="2989263" y="1595438"/>
          <p14:tracePt t="29212" x="3021013" y="1595438"/>
          <p14:tracePt t="29219" x="3060700" y="1595438"/>
          <p14:tracePt t="29226" x="3092450" y="1595438"/>
          <p14:tracePt t="29234" x="3125788" y="1595438"/>
          <p14:tracePt t="29242" x="3141663" y="1595438"/>
          <p14:tracePt t="29248" x="3173413" y="1595438"/>
          <p14:tracePt t="29257" x="3197225" y="1595438"/>
          <p14:tracePt t="29265" x="3228975" y="1595438"/>
          <p14:tracePt t="29271" x="3244850" y="1595438"/>
          <p14:tracePt t="29279" x="3268663" y="1595438"/>
          <p14:tracePt t="29286" x="3284538" y="1595438"/>
          <p14:tracePt t="29293" x="3300413" y="1595438"/>
          <p14:tracePt t="29303" x="3324225" y="1595438"/>
          <p14:tracePt t="29308" x="3332163" y="1595438"/>
          <p14:tracePt t="29318" x="3340100" y="1595438"/>
          <p14:tracePt t="29323" x="3355975" y="1595438"/>
          <p14:tracePt t="29331" x="3363913" y="1595438"/>
          <p14:tracePt t="29338" x="3379788" y="1595438"/>
          <p14:tracePt t="29346" x="3387725" y="1595438"/>
          <p14:tracePt t="29361" x="3395663" y="1595438"/>
          <p14:tracePt t="29376" x="3403600" y="1595438"/>
          <p14:tracePt t="29406" x="3411538" y="1595438"/>
          <p14:tracePt t="29443" x="3419475" y="1595438"/>
          <p14:tracePt t="29451" x="3427413" y="1595438"/>
          <p14:tracePt t="29459" x="3443288" y="1595438"/>
          <p14:tracePt t="29473" x="3451225" y="1595438"/>
          <p14:tracePt t="29480" x="3467100" y="1587500"/>
          <p14:tracePt t="29496" x="3476625" y="1579563"/>
          <p14:tracePt t="29503" x="3492500" y="1579563"/>
          <p14:tracePt t="29510" x="3500438" y="1579563"/>
          <p14:tracePt t="29518" x="3508375" y="1579563"/>
          <p14:tracePt t="29534" x="3516313" y="1579563"/>
          <p14:tracePt t="29549" x="3524250" y="1579563"/>
          <p14:tracePt t="29570" x="3532188" y="1579563"/>
          <p14:tracePt t="29579" x="3540125" y="1579563"/>
          <p14:tracePt t="29601" x="3548063" y="1571625"/>
          <p14:tracePt t="29617" x="3556000" y="1571625"/>
          <p14:tracePt t="29638" x="3563938" y="1571625"/>
          <p14:tracePt t="29646" x="3571875" y="1571625"/>
          <p14:tracePt t="29660" x="3579813" y="1571625"/>
          <p14:tracePt t="29676" x="3587750" y="1571625"/>
          <p14:tracePt t="29683" x="3587750" y="1563688"/>
          <p14:tracePt t="29690" x="3603625" y="1563688"/>
          <p14:tracePt t="29706" x="3611563" y="1563688"/>
          <p14:tracePt t="29729" x="3627438" y="1563688"/>
          <p14:tracePt t="29736" x="3635375" y="1563688"/>
          <p14:tracePt t="29751" x="3643313" y="1563688"/>
          <p14:tracePt t="29774" x="3643313" y="1571625"/>
          <p14:tracePt t="29788" x="3643313" y="1587500"/>
          <p14:tracePt t="29795" x="3611563" y="1595438"/>
          <p14:tracePt t="29803" x="3579813" y="1619250"/>
          <p14:tracePt t="29811" x="3556000" y="1627188"/>
          <p14:tracePt t="29819" x="3508375" y="1643063"/>
          <p14:tracePt t="29826" x="3459163" y="1651000"/>
          <p14:tracePt t="29833" x="3427413" y="1666875"/>
          <p14:tracePt t="29840" x="3379788" y="1674813"/>
          <p14:tracePt t="29849" x="3348038" y="1690688"/>
          <p14:tracePt t="29856" x="3300413" y="1706563"/>
          <p14:tracePt t="29863" x="3276600" y="1714500"/>
          <p14:tracePt t="29871" x="3236913" y="1730375"/>
          <p14:tracePt t="29879" x="3213100" y="1738313"/>
          <p14:tracePt t="29887" x="3189288" y="1746250"/>
          <p14:tracePt t="29902" x="3133725" y="1770063"/>
          <p14:tracePt t="29908" x="3100388" y="1785938"/>
          <p14:tracePt t="29916" x="3076575" y="1793875"/>
          <p14:tracePt t="29924" x="3044825" y="1809750"/>
          <p14:tracePt t="29931" x="3013075" y="1825625"/>
          <p14:tracePt t="29938" x="2965450" y="1841500"/>
          <p14:tracePt t="29946" x="2925763" y="1857375"/>
          <p14:tracePt t="29953" x="2878138" y="1881188"/>
          <p14:tracePt t="29960" x="2846388" y="1898650"/>
          <p14:tracePt t="29969" x="2798763" y="1914525"/>
          <p14:tracePt t="29976" x="2767013" y="1930400"/>
          <p14:tracePt t="29983" x="2725738" y="1946275"/>
          <p14:tracePt t="29991" x="2662238" y="1970088"/>
          <p14:tracePt t="29998" x="2646363" y="1970088"/>
          <p14:tracePt t="30013" x="2638425" y="1970088"/>
          <p14:tracePt t="30020" x="2630488" y="1970088"/>
          <p14:tracePt t="30028" x="2630488" y="1978025"/>
          <p14:tracePt t="30036" x="2622550" y="1978025"/>
          <p14:tracePt t="30110" x="2614613" y="1978025"/>
          <p14:tracePt t="30126" x="2614613" y="1985963"/>
          <p14:tracePt t="30133" x="2606675" y="1985963"/>
          <p14:tracePt t="30150" x="2598738" y="1985963"/>
          <p14:tracePt t="30156" x="2590800" y="1985963"/>
          <p14:tracePt t="30163" x="2582863" y="1985963"/>
          <p14:tracePt t="30186" x="2574925" y="1985963"/>
          <p14:tracePt t="30194" x="2566988" y="1985963"/>
          <p14:tracePt t="30223" x="2559050" y="1985963"/>
          <p14:tracePt t="31618" x="2559050" y="1978025"/>
          <p14:tracePt t="31641" x="2559050" y="1970088"/>
          <p14:tracePt t="31671" x="2559050" y="1962150"/>
          <p14:tracePt t="31679" x="2566988" y="1962150"/>
          <p14:tracePt t="31693" x="2574925" y="1954213"/>
          <p14:tracePt t="31701" x="2574925" y="1946275"/>
          <p14:tracePt t="31710" x="2582863" y="1938338"/>
          <p14:tracePt t="31723" x="2590800" y="1930400"/>
          <p14:tracePt t="31735" x="2598738" y="1922463"/>
          <p14:tracePt t="31739" x="2598738" y="1906588"/>
          <p14:tracePt t="31748" x="2606675" y="1898650"/>
          <p14:tracePt t="31754" x="2614613" y="1890713"/>
          <p14:tracePt t="31762" x="2614613" y="1873250"/>
          <p14:tracePt t="31770" x="2622550" y="1873250"/>
          <p14:tracePt t="31775" x="2630488" y="1857375"/>
          <p14:tracePt t="31785" x="2646363" y="1849438"/>
          <p14:tracePt t="31791" x="2662238" y="1841500"/>
          <p14:tracePt t="31800" x="2678113" y="1817688"/>
          <p14:tracePt t="31806" x="2701925" y="1809750"/>
          <p14:tracePt t="31815" x="2733675" y="1793875"/>
          <p14:tracePt t="31821" x="2751138" y="1785938"/>
          <p14:tracePt t="31829" x="2774950" y="1770063"/>
          <p14:tracePt t="31837" x="2830513" y="1754188"/>
          <p14:tracePt t="31845" x="2909888" y="1730375"/>
          <p14:tracePt t="31853" x="3005138" y="1698625"/>
          <p14:tracePt t="31860" x="3117850" y="1682750"/>
          <p14:tracePt t="31866" x="3197225" y="1674813"/>
          <p14:tracePt t="31873" x="3348038" y="1666875"/>
          <p14:tracePt t="31885" x="3484563" y="1651000"/>
          <p14:tracePt t="31901" x="3794125" y="1643063"/>
          <p14:tracePt t="31904" x="3930650" y="1643063"/>
          <p14:tracePt t="31911" x="4057650" y="1643063"/>
          <p14:tracePt t="31920" x="4152900" y="1643063"/>
          <p14:tracePt t="31927" x="4297363" y="1643063"/>
          <p14:tracePt t="31934" x="4432300" y="1643063"/>
          <p14:tracePt t="31942" x="4592638" y="1658938"/>
          <p14:tracePt t="31949" x="4735513" y="1674813"/>
          <p14:tracePt t="31956" x="4870450" y="1682750"/>
          <p14:tracePt t="31965" x="5006975" y="1682750"/>
          <p14:tracePt t="31970" x="5094288" y="1698625"/>
          <p14:tracePt t="31980" x="5189538" y="1698625"/>
          <p14:tracePt t="31987" x="5268913" y="1706563"/>
          <p14:tracePt t="31993" x="5326063" y="1714500"/>
          <p14:tracePt t="32001" x="5405438" y="1714500"/>
          <p14:tracePt t="32009" x="5476875" y="1730375"/>
          <p14:tracePt t="32018" x="5524500" y="1730375"/>
          <p14:tracePt t="32023" x="5595938" y="1738313"/>
          <p14:tracePt t="32035" x="5659438" y="1738313"/>
          <p14:tracePt t="32039" x="5732463" y="1738313"/>
          <p14:tracePt t="32049" x="5811838" y="1746250"/>
          <p14:tracePt t="32054" x="5875338" y="1746250"/>
          <p14:tracePt t="32062" x="5915025" y="1754188"/>
          <p14:tracePt t="32069" x="5994400" y="1754188"/>
          <p14:tracePt t="32076" x="6059488" y="1762125"/>
          <p14:tracePt t="32085" x="6130925" y="1762125"/>
          <p14:tracePt t="32092" x="6194425" y="1762125"/>
          <p14:tracePt t="32099" x="6249988" y="1762125"/>
          <p14:tracePt t="32106" x="6289675" y="1762125"/>
          <p14:tracePt t="32114" x="6329363" y="1762125"/>
          <p14:tracePt t="32120" x="6361113" y="1762125"/>
          <p14:tracePt t="32128" x="6392863" y="1762125"/>
          <p14:tracePt t="32137" x="6426200" y="1762125"/>
          <p14:tracePt t="32143" x="6457950" y="1762125"/>
          <p14:tracePt t="32151" x="6465888" y="1762125"/>
          <p14:tracePt t="32158" x="6489700" y="1762125"/>
          <p14:tracePt t="32166" x="6505575" y="1762125"/>
          <p14:tracePt t="32174" x="6513513" y="1762125"/>
          <p14:tracePt t="32204" x="6521450" y="1762125"/>
          <p14:tracePt t="32234" x="6529388" y="1762125"/>
          <p14:tracePt t="32248" x="6537325" y="1762125"/>
          <p14:tracePt t="32266" x="6545263" y="1762125"/>
          <p14:tracePt t="32271" x="6553200" y="1762125"/>
          <p14:tracePt t="32279" x="6553200" y="1770063"/>
          <p14:tracePt t="32286" x="6561138" y="1778000"/>
          <p14:tracePt t="32294" x="6561138" y="1785938"/>
          <p14:tracePt t="32301" x="6561138" y="1793875"/>
          <p14:tracePt t="32309" x="6569075" y="1809750"/>
          <p14:tracePt t="32316" x="6569075" y="1817688"/>
          <p14:tracePt t="32323" x="6577013" y="1833563"/>
          <p14:tracePt t="32331" x="6577013" y="1849438"/>
          <p14:tracePt t="32338" x="6584950" y="1865313"/>
          <p14:tracePt t="32346" x="6584950" y="1873250"/>
          <p14:tracePt t="32353" x="6584950" y="1881188"/>
          <p14:tracePt t="32360" x="6584950" y="1898650"/>
          <p14:tracePt t="32368" x="6584950" y="1914525"/>
          <p14:tracePt t="32383" x="6584950" y="1930400"/>
          <p14:tracePt t="32398" x="6584950" y="1938338"/>
          <p14:tracePt t="32406" x="6584950" y="1946275"/>
          <p14:tracePt t="32467" x="6584950" y="1954213"/>
          <p14:tracePt t="32518" x="6600825" y="1962150"/>
          <p14:tracePt t="32526" x="6624638" y="1962150"/>
          <p14:tracePt t="32534" x="6640513" y="1970088"/>
          <p14:tracePt t="32541" x="6664325" y="1970088"/>
          <p14:tracePt t="32549" x="6688138" y="1978025"/>
          <p14:tracePt t="32556" x="6711950" y="1978025"/>
          <p14:tracePt t="32565" x="6735763" y="1978025"/>
          <p14:tracePt t="32570" x="6759575" y="1978025"/>
          <p14:tracePt t="32579" x="6777038" y="1978025"/>
          <p14:tracePt t="32586" x="6784975" y="1978025"/>
          <p14:tracePt t="32593" x="6792913" y="1978025"/>
          <p14:tracePt t="32609" x="6800850" y="1978025"/>
          <p14:tracePt t="32623" x="6808788" y="1978025"/>
          <p14:tracePt t="33110" x="6759575" y="1978025"/>
          <p14:tracePt t="33118" x="6704013" y="1962150"/>
          <p14:tracePt t="33126" x="6616700" y="1946275"/>
          <p14:tracePt t="33133" x="6529388" y="1930400"/>
          <p14:tracePt t="33140" x="6434138" y="1922463"/>
          <p14:tracePt t="33149" x="6337300" y="1914525"/>
          <p14:tracePt t="33156" x="6242050" y="1914525"/>
          <p14:tracePt t="33164" x="6170613" y="1898650"/>
          <p14:tracePt t="33171" x="6107113" y="1898650"/>
          <p14:tracePt t="33178" x="6059488" y="1881188"/>
          <p14:tracePt t="33186" x="6010275" y="1881188"/>
          <p14:tracePt t="33193" x="5978525" y="1873250"/>
          <p14:tracePt t="33200" x="5938838" y="1865313"/>
          <p14:tracePt t="33208" x="5867400" y="1865313"/>
          <p14:tracePt t="33216" x="5780088" y="1865313"/>
          <p14:tracePt t="33223" x="5684838" y="1865313"/>
          <p14:tracePt t="33231" x="5572125" y="1865313"/>
          <p14:tracePt t="33238" x="5476875" y="1873250"/>
          <p14:tracePt t="33247" x="5381625" y="1890713"/>
          <p14:tracePt t="33254" x="5284788" y="1898650"/>
          <p14:tracePt t="33261" x="5189538" y="1914525"/>
          <p14:tracePt t="33268" x="5086350" y="1938338"/>
          <p14:tracePt t="33276" x="5030788" y="1930400"/>
          <p14:tracePt t="33283" x="4943475" y="1930400"/>
          <p14:tracePt t="33290" x="4870450" y="1930400"/>
          <p14:tracePt t="33299" x="4791075" y="1922463"/>
          <p14:tracePt t="33306" x="4727575" y="1914525"/>
          <p14:tracePt t="33314" x="4664075" y="1898650"/>
          <p14:tracePt t="33321" x="4584700" y="1890713"/>
          <p14:tracePt t="33330" x="4503738" y="1873250"/>
          <p14:tracePt t="33336" x="4424363" y="1865313"/>
          <p14:tracePt t="33344" x="4337050" y="1857375"/>
          <p14:tracePt t="33351" x="4233863" y="1857375"/>
          <p14:tracePt t="33358" x="4152900" y="1857375"/>
          <p14:tracePt t="33366" x="4081463" y="1857375"/>
          <p14:tracePt t="33373" x="4010025" y="1857375"/>
          <p14:tracePt t="33380" x="3946525" y="1857375"/>
          <p14:tracePt t="33388" x="3867150" y="1857375"/>
          <p14:tracePt t="33396" x="3778250" y="1857375"/>
          <p14:tracePt t="33404" x="3706813" y="1857375"/>
          <p14:tracePt t="33411" x="3635375" y="1857375"/>
          <p14:tracePt t="33418" x="3556000" y="1865313"/>
          <p14:tracePt t="33426" x="3476625" y="1890713"/>
          <p14:tracePt t="33433" x="3387725" y="1906588"/>
          <p14:tracePt t="33440" x="3316288" y="1914525"/>
          <p14:tracePt t="33449" x="3236913" y="1930400"/>
          <p14:tracePt t="33456" x="3181350" y="1938338"/>
          <p14:tracePt t="33463" x="3117850" y="1946275"/>
          <p14:tracePt t="33470" x="3044825" y="1962150"/>
          <p14:tracePt t="33479" x="2973388" y="1970088"/>
          <p14:tracePt t="33486" x="2909888" y="1985963"/>
          <p14:tracePt t="33493" x="2854325" y="1993900"/>
          <p14:tracePt t="33500" x="2814638" y="2001838"/>
          <p14:tracePt t="33508" x="2782888" y="2001838"/>
          <p14:tracePt t="33516" x="2751138" y="2009775"/>
          <p14:tracePt t="33523" x="2717800" y="2009775"/>
          <p14:tracePt t="33531" x="2693988" y="2009775"/>
          <p14:tracePt t="33538" x="2662238" y="2009775"/>
          <p14:tracePt t="33547" x="2654300" y="2009775"/>
          <p14:tracePt t="33553" x="2630488" y="2009775"/>
          <p14:tracePt t="33560" x="2614613" y="2009775"/>
          <p14:tracePt t="33568" x="2598738" y="2009775"/>
          <p14:tracePt t="33576" x="2574925" y="2009775"/>
          <p14:tracePt t="33584" x="2543175" y="2009775"/>
          <p14:tracePt t="33590" x="2519363" y="2009775"/>
          <p14:tracePt t="33599" x="2487613" y="2009775"/>
          <p14:tracePt t="33606" x="2471738" y="2009775"/>
          <p14:tracePt t="33614" x="2439988" y="2009775"/>
          <p14:tracePt t="33621" x="2400300" y="2001838"/>
          <p14:tracePt t="33629" x="2366963" y="2001838"/>
          <p14:tracePt t="33636" x="2351088" y="2001838"/>
          <p14:tracePt t="33644" x="2335213" y="2001838"/>
          <p14:tracePt t="33651" x="2327275" y="2001838"/>
          <p14:tracePt t="33658" x="2303463" y="2001838"/>
          <p14:tracePt t="33681" x="2295525" y="2001838"/>
          <p14:tracePt t="33711" x="2279650" y="2001838"/>
          <p14:tracePt t="33718" x="2271713" y="2001838"/>
          <p14:tracePt t="33726" x="2255838" y="2001838"/>
          <p14:tracePt t="33733" x="2232025" y="2001838"/>
          <p14:tracePt t="33740" x="2216150" y="2009775"/>
          <p14:tracePt t="33749" x="2208213" y="2009775"/>
          <p14:tracePt t="33757" x="2192338" y="2009775"/>
          <p14:tracePt t="33763" x="2176463" y="2009775"/>
          <p14:tracePt t="33771" x="2168525" y="2009775"/>
          <p14:tracePt t="33779" x="2160588" y="2009775"/>
          <p14:tracePt t="33786" x="2152650" y="2009775"/>
          <p14:tracePt t="33801" x="2144713" y="2009775"/>
          <p14:tracePt t="33808" x="2136775" y="2009775"/>
          <p14:tracePt t="33824" x="2128838" y="2009775"/>
          <p14:tracePt t="33839" x="2120900" y="2009775"/>
          <p14:tracePt t="33847" x="2112963" y="2009775"/>
          <p14:tracePt t="33853" x="2105025" y="2009775"/>
          <p14:tracePt t="33860" x="2097088" y="2009775"/>
          <p14:tracePt t="33868" x="2081213" y="2009775"/>
          <p14:tracePt t="33876" x="2073275" y="2009775"/>
          <p14:tracePt t="33899" x="2033588" y="2009775"/>
          <p14:tracePt t="33906" x="2025650" y="2009775"/>
          <p14:tracePt t="33913" x="2017713" y="2009775"/>
          <p14:tracePt t="33921" x="2008188" y="2009775"/>
          <p14:tracePt t="33929" x="2000250" y="2009775"/>
          <p14:tracePt t="33936" x="1984375" y="2001838"/>
          <p14:tracePt t="33944" x="1968500" y="2001838"/>
          <p14:tracePt t="33950" x="1960563" y="1993900"/>
          <p14:tracePt t="33958" x="1928813" y="1993900"/>
          <p14:tracePt t="33966" x="1897063" y="1993900"/>
          <p14:tracePt t="33973" x="1873250" y="1993900"/>
          <p14:tracePt t="33981" x="1849438" y="1993900"/>
          <p14:tracePt t="33988" x="1825625" y="1993900"/>
          <p14:tracePt t="33997" x="1809750" y="1993900"/>
          <p14:tracePt t="34003" x="1785938" y="1993900"/>
          <p14:tracePt t="34011" x="1762125" y="1985963"/>
          <p14:tracePt t="34018" x="1738313" y="1985963"/>
          <p14:tracePt t="34026" x="1714500" y="1985963"/>
          <p14:tracePt t="34033" x="1690688" y="1985963"/>
          <p14:tracePt t="34041" x="1682750" y="1985963"/>
          <p14:tracePt t="34048" x="1666875" y="1985963"/>
          <p14:tracePt t="34055" x="1651000" y="1985963"/>
          <p14:tracePt t="34063" x="1625600" y="1985963"/>
          <p14:tracePt t="34071" x="1609725" y="1985963"/>
          <p14:tracePt t="34079" x="1585913" y="1985963"/>
          <p14:tracePt t="34086" x="1570038" y="1985963"/>
          <p14:tracePt t="34094" x="1546225" y="1985963"/>
          <p14:tracePt t="34101" x="1522413" y="1985963"/>
          <p14:tracePt t="34108" x="1506538" y="1985963"/>
          <p14:tracePt t="34117" x="1490663" y="1985963"/>
          <p14:tracePt t="34124" x="1474788" y="1985963"/>
          <p14:tracePt t="34131" x="1458913" y="1985963"/>
          <p14:tracePt t="34139" x="1450975" y="1985963"/>
          <p14:tracePt t="34146" x="1435100" y="1985963"/>
          <p14:tracePt t="34153" x="1419225" y="1985963"/>
          <p14:tracePt t="34161" x="1419225" y="1978025"/>
          <p14:tracePt t="34168" x="1403350" y="1978025"/>
          <p14:tracePt t="34183" x="1395413" y="1978025"/>
          <p14:tracePt t="34191" x="1387475" y="1978025"/>
          <p14:tracePt t="34206" x="1379538" y="1978025"/>
          <p14:tracePt t="34213" x="1371600" y="1978025"/>
          <p14:tracePt t="34236" x="1363663" y="1978025"/>
          <p14:tracePt t="34355" x="1387475" y="1970088"/>
          <p14:tracePt t="34364" x="1419225" y="1970088"/>
          <p14:tracePt t="34371" x="1450975" y="1970088"/>
          <p14:tracePt t="34379" x="1482725" y="1962150"/>
          <p14:tracePt t="34385" x="1514475" y="1962150"/>
          <p14:tracePt t="34393" x="1554163" y="1954213"/>
          <p14:tracePt t="34401" x="1593850" y="1954213"/>
          <p14:tracePt t="34408" x="1641475" y="1946275"/>
          <p14:tracePt t="34416" x="1690688" y="1946275"/>
          <p14:tracePt t="34423" x="1738313" y="1946275"/>
          <p14:tracePt t="34431" x="1778000" y="1946275"/>
          <p14:tracePt t="34438" x="1793875" y="1946275"/>
          <p14:tracePt t="34446" x="1817688" y="1946275"/>
          <p14:tracePt t="34453" x="1849438" y="1946275"/>
          <p14:tracePt t="34461" x="1873250" y="1946275"/>
          <p14:tracePt t="34468" x="1897063" y="1946275"/>
          <p14:tracePt t="34476" x="1912938" y="1946275"/>
          <p14:tracePt t="34483" x="1920875" y="1946275"/>
          <p14:tracePt t="34490" x="1936750" y="1946275"/>
          <p14:tracePt t="34499" x="1944688" y="1946275"/>
          <p14:tracePt t="34505" x="1952625" y="1946275"/>
          <p14:tracePt t="34521" x="1968500" y="1946275"/>
          <p14:tracePt t="34536" x="1976438" y="1946275"/>
          <p14:tracePt t="34582" x="1984375" y="1946275"/>
          <p14:tracePt t="34603" x="2000250" y="1946275"/>
          <p14:tracePt t="34618" x="2008188" y="1946275"/>
          <p14:tracePt t="34626" x="2033588" y="1946275"/>
          <p14:tracePt t="34633" x="2049463" y="1946275"/>
          <p14:tracePt t="34640" x="2065338" y="1946275"/>
          <p14:tracePt t="34650" x="2081213" y="1946275"/>
          <p14:tracePt t="34655" x="2097088" y="1946275"/>
          <p14:tracePt t="34663" x="2105025" y="1946275"/>
          <p14:tracePt t="34671" x="2112963" y="1946275"/>
          <p14:tracePt t="34680" x="2120900" y="1946275"/>
          <p14:tracePt t="35661" x="2136775" y="1946275"/>
          <p14:tracePt t="35671" x="2152650" y="1946275"/>
          <p14:tracePt t="35676" x="2160588" y="1946275"/>
          <p14:tracePt t="35683" x="2192338" y="1938338"/>
          <p14:tracePt t="35692" x="2208213" y="1938338"/>
          <p14:tracePt t="35700" x="2239963" y="1938338"/>
          <p14:tracePt t="35705" x="2271713" y="1938338"/>
          <p14:tracePt t="35716" x="2303463" y="1938338"/>
          <p14:tracePt t="35720" x="2359025" y="1938338"/>
          <p14:tracePt t="35731" x="2400300" y="1938338"/>
          <p14:tracePt t="35736" x="2439988" y="1938338"/>
          <p14:tracePt t="35746" x="2487613" y="1938338"/>
          <p14:tracePt t="35751" x="2543175" y="1938338"/>
          <p14:tracePt t="35758" x="2598738" y="1930400"/>
          <p14:tracePt t="35765" x="2662238" y="1922463"/>
          <p14:tracePt t="35774" x="2725738" y="1922463"/>
          <p14:tracePt t="35782" x="2806700" y="1914525"/>
          <p14:tracePt t="35788" x="2901950" y="1914525"/>
          <p14:tracePt t="35797" x="3013075" y="1906588"/>
          <p14:tracePt t="35803" x="3125788" y="1906588"/>
          <p14:tracePt t="35811" x="3252788" y="1906588"/>
          <p14:tracePt t="35818" x="3387725" y="1906588"/>
          <p14:tracePt t="35825" x="3548063" y="1890713"/>
          <p14:tracePt t="35834" x="3659188" y="1890713"/>
          <p14:tracePt t="35841" x="3770313" y="1890713"/>
          <p14:tracePt t="35848" x="3883025" y="1881188"/>
          <p14:tracePt t="35855" x="3986213" y="1881188"/>
          <p14:tracePt t="35864" x="4081463" y="1881188"/>
          <p14:tracePt t="35872" x="4184650" y="1881188"/>
          <p14:tracePt t="35879" x="4273550" y="1881188"/>
          <p14:tracePt t="35897" x="4432300" y="1881188"/>
          <p14:tracePt t="35900" x="4503738" y="1881188"/>
          <p14:tracePt t="35909" x="4559300" y="1881188"/>
          <p14:tracePt t="35915" x="4592638" y="1881188"/>
          <p14:tracePt t="35923" x="4632325" y="1873250"/>
          <p14:tracePt t="35931" x="4664075" y="1873250"/>
          <p14:tracePt t="35938" x="4679950" y="1873250"/>
          <p14:tracePt t="35946" x="4703763" y="1873250"/>
          <p14:tracePt t="35953" x="4703763" y="1865313"/>
          <p14:tracePt t="35961" x="4711700" y="1865313"/>
          <p14:tracePt t="35968" x="4719638" y="1865313"/>
          <p14:tracePt t="36059" x="4727575" y="1865313"/>
          <p14:tracePt t="36253" x="4743450" y="1873250"/>
          <p14:tracePt t="36261" x="4743450" y="1881188"/>
          <p14:tracePt t="36268" x="4751388" y="1898650"/>
          <p14:tracePt t="36276" x="4759325" y="1906588"/>
          <p14:tracePt t="36284" x="4767263" y="1914525"/>
          <p14:tracePt t="36291" x="4775200" y="1914525"/>
          <p14:tracePt t="36298" x="4783138" y="1922463"/>
          <p14:tracePt t="36306" x="4783138" y="1930400"/>
          <p14:tracePt t="36314" x="4791075" y="1930400"/>
          <p14:tracePt t="37273" x="4791075" y="1938338"/>
          <p14:tracePt t="37281" x="4791075" y="1946275"/>
          <p14:tracePt t="37290" x="4791075" y="1954213"/>
          <p14:tracePt t="37297" x="4791075" y="1970088"/>
          <p14:tracePt t="37305" x="4791075" y="1978025"/>
          <p14:tracePt t="37312" x="4791075" y="1985963"/>
          <p14:tracePt t="37318" x="4791075" y="1993900"/>
          <p14:tracePt t="37528" x="4791075" y="1985963"/>
          <p14:tracePt t="37536" x="4791075" y="1978025"/>
          <p14:tracePt t="37544" x="4799013" y="1970088"/>
          <p14:tracePt t="37550" x="4799013" y="1962150"/>
          <p14:tracePt t="37566" x="4806950" y="1954213"/>
          <p14:tracePt t="37573" x="4814888" y="1946275"/>
          <p14:tracePt t="37581" x="4814888" y="1938338"/>
          <p14:tracePt t="37588" x="4814888" y="1930400"/>
          <p14:tracePt t="37596" x="4822825" y="1930400"/>
          <p14:tracePt t="37610" x="4822825" y="1922463"/>
          <p14:tracePt t="37619" x="4822825" y="1914525"/>
          <p14:tracePt t="37627" x="4830763" y="1914525"/>
          <p14:tracePt t="37745" x="4838700" y="1914525"/>
          <p14:tracePt t="37798" x="4838700" y="1922463"/>
          <p14:tracePt t="38721" x="4846638" y="1922463"/>
          <p14:tracePt t="38736" x="4854575" y="1922463"/>
          <p14:tracePt t="38751" x="4862513" y="1922463"/>
          <p14:tracePt t="38759" x="4870450" y="1922463"/>
          <p14:tracePt t="38766" x="4886325" y="1930400"/>
          <p14:tracePt t="38780" x="4910138" y="1938338"/>
          <p14:tracePt t="38788" x="4910138" y="1946275"/>
          <p14:tracePt t="38796" x="4926013" y="1946275"/>
          <p14:tracePt t="38812" x="4933950" y="1954213"/>
          <p14:tracePt t="39020" x="4933950" y="1962150"/>
          <p14:tracePt t="42272" x="4926013" y="1970088"/>
          <p14:tracePt t="42273" x="4902200" y="1970088"/>
          <p14:tracePt t="42276" x="4894263" y="1970088"/>
          <p14:tracePt t="42291" x="4886325" y="1970088"/>
          <p14:tracePt t="42329" x="4878388" y="1970088"/>
          <p14:tracePt t="42359" x="4870450" y="1970088"/>
          <p14:tracePt t="42381" x="4862513" y="1970088"/>
          <p14:tracePt t="42389" x="4854575" y="1970088"/>
          <p14:tracePt t="42403" x="4846638" y="1970088"/>
          <p14:tracePt t="42426" x="4838700" y="1970088"/>
          <p14:tracePt t="42441" x="4830763" y="1970088"/>
          <p14:tracePt t="42448" x="4822825" y="1970088"/>
          <p14:tracePt t="42456" x="4814888" y="1970088"/>
          <p14:tracePt t="42463" x="4799013" y="1970088"/>
          <p14:tracePt t="42478" x="4791075" y="1970088"/>
          <p14:tracePt t="42494" x="4783138" y="1970088"/>
          <p14:tracePt t="42500" x="4775200" y="1970088"/>
          <p14:tracePt t="42568" x="4767263" y="1970088"/>
          <p14:tracePt t="42598" x="4759325" y="1970088"/>
          <p14:tracePt t="42606" x="4743450" y="1970088"/>
          <p14:tracePt t="42614" x="4735513" y="1970088"/>
          <p14:tracePt t="42621" x="4727575" y="1970088"/>
          <p14:tracePt t="42628" x="4703763" y="1970088"/>
          <p14:tracePt t="42636" x="4687888" y="1970088"/>
          <p14:tracePt t="42643" x="4672013" y="1970088"/>
          <p14:tracePt t="42650" x="4664075" y="1962150"/>
          <p14:tracePt t="42659" x="4648200" y="1962150"/>
          <p14:tracePt t="42666" x="4640263" y="1962150"/>
          <p14:tracePt t="42674" x="4632325" y="1962150"/>
          <p14:tracePt t="42681" x="4624388" y="1954213"/>
          <p14:tracePt t="42696" x="4616450" y="1954213"/>
          <p14:tracePt t="43198" x="4608513" y="1954213"/>
          <p14:tracePt t="43206" x="4592638" y="1954213"/>
          <p14:tracePt t="43214" x="4576763" y="1954213"/>
          <p14:tracePt t="43221" x="4551363" y="1954213"/>
          <p14:tracePt t="43228" x="4527550" y="1954213"/>
          <p14:tracePt t="43236" x="4495800" y="1954213"/>
          <p14:tracePt t="43243" x="4471988" y="1954213"/>
          <p14:tracePt t="43251" x="4448175" y="1954213"/>
          <p14:tracePt t="43259" x="4432300" y="1954213"/>
          <p14:tracePt t="43266" x="4408488" y="1954213"/>
          <p14:tracePt t="43273" x="4400550" y="1954213"/>
          <p14:tracePt t="43281" x="4392613" y="1946275"/>
          <p14:tracePt t="43289" x="4376738" y="1946275"/>
          <p14:tracePt t="43318" x="4368800" y="1946275"/>
          <p14:tracePt t="43334" x="4360863" y="1946275"/>
          <p14:tracePt t="43341" x="4360863" y="1938338"/>
          <p14:tracePt t="43348" x="4352925" y="1938338"/>
          <p14:tracePt t="43356" x="4337050" y="1938338"/>
          <p14:tracePt t="43364" x="4313238" y="1938338"/>
          <p14:tracePt t="43372" x="4289425" y="1938338"/>
          <p14:tracePt t="43379" x="4257675" y="1938338"/>
          <p14:tracePt t="43386" x="4225925" y="1938338"/>
          <p14:tracePt t="43393" x="4168775" y="1938338"/>
          <p14:tracePt t="43401" x="4129088" y="1938338"/>
          <p14:tracePt t="43408" x="4073525" y="1938338"/>
          <p14:tracePt t="43415" x="4010025" y="1938338"/>
          <p14:tracePt t="43425" x="3946525" y="1938338"/>
          <p14:tracePt t="43431" x="3875088" y="1938338"/>
          <p14:tracePt t="43439" x="3786188" y="1938338"/>
          <p14:tracePt t="43446" x="3722688" y="1938338"/>
          <p14:tracePt t="43455" x="3675063" y="1946275"/>
          <p14:tracePt t="43461" x="3627438" y="1954213"/>
          <p14:tracePt t="43469" x="3579813" y="1954213"/>
          <p14:tracePt t="43476" x="3532188" y="1962150"/>
          <p14:tracePt t="43484" x="3500438" y="1978025"/>
          <p14:tracePt t="43491" x="3484563" y="1978025"/>
          <p14:tracePt t="43499" x="3459163" y="1985963"/>
          <p14:tracePt t="43506" x="3443288" y="1985963"/>
          <p14:tracePt t="43513" x="3419475" y="2001838"/>
          <p14:tracePt t="43521" x="3403600" y="2001838"/>
          <p14:tracePt t="43529" x="3395663" y="2001838"/>
          <p14:tracePt t="43536" x="3387725" y="2001838"/>
          <p14:tracePt t="43544" x="3371850" y="2009775"/>
          <p14:tracePt t="43551" x="3363913" y="2009775"/>
          <p14:tracePt t="43558" x="3348038" y="2017713"/>
          <p14:tracePt t="43566" x="3332163" y="2025650"/>
          <p14:tracePt t="43574" x="3308350" y="2025650"/>
          <p14:tracePt t="43581" x="3292475" y="2033588"/>
          <p14:tracePt t="43589" x="3268663" y="2041525"/>
          <p14:tracePt t="43596" x="3244850" y="2049463"/>
          <p14:tracePt t="43604" x="3221038" y="2049463"/>
          <p14:tracePt t="43611" x="3197225" y="2057400"/>
          <p14:tracePt t="43618" x="3157538" y="2073275"/>
          <p14:tracePt t="43626" x="3125788" y="2081213"/>
          <p14:tracePt t="43633" x="3092450" y="2081213"/>
          <p14:tracePt t="43642" x="3052763" y="2089150"/>
          <p14:tracePt t="43649" x="3028950" y="2089150"/>
          <p14:tracePt t="43656" x="3005138" y="2097088"/>
          <p14:tracePt t="43663" x="2973388" y="2097088"/>
          <p14:tracePt t="43671" x="2949575" y="2105025"/>
          <p14:tracePt t="43678" x="2925763" y="2105025"/>
          <p14:tracePt t="43686" x="2901950" y="2112963"/>
          <p14:tracePt t="43693" x="2878138" y="2120900"/>
          <p14:tracePt t="43701" x="2862263" y="2120900"/>
          <p14:tracePt t="43708" x="2830513" y="2120900"/>
          <p14:tracePt t="43716" x="2814638" y="2120900"/>
          <p14:tracePt t="43724" x="2774950" y="2128838"/>
          <p14:tracePt t="43731" x="2751138" y="2136775"/>
          <p14:tracePt t="43739" x="2717800" y="2136775"/>
          <p14:tracePt t="43746" x="2701925" y="2144713"/>
          <p14:tracePt t="43754" x="2678113" y="2144713"/>
          <p14:tracePt t="43761" x="2646363" y="2152650"/>
          <p14:tracePt t="43769" x="2614613" y="2152650"/>
          <p14:tracePt t="43776" x="2590800" y="2152650"/>
          <p14:tracePt t="43783" x="2566988" y="2152650"/>
          <p14:tracePt t="43791" x="2543175" y="2160588"/>
          <p14:tracePt t="43799" x="2503488" y="2168525"/>
          <p14:tracePt t="43806" x="2479675" y="2168525"/>
          <p14:tracePt t="43813" x="2447925" y="2176463"/>
          <p14:tracePt t="43821" x="2432050" y="2184400"/>
          <p14:tracePt t="43828" x="2400300" y="2184400"/>
          <p14:tracePt t="43836" x="2366963" y="2184400"/>
          <p14:tracePt t="43843" x="2343150" y="2192338"/>
          <p14:tracePt t="43851" x="2319338" y="2192338"/>
          <p14:tracePt t="43859" x="2303463" y="2200275"/>
          <p14:tracePt t="43866" x="2279650" y="2200275"/>
          <p14:tracePt t="43874" x="2255838" y="2200275"/>
          <p14:tracePt t="43881" x="2232025" y="2208213"/>
          <p14:tracePt t="43889" x="2200275" y="2208213"/>
          <p14:tracePt t="43907" x="2160588" y="2208213"/>
          <p14:tracePt t="43910" x="2128838" y="2208213"/>
          <p14:tracePt t="43918" x="2105025" y="2208213"/>
          <p14:tracePt t="43926" x="2089150" y="2208213"/>
          <p14:tracePt t="43933" x="2073275" y="2208213"/>
          <p14:tracePt t="43941" x="2065338" y="2208213"/>
          <p14:tracePt t="43948" x="2057400" y="2208213"/>
          <p14:tracePt t="43956" x="2041525" y="2216150"/>
          <p14:tracePt t="43971" x="2033588" y="2216150"/>
          <p14:tracePt t="43979" x="2033588" y="2224088"/>
          <p14:tracePt t="43986" x="2025650" y="2224088"/>
          <p14:tracePt t="43994" x="2017713" y="2224088"/>
          <p14:tracePt t="44001" x="2008188" y="2224088"/>
          <p14:tracePt t="44008" x="1984375" y="2233613"/>
          <p14:tracePt t="44015" x="1976438" y="2241550"/>
          <p14:tracePt t="44024" x="1952625" y="2241550"/>
          <p14:tracePt t="44030" x="1936750" y="2249488"/>
          <p14:tracePt t="44038" x="1920875" y="2249488"/>
          <p14:tracePt t="44046" x="1889125" y="2257425"/>
          <p14:tracePt t="44054" x="1865313" y="2257425"/>
          <p14:tracePt t="44061" x="1833563" y="2265363"/>
          <p14:tracePt t="44068" x="1809750" y="2273300"/>
          <p14:tracePt t="44077" x="1785938" y="2273300"/>
          <p14:tracePt t="44091" x="1770063" y="2273300"/>
          <p14:tracePt t="44099" x="1738313" y="2273300"/>
          <p14:tracePt t="44106" x="1730375" y="2273300"/>
          <p14:tracePt t="44121" x="1722438" y="2273300"/>
          <p14:tracePt t="44136" x="1714500" y="2273300"/>
          <p14:tracePt t="44144" x="1706563" y="2273300"/>
          <p14:tracePt t="44158" x="1698625" y="2273300"/>
          <p14:tracePt t="44196" x="1690688" y="2273300"/>
          <p14:tracePt t="44368" x="1690688" y="2265363"/>
          <p14:tracePt t="44413" x="1690688" y="2257425"/>
          <p14:tracePt t="44428" x="1690688" y="2249488"/>
          <p14:tracePt t="44443" x="1698625" y="2249488"/>
          <p14:tracePt t="44497" x="1706563" y="2241550"/>
          <p14:tracePt t="44504" x="1714500" y="2241550"/>
          <p14:tracePt t="44518" x="1714500" y="2233613"/>
          <p14:tracePt t="44526" x="1722438" y="2233613"/>
          <p14:tracePt t="44706" x="1730375" y="2233613"/>
          <p14:tracePt t="44751" x="1738313" y="2233613"/>
          <p14:tracePt t="44781" x="1746250" y="2233613"/>
          <p14:tracePt t="44788" x="1746250" y="2224088"/>
          <p14:tracePt t="44796" x="1754188" y="2224088"/>
          <p14:tracePt t="44826" x="1762125" y="2224088"/>
          <p14:tracePt t="44849" x="1770063" y="2224088"/>
          <p14:tracePt t="44864" x="1778000" y="2216150"/>
          <p14:tracePt t="44872" x="1785938" y="2216150"/>
          <p14:tracePt t="44893" x="1793875" y="2216150"/>
          <p14:tracePt t="44919" x="1801813" y="2216150"/>
          <p14:tracePt t="44946" x="1809750" y="2216150"/>
          <p14:tracePt t="44976" x="1817688" y="2216150"/>
          <p14:tracePt t="44983" x="1817688" y="2208213"/>
          <p14:tracePt t="44991" x="1825625" y="2208213"/>
          <p14:tracePt t="45006" x="1833563" y="2200275"/>
          <p14:tracePt t="45023" x="1841500" y="2200275"/>
          <p14:tracePt t="45029" x="1849438" y="2200275"/>
          <p14:tracePt t="45043" x="1857375" y="2200275"/>
          <p14:tracePt t="45066" x="1865313" y="2200275"/>
          <p14:tracePt t="45075" x="1865313" y="2192338"/>
          <p14:tracePt t="45081" x="1873250" y="2192338"/>
          <p14:tracePt t="45089" x="1881188" y="2192338"/>
          <p14:tracePt t="45096" x="1889125" y="2192338"/>
          <p14:tracePt t="45118" x="1897063" y="2192338"/>
          <p14:tracePt t="45133" x="1905000" y="2184400"/>
          <p14:tracePt t="45140" x="1912938" y="2184400"/>
          <p14:tracePt t="45156" x="1920875" y="2184400"/>
          <p14:tracePt t="45171" x="1928813" y="2184400"/>
          <p14:tracePt t="45193" x="1936750" y="2184400"/>
          <p14:tracePt t="45201" x="1944688" y="2184400"/>
          <p14:tracePt t="45216" x="1952625" y="2184400"/>
          <p14:tracePt t="45231" x="1960563" y="2184400"/>
          <p14:tracePt t="45246" x="1968500" y="2176463"/>
          <p14:tracePt t="45261" x="1976438" y="2176463"/>
          <p14:tracePt t="45283" x="1984375" y="2176463"/>
          <p14:tracePt t="45336" x="1992313" y="2176463"/>
          <p14:tracePt t="45411" x="2000250" y="2176463"/>
          <p14:tracePt t="45449" x="2008188" y="2176463"/>
          <p14:tracePt t="45508" x="2017713" y="2176463"/>
          <p14:tracePt t="45561" x="2025650" y="2176463"/>
          <p14:tracePt t="45591" x="2041525" y="2176463"/>
          <p14:tracePt t="45599" x="2049463" y="2176463"/>
          <p14:tracePt t="45606" x="2057400" y="2176463"/>
          <p14:tracePt t="45614" x="2065338" y="2176463"/>
          <p14:tracePt t="45621" x="2089150" y="2176463"/>
          <p14:tracePt t="45628" x="2105025" y="2176463"/>
          <p14:tracePt t="45637" x="2120900" y="2176463"/>
          <p14:tracePt t="45643" x="2136775" y="2176463"/>
          <p14:tracePt t="45651" x="2152650" y="2176463"/>
          <p14:tracePt t="45658" x="2168525" y="2176463"/>
          <p14:tracePt t="45667" x="2184400" y="2176463"/>
          <p14:tracePt t="45673" x="2200275" y="2176463"/>
          <p14:tracePt t="45681" x="2216150" y="2176463"/>
          <p14:tracePt t="45689" x="2224088" y="2176463"/>
          <p14:tracePt t="45696" x="2247900" y="2176463"/>
          <p14:tracePt t="45703" x="2255838" y="2176463"/>
          <p14:tracePt t="45710" x="2271713" y="2176463"/>
          <p14:tracePt t="45719" x="2279650" y="2176463"/>
          <p14:tracePt t="45726" x="2295525" y="2176463"/>
          <p14:tracePt t="45734" x="2327275" y="2176463"/>
          <p14:tracePt t="45741" x="2343150" y="2176463"/>
          <p14:tracePt t="45749" x="2359025" y="2176463"/>
          <p14:tracePt t="45756" x="2384425" y="2176463"/>
          <p14:tracePt t="45771" x="2392363" y="2176463"/>
          <p14:tracePt t="45779" x="2408238" y="2176463"/>
          <p14:tracePt t="45794" x="2416175" y="2176463"/>
          <p14:tracePt t="46956" x="2424113" y="2176463"/>
          <p14:tracePt t="46964" x="2432050" y="2176463"/>
          <p14:tracePt t="46972" x="2439988" y="2176463"/>
          <p14:tracePt t="46978" x="2447925" y="2176463"/>
          <p14:tracePt t="46990" x="2455863" y="2176463"/>
          <p14:tracePt t="46993" x="2463800" y="2184400"/>
          <p14:tracePt t="47003" x="2471738" y="2184400"/>
          <p14:tracePt t="47009" x="2479675" y="2192338"/>
          <p14:tracePt t="47019" x="2487613" y="2192338"/>
          <p14:tracePt t="47032" x="2495550" y="2192338"/>
          <p14:tracePt t="47039" x="2503488" y="2192338"/>
          <p14:tracePt t="47248" x="2511425" y="2192338"/>
          <p14:tracePt t="47263" x="2519363" y="2192338"/>
          <p14:tracePt t="47279" x="2535238" y="2192338"/>
          <p14:tracePt t="47295" x="2543175" y="2192338"/>
          <p14:tracePt t="47303" x="2551113" y="2192338"/>
          <p14:tracePt t="47310" x="2559050" y="2192338"/>
          <p14:tracePt t="47631" x="2566988" y="2192338"/>
          <p14:tracePt t="47646" x="2574925" y="2192338"/>
          <p14:tracePt t="47662" x="2582863" y="2184400"/>
          <p14:tracePt t="47669" x="2590800" y="2184400"/>
          <p14:tracePt t="47677" x="2590800" y="2176463"/>
          <p14:tracePt t="47685" x="2598738" y="2176463"/>
          <p14:tracePt t="47691" x="2606675" y="2176463"/>
          <p14:tracePt t="47699" x="2614613" y="2176463"/>
          <p14:tracePt t="47706" x="2622550" y="2176463"/>
          <p14:tracePt t="47722" x="2630488" y="2176463"/>
          <p14:tracePt t="47737" x="2638425" y="2176463"/>
          <p14:tracePt t="47923" x="2646363" y="2176463"/>
          <p14:tracePt t="47938" x="2654300" y="2176463"/>
          <p14:tracePt t="47962" x="2662238" y="2176463"/>
          <p14:tracePt t="47976" x="2670175" y="2176463"/>
          <p14:tracePt t="47991" x="2686050" y="2176463"/>
          <p14:tracePt t="47998" x="2693988" y="2176463"/>
          <p14:tracePt t="48006" x="2701925" y="2168525"/>
          <p14:tracePt t="48013" x="2717800" y="2168525"/>
          <p14:tracePt t="48028" x="2733675" y="2168525"/>
          <p14:tracePt t="48036" x="2741613" y="2168525"/>
          <p14:tracePt t="48044" x="2751138" y="2168525"/>
          <p14:tracePt t="48051" x="2759075" y="2168525"/>
          <p14:tracePt t="48059" x="2767013" y="2168525"/>
          <p14:tracePt t="48066" x="2782888" y="2168525"/>
          <p14:tracePt t="48081" x="2798763" y="2168525"/>
          <p14:tracePt t="48088" x="2806700" y="2168525"/>
          <p14:tracePt t="48096" x="2814638" y="2168525"/>
          <p14:tracePt t="48104" x="2846388" y="2168525"/>
          <p14:tracePt t="48111" x="2862263" y="2168525"/>
          <p14:tracePt t="48118" x="2886075" y="2168525"/>
          <p14:tracePt t="48126" x="2909888" y="2168525"/>
          <p14:tracePt t="48134" x="2933700" y="2168525"/>
          <p14:tracePt t="48141" x="2965450" y="2168525"/>
          <p14:tracePt t="48149" x="2989263" y="2168525"/>
          <p14:tracePt t="48155" x="3005138" y="2168525"/>
          <p14:tracePt t="48163" x="3021013" y="2168525"/>
          <p14:tracePt t="48171" x="3044825" y="2168525"/>
          <p14:tracePt t="48179" x="3060700" y="2168525"/>
          <p14:tracePt t="48186" x="3084513" y="2168525"/>
          <p14:tracePt t="48194" x="3092450" y="2168525"/>
          <p14:tracePt t="48202" x="3109913" y="2168525"/>
          <p14:tracePt t="48209" x="3125788" y="2168525"/>
          <p14:tracePt t="48216" x="3133725" y="2168525"/>
          <p14:tracePt t="48223" x="3149600" y="2168525"/>
          <p14:tracePt t="48231" x="3157538" y="2168525"/>
          <p14:tracePt t="48238" x="3173413" y="2168525"/>
          <p14:tracePt t="48246" x="3181350" y="2168525"/>
          <p14:tracePt t="48261" x="3189288" y="2168525"/>
          <p14:tracePt t="48268" x="3197225" y="2168525"/>
          <p14:tracePt t="48276" x="3213100" y="2168525"/>
          <p14:tracePt t="48284" x="3221038" y="2168525"/>
          <p14:tracePt t="48290" x="3244850" y="2168525"/>
          <p14:tracePt t="48298" x="3268663" y="2168525"/>
          <p14:tracePt t="48306" x="3284538" y="2168525"/>
          <p14:tracePt t="48313" x="3292475" y="2168525"/>
          <p14:tracePt t="48321" x="3316288" y="2168525"/>
          <p14:tracePt t="48329" x="3324225" y="2168525"/>
          <p14:tracePt t="48336" x="3348038" y="2160588"/>
          <p14:tracePt t="48343" x="3363913" y="2160588"/>
          <p14:tracePt t="48351" x="3371850" y="2160588"/>
          <p14:tracePt t="48358" x="3379788" y="2160588"/>
          <p14:tracePt t="48366" x="3387725" y="2160588"/>
          <p14:tracePt t="48381" x="3395663" y="2160588"/>
          <p14:tracePt t="48404" x="3403600" y="2160588"/>
          <p14:tracePt t="48433" x="3411538" y="2160588"/>
          <p14:tracePt t="48486" x="3419475" y="2160588"/>
          <p14:tracePt t="48530" x="3427413" y="2160588"/>
          <p14:tracePt t="48568" x="3435350" y="2160588"/>
          <p14:tracePt t="48584" x="3443288" y="2160588"/>
          <p14:tracePt t="48637" x="3451225" y="2160588"/>
          <p14:tracePt t="49003" x="3459163" y="2160588"/>
          <p14:tracePt t="49018" x="3467100" y="2160588"/>
          <p14:tracePt t="49026" x="3476625" y="2160588"/>
          <p14:tracePt t="49034" x="3484563" y="2160588"/>
          <p14:tracePt t="49040" x="3492500" y="2160588"/>
          <p14:tracePt t="49049" x="3500438" y="2160588"/>
          <p14:tracePt t="49071" x="3508375" y="2160588"/>
          <p14:tracePt t="49438" x="3508375" y="2168525"/>
          <p14:tracePt t="49454" x="3508375" y="2176463"/>
          <p14:tracePt t="49469" x="3508375" y="2184400"/>
          <p14:tracePt t="53889" x="3532188" y="2184400"/>
          <p14:tracePt t="53891" x="3548063" y="2184400"/>
          <p14:tracePt t="53892" x="3556000" y="2184400"/>
          <p14:tracePt t="54216" x="3556000" y="2192338"/>
          <p14:tracePt t="54223" x="3556000" y="2200275"/>
          <p14:tracePt t="54232" x="3556000" y="2208213"/>
          <p14:tracePt t="54241" x="3556000" y="2224088"/>
          <p14:tracePt t="54249" x="3556000" y="2241550"/>
          <p14:tracePt t="54262" x="3556000" y="2249488"/>
          <p14:tracePt t="54268" x="3556000" y="2257425"/>
          <p14:tracePt t="54277" x="3556000" y="2265363"/>
          <p14:tracePt t="54284" x="3548063" y="2265363"/>
          <p14:tracePt t="54306" x="3540125" y="2265363"/>
          <p14:tracePt t="54321" x="3540125" y="2273300"/>
          <p14:tracePt t="54943" x="3532188" y="2273300"/>
          <p14:tracePt t="54951" x="3524250" y="2273300"/>
          <p14:tracePt t="55604" x="3524250" y="2265363"/>
          <p14:tracePt t="55641" x="3524250" y="2257425"/>
          <p14:tracePt t="55738" x="3524250" y="2249488"/>
          <p14:tracePt t="55747" x="3532188" y="2249488"/>
          <p14:tracePt t="55753" x="3532188" y="2241550"/>
          <p14:tracePt t="55815" x="3540125" y="2241550"/>
          <p14:tracePt t="55881" x="3548063" y="2241550"/>
          <p14:tracePt t="55898" x="3556000" y="2241550"/>
          <p14:tracePt t="55904" x="3563938" y="2241550"/>
          <p14:tracePt t="55926" x="3571875" y="2241550"/>
          <p14:tracePt t="55934" x="3587750" y="2241550"/>
          <p14:tracePt t="55948" x="3595688" y="2241550"/>
          <p14:tracePt t="55956" x="3603625" y="2233613"/>
          <p14:tracePt t="55964" x="3611563" y="2233613"/>
          <p14:tracePt t="55971" x="3619500" y="2233613"/>
          <p14:tracePt t="55978" x="3627438" y="2233613"/>
          <p14:tracePt t="55986" x="3635375" y="2233613"/>
          <p14:tracePt t="56001" x="3643313" y="2233613"/>
          <p14:tracePt t="56039" x="3651250" y="2233613"/>
          <p14:tracePt t="56083" x="3659188" y="2233613"/>
          <p14:tracePt t="56091" x="3667125" y="2233613"/>
          <p14:tracePt t="56099" x="3667125" y="2224088"/>
          <p14:tracePt t="56106" x="3675063" y="2224088"/>
          <p14:tracePt t="56129" x="3683000" y="2224088"/>
          <p14:tracePt t="56151" x="3690938" y="2224088"/>
          <p14:tracePt t="56166" x="3698875" y="2224088"/>
          <p14:tracePt t="56190" x="3706813" y="2224088"/>
          <p14:tracePt t="56211" x="3714750" y="2224088"/>
          <p14:tracePt t="56234" x="3722688" y="2224088"/>
          <p14:tracePt t="57186" x="3730625" y="2224088"/>
          <p14:tracePt t="57196" x="3738563" y="2224088"/>
          <p14:tracePt t="57201" x="3762375" y="2224088"/>
          <p14:tracePt t="57212" x="3770313" y="2224088"/>
          <p14:tracePt t="57217" x="3786188" y="2224088"/>
          <p14:tracePt t="57223" x="3794125" y="2224088"/>
          <p14:tracePt t="57231" x="3817938" y="2224088"/>
          <p14:tracePt t="57240" x="3817938" y="2233613"/>
          <p14:tracePt t="57247" x="3825875" y="2233613"/>
          <p14:tracePt t="57255" x="3833813" y="2233613"/>
          <p14:tracePt t="57262" x="3843338" y="2233613"/>
          <p14:tracePt t="57268" x="3843338" y="2241550"/>
          <p14:tracePt t="57366" x="3833813" y="2241550"/>
          <p14:tracePt t="57374" x="3833813" y="2249488"/>
          <p14:tracePt t="57441" x="3833813" y="2257425"/>
          <p14:tracePt t="57651" x="3843338" y="2257425"/>
          <p14:tracePt t="57666" x="3851275" y="2249488"/>
          <p14:tracePt t="57681" x="3859213" y="2249488"/>
          <p14:tracePt t="57689" x="3859213" y="2241550"/>
          <p14:tracePt t="57697" x="3867150" y="2241550"/>
          <p14:tracePt t="57712" x="3875088" y="2233613"/>
          <p14:tracePt t="57719" x="3883025" y="2233613"/>
          <p14:tracePt t="57733" x="3890963" y="2224088"/>
          <p14:tracePt t="57749" x="3898900" y="2224088"/>
          <p14:tracePt t="57763" x="3906838" y="2224088"/>
          <p14:tracePt t="57771" x="3914775" y="2224088"/>
          <p14:tracePt t="57787" x="3922713" y="2224088"/>
          <p14:tracePt t="57801" x="3930650" y="2216150"/>
          <p14:tracePt t="57816" x="3938588" y="2216150"/>
          <p14:tracePt t="57823" x="3946525" y="2216150"/>
          <p14:tracePt t="57847" x="3954463" y="2216150"/>
          <p14:tracePt t="57862" x="3962400" y="2216150"/>
          <p14:tracePt t="57877" x="3970338" y="2208213"/>
          <p14:tracePt t="57896" x="3978275" y="2208213"/>
          <p14:tracePt t="57907" x="3986213" y="2208213"/>
          <p14:tracePt t="57921" x="3994150" y="2208213"/>
          <p14:tracePt t="57936" x="4002088" y="2208213"/>
          <p14:tracePt t="57944" x="4010025" y="2208213"/>
          <p14:tracePt t="57951" x="4017963" y="2208213"/>
          <p14:tracePt t="57974" x="4025900" y="2208213"/>
          <p14:tracePt t="57989" x="4033838" y="2208213"/>
          <p14:tracePt t="57996" x="4041775" y="2208213"/>
          <p14:tracePt t="58011" x="4049713" y="2208213"/>
          <p14:tracePt t="58027" x="4057650" y="2208213"/>
          <p14:tracePt t="58043" x="4073525" y="2208213"/>
          <p14:tracePt t="58048" x="4089400" y="2208213"/>
          <p14:tracePt t="58057" x="4097338" y="2208213"/>
          <p14:tracePt t="58063" x="4113213" y="2208213"/>
          <p14:tracePt t="58072" x="4129088" y="2208213"/>
          <p14:tracePt t="58079" x="4144963" y="2208213"/>
          <p14:tracePt t="58087" x="4168775" y="2208213"/>
          <p14:tracePt t="58094" x="4184650" y="2208213"/>
          <p14:tracePt t="58101" x="4192588" y="2208213"/>
          <p14:tracePt t="58109" x="4210050" y="2208213"/>
          <p14:tracePt t="58116" x="4233863" y="2208213"/>
          <p14:tracePt t="58123" x="4241800" y="2208213"/>
          <p14:tracePt t="58131" x="4265613" y="2208213"/>
          <p14:tracePt t="58138" x="4273550" y="2208213"/>
          <p14:tracePt t="58146" x="4281488" y="2208213"/>
          <p14:tracePt t="58153" x="4289425" y="2208213"/>
          <p14:tracePt t="58161" x="4297363" y="2208213"/>
          <p14:tracePt t="58168" x="4313238" y="2208213"/>
          <p14:tracePt t="58184" x="4329113" y="2208213"/>
          <p14:tracePt t="58199" x="4337050" y="2208213"/>
          <p14:tracePt t="58206" x="4344988" y="2208213"/>
          <p14:tracePt t="58214" x="4360863" y="2208213"/>
          <p14:tracePt t="58221" x="4368800" y="2208213"/>
          <p14:tracePt t="58229" x="4376738" y="2208213"/>
          <p14:tracePt t="58236" x="4384675" y="2208213"/>
          <p14:tracePt t="58244" x="4392613" y="2208213"/>
          <p14:tracePt t="58259" x="4400550" y="2208213"/>
          <p14:tracePt t="58273" x="4416425" y="2208213"/>
          <p14:tracePt t="58289" x="4432300" y="2208213"/>
          <p14:tracePt t="58296" x="4440238" y="2208213"/>
          <p14:tracePt t="58312" x="4456113" y="2208213"/>
          <p14:tracePt t="58319" x="4464050" y="2208213"/>
          <p14:tracePt t="58333" x="4471988" y="2208213"/>
          <p14:tracePt t="58341" x="4479925" y="2208213"/>
          <p14:tracePt t="58348" x="4487863" y="2208213"/>
          <p14:tracePt t="58364" x="4495800" y="2208213"/>
          <p14:tracePt t="58379" x="4503738" y="2208213"/>
          <p14:tracePt t="58393" x="4511675" y="2208213"/>
          <p14:tracePt t="58403" x="4519613" y="2208213"/>
          <p14:tracePt t="58425" x="4527550" y="2208213"/>
          <p14:tracePt t="59826" x="4527550" y="2216150"/>
          <p14:tracePt t="69145" x="0" y="0"/>
        </p14:tracePtLst>
        <p14:tracePtLst>
          <p14:tracePt t="70081" x="1443038" y="3436938"/>
          <p14:tracePt t="70215" x="1450975" y="3436938"/>
          <p14:tracePt t="70222" x="1458913" y="3436938"/>
          <p14:tracePt t="70232" x="1474788" y="3444875"/>
          <p14:tracePt t="70238" x="1490663" y="3452813"/>
          <p14:tracePt t="70246" x="1498600" y="3452813"/>
          <p14:tracePt t="70253" x="1514475" y="3468688"/>
          <p14:tracePt t="70260" x="1538288" y="3476625"/>
          <p14:tracePt t="70268" x="1546225" y="3476625"/>
          <p14:tracePt t="70275" x="1554163" y="3484563"/>
          <p14:tracePt t="70283" x="1562100" y="3492500"/>
          <p14:tracePt t="70289" x="1570038" y="3492500"/>
          <p14:tracePt t="70320" x="1577975" y="3500438"/>
          <p14:tracePt t="70360" x="1585913" y="3500438"/>
          <p14:tracePt t="70366" x="1593850" y="3500438"/>
          <p14:tracePt t="70372" x="1601788" y="3500438"/>
          <p14:tracePt t="70380" x="1617663" y="3492500"/>
          <p14:tracePt t="70387" x="1633538" y="3492500"/>
          <p14:tracePt t="70395" x="1641475" y="3476625"/>
          <p14:tracePt t="70403" x="1658938" y="3476625"/>
          <p14:tracePt t="70410" x="1674813" y="3460750"/>
          <p14:tracePt t="70418" x="1682750" y="3452813"/>
          <p14:tracePt t="70425" x="1690688" y="3452813"/>
          <p14:tracePt t="70433" x="1690688" y="3444875"/>
          <p14:tracePt t="70440" x="1706563" y="3436938"/>
          <p14:tracePt t="70447" x="1706563" y="3429000"/>
          <p14:tracePt t="70454" x="1714500" y="3421063"/>
          <p14:tracePt t="70470" x="1722438" y="3405188"/>
          <p14:tracePt t="70477" x="1730375" y="3405188"/>
          <p14:tracePt t="70486" x="1730375" y="3397250"/>
          <p14:tracePt t="70492" x="1730375" y="3389313"/>
          <p14:tracePt t="70500" x="1738313" y="3381375"/>
          <p14:tracePt t="70507" x="1738313" y="3373438"/>
          <p14:tracePt t="70516" x="1746250" y="3373438"/>
          <p14:tracePt t="70522" x="1746250" y="3365500"/>
          <p14:tracePt t="70530" x="1746250" y="3357563"/>
          <p14:tracePt t="70537" x="1754188" y="3357563"/>
          <p14:tracePt t="70545" x="1762125" y="3357563"/>
          <p14:tracePt t="70553" x="1762125" y="3349625"/>
          <p14:tracePt t="70567" x="1770063" y="3341688"/>
          <p14:tracePt t="70590" x="1778000" y="3341688"/>
          <p14:tracePt t="70612" x="1785938" y="3333750"/>
          <p14:tracePt t="70620" x="1793875" y="3333750"/>
          <p14:tracePt t="70650" x="1801813" y="3333750"/>
          <p14:tracePt t="70665" x="1809750" y="3333750"/>
          <p14:tracePt t="70687" x="1817688" y="3341688"/>
          <p14:tracePt t="70695" x="1825625" y="3349625"/>
          <p14:tracePt t="70703" x="1833563" y="3357563"/>
          <p14:tracePt t="70710" x="1841500" y="3373438"/>
          <p14:tracePt t="70717" x="1849438" y="3373438"/>
          <p14:tracePt t="70725" x="1857375" y="3389313"/>
          <p14:tracePt t="70733" x="1857375" y="3397250"/>
          <p14:tracePt t="70740" x="1857375" y="3405188"/>
          <p14:tracePt t="70747" x="1865313" y="3405188"/>
          <p14:tracePt t="70755" x="1865313" y="3413125"/>
          <p14:tracePt t="70769" x="1865313" y="3421063"/>
          <p14:tracePt t="70859" x="1873250" y="3421063"/>
          <p14:tracePt t="70868" x="1881188" y="3421063"/>
          <p14:tracePt t="70885" x="1889125" y="3421063"/>
          <p14:tracePt t="70897" x="1897063" y="3421063"/>
          <p14:tracePt t="70912" x="1905000" y="3421063"/>
          <p14:tracePt t="70913" x="1912938" y="3421063"/>
          <p14:tracePt t="70920" x="1928813" y="3413125"/>
          <p14:tracePt t="70928" x="1936750" y="3405188"/>
          <p14:tracePt t="70935" x="1944688" y="3405188"/>
          <p14:tracePt t="70942" x="1960563" y="3397250"/>
          <p14:tracePt t="70950" x="1992313" y="3389313"/>
          <p14:tracePt t="70957" x="2008188" y="3381375"/>
          <p14:tracePt t="70965" x="2025650" y="3381375"/>
          <p14:tracePt t="70972" x="2033588" y="3381375"/>
          <p14:tracePt t="70980" x="2041525" y="3381375"/>
          <p14:tracePt t="70987" x="2057400" y="3381375"/>
          <p14:tracePt t="70995" x="2073275" y="3381375"/>
          <p14:tracePt t="71002" x="2081213" y="3381375"/>
          <p14:tracePt t="71010" x="2089150" y="3381375"/>
          <p14:tracePt t="71017" x="2097088" y="3381375"/>
          <p14:tracePt t="71032" x="2105025" y="3381375"/>
          <p14:tracePt t="71048" x="2112963" y="3381375"/>
          <p14:tracePt t="71062" x="2120900" y="3381375"/>
          <p14:tracePt t="71100" x="2128838" y="3381375"/>
          <p14:tracePt t="71347" x="2120900" y="3373438"/>
          <p14:tracePt t="71354" x="2105025" y="3365500"/>
          <p14:tracePt t="71362" x="2073275" y="3357563"/>
          <p14:tracePt t="71369" x="2057400" y="3349625"/>
          <p14:tracePt t="71377" x="2033588" y="3333750"/>
          <p14:tracePt t="71385" x="2008188" y="3325813"/>
          <p14:tracePt t="71392" x="1992313" y="3317875"/>
          <p14:tracePt t="71400" x="1960563" y="3294063"/>
          <p14:tracePt t="71407" x="1944688" y="3294063"/>
          <p14:tracePt t="71415" x="1936750" y="3278188"/>
          <p14:tracePt t="71422" x="1912938" y="3270250"/>
          <p14:tracePt t="71430" x="1905000" y="3252788"/>
          <p14:tracePt t="71437" x="1897063" y="3244850"/>
          <p14:tracePt t="71445" x="1881188" y="3228975"/>
          <p14:tracePt t="71453" x="1865313" y="3205163"/>
          <p14:tracePt t="71469" x="1841500" y="3173413"/>
          <p14:tracePt t="71475" x="1809750" y="3141663"/>
          <p14:tracePt t="71482" x="1793875" y="3125788"/>
          <p14:tracePt t="71489" x="1762125" y="3101975"/>
          <p14:tracePt t="71498" x="1730375" y="3070225"/>
          <p14:tracePt t="71505" x="1706563" y="3054350"/>
          <p14:tracePt t="71513" x="1682750" y="3038475"/>
          <p14:tracePt t="71519" x="1658938" y="3030538"/>
          <p14:tracePt t="71527" x="1633538" y="3006725"/>
          <p14:tracePt t="71535" x="1609725" y="2990850"/>
          <p14:tracePt t="71542" x="1577975" y="2967038"/>
          <p14:tracePt t="71550" x="1570038" y="2959100"/>
          <p14:tracePt t="71565" x="1562100" y="2959100"/>
          <p14:tracePt t="71572" x="1562100" y="2951163"/>
          <p14:tracePt t="71587" x="1562100" y="2943225"/>
          <p14:tracePt t="71594" x="1562100" y="2935288"/>
          <p14:tracePt t="71610" x="1562100" y="2927350"/>
          <p14:tracePt t="71618" x="1554163" y="2919413"/>
          <p14:tracePt t="71625" x="1554163" y="2901950"/>
          <p14:tracePt t="71632" x="1554163" y="2886075"/>
          <p14:tracePt t="71640" x="1554163" y="2870200"/>
          <p14:tracePt t="71647" x="1554163" y="2862263"/>
          <p14:tracePt t="71654" x="1554163" y="2854325"/>
          <p14:tracePt t="71662" x="1554163" y="2838450"/>
          <p14:tracePt t="71670" x="1554163" y="2814638"/>
          <p14:tracePt t="71677" x="1554163" y="2798763"/>
          <p14:tracePt t="71685" x="1554163" y="2790825"/>
          <p14:tracePt t="71692" x="1554163" y="2782888"/>
          <p14:tracePt t="71701" x="1554163" y="2767013"/>
          <p14:tracePt t="71716" x="1554163" y="2759075"/>
          <p14:tracePt t="71722" x="1554163" y="2751138"/>
          <p14:tracePt t="71737" x="1554163" y="2743200"/>
          <p14:tracePt t="71745" x="1554163" y="2735263"/>
          <p14:tracePt t="71767" x="1554163" y="2727325"/>
          <p14:tracePt t="71812" x="1546225" y="2727325"/>
          <p14:tracePt t="71827" x="1538288" y="2727325"/>
          <p14:tracePt t="71835" x="1530350" y="2727325"/>
          <p14:tracePt t="71857" x="1522413" y="2727325"/>
          <p14:tracePt t="71992" x="1522413" y="2719388"/>
          <p14:tracePt t="72007" x="1522413" y="2711450"/>
          <p14:tracePt t="72015" x="1522413" y="2703513"/>
          <p14:tracePt t="72022" x="1522413" y="2695575"/>
          <p14:tracePt t="72037" x="1522413" y="2687638"/>
          <p14:tracePt t="72127" x="1522413" y="2703513"/>
          <p14:tracePt t="72135" x="1522413" y="2719388"/>
          <p14:tracePt t="72142" x="1522413" y="2735263"/>
          <p14:tracePt t="72150" x="1522413" y="2751138"/>
          <p14:tracePt t="72157" x="1522413" y="2767013"/>
          <p14:tracePt t="72165" x="1522413" y="2798763"/>
          <p14:tracePt t="72172" x="1522413" y="2822575"/>
          <p14:tracePt t="72180" x="1522413" y="2846388"/>
          <p14:tracePt t="72187" x="1522413" y="2878138"/>
          <p14:tracePt t="72195" x="1522413" y="2894013"/>
          <p14:tracePt t="72202" x="1522413" y="2909888"/>
          <p14:tracePt t="72210" x="1522413" y="2943225"/>
          <p14:tracePt t="72217" x="1522413" y="2967038"/>
          <p14:tracePt t="72225" x="1522413" y="2990850"/>
          <p14:tracePt t="72233" x="1522413" y="3014663"/>
          <p14:tracePt t="72239" x="1522413" y="3038475"/>
          <p14:tracePt t="72248" x="1522413" y="3046413"/>
          <p14:tracePt t="72254" x="1522413" y="3062288"/>
          <p14:tracePt t="72263" x="1522413" y="3070225"/>
          <p14:tracePt t="72277" x="1522413" y="3078163"/>
          <p14:tracePt t="72301" x="1522413" y="3086100"/>
          <p14:tracePt t="72315" x="1522413" y="3094038"/>
          <p14:tracePt t="72322" x="1522413" y="3101975"/>
          <p14:tracePt t="72345" x="1522413" y="3109913"/>
          <p14:tracePt t="72525" x="1522413" y="3101975"/>
          <p14:tracePt t="72533" x="1522413" y="3094038"/>
          <p14:tracePt t="72539" x="1522413" y="3086100"/>
          <p14:tracePt t="72548" x="1522413" y="3078163"/>
          <p14:tracePt t="72562" x="1522413" y="3070225"/>
          <p14:tracePt t="72570" x="1522413" y="3062288"/>
          <p14:tracePt t="72577" x="1522413" y="3054350"/>
          <p14:tracePt t="72592" x="1522413" y="3046413"/>
          <p14:tracePt t="72607" x="1522413" y="3038475"/>
          <p14:tracePt t="72622" x="1522413" y="3022600"/>
          <p14:tracePt t="72638" x="1530350" y="3014663"/>
          <p14:tracePt t="72645" x="1530350" y="2998788"/>
          <p14:tracePt t="72660" x="1530350" y="2990850"/>
          <p14:tracePt t="72668" x="1538288" y="2982913"/>
          <p14:tracePt t="72675" x="1546225" y="2974975"/>
          <p14:tracePt t="72682" x="1546225" y="2967038"/>
          <p14:tracePt t="72689" x="1554163" y="2967038"/>
          <p14:tracePt t="72698" x="1562100" y="2959100"/>
          <p14:tracePt t="72704" x="1570038" y="2959100"/>
          <p14:tracePt t="72712" x="1585913" y="2951163"/>
          <p14:tracePt t="72720" x="1601788" y="2951163"/>
          <p14:tracePt t="72727" x="1609725" y="2951163"/>
          <p14:tracePt t="72734" x="1617663" y="2951163"/>
          <p14:tracePt t="72742" x="1641475" y="2951163"/>
          <p14:tracePt t="72750" x="1651000" y="2951163"/>
          <p14:tracePt t="72757" x="1674813" y="2951163"/>
          <p14:tracePt t="72764" x="1690688" y="2951163"/>
          <p14:tracePt t="72772" x="1706563" y="2951163"/>
          <p14:tracePt t="72779" x="1730375" y="2967038"/>
          <p14:tracePt t="72787" x="1746250" y="2967038"/>
          <p14:tracePt t="72795" x="1762125" y="2982913"/>
          <p14:tracePt t="72802" x="1778000" y="2990850"/>
          <p14:tracePt t="72810" x="1793875" y="3006725"/>
          <p14:tracePt t="72817" x="1809750" y="3014663"/>
          <p14:tracePt t="72826" x="1817688" y="3022600"/>
          <p14:tracePt t="72833" x="1825625" y="3022600"/>
          <p14:tracePt t="72839" x="1825625" y="3030538"/>
          <p14:tracePt t="72848" x="1833563" y="3030538"/>
          <p14:tracePt t="72855" x="1833563" y="3038475"/>
          <p14:tracePt t="72870" x="1841500" y="3038475"/>
          <p14:tracePt t="72892" x="1841500" y="3046413"/>
          <p14:tracePt t="72907" x="1849438" y="3046413"/>
          <p14:tracePt t="72923" x="1849438" y="3054350"/>
          <p14:tracePt t="72937" x="1857375" y="3062288"/>
          <p14:tracePt t="72945" x="1857375" y="3070225"/>
          <p14:tracePt t="72952" x="1865313" y="3078163"/>
          <p14:tracePt t="72960" x="1865313" y="3086100"/>
          <p14:tracePt t="72967" x="1873250" y="3094038"/>
          <p14:tracePt t="72975" x="1881188" y="3101975"/>
          <p14:tracePt t="72984" x="1889125" y="3117850"/>
          <p14:tracePt t="72990" x="1897063" y="3125788"/>
          <p14:tracePt t="73005" x="1897063" y="3133725"/>
          <p14:tracePt t="73013" x="1905000" y="3133725"/>
          <p14:tracePt t="73019" x="1905000" y="3141663"/>
          <p14:tracePt t="73027" x="1912938" y="3141663"/>
          <p14:tracePt t="73042" x="1920875" y="3141663"/>
          <p14:tracePt t="73057" x="1928813" y="3141663"/>
          <p14:tracePt t="73065" x="1936750" y="3141663"/>
          <p14:tracePt t="73080" x="1952625" y="3141663"/>
          <p14:tracePt t="73087" x="1960563" y="3141663"/>
          <p14:tracePt t="73095" x="1976438" y="3141663"/>
          <p14:tracePt t="73102" x="2000250" y="3141663"/>
          <p14:tracePt t="73110" x="2017713" y="3141663"/>
          <p14:tracePt t="73118" x="2041525" y="3141663"/>
          <p14:tracePt t="73125" x="2057400" y="3141663"/>
          <p14:tracePt t="73133" x="2065338" y="3141663"/>
          <p14:tracePt t="73139" x="2089150" y="3141663"/>
          <p14:tracePt t="73147" x="2105025" y="3141663"/>
          <p14:tracePt t="73156" x="2120900" y="3141663"/>
          <p14:tracePt t="73162" x="2144713" y="3141663"/>
          <p14:tracePt t="73177" x="2152650" y="3141663"/>
          <p14:tracePt t="73202" x="2160588" y="3141663"/>
          <p14:tracePt t="73215" x="2176463" y="3141663"/>
          <p14:tracePt t="73222" x="2192338" y="3141663"/>
          <p14:tracePt t="73231" x="2208213" y="3141663"/>
          <p14:tracePt t="73237" x="2232025" y="3141663"/>
          <p14:tracePt t="73245" x="2247900" y="3141663"/>
          <p14:tracePt t="73252" x="2279650" y="3141663"/>
          <p14:tracePt t="73260" x="2303463" y="3141663"/>
          <p14:tracePt t="73267" x="2319338" y="3141663"/>
          <p14:tracePt t="73275" x="2335213" y="3141663"/>
          <p14:tracePt t="73283" x="2343150" y="3141663"/>
          <p14:tracePt t="73320" x="2351088" y="3141663"/>
          <p14:tracePt t="73364" x="2343150" y="3141663"/>
          <p14:tracePt t="73373" x="2335213" y="3141663"/>
          <p14:tracePt t="73381" x="2311400" y="3141663"/>
          <p14:tracePt t="73388" x="2303463" y="3149600"/>
          <p14:tracePt t="73395" x="2279650" y="3149600"/>
          <p14:tracePt t="73404" x="2255838" y="3149600"/>
          <p14:tracePt t="73412" x="2224088" y="3157538"/>
          <p14:tracePt t="73420" x="2200275" y="3157538"/>
          <p14:tracePt t="73425" x="2192338" y="3157538"/>
          <p14:tracePt t="73433" x="2160588" y="3165475"/>
          <p14:tracePt t="73440" x="2152650" y="3165475"/>
          <p14:tracePt t="73447" x="2144713" y="3165475"/>
          <p14:tracePt t="73455" x="2136775" y="3165475"/>
          <p14:tracePt t="75674" x="2128838" y="3165475"/>
          <p14:tracePt t="75682" x="2120900" y="3173413"/>
          <p14:tracePt t="75689" x="2112963" y="3173413"/>
          <p14:tracePt t="75699" x="2105025" y="3181350"/>
          <p14:tracePt t="75713" x="2105025" y="3189288"/>
          <p14:tracePt t="75720" x="2097088" y="3189288"/>
          <p14:tracePt t="75730" x="2089150" y="3189288"/>
          <p14:tracePt t="76034" x="2081213" y="3197225"/>
          <p14:tracePt t="76043" x="2057400" y="3197225"/>
          <p14:tracePt t="76050" x="2041525" y="3213100"/>
          <p14:tracePt t="76058" x="2025650" y="3213100"/>
          <p14:tracePt t="76066" x="2008188" y="3221038"/>
          <p14:tracePt t="76072" x="1984375" y="3228975"/>
          <p14:tracePt t="76080" x="1960563" y="3236913"/>
          <p14:tracePt t="76089" x="1936750" y="3244850"/>
          <p14:tracePt t="76096" x="1920875" y="3244850"/>
          <p14:tracePt t="76102" x="1905000" y="3252788"/>
          <p14:tracePt t="76111" x="1889125" y="3262313"/>
          <p14:tracePt t="76118" x="1873250" y="3270250"/>
          <p14:tracePt t="76126" x="1857375" y="3270250"/>
          <p14:tracePt t="76133" x="1849438" y="3270250"/>
          <p14:tracePt t="76141" x="1841500" y="3278188"/>
          <p14:tracePt t="76149" x="1825625" y="3286125"/>
          <p14:tracePt t="76162" x="1809750" y="3286125"/>
          <p14:tracePt t="76171" x="1809750" y="3294063"/>
          <p14:tracePt t="76179" x="1801813" y="3294063"/>
          <p14:tracePt t="76185" x="1785938" y="3294063"/>
          <p14:tracePt t="76192" x="1778000" y="3302000"/>
          <p14:tracePt t="76199" x="1762125" y="3317875"/>
          <p14:tracePt t="76208" x="1746250" y="3317875"/>
          <p14:tracePt t="76218" x="1738313" y="3325813"/>
          <p14:tracePt t="76222" x="1714500" y="3341688"/>
          <p14:tracePt t="76231" x="1698625" y="3349625"/>
          <p14:tracePt t="76237" x="1674813" y="3357563"/>
          <p14:tracePt t="76247" x="1658938" y="3365500"/>
          <p14:tracePt t="76253" x="1641475" y="3373438"/>
          <p14:tracePt t="76262" x="1625600" y="3381375"/>
          <p14:tracePt t="76268" x="1609725" y="3389313"/>
          <p14:tracePt t="76277" x="1601788" y="3389313"/>
          <p14:tracePt t="76285" x="1593850" y="3397250"/>
          <p14:tracePt t="76290" x="1577975" y="3405188"/>
          <p14:tracePt t="76306" x="1570038" y="3405188"/>
          <p14:tracePt t="76332" x="1562100" y="3405188"/>
          <p14:tracePt t="76335" x="1554163" y="3405188"/>
          <p14:tracePt t="76343" x="1554163" y="3413125"/>
          <p14:tracePt t="76358" x="1546225" y="3413125"/>
          <p14:tracePt t="76396" x="1538288" y="3413125"/>
          <p14:tracePt t="76499" x="1530350" y="3413125"/>
          <p14:tracePt t="76515" x="1522413" y="3405188"/>
          <p14:tracePt t="76522" x="1522413" y="3397250"/>
          <p14:tracePt t="76530" x="1522413" y="3389313"/>
          <p14:tracePt t="76537" x="1514475" y="3389313"/>
          <p14:tracePt t="76545" x="1514475" y="3381375"/>
          <p14:tracePt t="76552" x="1514475" y="3373438"/>
          <p14:tracePt t="76567" x="1514475" y="3365500"/>
          <p14:tracePt t="76598" x="1514475" y="3357563"/>
          <p14:tracePt t="76859" x="1514475" y="3341688"/>
          <p14:tracePt t="76867" x="1514475" y="3317875"/>
          <p14:tracePt t="76875" x="1522413" y="3302000"/>
          <p14:tracePt t="76882" x="1530350" y="3278188"/>
          <p14:tracePt t="76890" x="1546225" y="3244850"/>
          <p14:tracePt t="76897" x="1570038" y="3213100"/>
          <p14:tracePt t="76905" x="1585913" y="3181350"/>
          <p14:tracePt t="76913" x="1601788" y="3141663"/>
          <p14:tracePt t="76920" x="1617663" y="3117850"/>
          <p14:tracePt t="76928" x="1641475" y="3078163"/>
          <p14:tracePt t="76935" x="1666875" y="3038475"/>
          <p14:tracePt t="76942" x="1674813" y="3014663"/>
          <p14:tracePt t="76949" x="1690688" y="2998788"/>
          <p14:tracePt t="76957" x="1698625" y="2974975"/>
          <p14:tracePt t="76965" x="1706563" y="2959100"/>
          <p14:tracePt t="76980" x="1714500" y="2943225"/>
          <p14:tracePt t="76994" x="1714500" y="2935288"/>
          <p14:tracePt t="77003" x="1714500" y="2927350"/>
          <p14:tracePt t="77017" x="1714500" y="2919413"/>
          <p14:tracePt t="77227" x="1714500" y="2909888"/>
          <p14:tracePt t="77242" x="1714500" y="2901950"/>
          <p14:tracePt t="77250" x="1714500" y="2886075"/>
          <p14:tracePt t="77257" x="1714500" y="2878138"/>
          <p14:tracePt t="77265" x="1714500" y="2870200"/>
          <p14:tracePt t="77272" x="1714500" y="2854325"/>
          <p14:tracePt t="77280" x="1714500" y="2838450"/>
          <p14:tracePt t="77287" x="1714500" y="2822575"/>
          <p14:tracePt t="77295" x="1714500" y="2814638"/>
          <p14:tracePt t="77302" x="1714500" y="2806700"/>
          <p14:tracePt t="77311" x="1714500" y="2798763"/>
          <p14:tracePt t="77325" x="1714500" y="2790825"/>
          <p14:tracePt t="77333" x="1714500" y="2782888"/>
          <p14:tracePt t="77348" x="1714500" y="2774950"/>
          <p14:tracePt t="78247" x="1706563" y="2774950"/>
          <p14:tracePt t="78254" x="1698625" y="2774950"/>
          <p14:tracePt t="78265" x="1690688" y="2774950"/>
          <p14:tracePt t="78278" x="1682750" y="2767013"/>
          <p14:tracePt t="78295" x="1674813" y="2767013"/>
          <p14:tracePt t="78300" x="1666875" y="2767013"/>
          <p14:tracePt t="78322" x="1658938" y="2767013"/>
          <p14:tracePt t="78345" x="1651000" y="2767013"/>
          <p14:tracePt t="78360" x="1641475" y="2767013"/>
          <p14:tracePt t="78368" x="1633538" y="2767013"/>
          <p14:tracePt t="78383" x="1625600" y="2767013"/>
          <p14:tracePt t="78398" x="1617663" y="2767013"/>
          <p14:tracePt t="78404" x="1609725" y="2767013"/>
          <p14:tracePt t="78413" x="1601788" y="2767013"/>
          <p14:tracePt t="78421" x="1585913" y="2767013"/>
          <p14:tracePt t="78428" x="1577975" y="2767013"/>
          <p14:tracePt t="78443" x="1562100" y="2767013"/>
          <p14:tracePt t="78457" x="1554163" y="2767013"/>
          <p14:tracePt t="78659" x="1554163" y="2759075"/>
          <p14:tracePt t="78675" x="1554163" y="2751138"/>
          <p14:tracePt t="78705" x="1562100" y="2751138"/>
          <p14:tracePt t="78720" x="1562100" y="2743200"/>
          <p14:tracePt t="78727" x="1570038" y="2743200"/>
          <p14:tracePt t="86365" x="1570038" y="2751138"/>
          <p14:tracePt t="86367" x="1570038" y="2759075"/>
          <p14:tracePt t="86813" x="1570038" y="2767013"/>
          <p14:tracePt t="86843" x="1570038" y="2774950"/>
          <p14:tracePt t="86858" x="1570038" y="2782888"/>
          <p14:tracePt t="86874" x="1570038" y="2790825"/>
          <p14:tracePt t="90093" x="0" y="0"/>
        </p14:tracePtLst>
        <p14:tracePtLst>
          <p14:tracePt t="107846" x="1355725" y="2408238"/>
          <p14:tracePt t="108099" x="1363663" y="2408238"/>
          <p14:tracePt t="108107" x="1371600" y="2408238"/>
          <p14:tracePt t="108122" x="1387475" y="2408238"/>
          <p14:tracePt t="108130" x="1395413" y="2408238"/>
          <p14:tracePt t="108138" x="1403350" y="2408238"/>
          <p14:tracePt t="108145" x="1419225" y="2408238"/>
          <p14:tracePt t="108155" x="1435100" y="2416175"/>
          <p14:tracePt t="108159" x="1458913" y="2424113"/>
          <p14:tracePt t="108167" x="1474788" y="2432050"/>
          <p14:tracePt t="108174" x="1490663" y="2432050"/>
          <p14:tracePt t="108182" x="1514475" y="2439988"/>
          <p14:tracePt t="108189" x="1538288" y="2439988"/>
          <p14:tracePt t="108197" x="1562100" y="2439988"/>
          <p14:tracePt t="108205" x="1593850" y="2439988"/>
          <p14:tracePt t="108212" x="1617663" y="2439988"/>
          <p14:tracePt t="108221" x="1651000" y="2439988"/>
          <p14:tracePt t="108227" x="1666875" y="2447925"/>
          <p14:tracePt t="108236" x="1682750" y="2447925"/>
          <p14:tracePt t="108242" x="1698625" y="2447925"/>
          <p14:tracePt t="108249" x="1706563" y="2447925"/>
          <p14:tracePt t="108257" x="1714500" y="2447925"/>
          <p14:tracePt t="108264" x="1730375" y="2447925"/>
          <p14:tracePt t="108272" x="1738313" y="2447925"/>
          <p14:tracePt t="108279" x="1754188" y="2447925"/>
          <p14:tracePt t="108287" x="1778000" y="2447925"/>
          <p14:tracePt t="108294" x="1809750" y="2447925"/>
          <p14:tracePt t="108302" x="1841500" y="2447925"/>
          <p14:tracePt t="108309" x="1889125" y="2447925"/>
          <p14:tracePt t="108317" x="1905000" y="2447925"/>
          <p14:tracePt t="108324" x="1936750" y="2447925"/>
          <p14:tracePt t="108332" x="1976438" y="2447925"/>
          <p14:tracePt t="108339" x="2000250" y="2447925"/>
          <p14:tracePt t="108347" x="2025650" y="2447925"/>
          <p14:tracePt t="108355" x="2049463" y="2447925"/>
          <p14:tracePt t="108362" x="2073275" y="2447925"/>
          <p14:tracePt t="108371" x="2089150" y="2447925"/>
          <p14:tracePt t="108377" x="2112963" y="2447925"/>
          <p14:tracePt t="108385" x="2128838" y="2447925"/>
          <p14:tracePt t="108392" x="2152650" y="2447925"/>
          <p14:tracePt t="108399" x="2160588" y="2447925"/>
          <p14:tracePt t="108406" x="2176463" y="2447925"/>
          <p14:tracePt t="108414" x="2192338" y="2447925"/>
          <p14:tracePt t="108422" x="2216150" y="2447925"/>
          <p14:tracePt t="108429" x="2239963" y="2447925"/>
          <p14:tracePt t="108437" x="2255838" y="2447925"/>
          <p14:tracePt t="108444" x="2279650" y="2447925"/>
          <p14:tracePt t="108452" x="2303463" y="2447925"/>
          <p14:tracePt t="108459" x="2319338" y="2447925"/>
          <p14:tracePt t="108466" x="2335213" y="2447925"/>
          <p14:tracePt t="108474" x="2343150" y="2447925"/>
          <p14:tracePt t="108482" x="2351088" y="2447925"/>
          <p14:tracePt t="108489" x="2366963" y="2447925"/>
          <p14:tracePt t="108505" x="2374900" y="2447925"/>
          <p14:tracePt t="108520" x="2384425" y="2447925"/>
          <p14:tracePt t="108527" x="2392363" y="2447925"/>
          <p14:tracePt t="108677" x="2400300" y="2447925"/>
          <p14:tracePt t="108692" x="2408238" y="2447925"/>
          <p14:tracePt t="108700" x="2432050" y="2447925"/>
          <p14:tracePt t="108707" x="2447925" y="2447925"/>
          <p14:tracePt t="108714" x="2463800" y="2447925"/>
          <p14:tracePt t="108722" x="2479675" y="2447925"/>
          <p14:tracePt t="108729" x="2503488" y="2447925"/>
          <p14:tracePt t="108737" x="2527300" y="2447925"/>
          <p14:tracePt t="108744" x="2551113" y="2447925"/>
          <p14:tracePt t="108752" x="2582863" y="2447925"/>
          <p14:tracePt t="108759" x="2614613" y="2447925"/>
          <p14:tracePt t="108768" x="2630488" y="2447925"/>
          <p14:tracePt t="108774" x="2654300" y="2447925"/>
          <p14:tracePt t="108781" x="2678113" y="2447925"/>
          <p14:tracePt t="108789" x="2693988" y="2447925"/>
          <p14:tracePt t="108796" x="2717800" y="2447925"/>
          <p14:tracePt t="108805" x="2741613" y="2447925"/>
          <p14:tracePt t="108812" x="2759075" y="2447925"/>
          <p14:tracePt t="108819" x="2782888" y="2447925"/>
          <p14:tracePt t="108827" x="2790825" y="2447925"/>
          <p14:tracePt t="108835" x="2798763" y="2447925"/>
          <p14:tracePt t="108842" x="2814638" y="2447925"/>
          <p14:tracePt t="108850" x="2830513" y="2447925"/>
          <p14:tracePt t="108857" x="2846388" y="2447925"/>
          <p14:tracePt t="108872" x="2862263" y="2447925"/>
          <p14:tracePt t="108888" x="2886075" y="2447925"/>
          <p14:tracePt t="108894" x="2901950" y="2447925"/>
          <p14:tracePt t="108909" x="2917825" y="2447925"/>
          <p14:tracePt t="108924" x="2933700" y="2447925"/>
          <p14:tracePt t="108932" x="2941638" y="2447925"/>
          <p14:tracePt t="108939" x="2957513" y="2447925"/>
          <p14:tracePt t="108947" x="2973388" y="2447925"/>
          <p14:tracePt t="108962" x="2989263" y="2447925"/>
          <p14:tracePt t="108971" x="3005138" y="2447925"/>
          <p14:tracePt t="108977" x="3013075" y="2447925"/>
          <p14:tracePt t="108984" x="3021013" y="2447925"/>
          <p14:tracePt t="108992" x="3028950" y="2447925"/>
          <p14:tracePt t="108999" x="3044825" y="2447925"/>
          <p14:tracePt t="109007" x="3052763" y="2447925"/>
          <p14:tracePt t="109015" x="3068638" y="2447925"/>
          <p14:tracePt t="109021" x="3076575" y="2447925"/>
          <p14:tracePt t="109030" x="3084513" y="2447925"/>
          <p14:tracePt t="109037" x="3117850" y="2447925"/>
          <p14:tracePt t="109044" x="3141663" y="2447925"/>
          <p14:tracePt t="109052" x="3165475" y="2447925"/>
          <p14:tracePt t="109059" x="3181350" y="2447925"/>
          <p14:tracePt t="109068" x="3197225" y="2447925"/>
          <p14:tracePt t="109074" x="3221038" y="2447925"/>
          <p14:tracePt t="109082" x="3228975" y="2447925"/>
          <p14:tracePt t="109089" x="3244850" y="2455863"/>
          <p14:tracePt t="109097" x="3268663" y="2455863"/>
          <p14:tracePt t="109105" x="3292475" y="2455863"/>
          <p14:tracePt t="109112" x="3316288" y="2455863"/>
          <p14:tracePt t="109120" x="3340100" y="2455863"/>
          <p14:tracePt t="109126" x="3355975" y="2455863"/>
          <p14:tracePt t="109135" x="3371850" y="2455863"/>
          <p14:tracePt t="109141" x="3395663" y="2455863"/>
          <p14:tracePt t="109149" x="3419475" y="2455863"/>
          <p14:tracePt t="109157" x="3443288" y="2463800"/>
          <p14:tracePt t="109164" x="3476625" y="2463800"/>
          <p14:tracePt t="109172" x="3484563" y="2463800"/>
          <p14:tracePt t="109179" x="3500438" y="2463800"/>
          <p14:tracePt t="109187" x="3516313" y="2471738"/>
          <p14:tracePt t="109194" x="3532188" y="2471738"/>
          <p14:tracePt t="109202" x="3548063" y="2471738"/>
          <p14:tracePt t="109209" x="3563938" y="2479675"/>
          <p14:tracePt t="109218" x="3579813" y="2479675"/>
          <p14:tracePt t="109224" x="3603625" y="2487613"/>
          <p14:tracePt t="109232" x="3627438" y="2495550"/>
          <p14:tracePt t="109239" x="3643313" y="2495550"/>
          <p14:tracePt t="109247" x="3667125" y="2495550"/>
          <p14:tracePt t="109254" x="3683000" y="2495550"/>
          <p14:tracePt t="109262" x="3698875" y="2503488"/>
          <p14:tracePt t="109270" x="3714750" y="2511425"/>
          <p14:tracePt t="109277" x="3730625" y="2511425"/>
          <p14:tracePt t="109284" x="3746500" y="2511425"/>
          <p14:tracePt t="109292" x="3754438" y="2519363"/>
          <p14:tracePt t="109301" x="3778250" y="2519363"/>
          <p14:tracePt t="109307" x="3794125" y="2519363"/>
          <p14:tracePt t="109314" x="3810000" y="2519363"/>
          <p14:tracePt t="109322" x="3817938" y="2519363"/>
          <p14:tracePt t="109330" x="3825875" y="2519363"/>
          <p14:tracePt t="109337" x="3833813" y="2527300"/>
          <p14:tracePt t="109352" x="3843338" y="2527300"/>
          <p14:tracePt t="109368" x="3851275" y="2527300"/>
          <p14:tracePt t="109374" x="3859213" y="2527300"/>
          <p14:tracePt t="109390" x="3867150" y="2527300"/>
          <p14:tracePt t="109404" x="3875088" y="2527300"/>
          <p14:tracePt t="109419" x="3883025" y="2527300"/>
          <p14:tracePt t="109426" x="3890963" y="2527300"/>
          <p14:tracePt t="109442" x="3898900" y="2527300"/>
          <p14:tracePt t="109450" x="3914775" y="2527300"/>
          <p14:tracePt t="109464" x="3922713" y="2527300"/>
          <p14:tracePt t="109471" x="3930650" y="2527300"/>
          <p14:tracePt t="109480" x="3938588" y="2527300"/>
          <p14:tracePt t="109509" x="3946525" y="2527300"/>
          <p14:tracePt t="109561" x="3954463" y="2527300"/>
          <p14:tracePt t="109577" x="3954463" y="2543175"/>
          <p14:tracePt t="109584" x="3962400" y="2551113"/>
          <p14:tracePt t="109592" x="3978275" y="2566988"/>
          <p14:tracePt t="109600" x="3978275" y="2584450"/>
          <p14:tracePt t="109607" x="3986213" y="2608263"/>
          <p14:tracePt t="109614" x="3994150" y="2616200"/>
          <p14:tracePt t="109621" x="4002088" y="2624138"/>
          <p14:tracePt t="109629" x="4017963" y="2640013"/>
          <p14:tracePt t="109637" x="4017963" y="2647950"/>
          <p14:tracePt t="109644" x="4025900" y="2663825"/>
          <p14:tracePt t="109652" x="4033838" y="2671763"/>
          <p14:tracePt t="109661" x="4033838" y="2679700"/>
          <p14:tracePt t="109668" x="4041775" y="2679700"/>
          <p14:tracePt t="109674" x="4049713" y="2687638"/>
          <p14:tracePt t="109689" x="4057650" y="2703513"/>
          <p14:tracePt t="109704" x="4057650" y="2711450"/>
          <p14:tracePt t="109712" x="4065588" y="2711450"/>
          <p14:tracePt t="109720" x="4065588" y="2719388"/>
          <p14:tracePt t="109727" x="4065588" y="2727325"/>
          <p14:tracePt t="109735" x="4065588" y="2735263"/>
          <p14:tracePt t="109757" x="4065588" y="2743200"/>
          <p14:tracePt t="109787" x="4065588" y="2751138"/>
          <p14:tracePt t="109802" x="4065588" y="2759075"/>
          <p14:tracePt t="109809" x="4065588" y="2767013"/>
          <p14:tracePt t="109817" x="4057650" y="2767013"/>
          <p14:tracePt t="109824" x="4041775" y="2774950"/>
          <p14:tracePt t="109831" x="4025900" y="2774950"/>
          <p14:tracePt t="109840" x="4002088" y="2790825"/>
          <p14:tracePt t="109847" x="3986213" y="2790825"/>
          <p14:tracePt t="109854" x="3954463" y="2790825"/>
          <p14:tracePt t="109862" x="3930650" y="2790825"/>
          <p14:tracePt t="109870" x="3906838" y="2798763"/>
          <p14:tracePt t="109886" x="3843338" y="2798763"/>
          <p14:tracePt t="109892" x="3802063" y="2798763"/>
          <p14:tracePt t="109900" x="3754438" y="2798763"/>
          <p14:tracePt t="109907" x="3706813" y="2798763"/>
          <p14:tracePt t="109914" x="3675063" y="2798763"/>
          <p14:tracePt t="109921" x="3627438" y="2806700"/>
          <p14:tracePt t="109929" x="3563938" y="2806700"/>
          <p14:tracePt t="109937" x="3508375" y="2814638"/>
          <p14:tracePt t="109944" x="3451225" y="2814638"/>
          <p14:tracePt t="109953" x="3395663" y="2822575"/>
          <p14:tracePt t="109959" x="3348038" y="2830513"/>
          <p14:tracePt t="109968" x="3300413" y="2830513"/>
          <p14:tracePt t="109974" x="3244850" y="2830513"/>
          <p14:tracePt t="109982" x="3189288" y="2838450"/>
          <p14:tracePt t="109989" x="3149600" y="2838450"/>
          <p14:tracePt t="109997" x="3084513" y="2846388"/>
          <p14:tracePt t="110004" x="3036888" y="2854325"/>
          <p14:tracePt t="110012" x="2989263" y="2854325"/>
          <p14:tracePt t="110021" x="2941638" y="2862263"/>
          <p14:tracePt t="110027" x="2901950" y="2862263"/>
          <p14:tracePt t="110034" x="2830513" y="2870200"/>
          <p14:tracePt t="110042" x="2774950" y="2878138"/>
          <p14:tracePt t="110050" x="2709863" y="2886075"/>
          <p14:tracePt t="110057" x="2662238" y="2886075"/>
          <p14:tracePt t="110064" x="2614613" y="2894013"/>
          <p14:tracePt t="110072" x="2543175" y="2901950"/>
          <p14:tracePt t="110079" x="2471738" y="2909888"/>
          <p14:tracePt t="110087" x="2408238" y="2919413"/>
          <p14:tracePt t="110094" x="2343150" y="2927350"/>
          <p14:tracePt t="110102" x="2271713" y="2935288"/>
          <p14:tracePt t="110109" x="2224088" y="2943225"/>
          <p14:tracePt t="110117" x="2160588" y="2943225"/>
          <p14:tracePt t="110124" x="2089150" y="2951163"/>
          <p14:tracePt t="110132" x="2033588" y="2951163"/>
          <p14:tracePt t="110139" x="1952625" y="2951163"/>
          <p14:tracePt t="110146" x="1881188" y="2951163"/>
          <p14:tracePt t="110154" x="1817688" y="2951163"/>
          <p14:tracePt t="110161" x="1762125" y="2951163"/>
          <p14:tracePt t="110170" x="1698625" y="2951163"/>
          <p14:tracePt t="110177" x="1625600" y="2951163"/>
          <p14:tracePt t="110184" x="1570038" y="2951163"/>
          <p14:tracePt t="110192" x="1506538" y="2951163"/>
          <p14:tracePt t="110200" x="1458913" y="2951163"/>
          <p14:tracePt t="110207" x="1363663" y="2951163"/>
          <p14:tracePt t="110214" x="1331913" y="2951163"/>
          <p14:tracePt t="110223" x="1292225" y="2951163"/>
          <p14:tracePt t="110229" x="1258888" y="2951163"/>
          <p14:tracePt t="110237" x="1243013" y="2951163"/>
          <p14:tracePt t="110244" x="1227138" y="2951163"/>
          <p14:tracePt t="110252" x="1211263" y="2951163"/>
          <p14:tracePt t="110259" x="1203325" y="2951163"/>
          <p14:tracePt t="110267" x="1195388" y="2951163"/>
          <p14:tracePt t="110282" x="1187450" y="2951163"/>
          <p14:tracePt t="110312" x="1195388" y="2951163"/>
          <p14:tracePt t="110320" x="1211263" y="2951163"/>
          <p14:tracePt t="110327" x="1219200" y="2951163"/>
          <p14:tracePt t="110334" x="1227138" y="2951163"/>
          <p14:tracePt t="110342" x="1235075" y="2951163"/>
          <p14:tracePt t="110350" x="1250950" y="2951163"/>
          <p14:tracePt t="110356" x="1258888" y="2951163"/>
          <p14:tracePt t="110364" x="1266825" y="2951163"/>
          <p14:tracePt t="110372" x="1292225" y="2951163"/>
          <p14:tracePt t="110379" x="1316038" y="2951163"/>
          <p14:tracePt t="110387" x="1347788" y="2951163"/>
          <p14:tracePt t="110395" x="1395413" y="2951163"/>
          <p14:tracePt t="110402" x="1458913" y="2951163"/>
          <p14:tracePt t="110409" x="1506538" y="2951163"/>
          <p14:tracePt t="110417" x="1562100" y="2951163"/>
          <p14:tracePt t="110424" x="1651000" y="2951163"/>
          <p14:tracePt t="110432" x="1722438" y="2951163"/>
          <p14:tracePt t="110439" x="1809750" y="2951163"/>
          <p14:tracePt t="110447" x="1881188" y="2951163"/>
          <p14:tracePt t="110454" x="1944688" y="2951163"/>
          <p14:tracePt t="110462" x="2017713" y="2951163"/>
          <p14:tracePt t="110470" x="2081213" y="2951163"/>
          <p14:tracePt t="110477" x="2160588" y="2951163"/>
          <p14:tracePt t="110484" x="2224088" y="2951163"/>
          <p14:tracePt t="110492" x="2271713" y="2951163"/>
          <p14:tracePt t="110500" x="2327275" y="2951163"/>
          <p14:tracePt t="110507" x="2374900" y="2951163"/>
          <p14:tracePt t="110514" x="2416175" y="2951163"/>
          <p14:tracePt t="110522" x="2447925" y="2951163"/>
          <p14:tracePt t="110529" x="2495550" y="2951163"/>
          <p14:tracePt t="110537" x="2527300" y="2951163"/>
          <p14:tracePt t="110544" x="2551113" y="2951163"/>
          <p14:tracePt t="110552" x="2582863" y="2951163"/>
          <p14:tracePt t="110559" x="2606675" y="2951163"/>
          <p14:tracePt t="110566" x="2638425" y="2951163"/>
          <p14:tracePt t="110574" x="2678113" y="2951163"/>
          <p14:tracePt t="110581" x="2725738" y="2951163"/>
          <p14:tracePt t="110589" x="2767013" y="2951163"/>
          <p14:tracePt t="110597" x="2798763" y="2951163"/>
          <p14:tracePt t="110604" x="2846388" y="2951163"/>
          <p14:tracePt t="110612" x="2878138" y="2951163"/>
          <p14:tracePt t="110620" x="2933700" y="2959100"/>
          <p14:tracePt t="110628" x="2973388" y="2959100"/>
          <p14:tracePt t="110634" x="3021013" y="2967038"/>
          <p14:tracePt t="110642" x="3060700" y="2967038"/>
          <p14:tracePt t="110650" x="3117850" y="2982913"/>
          <p14:tracePt t="110657" x="3157538" y="2990850"/>
          <p14:tracePt t="110664" x="3205163" y="2998788"/>
          <p14:tracePt t="110672" x="3260725" y="3006725"/>
          <p14:tracePt t="110679" x="3316288" y="3014663"/>
          <p14:tracePt t="110687" x="3371850" y="3030538"/>
          <p14:tracePt t="110694" x="3427413" y="3038475"/>
          <p14:tracePt t="110702" x="3476625" y="3046413"/>
          <p14:tracePt t="110709" x="3508375" y="3054350"/>
          <p14:tracePt t="110717" x="3540125" y="3054350"/>
          <p14:tracePt t="110724" x="3595688" y="3062288"/>
          <p14:tracePt t="110733" x="3611563" y="3062288"/>
          <p14:tracePt t="110739" x="3627438" y="3062288"/>
          <p14:tracePt t="110747" x="3643313" y="3062288"/>
          <p14:tracePt t="110762" x="3659188" y="3062288"/>
          <p14:tracePt t="110770" x="3667125" y="3062288"/>
          <p14:tracePt t="110777" x="3690938" y="3062288"/>
          <p14:tracePt t="110785" x="3698875" y="3062288"/>
          <p14:tracePt t="110792" x="3714750" y="3062288"/>
          <p14:tracePt t="110799" x="3722688" y="3062288"/>
          <p14:tracePt t="110807" x="3730625" y="3062288"/>
          <p14:tracePt t="110815" x="3746500" y="3062288"/>
          <p14:tracePt t="110822" x="3762375" y="3062288"/>
          <p14:tracePt t="110829" x="3778250" y="3062288"/>
          <p14:tracePt t="110837" x="3786188" y="3062288"/>
          <p14:tracePt t="110912" x="3786188" y="3054350"/>
          <p14:tracePt t="110920" x="3786188" y="3038475"/>
          <p14:tracePt t="110927" x="3786188" y="3022600"/>
          <p14:tracePt t="110934" x="3786188" y="2998788"/>
          <p14:tracePt t="110941" x="3794125" y="2967038"/>
          <p14:tracePt t="110950" x="3810000" y="2927350"/>
          <p14:tracePt t="110956" x="3833813" y="2878138"/>
          <p14:tracePt t="110965" x="3867150" y="2830513"/>
          <p14:tracePt t="110971" x="3898900" y="2774950"/>
          <p14:tracePt t="110980" x="3930650" y="2735263"/>
          <p14:tracePt t="110987" x="3970338" y="2695575"/>
          <p14:tracePt t="110994" x="4010025" y="2647950"/>
          <p14:tracePt t="111003" x="4025900" y="2632075"/>
          <p14:tracePt t="111009" x="4057650" y="2600325"/>
          <p14:tracePt t="111016" x="4089400" y="2576513"/>
          <p14:tracePt t="111024" x="4105275" y="2559050"/>
          <p14:tracePt t="111033" x="4121150" y="2551113"/>
          <p14:tracePt t="111039" x="4137025" y="2535238"/>
          <p14:tracePt t="111047" x="4152900" y="2527300"/>
          <p14:tracePt t="111054" x="4168775" y="2519363"/>
          <p14:tracePt t="111069" x="4168775" y="2511425"/>
          <p14:tracePt t="111077" x="4176713" y="2511425"/>
          <p14:tracePt t="111099" x="4176713" y="2503488"/>
          <p14:tracePt t="111114" x="4176713" y="2495550"/>
          <p14:tracePt t="111137" x="4176713" y="2487613"/>
          <p14:tracePt t="111144" x="4176713" y="2479675"/>
          <p14:tracePt t="111234" x="4168775" y="2479675"/>
          <p14:tracePt t="111242" x="4144963" y="2479675"/>
          <p14:tracePt t="111250" x="4129088" y="2479675"/>
          <p14:tracePt t="111257" x="4097338" y="2479675"/>
          <p14:tracePt t="111264" x="4073525" y="2479675"/>
          <p14:tracePt t="111272" x="4033838" y="2479675"/>
          <p14:tracePt t="111279" x="3970338" y="2479675"/>
          <p14:tracePt t="111287" x="3914775" y="2479675"/>
          <p14:tracePt t="111294" x="3851275" y="2479675"/>
          <p14:tracePt t="111302" x="3810000" y="2479675"/>
          <p14:tracePt t="111309" x="3746500" y="2479675"/>
          <p14:tracePt t="111317" x="3675063" y="2479675"/>
          <p14:tracePt t="111324" x="3611563" y="2479675"/>
          <p14:tracePt t="111333" x="3532188" y="2479675"/>
          <p14:tracePt t="111339" x="3467100" y="2479675"/>
          <p14:tracePt t="111347" x="3427413" y="2479675"/>
          <p14:tracePt t="111354" x="3363913" y="2479675"/>
          <p14:tracePt t="111361" x="3308350" y="2479675"/>
          <p14:tracePt t="111369" x="3268663" y="2471738"/>
          <p14:tracePt t="111377" x="3221038" y="2463800"/>
          <p14:tracePt t="111385" x="3173413" y="2455863"/>
          <p14:tracePt t="111392" x="3141663" y="2455863"/>
          <p14:tracePt t="111399" x="3109913" y="2447925"/>
          <p14:tracePt t="111407" x="3084513" y="2439988"/>
          <p14:tracePt t="111414" x="3044825" y="2439988"/>
          <p14:tracePt t="111422" x="3005138" y="2439988"/>
          <p14:tracePt t="111433" x="2957513" y="2432050"/>
          <p14:tracePt t="111440" x="2862263" y="2432050"/>
          <p14:tracePt t="111445" x="2830513" y="2424113"/>
          <p14:tracePt t="111452" x="2774950" y="2424113"/>
          <p14:tracePt t="111459" x="2725738" y="2424113"/>
          <p14:tracePt t="111467" x="2678113" y="2424113"/>
          <p14:tracePt t="111474" x="2614613" y="2424113"/>
          <p14:tracePt t="111483" x="2559050" y="2424113"/>
          <p14:tracePt t="111489" x="2487613" y="2424113"/>
          <p14:tracePt t="111497" x="2432050" y="2424113"/>
          <p14:tracePt t="111504" x="2359025" y="2424113"/>
          <p14:tracePt t="111512" x="2287588" y="2424113"/>
          <p14:tracePt t="111519" x="2208213" y="2424113"/>
          <p14:tracePt t="111527" x="2144713" y="2424113"/>
          <p14:tracePt t="111534" x="2081213" y="2424113"/>
          <p14:tracePt t="111542" x="2041525" y="2424113"/>
          <p14:tracePt t="111550" x="1984375" y="2424113"/>
          <p14:tracePt t="111557" x="1944688" y="2424113"/>
          <p14:tracePt t="111564" x="1889125" y="2416175"/>
          <p14:tracePt t="111571" x="1849438" y="2416175"/>
          <p14:tracePt t="111580" x="1793875" y="2408238"/>
          <p14:tracePt t="111587" x="1746250" y="2408238"/>
          <p14:tracePt t="111594" x="1706563" y="2408238"/>
          <p14:tracePt t="111602" x="1651000" y="2400300"/>
          <p14:tracePt t="111609" x="1601788" y="2392363"/>
          <p14:tracePt t="111619" x="1546225" y="2384425"/>
          <p14:tracePt t="111625" x="1514475" y="2376488"/>
          <p14:tracePt t="111633" x="1458913" y="2368550"/>
          <p14:tracePt t="111639" x="1435100" y="2360613"/>
          <p14:tracePt t="111646" x="1403350" y="2352675"/>
          <p14:tracePt t="111654" x="1363663" y="2352675"/>
          <p14:tracePt t="111662" x="1323975" y="2344738"/>
          <p14:tracePt t="111669" x="1274763" y="2336800"/>
          <p14:tracePt t="111677" x="1250950" y="2328863"/>
          <p14:tracePt t="111685" x="1227138" y="2320925"/>
          <p14:tracePt t="111692" x="1179513" y="2312988"/>
          <p14:tracePt t="111700" x="1147763" y="2312988"/>
          <p14:tracePt t="111707" x="1116013" y="2312988"/>
          <p14:tracePt t="111715" x="1084263" y="2312988"/>
          <p14:tracePt t="111722" x="1060450" y="2305050"/>
          <p14:tracePt t="111729" x="1052513" y="2305050"/>
          <p14:tracePt t="111736" x="1036638" y="2305050"/>
          <p14:tracePt t="111744" x="1020763" y="2305050"/>
          <p14:tracePt t="111752" x="1012825" y="2305050"/>
          <p14:tracePt t="111759" x="996950" y="2305050"/>
          <p14:tracePt t="111767" x="981075" y="2297113"/>
          <p14:tracePt t="111774" x="973138" y="2297113"/>
          <p14:tracePt t="111783" x="965200" y="2297113"/>
          <p14:tracePt t="111789" x="957263" y="2297113"/>
          <p14:tracePt t="111804" x="949325" y="2297113"/>
          <p14:tracePt t="111940" x="957263" y="2305050"/>
          <p14:tracePt t="111962" x="957263" y="2312988"/>
          <p14:tracePt t="111977" x="957263" y="2320925"/>
          <p14:tracePt t="111985" x="957263" y="2328863"/>
          <p14:tracePt t="111992" x="957263" y="2336800"/>
          <p14:tracePt t="112007" x="957263" y="2352675"/>
          <p14:tracePt t="112014" x="957263" y="2360613"/>
          <p14:tracePt t="112022" x="957263" y="2368550"/>
          <p14:tracePt t="112029" x="957263" y="2376488"/>
          <p14:tracePt t="112037" x="957263" y="2392363"/>
          <p14:tracePt t="112044" x="957263" y="2408238"/>
          <p14:tracePt t="112059" x="957263" y="2424113"/>
          <p14:tracePt t="112067" x="957263" y="2432050"/>
          <p14:tracePt t="112074" x="957263" y="2447925"/>
          <p14:tracePt t="112089" x="957263" y="2463800"/>
          <p14:tracePt t="112097" x="949325" y="2471738"/>
          <p14:tracePt t="112105" x="949325" y="2479675"/>
          <p14:tracePt t="112111" x="941388" y="2487613"/>
          <p14:tracePt t="112119" x="941388" y="2511425"/>
          <p14:tracePt t="112127" x="933450" y="2519363"/>
          <p14:tracePt t="112135" x="933450" y="2527300"/>
          <p14:tracePt t="112187" x="941388" y="2527300"/>
          <p14:tracePt t="112194" x="941388" y="2535238"/>
          <p14:tracePt t="112218" x="941388" y="2543175"/>
          <p14:tracePt t="112225" x="949325" y="2543175"/>
          <p14:tracePt t="112262" x="957263" y="2543175"/>
          <p14:tracePt t="112966" x="965200" y="2543175"/>
          <p14:tracePt t="112976" x="973138" y="2543175"/>
          <p14:tracePt t="112982" x="981075" y="2543175"/>
          <p14:tracePt t="112991" x="989013" y="2543175"/>
          <p14:tracePt t="113000" x="996950" y="2543175"/>
          <p14:tracePt t="113021" x="1004888" y="2543175"/>
          <p14:tracePt t="113514" x="1020763" y="2535238"/>
          <p14:tracePt t="113523" x="1020763" y="2519363"/>
          <p14:tracePt t="113530" x="1028700" y="2511425"/>
          <p14:tracePt t="113538" x="1036638" y="2503488"/>
          <p14:tracePt t="113554" x="1060450" y="2487613"/>
          <p14:tracePt t="113559" x="1100138" y="2471738"/>
          <p14:tracePt t="113568" x="1171575" y="2463800"/>
          <p14:tracePt t="113574" x="1274763" y="2463800"/>
          <p14:tracePt t="113583" x="1435100" y="2463800"/>
          <p14:tracePt t="113590" x="1658938" y="2463800"/>
          <p14:tracePt t="113600" x="1897063" y="2471738"/>
          <p14:tracePt t="113605" x="2120900" y="2479675"/>
          <p14:tracePt t="113612" x="2319338" y="2495550"/>
          <p14:tracePt t="113622" x="2519363" y="2503488"/>
          <p14:tracePt t="113627" x="2686050" y="2543175"/>
          <p14:tracePt t="113635" x="2862263" y="2584450"/>
          <p14:tracePt t="113643" x="3013075" y="2616200"/>
          <p14:tracePt t="113652" x="3205163" y="2663825"/>
          <p14:tracePt t="113657" x="3371850" y="2711450"/>
          <p14:tracePt t="113667" x="3548063" y="2759075"/>
          <p14:tracePt t="113672" x="3738563" y="2806700"/>
          <p14:tracePt t="113680" x="3906838" y="2838450"/>
          <p14:tracePt t="113686" x="4097338" y="2862263"/>
          <p14:tracePt t="113694" x="4305300" y="2901950"/>
          <p14:tracePt t="113702" x="4464050" y="2927350"/>
          <p14:tracePt t="113709" x="4648200" y="2943225"/>
          <p14:tracePt t="113717" x="4814888" y="2967038"/>
          <p14:tracePt t="113724" x="4975225" y="2974975"/>
          <p14:tracePt t="113732" x="5157788" y="2998788"/>
          <p14:tracePt t="113739" x="5357813" y="3014663"/>
          <p14:tracePt t="113748" x="5619750" y="3030538"/>
          <p14:tracePt t="113754" x="5859463" y="3030538"/>
          <p14:tracePt t="113761" x="6075363" y="3030538"/>
          <p14:tracePt t="113769" x="6273800" y="3030538"/>
          <p14:tracePt t="113777" x="6450013" y="3030538"/>
          <p14:tracePt t="113784" x="6545263" y="3030538"/>
          <p14:tracePt t="113793" x="6648450" y="3030538"/>
          <p14:tracePt t="113800" x="6735763" y="3030538"/>
          <p14:tracePt t="113807" x="6800850" y="3030538"/>
          <p14:tracePt t="113814" x="6880225" y="3030538"/>
          <p14:tracePt t="113822" x="6935788" y="3030538"/>
          <p14:tracePt t="113830" x="6967538" y="3030538"/>
          <p14:tracePt t="113837" x="6999288" y="3030538"/>
          <p14:tracePt t="113844" x="7023100" y="3030538"/>
          <p14:tracePt t="113852" x="7031038" y="3014663"/>
          <p14:tracePt t="113859" x="7038975" y="2998788"/>
          <p14:tracePt t="113867" x="7038975" y="2990850"/>
          <p14:tracePt t="113874" x="7038975" y="2974975"/>
          <p14:tracePt t="113883" x="7038975" y="2959100"/>
          <p14:tracePt t="113900" x="7038975" y="2894013"/>
          <p14:tracePt t="113904" x="7031038" y="2862263"/>
          <p14:tracePt t="113912" x="7015163" y="2806700"/>
          <p14:tracePt t="113919" x="6991350" y="2759075"/>
          <p14:tracePt t="113927" x="6967538" y="2711450"/>
          <p14:tracePt t="113934" x="6943725" y="2671763"/>
          <p14:tracePt t="113942" x="6904038" y="2624138"/>
          <p14:tracePt t="113951" x="6856413" y="2584450"/>
          <p14:tracePt t="113956" x="6800850" y="2551113"/>
          <p14:tracePt t="113964" x="6735763" y="2519363"/>
          <p14:tracePt t="113972" x="6680200" y="2495550"/>
          <p14:tracePt t="113980" x="6632575" y="2479675"/>
          <p14:tracePt t="113987" x="6577013" y="2463800"/>
          <p14:tracePt t="113994" x="6521450" y="2447925"/>
          <p14:tracePt t="114002" x="6489700" y="2432050"/>
          <p14:tracePt t="114009" x="6442075" y="2416175"/>
          <p14:tracePt t="114017" x="6392863" y="2408238"/>
          <p14:tracePt t="114024" x="6369050" y="2400300"/>
          <p14:tracePt t="114032" x="6337300" y="2400300"/>
          <p14:tracePt t="114039" x="6313488" y="2392363"/>
          <p14:tracePt t="114047" x="6289675" y="2392363"/>
          <p14:tracePt t="114055" x="6273800" y="2392363"/>
          <p14:tracePt t="114062" x="6257925" y="2392363"/>
          <p14:tracePt t="114069" x="6242050" y="2392363"/>
          <p14:tracePt t="114077" x="6218238" y="2392363"/>
          <p14:tracePt t="114084" x="6194425" y="2392363"/>
          <p14:tracePt t="114092" x="6186488" y="2392363"/>
          <p14:tracePt t="114100" x="6154738" y="2400300"/>
          <p14:tracePt t="114107" x="6130925" y="2416175"/>
          <p14:tracePt t="114114" x="6099175" y="2424113"/>
          <p14:tracePt t="114122" x="6067425" y="2439988"/>
          <p14:tracePt t="114130" x="6018213" y="2471738"/>
          <p14:tracePt t="114137" x="5986463" y="2511425"/>
          <p14:tracePt t="114144" x="5954713" y="2559050"/>
          <p14:tracePt t="114151" x="5938838" y="2624138"/>
          <p14:tracePt t="114159" x="5930900" y="2703513"/>
          <p14:tracePt t="114167" x="5930900" y="2774950"/>
          <p14:tracePt t="114174" x="5930900" y="2806700"/>
          <p14:tracePt t="114183" x="5930900" y="2886075"/>
          <p14:tracePt t="114189" x="5930900" y="2919413"/>
          <p14:tracePt t="114197" x="5938838" y="2943225"/>
          <p14:tracePt t="114204" x="5954713" y="2959100"/>
          <p14:tracePt t="114213" x="5954713" y="2967038"/>
          <p14:tracePt t="114219" x="5962650" y="2974975"/>
          <p14:tracePt t="114227" x="5962650" y="2982913"/>
          <p14:tracePt t="114242" x="5962650" y="2998788"/>
          <p14:tracePt t="114257" x="5962650" y="3014663"/>
          <p14:tracePt t="114264" x="5962650" y="3022600"/>
          <p14:tracePt t="114272" x="5962650" y="3038475"/>
          <p14:tracePt t="114281" x="5938838" y="3062288"/>
          <p14:tracePt t="114287" x="5915025" y="3078163"/>
          <p14:tracePt t="114294" x="5875338" y="3109913"/>
          <p14:tracePt t="114302" x="5843588" y="3133725"/>
          <p14:tracePt t="114309" x="5811838" y="3149600"/>
          <p14:tracePt t="114317" x="5772150" y="3165475"/>
          <p14:tracePt t="114324" x="5756275" y="3173413"/>
          <p14:tracePt t="114332" x="5724525" y="3189288"/>
          <p14:tracePt t="114339" x="5700713" y="3189288"/>
          <p14:tracePt t="114347" x="5667375" y="3205163"/>
          <p14:tracePt t="114355" x="5651500" y="3213100"/>
          <p14:tracePt t="114362" x="5627688" y="3221038"/>
          <p14:tracePt t="114370" x="5619750" y="3221038"/>
          <p14:tracePt t="114377" x="5611813" y="3221038"/>
          <p14:tracePt t="114385" x="5595938" y="3221038"/>
          <p14:tracePt t="114392" x="5588000" y="3221038"/>
          <p14:tracePt t="114400" x="5580063" y="3221038"/>
          <p14:tracePt t="114407" x="5564188" y="3228975"/>
          <p14:tracePt t="114414" x="5556250" y="3228975"/>
          <p14:tracePt t="114422" x="5548313" y="3236913"/>
          <p14:tracePt t="114430" x="5540375" y="3236913"/>
          <p14:tracePt t="114444" x="5524500" y="3236913"/>
          <p14:tracePt t="114452" x="5524500" y="3244850"/>
          <p14:tracePt t="114467" x="5516563" y="3244850"/>
          <p14:tracePt t="114534" x="5532438" y="3236913"/>
          <p14:tracePt t="114543" x="5556250" y="3228975"/>
          <p14:tracePt t="114550" x="5580063" y="3221038"/>
          <p14:tracePt t="114557" x="5611813" y="3213100"/>
          <p14:tracePt t="114564" x="5635625" y="3205163"/>
          <p14:tracePt t="114573" x="5659438" y="3205163"/>
          <p14:tracePt t="114585" x="5692775" y="3197225"/>
          <p14:tracePt t="114589" x="5724525" y="3197225"/>
          <p14:tracePt t="114594" x="5756275" y="3197225"/>
          <p14:tracePt t="114602" x="5803900" y="3189288"/>
          <p14:tracePt t="114609" x="5835650" y="3189288"/>
          <p14:tracePt t="114617" x="5875338" y="3189288"/>
          <p14:tracePt t="114624" x="5930900" y="3189288"/>
          <p14:tracePt t="114632" x="5986463" y="3189288"/>
          <p14:tracePt t="114639" x="6051550" y="3189288"/>
          <p14:tracePt t="114647" x="6091238" y="3189288"/>
          <p14:tracePt t="114654" x="6154738" y="3189288"/>
          <p14:tracePt t="114662" x="6202363" y="3189288"/>
          <p14:tracePt t="114669" x="6257925" y="3189288"/>
          <p14:tracePt t="114677" x="6329363" y="3189288"/>
          <p14:tracePt t="114684" x="6392863" y="3189288"/>
          <p14:tracePt t="114692" x="6465888" y="3189288"/>
          <p14:tracePt t="114700" x="6529388" y="3189288"/>
          <p14:tracePt t="114707" x="6608763" y="3189288"/>
          <p14:tracePt t="114714" x="6648450" y="3189288"/>
          <p14:tracePt t="114722" x="6704013" y="3189288"/>
          <p14:tracePt t="114730" x="6777038" y="3189288"/>
          <p14:tracePt t="114737" x="6832600" y="3189288"/>
          <p14:tracePt t="114745" x="6896100" y="3189288"/>
          <p14:tracePt t="114752" x="6935788" y="3189288"/>
          <p14:tracePt t="114759" x="6991350" y="3189288"/>
          <p14:tracePt t="114767" x="7046913" y="3197225"/>
          <p14:tracePt t="114774" x="7102475" y="3197225"/>
          <p14:tracePt t="114782" x="7167563" y="3205163"/>
          <p14:tracePt t="114789" x="7223125" y="3205163"/>
          <p14:tracePt t="114797" x="7286625" y="3205163"/>
          <p14:tracePt t="114804" x="7350125" y="3205163"/>
          <p14:tracePt t="114812" x="7389813" y="3205163"/>
          <p14:tracePt t="114819" x="7453313" y="3205163"/>
          <p14:tracePt t="114827" x="7518400" y="3205163"/>
          <p14:tracePt t="114834" x="7605713" y="3205163"/>
          <p14:tracePt t="114842" x="7669213" y="3205163"/>
          <p14:tracePt t="114849" x="7740650" y="3205163"/>
          <p14:tracePt t="114857" x="7804150" y="3205163"/>
          <p14:tracePt t="114864" x="7851775" y="3205163"/>
          <p14:tracePt t="114872" x="7916863" y="3205163"/>
          <p14:tracePt t="114880" x="7980363" y="3205163"/>
          <p14:tracePt t="114899" x="8083550" y="3205163"/>
          <p14:tracePt t="114902" x="8139113" y="3205163"/>
          <p14:tracePt t="114909" x="8170863" y="3205163"/>
          <p14:tracePt t="114918" x="8194675" y="3205163"/>
          <p14:tracePt t="114924" x="8210550" y="3205163"/>
          <p14:tracePt t="114933" x="8218488" y="3205163"/>
          <p14:tracePt t="115824" x="8218488" y="3197225"/>
          <p14:tracePt t="115832" x="8218488" y="3173413"/>
          <p14:tracePt t="115842" x="8218488" y="3149600"/>
          <p14:tracePt t="115847" x="8235950" y="3109913"/>
          <p14:tracePt t="115854" x="8235950" y="3054350"/>
          <p14:tracePt t="115862" x="8251825" y="2998788"/>
          <p14:tracePt t="115871" x="8259763" y="2935288"/>
          <p14:tracePt t="115879" x="8275638" y="2854325"/>
          <p14:tracePt t="115884" x="8291513" y="2767013"/>
          <p14:tracePt t="115900" x="8299450" y="2695575"/>
          <p14:tracePt t="115903" x="8307388" y="2624138"/>
          <p14:tracePt t="115907" x="8315325" y="2543175"/>
          <p14:tracePt t="115915" x="8323263" y="2487613"/>
          <p14:tracePt t="115922" x="8323263" y="2416175"/>
          <p14:tracePt t="115931" x="8323263" y="2328863"/>
          <p14:tracePt t="115937" x="8331200" y="2249488"/>
          <p14:tracePt t="115945" x="8362950" y="2144713"/>
          <p14:tracePt t="115953" x="8362950" y="2065338"/>
          <p14:tracePt t="115959" x="8362950" y="1954213"/>
          <p14:tracePt t="115967" x="8370888" y="1841500"/>
          <p14:tracePt t="115974" x="8370888" y="1746250"/>
          <p14:tracePt t="115982" x="8370888" y="1651000"/>
          <p14:tracePt t="115989" x="8370888" y="1563688"/>
          <p14:tracePt t="115997" x="8355013" y="1490663"/>
          <p14:tracePt t="116004" x="8355013" y="1427163"/>
          <p14:tracePt t="116012" x="8347075" y="1379538"/>
          <p14:tracePt t="116019" x="8347075" y="1339850"/>
          <p14:tracePt t="116028" x="8339138" y="1300163"/>
          <p14:tracePt t="116034" x="8331200" y="1276350"/>
          <p14:tracePt t="116043" x="8331200" y="1244600"/>
          <p14:tracePt t="116049" x="8323263" y="1228725"/>
          <p14:tracePt t="116057" x="8323263" y="1212850"/>
          <p14:tracePt t="116065" x="8315325" y="1195388"/>
          <p14:tracePt t="116072" x="8307388" y="1179513"/>
          <p14:tracePt t="116079" x="8307388" y="1163638"/>
          <p14:tracePt t="116087" x="8299450" y="1147763"/>
          <p14:tracePt t="116094" x="8299450" y="1123950"/>
          <p14:tracePt t="116101" x="8291513" y="1108075"/>
          <p14:tracePt t="116109" x="8283575" y="1084263"/>
          <p14:tracePt t="116117" x="8283575" y="1060450"/>
          <p14:tracePt t="116124" x="8267700" y="1036638"/>
          <p14:tracePt t="116132" x="8251825" y="1012825"/>
          <p14:tracePt t="116139" x="8226425" y="981075"/>
          <p14:tracePt t="116147" x="8194675" y="949325"/>
          <p14:tracePt t="116154" x="8170863" y="941388"/>
          <p14:tracePt t="116162" x="8147050" y="925513"/>
          <p14:tracePt t="116169" x="8115300" y="901700"/>
          <p14:tracePt t="116177" x="8083550" y="877888"/>
          <p14:tracePt t="116184" x="8051800" y="862013"/>
          <p14:tracePt t="116192" x="8004175" y="836613"/>
          <p14:tracePt t="116200" x="7964488" y="828675"/>
          <p14:tracePt t="116207" x="7932738" y="812800"/>
          <p14:tracePt t="116215" x="7885113" y="796925"/>
          <p14:tracePt t="116222" x="7851775" y="788988"/>
          <p14:tracePt t="116229" x="7812088" y="781050"/>
          <p14:tracePt t="116237" x="7796213" y="773113"/>
          <p14:tracePt t="116245" x="7780338" y="773113"/>
          <p14:tracePt t="116252" x="7772400" y="757238"/>
          <p14:tracePt t="116267" x="7764463" y="757238"/>
          <p14:tracePt t="116274" x="7764463" y="749300"/>
          <p14:tracePt t="116282" x="7764463" y="741363"/>
          <p14:tracePt t="116289" x="7764463" y="733425"/>
          <p14:tracePt t="116304" x="7764463" y="725488"/>
          <p14:tracePt t="116319" x="7764463" y="709613"/>
          <p14:tracePt t="116326" x="7764463" y="701675"/>
          <p14:tracePt t="116334" x="7764463" y="685800"/>
          <p14:tracePt t="116342" x="7772400" y="677863"/>
          <p14:tracePt t="116349" x="7772400" y="654050"/>
          <p14:tracePt t="116356" x="7780338" y="638175"/>
          <p14:tracePt t="116365" x="7796213" y="614363"/>
          <p14:tracePt t="116372" x="7804150" y="598488"/>
          <p14:tracePt t="116379" x="7812088" y="582613"/>
          <p14:tracePt t="116386" x="7820025" y="558800"/>
          <p14:tracePt t="116395" x="7835900" y="550863"/>
          <p14:tracePt t="116403" x="7843838" y="534988"/>
          <p14:tracePt t="116409" x="7851775" y="534988"/>
          <p14:tracePt t="116417" x="7851775" y="527050"/>
          <p14:tracePt t="116448" x="7859713" y="527050"/>
          <p14:tracePt t="116454" x="7859713" y="519113"/>
          <p14:tracePt t="116611" x="7851775" y="519113"/>
          <p14:tracePt t="116634" x="7843838" y="519113"/>
          <p14:tracePt t="116642" x="7835900" y="527050"/>
          <p14:tracePt t="116657" x="7827963" y="527050"/>
          <p14:tracePt t="116664" x="7827963" y="534988"/>
          <p14:tracePt t="116672" x="7820025" y="534988"/>
          <p14:tracePt t="116680" x="7820025" y="542925"/>
          <p14:tracePt t="116687" x="7812088" y="542925"/>
          <p14:tracePt t="116695" x="7804150" y="542925"/>
          <p14:tracePt t="116724" x="7804150" y="550863"/>
          <p14:tracePt t="116732" x="7796213" y="550863"/>
          <p14:tracePt t="116852" x="7820025" y="550863"/>
          <p14:tracePt t="116859" x="7859713" y="542925"/>
          <p14:tracePt t="116867" x="7916863" y="527050"/>
          <p14:tracePt t="116874" x="7972425" y="519113"/>
          <p14:tracePt t="116882" x="8035925" y="509588"/>
          <p14:tracePt t="116897" x="8123238" y="493713"/>
          <p14:tracePt t="116904" x="8178800" y="485775"/>
          <p14:tracePt t="116911" x="8243888" y="477838"/>
          <p14:tracePt t="116919" x="8291513" y="477838"/>
          <p14:tracePt t="116927" x="8339138" y="469900"/>
          <p14:tracePt t="116934" x="8386763" y="469900"/>
          <p14:tracePt t="116942" x="8418513" y="469900"/>
          <p14:tracePt t="116949" x="8442325" y="469900"/>
          <p14:tracePt t="116957" x="8466138" y="469900"/>
          <p14:tracePt t="116964" x="8489950" y="469900"/>
          <p14:tracePt t="116972" x="8505825" y="469900"/>
          <p14:tracePt t="116980" x="8521700" y="469900"/>
          <p14:tracePt t="116987" x="8537575" y="469900"/>
          <p14:tracePt t="116996" x="8561388" y="469900"/>
          <p14:tracePt t="117002" x="8577263" y="469900"/>
          <p14:tracePt t="117010" x="8593138" y="469900"/>
          <p14:tracePt t="117017" x="8618538" y="477838"/>
          <p14:tracePt t="117024" x="8626475" y="477838"/>
          <p14:tracePt t="117032" x="8650288" y="493713"/>
          <p14:tracePt t="117039" x="8674100" y="501650"/>
          <p14:tracePt t="117047" x="8682038" y="501650"/>
          <p14:tracePt t="117054" x="8697913" y="501650"/>
          <p14:tracePt t="117062" x="8705850" y="509588"/>
          <p14:tracePt t="117069" x="8713788" y="519113"/>
          <p14:tracePt t="117078" x="8721725" y="519113"/>
          <p14:tracePt t="117099" x="8729663" y="519113"/>
          <p14:tracePt t="117121" x="8729663" y="527050"/>
          <p14:tracePt t="117669" x="8729663" y="534988"/>
          <p14:tracePt t="117679" x="8737600" y="550863"/>
          <p14:tracePt t="117685" x="8745538" y="566738"/>
          <p14:tracePt t="117693" x="8753475" y="582613"/>
          <p14:tracePt t="117701" x="8761413" y="590550"/>
          <p14:tracePt t="117708" x="8769350" y="606425"/>
          <p14:tracePt t="117716" x="8777288" y="622300"/>
          <p14:tracePt t="117722" x="8785225" y="638175"/>
          <p14:tracePt t="117730" x="8801100" y="654050"/>
          <p14:tracePt t="117738" x="8809038" y="661988"/>
          <p14:tracePt t="117746" x="8816975" y="677863"/>
          <p14:tracePt t="117752" x="8824913" y="685800"/>
          <p14:tracePt t="117762" x="8832850" y="693738"/>
          <p14:tracePt t="117767" x="8840788" y="693738"/>
          <p14:tracePt t="117790" x="8840788" y="701675"/>
          <p14:tracePt t="117976" x="8840788" y="717550"/>
          <p14:tracePt t="117992" x="8840788" y="733425"/>
          <p14:tracePt t="118001" x="8840788" y="749300"/>
          <p14:tracePt t="118008" x="8840788" y="773113"/>
          <p14:tracePt t="118015" x="8840788" y="796925"/>
          <p14:tracePt t="118022" x="8840788" y="812800"/>
          <p14:tracePt t="118031" x="8840788" y="836613"/>
          <p14:tracePt t="118037" x="8840788" y="862013"/>
          <p14:tracePt t="118044" x="8840788" y="877888"/>
          <p14:tracePt t="118052" x="8832850" y="901700"/>
          <p14:tracePt t="118060" x="8824913" y="909638"/>
          <p14:tracePt t="118067" x="8824913" y="925513"/>
          <p14:tracePt t="118074" x="8816975" y="949325"/>
          <p14:tracePt t="118082" x="8801100" y="965200"/>
          <p14:tracePt t="118089" x="8793163" y="989013"/>
          <p14:tracePt t="118097" x="8769350" y="1012825"/>
          <p14:tracePt t="118104" x="8737600" y="1052513"/>
          <p14:tracePt t="118112" x="8713788" y="1100138"/>
          <p14:tracePt t="118120" x="8682038" y="1147763"/>
          <p14:tracePt t="118122" x="0" y="0"/>
        </p14:tracePtLst>
        <p14:tracePtLst>
          <p14:tracePt t="118249" x="8634413" y="1236663"/>
          <p14:tracePt t="118256" x="8618538" y="1236663"/>
          <p14:tracePt t="118264" x="8610600" y="1228725"/>
          <p14:tracePt t="118269" x="8602663" y="1228725"/>
          <p14:tracePt t="118278" x="8585200" y="1220788"/>
          <p14:tracePt t="118284" x="8569325" y="1212850"/>
          <p14:tracePt t="118292" x="8545513" y="1212850"/>
          <p14:tracePt t="118299" x="8521700" y="1204913"/>
          <p14:tracePt t="118307" x="8497888" y="1195388"/>
          <p14:tracePt t="118314" x="8466138" y="1195388"/>
          <p14:tracePt t="118322" x="8442325" y="1187450"/>
          <p14:tracePt t="118330" x="8394700" y="1179513"/>
          <p14:tracePt t="118337" x="8355013" y="1179513"/>
          <p14:tracePt t="118345" x="8315325" y="1171575"/>
          <p14:tracePt t="118352" x="8283575" y="1171575"/>
          <p14:tracePt t="118361" x="8251825" y="1171575"/>
          <p14:tracePt t="118367" x="8186738" y="1163638"/>
          <p14:tracePt t="118374" x="8162925" y="1155700"/>
          <p14:tracePt t="118382" x="8123238" y="1147763"/>
          <p14:tracePt t="118389" x="8083550" y="1139825"/>
          <p14:tracePt t="118397" x="8051800" y="1131888"/>
          <p14:tracePt t="118404" x="8012113" y="1123950"/>
          <p14:tracePt t="118413" x="7980363" y="1123950"/>
          <p14:tracePt t="118419" x="7956550" y="1123950"/>
          <p14:tracePt t="118427" x="7932738" y="1123950"/>
          <p14:tracePt t="118434" x="7908925" y="1123950"/>
          <p14:tracePt t="118442" x="7885113" y="1123950"/>
          <p14:tracePt t="118449" x="7869238" y="1123950"/>
          <p14:tracePt t="118457" x="7851775" y="1123950"/>
          <p14:tracePt t="118464" x="7843838" y="1123950"/>
          <p14:tracePt t="118472" x="7835900" y="1123950"/>
          <p14:tracePt t="118480" x="7820025" y="1123950"/>
          <p14:tracePt t="118487" x="7804150" y="1123950"/>
          <p14:tracePt t="118495" x="7796213" y="1123950"/>
          <p14:tracePt t="118501" x="7788275" y="1123950"/>
          <p14:tracePt t="118510" x="7780338" y="1123950"/>
          <p14:tracePt t="118524" x="7772400" y="1123950"/>
          <p14:tracePt t="118539" x="7764463" y="1123950"/>
          <p14:tracePt t="118547" x="7756525" y="1123950"/>
          <p14:tracePt t="118563" x="7748588" y="1123950"/>
          <p14:tracePt t="118578" x="7740650" y="1123950"/>
          <p14:tracePt t="118584" x="7732713" y="1131888"/>
          <p14:tracePt t="118593" x="7724775" y="1131888"/>
          <p14:tracePt t="118607" x="7716838" y="1139825"/>
          <p14:tracePt t="118614" x="7708900" y="1147763"/>
          <p14:tracePt t="118622" x="7700963" y="1147763"/>
          <p14:tracePt t="118630" x="7693025" y="1155700"/>
          <p14:tracePt t="118652" x="7693025" y="1163638"/>
          <p14:tracePt t="118682" x="7693025" y="1171575"/>
          <p14:tracePt t="118712" x="7700963" y="1179513"/>
          <p14:tracePt t="118727" x="7724775" y="1179513"/>
          <p14:tracePt t="118735" x="7748588" y="1187450"/>
          <p14:tracePt t="118742" x="7804150" y="1187450"/>
          <p14:tracePt t="118749" x="7851775" y="1195388"/>
          <p14:tracePt t="118757" x="7924800" y="1195388"/>
          <p14:tracePt t="118764" x="7980363" y="1204913"/>
          <p14:tracePt t="118772" x="8075613" y="1204913"/>
          <p14:tracePt t="118780" x="8154988" y="1204913"/>
          <p14:tracePt t="118787" x="8267700" y="1204913"/>
          <p14:tracePt t="118794" x="8355013" y="1204913"/>
          <p14:tracePt t="118802" x="8450263" y="1204913"/>
          <p14:tracePt t="118810" x="8537575" y="1204913"/>
          <p14:tracePt t="118817" x="8593138" y="1204913"/>
          <p14:tracePt t="118824" x="8642350" y="1204913"/>
          <p14:tracePt t="118832" x="8682038" y="1204913"/>
          <p14:tracePt t="118839" x="8697913" y="1204913"/>
          <p14:tracePt t="119071" x="8689975" y="1204913"/>
          <p14:tracePt t="119080" x="8682038" y="1204913"/>
          <p14:tracePt t="119087" x="8658225" y="1204913"/>
          <p14:tracePt t="119094" x="8610600" y="1204913"/>
          <p14:tracePt t="119101" x="8553450" y="1212850"/>
          <p14:tracePt t="119110" x="8489950" y="1220788"/>
          <p14:tracePt t="119116" x="8378825" y="1236663"/>
          <p14:tracePt t="119125" x="8267700" y="1244600"/>
          <p14:tracePt t="119132" x="8147050" y="1260475"/>
          <p14:tracePt t="119139" x="8020050" y="1284288"/>
          <p14:tracePt t="119147" x="7869238" y="1323975"/>
          <p14:tracePt t="119154" x="7732713" y="1363663"/>
          <p14:tracePt t="119163" x="7621588" y="1403350"/>
          <p14:tracePt t="119169" x="7397750" y="1506538"/>
          <p14:tracePt t="119176" x="7038975" y="1666875"/>
          <p14:tracePt t="119184" x="6688138" y="1833563"/>
          <p14:tracePt t="119192" x="6418263" y="1946275"/>
          <p14:tracePt t="119199" x="5978525" y="2144713"/>
          <p14:tracePt t="119207" x="5580063" y="2320925"/>
          <p14:tracePt t="119214" x="5181600" y="2479675"/>
          <p14:tracePt t="119222" x="4806950" y="2647950"/>
          <p14:tracePt t="119231" x="4487863" y="2830513"/>
          <p14:tracePt t="119237" x="4184650" y="3014663"/>
          <p14:tracePt t="119244" x="3906838" y="3189288"/>
          <p14:tracePt t="119252" x="3722688" y="3286125"/>
          <p14:tracePt t="119260" x="3467100" y="3413125"/>
          <p14:tracePt t="119269" x="3228975" y="3492500"/>
          <p14:tracePt t="119274" x="3028950" y="3556000"/>
          <p14:tracePt t="119282" x="2854325" y="3629025"/>
          <p14:tracePt t="119289" x="2733675" y="3676650"/>
          <p14:tracePt t="119297" x="2662238" y="3708400"/>
          <p14:tracePt t="119304" x="2606675" y="3756025"/>
          <p14:tracePt t="119312" x="2559050" y="3779838"/>
          <p14:tracePt t="119319" x="2519363" y="3795713"/>
          <p14:tracePt t="119327" x="2495550" y="3803650"/>
          <p14:tracePt t="119334" x="2479675" y="3819525"/>
          <p14:tracePt t="119349" x="2463800" y="3819525"/>
          <p14:tracePt t="119364" x="2455863" y="3819525"/>
          <p14:tracePt t="119372" x="2432050" y="3819525"/>
          <p14:tracePt t="119379" x="2400300" y="3811588"/>
          <p14:tracePt t="119387" x="2366963" y="3787775"/>
          <p14:tracePt t="119396" x="2311400" y="3771900"/>
          <p14:tracePt t="119402" x="2271713" y="3756025"/>
          <p14:tracePt t="119409" x="2216150" y="3724275"/>
          <p14:tracePt t="119417" x="2136775" y="3700463"/>
          <p14:tracePt t="119425" x="2057400" y="3660775"/>
          <p14:tracePt t="119432" x="2000250" y="3636963"/>
          <p14:tracePt t="119440" x="1920875" y="3605213"/>
          <p14:tracePt t="119447" x="1865313" y="3579813"/>
          <p14:tracePt t="119455" x="1793875" y="3563938"/>
          <p14:tracePt t="119464" x="1714500" y="3540125"/>
          <p14:tracePt t="119471" x="1641475" y="3532188"/>
          <p14:tracePt t="119477" x="1593850" y="3516313"/>
          <p14:tracePt t="119484" x="1546225" y="3508375"/>
          <p14:tracePt t="119493" x="1530350" y="3508375"/>
          <p14:tracePt t="119499" x="1498600" y="3500438"/>
          <p14:tracePt t="119507" x="1474788" y="3500438"/>
          <p14:tracePt t="119514" x="1450975" y="3500438"/>
          <p14:tracePt t="119521" x="1427163" y="3500438"/>
          <p14:tracePt t="119529" x="1395413" y="3492500"/>
          <p14:tracePt t="119537" x="1379538" y="3484563"/>
          <p14:tracePt t="119544" x="1363663" y="3484563"/>
          <p14:tracePt t="119552" x="1339850" y="3484563"/>
          <p14:tracePt t="119559" x="1323975" y="3476625"/>
          <p14:tracePt t="119567" x="1300163" y="3460750"/>
          <p14:tracePt t="119574" x="1284288" y="3460750"/>
          <p14:tracePt t="119582" x="1258888" y="3452813"/>
          <p14:tracePt t="119589" x="1243013" y="3444875"/>
          <p14:tracePt t="119598" x="1219200" y="3444875"/>
          <p14:tracePt t="119604" x="1203325" y="3436938"/>
          <p14:tracePt t="119612" x="1187450" y="3436938"/>
          <p14:tracePt t="119619" x="1147763" y="3429000"/>
          <p14:tracePt t="119627" x="1123950" y="3429000"/>
          <p14:tracePt t="119634" x="1100138" y="3421063"/>
          <p14:tracePt t="119643" x="1084263" y="3421063"/>
          <p14:tracePt t="119649" x="1052513" y="3413125"/>
          <p14:tracePt t="119658" x="1028700" y="3405188"/>
          <p14:tracePt t="119664" x="1004888" y="3405188"/>
          <p14:tracePt t="119672" x="981075" y="3405188"/>
          <p14:tracePt t="119679" x="965200" y="3405188"/>
          <p14:tracePt t="119687" x="949325" y="3405188"/>
          <p14:tracePt t="119695" x="933450" y="3405188"/>
          <p14:tracePt t="119702" x="925513" y="3405188"/>
          <p14:tracePt t="119709" x="917575" y="3405188"/>
          <p14:tracePt t="119717" x="908050" y="3405188"/>
          <p14:tracePt t="119725" x="900113" y="3405188"/>
          <p14:tracePt t="119778" x="892175" y="3405188"/>
          <p14:tracePt t="119889" x="900113" y="3405188"/>
          <p14:tracePt t="119896" x="917575" y="3405188"/>
          <p14:tracePt t="119906" x="925513" y="3405188"/>
          <p14:tracePt t="119914" x="949325" y="3405188"/>
          <p14:tracePt t="119920" x="973138" y="3397250"/>
          <p14:tracePt t="119930" x="996950" y="3389313"/>
          <p14:tracePt t="119935" x="1044575" y="3381375"/>
          <p14:tracePt t="119943" x="1076325" y="3373438"/>
          <p14:tracePt t="119949" x="1131888" y="3373438"/>
          <p14:tracePt t="119962" x="1195388" y="3365500"/>
          <p14:tracePt t="119965" x="1250950" y="3357563"/>
          <p14:tracePt t="119972" x="1316038" y="3357563"/>
          <p14:tracePt t="119979" x="1395413" y="3349625"/>
          <p14:tracePt t="119989" x="1443038" y="3349625"/>
          <p14:tracePt t="119995" x="1522413" y="3349625"/>
          <p14:tracePt t="120002" x="1593850" y="3349625"/>
          <p14:tracePt t="120011" x="1682750" y="3349625"/>
          <p14:tracePt t="120017" x="1754188" y="3349625"/>
          <p14:tracePt t="120024" x="1841500" y="3349625"/>
          <p14:tracePt t="120032" x="1905000" y="3349625"/>
          <p14:tracePt t="120041" x="1984375" y="3349625"/>
          <p14:tracePt t="120047" x="2073275" y="3349625"/>
          <p14:tracePt t="120056" x="2160588" y="3349625"/>
          <p14:tracePt t="120063" x="2239963" y="3349625"/>
          <p14:tracePt t="120069" x="2327275" y="3349625"/>
          <p14:tracePt t="120077" x="2408238" y="3349625"/>
          <p14:tracePt t="120084" x="2471738" y="3349625"/>
          <p14:tracePt t="120095" x="2551113" y="3349625"/>
          <p14:tracePt t="120100" x="2622550" y="3349625"/>
          <p14:tracePt t="120110" x="2693988" y="3349625"/>
          <p14:tracePt t="120115" x="2774950" y="3349625"/>
          <p14:tracePt t="120122" x="2854325" y="3349625"/>
          <p14:tracePt t="120132" x="2941638" y="3349625"/>
          <p14:tracePt t="120137" x="3005138" y="3349625"/>
          <p14:tracePt t="120145" x="3092450" y="3349625"/>
          <p14:tracePt t="120151" x="3173413" y="3349625"/>
          <p14:tracePt t="120162" x="3268663" y="3349625"/>
          <p14:tracePt t="120167" x="3363913" y="3349625"/>
          <p14:tracePt t="120176" x="3467100" y="3349625"/>
          <p14:tracePt t="120182" x="3532188" y="3349625"/>
          <p14:tracePt t="120189" x="3627438" y="3349625"/>
          <p14:tracePt t="120198" x="3722688" y="3349625"/>
          <p14:tracePt t="120205" x="3810000" y="3349625"/>
          <p14:tracePt t="120212" x="3906838" y="3349625"/>
          <p14:tracePt t="120219" x="3986213" y="3349625"/>
          <p14:tracePt t="120228" x="4049713" y="3349625"/>
          <p14:tracePt t="120234" x="4129088" y="3349625"/>
          <p14:tracePt t="120242" x="4210050" y="3349625"/>
          <p14:tracePt t="120249" x="4297363" y="3349625"/>
          <p14:tracePt t="120256" x="4368800" y="3349625"/>
          <p14:tracePt t="120265" x="4456113" y="3357563"/>
          <p14:tracePt t="120272" x="4527550" y="3357563"/>
          <p14:tracePt t="120279" x="4584700" y="3357563"/>
          <p14:tracePt t="120287" x="4664075" y="3357563"/>
          <p14:tracePt t="120295" x="4735513" y="3357563"/>
          <p14:tracePt t="120302" x="4806950" y="3357563"/>
          <p14:tracePt t="120309" x="4870450" y="3357563"/>
          <p14:tracePt t="120318" x="4951413" y="3357563"/>
          <p14:tracePt t="120325" x="5014913" y="3357563"/>
          <p14:tracePt t="120332" x="5054600" y="3357563"/>
          <p14:tracePt t="120339" x="5126038" y="3357563"/>
          <p14:tracePt t="120347" x="5205413" y="3357563"/>
          <p14:tracePt t="120354" x="5276850" y="3357563"/>
          <p14:tracePt t="120362" x="5349875" y="3357563"/>
          <p14:tracePt t="120369" x="5429250" y="3357563"/>
          <p14:tracePt t="120377" x="5492750" y="3357563"/>
          <p14:tracePt t="120384" x="5564188" y="3357563"/>
          <p14:tracePt t="120392" x="5651500" y="3357563"/>
          <p14:tracePt t="120399" x="5724525" y="3357563"/>
          <p14:tracePt t="120407" x="5811838" y="3357563"/>
          <p14:tracePt t="120414" x="5883275" y="3357563"/>
          <p14:tracePt t="120422" x="5962650" y="3357563"/>
          <p14:tracePt t="120429" x="6026150" y="3357563"/>
          <p14:tracePt t="120437" x="6115050" y="3357563"/>
          <p14:tracePt t="120445" x="6202363" y="3357563"/>
          <p14:tracePt t="120452" x="6273800" y="3357563"/>
          <p14:tracePt t="120460" x="6345238" y="3357563"/>
          <p14:tracePt t="120467" x="6426200" y="3357563"/>
          <p14:tracePt t="120474" x="6497638" y="3357563"/>
          <p14:tracePt t="120482" x="6537325" y="3357563"/>
          <p14:tracePt t="120489" x="6592888" y="3357563"/>
          <p14:tracePt t="120497" x="6656388" y="3357563"/>
          <p14:tracePt t="120504" x="6719888" y="3357563"/>
          <p14:tracePt t="120512" x="6777038" y="3365500"/>
          <p14:tracePt t="120520" x="6832600" y="3373438"/>
          <p14:tracePt t="120527" x="6880225" y="3381375"/>
          <p14:tracePt t="120534" x="6943725" y="3389313"/>
          <p14:tracePt t="120542" x="7007225" y="3397250"/>
          <p14:tracePt t="120549" x="7070725" y="3397250"/>
          <p14:tracePt t="120558" x="7126288" y="3405188"/>
          <p14:tracePt t="120564" x="7183438" y="3413125"/>
          <p14:tracePt t="120572" x="7223125" y="3413125"/>
          <p14:tracePt t="120579" x="7270750" y="3421063"/>
          <p14:tracePt t="120587" x="7302500" y="3421063"/>
          <p14:tracePt t="120595" x="7318375" y="3421063"/>
          <p14:tracePt t="120602" x="7342188" y="3429000"/>
          <p14:tracePt t="120609" x="7366000" y="3429000"/>
          <p14:tracePt t="120616" x="7381875" y="3436938"/>
          <p14:tracePt t="120625" x="7405688" y="3436938"/>
          <p14:tracePt t="120631" x="7421563" y="3436938"/>
          <p14:tracePt t="120639" x="7445375" y="3436938"/>
          <p14:tracePt t="120647" x="7461250" y="3436938"/>
          <p14:tracePt t="120654" x="7469188" y="3436938"/>
          <p14:tracePt t="120662" x="7485063" y="3436938"/>
          <p14:tracePt t="120669" x="7493000" y="3436938"/>
          <p14:tracePt t="120677" x="7502525" y="3436938"/>
          <p14:tracePt t="120684" x="7518400" y="3436938"/>
          <p14:tracePt t="120692" x="7526338" y="3436938"/>
          <p14:tracePt t="120699" x="7542213" y="3436938"/>
          <p14:tracePt t="120707" x="7566025" y="3436938"/>
          <p14:tracePt t="120714" x="7589838" y="3436938"/>
          <p14:tracePt t="120722" x="7605713" y="3436938"/>
          <p14:tracePt t="120729" x="7629525" y="3436938"/>
          <p14:tracePt t="120737" x="7661275" y="3436938"/>
          <p14:tracePt t="120744" x="7685088" y="3436938"/>
          <p14:tracePt t="120752" x="7716838" y="3436938"/>
          <p14:tracePt t="120759" x="7740650" y="3436938"/>
          <p14:tracePt t="120767" x="7748588" y="3436938"/>
          <p14:tracePt t="120775" x="7764463" y="3436938"/>
          <p14:tracePt t="120782" x="7772400" y="3436938"/>
          <p14:tracePt t="120789" x="7780338" y="3436938"/>
          <p14:tracePt t="120804" x="7796213" y="3436938"/>
          <p14:tracePt t="120812" x="7804150" y="3436938"/>
          <p14:tracePt t="120819" x="7812088" y="3436938"/>
          <p14:tracePt t="120827" x="7820025" y="3436938"/>
          <p14:tracePt t="120834" x="7835900" y="3436938"/>
          <p14:tracePt t="120842" x="7851775" y="3436938"/>
          <p14:tracePt t="120858" x="7869238" y="3436938"/>
          <p14:tracePt t="120864" x="7885113" y="3436938"/>
          <p14:tracePt t="120872" x="7916863" y="3436938"/>
          <p14:tracePt t="120887" x="7924800" y="3436938"/>
          <p14:tracePt t="120902" x="7932738" y="3436938"/>
          <p14:tracePt t="122281" x="7916863" y="3444875"/>
          <p14:tracePt t="122293" x="7900988" y="3452813"/>
          <p14:tracePt t="122297" x="7885113" y="3468688"/>
          <p14:tracePt t="122305" x="7869238" y="3476625"/>
          <p14:tracePt t="122312" x="7843838" y="3492500"/>
          <p14:tracePt t="122320" x="7835900" y="3492500"/>
          <p14:tracePt t="122327" x="7827963" y="3508375"/>
          <p14:tracePt t="122335" x="7812088" y="3516313"/>
          <p14:tracePt t="122349" x="7804150" y="3516313"/>
          <p14:tracePt t="122373" x="7788275" y="3516313"/>
          <p14:tracePt t="122380" x="7788275" y="3524250"/>
          <p14:tracePt t="122387" x="7772400" y="3524250"/>
          <p14:tracePt t="122394" x="7748588" y="3540125"/>
          <p14:tracePt t="122402" x="7724775" y="3548063"/>
          <p14:tracePt t="122410" x="7693025" y="3556000"/>
          <p14:tracePt t="122416" x="7661275" y="3571875"/>
          <p14:tracePt t="122424" x="7613650" y="3587750"/>
          <p14:tracePt t="122432" x="7573963" y="3605213"/>
          <p14:tracePt t="122440" x="7542213" y="3621088"/>
          <p14:tracePt t="122447" x="7485063" y="3644900"/>
          <p14:tracePt t="122454" x="7405688" y="3668713"/>
          <p14:tracePt t="122463" x="7326313" y="3692525"/>
          <p14:tracePt t="122469" x="7254875" y="3700463"/>
          <p14:tracePt t="122477" x="7183438" y="3700463"/>
          <p14:tracePt t="122484" x="7135813" y="3700463"/>
          <p14:tracePt t="122492" x="7094538" y="3668713"/>
          <p14:tracePt t="122499" x="7078663" y="3660775"/>
          <p14:tracePt t="122806" x="7070725" y="3660775"/>
          <p14:tracePt t="122814" x="7062788" y="3660775"/>
          <p14:tracePt t="122822" x="7062788" y="3652838"/>
          <p14:tracePt t="122904" x="7070725" y="3652838"/>
          <p14:tracePt t="122912" x="7078663" y="3660775"/>
          <p14:tracePt t="122927" x="7086600" y="3676650"/>
          <p14:tracePt t="123016" x="7102475" y="3692525"/>
          <p14:tracePt t="123025" x="7118350" y="3692525"/>
          <p14:tracePt t="123032" x="7151688" y="3700463"/>
          <p14:tracePt t="123040" x="7191375" y="3724275"/>
          <p14:tracePt t="123047" x="7294563" y="3756025"/>
          <p14:tracePt t="123054" x="7350125" y="3779838"/>
          <p14:tracePt t="123062" x="7397750" y="3803650"/>
          <p14:tracePt t="123069" x="7453313" y="3835400"/>
          <p14:tracePt t="123076" x="7526338" y="3875088"/>
          <p14:tracePt t="123084" x="7581900" y="3906838"/>
          <p14:tracePt t="123092" x="7653338" y="3930650"/>
          <p14:tracePt t="123099" x="7716838" y="3956050"/>
          <p14:tracePt t="123107" x="7740650" y="3971925"/>
          <p14:tracePt t="123114" x="7780338" y="4003675"/>
          <p14:tracePt t="123122" x="7796213" y="4027488"/>
          <p14:tracePt t="123129" x="7827963" y="4067175"/>
          <p14:tracePt t="123136" x="7843838" y="4106863"/>
          <p14:tracePt t="123144" x="7851775" y="4130675"/>
          <p14:tracePt t="123152" x="7851775" y="4146550"/>
          <p14:tracePt t="123160" x="7851775" y="4162425"/>
          <p14:tracePt t="123168" x="7851775" y="4178300"/>
          <p14:tracePt t="123182" x="7843838" y="4178300"/>
          <p14:tracePt t="123190" x="7827963" y="4178300"/>
          <p14:tracePt t="123197" x="7812088" y="4178300"/>
          <p14:tracePt t="123204" x="7796213" y="4178300"/>
          <p14:tracePt t="123212" x="7788275" y="4178300"/>
          <p14:tracePt t="123219" x="7780338" y="4178300"/>
          <p14:tracePt t="123227" x="7756525" y="4170363"/>
          <p14:tracePt t="123234" x="7748588" y="4170363"/>
          <p14:tracePt t="123242" x="7740650" y="4170363"/>
          <p14:tracePt t="123249" x="7732713" y="4170363"/>
          <p14:tracePt t="123265" x="7724775" y="4170363"/>
          <p14:tracePt t="123279" x="7716838" y="4170363"/>
          <p14:tracePt t="123294" x="7708900" y="4170363"/>
          <p14:tracePt t="123302" x="7700963" y="4170363"/>
          <p14:tracePt t="123325" x="7693025" y="4170363"/>
          <p14:tracePt t="123340" x="7685088" y="4170363"/>
          <p14:tracePt t="123347" x="7685088" y="4178300"/>
          <p14:tracePt t="123362" x="7677150" y="4178300"/>
          <p14:tracePt t="123370" x="7669213" y="4186238"/>
          <p14:tracePt t="123376" x="7669213" y="4194175"/>
          <p14:tracePt t="123392" x="7669213" y="4202113"/>
          <p14:tracePt t="123399" x="7661275" y="4202113"/>
          <p14:tracePt t="123414" x="7661275" y="4210050"/>
          <p14:tracePt t="123423" x="7653338" y="4217988"/>
          <p14:tracePt t="123429" x="7645400" y="4225925"/>
          <p14:tracePt t="123437" x="7645400" y="4241800"/>
          <p14:tracePt t="123444" x="7645400" y="4249738"/>
          <p14:tracePt t="123452" x="7637463" y="4257675"/>
          <p14:tracePt t="123459" x="7629525" y="4265613"/>
          <p14:tracePt t="123467" x="7629525" y="4273550"/>
          <p14:tracePt t="123475" x="7629525" y="4281488"/>
          <p14:tracePt t="124412" x="7637463" y="4281488"/>
          <p14:tracePt t="124427" x="7645400" y="4273550"/>
          <p14:tracePt t="124434" x="7653338" y="4273550"/>
          <p14:tracePt t="124442" x="7661275" y="4265613"/>
          <p14:tracePt t="124451" x="7669213" y="4265613"/>
          <p14:tracePt t="124458" x="7677150" y="4257675"/>
          <p14:tracePt t="124466" x="7693025" y="4249738"/>
          <p14:tracePt t="124473" x="7700963" y="4233863"/>
          <p14:tracePt t="124479" x="7716838" y="4217988"/>
          <p14:tracePt t="124487" x="7732713" y="4202113"/>
          <p14:tracePt t="124496" x="7740650" y="4186238"/>
          <p14:tracePt t="124503" x="7764463" y="4162425"/>
          <p14:tracePt t="124510" x="7772400" y="4138613"/>
          <p14:tracePt t="124518" x="7788275" y="4122738"/>
          <p14:tracePt t="124525" x="7796213" y="4106863"/>
          <p14:tracePt t="124533" x="7804150" y="4090988"/>
          <p14:tracePt t="124541" x="7812088" y="4075113"/>
          <p14:tracePt t="124547" x="7820025" y="4051300"/>
          <p14:tracePt t="124557" x="7835900" y="4043363"/>
          <p14:tracePt t="124562" x="7835900" y="4035425"/>
          <p14:tracePt t="124571" x="7835900" y="4027488"/>
          <p14:tracePt t="124578" x="7835900" y="4019550"/>
          <p14:tracePt t="124586" x="7835900" y="4011613"/>
          <p14:tracePt t="124593" x="7835900" y="4003675"/>
          <p14:tracePt t="124600" x="7835900" y="3995738"/>
          <p14:tracePt t="124615" x="7835900" y="3987800"/>
          <p14:tracePt t="124631" x="7827963" y="3971925"/>
          <p14:tracePt t="124645" x="7820025" y="3963988"/>
          <p14:tracePt t="124659" x="7812088" y="3963988"/>
          <p14:tracePt t="124668" x="7812088" y="3956050"/>
          <p14:tracePt t="124846" x="7804150" y="3956050"/>
          <p14:tracePt t="125394" x="7796213" y="3956050"/>
          <p14:tracePt t="125410" x="7788275" y="3956050"/>
          <p14:tracePt t="125454" x="7780338" y="3963988"/>
          <p14:tracePt t="125472" x="7772400" y="3963988"/>
          <p14:tracePt t="125487" x="7764463" y="3971925"/>
          <p14:tracePt t="125524" x="7764463" y="3979863"/>
          <p14:tracePt t="125530" x="7756525" y="3979863"/>
          <p14:tracePt t="125799" x="7748588" y="3979863"/>
          <p14:tracePt t="125837" x="7740650" y="3979863"/>
          <p14:tracePt t="125874" x="7732713" y="3979863"/>
          <p14:tracePt t="125949" x="7724775" y="3979863"/>
          <p14:tracePt t="126009" x="7724775" y="3971925"/>
          <p14:tracePt t="126017" x="7724775" y="3963988"/>
          <p14:tracePt t="126025" x="7716838" y="3948113"/>
          <p14:tracePt t="126032" x="7708900" y="3938588"/>
          <p14:tracePt t="126040" x="7700963" y="3914775"/>
          <p14:tracePt t="126047" x="7685088" y="3875088"/>
          <p14:tracePt t="126054" x="7669213" y="3851275"/>
          <p14:tracePt t="126062" x="7645400" y="3803650"/>
          <p14:tracePt t="126070" x="7621588" y="3756025"/>
          <p14:tracePt t="126077" x="7597775" y="3700463"/>
          <p14:tracePt t="126084" x="7573963" y="3644900"/>
          <p14:tracePt t="126092" x="7550150" y="3595688"/>
          <p14:tracePt t="126099" x="7534275" y="3524250"/>
          <p14:tracePt t="126107" x="7518400" y="3484563"/>
          <p14:tracePt t="126114" x="7502525" y="3444875"/>
          <p14:tracePt t="126123" x="7493000" y="3413125"/>
          <p14:tracePt t="126129" x="7477125" y="3373438"/>
          <p14:tracePt t="126137" x="7461250" y="3341688"/>
          <p14:tracePt t="126144" x="7445375" y="3302000"/>
          <p14:tracePt t="126152" x="7437438" y="3270250"/>
          <p14:tracePt t="126159" x="7429500" y="3236913"/>
          <p14:tracePt t="126167" x="7405688" y="3205163"/>
          <p14:tracePt t="126174" x="7397750" y="3189288"/>
          <p14:tracePt t="126182" x="7389813" y="3165475"/>
          <p14:tracePt t="126190" x="7381875" y="3149600"/>
          <p14:tracePt t="126197" x="7366000" y="3133725"/>
          <p14:tracePt t="126204" x="7350125" y="3117850"/>
          <p14:tracePt t="126212" x="7350125" y="3109913"/>
          <p14:tracePt t="126220" x="7334250" y="3101975"/>
          <p14:tracePt t="126228" x="7326313" y="3086100"/>
          <p14:tracePt t="126234" x="7302500" y="3078163"/>
          <p14:tracePt t="126242" x="7294563" y="3070225"/>
          <p14:tracePt t="126249" x="7278688" y="3062288"/>
          <p14:tracePt t="126257" x="7262813" y="3062288"/>
          <p14:tracePt t="126264" x="7239000" y="3054350"/>
          <p14:tracePt t="126272" x="7159625" y="3038475"/>
          <p14:tracePt t="126279" x="7102475" y="3038475"/>
          <p14:tracePt t="126287" x="7038975" y="3030538"/>
          <p14:tracePt t="126294" x="6983413" y="3022600"/>
          <p14:tracePt t="126302" x="6911975" y="3014663"/>
          <p14:tracePt t="126309" x="6848475" y="3014663"/>
          <p14:tracePt t="126317" x="6759575" y="3014663"/>
          <p14:tracePt t="126324" x="6680200" y="3014663"/>
          <p14:tracePt t="126333" x="6584950" y="3014663"/>
          <p14:tracePt t="126341" x="6505575" y="3014663"/>
          <p14:tracePt t="126347" x="6426200" y="3014663"/>
          <p14:tracePt t="126354" x="6345238" y="3014663"/>
          <p14:tracePt t="126362" x="6265863" y="3014663"/>
          <p14:tracePt t="126370" x="6170613" y="3014663"/>
          <p14:tracePt t="126377" x="6083300" y="3014663"/>
          <p14:tracePt t="126384" x="5994400" y="3014663"/>
          <p14:tracePt t="126392" x="5915025" y="3014663"/>
          <p14:tracePt t="126399" x="5851525" y="3014663"/>
          <p14:tracePt t="126407" x="5788025" y="3014663"/>
          <p14:tracePt t="126414" x="5724525" y="3014663"/>
          <p14:tracePt t="126422" x="5667375" y="3022600"/>
          <p14:tracePt t="126429" x="5619750" y="3022600"/>
          <p14:tracePt t="126437" x="5588000" y="3022600"/>
          <p14:tracePt t="126444" x="5556250" y="3022600"/>
          <p14:tracePt t="126452" x="5540375" y="3022600"/>
          <p14:tracePt t="126460" x="5516563" y="3022600"/>
          <p14:tracePt t="126467" x="5508625" y="3022600"/>
          <p14:tracePt t="126474" x="5492750" y="3022600"/>
          <p14:tracePt t="126482" x="5468938" y="3022600"/>
          <p14:tracePt t="126490" x="5453063" y="3022600"/>
          <p14:tracePt t="126497" x="5429250" y="3022600"/>
          <p14:tracePt t="126504" x="5421313" y="3022600"/>
          <p14:tracePt t="126512" x="5405438" y="3022600"/>
          <p14:tracePt t="126520" x="5381625" y="3022600"/>
          <p14:tracePt t="126527" x="5373688" y="3022600"/>
          <p14:tracePt t="126534" x="5349875" y="3022600"/>
          <p14:tracePt t="126542" x="5334000" y="3022600"/>
          <p14:tracePt t="126549" x="5318125" y="3022600"/>
          <p14:tracePt t="126557" x="5292725" y="3022600"/>
          <p14:tracePt t="126564" x="5284788" y="3022600"/>
          <p14:tracePt t="126572" x="5268913" y="3022600"/>
          <p14:tracePt t="126579" x="5253038" y="3022600"/>
          <p14:tracePt t="126587" x="5237163" y="3022600"/>
          <p14:tracePt t="126594" x="5221288" y="3022600"/>
          <p14:tracePt t="126602" x="5213350" y="3022600"/>
          <p14:tracePt t="126609" x="5189538" y="3030538"/>
          <p14:tracePt t="126617" x="5181600" y="3038475"/>
          <p14:tracePt t="126624" x="5173663" y="3038475"/>
          <p14:tracePt t="126631" x="5165725" y="3046413"/>
          <p14:tracePt t="126654" x="5165725" y="3054350"/>
          <p14:tracePt t="126662" x="5157788" y="3054350"/>
          <p14:tracePt t="126670" x="5157788" y="3062288"/>
          <p14:tracePt t="126714" x="5157788" y="3070225"/>
          <p14:tracePt t="126729" x="5157788" y="3078163"/>
          <p14:tracePt t="126744" x="5157788" y="3086100"/>
          <p14:tracePt t="126759" x="5157788" y="3094038"/>
          <p14:tracePt t="126774" x="5157788" y="3101975"/>
          <p14:tracePt t="126820" x="5157788" y="3109913"/>
          <p14:tracePt t="126835" x="5165725" y="3109913"/>
          <p14:tracePt t="126842" x="5173663" y="3109913"/>
          <p14:tracePt t="126857" x="5181600" y="3109913"/>
          <p14:tracePt t="126872" x="5189538" y="3109913"/>
          <p14:tracePt t="126894" x="5197475" y="3109913"/>
          <p14:tracePt t="126909" x="5205413" y="3109913"/>
          <p14:tracePt t="127037" x="5197475" y="3109913"/>
          <p14:tracePt t="127464" x="5205413" y="3117850"/>
          <p14:tracePt t="127479" x="5213350" y="3125788"/>
          <p14:tracePt t="127494" x="5221288" y="3125788"/>
          <p14:tracePt t="127509" x="5237163" y="3133725"/>
          <p14:tracePt t="127520" x="5253038" y="3133725"/>
          <p14:tracePt t="127526" x="5260975" y="3133725"/>
          <p14:tracePt t="127532" x="5268913" y="3133725"/>
          <p14:tracePt t="127541" x="5284788" y="3141663"/>
          <p14:tracePt t="127547" x="5292725" y="3141663"/>
          <p14:tracePt t="127563" x="5310188" y="3141663"/>
          <p14:tracePt t="127589" x="5318125" y="3141663"/>
          <p14:tracePt t="127802" x="5310188" y="3141663"/>
          <p14:tracePt t="127809" x="5300663" y="3141663"/>
          <p14:tracePt t="127817" x="5292725" y="3149600"/>
          <p14:tracePt t="127824" x="5284788" y="3149600"/>
          <p14:tracePt t="127832" x="5276850" y="3149600"/>
          <p14:tracePt t="127839" x="5260975" y="3149600"/>
          <p14:tracePt t="127847" x="5260975" y="3141663"/>
          <p14:tracePt t="127855" x="5245100" y="3133725"/>
          <p14:tracePt t="127862" x="5245100" y="3125788"/>
          <p14:tracePt t="127869" x="5237163" y="3125788"/>
          <p14:tracePt t="127877" x="5237163" y="3117850"/>
          <p14:tracePt t="127892" x="5237163" y="3109913"/>
          <p14:tracePt t="127899" x="5229225" y="3101975"/>
          <p14:tracePt t="127906" x="5221288" y="3101975"/>
          <p14:tracePt t="127915" x="5221288" y="3094038"/>
          <p14:tracePt t="127930" x="5221288" y="3086100"/>
          <p14:tracePt t="127937" x="5221288" y="3078163"/>
          <p14:tracePt t="127944" x="5213350" y="3070225"/>
          <p14:tracePt t="127982" x="5205413" y="3070225"/>
          <p14:tracePt t="128079" x="5205413" y="3078163"/>
          <p14:tracePt t="128088" x="5205413" y="3086100"/>
          <p14:tracePt t="128094" x="5205413" y="3101975"/>
          <p14:tracePt t="128102" x="5205413" y="3117850"/>
          <p14:tracePt t="128109" x="5205413" y="3125788"/>
          <p14:tracePt t="128118" x="5205413" y="3133725"/>
          <p14:tracePt t="128139" x="5205413" y="3141663"/>
          <p14:tracePt t="128207" x="5213350" y="3133725"/>
          <p14:tracePt t="128214" x="5213350" y="3125788"/>
          <p14:tracePt t="128222" x="5221288" y="3109913"/>
          <p14:tracePt t="128229" x="5221288" y="3101975"/>
          <p14:tracePt t="128238" x="5229225" y="3094038"/>
          <p14:tracePt t="128244" x="5237163" y="3078163"/>
          <p14:tracePt t="128252" x="5245100" y="3070225"/>
          <p14:tracePt t="128259" x="5253038" y="3062288"/>
          <p14:tracePt t="128267" x="5260975" y="3046413"/>
          <p14:tracePt t="128275" x="5268913" y="3038475"/>
          <p14:tracePt t="128282" x="5292725" y="3030538"/>
          <p14:tracePt t="128289" x="5300663" y="3014663"/>
          <p14:tracePt t="128297" x="5326063" y="3006725"/>
          <p14:tracePt t="128305" x="5349875" y="2990850"/>
          <p14:tracePt t="128312" x="5373688" y="2990850"/>
          <p14:tracePt t="128319" x="5389563" y="2974975"/>
          <p14:tracePt t="128327" x="5413375" y="2967038"/>
          <p14:tracePt t="128335" x="5453063" y="2951163"/>
          <p14:tracePt t="128342" x="5492750" y="2943225"/>
          <p14:tracePt t="128349" x="5564188" y="2909888"/>
          <p14:tracePt t="128357" x="5603875" y="2909888"/>
          <p14:tracePt t="128364" x="5676900" y="2878138"/>
          <p14:tracePt t="128372" x="5716588" y="2870200"/>
          <p14:tracePt t="128379" x="5780088" y="2862263"/>
          <p14:tracePt t="128387" x="5843588" y="2862263"/>
          <p14:tracePt t="128394" x="5922963" y="2862263"/>
          <p14:tracePt t="128402" x="5986463" y="2862263"/>
          <p14:tracePt t="128409" x="6051550" y="2862263"/>
          <p14:tracePt t="128417" x="6099175" y="2862263"/>
          <p14:tracePt t="128424" x="6138863" y="2862263"/>
          <p14:tracePt t="128432" x="6178550" y="2862263"/>
          <p14:tracePt t="128439" x="6218238" y="2862263"/>
          <p14:tracePt t="128447" x="6242050" y="2862263"/>
          <p14:tracePt t="128455" x="6265863" y="2862263"/>
          <p14:tracePt t="128461" x="6273800" y="2862263"/>
          <p14:tracePt t="128476" x="6281738" y="2862263"/>
          <p14:tracePt t="128485" x="6289675" y="2862263"/>
          <p14:tracePt t="128664" x="6289675" y="2854325"/>
          <p14:tracePt t="128687" x="6281738" y="2854325"/>
          <p14:tracePt t="128694" x="6281738" y="2846388"/>
          <p14:tracePt t="128718" x="6281738" y="2838450"/>
          <p14:tracePt t="128724" x="6281738" y="2830513"/>
          <p14:tracePt t="128762" x="6281738" y="2822575"/>
          <p14:tracePt t="128777" x="6281738" y="2814638"/>
          <p14:tracePt t="128792" x="6281738" y="2806700"/>
          <p14:tracePt t="128807" x="6281738" y="2798763"/>
          <p14:tracePt t="129046" x="6289675" y="2798763"/>
          <p14:tracePt t="129294" x="6289675" y="2806700"/>
          <p14:tracePt t="129310" x="6289675" y="2814638"/>
          <p14:tracePt t="129319" x="6289675" y="2822575"/>
          <p14:tracePt t="129325" x="6289675" y="2830513"/>
          <p14:tracePt t="129332" x="6289675" y="2846388"/>
          <p14:tracePt t="129341" x="6289675" y="2862263"/>
          <p14:tracePt t="129348" x="6289675" y="2878138"/>
          <p14:tracePt t="129362" x="6289675" y="2894013"/>
          <p14:tracePt t="129372" x="6289675" y="2909888"/>
          <p14:tracePt t="129377" x="6297613" y="2909888"/>
          <p14:tracePt t="129387" x="6297613" y="2927350"/>
          <p14:tracePt t="129392" x="6297613" y="2935288"/>
          <p14:tracePt t="129402" x="6297613" y="2943225"/>
          <p14:tracePt t="129407" x="6305550" y="2951163"/>
          <p14:tracePt t="129423" x="6305550" y="2959100"/>
          <p14:tracePt t="129439" x="6313488" y="2959100"/>
          <p14:tracePt t="129691" x="6313488" y="2967038"/>
          <p14:tracePt t="129699" x="6313488" y="2974975"/>
          <p14:tracePt t="129707" x="6305550" y="2990850"/>
          <p14:tracePt t="129714" x="6305550" y="3006725"/>
          <p14:tracePt t="129722" x="6297613" y="3014663"/>
          <p14:tracePt t="129730" x="6281738" y="3030538"/>
          <p14:tracePt t="129737" x="6281738" y="3046413"/>
          <p14:tracePt t="129744" x="6273800" y="3062288"/>
          <p14:tracePt t="129753" x="6273800" y="3070225"/>
          <p14:tracePt t="129759" x="6257925" y="3094038"/>
          <p14:tracePt t="129768" x="6257925" y="3109913"/>
          <p14:tracePt t="129774" x="6257925" y="3133725"/>
          <p14:tracePt t="129785" x="6242050" y="3157538"/>
          <p14:tracePt t="129791" x="6234113" y="3181350"/>
          <p14:tracePt t="129797" x="6226175" y="3197225"/>
          <p14:tracePt t="129804" x="6226175" y="3213100"/>
          <p14:tracePt t="129812" x="6210300" y="3236913"/>
          <p14:tracePt t="129820" x="6194425" y="3270250"/>
          <p14:tracePt t="129827" x="6178550" y="3294063"/>
          <p14:tracePt t="129834" x="6170613" y="3309938"/>
          <p14:tracePt t="129842" x="6162675" y="3325813"/>
          <p14:tracePt t="129850" x="6146800" y="3333750"/>
          <p14:tracePt t="129856" x="6138863" y="3357563"/>
          <p14:tracePt t="129867" x="6122988" y="3373438"/>
          <p14:tracePt t="129874" x="6099175" y="3389313"/>
          <p14:tracePt t="129880" x="6091238" y="3405188"/>
          <p14:tracePt t="129887" x="6059488" y="3421063"/>
          <p14:tracePt t="129894" x="6034088" y="3436938"/>
          <p14:tracePt t="129905" x="6018213" y="3452813"/>
          <p14:tracePt t="129909" x="5986463" y="3476625"/>
          <p14:tracePt t="129917" x="5962650" y="3492500"/>
          <p14:tracePt t="129924" x="5922963" y="3516313"/>
          <p14:tracePt t="129933" x="5899150" y="3532188"/>
          <p14:tracePt t="129939" x="5875338" y="3540125"/>
          <p14:tracePt t="129947" x="5851525" y="3548063"/>
          <p14:tracePt t="129954" x="5835650" y="3563938"/>
          <p14:tracePt t="129963" x="5819775" y="3563938"/>
          <p14:tracePt t="129970" x="5788025" y="3571875"/>
          <p14:tracePt t="129976" x="5772150" y="3579813"/>
          <p14:tracePt t="129984" x="5732463" y="3595688"/>
          <p14:tracePt t="129992" x="5716588" y="3595688"/>
          <p14:tracePt t="129999" x="5692775" y="3613150"/>
          <p14:tracePt t="130007" x="5659438" y="3629025"/>
          <p14:tracePt t="130014" x="5627688" y="3629025"/>
          <p14:tracePt t="130022" x="5603875" y="3644900"/>
          <p14:tracePt t="130029" x="5580063" y="3652838"/>
          <p14:tracePt t="130037" x="5572125" y="3652838"/>
          <p14:tracePt t="130044" x="5556250" y="3660775"/>
          <p14:tracePt t="130052" x="5540375" y="3660775"/>
          <p14:tracePt t="130068" x="5532438" y="3660775"/>
          <p14:tracePt t="130074" x="5524500" y="3660775"/>
          <p14:tracePt t="130082" x="5516563" y="3668713"/>
          <p14:tracePt t="130104" x="5508625" y="3668713"/>
          <p14:tracePt t="130127" x="5500688" y="3676650"/>
          <p14:tracePt t="130150" x="5492750" y="3676650"/>
          <p14:tracePt t="130164" x="5484813" y="3676650"/>
          <p14:tracePt t="130187" x="5484813" y="3684588"/>
          <p14:tracePt t="130218" x="5476875" y="3684588"/>
          <p14:tracePt t="130359" x="5476875" y="3692525"/>
          <p14:tracePt t="130367" x="5468938" y="3692525"/>
          <p14:tracePt t="130374" x="5461000" y="3692525"/>
          <p14:tracePt t="130382" x="5453063" y="3692525"/>
          <p14:tracePt t="130389" x="5437188" y="3700463"/>
          <p14:tracePt t="130397" x="5429250" y="3708400"/>
          <p14:tracePt t="130404" x="5413375" y="3708400"/>
          <p14:tracePt t="130412" x="5397500" y="3716338"/>
          <p14:tracePt t="130421" x="5381625" y="3724275"/>
          <p14:tracePt t="130427" x="5373688" y="3724275"/>
          <p14:tracePt t="130434" x="5357813" y="3724275"/>
          <p14:tracePt t="130442" x="5357813" y="3732213"/>
          <p14:tracePt t="130451" x="5349875" y="3732213"/>
          <p14:tracePt t="130502" x="5349875" y="3740150"/>
          <p14:tracePt t="130517" x="5341938" y="3748088"/>
          <p14:tracePt t="130532" x="5326063" y="3756025"/>
          <p14:tracePt t="130547" x="5310188" y="3771900"/>
          <p14:tracePt t="130554" x="5292725" y="3779838"/>
          <p14:tracePt t="130562" x="5276850" y="3795713"/>
          <p14:tracePt t="130570" x="5268913" y="3803650"/>
          <p14:tracePt t="130576" x="5237163" y="3827463"/>
          <p14:tracePt t="130584" x="5221288" y="3835400"/>
          <p14:tracePt t="130592" x="5205413" y="3851275"/>
          <p14:tracePt t="130600" x="5173663" y="3875088"/>
          <p14:tracePt t="130607" x="5149850" y="3890963"/>
          <p14:tracePt t="130614" x="5126038" y="3906838"/>
          <p14:tracePt t="130622" x="5118100" y="3914775"/>
          <p14:tracePt t="130629" x="5094288" y="3930650"/>
          <p14:tracePt t="130637" x="5086350" y="3938588"/>
          <p14:tracePt t="130644" x="5078413" y="3938588"/>
          <p14:tracePt t="130655" x="5078413" y="3948113"/>
          <p14:tracePt t="130771" x="5078413" y="3956050"/>
          <p14:tracePt t="130794" x="5078413" y="3963988"/>
          <p14:tracePt t="130802" x="5078413" y="3971925"/>
          <p14:tracePt t="130810" x="5070475" y="3971925"/>
          <p14:tracePt t="130817" x="5070475" y="3979863"/>
          <p14:tracePt t="130824" x="5062538" y="3995738"/>
          <p14:tracePt t="130832" x="5054600" y="4003675"/>
          <p14:tracePt t="130839" x="5046663" y="4011613"/>
          <p14:tracePt t="130847" x="5030788" y="4035425"/>
          <p14:tracePt t="130854" x="5022850" y="4043363"/>
          <p14:tracePt t="130862" x="5006975" y="4059238"/>
          <p14:tracePt t="130870" x="4975225" y="4090988"/>
          <p14:tracePt t="130877" x="4959350" y="4106863"/>
          <p14:tracePt t="130884" x="4926013" y="4122738"/>
          <p14:tracePt t="130903" x="4870450" y="4162425"/>
          <p14:tracePt t="130907" x="4854575" y="4186238"/>
          <p14:tracePt t="130914" x="4838700" y="4194175"/>
          <p14:tracePt t="130922" x="4830763" y="4202113"/>
          <p14:tracePt t="130929" x="4822825" y="4202113"/>
          <p14:tracePt t="130937" x="4814888" y="4210050"/>
          <p14:tracePt t="131004" x="4814888" y="4217988"/>
          <p14:tracePt t="131012" x="4806950" y="4217988"/>
          <p14:tracePt t="131334" x="4806950" y="4210050"/>
          <p14:tracePt t="131559" x="4806950" y="4225925"/>
          <p14:tracePt t="131575" x="4806950" y="4241800"/>
          <p14:tracePt t="131583" x="4806950" y="4249738"/>
          <p14:tracePt t="131589" x="4799013" y="4257675"/>
          <p14:tracePt t="131597" x="4799013" y="4273550"/>
          <p14:tracePt t="131604" x="4799013" y="4291013"/>
          <p14:tracePt t="131612" x="4791075" y="4314825"/>
          <p14:tracePt t="131619" x="4783138" y="4330700"/>
          <p14:tracePt t="131626" x="4775200" y="4346575"/>
          <p14:tracePt t="131634" x="4767263" y="4362450"/>
          <p14:tracePt t="131642" x="4759325" y="4386263"/>
          <p14:tracePt t="131649" x="4759325" y="4402138"/>
          <p14:tracePt t="131657" x="4743450" y="4418013"/>
          <p14:tracePt t="131665" x="4735513" y="4433888"/>
          <p14:tracePt t="131672" x="4727575" y="4449763"/>
          <p14:tracePt t="131679" x="4711700" y="4473575"/>
          <p14:tracePt t="131687" x="4703763" y="4489450"/>
          <p14:tracePt t="131694" x="4687888" y="4505325"/>
          <p14:tracePt t="131702" x="4679950" y="4521200"/>
          <p14:tracePt t="131709" x="4664075" y="4545013"/>
          <p14:tracePt t="131718" x="4656138" y="4568825"/>
          <p14:tracePt t="131724" x="4640263" y="4576763"/>
          <p14:tracePt t="131732" x="4640263" y="4592638"/>
          <p14:tracePt t="131739" x="4632325" y="4616450"/>
          <p14:tracePt t="131746" x="4616450" y="4624388"/>
          <p14:tracePt t="131754" x="4616450" y="4641850"/>
          <p14:tracePt t="131761" x="4616450" y="4657725"/>
          <p14:tracePt t="131770" x="4608513" y="4673600"/>
          <p14:tracePt t="131785" x="4600575" y="4689475"/>
          <p14:tracePt t="131792" x="4600575" y="4705350"/>
          <p14:tracePt t="131799" x="4592638" y="4721225"/>
          <p14:tracePt t="131807" x="4592638" y="4729163"/>
          <p14:tracePt t="131815" x="4584700" y="4737100"/>
          <p14:tracePt t="131822" x="4584700" y="4752975"/>
          <p14:tracePt t="131837" x="4576763" y="4768850"/>
          <p14:tracePt t="131844" x="4576763" y="4776788"/>
          <p14:tracePt t="131852" x="4576763" y="4784725"/>
          <p14:tracePt t="131859" x="4567238" y="4792663"/>
          <p14:tracePt t="131867" x="4567238" y="4808538"/>
          <p14:tracePt t="131885" x="4567238" y="4816475"/>
          <p14:tracePt t="131889" x="4567238" y="4824413"/>
          <p14:tracePt t="131897" x="4567238" y="4832350"/>
          <p14:tracePt t="131904" x="4567238" y="4840288"/>
          <p14:tracePt t="131919" x="4567238" y="4848225"/>
          <p14:tracePt t="131927" x="4567238" y="4856163"/>
          <p14:tracePt t="131949" x="4567238" y="4864100"/>
          <p14:tracePt t="131966" x="4567238" y="4872038"/>
          <p14:tracePt t="131981" x="4576763" y="4872038"/>
          <p14:tracePt t="131987" x="4584700" y="4872038"/>
          <p14:tracePt t="131994" x="4600575" y="4872038"/>
          <p14:tracePt t="132002" x="4616450" y="4872038"/>
          <p14:tracePt t="132009" x="4640263" y="4879975"/>
          <p14:tracePt t="132017" x="4664075" y="4879975"/>
          <p14:tracePt t="132024" x="4679950" y="4879975"/>
          <p14:tracePt t="132033" x="4695825" y="4879975"/>
          <p14:tracePt t="132039" x="4719638" y="4879975"/>
          <p14:tracePt t="132050" x="4727575" y="4879975"/>
          <p14:tracePt t="132056" x="4743450" y="4879975"/>
          <p14:tracePt t="132062" x="4759325" y="4879975"/>
          <p14:tracePt t="132069" x="4767263" y="4879975"/>
          <p14:tracePt t="132077" x="4775200" y="4879975"/>
          <p14:tracePt t="132085" x="4783138" y="4879975"/>
          <p14:tracePt t="132092" x="4799013" y="4879975"/>
          <p14:tracePt t="132115" x="4799013" y="4872038"/>
          <p14:tracePt t="132129" x="4806950" y="4872038"/>
          <p14:tracePt t="132159" x="4814888" y="4872038"/>
          <p14:tracePt t="132197" x="4822825" y="4872038"/>
          <p14:tracePt t="132212" x="4830763" y="4872038"/>
          <p14:tracePt t="132234" x="4838700" y="4872038"/>
          <p14:tracePt t="132249" x="4854575" y="4872038"/>
          <p14:tracePt t="132257" x="4878388" y="4872038"/>
          <p14:tracePt t="132264" x="4902200" y="4872038"/>
          <p14:tracePt t="132271" x="4926013" y="4872038"/>
          <p14:tracePt t="132279" x="4951413" y="4872038"/>
          <p14:tracePt t="132287" x="4975225" y="4872038"/>
          <p14:tracePt t="132294" x="4999038" y="4872038"/>
          <p14:tracePt t="132302" x="5006975" y="4872038"/>
          <p14:tracePt t="132309" x="5014913" y="4872038"/>
          <p14:tracePt t="132317" x="5022850" y="4872038"/>
          <p14:tracePt t="137262" x="5030788" y="4872038"/>
          <p14:tracePt t="137263" x="5046663" y="4872038"/>
          <p14:tracePt t="137283" x="5054600" y="4872038"/>
          <p14:tracePt t="137313" x="5054600" y="4864100"/>
          <p14:tracePt t="137315" x="0" y="0"/>
        </p14:tracePtLst>
        <p14:tracePtLst>
          <p14:tracePt t="137884" x="949325" y="3429000"/>
          <p14:tracePt t="137965" x="949325" y="3421063"/>
          <p14:tracePt t="137972" x="933450" y="3413125"/>
          <p14:tracePt t="137982" x="917575" y="3397250"/>
          <p14:tracePt t="137987" x="892175" y="3381375"/>
          <p14:tracePt t="137995" x="868363" y="3373438"/>
          <p14:tracePt t="138003" x="836613" y="3349625"/>
          <p14:tracePt t="138011" x="820738" y="3341688"/>
          <p14:tracePt t="138017" x="788988" y="3325813"/>
          <p14:tracePt t="138024" x="765175" y="3325813"/>
          <p14:tracePt t="138035" x="757238" y="3325813"/>
          <p14:tracePt t="138384" x="765175" y="3325813"/>
          <p14:tracePt t="138400" x="781050" y="3325813"/>
          <p14:tracePt t="138408" x="788988" y="3325813"/>
          <p14:tracePt t="138415" x="796925" y="3325813"/>
          <p14:tracePt t="138422" x="804863" y="3325813"/>
          <p14:tracePt t="138432" x="828675" y="3325813"/>
          <p14:tracePt t="138437" x="836613" y="3325813"/>
          <p14:tracePt t="138445" x="844550" y="3325813"/>
          <p14:tracePt t="138453" x="852488" y="3325813"/>
          <p14:tracePt t="138461" x="868363" y="3325813"/>
          <p14:tracePt t="138476" x="876300" y="3325813"/>
          <p14:tracePt t="138482" x="884238" y="3325813"/>
          <p14:tracePt t="138498" x="892175" y="3325813"/>
          <p14:tracePt t="140304" x="900113" y="3325813"/>
          <p14:tracePt t="140575" x="908050" y="3325813"/>
          <p14:tracePt t="140591" x="925513" y="3325813"/>
          <p14:tracePt t="140598" x="941388" y="3325813"/>
          <p14:tracePt t="140606" x="949325" y="3325813"/>
          <p14:tracePt t="140613" x="973138" y="3325813"/>
          <p14:tracePt t="140621" x="989013" y="3325813"/>
          <p14:tracePt t="140629" x="1004888" y="3325813"/>
          <p14:tracePt t="140637" x="1028700" y="3317875"/>
          <p14:tracePt t="140643" x="1052513" y="3317875"/>
          <p14:tracePt t="140652" x="1068388" y="3317875"/>
          <p14:tracePt t="140660" x="1076325" y="3317875"/>
          <p14:tracePt t="140665" x="1084263" y="3317875"/>
          <p14:tracePt t="140674" x="1092200" y="3317875"/>
          <p14:tracePt t="140739" x="1100138" y="3317875"/>
          <p14:tracePt t="140755" x="1108075" y="3317875"/>
          <p14:tracePt t="140770" x="1116013" y="3317875"/>
          <p14:tracePt t="140785" x="1123950" y="3317875"/>
          <p14:tracePt t="140800" x="1139825" y="3317875"/>
          <p14:tracePt t="140809" x="1147763" y="3309938"/>
          <p14:tracePt t="140815" x="1155700" y="3309938"/>
          <p14:tracePt t="140823" x="1163638" y="3309938"/>
          <p14:tracePt t="140830" x="1187450" y="3309938"/>
          <p14:tracePt t="140837" x="1203325" y="3309938"/>
          <p14:tracePt t="140845" x="1219200" y="3309938"/>
          <p14:tracePt t="140852" x="1235075" y="3309938"/>
          <p14:tracePt t="140860" x="1258888" y="3309938"/>
          <p14:tracePt t="140867" x="1274763" y="3309938"/>
          <p14:tracePt t="140875" x="1292225" y="3309938"/>
          <p14:tracePt t="140882" x="1308100" y="3309938"/>
          <p14:tracePt t="140889" x="1323975" y="3309938"/>
          <p14:tracePt t="140897" x="1347788" y="3309938"/>
          <p14:tracePt t="140912" x="1363663" y="3309938"/>
          <p14:tracePt t="140912" x="1387475" y="3309938"/>
          <p14:tracePt t="140919" x="1395413" y="3309938"/>
          <p14:tracePt t="140928" x="1411288" y="3309938"/>
          <p14:tracePt t="140935" x="1435100" y="3309938"/>
          <p14:tracePt t="140942" x="1466850" y="3309938"/>
          <p14:tracePt t="140949" x="1490663" y="3309938"/>
          <p14:tracePt t="140958" x="1522413" y="3309938"/>
          <p14:tracePt t="140964" x="1570038" y="3309938"/>
          <p14:tracePt t="140972" x="1593850" y="3309938"/>
          <p14:tracePt t="140980" x="1625600" y="3309938"/>
          <p14:tracePt t="140987" x="1658938" y="3309938"/>
          <p14:tracePt t="140995" x="1690688" y="3309938"/>
          <p14:tracePt t="141002" x="1722438" y="3309938"/>
          <p14:tracePt t="141011" x="1754188" y="3309938"/>
          <p14:tracePt t="141017" x="1778000" y="3309938"/>
          <p14:tracePt t="141025" x="1817688" y="3309938"/>
          <p14:tracePt t="141032" x="1857375" y="3309938"/>
          <p14:tracePt t="141040" x="1905000" y="3309938"/>
          <p14:tracePt t="141047" x="1952625" y="3309938"/>
          <p14:tracePt t="141055" x="1992313" y="3309938"/>
          <p14:tracePt t="141062" x="2025650" y="3309938"/>
          <p14:tracePt t="141070" x="2073275" y="3309938"/>
          <p14:tracePt t="141077" x="2105025" y="3309938"/>
          <p14:tracePt t="141085" x="2136775" y="3302000"/>
          <p14:tracePt t="141092" x="2160588" y="3302000"/>
          <p14:tracePt t="141100" x="2176463" y="3302000"/>
          <p14:tracePt t="141107" x="2184400" y="3302000"/>
          <p14:tracePt t="141115" x="2192338" y="3302000"/>
          <p14:tracePt t="141122" x="2200275" y="3302000"/>
          <p14:tracePt t="141467" x="2208213" y="3302000"/>
          <p14:tracePt t="141474" x="2224088" y="3302000"/>
          <p14:tracePt t="141482" x="2239963" y="3302000"/>
          <p14:tracePt t="141490" x="2247900" y="3302000"/>
          <p14:tracePt t="141497" x="2255838" y="3302000"/>
          <p14:tracePt t="141512" x="2263775" y="3302000"/>
          <p14:tracePt t="141887" x="2279650" y="3302000"/>
          <p14:tracePt t="141895" x="2319338" y="3302000"/>
          <p14:tracePt t="141904" x="2359025" y="3302000"/>
          <p14:tracePt t="141912" x="2408238" y="3302000"/>
          <p14:tracePt t="141917" x="2455863" y="3294063"/>
          <p14:tracePt t="141926" x="2503488" y="3278188"/>
          <p14:tracePt t="141932" x="2543175" y="3270250"/>
          <p14:tracePt t="141942" x="2574925" y="3270250"/>
          <p14:tracePt t="141947" x="2606675" y="3262313"/>
          <p14:tracePt t="141955" x="2630488" y="3252788"/>
          <p14:tracePt t="141962" x="2638425" y="3252788"/>
          <p14:tracePt t="141971" x="2646363" y="3252788"/>
          <p14:tracePt t="141978" x="2654300" y="3252788"/>
          <p14:tracePt t="141986" x="2654300" y="3244850"/>
          <p14:tracePt t="142209" x="2670175" y="3236913"/>
          <p14:tracePt t="142218" x="2670175" y="3228975"/>
          <p14:tracePt t="142225" x="2678113" y="3228975"/>
          <p14:tracePt t="142232" x="2717800" y="3213100"/>
          <p14:tracePt t="142240" x="2741613" y="3197225"/>
          <p14:tracePt t="142247" x="2790825" y="3181350"/>
          <p14:tracePt t="142255" x="2822575" y="3173413"/>
          <p14:tracePt t="142262" x="2862263" y="3165475"/>
          <p14:tracePt t="142270" x="2894013" y="3157538"/>
          <p14:tracePt t="142278" x="2909888" y="3149600"/>
          <p14:tracePt t="142284" x="2941638" y="3141663"/>
          <p14:tracePt t="142293" x="2957513" y="3141663"/>
          <p14:tracePt t="142299" x="2973388" y="3141663"/>
          <p14:tracePt t="142308" x="2981325" y="3141663"/>
          <p14:tracePt t="142314" x="2989263" y="3141663"/>
          <p14:tracePt t="142363" x="2997200" y="3141663"/>
          <p14:tracePt t="142383" x="3005138" y="3141663"/>
          <p14:tracePt t="142397" x="3021013" y="3149600"/>
          <p14:tracePt t="142405" x="3028950" y="3157538"/>
          <p14:tracePt t="142412" x="3036888" y="3157538"/>
          <p14:tracePt t="142420" x="3052763" y="3157538"/>
          <p14:tracePt t="142427" x="3068638" y="3165475"/>
          <p14:tracePt t="142435" x="3084513" y="3173413"/>
          <p14:tracePt t="142443" x="3109913" y="3173413"/>
          <p14:tracePt t="142450" x="3117850" y="3173413"/>
          <p14:tracePt t="142457" x="3133725" y="3173413"/>
          <p14:tracePt t="142465" x="3157538" y="3173413"/>
          <p14:tracePt t="142473" x="3165475" y="3181350"/>
          <p14:tracePt t="142480" x="3181350" y="3181350"/>
          <p14:tracePt t="142487" x="3197225" y="3181350"/>
          <p14:tracePt t="142495" x="3221038" y="3181350"/>
          <p14:tracePt t="142502" x="3228975" y="3189288"/>
          <p14:tracePt t="142510" x="3236913" y="3189288"/>
          <p14:tracePt t="142517" x="3252788" y="3189288"/>
          <p14:tracePt t="142524" x="3268663" y="3189288"/>
          <p14:tracePt t="142532" x="3276600" y="3189288"/>
          <p14:tracePt t="142541" x="3284538" y="3189288"/>
          <p14:tracePt t="142547" x="3300413" y="3189288"/>
          <p14:tracePt t="142555" x="3316288" y="3189288"/>
          <p14:tracePt t="142562" x="3332163" y="3189288"/>
          <p14:tracePt t="142570" x="3348038" y="3189288"/>
          <p14:tracePt t="142577" x="3363913" y="3189288"/>
          <p14:tracePt t="142585" x="3379788" y="3189288"/>
          <p14:tracePt t="142593" x="3427413" y="3205163"/>
          <p14:tracePt t="142600" x="3443288" y="3205163"/>
          <p14:tracePt t="142615" x="3443288" y="3213100"/>
          <p14:tracePt t="142667" x="3443288" y="3228975"/>
          <p14:tracePt t="142675" x="3443288" y="3236913"/>
          <p14:tracePt t="142682" x="3443288" y="3244850"/>
          <p14:tracePt t="142690" x="3443288" y="3262313"/>
          <p14:tracePt t="142697" x="3435350" y="3286125"/>
          <p14:tracePt t="142704" x="3427413" y="3302000"/>
          <p14:tracePt t="142712" x="3419475" y="3309938"/>
          <p14:tracePt t="142720" x="3403600" y="3333750"/>
          <p14:tracePt t="142727" x="3395663" y="3357563"/>
          <p14:tracePt t="142735" x="3379788" y="3381375"/>
          <p14:tracePt t="142743" x="3363913" y="3397250"/>
          <p14:tracePt t="142750" x="3355975" y="3413125"/>
          <p14:tracePt t="142757" x="3348038" y="3429000"/>
          <p14:tracePt t="142765" x="3332163" y="3436938"/>
          <p14:tracePt t="142772" x="3324225" y="3452813"/>
          <p14:tracePt t="142780" x="3316288" y="3460750"/>
          <p14:tracePt t="142788" x="3308350" y="3476625"/>
          <p14:tracePt t="142795" x="3300413" y="3476625"/>
          <p14:tracePt t="142804" x="3300413" y="3484563"/>
          <p14:tracePt t="142818" x="3292475" y="3484563"/>
          <p14:tracePt t="142825" x="3292475" y="3492500"/>
          <p14:tracePt t="142847" x="3284538" y="3492500"/>
          <p14:tracePt t="142863" x="3284538" y="3500438"/>
          <p14:tracePt t="142870" x="3276600" y="3500438"/>
          <p14:tracePt t="142893" x="3276600" y="3508375"/>
          <p14:tracePt t="142907" x="3276600" y="3516313"/>
          <p14:tracePt t="142915" x="3268663" y="3524250"/>
          <p14:tracePt t="142924" x="3268663" y="3532188"/>
          <p14:tracePt t="142930" x="3268663" y="3540125"/>
          <p14:tracePt t="142937" x="3268663" y="3548063"/>
          <p14:tracePt t="142944" x="3260725" y="3563938"/>
          <p14:tracePt t="142952" x="3260725" y="3571875"/>
          <p14:tracePt t="142960" x="3260725" y="3587750"/>
          <p14:tracePt t="142968" x="3260725" y="3613150"/>
          <p14:tracePt t="142975" x="3260725" y="3621088"/>
          <p14:tracePt t="142982" x="3260725" y="3636963"/>
          <p14:tracePt t="142990" x="3260725" y="3652838"/>
          <p14:tracePt t="142998" x="3252788" y="3668713"/>
          <p14:tracePt t="143005" x="3252788" y="3708400"/>
          <p14:tracePt t="143012" x="3252788" y="3732213"/>
          <p14:tracePt t="143020" x="3252788" y="3748088"/>
          <p14:tracePt t="143027" x="3252788" y="3771900"/>
          <p14:tracePt t="143035" x="3252788" y="3787775"/>
          <p14:tracePt t="143043" x="3252788" y="3803650"/>
          <p14:tracePt t="143050" x="3252788" y="3811588"/>
          <p14:tracePt t="143057" x="3252788" y="3827463"/>
          <p14:tracePt t="143064" x="3252788" y="3835400"/>
          <p14:tracePt t="143073" x="3252788" y="3843338"/>
          <p14:tracePt t="143079" x="3252788" y="3851275"/>
          <p14:tracePt t="143094" x="3252788" y="3859213"/>
          <p14:tracePt t="143312" x="3252788" y="3867150"/>
          <p14:tracePt t="143320" x="3252788" y="3875088"/>
          <p14:tracePt t="143335" x="3244850" y="3883025"/>
          <p14:tracePt t="143343" x="3236913" y="3906838"/>
          <p14:tracePt t="143349" x="3236913" y="3914775"/>
          <p14:tracePt t="143358" x="3236913" y="3922713"/>
          <p14:tracePt t="143364" x="3228975" y="3938588"/>
          <p14:tracePt t="143373" x="3221038" y="3948113"/>
          <p14:tracePt t="143380" x="3221038" y="3963988"/>
          <p14:tracePt t="143387" x="3221038" y="3971925"/>
          <p14:tracePt t="143394" x="3213100" y="3987800"/>
          <p14:tracePt t="143402" x="3205163" y="4003675"/>
          <p14:tracePt t="143410" x="3205163" y="4011613"/>
          <p14:tracePt t="143417" x="3205163" y="4027488"/>
          <p14:tracePt t="143425" x="3197225" y="4051300"/>
          <p14:tracePt t="143432" x="3197225" y="4083050"/>
          <p14:tracePt t="143440" x="3197225" y="4098925"/>
          <p14:tracePt t="143447" x="3197225" y="4114800"/>
          <p14:tracePt t="143455" x="3197225" y="4130675"/>
          <p14:tracePt t="143462" x="3197225" y="4146550"/>
          <p14:tracePt t="143470" x="3197225" y="4170363"/>
          <p14:tracePt t="143477" x="3197225" y="4186238"/>
          <p14:tracePt t="143484" x="3197225" y="4202113"/>
          <p14:tracePt t="143493" x="3197225" y="4217988"/>
          <p14:tracePt t="143499" x="3197225" y="4233863"/>
          <p14:tracePt t="143507" x="3197225" y="4249738"/>
          <p14:tracePt t="143515" x="3197225" y="4265613"/>
          <p14:tracePt t="143523" x="3197225" y="4291013"/>
          <p14:tracePt t="143530" x="3197225" y="4306888"/>
          <p14:tracePt t="143537" x="3197225" y="4330700"/>
          <p14:tracePt t="143545" x="3197225" y="4346575"/>
          <p14:tracePt t="143552" x="3197225" y="4370388"/>
          <p14:tracePt t="143560" x="3197225" y="4394200"/>
          <p14:tracePt t="143567" x="3197225" y="4418013"/>
          <p14:tracePt t="143575" x="3197225" y="4433888"/>
          <p14:tracePt t="143582" x="3197225" y="4449763"/>
          <p14:tracePt t="143590" x="3189288" y="4465638"/>
          <p14:tracePt t="143597" x="3189288" y="4473575"/>
          <p14:tracePt t="143605" x="3189288" y="4489450"/>
          <p14:tracePt t="143612" x="3189288" y="4505325"/>
          <p14:tracePt t="143620" x="3181350" y="4505325"/>
          <p14:tracePt t="143627" x="3181350" y="4513263"/>
          <p14:tracePt t="143635" x="3181350" y="4529138"/>
          <p14:tracePt t="143649" x="3181350" y="4537075"/>
          <p14:tracePt t="143687" x="3181350" y="4545013"/>
          <p14:tracePt t="143725" x="3181350" y="4552950"/>
          <p14:tracePt t="143814" x="3181350" y="4537075"/>
          <p14:tracePt t="143822" x="3181350" y="4505325"/>
          <p14:tracePt t="143830" x="3157538" y="4449763"/>
          <p14:tracePt t="143837" x="3133725" y="4402138"/>
          <p14:tracePt t="143845" x="3109913" y="4346575"/>
          <p14:tracePt t="143852" x="3060700" y="4241800"/>
          <p14:tracePt t="143860" x="3005138" y="4130675"/>
          <p14:tracePt t="143867" x="2949575" y="4027488"/>
          <p14:tracePt t="143875" x="2886075" y="3883025"/>
          <p14:tracePt t="143882" x="2846388" y="3819525"/>
          <p14:tracePt t="143891" x="2798763" y="3716338"/>
          <p14:tracePt t="143897" x="2751138" y="3636963"/>
          <p14:tracePt t="143905" x="2717800" y="3571875"/>
          <p14:tracePt t="143912" x="2686050" y="3500438"/>
          <p14:tracePt t="143919" x="2662238" y="3444875"/>
          <p14:tracePt t="143927" x="2630488" y="3389313"/>
          <p14:tracePt t="143935" x="2614613" y="3349625"/>
          <p14:tracePt t="143942" x="2590800" y="3309938"/>
          <p14:tracePt t="143949" x="2566988" y="3262313"/>
          <p14:tracePt t="143958" x="2551113" y="3221038"/>
          <p14:tracePt t="143965" x="2527300" y="3181350"/>
          <p14:tracePt t="143973" x="2519363" y="3165475"/>
          <p14:tracePt t="143980" x="2511425" y="3157538"/>
          <p14:tracePt t="143988" x="2487613" y="3141663"/>
          <p14:tracePt t="143995" x="2479675" y="3125788"/>
          <p14:tracePt t="144002" x="2455863" y="3109913"/>
          <p14:tracePt t="144010" x="2432050" y="3101975"/>
          <p14:tracePt t="144017" x="2408238" y="3086100"/>
          <p14:tracePt t="144025" x="2384425" y="3086100"/>
          <p14:tracePt t="144032" x="2366963" y="3086100"/>
          <p14:tracePt t="144040" x="2343150" y="3078163"/>
          <p14:tracePt t="144047" x="2311400" y="3078163"/>
          <p14:tracePt t="144055" x="2279650" y="3078163"/>
          <p14:tracePt t="144062" x="2255838" y="3078163"/>
          <p14:tracePt t="144070" x="2224088" y="3070225"/>
          <p14:tracePt t="144077" x="2200275" y="3070225"/>
          <p14:tracePt t="144085" x="2152650" y="3070225"/>
          <p14:tracePt t="144092" x="2120900" y="3070225"/>
          <p14:tracePt t="144099" x="2089150" y="3070225"/>
          <p14:tracePt t="144108" x="2057400" y="3070225"/>
          <p14:tracePt t="144115" x="2025650" y="3070225"/>
          <p14:tracePt t="144123" x="2000250" y="3070225"/>
          <p14:tracePt t="144130" x="1976438" y="3070225"/>
          <p14:tracePt t="144138" x="1952625" y="3070225"/>
          <p14:tracePt t="144145" x="1928813" y="3070225"/>
          <p14:tracePt t="144153" x="1920875" y="3070225"/>
          <p14:tracePt t="144159" x="1897063" y="3070225"/>
          <p14:tracePt t="144167" x="1889125" y="3070225"/>
          <p14:tracePt t="144175" x="1873250" y="3070225"/>
          <p14:tracePt t="144189" x="1865313" y="3070225"/>
          <p14:tracePt t="144243" x="1857375" y="3070225"/>
          <p14:tracePt t="144707" x="1857375" y="3078163"/>
          <p14:tracePt t="144715" x="1865313" y="3086100"/>
          <p14:tracePt t="144724" x="1873250" y="3094038"/>
          <p14:tracePt t="144730" x="1889125" y="3094038"/>
          <p14:tracePt t="144741" x="1897063" y="3109913"/>
          <p14:tracePt t="144745" x="1912938" y="3117850"/>
          <p14:tracePt t="144753" x="1928813" y="3125788"/>
          <p14:tracePt t="144760" x="1936750" y="3133725"/>
          <p14:tracePt t="144768" x="1944688" y="3133725"/>
          <p14:tracePt t="144777" x="1960563" y="3133725"/>
          <p14:tracePt t="144782" x="1968500" y="3133725"/>
          <p14:tracePt t="144792" x="1976438" y="3141663"/>
          <p14:tracePt t="144797" x="1992313" y="3141663"/>
          <p14:tracePt t="144807" x="2008188" y="3141663"/>
          <p14:tracePt t="144812" x="2017713" y="3141663"/>
          <p14:tracePt t="144822" x="2041525" y="3141663"/>
          <p14:tracePt t="144828" x="2057400" y="3141663"/>
          <p14:tracePt t="144835" x="2073275" y="3133725"/>
          <p14:tracePt t="144842" x="2097088" y="3125788"/>
          <p14:tracePt t="144851" x="2120900" y="3109913"/>
          <p14:tracePt t="144859" x="2136775" y="3109913"/>
          <p14:tracePt t="144865" x="2144713" y="3101975"/>
          <p14:tracePt t="144874" x="2160588" y="3094038"/>
          <p14:tracePt t="144891" x="2168525" y="3094038"/>
          <p14:tracePt t="144895" x="2176463" y="3094038"/>
          <p14:tracePt t="144902" x="2184400" y="3086100"/>
          <p14:tracePt t="144909" x="2192338" y="3086100"/>
          <p14:tracePt t="144925" x="2200275" y="3086100"/>
          <p14:tracePt t="144932" x="2200275" y="3078163"/>
          <p14:tracePt t="144941" x="2216150" y="3078163"/>
          <p14:tracePt t="144956" x="2224088" y="3078163"/>
          <p14:tracePt t="144992" x="2232025" y="3078163"/>
          <p14:tracePt t="145022" x="2232025" y="3070225"/>
          <p14:tracePt t="145030" x="2239963" y="3070225"/>
          <p14:tracePt t="145052" x="2247900" y="3070225"/>
          <p14:tracePt t="145067" x="2247900" y="3062288"/>
          <p14:tracePt t="145075" x="2255838" y="3062288"/>
          <p14:tracePt t="145082" x="2263775" y="3054350"/>
          <p14:tracePt t="145090" x="2263775" y="3046413"/>
          <p14:tracePt t="145097" x="2263775" y="3038475"/>
          <p14:tracePt t="145105" x="2271713" y="3030538"/>
          <p14:tracePt t="145113" x="2271713" y="3022600"/>
          <p14:tracePt t="145120" x="2271713" y="3014663"/>
          <p14:tracePt t="145127" x="2271713" y="3006725"/>
          <p14:tracePt t="145135" x="2271713" y="2990850"/>
          <p14:tracePt t="145142" x="2271713" y="2982913"/>
          <p14:tracePt t="145149" x="2271713" y="2974975"/>
          <p14:tracePt t="145158" x="2271713" y="2967038"/>
          <p14:tracePt t="145165" x="2271713" y="2959100"/>
          <p14:tracePt t="145172" x="2271713" y="2951163"/>
          <p14:tracePt t="145180" x="2271713" y="2943225"/>
          <p14:tracePt t="145188" x="2271713" y="2935288"/>
          <p14:tracePt t="145225" x="2271713" y="2927350"/>
          <p14:tracePt t="145269" x="2263775" y="2927350"/>
          <p14:tracePt t="145285" x="2255838" y="2927350"/>
          <p14:tracePt t="145292" x="2255838" y="2935288"/>
          <p14:tracePt t="145300" x="2247900" y="2935288"/>
          <p14:tracePt t="145308" x="2239963" y="2943225"/>
          <p14:tracePt t="145315" x="2239963" y="2951163"/>
          <p14:tracePt t="145322" x="2232025" y="2951163"/>
          <p14:tracePt t="145330" x="2232025" y="2967038"/>
          <p14:tracePt t="145338" x="2224088" y="2974975"/>
          <p14:tracePt t="145345" x="2208213" y="2990850"/>
          <p14:tracePt t="145352" x="2208213" y="3006725"/>
          <p14:tracePt t="145360" x="2208213" y="3022600"/>
          <p14:tracePt t="145367" x="2200275" y="3030538"/>
          <p14:tracePt t="145375" x="2192338" y="3038475"/>
          <p14:tracePt t="145382" x="2192338" y="3062288"/>
          <p14:tracePt t="145390" x="2192338" y="3070225"/>
          <p14:tracePt t="145405" x="2192338" y="3078163"/>
          <p14:tracePt t="145412" x="2192338" y="3086100"/>
          <p14:tracePt t="145502" x="2192338" y="3078163"/>
          <p14:tracePt t="145525" x="2192338" y="3070225"/>
          <p14:tracePt t="145532" x="2200275" y="3062288"/>
          <p14:tracePt t="145547" x="2200275" y="3054350"/>
          <p14:tracePt t="147392" x="2200275" y="3062288"/>
          <p14:tracePt t="147399" x="2192338" y="3078163"/>
          <p14:tracePt t="147407" x="2184400" y="3094038"/>
          <p14:tracePt t="147414" x="2176463" y="3109913"/>
          <p14:tracePt t="147422" x="2168525" y="3133725"/>
          <p14:tracePt t="147429" x="2152650" y="3157538"/>
          <p14:tracePt t="147438" x="2144713" y="3181350"/>
          <p14:tracePt t="147446" x="2136775" y="3205163"/>
          <p14:tracePt t="147454" x="2120900" y="3221038"/>
          <p14:tracePt t="147460" x="2120900" y="3252788"/>
          <p14:tracePt t="147467" x="2112963" y="3262313"/>
          <p14:tracePt t="147476" x="2105025" y="3278188"/>
          <p14:tracePt t="147482" x="2097088" y="3294063"/>
          <p14:tracePt t="147492" x="2097088" y="3309938"/>
          <p14:tracePt t="147499" x="2097088" y="3317875"/>
          <p14:tracePt t="147506" x="2089150" y="3325813"/>
          <p14:tracePt t="147512" x="2089150" y="3341688"/>
          <p14:tracePt t="147522" x="2089150" y="3349625"/>
          <p14:tracePt t="147528" x="2089150" y="3357563"/>
          <p14:tracePt t="147537" x="2081213" y="3373438"/>
          <p14:tracePt t="147544" x="2081213" y="3389313"/>
          <p14:tracePt t="147549" x="2081213" y="3405188"/>
          <p14:tracePt t="147559" x="2081213" y="3413125"/>
          <p14:tracePt t="147566" x="2073275" y="3429000"/>
          <p14:tracePt t="147576" x="2073275" y="3444875"/>
          <p14:tracePt t="147580" x="2073275" y="3452813"/>
          <p14:tracePt t="147589" x="2073275" y="3468688"/>
          <p14:tracePt t="147595" x="2073275" y="3476625"/>
          <p14:tracePt t="147603" x="2073275" y="3500438"/>
          <p14:tracePt t="147609" x="2073275" y="3508375"/>
          <p14:tracePt t="147620" x="2073275" y="3516313"/>
          <p14:tracePt t="147625" x="2073275" y="3532188"/>
          <p14:tracePt t="147632" x="2073275" y="3548063"/>
          <p14:tracePt t="147639" x="2073275" y="3563938"/>
          <p14:tracePt t="147648" x="2073275" y="3587750"/>
          <p14:tracePt t="147657" x="2073275" y="3595688"/>
          <p14:tracePt t="147662" x="2073275" y="3621088"/>
          <p14:tracePt t="147670" x="2073275" y="3636963"/>
          <p14:tracePt t="147677" x="2073275" y="3652838"/>
          <p14:tracePt t="147685" x="2073275" y="3676650"/>
          <p14:tracePt t="147692" x="2073275" y="3692525"/>
          <p14:tracePt t="147700" x="2073275" y="3708400"/>
          <p14:tracePt t="147707" x="2073275" y="3732213"/>
          <p14:tracePt t="147714" x="2073275" y="3740150"/>
          <p14:tracePt t="147723" x="2073275" y="3763963"/>
          <p14:tracePt t="147730" x="2073275" y="3771900"/>
          <p14:tracePt t="147738" x="2073275" y="3787775"/>
          <p14:tracePt t="147753" x="2081213" y="3795713"/>
          <p14:tracePt t="147768" x="2089150" y="3803650"/>
          <p14:tracePt t="147782" x="2089150" y="3811588"/>
          <p14:tracePt t="147790" x="2089150" y="3819525"/>
          <p14:tracePt t="147812" x="2097088" y="3819525"/>
          <p14:tracePt t="147820" x="2097088" y="3827463"/>
          <p14:tracePt t="147836" x="2097088" y="3835400"/>
          <p14:tracePt t="147850" x="2097088" y="3843338"/>
          <p14:tracePt t="147857" x="2097088" y="3851275"/>
          <p14:tracePt t="147865" x="2105025" y="3859213"/>
          <p14:tracePt t="147872" x="2105025" y="3867150"/>
          <p14:tracePt t="147880" x="2105025" y="3875088"/>
          <p14:tracePt t="147888" x="2112963" y="3890963"/>
          <p14:tracePt t="147895" x="2112963" y="3906838"/>
          <p14:tracePt t="147903" x="2120900" y="3906838"/>
          <p14:tracePt t="147910" x="2120900" y="3922713"/>
          <p14:tracePt t="147917" x="2120900" y="3938588"/>
          <p14:tracePt t="147925" x="2120900" y="3963988"/>
          <p14:tracePt t="147932" x="2128838" y="3979863"/>
          <p14:tracePt t="147939" x="2128838" y="4003675"/>
          <p14:tracePt t="147947" x="2128838" y="4019550"/>
          <p14:tracePt t="147955" x="2128838" y="4035425"/>
          <p14:tracePt t="147962" x="2128838" y="4059238"/>
          <p14:tracePt t="147970" x="2128838" y="4075113"/>
          <p14:tracePt t="147978" x="2128838" y="4098925"/>
          <p14:tracePt t="147985" x="2128838" y="4114800"/>
          <p14:tracePt t="147993" x="2128838" y="4138613"/>
          <p14:tracePt t="148000" x="2128838" y="4154488"/>
          <p14:tracePt t="148007" x="2128838" y="4178300"/>
          <p14:tracePt t="148015" x="2128838" y="4202113"/>
          <p14:tracePt t="148022" x="2128838" y="4225925"/>
          <p14:tracePt t="148030" x="2128838" y="4249738"/>
          <p14:tracePt t="148037" x="2128838" y="4291013"/>
          <p14:tracePt t="148044" x="2128838" y="4306888"/>
          <p14:tracePt t="148052" x="2128838" y="4330700"/>
          <p14:tracePt t="148059" x="2128838" y="4354513"/>
          <p14:tracePt t="148068" x="2128838" y="4370388"/>
          <p14:tracePt t="148074" x="2128838" y="4386263"/>
          <p14:tracePt t="148082" x="2128838" y="4410075"/>
          <p14:tracePt t="148090" x="2128838" y="4425950"/>
          <p14:tracePt t="148097" x="2136775" y="4449763"/>
          <p14:tracePt t="148105" x="2136775" y="4473575"/>
          <p14:tracePt t="148112" x="2136775" y="4497388"/>
          <p14:tracePt t="148119" x="2136775" y="4505325"/>
          <p14:tracePt t="148127" x="2136775" y="4529138"/>
          <p14:tracePt t="148136" x="2136775" y="4560888"/>
          <p14:tracePt t="148142" x="2136775" y="4584700"/>
          <p14:tracePt t="148150" x="2136775" y="4608513"/>
          <p14:tracePt t="148157" x="2136775" y="4633913"/>
          <p14:tracePt t="148165" x="2136775" y="4665663"/>
          <p14:tracePt t="148172" x="2136775" y="4681538"/>
          <p14:tracePt t="148180" x="2136775" y="4713288"/>
          <p14:tracePt t="148187" x="2136775" y="4737100"/>
          <p14:tracePt t="148195" x="2136775" y="4760913"/>
          <p14:tracePt t="148205" x="2136775" y="4792663"/>
          <p14:tracePt t="148210" x="2136775" y="4816475"/>
          <p14:tracePt t="148218" x="2136775" y="4848225"/>
          <p14:tracePt t="148225" x="2136775" y="4879975"/>
          <p14:tracePt t="148232" x="2128838" y="4911725"/>
          <p14:tracePt t="148239" x="2128838" y="4935538"/>
          <p14:tracePt t="148247" x="2128838" y="4967288"/>
          <p14:tracePt t="148255" x="2128838" y="4992688"/>
          <p14:tracePt t="148262" x="2120900" y="5024438"/>
          <p14:tracePt t="148270" x="2120900" y="5048250"/>
          <p14:tracePt t="148278" x="2120900" y="5072063"/>
          <p14:tracePt t="148285" x="2120900" y="5103813"/>
          <p14:tracePt t="148292" x="2120900" y="5119688"/>
          <p14:tracePt t="148300" x="2112963" y="5127625"/>
          <p14:tracePt t="148307" x="2112963" y="5135563"/>
          <p14:tracePt t="148315" x="2112963" y="5143500"/>
          <p14:tracePt t="148555" x="0" y="0"/>
        </p14:tracePtLst>
        <p14:tracePtLst>
          <p14:tracePt t="150776" x="2574925" y="4919663"/>
          <p14:tracePt t="150902" x="2598738" y="4919663"/>
          <p14:tracePt t="150910" x="2646363" y="4919663"/>
          <p14:tracePt t="150917" x="2662238" y="4919663"/>
          <p14:tracePt t="150926" x="2709863" y="4919663"/>
          <p14:tracePt t="150933" x="2774950" y="4927600"/>
          <p14:tracePt t="150939" x="2838450" y="4927600"/>
          <p14:tracePt t="150948" x="2901950" y="4927600"/>
          <p14:tracePt t="150956" x="2981325" y="4927600"/>
          <p14:tracePt t="150963" x="3028950" y="4927600"/>
          <p14:tracePt t="150971" x="3109913" y="4927600"/>
          <p14:tracePt t="150977" x="3157538" y="4927600"/>
          <p14:tracePt t="150986" x="3244850" y="4927600"/>
          <p14:tracePt t="150992" x="3300413" y="4927600"/>
          <p14:tracePt t="151003" x="3355975" y="4927600"/>
          <p14:tracePt t="151008" x="3395663" y="4927600"/>
          <p14:tracePt t="151018" x="3435350" y="4927600"/>
          <p14:tracePt t="151023" x="3492500" y="4927600"/>
          <p14:tracePt t="151031" x="3540125" y="4927600"/>
          <p14:tracePt t="151038" x="3603625" y="4927600"/>
          <p14:tracePt t="151046" x="3643313" y="4927600"/>
          <p14:tracePt t="151053" x="3675063" y="4927600"/>
          <p14:tracePt t="151060" x="3714750" y="4919663"/>
          <p14:tracePt t="151067" x="3738563" y="4919663"/>
          <p14:tracePt t="151075" x="3762375" y="4919663"/>
          <p14:tracePt t="151083" x="3770313" y="4911725"/>
          <p14:tracePt t="151089" x="3778250" y="4911725"/>
          <p14:tracePt t="151104" x="3786188" y="4911725"/>
          <p14:tracePt t="151120" x="3794125" y="4911725"/>
          <p14:tracePt t="151151" x="3802063" y="4911725"/>
          <p14:tracePt t="151157" x="3810000" y="4911725"/>
          <p14:tracePt t="151172" x="3817938" y="4911725"/>
          <p14:tracePt t="151186" x="3833813" y="4911725"/>
          <p14:tracePt t="151200" x="3851275" y="4911725"/>
          <p14:tracePt t="151203" x="3867150" y="4911725"/>
          <p14:tracePt t="151210" x="3883025" y="4911725"/>
          <p14:tracePt t="151217" x="3898900" y="4911725"/>
          <p14:tracePt t="151225" x="3914775" y="4919663"/>
          <p14:tracePt t="151233" x="3938588" y="4919663"/>
          <p14:tracePt t="151239" x="3962400" y="4919663"/>
          <p14:tracePt t="151247" x="3994150" y="4919663"/>
          <p14:tracePt t="151254" x="4010025" y="4919663"/>
          <p14:tracePt t="151262" x="4041775" y="4919663"/>
          <p14:tracePt t="151270" x="4073525" y="4919663"/>
          <p14:tracePt t="151277" x="4105275" y="4919663"/>
          <p14:tracePt t="151285" x="4137025" y="4919663"/>
          <p14:tracePt t="151292" x="4176713" y="4919663"/>
          <p14:tracePt t="151300" x="4210050" y="4919663"/>
          <p14:tracePt t="151307" x="4225925" y="4919663"/>
          <p14:tracePt t="151315" x="4257675" y="4919663"/>
          <p14:tracePt t="151322" x="4289425" y="4919663"/>
          <p14:tracePt t="151330" x="4352925" y="4919663"/>
          <p14:tracePt t="151338" x="4392613" y="4919663"/>
          <p14:tracePt t="151345" x="4448175" y="4919663"/>
          <p14:tracePt t="151354" x="4503738" y="4919663"/>
          <p14:tracePt t="151359" x="4535488" y="4919663"/>
          <p14:tracePt t="151367" x="4576763" y="4919663"/>
          <p14:tracePt t="151375" x="4624388" y="4919663"/>
          <p14:tracePt t="151383" x="4664075" y="4919663"/>
          <p14:tracePt t="151390" x="4695825" y="4919663"/>
          <p14:tracePt t="151397" x="4735513" y="4919663"/>
          <p14:tracePt t="151405" x="4751388" y="4919663"/>
          <p14:tracePt t="151412" x="4767263" y="4919663"/>
          <p14:tracePt t="151420" x="4783138" y="4919663"/>
          <p14:tracePt t="151427" x="4806950" y="4919663"/>
          <p14:tracePt t="151435" x="4822825" y="4919663"/>
          <p14:tracePt t="151442" x="4846638" y="4919663"/>
          <p14:tracePt t="151450" x="4854575" y="4919663"/>
          <p14:tracePt t="151457" x="4862513" y="4919663"/>
          <p14:tracePt t="151465" x="4878388" y="4919663"/>
          <p14:tracePt t="151472" x="4886325" y="4919663"/>
          <p14:tracePt t="151479" x="4894263" y="4919663"/>
          <p14:tracePt t="151487" x="4910138" y="4919663"/>
          <p14:tracePt t="151495" x="4926013" y="4919663"/>
          <p14:tracePt t="151503" x="4933950" y="4919663"/>
          <p14:tracePt t="151510" x="4943475" y="4919663"/>
          <p14:tracePt t="151517" x="4951413" y="4919663"/>
          <p14:tracePt t="151525" x="4967288" y="4919663"/>
          <p14:tracePt t="151533" x="4983163" y="4919663"/>
          <p14:tracePt t="151540" x="4991100" y="4919663"/>
          <p14:tracePt t="151548" x="5006975" y="4919663"/>
          <p14:tracePt t="151555" x="5030788" y="4919663"/>
          <p14:tracePt t="151562" x="5046663" y="4919663"/>
          <p14:tracePt t="151570" x="5078413" y="4919663"/>
          <p14:tracePt t="151577" x="5102225" y="4919663"/>
          <p14:tracePt t="151585" x="5110163" y="4919663"/>
          <p14:tracePt t="151592" x="5118100" y="4919663"/>
          <p14:tracePt t="153415" x="0" y="0"/>
        </p14:tracePtLst>
      </p14:laserTraceLst>
    </p:ext>
    <p:ext uri="{E180D4A7-C9FB-4DFB-919C-405C955672EB}">
      <p14:showEvtLst xmlns:p14="http://schemas.microsoft.com/office/powerpoint/2010/main">
        <p14:playEvt time="40" objId="2"/>
        <p14:stopEvt time="15732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A1A5CB-EFC4-4DDE-8AEA-BFF9C1507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9989C456-C22D-47D0-826D-FB9EC9FF66A6}"/>
                  </a:ext>
                </a:extLst>
              </p14:cNvPr>
              <p14:cNvContentPartPr/>
              <p14:nvPr/>
            </p14:nvContentPartPr>
            <p14:xfrm>
              <a:off x="2158434" y="4648049"/>
              <a:ext cx="245520" cy="2160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9989C456-C22D-47D0-826D-FB9EC9FF66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4434" y="4540409"/>
                <a:ext cx="3531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41F013D-5D98-4B8B-AE37-530A132B1331}"/>
                  </a:ext>
                </a:extLst>
              </p14:cNvPr>
              <p14:cNvContentPartPr/>
              <p14:nvPr/>
            </p14:nvContentPartPr>
            <p14:xfrm>
              <a:off x="3382434" y="4779089"/>
              <a:ext cx="1217160" cy="5112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41F013D-5D98-4B8B-AE37-530A132B13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8434" y="4671089"/>
                <a:ext cx="13248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9829E90-E005-4783-8A4D-12681FC1E68E}"/>
                  </a:ext>
                </a:extLst>
              </p14:cNvPr>
              <p14:cNvContentPartPr/>
              <p14:nvPr/>
            </p14:nvContentPartPr>
            <p14:xfrm>
              <a:off x="2742354" y="4611329"/>
              <a:ext cx="177120" cy="349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9829E90-E005-4783-8A4D-12681FC1E6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88714" y="4503689"/>
                <a:ext cx="2847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DA4B39F2-911A-418E-ADA6-9CEB001AF444}"/>
                  </a:ext>
                </a:extLst>
              </p14:cNvPr>
              <p14:cNvContentPartPr/>
              <p14:nvPr/>
            </p14:nvContentPartPr>
            <p14:xfrm>
              <a:off x="4763754" y="4808609"/>
              <a:ext cx="2403720" cy="968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DA4B39F2-911A-418E-ADA6-9CEB001AF4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10114" y="4700609"/>
                <a:ext cx="25113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AD64431D-1954-4278-B14D-10DDEF0B0462}"/>
                  </a:ext>
                </a:extLst>
              </p14:cNvPr>
              <p14:cNvContentPartPr/>
              <p14:nvPr/>
            </p14:nvContentPartPr>
            <p14:xfrm>
              <a:off x="6923394" y="2300489"/>
              <a:ext cx="177480" cy="24192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AD64431D-1954-4278-B14D-10DDEF0B04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5754" y="2282489"/>
                <a:ext cx="21312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E16CFB6A-16EC-4B64-A3BC-6C8F83086C0A}"/>
                  </a:ext>
                </a:extLst>
              </p14:cNvPr>
              <p14:cNvContentPartPr/>
              <p14:nvPr/>
            </p14:nvContentPartPr>
            <p14:xfrm>
              <a:off x="7157394" y="2467889"/>
              <a:ext cx="12600" cy="1299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E16CFB6A-16EC-4B64-A3BC-6C8F83086C0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39394" y="2449889"/>
                <a:ext cx="482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2DA72C2C-5B59-4C6D-900E-8771C25D002E}"/>
                  </a:ext>
                </a:extLst>
              </p14:cNvPr>
              <p14:cNvContentPartPr/>
              <p14:nvPr/>
            </p14:nvContentPartPr>
            <p14:xfrm>
              <a:off x="7167834" y="2369969"/>
              <a:ext cx="360" cy="1260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2DA72C2C-5B59-4C6D-900E-8771C25D002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49834" y="2352329"/>
                <a:ext cx="360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E6833011-B5EE-40D9-9DC9-D67CBDBD3DC8}"/>
                  </a:ext>
                </a:extLst>
              </p14:cNvPr>
              <p14:cNvContentPartPr/>
              <p14:nvPr/>
            </p14:nvContentPartPr>
            <p14:xfrm>
              <a:off x="8036874" y="2199329"/>
              <a:ext cx="72360" cy="39564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E6833011-B5EE-40D9-9DC9-D67CBDBD3DC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18874" y="2181689"/>
                <a:ext cx="10800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6E8AB029-13C3-439D-8672-9E0C9003EEBB}"/>
                  </a:ext>
                </a:extLst>
              </p14:cNvPr>
              <p14:cNvContentPartPr/>
              <p14:nvPr/>
            </p14:nvContentPartPr>
            <p14:xfrm>
              <a:off x="7794234" y="2223449"/>
              <a:ext cx="140400" cy="24408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6E8AB029-13C3-439D-8672-9E0C9003EEB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76594" y="2205809"/>
                <a:ext cx="17604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A1A3E695-F429-483F-B6ED-8ED9BA4F1077}"/>
                  </a:ext>
                </a:extLst>
              </p14:cNvPr>
              <p14:cNvContentPartPr/>
              <p14:nvPr/>
            </p14:nvContentPartPr>
            <p14:xfrm>
              <a:off x="7295274" y="2199329"/>
              <a:ext cx="406440" cy="32976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A1A3E695-F429-483F-B6ED-8ED9BA4F107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277274" y="2181689"/>
                <a:ext cx="442080" cy="365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497">
            <a:hlinkClick r:id="" action="ppaction://media"/>
            <a:extLst>
              <a:ext uri="{FF2B5EF4-FFF2-40B4-BE49-F238E27FC236}">
                <a16:creationId xmlns:a16="http://schemas.microsoft.com/office/drawing/2014/main" id="{04DFD25F-0B8B-42D6-822E-D0F597F52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09234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7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24"/>
    </mc:Choice>
    <mc:Fallback>
      <p:transition spd="slow" advTm="11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83" x="1498600" y="4665663"/>
          <p14:tracePt t="25764" x="1498600" y="4673600"/>
          <p14:tracePt t="25786" x="1506538" y="4689475"/>
          <p14:tracePt t="25795" x="1530350" y="4697413"/>
          <p14:tracePt t="25802" x="1538288" y="4705350"/>
          <p14:tracePt t="25810" x="1554163" y="4705350"/>
          <p14:tracePt t="25819" x="1570038" y="4705350"/>
          <p14:tracePt t="25825" x="1593850" y="4705350"/>
          <p14:tracePt t="25834" x="1609725" y="4705350"/>
          <p14:tracePt t="25840" x="1633538" y="4705350"/>
          <p14:tracePt t="25847" x="1651000" y="4705350"/>
          <p14:tracePt t="25855" x="1658938" y="4705350"/>
          <p14:tracePt t="25862" x="1666875" y="4705350"/>
          <p14:tracePt t="25871" x="1674813" y="4705350"/>
          <p14:tracePt t="25876" x="1682750" y="4705350"/>
          <p14:tracePt t="25937" x="1690688" y="4705350"/>
          <p14:tracePt t="26018" x="1698625" y="4705350"/>
          <p14:tracePt t="26686" x="1698625" y="4673600"/>
          <p14:tracePt t="26695" x="1698625" y="4657725"/>
          <p14:tracePt t="26702" x="1698625" y="4624388"/>
          <p14:tracePt t="26711" x="1698625" y="4592638"/>
          <p14:tracePt t="26717" x="1714500" y="4545013"/>
          <p14:tracePt t="26725" x="1722438" y="4505325"/>
          <p14:tracePt t="26732" x="1738313" y="4449763"/>
          <p14:tracePt t="26739" x="1754188" y="4402138"/>
          <p14:tracePt t="26746" x="1778000" y="4354513"/>
          <p14:tracePt t="26754" x="1801813" y="4298950"/>
          <p14:tracePt t="26761" x="1817688" y="4241800"/>
          <p14:tracePt t="26768" x="1841500" y="4194175"/>
          <p14:tracePt t="26778" x="1857375" y="4154488"/>
          <p14:tracePt t="26785" x="1881188" y="4122738"/>
          <p14:tracePt t="26793" x="1905000" y="4083050"/>
          <p14:tracePt t="26800" x="1936750" y="4043363"/>
          <p14:tracePt t="26807" x="1960563" y="4011613"/>
          <p14:tracePt t="26814" x="2000250" y="3987800"/>
          <p14:tracePt t="26821" x="2049463" y="3956050"/>
          <p14:tracePt t="26831" x="2105025" y="3914775"/>
          <p14:tracePt t="26837" x="2168525" y="3883025"/>
          <p14:tracePt t="26845" x="2232025" y="3851275"/>
          <p14:tracePt t="26854" x="2295525" y="3819525"/>
          <p14:tracePt t="26859" x="2351088" y="3795713"/>
          <p14:tracePt t="26867" x="2408238" y="3787775"/>
          <p14:tracePt t="26875" x="2479675" y="3763963"/>
          <p14:tracePt t="26883" x="2543175" y="3748088"/>
          <p14:tracePt t="26888" x="2630488" y="3724275"/>
          <p14:tracePt t="26896" x="2709863" y="3708400"/>
          <p14:tracePt t="26905" x="2782888" y="3700463"/>
          <p14:tracePt t="26913" x="2854325" y="3684588"/>
          <p14:tracePt t="26920" x="2901950" y="3684588"/>
          <p14:tracePt t="26928" x="2957513" y="3668713"/>
          <p14:tracePt t="26935" x="3005138" y="3660775"/>
          <p14:tracePt t="26941" x="3060700" y="3652838"/>
          <p14:tracePt t="26952" x="3117850" y="3644900"/>
          <p14:tracePt t="26956" x="3141663" y="3636963"/>
          <p14:tracePt t="26965" x="3181350" y="3636963"/>
          <p14:tracePt t="26971" x="3221038" y="3629025"/>
          <p14:tracePt t="26979" x="3252788" y="3621088"/>
          <p14:tracePt t="26986" x="3284538" y="3613150"/>
          <p14:tracePt t="26994" x="3324225" y="3613150"/>
          <p14:tracePt t="27002" x="3348038" y="3605213"/>
          <p14:tracePt t="27009" x="3371850" y="3595688"/>
          <p14:tracePt t="27017" x="3387725" y="3595688"/>
          <p14:tracePt t="27024" x="3411538" y="3587750"/>
          <p14:tracePt t="27031" x="3427413" y="3579813"/>
          <p14:tracePt t="27039" x="3443288" y="3579813"/>
          <p14:tracePt t="27047" x="3459163" y="3571875"/>
          <p14:tracePt t="27054" x="3476625" y="3571875"/>
          <p14:tracePt t="27061" x="3484563" y="3571875"/>
          <p14:tracePt t="27069" x="3484563" y="3563938"/>
          <p14:tracePt t="27076" x="3492500" y="3556000"/>
          <p14:tracePt t="27092" x="3508375" y="3548063"/>
          <p14:tracePt t="27099" x="3516313" y="3540125"/>
          <p14:tracePt t="27106" x="3516313" y="3532188"/>
          <p14:tracePt t="27115" x="3524250" y="3532188"/>
          <p14:tracePt t="27121" x="3532188" y="3524250"/>
          <p14:tracePt t="27129" x="3548063" y="3508375"/>
          <p14:tracePt t="27136" x="3563938" y="3500438"/>
          <p14:tracePt t="27145" x="3571875" y="3484563"/>
          <p14:tracePt t="27151" x="3587750" y="3484563"/>
          <p14:tracePt t="27159" x="3603625" y="3468688"/>
          <p14:tracePt t="27167" x="3611563" y="3460750"/>
          <p14:tracePt t="27174" x="3627438" y="3444875"/>
          <p14:tracePt t="27181" x="3635375" y="3436938"/>
          <p14:tracePt t="27189" x="3651250" y="3421063"/>
          <p14:tracePt t="27197" x="3659188" y="3413125"/>
          <p14:tracePt t="27204" x="3667125" y="3405188"/>
          <p14:tracePt t="27211" x="3683000" y="3397250"/>
          <p14:tracePt t="27218" x="3683000" y="3389313"/>
          <p14:tracePt t="27226" x="3690938" y="3389313"/>
          <p14:tracePt t="27234" x="3706813" y="3373438"/>
          <p14:tracePt t="27241" x="3706813" y="3365500"/>
          <p14:tracePt t="27249" x="3714750" y="3365500"/>
          <p14:tracePt t="27279" x="3722688" y="3365500"/>
          <p14:tracePt t="27294" x="3730625" y="3365500"/>
          <p14:tracePt t="27301" x="3746500" y="3365500"/>
          <p14:tracePt t="27309" x="3754438" y="3365500"/>
          <p14:tracePt t="27318" x="3762375" y="3365500"/>
          <p14:tracePt t="27324" x="3778250" y="3365500"/>
          <p14:tracePt t="27331" x="3802063" y="3365500"/>
          <p14:tracePt t="27339" x="3825875" y="3365500"/>
          <p14:tracePt t="27347" x="3851275" y="3365500"/>
          <p14:tracePt t="27354" x="3867150" y="3365500"/>
          <p14:tracePt t="27361" x="3890963" y="3357563"/>
          <p14:tracePt t="27369" x="3906838" y="3357563"/>
          <p14:tracePt t="27376" x="3914775" y="3357563"/>
          <p14:tracePt t="27384" x="3922713" y="3357563"/>
          <p14:tracePt t="27661" x="3914775" y="3357563"/>
          <p14:tracePt t="27669" x="3906838" y="3357563"/>
          <p14:tracePt t="27676" x="3898900" y="3357563"/>
          <p14:tracePt t="27691" x="3890963" y="3357563"/>
          <p14:tracePt t="27714" x="3883025" y="3357563"/>
          <p14:tracePt t="27721" x="3883025" y="3365500"/>
          <p14:tracePt t="29334" x="3898900" y="3365500"/>
          <p14:tracePt t="29342" x="3914775" y="3365500"/>
          <p14:tracePt t="29358" x="3954463" y="3365500"/>
          <p14:tracePt t="29364" x="3994150" y="3365500"/>
          <p14:tracePt t="29371" x="4033838" y="3373438"/>
          <p14:tracePt t="29381" x="4081463" y="3389313"/>
          <p14:tracePt t="29386" x="4137025" y="3397250"/>
          <p14:tracePt t="29396" x="4192588" y="3413125"/>
          <p14:tracePt t="29401" x="4249738" y="3421063"/>
          <p14:tracePt t="29409" x="4289425" y="3429000"/>
          <p14:tracePt t="29416" x="4337050" y="3429000"/>
          <p14:tracePt t="29425" x="4392613" y="3436938"/>
          <p14:tracePt t="29432" x="4432300" y="3436938"/>
          <p14:tracePt t="29440" x="4464050" y="3444875"/>
          <p14:tracePt t="29449" x="4487863" y="3444875"/>
          <p14:tracePt t="29455" x="4511675" y="3444875"/>
          <p14:tracePt t="29463" x="4535488" y="3444875"/>
          <p14:tracePt t="29469" x="4551363" y="3444875"/>
          <p14:tracePt t="29476" x="4559300" y="3444875"/>
          <p14:tracePt t="29483" x="4567238" y="3444875"/>
          <p14:tracePt t="29491" x="4576763" y="3444875"/>
          <p14:tracePt t="29499" x="4592638" y="3452813"/>
          <p14:tracePt t="29506" x="4600575" y="3452813"/>
          <p14:tracePt t="29514" x="4608513" y="3452813"/>
          <p14:tracePt t="29521" x="4616450" y="3452813"/>
          <p14:tracePt t="29529" x="4632325" y="3452813"/>
          <p14:tracePt t="29536" x="4640263" y="3452813"/>
          <p14:tracePt t="29543" x="4656138" y="3460750"/>
          <p14:tracePt t="29551" x="4664075" y="3460750"/>
          <p14:tracePt t="29558" x="4672013" y="3460750"/>
          <p14:tracePt t="29566" x="4687888" y="3468688"/>
          <p14:tracePt t="29581" x="4695825" y="3468688"/>
          <p14:tracePt t="29588" x="4711700" y="3468688"/>
          <p14:tracePt t="29597" x="4719638" y="3468688"/>
          <p14:tracePt t="29603" x="4727575" y="3476625"/>
          <p14:tracePt t="29611" x="4751388" y="3476625"/>
          <p14:tracePt t="29618" x="4775200" y="3484563"/>
          <p14:tracePt t="29633" x="4799013" y="3484563"/>
          <p14:tracePt t="29634" x="4814888" y="3484563"/>
          <p14:tracePt t="29641" x="4838700" y="3484563"/>
          <p14:tracePt t="29649" x="4846638" y="3484563"/>
          <p14:tracePt t="29656" x="4862513" y="3484563"/>
          <p14:tracePt t="29664" x="4886325" y="3484563"/>
          <p14:tracePt t="29671" x="4910138" y="3484563"/>
          <p14:tracePt t="29679" x="4933950" y="3484563"/>
          <p14:tracePt t="29687" x="4951413" y="3484563"/>
          <p14:tracePt t="29693" x="4967288" y="3484563"/>
          <p14:tracePt t="29701" x="4991100" y="3484563"/>
          <p14:tracePt t="29708" x="5014913" y="3484563"/>
          <p14:tracePt t="29716" x="5038725" y="3484563"/>
          <p14:tracePt t="29723" x="5054600" y="3484563"/>
          <p14:tracePt t="29731" x="5078413" y="3484563"/>
          <p14:tracePt t="29738" x="5102225" y="3484563"/>
          <p14:tracePt t="29746" x="5126038" y="3484563"/>
          <p14:tracePt t="29753" x="5157788" y="3484563"/>
          <p14:tracePt t="29761" x="5173663" y="3484563"/>
          <p14:tracePt t="29768" x="5197475" y="3484563"/>
          <p14:tracePt t="29776" x="5229225" y="3484563"/>
          <p14:tracePt t="29783" x="5253038" y="3484563"/>
          <p14:tracePt t="29791" x="5284788" y="3484563"/>
          <p14:tracePt t="29799" x="5300663" y="3484563"/>
          <p14:tracePt t="29806" x="5334000" y="3484563"/>
          <p14:tracePt t="29814" x="5365750" y="3484563"/>
          <p14:tracePt t="29823" x="5389563" y="3484563"/>
          <p14:tracePt t="29832" x="5413375" y="3484563"/>
          <p14:tracePt t="29836" x="5445125" y="3484563"/>
          <p14:tracePt t="29845" x="5461000" y="3484563"/>
          <p14:tracePt t="29851" x="5484813" y="3484563"/>
          <p14:tracePt t="29862" x="5516563" y="3476625"/>
          <p14:tracePt t="29867" x="5540375" y="3476625"/>
          <p14:tracePt t="29875" x="5564188" y="3460750"/>
          <p14:tracePt t="29881" x="5588000" y="3460750"/>
          <p14:tracePt t="29889" x="5619750" y="3444875"/>
          <p14:tracePt t="29896" x="5659438" y="3429000"/>
          <p14:tracePt t="29905" x="5676900" y="3421063"/>
          <p14:tracePt t="29912" x="5692775" y="3421063"/>
          <p14:tracePt t="29920" x="5708650" y="3413125"/>
          <p14:tracePt t="29926" x="5716588" y="3405188"/>
          <p14:tracePt t="29934" x="5724525" y="3405188"/>
          <p14:tracePt t="29982" x="0" y="0"/>
        </p14:tracePtLst>
        <p14:tracePtLst>
          <p14:tracePt t="38763" x="5373688" y="1555750"/>
          <p14:tracePt t="38813" x="5381625" y="1555750"/>
          <p14:tracePt t="38821" x="5381625" y="1563688"/>
          <p14:tracePt t="38830" x="5389563" y="1563688"/>
          <p14:tracePt t="38852" x="5397500" y="1563688"/>
          <p14:tracePt t="38881" x="5405438" y="1563688"/>
          <p14:tracePt t="38890" x="5413375" y="1563688"/>
          <p14:tracePt t="38897" x="5429250" y="1563688"/>
          <p14:tracePt t="38905" x="5437188" y="1563688"/>
          <p14:tracePt t="38911" x="5445125" y="1563688"/>
          <p14:tracePt t="38919" x="5453063" y="1563688"/>
          <p14:tracePt t="38926" x="5468938" y="1563688"/>
          <p14:tracePt t="38934" x="5476875" y="1563688"/>
          <p14:tracePt t="38958" x="5508625" y="1555750"/>
          <p14:tracePt t="38972" x="5524500" y="1555750"/>
          <p14:tracePt t="38979" x="5540375" y="1555750"/>
          <p14:tracePt t="38994" x="5556250" y="1555750"/>
          <p14:tracePt t="39002" x="5572125" y="1555750"/>
          <p14:tracePt t="39008" x="5572125" y="1563688"/>
          <p14:tracePt t="39017" x="5588000" y="1563688"/>
          <p14:tracePt t="39024" x="5595938" y="1563688"/>
          <p14:tracePt t="39032" x="5603875" y="1563688"/>
          <p14:tracePt t="39039" x="5603875" y="1571625"/>
          <p14:tracePt t="39047" x="5619750" y="1571625"/>
          <p14:tracePt t="39062" x="5627688" y="1571625"/>
          <p14:tracePt t="39076" x="5635625" y="1579563"/>
          <p14:tracePt t="39398" x="5643563" y="1579563"/>
          <p14:tracePt t="39556" x="5651500" y="1579563"/>
          <p14:tracePt t="39572" x="5659438" y="1579563"/>
          <p14:tracePt t="39587" x="5667375" y="1579563"/>
          <p14:tracePt t="39601" x="5676900" y="1579563"/>
          <p14:tracePt t="39609" x="5684838" y="1579563"/>
          <p14:tracePt t="39616" x="5700713" y="1579563"/>
          <p14:tracePt t="39624" x="5724525" y="1587500"/>
          <p14:tracePt t="39631" x="5772150" y="1595438"/>
          <p14:tracePt t="39639" x="5835650" y="1595438"/>
          <p14:tracePt t="39647" x="5915025" y="1603375"/>
          <p14:tracePt t="39654" x="6034088" y="1619250"/>
          <p14:tracePt t="39662" x="6107113" y="1619250"/>
          <p14:tracePt t="39669" x="6210300" y="1635125"/>
          <p14:tracePt t="39677" x="6321425" y="1643063"/>
          <p14:tracePt t="39684" x="6402388" y="1666875"/>
          <p14:tracePt t="39691" x="6513513" y="1674813"/>
          <p14:tracePt t="39699" x="6624638" y="1682750"/>
          <p14:tracePt t="39706" x="6735763" y="1690688"/>
          <p14:tracePt t="39714" x="6816725" y="1698625"/>
          <p14:tracePt t="39721" x="6927850" y="1706563"/>
          <p14:tracePt t="39729" x="7007225" y="1714500"/>
          <p14:tracePt t="39737" x="7102475" y="1722438"/>
          <p14:tracePt t="39744" x="7191375" y="1738313"/>
          <p14:tracePt t="39752" x="7270750" y="1746250"/>
          <p14:tracePt t="39759" x="7342188" y="1770063"/>
          <p14:tracePt t="39766" x="7389813" y="1778000"/>
          <p14:tracePt t="39774" x="7461250" y="1785938"/>
          <p14:tracePt t="39782" x="7518400" y="1793875"/>
          <p14:tracePt t="39789" x="7581900" y="1801813"/>
          <p14:tracePt t="39796" x="7637463" y="1801813"/>
          <p14:tracePt t="39804" x="7685088" y="1801813"/>
          <p14:tracePt t="39811" x="7716838" y="1801813"/>
          <p14:tracePt t="39818" x="7748588" y="1801813"/>
          <p14:tracePt t="39826" x="7780338" y="1801813"/>
          <p14:tracePt t="39834" x="7796213" y="1801813"/>
          <p14:tracePt t="39841" x="7820025" y="1801813"/>
          <p14:tracePt t="39849" x="7843838" y="1801813"/>
          <p14:tracePt t="39857" x="7859713" y="1793875"/>
          <p14:tracePt t="39864" x="7885113" y="1785938"/>
          <p14:tracePt t="39872" x="7908925" y="1785938"/>
          <p14:tracePt t="39879" x="7932738" y="1785938"/>
          <p14:tracePt t="39887" x="7956550" y="1778000"/>
          <p14:tracePt t="39894" x="7988300" y="1762125"/>
          <p14:tracePt t="39901" x="8004175" y="1754188"/>
          <p14:tracePt t="39909" x="8020050" y="1754188"/>
          <p14:tracePt t="39916" x="8035925" y="1754188"/>
          <p14:tracePt t="39924" x="8051800" y="1746250"/>
          <p14:tracePt t="39931" x="8075613" y="1730375"/>
          <p14:tracePt t="39939" x="8083550" y="1730375"/>
          <p14:tracePt t="39957" x="8115300" y="1714500"/>
          <p14:tracePt t="39961" x="8123238" y="1714500"/>
          <p14:tracePt t="39969" x="8147050" y="1698625"/>
          <p14:tracePt t="39976" x="8178800" y="1690688"/>
          <p14:tracePt t="39984" x="8202613" y="1682750"/>
          <p14:tracePt t="39991" x="8218488" y="1674813"/>
          <p14:tracePt t="39999" x="8251825" y="1651000"/>
          <p14:tracePt t="40007" x="8283575" y="1643063"/>
          <p14:tracePt t="40014" x="8315325" y="1635125"/>
          <p14:tracePt t="40022" x="8362950" y="1611313"/>
          <p14:tracePt t="40029" x="8394700" y="1595438"/>
          <p14:tracePt t="40038" x="8434388" y="1571625"/>
          <p14:tracePt t="40044" x="8505825" y="1547813"/>
          <p14:tracePt t="40052" x="8521700" y="1538288"/>
          <p14:tracePt t="40059" x="8537575" y="1530350"/>
          <p14:tracePt t="40066" x="8545513" y="1522413"/>
          <p14:tracePt t="40083" x="8553450" y="1522413"/>
          <p14:tracePt t="40091" x="8553450" y="1514475"/>
          <p14:tracePt t="40246" x="8553450" y="1522413"/>
          <p14:tracePt t="40254" x="8561388" y="1538288"/>
          <p14:tracePt t="40261" x="8569325" y="1547813"/>
          <p14:tracePt t="40270" x="8585200" y="1571625"/>
          <p14:tracePt t="40276" x="8602663" y="1587500"/>
          <p14:tracePt t="40284" x="8618538" y="1603375"/>
          <p14:tracePt t="40291" x="8642350" y="1635125"/>
          <p14:tracePt t="40298" x="8666163" y="1643063"/>
          <p14:tracePt t="40307" x="8689975" y="1658938"/>
          <p14:tracePt t="40314" x="8713788" y="1674813"/>
          <p14:tracePt t="40322" x="8737600" y="1682750"/>
          <p14:tracePt t="40329" x="8745538" y="1690688"/>
          <p14:tracePt t="40337" x="8769350" y="1698625"/>
          <p14:tracePt t="40344" x="8785225" y="1706563"/>
          <p14:tracePt t="40351" x="8793163" y="1714500"/>
          <p14:tracePt t="44111" x="8737600" y="1762125"/>
          <p14:tracePt t="44113" x="8585200" y="1890713"/>
          <p14:tracePt t="44113" x="8521700" y="1930400"/>
          <p14:tracePt t="44117" x="8426450" y="2017713"/>
          <p14:tracePt t="44124" x="8355013" y="2081213"/>
          <p14:tracePt t="44132" x="8307388" y="2120900"/>
          <p14:tracePt t="44139" x="8259763" y="2168525"/>
          <p14:tracePt t="44147" x="8218488" y="2208213"/>
          <p14:tracePt t="44155" x="8186738" y="2241550"/>
          <p14:tracePt t="44161" x="8162925" y="2265363"/>
          <p14:tracePt t="44170" x="8139113" y="2289175"/>
          <p14:tracePt t="44178" x="8115300" y="2297113"/>
          <p14:tracePt t="44184" x="8099425" y="2312988"/>
          <p14:tracePt t="44193" x="8083550" y="2328863"/>
          <p14:tracePt t="44201" x="8075613" y="2336800"/>
          <p14:tracePt t="44207" x="8059738" y="2344738"/>
          <p14:tracePt t="44215" x="8043863" y="2360613"/>
          <p14:tracePt t="44222" x="8027988" y="2360613"/>
          <p14:tracePt t="44232" x="8020050" y="2376488"/>
          <p14:tracePt t="44237" x="7964488" y="2392363"/>
          <p14:tracePt t="44246" x="7948613" y="2400300"/>
          <p14:tracePt t="44252" x="7916863" y="2416175"/>
          <p14:tracePt t="44260" x="7877175" y="2432050"/>
          <p14:tracePt t="44269" x="7843838" y="2447925"/>
          <p14:tracePt t="44274" x="7669213" y="2487613"/>
          <p14:tracePt t="44281" x="7613650" y="2503488"/>
          <p14:tracePt t="44289" x="7573963" y="2519363"/>
          <p14:tracePt t="44298" x="7534275" y="2527300"/>
          <p14:tracePt t="44305" x="7477125" y="2543175"/>
          <p14:tracePt t="44313" x="7437438" y="2551113"/>
          <p14:tracePt t="44321" x="7366000" y="2576513"/>
          <p14:tracePt t="44327" x="7310438" y="2592388"/>
          <p14:tracePt t="44336" x="7270750" y="2608263"/>
          <p14:tracePt t="44342" x="7223125" y="2624138"/>
          <p14:tracePt t="44349" x="7183438" y="2624138"/>
          <p14:tracePt t="44357" x="7159625" y="2632075"/>
          <p14:tracePt t="44364" x="7135813" y="2647950"/>
          <p14:tracePt t="44371" x="7126288" y="2647950"/>
          <p14:tracePt t="44379" x="7110413" y="2655888"/>
          <p14:tracePt t="44387" x="7086600" y="2655888"/>
          <p14:tracePt t="44394" x="7078663" y="2655888"/>
          <p14:tracePt t="44402" x="7062788" y="2655888"/>
          <p14:tracePt t="44409" x="7054850" y="2663825"/>
          <p14:tracePt t="44417" x="7046913" y="2671763"/>
          <p14:tracePt t="44424" x="7038975" y="2671763"/>
          <p14:tracePt t="44432" x="7023100" y="2671763"/>
          <p14:tracePt t="44439" x="7015163" y="2679700"/>
          <p14:tracePt t="44447" x="7007225" y="2687638"/>
          <p14:tracePt t="44454" x="6991350" y="2687638"/>
          <p14:tracePt t="44477" x="6991350" y="2695575"/>
          <p14:tracePt t="44649" x="6999288" y="2695575"/>
          <p14:tracePt t="44656" x="7007225" y="2695575"/>
          <p14:tracePt t="44664" x="7015163" y="2687638"/>
          <p14:tracePt t="44672" x="7023100" y="2687638"/>
          <p14:tracePt t="44679" x="7031038" y="2687638"/>
          <p14:tracePt t="44687" x="7046913" y="2679700"/>
          <p14:tracePt t="44694" x="7054850" y="2671763"/>
          <p14:tracePt t="44702" x="7070725" y="2663825"/>
          <p14:tracePt t="44709" x="7078663" y="2663825"/>
          <p14:tracePt t="44724" x="7094538" y="2655888"/>
          <p14:tracePt t="44739" x="7110413" y="2655888"/>
          <p14:tracePt t="44747" x="7110413" y="2647950"/>
          <p14:tracePt t="44754" x="7118350" y="2647950"/>
          <p14:tracePt t="44761" x="7135813" y="2640013"/>
          <p14:tracePt t="44777" x="7143750" y="2640013"/>
          <p14:tracePt t="44784" x="7151688" y="2632075"/>
          <p14:tracePt t="44792" x="7159625" y="2632075"/>
          <p14:tracePt t="44806" x="7167563" y="2624138"/>
          <p14:tracePt t="44814" x="7175500" y="2624138"/>
          <p14:tracePt t="44823" x="7183438" y="2624138"/>
          <p14:tracePt t="44889" x="7191375" y="2624138"/>
          <p14:tracePt t="45039" x="7199313" y="2616200"/>
          <p14:tracePt t="45069" x="7207250" y="2616200"/>
          <p14:tracePt t="45084" x="7215188" y="2616200"/>
          <p14:tracePt t="45114" x="7215188" y="2608263"/>
          <p14:tracePt t="45137" x="7223125" y="2608263"/>
          <p14:tracePt t="48162" x="7231063" y="2608263"/>
          <p14:tracePt t="48164" x="7254875" y="2616200"/>
          <p14:tracePt t="48165" x="7254875" y="2624138"/>
          <p14:tracePt t="48167" x="7262813" y="2624138"/>
          <p14:tracePt t="48527" x="7270750" y="2624138"/>
          <p14:tracePt t="48535" x="7286625" y="2624138"/>
          <p14:tracePt t="48544" x="7310438" y="2624138"/>
          <p14:tracePt t="48550" x="7334250" y="2624138"/>
          <p14:tracePt t="48559" x="7381875" y="2624138"/>
          <p14:tracePt t="48564" x="7413625" y="2624138"/>
          <p14:tracePt t="48571" x="7453313" y="2624138"/>
          <p14:tracePt t="48581" x="7485063" y="2624138"/>
          <p14:tracePt t="48587" x="7534275" y="2624138"/>
          <p14:tracePt t="48595" x="7558088" y="2624138"/>
          <p14:tracePt t="48603" x="7581900" y="2624138"/>
          <p14:tracePt t="48611" x="7605713" y="2624138"/>
          <p14:tracePt t="48618" x="7613650" y="2624138"/>
          <p14:tracePt t="48624" x="7621588" y="2624138"/>
          <p14:tracePt t="50102" x="7629525" y="2624138"/>
          <p14:tracePt t="50109" x="7645400" y="2624138"/>
          <p14:tracePt t="50116" x="7669213" y="2624138"/>
          <p14:tracePt t="50125" x="7708900" y="2632075"/>
          <p14:tracePt t="50133" x="7740650" y="2632075"/>
          <p14:tracePt t="50139" x="7772400" y="2640013"/>
          <p14:tracePt t="50148" x="7820025" y="2647950"/>
          <p14:tracePt t="50154" x="7851775" y="2647950"/>
          <p14:tracePt t="50164" x="7885113" y="2655888"/>
          <p14:tracePt t="50170" x="7908925" y="2655888"/>
          <p14:tracePt t="50181" x="7924800" y="2655888"/>
          <p14:tracePt t="50184" x="7940675" y="2655888"/>
          <p14:tracePt t="50192" x="7948613" y="2655888"/>
          <p14:tracePt t="50334" x="7940675" y="2655888"/>
          <p14:tracePt t="50349" x="7924800" y="2655888"/>
          <p14:tracePt t="50357" x="7908925" y="2655888"/>
          <p14:tracePt t="50365" x="7900988" y="2655888"/>
          <p14:tracePt t="50372" x="7885113" y="2655888"/>
          <p14:tracePt t="50379" x="7877175" y="2655888"/>
          <p14:tracePt t="50387" x="7851775" y="2663825"/>
          <p14:tracePt t="50395" x="7843838" y="2663825"/>
          <p14:tracePt t="50402" x="7835900" y="2663825"/>
          <p14:tracePt t="50410" x="7820025" y="2663825"/>
          <p14:tracePt t="50418" x="7804150" y="2663825"/>
          <p14:tracePt t="50432" x="7796213" y="2663825"/>
          <p14:tracePt t="50454" x="7788275" y="2663825"/>
          <p14:tracePt t="50567" x="7804150" y="2655888"/>
          <p14:tracePt t="50582" x="7812088" y="2647950"/>
          <p14:tracePt t="50589" x="7827963" y="2640013"/>
          <p14:tracePt t="50597" x="7835900" y="2640013"/>
          <p14:tracePt t="50604" x="7843838" y="2632075"/>
          <p14:tracePt t="50612" x="7851775" y="2624138"/>
          <p14:tracePt t="50619" x="7859713" y="2624138"/>
          <p14:tracePt t="50627" x="7877175" y="2616200"/>
          <p14:tracePt t="50634" x="7900988" y="2600325"/>
          <p14:tracePt t="50649" x="7908925" y="2600325"/>
          <p14:tracePt t="50657" x="7908925" y="2592388"/>
          <p14:tracePt t="58197" x="7877175" y="2608263"/>
          <p14:tracePt t="58199" x="7820025" y="2640013"/>
          <p14:tracePt t="58203" x="7812088" y="2640013"/>
          <p14:tracePt t="58218" x="7812088" y="2647950"/>
          <p14:tracePt t="58226" x="7804150" y="2647950"/>
          <p14:tracePt t="58405" x="7796213" y="2647950"/>
          <p14:tracePt t="58412" x="7780338" y="2655888"/>
          <p14:tracePt t="58423" x="7756525" y="2671763"/>
          <p14:tracePt t="58427" x="7748588" y="2671763"/>
          <p14:tracePt t="58436" x="7708900" y="2695575"/>
          <p14:tracePt t="58443" x="7653338" y="2711450"/>
          <p14:tracePt t="58450" x="7581900" y="2743200"/>
          <p14:tracePt t="58459" x="7502525" y="2774950"/>
          <p14:tracePt t="58465" x="7405688" y="2814638"/>
          <p14:tracePt t="58472" x="7310438" y="2838450"/>
          <p14:tracePt t="58481" x="7231063" y="2878138"/>
          <p14:tracePt t="58489" x="7135813" y="2909888"/>
          <p14:tracePt t="58495" x="7031038" y="2951163"/>
          <p14:tracePt t="58503" x="6959600" y="2982913"/>
          <p14:tracePt t="58510" x="6911975" y="3006725"/>
          <p14:tracePt t="58518" x="6856413" y="3030538"/>
          <p14:tracePt t="58525" x="6816725" y="3046413"/>
          <p14:tracePt t="58532" x="6792913" y="3054350"/>
          <p14:tracePt t="58541" x="6777038" y="3062288"/>
          <p14:tracePt t="58548" x="6759575" y="3070225"/>
          <p14:tracePt t="58558" x="6751638" y="3070225"/>
          <p14:tracePt t="58563" x="6743700" y="3078163"/>
          <p14:tracePt t="58571" x="6735763" y="3078163"/>
          <p14:tracePt t="58578" x="6727825" y="3086100"/>
          <p14:tracePt t="58585" x="6719888" y="3086100"/>
          <p14:tracePt t="58592" x="6704013" y="3086100"/>
          <p14:tracePt t="58601" x="6688138" y="3086100"/>
          <p14:tracePt t="58609" x="6664325" y="3094038"/>
          <p14:tracePt t="58616" x="6632575" y="3109913"/>
          <p14:tracePt t="58624" x="6584950" y="3125788"/>
          <p14:tracePt t="58630" x="6537325" y="3133725"/>
          <p14:tracePt t="58638" x="6481763" y="3157538"/>
          <p14:tracePt t="58645" x="6418263" y="3173413"/>
          <p14:tracePt t="58652" x="6337300" y="3197225"/>
          <p14:tracePt t="58660" x="6281738" y="3213100"/>
          <p14:tracePt t="58669" x="6218238" y="3221038"/>
          <p14:tracePt t="58676" x="6154738" y="3244850"/>
          <p14:tracePt t="58682" x="6099175" y="3252788"/>
          <p14:tracePt t="58690" x="6043613" y="3270250"/>
          <p14:tracePt t="58698" x="5986463" y="3286125"/>
          <p14:tracePt t="58707" x="5930900" y="3294063"/>
          <p14:tracePt t="58713" x="5883275" y="3302000"/>
          <p14:tracePt t="58720" x="5851525" y="3309938"/>
          <p14:tracePt t="58727" x="5819775" y="3309938"/>
          <p14:tracePt t="58735" x="5795963" y="3317875"/>
          <p14:tracePt t="58742" x="5756275" y="3325813"/>
          <p14:tracePt t="58749" x="5716588" y="3333750"/>
          <p14:tracePt t="58758" x="5667375" y="3333750"/>
          <p14:tracePt t="58765" x="5635625" y="3341688"/>
          <p14:tracePt t="58773" x="5603875" y="3341688"/>
          <p14:tracePt t="58781" x="5548313" y="3341688"/>
          <p14:tracePt t="58789" x="5508625" y="3341688"/>
          <p14:tracePt t="58795" x="5445125" y="3341688"/>
          <p14:tracePt t="58802" x="5389563" y="3341688"/>
          <p14:tracePt t="58810" x="5326063" y="3341688"/>
          <p14:tracePt t="58818" x="5260975" y="3341688"/>
          <p14:tracePt t="58825" x="5197475" y="3341688"/>
          <p14:tracePt t="58833" x="5141913" y="3341688"/>
          <p14:tracePt t="58840" x="5086350" y="3341688"/>
          <p14:tracePt t="58848" x="5014913" y="3341688"/>
          <p14:tracePt t="58856" x="4951413" y="3341688"/>
          <p14:tracePt t="58863" x="4894263" y="3341688"/>
          <p14:tracePt t="58871" x="4846638" y="3341688"/>
          <p14:tracePt t="58878" x="4799013" y="3341688"/>
          <p14:tracePt t="58885" x="4767263" y="3341688"/>
          <p14:tracePt t="58892" x="4735513" y="3341688"/>
          <p14:tracePt t="58900" x="4703763" y="3341688"/>
          <p14:tracePt t="58908" x="4679950" y="3341688"/>
          <p14:tracePt t="58915" x="4664075" y="3341688"/>
          <p14:tracePt t="58930" x="4656138" y="3341688"/>
          <p14:tracePt t="59080" x="4664075" y="3333750"/>
          <p14:tracePt t="59088" x="4672013" y="3333750"/>
          <p14:tracePt t="59095" x="4679950" y="3333750"/>
          <p14:tracePt t="59103" x="4687888" y="3325813"/>
          <p14:tracePt t="59111" x="4703763" y="3325813"/>
          <p14:tracePt t="59118" x="4711700" y="3317875"/>
          <p14:tracePt t="59125" x="4719638" y="3317875"/>
          <p14:tracePt t="59133" x="4727575" y="3309938"/>
          <p14:tracePt t="59148" x="4735513" y="3309938"/>
          <p14:tracePt t="59155" x="4743450" y="3309938"/>
          <p14:tracePt t="59185" x="4751388" y="3309938"/>
          <p14:tracePt t="59192" x="4751388" y="3302000"/>
          <p14:tracePt t="59538" x="4751388" y="3294063"/>
          <p14:tracePt t="59545" x="4759325" y="3286125"/>
          <p14:tracePt t="59560" x="4759325" y="3278188"/>
          <p14:tracePt t="59568" x="4767263" y="3278188"/>
          <p14:tracePt t="59575" x="4767263" y="3270250"/>
          <p14:tracePt t="59582" x="4775200" y="3270250"/>
          <p14:tracePt t="59590" x="4775200" y="3262313"/>
          <p14:tracePt t="59597" x="4783138" y="3252788"/>
          <p14:tracePt t="59605" x="4783138" y="3236913"/>
          <p14:tracePt t="59621" x="4783138" y="3228975"/>
          <p14:tracePt t="59628" x="4791075" y="3228975"/>
          <p14:tracePt t="59635" x="4791075" y="3221038"/>
          <p14:tracePt t="59658" x="4791075" y="3213100"/>
          <p14:tracePt t="59695" x="4791075" y="3205163"/>
          <p14:tracePt t="60205" x="4799013" y="3205163"/>
          <p14:tracePt t="60214" x="4806950" y="3205163"/>
          <p14:tracePt t="60221" x="4814888" y="3205163"/>
          <p14:tracePt t="60228" x="4822825" y="3205163"/>
          <p14:tracePt t="60236" x="4830763" y="3205163"/>
          <p14:tracePt t="60244" x="4846638" y="3205163"/>
          <p14:tracePt t="60259" x="4854575" y="3205163"/>
          <p14:tracePt t="60266" x="4862513" y="3205163"/>
          <p14:tracePt t="60274" x="4870450" y="3205163"/>
          <p14:tracePt t="60281" x="4870450" y="3213100"/>
          <p14:tracePt t="60295" x="4878388" y="3213100"/>
          <p14:tracePt t="60715" x="4894263" y="3213100"/>
          <p14:tracePt t="60723" x="4910138" y="3213100"/>
          <p14:tracePt t="60732" x="4926013" y="3213100"/>
          <p14:tracePt t="60740" x="4943475" y="3213100"/>
          <p14:tracePt t="60747" x="4959350" y="3213100"/>
          <p14:tracePt t="60756" x="4967288" y="3213100"/>
          <p14:tracePt t="60761" x="4975225" y="3221038"/>
          <p14:tracePt t="60768" x="4991100" y="3221038"/>
          <p14:tracePt t="60775" x="4999038" y="3221038"/>
          <p14:tracePt t="60782" x="5006975" y="3221038"/>
          <p14:tracePt t="64573" x="5006975" y="3228975"/>
          <p14:tracePt t="64623" x="5006975" y="3236913"/>
          <p14:tracePt t="64630" x="4999038" y="3236913"/>
          <p14:tracePt t="64645" x="4999038" y="3244850"/>
          <p14:tracePt t="64661" x="4999038" y="3252788"/>
          <p14:tracePt t="64669" x="4991100" y="3252788"/>
          <p14:tracePt t="64675" x="4991100" y="3262313"/>
          <p14:tracePt t="64683" x="4983163" y="3270250"/>
          <p14:tracePt t="64691" x="4983163" y="3278188"/>
          <p14:tracePt t="64698" x="4975225" y="3286125"/>
          <p14:tracePt t="64707" x="4967288" y="3302000"/>
          <p14:tracePt t="64713" x="4959350" y="3309938"/>
          <p14:tracePt t="64722" x="4943475" y="3317875"/>
          <p14:tracePt t="64728" x="4943475" y="3333750"/>
          <p14:tracePt t="64736" x="4926013" y="3341688"/>
          <p14:tracePt t="64743" x="4918075" y="3357563"/>
          <p14:tracePt t="64750" x="4902200" y="3373438"/>
          <p14:tracePt t="64758" x="4894263" y="3389313"/>
          <p14:tracePt t="64765" x="4878388" y="3405188"/>
          <p14:tracePt t="64773" x="4870450" y="3405188"/>
          <p14:tracePt t="64780" x="4862513" y="3421063"/>
          <p14:tracePt t="64788" x="4854575" y="3421063"/>
          <p14:tracePt t="64795" x="4846638" y="3436938"/>
          <p14:tracePt t="64803" x="4830763" y="3444875"/>
          <p14:tracePt t="64810" x="4822825" y="3460750"/>
          <p14:tracePt t="64818" x="4799013" y="3468688"/>
          <p14:tracePt t="64825" x="4791075" y="3476625"/>
          <p14:tracePt t="64834" x="4767263" y="3492500"/>
          <p14:tracePt t="64840" x="4759325" y="3492500"/>
          <p14:tracePt t="64850" x="4751388" y="3500438"/>
          <p14:tracePt t="64858" x="4735513" y="3516313"/>
          <p14:tracePt t="64863" x="4711700" y="3524250"/>
          <p14:tracePt t="64870" x="4703763" y="3524250"/>
          <p14:tracePt t="64878" x="4703763" y="3532188"/>
          <p14:tracePt t="64885" x="4695825" y="3532188"/>
          <p14:tracePt t="64907" x="4687888" y="3532188"/>
          <p14:tracePt t="65005" x="4687888" y="3524250"/>
          <p14:tracePt t="65013" x="4687888" y="3516313"/>
          <p14:tracePt t="65020" x="4687888" y="3508375"/>
          <p14:tracePt t="65035" x="4687888" y="3492500"/>
          <p14:tracePt t="65043" x="4687888" y="3484563"/>
          <p14:tracePt t="65050" x="4679950" y="3484563"/>
          <p14:tracePt t="65057" x="4679950" y="3476625"/>
          <p14:tracePt t="65073" x="4679950" y="3468688"/>
          <p14:tracePt t="65080" x="4672013" y="3460750"/>
          <p14:tracePt t="65087" x="4664075" y="3460750"/>
          <p14:tracePt t="65095" x="4664075" y="3452813"/>
          <p14:tracePt t="65110" x="4656138" y="3452813"/>
          <p14:tracePt t="65133" x="4656138" y="3444875"/>
          <p14:tracePt t="65149" x="4648200" y="3444875"/>
          <p14:tracePt t="65313" x="4656138" y="3444875"/>
          <p14:tracePt t="65350" x="4664075" y="3444875"/>
          <p14:tracePt t="65643" x="4672013" y="3444875"/>
          <p14:tracePt t="65725" x="4679950" y="3444875"/>
          <p14:tracePt t="66460" x="4672013" y="3444875"/>
          <p14:tracePt t="66468" x="4656138" y="3444875"/>
          <p14:tracePt t="66485" x="4640263" y="3444875"/>
          <p14:tracePt t="66500" x="4632325" y="3444875"/>
          <p14:tracePt t="66506" x="4624388" y="3444875"/>
          <p14:tracePt t="66514" x="4616450" y="3444875"/>
          <p14:tracePt t="66529" x="4608513" y="3444875"/>
          <p14:tracePt t="66543" x="4600575" y="3444875"/>
          <p14:tracePt t="66565" x="4592638" y="3444875"/>
          <p14:tracePt t="66580" x="4584700" y="3444875"/>
          <p14:tracePt t="66595" x="4576763" y="3444875"/>
          <p14:tracePt t="66610" x="4567238" y="3444875"/>
          <p14:tracePt t="66618" x="4543425" y="3444875"/>
          <p14:tracePt t="66625" x="4535488" y="3452813"/>
          <p14:tracePt t="66633" x="4527550" y="3452813"/>
          <p14:tracePt t="66640" x="4511675" y="3452813"/>
          <p14:tracePt t="66648" x="4495800" y="3452813"/>
          <p14:tracePt t="66655" x="4487863" y="3460750"/>
          <p14:tracePt t="66663" x="4479925" y="3460750"/>
          <p14:tracePt t="66670" x="4448175" y="3476625"/>
          <p14:tracePt t="66678" x="4440238" y="3476625"/>
          <p14:tracePt t="66685" x="4416425" y="3484563"/>
          <p14:tracePt t="66692" x="4400550" y="3492500"/>
          <p14:tracePt t="66701" x="4400550" y="3500438"/>
          <p14:tracePt t="66707" x="4392613" y="3508375"/>
          <p14:tracePt t="66715" x="4376738" y="3508375"/>
          <p14:tracePt t="66730" x="4368800" y="3508375"/>
          <p14:tracePt t="66738" x="4368800" y="3516313"/>
          <p14:tracePt t="66745" x="4360863" y="3516313"/>
          <p14:tracePt t="66760" x="4344988" y="3524250"/>
          <p14:tracePt t="66775" x="4337050" y="3532188"/>
          <p14:tracePt t="66799" x="4329113" y="3532188"/>
          <p14:tracePt t="66805" x="4321175" y="3532188"/>
          <p14:tracePt t="66812" x="4321175" y="3540125"/>
          <p14:tracePt t="67345" x="4329113" y="3540125"/>
          <p14:tracePt t="67502" x="4337050" y="3540125"/>
          <p14:tracePt t="67510" x="4352925" y="3540125"/>
          <p14:tracePt t="67519" x="4368800" y="3540125"/>
          <p14:tracePt t="67526" x="4392613" y="3540125"/>
          <p14:tracePt t="67533" x="4416425" y="3540125"/>
          <p14:tracePt t="67541" x="4448175" y="3540125"/>
          <p14:tracePt t="67550" x="4479925" y="3540125"/>
          <p14:tracePt t="67557" x="4511675" y="3540125"/>
          <p14:tracePt t="67563" x="4543425" y="3540125"/>
          <p14:tracePt t="67570" x="4592638" y="3540125"/>
          <p14:tracePt t="67580" x="4624388" y="3548063"/>
          <p14:tracePt t="67586" x="4664075" y="3548063"/>
          <p14:tracePt t="67592" x="4687888" y="3548063"/>
          <p14:tracePt t="67601" x="4711700" y="3548063"/>
          <p14:tracePt t="67608" x="4727575" y="3548063"/>
          <p14:tracePt t="67617" x="4759325" y="3556000"/>
          <p14:tracePt t="67623" x="4783138" y="3563938"/>
          <p14:tracePt t="67632" x="4806950" y="3563938"/>
          <p14:tracePt t="67640" x="4830763" y="3563938"/>
          <p14:tracePt t="67645" x="4846638" y="3571875"/>
          <p14:tracePt t="67653" x="4854575" y="3571875"/>
          <p14:tracePt t="67660" x="4870450" y="3571875"/>
          <p14:tracePt t="67668" x="4886325" y="3571875"/>
          <p14:tracePt t="67676" x="4910138" y="3571875"/>
          <p14:tracePt t="67684" x="4918075" y="3571875"/>
          <p14:tracePt t="67690" x="4926013" y="3571875"/>
          <p14:tracePt t="67698" x="4943475" y="3571875"/>
          <p14:tracePt t="67705" x="4959350" y="3571875"/>
          <p14:tracePt t="67713" x="4967288" y="3571875"/>
          <p14:tracePt t="67728" x="4983163" y="3571875"/>
          <p14:tracePt t="67735" x="4991100" y="3571875"/>
          <p14:tracePt t="67743" x="4999038" y="3571875"/>
          <p14:tracePt t="67751" x="5022850" y="3571875"/>
          <p14:tracePt t="67758" x="5030788" y="3571875"/>
          <p14:tracePt t="67765" x="5054600" y="3579813"/>
          <p14:tracePt t="67773" x="5078413" y="3587750"/>
          <p14:tracePt t="67780" x="5118100" y="3605213"/>
          <p14:tracePt t="67788" x="5165725" y="3621088"/>
          <p14:tracePt t="67796" x="5237163" y="3644900"/>
          <p14:tracePt t="67803" x="5310188" y="3660775"/>
          <p14:tracePt t="67810" x="5397500" y="3676650"/>
          <p14:tracePt t="67818" x="5461000" y="3684588"/>
          <p14:tracePt t="67825" x="5540375" y="3692525"/>
          <p14:tracePt t="67833" x="5619750" y="3700463"/>
          <p14:tracePt t="67840" x="5692775" y="3708400"/>
          <p14:tracePt t="67848" x="5764213" y="3716338"/>
          <p14:tracePt t="67855" x="5819775" y="3724275"/>
          <p14:tracePt t="67863" x="5859463" y="3732213"/>
          <p14:tracePt t="67870" x="5883275" y="3732213"/>
          <p14:tracePt t="67877" x="5899150" y="3740150"/>
          <p14:tracePt t="68178" x="5875338" y="3724275"/>
          <p14:tracePt t="68186" x="5851525" y="3708400"/>
          <p14:tracePt t="68192" x="5819775" y="3700463"/>
          <p14:tracePt t="68201" x="5772150" y="3684588"/>
          <p14:tracePt t="68216" x="5676900" y="3644900"/>
          <p14:tracePt t="68223" x="5627688" y="3629025"/>
          <p14:tracePt t="68231" x="5588000" y="3621088"/>
          <p14:tracePt t="68238" x="5564188" y="3605213"/>
          <p14:tracePt t="68245" x="5524500" y="3605213"/>
          <p14:tracePt t="68253" x="5508625" y="3587750"/>
          <p14:tracePt t="68260" x="5484813" y="3587750"/>
          <p14:tracePt t="68268" x="5476875" y="3579813"/>
          <p14:tracePt t="68275" x="5468938" y="3579813"/>
          <p14:tracePt t="68285" x="5461000" y="3579813"/>
          <p14:tracePt t="68358" x="5453063" y="3579813"/>
          <p14:tracePt t="68365" x="5445125" y="3579813"/>
          <p14:tracePt t="68373" x="5437188" y="3571875"/>
          <p14:tracePt t="68380" x="5421313" y="3563938"/>
          <p14:tracePt t="68388" x="5405438" y="3563938"/>
          <p14:tracePt t="68395" x="5373688" y="3556000"/>
          <p14:tracePt t="68403" x="5326063" y="3540125"/>
          <p14:tracePt t="68410" x="5260975" y="3532188"/>
          <p14:tracePt t="68417" x="5197475" y="3524250"/>
          <p14:tracePt t="68425" x="5141913" y="3516313"/>
          <p14:tracePt t="68433" x="5078413" y="3508375"/>
          <p14:tracePt t="68440" x="4991100" y="3492500"/>
          <p14:tracePt t="68448" x="4902200" y="3484563"/>
          <p14:tracePt t="68455" x="4822825" y="3476625"/>
          <p14:tracePt t="68463" x="4743450" y="3476625"/>
          <p14:tracePt t="68470" x="4679950" y="3476625"/>
          <p14:tracePt t="68478" x="4632325" y="3476625"/>
          <p14:tracePt t="68485" x="4608513" y="3476625"/>
          <p14:tracePt t="68493" x="4576763" y="3476625"/>
          <p14:tracePt t="68500" x="4535488" y="3476625"/>
          <p14:tracePt t="68508" x="4519613" y="3476625"/>
          <p14:tracePt t="68523" x="4511675" y="3476625"/>
          <p14:tracePt t="68553" x="4503738" y="3476625"/>
          <p14:tracePt t="68561" x="4495800" y="3476625"/>
          <p14:tracePt t="68568" x="4487863" y="3484563"/>
          <p14:tracePt t="68575" x="4479925" y="3484563"/>
          <p14:tracePt t="68583" x="4471988" y="3484563"/>
          <p14:tracePt t="68590" x="4464050" y="3492500"/>
          <p14:tracePt t="68597" x="4464050" y="3500438"/>
          <p14:tracePt t="68605" x="4448175" y="3500438"/>
          <p14:tracePt t="68620" x="4448175" y="3508375"/>
          <p14:tracePt t="68627" x="4440238" y="3508375"/>
          <p14:tracePt t="69280" x="4440238" y="3500438"/>
          <p14:tracePt t="69288" x="4440238" y="3484563"/>
          <p14:tracePt t="69299" x="4448175" y="3468688"/>
          <p14:tracePt t="69303" x="4448175" y="3444875"/>
          <p14:tracePt t="69310" x="4440238" y="3397250"/>
          <p14:tracePt t="69318" x="4440238" y="3373438"/>
          <p14:tracePt t="69325" x="4440238" y="3349625"/>
          <p14:tracePt t="69333" x="4448175" y="3325813"/>
          <p14:tracePt t="69340" x="4456113" y="3309938"/>
          <p14:tracePt t="69348" x="4464050" y="3278188"/>
          <p14:tracePt t="69355" x="4464050" y="3270250"/>
          <p14:tracePt t="69363" x="4464050" y="3262313"/>
          <p14:tracePt t="69370" x="4471988" y="3244850"/>
          <p14:tracePt t="69378" x="4471988" y="3236913"/>
          <p14:tracePt t="69385" x="4479925" y="3236913"/>
          <p14:tracePt t="69393" x="4479925" y="3228975"/>
          <p14:tracePt t="69400" x="4479925" y="3221038"/>
          <p14:tracePt t="69632" x="4495800" y="3213100"/>
          <p14:tracePt t="69640" x="4503738" y="3197225"/>
          <p14:tracePt t="69648" x="4511675" y="3189288"/>
          <p14:tracePt t="69655" x="4527550" y="3165475"/>
          <p14:tracePt t="69663" x="4535488" y="3157538"/>
          <p14:tracePt t="69670" x="4559300" y="3141663"/>
          <p14:tracePt t="69678" x="4567238" y="3109913"/>
          <p14:tracePt t="69685" x="4600575" y="3086100"/>
          <p14:tracePt t="69693" x="4624388" y="3046413"/>
          <p14:tracePt t="69700" x="4648200" y="3022600"/>
          <p14:tracePt t="69708" x="4672013" y="2990850"/>
          <p14:tracePt t="69716" x="4687888" y="2982913"/>
          <p14:tracePt t="69723" x="4703763" y="2959100"/>
          <p14:tracePt t="69730" x="4711700" y="2951163"/>
          <p14:tracePt t="69738" x="4727575" y="2943225"/>
          <p14:tracePt t="69745" x="4727575" y="2935288"/>
          <p14:tracePt t="69753" x="4735513" y="2935288"/>
          <p14:tracePt t="69760" x="4735513" y="2927350"/>
          <p14:tracePt t="73649" x="4719638" y="2935288"/>
          <p14:tracePt t="73650" x="4719638" y="2943225"/>
          <p14:tracePt t="73652" x="4711700" y="2943225"/>
          <p14:tracePt t="74043" x="4703763" y="2943225"/>
          <p14:tracePt t="74140" x="4695825" y="2943225"/>
          <p14:tracePt t="74149" x="4695825" y="2951163"/>
          <p14:tracePt t="74156" x="4687888" y="2951163"/>
          <p14:tracePt t="74500" x="4679950" y="2951163"/>
          <p14:tracePt t="74523" x="4672013" y="2959100"/>
          <p14:tracePt t="74538" x="4664075" y="2959100"/>
          <p14:tracePt t="74546" x="4656138" y="2959100"/>
          <p14:tracePt t="74553" x="4656138" y="2967038"/>
          <p14:tracePt t="74561" x="4640263" y="2974975"/>
          <p14:tracePt t="74568" x="4624388" y="2990850"/>
          <p14:tracePt t="74575" x="4600575" y="3006725"/>
          <p14:tracePt t="74583" x="4551363" y="3038475"/>
          <p14:tracePt t="74590" x="4503738" y="3078163"/>
          <p14:tracePt t="74598" x="4448175" y="3117850"/>
          <p14:tracePt t="74605" x="4376738" y="3173413"/>
          <p14:tracePt t="74613" x="4321175" y="3213100"/>
          <p14:tracePt t="74621" x="4265613" y="3252788"/>
          <p14:tracePt t="74628" x="4210050" y="3286125"/>
          <p14:tracePt t="74635" x="4152900" y="3325813"/>
          <p14:tracePt t="74643" x="4105275" y="3341688"/>
          <p14:tracePt t="74650" x="4089400" y="3349625"/>
          <p14:tracePt t="74661" x="4081463" y="3357563"/>
          <p14:tracePt t="74666" x="4073525" y="3357563"/>
          <p14:tracePt t="75108" x="4073525" y="3349625"/>
          <p14:tracePt t="75115" x="4073525" y="3341688"/>
          <p14:tracePt t="75131" x="4081463" y="3333750"/>
          <p14:tracePt t="75138" x="4089400" y="3333750"/>
          <p14:tracePt t="75145" x="4089400" y="3317875"/>
          <p14:tracePt t="75153" x="4097338" y="3317875"/>
          <p14:tracePt t="75161" x="4097338" y="3309938"/>
          <p14:tracePt t="75230" x="0" y="0"/>
        </p14:tracePtLst>
        <p14:tracePtLst>
          <p14:tracePt t="75860" x="1666875" y="4816475"/>
          <p14:tracePt t="75888" x="1658938" y="4816475"/>
          <p14:tracePt t="76675" x="1651000" y="4816475"/>
          <p14:tracePt t="76699" x="1641475" y="4816475"/>
          <p14:tracePt t="76708" x="1633538" y="4816475"/>
          <p14:tracePt t="76721" x="1633538" y="4808538"/>
          <p14:tracePt t="76735" x="1633538" y="4800600"/>
          <p14:tracePt t="76751" x="1633538" y="4792663"/>
          <p14:tracePt t="76775" x="1641475" y="4792663"/>
          <p14:tracePt t="76795" x="1641475" y="4784725"/>
          <p14:tracePt t="76947" x="1651000" y="4776788"/>
          <p14:tracePt t="77125" x="1658938" y="4768850"/>
          <p14:tracePt t="77230" x="1666875" y="4768850"/>
          <p14:tracePt t="77275" x="1666875" y="4760913"/>
          <p14:tracePt t="83706" x="1682750" y="4760913"/>
          <p14:tracePt t="83708" x="1690688" y="4760913"/>
          <p14:tracePt t="83709" x="1698625" y="4760913"/>
          <p14:tracePt t="83711" x="1706563" y="4752975"/>
          <p14:tracePt t="83719" x="1722438" y="4752975"/>
          <p14:tracePt t="83726" x="1730375" y="4745038"/>
          <p14:tracePt t="83734" x="1746250" y="4745038"/>
          <p14:tracePt t="83741" x="1762125" y="4745038"/>
          <p14:tracePt t="83749" x="1778000" y="4737100"/>
          <p14:tracePt t="83756" x="1785938" y="4737100"/>
          <p14:tracePt t="83763" x="1801813" y="4729163"/>
          <p14:tracePt t="83771" x="1825625" y="4729163"/>
          <p14:tracePt t="83780" x="1849438" y="4729163"/>
          <p14:tracePt t="83788" x="1873250" y="4721225"/>
          <p14:tracePt t="83795" x="1905000" y="4721225"/>
          <p14:tracePt t="83801" x="1944688" y="4721225"/>
          <p14:tracePt t="83810" x="2000250" y="4721225"/>
          <p14:tracePt t="83817" x="2041525" y="4721225"/>
          <p14:tracePt t="83823" x="2105025" y="4721225"/>
          <p14:tracePt t="83831" x="2160588" y="4721225"/>
          <p14:tracePt t="83839" x="2247900" y="4721225"/>
          <p14:tracePt t="83846" x="2343150" y="4737100"/>
          <p14:tracePt t="83854" x="2447925" y="4737100"/>
          <p14:tracePt t="83861" x="2543175" y="4745038"/>
          <p14:tracePt t="83868" x="2646363" y="4752975"/>
          <p14:tracePt t="83876" x="2759075" y="4752975"/>
          <p14:tracePt t="83884" x="2886075" y="4752975"/>
          <p14:tracePt t="83891" x="2957513" y="4760913"/>
          <p14:tracePt t="83899" x="3052763" y="4768850"/>
          <p14:tracePt t="83906" x="3141663" y="4776788"/>
          <p14:tracePt t="83914" x="3221038" y="4784725"/>
          <p14:tracePt t="83921" x="3300413" y="4792663"/>
          <p14:tracePt t="83929" x="3379788" y="4800600"/>
          <p14:tracePt t="83937" x="3427413" y="4800600"/>
          <p14:tracePt t="83944" x="3451225" y="4808538"/>
          <p14:tracePt t="83951" x="3467100" y="4808538"/>
          <p14:tracePt t="83969" x="3484563" y="4808538"/>
          <p14:tracePt t="84364" x="3492500" y="4808538"/>
          <p14:tracePt t="84371" x="3508375" y="4808538"/>
          <p14:tracePt t="84380" x="3516313" y="4808538"/>
          <p14:tracePt t="84387" x="3540125" y="4816475"/>
          <p14:tracePt t="84394" x="3563938" y="4816475"/>
          <p14:tracePt t="84404" x="3579813" y="4824413"/>
          <p14:tracePt t="84409" x="3611563" y="4832350"/>
          <p14:tracePt t="84419" x="3635375" y="4832350"/>
          <p14:tracePt t="84424" x="3667125" y="4840288"/>
          <p14:tracePt t="84433" x="3698875" y="4840288"/>
          <p14:tracePt t="84440" x="3722688" y="4848225"/>
          <p14:tracePt t="84446" x="3746500" y="4848225"/>
          <p14:tracePt t="84454" x="3778250" y="4856163"/>
          <p14:tracePt t="84462" x="3794125" y="4856163"/>
          <p14:tracePt t="84470" x="3825875" y="4864100"/>
          <p14:tracePt t="84476" x="3851275" y="4872038"/>
          <p14:tracePt t="84487" x="3875088" y="4872038"/>
          <p14:tracePt t="84491" x="3906838" y="4872038"/>
          <p14:tracePt t="84501" x="3930650" y="4872038"/>
          <p14:tracePt t="84506" x="3954463" y="4879975"/>
          <p14:tracePt t="84514" x="3978275" y="4887913"/>
          <p14:tracePt t="84522" x="4002088" y="4887913"/>
          <p14:tracePt t="84529" x="4025900" y="4895850"/>
          <p14:tracePt t="84536" x="4049713" y="4895850"/>
          <p14:tracePt t="84545" x="4073525" y="4895850"/>
          <p14:tracePt t="84551" x="4089400" y="4895850"/>
          <p14:tracePt t="84559" x="4105275" y="4895850"/>
          <p14:tracePt t="84568" x="4129088" y="4895850"/>
          <p14:tracePt t="84574" x="4144963" y="4895850"/>
          <p14:tracePt t="84582" x="4160838" y="4895850"/>
          <p14:tracePt t="84589" x="4176713" y="4903788"/>
          <p14:tracePt t="84598" x="4200525" y="4903788"/>
          <p14:tracePt t="84604" x="4225925" y="4903788"/>
          <p14:tracePt t="84612" x="4241800" y="4903788"/>
          <p14:tracePt t="84619" x="4257675" y="4903788"/>
          <p14:tracePt t="84627" x="4265613" y="4903788"/>
          <p14:tracePt t="84636" x="4273550" y="4903788"/>
          <p14:tracePt t="84641" x="4289425" y="4903788"/>
          <p14:tracePt t="84651" x="4297363" y="4903788"/>
          <p14:tracePt t="84657" x="4305300" y="4903788"/>
          <p14:tracePt t="84665" x="4313238" y="4903788"/>
          <p14:tracePt t="84674" x="4321175" y="4903788"/>
          <p14:tracePt t="84679" x="4329113" y="4903788"/>
          <p14:tracePt t="84688" x="4344988" y="4903788"/>
          <p14:tracePt t="84703" x="4360863" y="4903788"/>
          <p14:tracePt t="84709" x="4368800" y="4903788"/>
          <p14:tracePt t="84719" x="4384675" y="4903788"/>
          <p14:tracePt t="84724" x="4408488" y="4903788"/>
          <p14:tracePt t="84732" x="4424363" y="4903788"/>
          <p14:tracePt t="84739" x="4448175" y="4903788"/>
          <p14:tracePt t="84746" x="4456113" y="4903788"/>
          <p14:tracePt t="84754" x="4479925" y="4903788"/>
          <p14:tracePt t="84761" x="4495800" y="4903788"/>
          <p14:tracePt t="84770" x="4511675" y="4903788"/>
          <p14:tracePt t="84776" x="4527550" y="4903788"/>
          <p14:tracePt t="84784" x="4535488" y="4903788"/>
          <p14:tracePt t="85001" x="4543425" y="4903788"/>
          <p14:tracePt t="85009" x="4551363" y="4903788"/>
          <p14:tracePt t="85017" x="4559300" y="4903788"/>
          <p14:tracePt t="85024" x="4576763" y="4903788"/>
          <p14:tracePt t="85031" x="4592638" y="4903788"/>
          <p14:tracePt t="85039" x="4616450" y="4903788"/>
          <p14:tracePt t="85046" x="4664075" y="4895850"/>
          <p14:tracePt t="85053" x="4727575" y="4887913"/>
          <p14:tracePt t="85061" x="4783138" y="4879975"/>
          <p14:tracePt t="85069" x="4846638" y="4879975"/>
          <p14:tracePt t="85076" x="4894263" y="4879975"/>
          <p14:tracePt t="85084" x="4943475" y="4872038"/>
          <p14:tracePt t="85091" x="4999038" y="4864100"/>
          <p14:tracePt t="85099" x="5038725" y="4864100"/>
          <p14:tracePt t="85106" x="5086350" y="4864100"/>
          <p14:tracePt t="85114" x="5118100" y="4856163"/>
          <p14:tracePt t="85121" x="5149850" y="4856163"/>
          <p14:tracePt t="85129" x="5165725" y="4856163"/>
          <p14:tracePt t="85136" x="5181600" y="4856163"/>
          <p14:tracePt t="85144" x="5189538" y="4848225"/>
          <p14:tracePt t="85151" x="5197475" y="4848225"/>
          <p14:tracePt t="85159" x="5205413" y="4848225"/>
          <p14:tracePt t="85173" x="5221288" y="4848225"/>
          <p14:tracePt t="85181" x="5229225" y="4848225"/>
          <p14:tracePt t="85189" x="5237163" y="4848225"/>
          <p14:tracePt t="85196" x="5253038" y="4840288"/>
          <p14:tracePt t="85203" x="5260975" y="4840288"/>
          <p14:tracePt t="85211" x="5268913" y="4832350"/>
          <p14:tracePt t="85219" x="5276850" y="4832350"/>
          <p14:tracePt t="85226" x="5284788" y="4832350"/>
          <p14:tracePt t="85316" x="5260975" y="4832350"/>
          <p14:tracePt t="85323" x="5205413" y="4824413"/>
          <p14:tracePt t="85331" x="5165725" y="4816475"/>
          <p14:tracePt t="85339" x="5110163" y="4816475"/>
          <p14:tracePt t="85346" x="5022850" y="4816475"/>
          <p14:tracePt t="85353" x="4951413" y="4816475"/>
          <p14:tracePt t="85361" x="4886325" y="4816475"/>
          <p14:tracePt t="85371" x="4822825" y="4816475"/>
          <p14:tracePt t="85378" x="4783138" y="4816475"/>
          <p14:tracePt t="85385" x="4759325" y="4816475"/>
          <p14:tracePt t="85392" x="4735513" y="4816475"/>
          <p14:tracePt t="85399" x="4719638" y="4816475"/>
          <p14:tracePt t="85414" x="4711700" y="4816475"/>
          <p14:tracePt t="85459" x="4703763" y="4816475"/>
          <p14:tracePt t="85683" x="4695825" y="4816475"/>
          <p14:tracePt t="85691" x="4679950" y="4816475"/>
          <p14:tracePt t="85699" x="4672013" y="4816475"/>
          <p14:tracePt t="85706" x="4648200" y="4816475"/>
          <p14:tracePt t="85713" x="4624388" y="4816475"/>
          <p14:tracePt t="85721" x="4608513" y="4816475"/>
          <p14:tracePt t="85728" x="4584700" y="4816475"/>
          <p14:tracePt t="85736" x="4567238" y="4816475"/>
          <p14:tracePt t="85743" x="4543425" y="4816475"/>
          <p14:tracePt t="85751" x="4527550" y="4816475"/>
          <p14:tracePt t="85758" x="4519613" y="4816475"/>
          <p14:tracePt t="85766" x="4511675" y="4816475"/>
          <p14:tracePt t="85775" x="4503738" y="4816475"/>
          <p14:tracePt t="85856" x="4495800" y="4816475"/>
          <p14:tracePt t="85871" x="4487863" y="4816475"/>
          <p14:tracePt t="86268" x="4479925" y="4816475"/>
          <p14:tracePt t="86276" x="4464050" y="4816475"/>
          <p14:tracePt t="86284" x="4424363" y="4808538"/>
          <p14:tracePt t="86291" x="4392613" y="4800600"/>
          <p14:tracePt t="86299" x="4344988" y="4792663"/>
          <p14:tracePt t="86306" x="4281488" y="4784725"/>
          <p14:tracePt t="86313" x="4217988" y="4776788"/>
          <p14:tracePt t="86321" x="4137025" y="4776788"/>
          <p14:tracePt t="86329" x="4089400" y="4776788"/>
          <p14:tracePt t="86336" x="4025900" y="4776788"/>
          <p14:tracePt t="86344" x="3954463" y="4776788"/>
          <p14:tracePt t="86351" x="3906838" y="4776788"/>
          <p14:tracePt t="86359" x="3859213" y="4776788"/>
          <p14:tracePt t="86366" x="3833813" y="4776788"/>
          <p14:tracePt t="86374" x="3817938" y="4776788"/>
          <p14:tracePt t="86382" x="3802063" y="4776788"/>
          <p14:tracePt t="86396" x="3786188" y="4776788"/>
          <p14:tracePt t="86411" x="3778250" y="4776788"/>
          <p14:tracePt t="86450" x="3770313" y="4776788"/>
          <p14:tracePt t="86569" x="3762375" y="4776788"/>
          <p14:tracePt t="86584" x="3754438" y="4776788"/>
          <p14:tracePt t="86591" x="3746500" y="4776788"/>
          <p14:tracePt t="86599" x="3738563" y="4776788"/>
          <p14:tracePt t="86606" x="3714750" y="4776788"/>
          <p14:tracePt t="86614" x="3706813" y="4776788"/>
          <p14:tracePt t="86621" x="3683000" y="4776788"/>
          <p14:tracePt t="86629" x="3659188" y="4776788"/>
          <p14:tracePt t="86636" x="3643313" y="4776788"/>
          <p14:tracePt t="86644" x="3611563" y="4776788"/>
          <p14:tracePt t="86651" x="3579813" y="4776788"/>
          <p14:tracePt t="86659" x="3556000" y="4776788"/>
          <p14:tracePt t="86666" x="3516313" y="4776788"/>
          <p14:tracePt t="86682" x="3508375" y="4776788"/>
          <p14:tracePt t="86883" x="3500438" y="4776788"/>
          <p14:tracePt t="86914" x="3484563" y="4776788"/>
          <p14:tracePt t="86921" x="3459163" y="4776788"/>
          <p14:tracePt t="86928" x="3435350" y="4776788"/>
          <p14:tracePt t="86936" x="3411538" y="4776788"/>
          <p14:tracePt t="86944" x="3371850" y="4776788"/>
          <p14:tracePt t="86952" x="3324225" y="4776788"/>
          <p14:tracePt t="86960" x="3292475" y="4776788"/>
          <p14:tracePt t="86967" x="3252788" y="4776788"/>
          <p14:tracePt t="86975" x="3228975" y="4776788"/>
          <p14:tracePt t="86984" x="3205163" y="4776788"/>
          <p14:tracePt t="86989" x="3173413" y="4776788"/>
          <p14:tracePt t="86996" x="3133725" y="4776788"/>
          <p14:tracePt t="87004" x="3084513" y="4784725"/>
          <p14:tracePt t="87012" x="3044825" y="4784725"/>
          <p14:tracePt t="87020" x="2933700" y="4792663"/>
          <p14:tracePt t="87027" x="2878138" y="4792663"/>
          <p14:tracePt t="87035" x="2798763" y="4792663"/>
          <p14:tracePt t="87041" x="2741613" y="4792663"/>
          <p14:tracePt t="87049" x="2654300" y="4792663"/>
          <p14:tracePt t="87056" x="2590800" y="4792663"/>
          <p14:tracePt t="87064" x="2519363" y="4792663"/>
          <p14:tracePt t="87071" x="2463800" y="4792663"/>
          <p14:tracePt t="87079" x="2416175" y="4792663"/>
          <p14:tracePt t="87086" x="2335213" y="4792663"/>
          <p14:tracePt t="87094" x="2295525" y="4792663"/>
          <p14:tracePt t="87101" x="2263775" y="4792663"/>
          <p14:tracePt t="87109" x="2247900" y="4792663"/>
          <p14:tracePt t="87116" x="2232025" y="4792663"/>
          <p14:tracePt t="87132" x="2224088" y="4792663"/>
          <p14:tracePt t="87393" x="2224088" y="4784725"/>
          <p14:tracePt t="87417" x="2224088" y="4776788"/>
          <p14:tracePt t="87424" x="2232025" y="4776788"/>
          <p14:tracePt t="87432" x="2232025" y="4768850"/>
          <p14:tracePt t="87446" x="2239963" y="4768850"/>
          <p14:tracePt t="87491" x="2247900" y="4760913"/>
          <p14:tracePt t="87514" x="2255838" y="4760913"/>
          <p14:tracePt t="87529" x="2263775" y="4760913"/>
          <p14:tracePt t="87543" x="2271713" y="4752975"/>
          <p14:tracePt t="87558" x="2279650" y="4752975"/>
          <p14:tracePt t="87581" x="2287588" y="4752975"/>
          <p14:tracePt t="87596" x="2295525" y="4752975"/>
          <p14:tracePt t="87604" x="2303463" y="4752975"/>
          <p14:tracePt t="87611" x="2311400" y="4752975"/>
          <p14:tracePt t="87619" x="2319338" y="4752975"/>
          <p14:tracePt t="87626" x="2327275" y="4752975"/>
          <p14:tracePt t="87634" x="2343150" y="4752975"/>
          <p14:tracePt t="87641" x="2366963" y="4760913"/>
          <p14:tracePt t="87649" x="2408238" y="4760913"/>
          <p14:tracePt t="87656" x="2439988" y="4768850"/>
          <p14:tracePt t="87664" x="2487613" y="4776788"/>
          <p14:tracePt t="87671" x="2543175" y="4784725"/>
          <p14:tracePt t="87679" x="2582863" y="4800600"/>
          <p14:tracePt t="87686" x="2662238" y="4808538"/>
          <p14:tracePt t="87693" x="2751138" y="4824413"/>
          <p14:tracePt t="87701" x="2830513" y="4840288"/>
          <p14:tracePt t="87709" x="2917825" y="4848225"/>
          <p14:tracePt t="87717" x="2997200" y="4856163"/>
          <p14:tracePt t="87724" x="3068638" y="4856163"/>
          <p14:tracePt t="87731" x="3165475" y="4856163"/>
          <p14:tracePt t="87739" x="3260725" y="4864100"/>
          <p14:tracePt t="87746" x="3340100" y="4864100"/>
          <p14:tracePt t="87754" x="3419475" y="4864100"/>
          <p14:tracePt t="87761" x="3459163" y="4864100"/>
          <p14:tracePt t="87768" x="3484563" y="4864100"/>
          <p14:tracePt t="87776" x="3492500" y="4864100"/>
          <p14:tracePt t="87911" x="3484563" y="4864100"/>
          <p14:tracePt t="87971" x="3492500" y="4856163"/>
          <p14:tracePt t="87978" x="3508375" y="4856163"/>
          <p14:tracePt t="87986" x="3524250" y="4848225"/>
          <p14:tracePt t="87994" x="3556000" y="4840288"/>
          <p14:tracePt t="88001" x="3579813" y="4840288"/>
          <p14:tracePt t="88009" x="3603625" y="4840288"/>
          <p14:tracePt t="88017" x="3627438" y="4840288"/>
          <p14:tracePt t="88025" x="3651250" y="4840288"/>
          <p14:tracePt t="88031" x="3683000" y="4840288"/>
          <p14:tracePt t="88039" x="3690938" y="4840288"/>
          <p14:tracePt t="88047" x="3722688" y="4840288"/>
          <p14:tracePt t="88054" x="3746500" y="4840288"/>
          <p14:tracePt t="88061" x="3778250" y="4840288"/>
          <p14:tracePt t="88068" x="3802063" y="4840288"/>
          <p14:tracePt t="88076" x="3817938" y="4840288"/>
          <p14:tracePt t="88084" x="3851275" y="4840288"/>
          <p14:tracePt t="88091" x="3883025" y="4840288"/>
          <p14:tracePt t="88098" x="3906838" y="4840288"/>
          <p14:tracePt t="88106" x="3930650" y="4840288"/>
          <p14:tracePt t="88114" x="3954463" y="4840288"/>
          <p14:tracePt t="88121" x="3970338" y="4840288"/>
          <p14:tracePt t="88131" x="3986213" y="4840288"/>
          <p14:tracePt t="88136" x="4002088" y="4840288"/>
          <p14:tracePt t="88144" x="4025900" y="4840288"/>
          <p14:tracePt t="88151" x="4041775" y="4840288"/>
          <p14:tracePt t="88159" x="4049713" y="4840288"/>
          <p14:tracePt t="88166" x="4065588" y="4840288"/>
          <p14:tracePt t="88174" x="4073525" y="4840288"/>
          <p14:tracePt t="88182" x="4089400" y="4840288"/>
          <p14:tracePt t="88189" x="4113213" y="4840288"/>
          <p14:tracePt t="88197" x="4121150" y="4840288"/>
          <p14:tracePt t="88203" x="4129088" y="4840288"/>
          <p14:tracePt t="88211" x="4144963" y="4840288"/>
          <p14:tracePt t="88219" x="4160838" y="4840288"/>
          <p14:tracePt t="88226" x="4168775" y="4840288"/>
          <p14:tracePt t="88234" x="4184650" y="4840288"/>
          <p14:tracePt t="88241" x="4200525" y="4840288"/>
          <p14:tracePt t="88249" x="4241800" y="4848225"/>
          <p14:tracePt t="88256" x="4265613" y="4848225"/>
          <p14:tracePt t="88265" x="4273550" y="4848225"/>
          <p14:tracePt t="88271" x="4281488" y="4848225"/>
          <p14:tracePt t="88279" x="4289425" y="4848225"/>
          <p14:tracePt t="88286" x="4297363" y="4848225"/>
          <p14:tracePt t="88293" x="4305300" y="4848225"/>
          <p14:tracePt t="88301" x="4313238" y="4848225"/>
          <p14:tracePt t="88309" x="4321175" y="4848225"/>
          <p14:tracePt t="88324" x="4329113" y="4848225"/>
          <p14:tracePt t="88331" x="4337050" y="4848225"/>
          <p14:tracePt t="89366" x="4344988" y="4848225"/>
          <p14:tracePt t="89374" x="4360863" y="4848225"/>
          <p14:tracePt t="89381" x="4384675" y="4848225"/>
          <p14:tracePt t="89388" x="4408488" y="4840288"/>
          <p14:tracePt t="89396" x="4440238" y="4840288"/>
          <p14:tracePt t="89405" x="4464050" y="4840288"/>
          <p14:tracePt t="89411" x="4487863" y="4840288"/>
          <p14:tracePt t="89419" x="4519613" y="4832350"/>
          <p14:tracePt t="89426" x="4535488" y="4832350"/>
          <p14:tracePt t="89433" x="4551363" y="4832350"/>
          <p14:tracePt t="89441" x="4559300" y="4832350"/>
          <p14:tracePt t="89449" x="4576763" y="4832350"/>
          <p14:tracePt t="90618" x="4567238" y="4832350"/>
          <p14:tracePt t="90633" x="4559300" y="4832350"/>
          <p14:tracePt t="90666" x="4551363" y="4824413"/>
          <p14:tracePt t="90672" x="4543425" y="4824413"/>
          <p14:tracePt t="90681" x="4527550" y="4808538"/>
          <p14:tracePt t="90686" x="4479925" y="4800600"/>
          <p14:tracePt t="90696" x="4400550" y="4792663"/>
          <p14:tracePt t="90701" x="4281488" y="4792663"/>
          <p14:tracePt t="90708" x="4121150" y="4792663"/>
          <p14:tracePt t="90716" x="3930650" y="4760913"/>
          <p14:tracePt t="90724" x="3754438" y="4689475"/>
          <p14:tracePt t="90732" x="3603625" y="4608513"/>
          <p14:tracePt t="90740" x="3524250" y="4560888"/>
          <p14:tracePt t="90747" x="3459163" y="4552950"/>
          <p14:tracePt t="90755" x="3435350" y="4552950"/>
          <p14:tracePt t="90836" x="3435350" y="4537075"/>
          <p14:tracePt t="90845" x="3451225" y="4513263"/>
          <p14:tracePt t="90875" x="3427413" y="4505325"/>
          <p14:tracePt t="90883" x="3395663" y="4489450"/>
          <p14:tracePt t="90890" x="3355975" y="4481513"/>
          <p14:tracePt t="90899" x="3332163" y="4473575"/>
          <p14:tracePt t="90904" x="3316288" y="4457700"/>
          <p14:tracePt t="90914" x="3308350" y="4457700"/>
          <p14:tracePt t="90919" x="3308350" y="4449763"/>
          <p14:tracePt t="90950" x="3308350" y="4441825"/>
          <p14:tracePt t="90971" x="3308350" y="4433888"/>
          <p14:tracePt t="90983" x="3300413" y="4433888"/>
          <p14:tracePt t="90986" x="3284538" y="4433888"/>
          <p14:tracePt t="90997" x="3260725" y="4433888"/>
          <p14:tracePt t="91002" x="3236913" y="4433888"/>
          <p14:tracePt t="91008" x="3221038" y="4433888"/>
          <p14:tracePt t="91016" x="3189288" y="4433888"/>
          <p14:tracePt t="91025" x="3141663" y="4441825"/>
          <p14:tracePt t="91032" x="3109913" y="4449763"/>
          <p14:tracePt t="91039" x="3076575" y="4465638"/>
          <p14:tracePt t="91046" x="3036888" y="4481513"/>
          <p14:tracePt t="91053" x="3005138" y="4489450"/>
          <p14:tracePt t="91062" x="2973388" y="4513263"/>
          <p14:tracePt t="91069" x="2933700" y="4537075"/>
          <p14:tracePt t="91076" x="2909888" y="4552950"/>
          <p14:tracePt t="91084" x="2878138" y="4576763"/>
          <p14:tracePt t="91091" x="2862263" y="4592638"/>
          <p14:tracePt t="91099" x="2854325" y="4608513"/>
          <p14:tracePt t="91107" x="2838450" y="4616450"/>
          <p14:tracePt t="91114" x="2830513" y="4633913"/>
          <p14:tracePt t="91121" x="2814638" y="4649788"/>
          <p14:tracePt t="91129" x="2806700" y="4649788"/>
          <p14:tracePt t="91136" x="2806700" y="4657725"/>
          <p14:tracePt t="91144" x="2798763" y="4657725"/>
          <p14:tracePt t="91151" x="2798763" y="4665663"/>
          <p14:tracePt t="91174" x="2790825" y="4665663"/>
          <p14:tracePt t="91368" x="2798763" y="4665663"/>
          <p14:tracePt t="91376" x="2814638" y="4665663"/>
          <p14:tracePt t="91384" x="2830513" y="4665663"/>
          <p14:tracePt t="91391" x="2854325" y="4657725"/>
          <p14:tracePt t="91398" x="2870200" y="4649788"/>
          <p14:tracePt t="91409" x="2886075" y="4649788"/>
          <p14:tracePt t="91414" x="2901950" y="4641850"/>
          <p14:tracePt t="91421" x="2909888" y="4641850"/>
          <p14:tracePt t="91430" x="2917825" y="4633913"/>
          <p14:tracePt t="91436" x="2925763" y="4633913"/>
          <p14:tracePt t="91751" x="2933700" y="4633913"/>
          <p14:tracePt t="91759" x="2957513" y="4649788"/>
          <p14:tracePt t="91766" x="2981325" y="4665663"/>
          <p14:tracePt t="91773" x="3028950" y="4689475"/>
          <p14:tracePt t="91781" x="3109913" y="4713288"/>
          <p14:tracePt t="91789" x="3181350" y="4745038"/>
          <p14:tracePt t="91796" x="3292475" y="4776788"/>
          <p14:tracePt t="91804" x="3387725" y="4800600"/>
          <p14:tracePt t="91812" x="3540125" y="4832350"/>
          <p14:tracePt t="91815" x="0" y="0"/>
        </p14:tracePtLst>
        <p14:tracePtLst>
          <p14:tracePt t="91933" x="5110163" y="5294313"/>
          <p14:tracePt t="91938" x="5173663" y="5302250"/>
          <p14:tracePt t="91946" x="5237163" y="5310188"/>
          <p14:tracePt t="91964" x="5334000" y="5319713"/>
          <p14:tracePt t="91969" x="5389563" y="5319713"/>
          <p14:tracePt t="91976" x="5421313" y="5319713"/>
          <p14:tracePt t="91984" x="5453063" y="5319713"/>
          <p14:tracePt t="91991" x="5468938" y="5319713"/>
          <p14:tracePt t="91998" x="5476875" y="5319713"/>
          <p14:tracePt t="92006" x="5484813" y="5319713"/>
          <p14:tracePt t="92021" x="5492750" y="5319713"/>
          <p14:tracePt t="92028" x="5500688" y="5310188"/>
          <p14:tracePt t="92043" x="5508625" y="5294313"/>
          <p14:tracePt t="92058" x="5516563" y="5294313"/>
          <p14:tracePt t="92066" x="5516563" y="5286375"/>
          <p14:tracePt t="92074" x="5516563" y="5278438"/>
          <p14:tracePt t="92089" x="5516563" y="5270500"/>
          <p14:tracePt t="92096" x="5524500" y="5262563"/>
          <p14:tracePt t="92111" x="5524500" y="5254625"/>
          <p14:tracePt t="92119" x="5524500" y="5246688"/>
          <p14:tracePt t="92126" x="5532438" y="5238750"/>
          <p14:tracePt t="92134" x="5532438" y="5230813"/>
          <p14:tracePt t="92141" x="5540375" y="5214938"/>
          <p14:tracePt t="92156" x="5540375" y="5207000"/>
          <p14:tracePt t="92164" x="5540375" y="5199063"/>
          <p14:tracePt t="92171" x="5540375" y="5191125"/>
          <p14:tracePt t="92179" x="5540375" y="5175250"/>
          <p14:tracePt t="92195" x="5540375" y="5159375"/>
          <p14:tracePt t="92201" x="5540375" y="5151438"/>
          <p14:tracePt t="92209" x="5540375" y="5135563"/>
          <p14:tracePt t="92216" x="5524500" y="5127625"/>
          <p14:tracePt t="92223" x="5500688" y="5111750"/>
          <p14:tracePt t="92232" x="5476875" y="5103813"/>
          <p14:tracePt t="92238" x="5445125" y="5087938"/>
          <p14:tracePt t="92247" x="5405438" y="5072063"/>
          <p14:tracePt t="92254" x="5373688" y="5056188"/>
          <p14:tracePt t="92261" x="5334000" y="5040313"/>
          <p14:tracePt t="92269" x="5300663" y="5024438"/>
          <p14:tracePt t="92277" x="5260975" y="5008563"/>
          <p14:tracePt t="92284" x="5229225" y="4984750"/>
          <p14:tracePt t="92291" x="5205413" y="4967288"/>
          <p14:tracePt t="92298" x="5189538" y="4967288"/>
          <p14:tracePt t="92306" x="5181600" y="4959350"/>
          <p14:tracePt t="92314" x="5157788" y="4951413"/>
          <p14:tracePt t="92321" x="5157788" y="4943475"/>
          <p14:tracePt t="92329" x="5149850" y="4943475"/>
          <p14:tracePt t="92471" x="5165725" y="4943475"/>
          <p14:tracePt t="92480" x="5189538" y="4943475"/>
          <p14:tracePt t="92486" x="5237163" y="4943475"/>
          <p14:tracePt t="92494" x="5300663" y="4943475"/>
          <p14:tracePt t="92501" x="5334000" y="4943475"/>
          <p14:tracePt t="92508" x="5421313" y="4943475"/>
          <p14:tracePt t="92516" x="5516563" y="4943475"/>
          <p14:tracePt t="92523" x="5603875" y="4943475"/>
          <p14:tracePt t="92531" x="5716588" y="4943475"/>
          <p14:tracePt t="92538" x="5811838" y="4943475"/>
          <p14:tracePt t="92546" x="5859463" y="4943475"/>
          <p14:tracePt t="92554" x="5954713" y="4943475"/>
          <p14:tracePt t="92561" x="6043613" y="4943475"/>
          <p14:tracePt t="92569" x="6107113" y="4943475"/>
          <p14:tracePt t="92576" x="6162675" y="4943475"/>
          <p14:tracePt t="92584" x="6202363" y="4943475"/>
          <p14:tracePt t="92591" x="6234113" y="4943475"/>
          <p14:tracePt t="92598" x="6257925" y="4943475"/>
          <p14:tracePt t="92607" x="6281738" y="4943475"/>
          <p14:tracePt t="92614" x="6297613" y="4935538"/>
          <p14:tracePt t="92621" x="6313488" y="4935538"/>
          <p14:tracePt t="92629" x="6337300" y="4935538"/>
          <p14:tracePt t="92637" x="6353175" y="4935538"/>
          <p14:tracePt t="92644" x="6369050" y="4935538"/>
          <p14:tracePt t="92651" x="6384925" y="4935538"/>
          <p14:tracePt t="92658" x="6402388" y="4935538"/>
          <p14:tracePt t="92667" x="6426200" y="4927600"/>
          <p14:tracePt t="92673" x="6450013" y="4927600"/>
          <p14:tracePt t="92681" x="6473825" y="4927600"/>
          <p14:tracePt t="92689" x="6489700" y="4927600"/>
          <p14:tracePt t="92697" x="6513513" y="4927600"/>
          <p14:tracePt t="92703" x="6537325" y="4927600"/>
          <p14:tracePt t="92711" x="6561138" y="4927600"/>
          <p14:tracePt t="92719" x="6584950" y="4927600"/>
          <p14:tracePt t="92727" x="6608763" y="4927600"/>
          <p14:tracePt t="92734" x="6632575" y="4927600"/>
          <p14:tracePt t="92741" x="6656388" y="4927600"/>
          <p14:tracePt t="92748" x="6688138" y="4927600"/>
          <p14:tracePt t="92756" x="6719888" y="4927600"/>
          <p14:tracePt t="92764" x="6743700" y="4927600"/>
          <p14:tracePt t="92771" x="6777038" y="4927600"/>
          <p14:tracePt t="92780" x="6808788" y="4927600"/>
          <p14:tracePt t="92786" x="6840538" y="4927600"/>
          <p14:tracePt t="92794" x="6864350" y="4927600"/>
          <p14:tracePt t="92801" x="6888163" y="4927600"/>
          <p14:tracePt t="92811" x="6911975" y="4927600"/>
          <p14:tracePt t="92816" x="6927850" y="4927600"/>
          <p14:tracePt t="92823" x="6943725" y="4927600"/>
          <p14:tracePt t="92831" x="6951663" y="4927600"/>
          <p14:tracePt t="92839" x="6959600" y="4927600"/>
          <p14:tracePt t="92861" x="6967538" y="4927600"/>
          <p14:tracePt t="92877" x="6967538" y="4919663"/>
          <p14:tracePt t="92884" x="6975475" y="4919663"/>
          <p14:tracePt t="92899" x="6983413" y="4919663"/>
          <p14:tracePt t="92906" x="6991350" y="4911725"/>
          <p14:tracePt t="92914" x="7023100" y="4903788"/>
          <p14:tracePt t="92921" x="7038975" y="4903788"/>
          <p14:tracePt t="92929" x="7062788" y="4903788"/>
          <p14:tracePt t="92937" x="7078663" y="4895850"/>
          <p14:tracePt t="92946" x="7094538" y="4895850"/>
          <p14:tracePt t="92951" x="7118350" y="4887913"/>
          <p14:tracePt t="92959" x="7143750" y="4879975"/>
          <p14:tracePt t="92966" x="7167563" y="4879975"/>
          <p14:tracePt t="92974" x="7191375" y="4879975"/>
          <p14:tracePt t="92981" x="7215188" y="4872038"/>
          <p14:tracePt t="92989" x="7223125" y="4864100"/>
          <p14:tracePt t="92996" x="7231063" y="4864100"/>
          <p14:tracePt t="93004" x="7239000" y="4856163"/>
          <p14:tracePt t="93011" x="7246938" y="4856163"/>
          <p14:tracePt t="93019" x="7254875" y="4856163"/>
          <p14:tracePt t="93033" x="7262813" y="4856163"/>
          <p14:tracePt t="93064" x="7270750" y="4856163"/>
          <p14:tracePt t="93080" x="7270750" y="4848225"/>
          <p14:tracePt t="93213" x="7262813" y="4848225"/>
          <p14:tracePt t="93221" x="7254875" y="4848225"/>
          <p14:tracePt t="93230" x="7246938" y="4848225"/>
          <p14:tracePt t="93236" x="7231063" y="4848225"/>
          <p14:tracePt t="93244" x="7215188" y="4848225"/>
          <p14:tracePt t="93251" x="7199313" y="4848225"/>
          <p14:tracePt t="93259" x="7191375" y="4848225"/>
          <p14:tracePt t="93266" x="7175500" y="4848225"/>
          <p14:tracePt t="93274" x="7159625" y="4848225"/>
          <p14:tracePt t="93281" x="7135813" y="4848225"/>
          <p14:tracePt t="93289" x="7110413" y="4848225"/>
          <p14:tracePt t="93296" x="7086600" y="4848225"/>
          <p14:tracePt t="93304" x="7078663" y="4848225"/>
          <p14:tracePt t="93311" x="7054850" y="4848225"/>
          <p14:tracePt t="93319" x="7038975" y="4848225"/>
          <p14:tracePt t="93327" x="7023100" y="4848225"/>
          <p14:tracePt t="93333" x="7015163" y="4848225"/>
          <p14:tracePt t="93341" x="6991350" y="4848225"/>
          <p14:tracePt t="93349" x="6975475" y="4848225"/>
          <p14:tracePt t="93356" x="6959600" y="4848225"/>
          <p14:tracePt t="93364" x="6951663" y="4848225"/>
          <p14:tracePt t="93371" x="6935788" y="4848225"/>
          <p14:tracePt t="93379" x="6919913" y="4848225"/>
          <p14:tracePt t="93386" x="6911975" y="4848225"/>
          <p14:tracePt t="93394" x="6904038" y="4848225"/>
          <p14:tracePt t="93401" x="6896100" y="4848225"/>
          <p14:tracePt t="93410" x="6888163" y="4856163"/>
          <p14:tracePt t="93416" x="6880225" y="4856163"/>
          <p14:tracePt t="93424" x="6840538" y="4856163"/>
          <p14:tracePt t="93431" x="6816725" y="4856163"/>
          <p14:tracePt t="93439" x="6800850" y="4856163"/>
          <p14:tracePt t="93446" x="6784975" y="4856163"/>
          <p14:tracePt t="93454" x="6769100" y="4856163"/>
          <p14:tracePt t="93461" x="6751638" y="4856163"/>
          <p14:tracePt t="93469" x="6735763" y="4856163"/>
          <p14:tracePt t="93477" x="6711950" y="4856163"/>
          <p14:tracePt t="93484" x="6696075" y="4856163"/>
          <p14:tracePt t="93491" x="6680200" y="4856163"/>
          <p14:tracePt t="93498" x="6648450" y="4856163"/>
          <p14:tracePt t="93506" x="6632575" y="4856163"/>
          <p14:tracePt t="93513" x="6577013" y="4848225"/>
          <p14:tracePt t="93521" x="6521450" y="4840288"/>
          <p14:tracePt t="93529" x="6481763" y="4832350"/>
          <p14:tracePt t="93536" x="6410325" y="4832350"/>
          <p14:tracePt t="93544" x="6345238" y="4824413"/>
          <p14:tracePt t="93551" x="6265863" y="4824413"/>
          <p14:tracePt t="93559" x="6186488" y="4824413"/>
          <p14:tracePt t="93567" x="6107113" y="4816475"/>
          <p14:tracePt t="93574" x="6026150" y="4816475"/>
          <p14:tracePt t="93581" x="5954713" y="4816475"/>
          <p14:tracePt t="93589" x="5899150" y="4816475"/>
          <p14:tracePt t="93596" x="5819775" y="4816475"/>
          <p14:tracePt t="93604" x="5756275" y="4816475"/>
          <p14:tracePt t="93612" x="5692775" y="4816475"/>
          <p14:tracePt t="93618" x="5635625" y="4816475"/>
          <p14:tracePt t="93626" x="5580063" y="4816475"/>
          <p14:tracePt t="93634" x="5556250" y="4816475"/>
          <p14:tracePt t="93641" x="5524500" y="4816475"/>
          <p14:tracePt t="93648" x="5500688" y="4816475"/>
          <p14:tracePt t="93656" x="5484813" y="4816475"/>
          <p14:tracePt t="93663" x="5468938" y="4816475"/>
          <p14:tracePt t="93671" x="5461000" y="4816475"/>
          <p14:tracePt t="93679" x="5445125" y="4816475"/>
          <p14:tracePt t="93686" x="5437188" y="4816475"/>
          <p14:tracePt t="93694" x="5429250" y="4816475"/>
          <p14:tracePt t="93701" x="5413375" y="4816475"/>
          <p14:tracePt t="93708" x="5397500" y="4816475"/>
          <p14:tracePt t="93717" x="5381625" y="4816475"/>
          <p14:tracePt t="93724" x="5365750" y="4816475"/>
          <p14:tracePt t="93731" x="5357813" y="4816475"/>
          <p14:tracePt t="93739" x="5341938" y="4816475"/>
          <p14:tracePt t="93746" x="5326063" y="4816475"/>
          <p14:tracePt t="93754" x="5300663" y="4816475"/>
          <p14:tracePt t="93761" x="5284788" y="4816475"/>
          <p14:tracePt t="93769" x="5268913" y="4816475"/>
          <p14:tracePt t="93777" x="5253038" y="4816475"/>
          <p14:tracePt t="93784" x="5245100" y="4816475"/>
          <p14:tracePt t="93792" x="5221288" y="4816475"/>
          <p14:tracePt t="93798" x="5205413" y="4816475"/>
          <p14:tracePt t="93806" x="5181600" y="4816475"/>
          <p14:tracePt t="93813" x="5173663" y="4816475"/>
          <p14:tracePt t="93821" x="5149850" y="4816475"/>
          <p14:tracePt t="93829" x="5141913" y="4816475"/>
          <p14:tracePt t="93836" x="5133975" y="4816475"/>
          <p14:tracePt t="93843" x="5118100" y="4816475"/>
          <p14:tracePt t="93851" x="5118100" y="4808538"/>
          <p14:tracePt t="93859" x="5110163" y="4808538"/>
          <p14:tracePt t="93874" x="5102225" y="4808538"/>
          <p14:tracePt t="93889" x="5094288" y="4808538"/>
          <p14:tracePt t="93897" x="5086350" y="4808538"/>
          <p14:tracePt t="93911" x="5078413" y="4808538"/>
          <p14:tracePt t="93927" x="5070475" y="4808538"/>
          <p14:tracePt t="93962" x="5062538" y="4808538"/>
          <p14:tracePt t="94331" x="5070475" y="4808538"/>
          <p14:tracePt t="94361" x="5078413" y="4808538"/>
          <p14:tracePt t="94370" x="5086350" y="4800600"/>
          <p14:tracePt t="94377" x="5094288" y="4800600"/>
          <p14:tracePt t="94384" x="5110163" y="4800600"/>
          <p14:tracePt t="94391" x="5118100" y="4800600"/>
          <p14:tracePt t="94399" x="5126038" y="4792663"/>
          <p14:tracePt t="94406" x="5133975" y="4792663"/>
          <p14:tracePt t="94413" x="5141913" y="4784725"/>
          <p14:tracePt t="94421" x="5149850" y="4784725"/>
          <p14:tracePt t="94445" x="5157788" y="4784725"/>
          <p14:tracePt t="94459" x="5157788" y="4776788"/>
          <p14:tracePt t="94466" x="5165725" y="4776788"/>
          <p14:tracePt t="94481" x="5181600" y="4768850"/>
          <p14:tracePt t="94489" x="5189538" y="4760913"/>
          <p14:tracePt t="94496" x="5205413" y="4752975"/>
          <p14:tracePt t="94503" x="5205413" y="4737100"/>
          <p14:tracePt t="94511" x="5221288" y="4729163"/>
          <p14:tracePt t="94519" x="5221288" y="4721225"/>
          <p14:tracePt t="94526" x="5229225" y="4713288"/>
          <p14:tracePt t="94533" x="5237163" y="4705350"/>
          <p14:tracePt t="94544" x="5245100" y="4697413"/>
          <p14:tracePt t="94556" x="5245100" y="4689475"/>
          <p14:tracePt t="94571" x="5253038" y="4681538"/>
          <p14:tracePt t="94601" x="5253038" y="4673600"/>
          <p14:tracePt t="94668" x="5253038" y="4665663"/>
          <p14:tracePt t="94691" x="5253038" y="4657725"/>
          <p14:tracePt t="94706" x="5253038" y="4649788"/>
          <p14:tracePt t="94713" x="5260975" y="4649788"/>
          <p14:tracePt t="94721" x="5260975" y="4641850"/>
          <p14:tracePt t="94729" x="5268913" y="4641850"/>
          <p14:tracePt t="94736" x="5268913" y="4633913"/>
          <p14:tracePt t="94743" x="5276850" y="4633913"/>
          <p14:tracePt t="94760" x="5284788" y="4624388"/>
          <p14:tracePt t="94774" x="5292725" y="4624388"/>
          <p14:tracePt t="94781" x="5292725" y="4616450"/>
          <p14:tracePt t="94790" x="5300663" y="4608513"/>
          <p14:tracePt t="94804" x="5310188" y="4608513"/>
          <p14:tracePt t="94819" x="5318125" y="4608513"/>
          <p14:tracePt t="94826" x="5318125" y="4600575"/>
          <p14:tracePt t="94856" x="5326063" y="4600575"/>
          <p14:tracePt t="95073" x="5326063" y="4608513"/>
          <p14:tracePt t="95081" x="5326063" y="4616450"/>
          <p14:tracePt t="95096" x="5326063" y="4624388"/>
          <p14:tracePt t="95111" x="5326063" y="4633913"/>
          <p14:tracePt t="95126" x="5326063" y="4641850"/>
          <p14:tracePt t="95133" x="5326063" y="4649788"/>
          <p14:tracePt t="95179" x="5326063" y="4657725"/>
          <p14:tracePt t="98039" x="5373688" y="4657725"/>
          <p14:tracePt t="98041" x="5492750" y="4641850"/>
          <p14:tracePt t="98043" x="5532438" y="4633913"/>
          <p14:tracePt t="98044" x="5556250" y="4624388"/>
          <p14:tracePt t="98052" x="5603875" y="4624388"/>
          <p14:tracePt t="98061" x="5627688" y="4616450"/>
          <p14:tracePt t="98067" x="5651500" y="4608513"/>
          <p14:tracePt t="98074" x="5667375" y="4608513"/>
          <p14:tracePt t="98081" x="5684838" y="4608513"/>
          <p14:tracePt t="98092" x="5700713" y="4600575"/>
          <p14:tracePt t="98096" x="5708650" y="4600575"/>
          <p14:tracePt t="98103" x="5708650" y="4592638"/>
          <p14:tracePt t="98111" x="5716588" y="4592638"/>
          <p14:tracePt t="98121" x="5724525" y="4592638"/>
          <p14:tracePt t="98127" x="5740400" y="4592638"/>
          <p14:tracePt t="98134" x="5740400" y="4584700"/>
          <p14:tracePt t="98142" x="5748338" y="4584700"/>
          <p14:tracePt t="98150" x="5756275" y="4576763"/>
          <p14:tracePt t="98157" x="5764213" y="4576763"/>
          <p14:tracePt t="98164" x="5772150" y="4576763"/>
          <p14:tracePt t="98179" x="5772150" y="4568825"/>
          <p14:tracePt t="98216" x="5772150" y="4560888"/>
          <p14:tracePt t="98248" x="5772150" y="4545013"/>
          <p14:tracePt t="98261" x="5772150" y="4537075"/>
          <p14:tracePt t="98269" x="5772150" y="4521200"/>
          <p14:tracePt t="98276" x="5764213" y="4521200"/>
          <p14:tracePt t="98284" x="5764213" y="4513263"/>
          <p14:tracePt t="98306" x="5764213" y="4505325"/>
          <p14:tracePt t="98366" x="5764213" y="4513263"/>
          <p14:tracePt t="98381" x="5764213" y="4521200"/>
          <p14:tracePt t="98389" x="5772150" y="4521200"/>
          <p14:tracePt t="98396" x="5780088" y="4529138"/>
          <p14:tracePt t="98411" x="5788025" y="4537075"/>
          <p14:tracePt t="98419" x="5803900" y="4545013"/>
          <p14:tracePt t="98426" x="5827713" y="4560888"/>
          <p14:tracePt t="98434" x="5843588" y="4576763"/>
          <p14:tracePt t="98441" x="5883275" y="4592638"/>
          <p14:tracePt t="98449" x="5907088" y="4600575"/>
          <p14:tracePt t="98451" x="0" y="0"/>
        </p14:tracePtLst>
        <p14:tracePtLst>
          <p14:tracePt t="98960" x="6719888" y="4584700"/>
          <p14:tracePt t="98968" x="6711950" y="4592638"/>
          <p14:tracePt t="98975" x="6696075" y="4592638"/>
          <p14:tracePt t="98990" x="6688138" y="4592638"/>
          <p14:tracePt t="98996" x="6680200" y="4600575"/>
          <p14:tracePt t="99011" x="6672263" y="4600575"/>
          <p14:tracePt t="99123" x="6664325" y="4608513"/>
          <p14:tracePt t="99154" x="6656388" y="4608513"/>
          <p14:tracePt t="99191" x="6656388" y="4616450"/>
          <p14:tracePt t="99251" x="6648450" y="4616450"/>
          <p14:tracePt t="99341" x="6648450" y="4624388"/>
          <p14:tracePt t="99357" x="6648450" y="4633913"/>
          <p14:tracePt t="99364" x="6648450" y="4641850"/>
          <p14:tracePt t="99378" x="6648450" y="4649788"/>
          <p14:tracePt t="99401" x="6648450" y="4657725"/>
          <p14:tracePt t="99723" x="6664325" y="4657725"/>
          <p14:tracePt t="99742" x="6672263" y="4657725"/>
          <p14:tracePt t="99746" x="6680200" y="4657725"/>
          <p14:tracePt t="99757" x="6680200" y="4649788"/>
          <p14:tracePt t="99762" x="6688138" y="4649788"/>
          <p14:tracePt t="99768" x="6696075" y="4649788"/>
          <p14:tracePt t="99776" x="6696075" y="4641850"/>
          <p14:tracePt t="99784" x="6704013" y="4641850"/>
          <p14:tracePt t="101216" x="6688138" y="4657725"/>
          <p14:tracePt t="101223" x="6680200" y="4673600"/>
          <p14:tracePt t="101232" x="6672263" y="4697413"/>
          <p14:tracePt t="101239" x="6648450" y="4713288"/>
          <p14:tracePt t="101246" x="6632575" y="4737100"/>
          <p14:tracePt t="101256" x="6608763" y="4768850"/>
          <p14:tracePt t="101261" x="6584950" y="4808538"/>
          <p14:tracePt t="101271" x="6569075" y="4832350"/>
          <p14:tracePt t="101277" x="6545263" y="4848225"/>
          <p14:tracePt t="101285" x="6537325" y="4872038"/>
          <p14:tracePt t="101292" x="6529388" y="4887913"/>
          <p14:tracePt t="101300" x="6521450" y="4895850"/>
          <p14:tracePt t="101309" x="6521450" y="4911725"/>
          <p14:tracePt t="101314" x="6513513" y="4911725"/>
          <p14:tracePt t="101323" x="6513513" y="4919663"/>
          <p14:tracePt t="101339" x="6513513" y="4927600"/>
          <p14:tracePt t="101591" x="6505575" y="4911725"/>
          <p14:tracePt t="101609" x="6505575" y="4903788"/>
          <p14:tracePt t="101614" x="6497638" y="4903788"/>
          <p14:tracePt t="101624" x="6497638" y="4895850"/>
          <p14:tracePt t="101639" x="6497638" y="4887913"/>
          <p14:tracePt t="101652" x="6497638" y="4879975"/>
          <p14:tracePt t="101690" x="6489700" y="4879975"/>
          <p14:tracePt t="101719" x="6481763" y="4879975"/>
          <p14:tracePt t="101756" x="6473825" y="4879975"/>
          <p14:tracePt t="101764" x="6465888" y="4879975"/>
          <p14:tracePt t="101786" x="6457950" y="4879975"/>
          <p14:tracePt t="101876" x="6450013" y="4879975"/>
          <p14:tracePt t="102101" x="6450013" y="4872038"/>
          <p14:tracePt t="102139" x="6457950" y="4872038"/>
          <p14:tracePt t="102213" x="6457950" y="4864100"/>
          <p14:tracePt t="102258" x="6465888" y="4864100"/>
          <p14:tracePt t="102304" x="6473825" y="4864100"/>
          <p14:tracePt t="102746" x="6481763" y="4864100"/>
          <p14:tracePt t="108266" x="6481763" y="4872038"/>
          <p14:tracePt t="108276" x="6465888" y="4879975"/>
          <p14:tracePt t="108282" x="6450013" y="4895850"/>
          <p14:tracePt t="108292" x="6442075" y="4903788"/>
          <p14:tracePt t="108297" x="6426200" y="4911725"/>
          <p14:tracePt t="108304" x="6418263" y="4919663"/>
          <p14:tracePt t="108311" x="6410325" y="4935538"/>
          <p14:tracePt t="108319" x="6402388" y="4935538"/>
          <p14:tracePt t="108327" x="6392863" y="4943475"/>
          <p14:tracePt t="108335" x="6384925" y="4943475"/>
          <p14:tracePt t="108341" x="6384925" y="4951413"/>
          <p14:tracePt t="108349" x="6376988" y="4951413"/>
          <p14:tracePt t="108366" x="6369050" y="4951413"/>
          <p14:tracePt t="108380" x="6369050" y="4959350"/>
          <p14:tracePt t="108395" x="6361113" y="4959350"/>
          <p14:tracePt t="108402" x="6361113" y="4967288"/>
          <p14:tracePt t="108672" x="6353175" y="4967288"/>
          <p14:tracePt t="108701" x="6345238" y="4967288"/>
          <p14:tracePt t="108718" x="6337300" y="4967288"/>
          <p14:tracePt t="108791" x="6329363" y="4967288"/>
          <p14:tracePt t="108844" x="6321425" y="4967288"/>
          <p14:tracePt t="108867" x="6313488" y="4967288"/>
          <p14:tracePt t="108926" x="6305550" y="4967288"/>
          <p14:tracePt t="108979" x="6297613" y="4967288"/>
          <p14:tracePt t="109017" x="6273800" y="4984750"/>
          <p14:tracePt t="109024" x="6226175" y="4992688"/>
          <p14:tracePt t="109032" x="6194425" y="4992688"/>
          <p14:tracePt t="109039" x="6138863" y="5008563"/>
          <p14:tracePt t="109048" x="6067425" y="5040313"/>
          <p14:tracePt t="109054" x="5978525" y="5056188"/>
          <p14:tracePt t="109062" x="5891213" y="5087938"/>
          <p14:tracePt t="109069" x="5795963" y="5111750"/>
          <p14:tracePt t="109077" x="5708650" y="5151438"/>
          <p14:tracePt t="109084" x="5611813" y="5199063"/>
          <p14:tracePt t="109092" x="5532438" y="5222875"/>
          <p14:tracePt t="109100" x="5437188" y="5278438"/>
          <p14:tracePt t="109108" x="5334000" y="5319713"/>
          <p14:tracePt t="109114" x="5237163" y="5367338"/>
          <p14:tracePt t="109123" x="5133975" y="5422900"/>
          <p14:tracePt t="109132" x="5038725" y="5462588"/>
          <p14:tracePt t="109139" x="4967288" y="5502275"/>
          <p14:tracePt t="109144" x="4878388" y="5541963"/>
          <p14:tracePt t="109151" x="4799013" y="5589588"/>
          <p14:tracePt t="109159" x="4719638" y="5629275"/>
          <p14:tracePt t="109167" x="4656138" y="5678488"/>
          <p14:tracePt t="109174" x="4584700" y="5718175"/>
          <p14:tracePt t="109184" x="4559300" y="5734050"/>
          <p14:tracePt t="109190" x="4519613" y="5757863"/>
          <p14:tracePt t="109198" x="4495800" y="5773738"/>
          <p14:tracePt t="109204" x="4464050" y="5797550"/>
          <p14:tracePt t="109211" x="4440238" y="5813425"/>
          <p14:tracePt t="109219" x="4408488" y="5845175"/>
          <p14:tracePt t="109226" x="4384675" y="5861050"/>
          <p14:tracePt t="109233" x="4368800" y="5884863"/>
          <p14:tracePt t="109242" x="4344988" y="5900738"/>
          <p14:tracePt t="109250" x="4313238" y="5932488"/>
          <p14:tracePt t="109257" x="4289425" y="5948363"/>
          <p14:tracePt t="109264" x="4257675" y="5980113"/>
          <p14:tracePt t="109271" x="4241800" y="5995988"/>
          <p14:tracePt t="109280" x="4225925" y="6005513"/>
          <p14:tracePt t="109287" x="4210050" y="6013450"/>
          <p14:tracePt t="109294" x="4200525" y="6013450"/>
          <p14:tracePt t="109302" x="4200525" y="6021388"/>
          <p14:tracePt t="109444" x="4192588" y="6021388"/>
          <p14:tracePt t="109489" x="4184650" y="6021388"/>
          <p14:tracePt t="109504" x="4176713" y="6021388"/>
          <p14:tracePt t="109519" x="4168775" y="6021388"/>
          <p14:tracePt t="109527" x="4168775" y="6013450"/>
          <p14:tracePt t="109533" x="4160838" y="6013450"/>
          <p14:tracePt t="109542" x="4152900" y="6013450"/>
          <p14:tracePt t="109557" x="4144963" y="6005513"/>
          <p14:tracePt t="109563" x="4137025" y="6005513"/>
          <p14:tracePt t="109572" x="4129088" y="6005513"/>
          <p14:tracePt t="109586" x="4121150" y="5995988"/>
          <p14:tracePt t="109594" x="4113213" y="5995988"/>
          <p14:tracePt t="109602" x="4113213" y="5988050"/>
          <p14:tracePt t="109609" x="4105275" y="5988050"/>
          <p14:tracePt t="109616" x="4097338" y="5988050"/>
          <p14:tracePt t="109624" x="4097338" y="5980113"/>
          <p14:tracePt t="109632" x="4089400" y="5980113"/>
          <p14:tracePt t="109699" x="4081463" y="5980113"/>
          <p14:tracePt t="110479" x="4081463" y="5972175"/>
          <p14:tracePt t="110487" x="4089400" y="5972175"/>
          <p14:tracePt t="110502" x="4105275" y="5972175"/>
          <p14:tracePt t="110518" x="4113213" y="5972175"/>
          <p14:tracePt t="110636" x="4121150" y="5972175"/>
          <p14:tracePt t="110659" x="4129088" y="5972175"/>
          <p14:tracePt t="110900" x="4137025" y="5972175"/>
          <p14:tracePt t="110922" x="4144963" y="5972175"/>
          <p14:tracePt t="110929" x="4152900" y="5972175"/>
          <p14:tracePt t="110936" x="4160838" y="5964238"/>
          <p14:tracePt t="110944" x="4168775" y="5964238"/>
          <p14:tracePt t="110964" x="4192588" y="5964238"/>
          <p14:tracePt t="110967" x="4210050" y="5964238"/>
          <p14:tracePt t="110974" x="4225925" y="5964238"/>
          <p14:tracePt t="110982" x="4249738" y="5956300"/>
          <p14:tracePt t="110989" x="4265613" y="5956300"/>
          <p14:tracePt t="110997" x="4289425" y="5956300"/>
          <p14:tracePt t="111004" x="4297363" y="5956300"/>
          <p14:tracePt t="111012" x="4321175" y="5956300"/>
          <p14:tracePt t="111019" x="4344988" y="5956300"/>
          <p14:tracePt t="111026" x="4360863" y="5956300"/>
          <p14:tracePt t="111034" x="4376738" y="5956300"/>
          <p14:tracePt t="111042" x="4384675" y="5956300"/>
          <p14:tracePt t="111049" x="4392613" y="5956300"/>
          <p14:tracePt t="111139" x="4400550" y="5956300"/>
          <p14:tracePt t="111154" x="4408488" y="5956300"/>
          <p14:tracePt t="111162" x="4416425" y="5956300"/>
          <p14:tracePt t="111169" x="4424363" y="5956300"/>
          <p14:tracePt t="111184" x="4432300" y="5956300"/>
          <p14:tracePt t="111192" x="4440238" y="5956300"/>
          <p14:tracePt t="111199" x="4448175" y="5948363"/>
          <p14:tracePt t="111206" x="4464050" y="5948363"/>
          <p14:tracePt t="111215" x="4471988" y="5948363"/>
          <p14:tracePt t="111222" x="4479925" y="5948363"/>
          <p14:tracePt t="111230" x="4487863" y="5948363"/>
          <p14:tracePt t="111236" x="4511675" y="5948363"/>
          <p14:tracePt t="111252" x="4519613" y="5948363"/>
          <p14:tracePt t="111259" x="4527550" y="5948363"/>
          <p14:tracePt t="111266" x="4535488" y="5948363"/>
          <p14:tracePt t="112466" x="4527550" y="5948363"/>
          <p14:tracePt t="112485" x="4519613" y="5948363"/>
          <p14:tracePt t="112489" x="4511675" y="5948363"/>
          <p14:tracePt t="112498" x="4503738" y="5948363"/>
          <p14:tracePt t="112505" x="4495800" y="5948363"/>
          <p14:tracePt t="112513" x="4487863" y="5932488"/>
          <p14:tracePt t="112519" x="4464050" y="5916613"/>
          <p14:tracePt t="112530" x="4464050" y="5908675"/>
          <p14:tracePt t="112534" x="4448175" y="5884863"/>
          <p14:tracePt t="112541" x="4440238" y="5861050"/>
          <p14:tracePt t="112551" x="4416425" y="5837238"/>
          <p14:tracePt t="112558" x="4400550" y="5805488"/>
          <p14:tracePt t="112566" x="4384675" y="5773738"/>
          <p14:tracePt t="112573" x="4368800" y="5734050"/>
          <p14:tracePt t="112581" x="4352925" y="5694363"/>
          <p14:tracePt t="112586" x="4337050" y="5645150"/>
          <p14:tracePt t="112596" x="4313238" y="5597525"/>
          <p14:tracePt t="112602" x="4289425" y="5526088"/>
          <p14:tracePt t="112608" x="4265613" y="5462588"/>
          <p14:tracePt t="112616" x="4233863" y="5383213"/>
          <p14:tracePt t="112625" x="4200525" y="5310188"/>
          <p14:tracePt t="112632" x="4168775" y="5222875"/>
          <p14:tracePt t="112640" x="4129088" y="5119688"/>
          <p14:tracePt t="112649" x="4105275" y="5024438"/>
          <p14:tracePt t="112654" x="4081463" y="4927600"/>
          <p14:tracePt t="112662" x="4057650" y="4832350"/>
          <p14:tracePt t="112669" x="4041775" y="4737100"/>
          <p14:tracePt t="112677" x="4033838" y="4641850"/>
          <p14:tracePt t="112686" x="4017963" y="4545013"/>
          <p14:tracePt t="112692" x="3994150" y="4441825"/>
          <p14:tracePt t="112699" x="3962400" y="4322763"/>
          <p14:tracePt t="112707" x="3938588" y="4225925"/>
          <p14:tracePt t="112715" x="3906838" y="4138613"/>
          <p14:tracePt t="112721" x="3883025" y="4083050"/>
          <p14:tracePt t="112731" x="3867150" y="4011613"/>
          <p14:tracePt t="112738" x="3859213" y="3956050"/>
          <p14:tracePt t="112748" x="3843338" y="3922713"/>
          <p14:tracePt t="112752" x="3833813" y="3883025"/>
          <p14:tracePt t="112760" x="3825875" y="3851275"/>
          <p14:tracePt t="112766" x="3810000" y="3819525"/>
          <p14:tracePt t="112775" x="3786188" y="3787775"/>
          <p14:tracePt t="112782" x="3778250" y="3763963"/>
          <p14:tracePt t="112790" x="3762375" y="3732213"/>
          <p14:tracePt t="112798" x="3746500" y="3716338"/>
          <p14:tracePt t="112805" x="3738563" y="3700463"/>
          <p14:tracePt t="112811" x="3730625" y="3692525"/>
          <p14:tracePt t="112819" x="3722688" y="3684588"/>
          <p14:tracePt t="112829" x="3714750" y="3676650"/>
          <p14:tracePt t="112834" x="3706813" y="3676650"/>
          <p14:tracePt t="112841" x="3698875" y="3660775"/>
          <p14:tracePt t="112851" x="3690938" y="3644900"/>
          <p14:tracePt t="112856" x="3683000" y="3629025"/>
          <p14:tracePt t="112866" x="3675063" y="3605213"/>
          <p14:tracePt t="112872" x="3667125" y="3595688"/>
          <p14:tracePt t="112880" x="3659188" y="3571875"/>
          <p14:tracePt t="112887" x="3659188" y="3540125"/>
          <p14:tracePt t="112894" x="3643313" y="3516313"/>
          <p14:tracePt t="112903" x="3635375" y="3476625"/>
          <p14:tracePt t="112911" x="3635375" y="3460750"/>
          <p14:tracePt t="112917" x="3627438" y="3460750"/>
          <p14:tracePt t="112925" x="3627438" y="3452813"/>
          <p14:tracePt t="112950" x="3627438" y="3444875"/>
          <p14:tracePt t="113089" x="3635375" y="3444875"/>
          <p14:tracePt t="113098" x="3643313" y="3444875"/>
          <p14:tracePt t="113104" x="3659188" y="3444875"/>
          <p14:tracePt t="113111" x="3667125" y="3444875"/>
          <p14:tracePt t="113119" x="3683000" y="3444875"/>
          <p14:tracePt t="113127" x="3706813" y="3444875"/>
          <p14:tracePt t="113134" x="3730625" y="3452813"/>
          <p14:tracePt t="113141" x="3770313" y="3452813"/>
          <p14:tracePt t="113149" x="3794125" y="3460750"/>
          <p14:tracePt t="113157" x="3851275" y="3468688"/>
          <p14:tracePt t="113164" x="3906838" y="3468688"/>
          <p14:tracePt t="113171" x="3938588" y="3468688"/>
          <p14:tracePt t="113179" x="4002088" y="3476625"/>
          <p14:tracePt t="113186" x="4057650" y="3476625"/>
          <p14:tracePt t="113194" x="4121150" y="3476625"/>
          <p14:tracePt t="113201" x="4160838" y="3476625"/>
          <p14:tracePt t="113209" x="4200525" y="3476625"/>
          <p14:tracePt t="113217" x="4241800" y="3476625"/>
          <p14:tracePt t="113224" x="4273550" y="3476625"/>
          <p14:tracePt t="113231" x="4305300" y="3476625"/>
          <p14:tracePt t="113239" x="4344988" y="3476625"/>
          <p14:tracePt t="113247" x="4384675" y="3468688"/>
          <p14:tracePt t="113254" x="4408488" y="3468688"/>
          <p14:tracePt t="113262" x="4440238" y="3460750"/>
          <p14:tracePt t="113269" x="4479925" y="3452813"/>
          <p14:tracePt t="113277" x="4519613" y="3452813"/>
          <p14:tracePt t="113284" x="4600575" y="3436938"/>
          <p14:tracePt t="113292" x="4640263" y="3429000"/>
          <p14:tracePt t="113299" x="4687888" y="3413125"/>
          <p14:tracePt t="113307" x="4727575" y="3405188"/>
          <p14:tracePt t="113314" x="4759325" y="3397250"/>
          <p14:tracePt t="113322" x="4791075" y="3397250"/>
          <p14:tracePt t="113330" x="4822825" y="3389313"/>
          <p14:tracePt t="113336" x="4854575" y="3389313"/>
          <p14:tracePt t="113344" x="4894263" y="3389313"/>
          <p14:tracePt t="113352" x="4926013" y="3389313"/>
          <p14:tracePt t="113360" x="4959350" y="3381375"/>
          <p14:tracePt t="113366" x="4967288" y="3381375"/>
          <p14:tracePt t="113374" x="4991100" y="3373438"/>
          <p14:tracePt t="113381" x="5022850" y="3373438"/>
          <p14:tracePt t="113389" x="5062538" y="3365500"/>
          <p14:tracePt t="113397" x="5086350" y="3365500"/>
          <p14:tracePt t="113404" x="5118100" y="3365500"/>
          <p14:tracePt t="113412" x="5149850" y="3357563"/>
          <p14:tracePt t="113419" x="5165725" y="3357563"/>
          <p14:tracePt t="113427" x="5197475" y="3357563"/>
          <p14:tracePt t="113434" x="5229225" y="3357563"/>
          <p14:tracePt t="113441" x="5253038" y="3357563"/>
          <p14:tracePt t="113449" x="5284788" y="3357563"/>
          <p14:tracePt t="113456" x="5318125" y="3357563"/>
          <p14:tracePt t="113464" x="5341938" y="3357563"/>
          <p14:tracePt t="113471" x="5389563" y="3357563"/>
          <p14:tracePt t="113479" x="5405438" y="3357563"/>
          <p14:tracePt t="113486" x="5413375" y="3357563"/>
          <p14:tracePt t="114079" x="0" y="0"/>
        </p14:tracePtLst>
        <p14:tracePtLst>
          <p14:tracePt t="114950" x="4416425" y="5734050"/>
          <p14:tracePt t="114987" x="4416425" y="5741988"/>
          <p14:tracePt t="115001" x="4424363" y="5749925"/>
          <p14:tracePt t="115011" x="4424363" y="5757863"/>
          <p14:tracePt t="115016" x="4432300" y="5765800"/>
          <p14:tracePt t="115028" x="4440238" y="5781675"/>
          <p14:tracePt t="115031" x="4448175" y="5797550"/>
          <p14:tracePt t="115038" x="4456113" y="5805488"/>
          <p14:tracePt t="115046" x="4471988" y="5829300"/>
          <p14:tracePt t="115063" x="4487863" y="5837238"/>
          <p14:tracePt t="115069" x="4511675" y="5861050"/>
          <p14:tracePt t="115129" x="4519613" y="5861050"/>
          <p14:tracePt t="115136" x="4519613" y="5845175"/>
          <p14:tracePt t="115145" x="4535488" y="5837238"/>
          <p14:tracePt t="115151" x="4535488" y="5829300"/>
          <p14:tracePt t="115159" x="4551363" y="5821363"/>
          <p14:tracePt t="115175" x="4551363" y="5813425"/>
          <p14:tracePt t="115181" x="4559300" y="5813425"/>
          <p14:tracePt t="115189" x="4559300" y="5805488"/>
          <p14:tracePt t="115279" x="4567238" y="5805488"/>
          <p14:tracePt t="115287" x="4576763" y="5805488"/>
          <p14:tracePt t="115294" x="4584700" y="5805488"/>
          <p14:tracePt t="115302" x="4584700" y="5813425"/>
          <p14:tracePt t="115309" x="4616450" y="5837238"/>
          <p14:tracePt t="115318" x="4640263" y="5845175"/>
          <p14:tracePt t="115325" x="4672013" y="5876925"/>
          <p14:tracePt t="115332" x="4703763" y="5900738"/>
          <p14:tracePt t="115339" x="4727575" y="5908675"/>
          <p14:tracePt t="115347" x="4743450" y="5932488"/>
          <p14:tracePt t="115354" x="4767263" y="5940425"/>
          <p14:tracePt t="115362" x="4791075" y="5956300"/>
          <p14:tracePt t="115369" x="4806950" y="5964238"/>
          <p14:tracePt t="115377" x="4814888" y="5972175"/>
          <p14:tracePt t="115384" x="4822825" y="5972175"/>
          <p14:tracePt t="115399" x="4822825" y="5980113"/>
          <p14:tracePt t="115410" x="4830763" y="5980113"/>
          <p14:tracePt t="115511" x="4838700" y="5980113"/>
          <p14:tracePt t="115533" x="4846638" y="5980113"/>
          <p14:tracePt t="115542" x="4854575" y="5972175"/>
          <p14:tracePt t="115556" x="4870450" y="5964238"/>
          <p14:tracePt t="115564" x="4886325" y="5956300"/>
          <p14:tracePt t="115572" x="4910138" y="5956300"/>
          <p14:tracePt t="115579" x="4933950" y="5948363"/>
          <p14:tracePt t="115587" x="4959350" y="5940425"/>
          <p14:tracePt t="115594" x="4991100" y="5932488"/>
          <p14:tracePt t="115602" x="5038725" y="5932488"/>
          <p14:tracePt t="115609" x="5094288" y="5916613"/>
          <p14:tracePt t="115616" x="5126038" y="5908675"/>
          <p14:tracePt t="115625" x="5165725" y="5908675"/>
          <p14:tracePt t="115631" x="5189538" y="5900738"/>
          <p14:tracePt t="115639" x="5197475" y="5892800"/>
          <p14:tracePt t="115646" x="5205413" y="5892800"/>
          <p14:tracePt t="115654" x="5213350" y="5892800"/>
          <p14:tracePt t="115684" x="5221288" y="5892800"/>
          <p14:tracePt t="115706" x="5221288" y="5884863"/>
          <p14:tracePt t="116374" x="5221288" y="5876925"/>
          <p14:tracePt t="116390" x="5213350" y="5868988"/>
          <p14:tracePt t="116392" x="0" y="0"/>
        </p14:tracePtLst>
        <p14:tracePtLst>
          <p14:tracePt t="116796" x="2097088" y="4745038"/>
          <p14:tracePt t="116803" x="2073275" y="4745038"/>
          <p14:tracePt t="116811" x="2057400" y="4745038"/>
          <p14:tracePt t="116817" x="2049463" y="4745038"/>
          <p14:tracePt t="116831" x="2041525" y="4745038"/>
          <p14:tracePt t="116838" x="2033588" y="4745038"/>
          <p14:tracePt t="116848" x="2025650" y="4745038"/>
          <p14:tracePt t="116871" x="2017713" y="4745038"/>
          <p14:tracePt t="116877" x="2017713" y="4752975"/>
          <p14:tracePt t="116884" x="2008188" y="4752975"/>
          <p14:tracePt t="116891" x="2000250" y="4752975"/>
          <p14:tracePt t="116907" x="1992313" y="4760913"/>
          <p14:tracePt t="116922" x="1984375" y="4760913"/>
          <p14:tracePt t="116960" x="1976438" y="4760913"/>
          <p14:tracePt t="116974" x="1968500" y="4768850"/>
          <p14:tracePt t="116982" x="1960563" y="4768850"/>
          <p14:tracePt t="116989" x="1952625" y="4776788"/>
          <p14:tracePt t="116996" x="1944688" y="4776788"/>
          <p14:tracePt t="117004" x="1928813" y="4776788"/>
          <p14:tracePt t="117011" x="1920875" y="4784725"/>
          <p14:tracePt t="117019" x="1912938" y="4784725"/>
          <p14:tracePt t="117027" x="1889125" y="4792663"/>
          <p14:tracePt t="117042" x="1881188" y="4792663"/>
          <p14:tracePt t="117058" x="1873250" y="4792663"/>
          <p14:tracePt t="117094" x="1865313" y="4792663"/>
          <p14:tracePt t="117116" x="1857375" y="4792663"/>
          <p14:tracePt t="117296" x="1857375" y="4800600"/>
          <p14:tracePt t="117311" x="1857375" y="4808538"/>
          <p14:tracePt t="117319" x="1865313" y="4816475"/>
          <p14:tracePt t="117327" x="1881188" y="4824413"/>
          <p14:tracePt t="117334" x="1905000" y="4848225"/>
          <p14:tracePt t="117342" x="1944688" y="4864100"/>
          <p14:tracePt t="117349" x="2000250" y="4887913"/>
          <p14:tracePt t="117357" x="2081213" y="4911725"/>
          <p14:tracePt t="117364" x="2144713" y="4935538"/>
          <p14:tracePt t="117372" x="2208213" y="4943475"/>
          <p14:tracePt t="117379" x="2295525" y="4959350"/>
          <p14:tracePt t="117387" x="2384425" y="4976813"/>
          <p14:tracePt t="117394" x="2447925" y="4992688"/>
          <p14:tracePt t="117402" x="2535238" y="5000625"/>
          <p14:tracePt t="117410" x="2630488" y="5032375"/>
          <p14:tracePt t="117416" x="2701925" y="5040313"/>
          <p14:tracePt t="117424" x="2790825" y="5056188"/>
          <p14:tracePt t="117432" x="2909888" y="5072063"/>
          <p14:tracePt t="117439" x="3005138" y="5080000"/>
          <p14:tracePt t="117447" x="3117850" y="5087938"/>
          <p14:tracePt t="117454" x="3197225" y="5095875"/>
          <p14:tracePt t="117461" x="3316288" y="5119688"/>
          <p14:tracePt t="117469" x="3427413" y="5135563"/>
          <p14:tracePt t="117477" x="3500438" y="5143500"/>
          <p14:tracePt t="117484" x="3619500" y="5159375"/>
          <p14:tracePt t="117492" x="3714750" y="5183188"/>
          <p14:tracePt t="117499" x="3817938" y="5207000"/>
          <p14:tracePt t="117507" x="3914775" y="5222875"/>
          <p14:tracePt t="117514" x="4002088" y="5246688"/>
          <p14:tracePt t="117522" x="4065588" y="5270500"/>
          <p14:tracePt t="117528" x="4152900" y="5294313"/>
          <p14:tracePt t="117536" x="4217988" y="5319713"/>
          <p14:tracePt t="117543" x="4297363" y="5343525"/>
          <p14:tracePt t="117551" x="4344988" y="5367338"/>
          <p14:tracePt t="117560" x="4376738" y="5383213"/>
          <p14:tracePt t="117567" x="4408488" y="5391150"/>
          <p14:tracePt t="117574" x="4424363" y="5414963"/>
          <p14:tracePt t="117582" x="4448175" y="5422900"/>
          <p14:tracePt t="117589" x="4471988" y="5446713"/>
          <p14:tracePt t="117597" x="4487863" y="5454650"/>
          <p14:tracePt t="117604" x="4503738" y="5470525"/>
          <p14:tracePt t="117611" x="4519613" y="5478463"/>
          <p14:tracePt t="117619" x="4527550" y="5494338"/>
          <p14:tracePt t="117626" x="4535488" y="5510213"/>
          <p14:tracePt t="117634" x="4551363" y="5518150"/>
          <p14:tracePt t="117642" x="4559300" y="5534025"/>
          <p14:tracePt t="117650" x="4567238" y="5534025"/>
          <p14:tracePt t="117657" x="4576763" y="5541963"/>
          <p14:tracePt t="117664" x="4576763" y="5557838"/>
          <p14:tracePt t="117672" x="4584700" y="5557838"/>
          <p14:tracePt t="117679" x="4584700" y="5565775"/>
          <p14:tracePt t="117686" x="4592638" y="5581650"/>
          <p14:tracePt t="117694" x="4600575" y="5597525"/>
          <p14:tracePt t="117701" x="4600575" y="5621338"/>
          <p14:tracePt t="117710" x="4616450" y="5662613"/>
          <p14:tracePt t="117717" x="4624388" y="5686425"/>
          <p14:tracePt t="117724" x="4640263" y="5702300"/>
          <p14:tracePt t="117731" x="4648200" y="5726113"/>
          <p14:tracePt t="117739" x="4664075" y="5749925"/>
          <p14:tracePt t="117746" x="4679950" y="5773738"/>
          <p14:tracePt t="117754" x="4695825" y="5789613"/>
          <p14:tracePt t="117761" x="4711700" y="5805488"/>
          <p14:tracePt t="117769" x="4719638" y="5821363"/>
          <p14:tracePt t="117776" x="4735513" y="5829300"/>
          <p14:tracePt t="117784" x="4743450" y="5845175"/>
          <p14:tracePt t="117793" x="4751388" y="5845175"/>
          <p14:tracePt t="117799" x="4767263" y="5861050"/>
          <p14:tracePt t="117807" x="4775200" y="5876925"/>
          <p14:tracePt t="117814" x="4783138" y="5884863"/>
          <p14:tracePt t="117823" x="4791075" y="5892800"/>
          <p14:tracePt t="117829" x="4806950" y="5900738"/>
          <p14:tracePt t="117837" x="4806950" y="5916613"/>
          <p14:tracePt t="117844" x="4822825" y="5916613"/>
          <p14:tracePt t="117851" x="4822825" y="5924550"/>
          <p14:tracePt t="117860" x="4830763" y="5924550"/>
          <p14:tracePt t="117866" x="4830763" y="5932488"/>
          <p14:tracePt t="117874" x="4830763" y="5940425"/>
          <p14:tracePt t="117882" x="4846638" y="5940425"/>
          <p14:tracePt t="117890" x="4846638" y="5948363"/>
          <p14:tracePt t="117897" x="4854575" y="5956300"/>
          <p14:tracePt t="117904" x="4870450" y="5964238"/>
          <p14:tracePt t="117911" x="4886325" y="5980113"/>
          <p14:tracePt t="117919" x="4910138" y="5988050"/>
          <p14:tracePt t="117926" x="4933950" y="6005513"/>
          <p14:tracePt t="117934" x="4959350" y="6021388"/>
          <p14:tracePt t="117942" x="4975225" y="6021388"/>
          <p14:tracePt t="117949" x="4999038" y="6029325"/>
          <p14:tracePt t="117959" x="5006975" y="6029325"/>
          <p14:tracePt t="117964" x="5006975" y="6037263"/>
          <p14:tracePt t="117972" x="5014913" y="6037263"/>
          <p14:tracePt t="117994" x="5022850" y="6037263"/>
          <p14:tracePt t="118046" x="5030788" y="6037263"/>
          <p14:tracePt t="118053" x="5038725" y="6037263"/>
          <p14:tracePt t="118061" x="5046663" y="6029325"/>
          <p14:tracePt t="118069" x="5062538" y="6029325"/>
          <p14:tracePt t="118076" x="5070475" y="6013450"/>
          <p14:tracePt t="118084" x="5078413" y="6013450"/>
          <p14:tracePt t="118092" x="5078413" y="6005513"/>
          <p14:tracePt t="118099" x="5086350" y="6005513"/>
          <p14:tracePt t="118106" x="5086350" y="5995988"/>
          <p14:tracePt t="118114" x="5086350" y="5988050"/>
          <p14:tracePt t="118122" x="5094288" y="5988050"/>
          <p14:tracePt t="118227" x="0" y="0"/>
        </p14:tracePtLst>
      </p14:laserTraceLst>
    </p:ext>
    <p:ext uri="{E180D4A7-C9FB-4DFB-919C-405C955672EB}">
      <p14:showEvtLst xmlns:p14="http://schemas.microsoft.com/office/powerpoint/2010/main">
        <p14:playEvt time="106" objId="6"/>
        <p14:stopEvt time="118240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89895EF-D6C0-43CC-A738-31916D882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7D76C61-00EE-4C6C-A83F-CE16FE760485}"/>
                  </a:ext>
                </a:extLst>
              </p14:cNvPr>
              <p14:cNvContentPartPr/>
              <p14:nvPr/>
            </p14:nvContentPartPr>
            <p14:xfrm>
              <a:off x="2677194" y="3188609"/>
              <a:ext cx="261000" cy="252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7D76C61-00EE-4C6C-A83F-CE16FE7604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3194" y="3080969"/>
                <a:ext cx="3686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665007B-4EFC-430E-96C5-5D7A9D0271EF}"/>
                  </a:ext>
                </a:extLst>
              </p14:cNvPr>
              <p14:cNvContentPartPr/>
              <p14:nvPr/>
            </p14:nvContentPartPr>
            <p14:xfrm>
              <a:off x="4060314" y="3278969"/>
              <a:ext cx="4393080" cy="1238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665007B-4EFC-430E-96C5-5D7A9D0271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6314" y="3170969"/>
                <a:ext cx="4500720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F2A1F808-8DB4-4D79-B369-7FE8FE87FCA3}"/>
                  </a:ext>
                </a:extLst>
              </p14:cNvPr>
              <p14:cNvContentPartPr/>
              <p14:nvPr/>
            </p14:nvContentPartPr>
            <p14:xfrm>
              <a:off x="3264354" y="3274289"/>
              <a:ext cx="141480" cy="29664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F2A1F808-8DB4-4D79-B369-7FE8FE87FC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46354" y="3256628"/>
                <a:ext cx="177120" cy="332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5F086C6E-C3F3-4550-9D27-A05CC8C47CD7}"/>
                  </a:ext>
                </a:extLst>
              </p14:cNvPr>
              <p14:cNvContentPartPr/>
              <p14:nvPr/>
            </p14:nvContentPartPr>
            <p14:xfrm>
              <a:off x="2717874" y="3341969"/>
              <a:ext cx="382680" cy="1771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5F086C6E-C3F3-4550-9D27-A05CC8C47C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99874" y="3323969"/>
                <a:ext cx="41832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46445D47-8001-4553-8E86-4B3929F489B2}"/>
                  </a:ext>
                </a:extLst>
              </p14:cNvPr>
              <p14:cNvContentPartPr/>
              <p14:nvPr/>
            </p14:nvContentPartPr>
            <p14:xfrm>
              <a:off x="3465954" y="3304169"/>
              <a:ext cx="366480" cy="23004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46445D47-8001-4553-8E86-4B3929F489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48314" y="3286169"/>
                <a:ext cx="40212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3A2A51B5-A362-4137-B7DB-EBAC1D28BB16}"/>
                  </a:ext>
                </a:extLst>
              </p14:cNvPr>
              <p14:cNvContentPartPr/>
              <p14:nvPr/>
            </p14:nvContentPartPr>
            <p14:xfrm>
              <a:off x="6573114" y="2021849"/>
              <a:ext cx="243360" cy="1044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3A2A51B5-A362-4137-B7DB-EBAC1D28BB1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9114" y="1913849"/>
                <a:ext cx="3510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46247F5E-421A-4516-BA1D-0507CC0136A0}"/>
                  </a:ext>
                </a:extLst>
              </p14:cNvPr>
              <p14:cNvContentPartPr/>
              <p14:nvPr/>
            </p14:nvContentPartPr>
            <p14:xfrm>
              <a:off x="7796034" y="2760569"/>
              <a:ext cx="273960" cy="3204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46247F5E-421A-4516-BA1D-0507CC0136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42034" y="2652929"/>
                <a:ext cx="3816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D7DBA570-132C-4DAD-BAC5-2F9D70909DD9}"/>
                  </a:ext>
                </a:extLst>
              </p14:cNvPr>
              <p14:cNvContentPartPr/>
              <p14:nvPr/>
            </p14:nvContentPartPr>
            <p14:xfrm>
              <a:off x="6203034" y="2336129"/>
              <a:ext cx="258120" cy="12024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D7DBA570-132C-4DAD-BAC5-2F9D70909DD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85034" y="2318129"/>
                <a:ext cx="2937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3A6765FD-B189-4F9D-9A97-9177E1E43D2B}"/>
                  </a:ext>
                </a:extLst>
              </p14:cNvPr>
              <p14:cNvContentPartPr/>
              <p14:nvPr/>
            </p14:nvContentPartPr>
            <p14:xfrm>
              <a:off x="6849954" y="3158369"/>
              <a:ext cx="864360" cy="6480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3A6765FD-B189-4F9D-9A97-9177E1E43D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32314" y="3140369"/>
                <a:ext cx="900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712ACEA9-5629-4D8E-B881-64A0E8D761B3}"/>
                  </a:ext>
                </a:extLst>
              </p14:cNvPr>
              <p14:cNvContentPartPr/>
              <p14:nvPr/>
            </p14:nvContentPartPr>
            <p14:xfrm rot="201231">
              <a:off x="3508986" y="433551"/>
              <a:ext cx="5190808" cy="72833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712ACEA9-5629-4D8E-B881-64A0E8D761B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201231">
                <a:off x="3490986" y="415550"/>
                <a:ext cx="5226448" cy="763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06219895-D2F7-4FEC-B30C-3E5A27915B1B}"/>
                  </a:ext>
                </a:extLst>
              </p14:cNvPr>
              <p14:cNvContentPartPr/>
              <p14:nvPr/>
            </p14:nvContentPartPr>
            <p14:xfrm>
              <a:off x="2677194" y="534652"/>
              <a:ext cx="510120" cy="31500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06219895-D2F7-4FEC-B30C-3E5A27915B1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59194" y="516652"/>
                <a:ext cx="5457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370BB998-E52C-442D-9D38-9652D4860237}"/>
                  </a:ext>
                </a:extLst>
              </p14:cNvPr>
              <p14:cNvContentPartPr/>
              <p14:nvPr/>
            </p14:nvContentPartPr>
            <p14:xfrm>
              <a:off x="2291274" y="582892"/>
              <a:ext cx="310680" cy="23400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370BB998-E52C-442D-9D38-9652D486023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73614" y="564920"/>
                <a:ext cx="346361" cy="269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FF3BC491-2CCF-47C4-869F-321C2F49D193}"/>
                  </a:ext>
                </a:extLst>
              </p14:cNvPr>
              <p14:cNvContentPartPr/>
              <p14:nvPr/>
            </p14:nvContentPartPr>
            <p14:xfrm>
              <a:off x="4889754" y="571769"/>
              <a:ext cx="13680" cy="2664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FF3BC491-2CCF-47C4-869F-321C2F49D19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71754" y="554129"/>
                <a:ext cx="4932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1DD311AE-7D4B-41D9-A0EC-2FF7117815E8}"/>
                  </a:ext>
                </a:extLst>
              </p14:cNvPr>
              <p14:cNvContentPartPr/>
              <p14:nvPr/>
            </p14:nvContentPartPr>
            <p14:xfrm>
              <a:off x="4027914" y="1647089"/>
              <a:ext cx="965160" cy="32112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1DD311AE-7D4B-41D9-A0EC-2FF7117815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09914" y="1629089"/>
                <a:ext cx="1000800" cy="356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s498">
            <a:hlinkClick r:id="" action="ppaction://media"/>
            <a:extLst>
              <a:ext uri="{FF2B5EF4-FFF2-40B4-BE49-F238E27FC236}">
                <a16:creationId xmlns:a16="http://schemas.microsoft.com/office/drawing/2014/main" id="{30A5B3CE-2C53-4C6D-96CD-EB0F4C377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7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35"/>
    </mc:Choice>
    <mc:Fallback>
      <p:transition spd="slow" advTm="28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0" x="1195388" y="1770063"/>
          <p14:tracePt t="5628" x="1203325" y="1770063"/>
          <p14:tracePt t="5659" x="1211263" y="1770063"/>
          <p14:tracePt t="5666" x="1219200" y="1770063"/>
          <p14:tracePt t="5682" x="1227138" y="1770063"/>
          <p14:tracePt t="5696" x="1243013" y="1770063"/>
          <p14:tracePt t="5704" x="1250950" y="1770063"/>
          <p14:tracePt t="5713" x="1274763" y="1770063"/>
          <p14:tracePt t="5721" x="1284288" y="1770063"/>
          <p14:tracePt t="5727" x="1300163" y="1770063"/>
          <p14:tracePt t="5734" x="1316038" y="1778000"/>
          <p14:tracePt t="5742" x="1323975" y="1778000"/>
          <p14:tracePt t="5749" x="1339850" y="1778000"/>
          <p14:tracePt t="5756" x="1355725" y="1778000"/>
          <p14:tracePt t="5764" x="1371600" y="1778000"/>
          <p14:tracePt t="5772" x="1379538" y="1778000"/>
          <p14:tracePt t="5779" x="1403350" y="1785938"/>
          <p14:tracePt t="5786" x="1411288" y="1785938"/>
          <p14:tracePt t="5794" x="1427163" y="1785938"/>
          <p14:tracePt t="5801" x="1443038" y="1785938"/>
          <p14:tracePt t="5809" x="1450975" y="1785938"/>
          <p14:tracePt t="5816" x="1466850" y="1785938"/>
          <p14:tracePt t="5823" x="1482725" y="1785938"/>
          <p14:tracePt t="5831" x="1506538" y="1785938"/>
          <p14:tracePt t="5847" x="1514475" y="1785938"/>
          <p14:tracePt t="5854" x="1530350" y="1785938"/>
          <p14:tracePt t="5861" x="1538288" y="1785938"/>
          <p14:tracePt t="5869" x="1562100" y="1785938"/>
          <p14:tracePt t="5877" x="1577975" y="1785938"/>
          <p14:tracePt t="5883" x="1585913" y="1785938"/>
          <p14:tracePt t="5891" x="1593850" y="1785938"/>
          <p14:tracePt t="5906" x="1601788" y="1785938"/>
          <p14:tracePt t="5916" x="1609725" y="1785938"/>
          <p14:tracePt t="5929" x="1617663" y="1785938"/>
          <p14:tracePt t="5936" x="1625600" y="1785938"/>
          <p14:tracePt t="5944" x="1633538" y="1785938"/>
          <p14:tracePt t="5951" x="1641475" y="1785938"/>
          <p14:tracePt t="5959" x="1651000" y="1785938"/>
          <p14:tracePt t="5966" x="1658938" y="1785938"/>
          <p14:tracePt t="5974" x="1666875" y="1785938"/>
          <p14:tracePt t="5989" x="1674813" y="1785938"/>
          <p14:tracePt t="6004" x="1682750" y="1785938"/>
          <p14:tracePt t="6049" x="1690688" y="1785938"/>
          <p14:tracePt t="6079" x="1698625" y="1785938"/>
          <p14:tracePt t="7166" x="1706563" y="1785938"/>
          <p14:tracePt t="7286" x="1706563" y="1778000"/>
          <p14:tracePt t="7294" x="1714500" y="1778000"/>
          <p14:tracePt t="7339" x="1722438" y="1778000"/>
          <p14:tracePt t="9139" x="1714500" y="1770063"/>
          <p14:tracePt t="9147" x="1714500" y="1762125"/>
          <p14:tracePt t="9154" x="1698625" y="1762125"/>
          <p14:tracePt t="9162" x="1690688" y="1754188"/>
          <p14:tracePt t="9170" x="1682750" y="1754188"/>
          <p14:tracePt t="9177" x="1674813" y="1754188"/>
          <p14:tracePt t="9184" x="1666875" y="1754188"/>
          <p14:tracePt t="9191" x="1651000" y="1754188"/>
          <p14:tracePt t="9201" x="1641475" y="1746250"/>
          <p14:tracePt t="9206" x="1633538" y="1746250"/>
          <p14:tracePt t="9221" x="1625600" y="1746250"/>
          <p14:tracePt t="9371" x="1625600" y="1738313"/>
          <p14:tracePt t="9386" x="1625600" y="1730375"/>
          <p14:tracePt t="9402" x="1625600" y="1722438"/>
          <p14:tracePt t="9409" x="1625600" y="1714500"/>
          <p14:tracePt t="9424" x="1625600" y="1706563"/>
          <p14:tracePt t="9439" x="1625600" y="1698625"/>
          <p14:tracePt t="9453" x="1625600" y="1690688"/>
          <p14:tracePt t="9461" x="1617663" y="1690688"/>
          <p14:tracePt t="9469" x="1617663" y="1682750"/>
          <p14:tracePt t="9477" x="1609725" y="1682750"/>
          <p14:tracePt t="9500" x="1609725" y="1674813"/>
          <p14:tracePt t="9506" x="1601788" y="1674813"/>
          <p14:tracePt t="9552" x="1593850" y="1674813"/>
          <p14:tracePt t="9567" x="1585913" y="1674813"/>
          <p14:tracePt t="9574" x="1577975" y="1674813"/>
          <p14:tracePt t="9636" x="1570038" y="1674813"/>
          <p14:tracePt t="9866" x="1562100" y="1674813"/>
          <p14:tracePt t="9874" x="1554163" y="1674813"/>
          <p14:tracePt t="9882" x="1546225" y="1674813"/>
          <p14:tracePt t="9896" x="1538288" y="1674813"/>
          <p14:tracePt t="9911" x="1530350" y="1674813"/>
          <p14:tracePt t="9926" x="1522413" y="1674813"/>
          <p14:tracePt t="9934" x="1514475" y="1674813"/>
          <p14:tracePt t="9949" x="1506538" y="1674813"/>
          <p14:tracePt t="9956" x="1506538" y="1682750"/>
          <p14:tracePt t="9971" x="1498600" y="1682750"/>
          <p14:tracePt t="10008" x="1498600" y="1690688"/>
          <p14:tracePt t="10035" x="1490663" y="1690688"/>
          <p14:tracePt t="10046" x="1482725" y="1690688"/>
          <p14:tracePt t="10076" x="1482725" y="1698625"/>
          <p14:tracePt t="13159" x="1490663" y="1698625"/>
          <p14:tracePt t="13166" x="1498600" y="1698625"/>
          <p14:tracePt t="13189" x="1506538" y="1698625"/>
          <p14:tracePt t="13198" x="1514475" y="1698625"/>
          <p14:tracePt t="13211" x="1522413" y="1698625"/>
          <p14:tracePt t="13234" x="1530350" y="1698625"/>
          <p14:tracePt t="13257" x="1538288" y="1698625"/>
          <p14:tracePt t="13264" x="1538288" y="1690688"/>
          <p14:tracePt t="13294" x="1546225" y="1682750"/>
          <p14:tracePt t="13301" x="1554163" y="1682750"/>
          <p14:tracePt t="13309" x="1570038" y="1682750"/>
          <p14:tracePt t="13316" x="1617663" y="1682750"/>
          <p14:tracePt t="13324" x="1666875" y="1682750"/>
          <p14:tracePt t="13331" x="1738313" y="1674813"/>
          <p14:tracePt t="13338" x="1833563" y="1674813"/>
          <p14:tracePt t="13346" x="1928813" y="1658938"/>
          <p14:tracePt t="13354" x="2025650" y="1651000"/>
          <p14:tracePt t="13361" x="2112963" y="1651000"/>
          <p14:tracePt t="13370" x="2160588" y="1643063"/>
          <p14:tracePt t="13376" x="2208213" y="1643063"/>
          <p14:tracePt t="13384" x="2232025" y="1643063"/>
          <p14:tracePt t="13391" x="2263775" y="1643063"/>
          <p14:tracePt t="13401" x="2279650" y="1643063"/>
          <p14:tracePt t="13406" x="2303463" y="1643063"/>
          <p14:tracePt t="13421" x="2311400" y="1643063"/>
          <p14:tracePt t="13431" x="2327275" y="1635125"/>
          <p14:tracePt t="13444" x="2343150" y="1635125"/>
          <p14:tracePt t="13459" x="2351088" y="1627188"/>
          <p14:tracePt t="13474" x="2359025" y="1627188"/>
          <p14:tracePt t="13489" x="2366963" y="1627188"/>
          <p14:tracePt t="13497" x="2374900" y="1619250"/>
          <p14:tracePt t="13504" x="2384425" y="1619250"/>
          <p14:tracePt t="13519" x="2392363" y="1619250"/>
          <p14:tracePt t="13526" x="2392363" y="1611313"/>
          <p14:tracePt t="13534" x="2400300" y="1611313"/>
          <p14:tracePt t="13549" x="2408238" y="1611313"/>
          <p14:tracePt t="13631" x="2416175" y="1611313"/>
          <p14:tracePt t="13804" x="2424113" y="1611313"/>
          <p14:tracePt t="13811" x="2432050" y="1611313"/>
          <p14:tracePt t="13819" x="2439988" y="1611313"/>
          <p14:tracePt t="13827" x="2455863" y="1611313"/>
          <p14:tracePt t="13834" x="2471738" y="1611313"/>
          <p14:tracePt t="13841" x="2495550" y="1611313"/>
          <p14:tracePt t="13849" x="2519363" y="1611313"/>
          <p14:tracePt t="13856" x="2551113" y="1611313"/>
          <p14:tracePt t="13864" x="2582863" y="1611313"/>
          <p14:tracePt t="13871" x="2598738" y="1611313"/>
          <p14:tracePt t="13879" x="2630488" y="1611313"/>
          <p14:tracePt t="13886" x="2662238" y="1611313"/>
          <p14:tracePt t="13894" x="2686050" y="1611313"/>
          <p14:tracePt t="13901" x="2717800" y="1611313"/>
          <p14:tracePt t="13909" x="2741613" y="1611313"/>
          <p14:tracePt t="13916" x="2774950" y="1603375"/>
          <p14:tracePt t="13924" x="2790825" y="1603375"/>
          <p14:tracePt t="13933" x="2814638" y="1603375"/>
          <p14:tracePt t="13939" x="2830513" y="1603375"/>
          <p14:tracePt t="13947" x="2854325" y="1603375"/>
          <p14:tracePt t="13954" x="2862263" y="1603375"/>
          <p14:tracePt t="13962" x="2878138" y="1603375"/>
          <p14:tracePt t="13969" x="2886075" y="1595438"/>
          <p14:tracePt t="13977" x="2901950" y="1595438"/>
          <p14:tracePt t="13983" x="2917825" y="1587500"/>
          <p14:tracePt t="13991" x="2925763" y="1587500"/>
          <p14:tracePt t="13999" x="2933700" y="1579563"/>
          <p14:tracePt t="14006" x="2941638" y="1579563"/>
          <p14:tracePt t="14014" x="2957513" y="1579563"/>
          <p14:tracePt t="14021" x="2965450" y="1579563"/>
          <p14:tracePt t="14036" x="2973388" y="1579563"/>
          <p14:tracePt t="14044" x="2981325" y="1579563"/>
          <p14:tracePt t="14051" x="3005138" y="1579563"/>
          <p14:tracePt t="14066" x="3013075" y="1579563"/>
          <p14:tracePt t="14074" x="3021013" y="1579563"/>
          <p14:tracePt t="14089" x="3028950" y="1579563"/>
          <p14:tracePt t="14096" x="3036888" y="1579563"/>
          <p14:tracePt t="14119" x="3044825" y="1579563"/>
          <p14:tracePt t="14134" x="3052763" y="1579563"/>
          <p14:tracePt t="14141" x="3060700" y="1579563"/>
          <p14:tracePt t="14150" x="3068638" y="1579563"/>
          <p14:tracePt t="14165" x="3084513" y="1579563"/>
          <p14:tracePt t="14171" x="3092450" y="1579563"/>
          <p14:tracePt t="14179" x="3100388" y="1579563"/>
          <p14:tracePt t="14187" x="3109913" y="1579563"/>
          <p14:tracePt t="14194" x="3117850" y="1579563"/>
          <p14:tracePt t="14209" x="3125788" y="1579563"/>
          <p14:tracePt t="14224" x="3133725" y="1579563"/>
          <p14:tracePt t="14232" x="3141663" y="1579563"/>
          <p14:tracePt t="14239" x="3149600" y="1579563"/>
          <p14:tracePt t="14254" x="3157538" y="1579563"/>
          <p14:tracePt t="14276" x="3165475" y="1579563"/>
          <p14:tracePt t="14284" x="3173413" y="1579563"/>
          <p14:tracePt t="15003" x="3181350" y="1579563"/>
          <p14:tracePt t="16760" x="3165475" y="1579563"/>
          <p14:tracePt t="16767" x="3149600" y="1579563"/>
          <p14:tracePt t="16774" x="3133725" y="1579563"/>
          <p14:tracePt t="16781" x="3100388" y="1587500"/>
          <p14:tracePt t="16791" x="3052763" y="1595438"/>
          <p14:tracePt t="16797" x="2997200" y="1603375"/>
          <p14:tracePt t="16805" x="2933700" y="1619250"/>
          <p14:tracePt t="16812" x="2870200" y="1627188"/>
          <p14:tracePt t="16819" x="2806700" y="1635125"/>
          <p14:tracePt t="16828" x="2751138" y="1643063"/>
          <p14:tracePt t="16834" x="2701925" y="1651000"/>
          <p14:tracePt t="16844" x="2670175" y="1658938"/>
          <p14:tracePt t="16849" x="2638425" y="1658938"/>
          <p14:tracePt t="16857" x="2614613" y="1658938"/>
          <p14:tracePt t="16865" x="2598738" y="1658938"/>
          <p14:tracePt t="16872" x="2590800" y="1658938"/>
          <p14:tracePt t="16880" x="2582863" y="1658938"/>
          <p14:tracePt t="16887" x="2574925" y="1666875"/>
          <p14:tracePt t="16902" x="2566988" y="1666875"/>
          <p14:tracePt t="16911" x="2551113" y="1674813"/>
          <p14:tracePt t="16916" x="2543175" y="1674813"/>
          <p14:tracePt t="16926" x="2527300" y="1674813"/>
          <p14:tracePt t="16934" x="2503488" y="1674813"/>
          <p14:tracePt t="16939" x="2471738" y="1682750"/>
          <p14:tracePt t="16946" x="2439988" y="1682750"/>
          <p14:tracePt t="16954" x="2392363" y="1682750"/>
          <p14:tracePt t="16964" x="2335213" y="1682750"/>
          <p14:tracePt t="16969" x="2287588" y="1682750"/>
          <p14:tracePt t="16977" x="2239963" y="1682750"/>
          <p14:tracePt t="16984" x="2200275" y="1682750"/>
          <p14:tracePt t="16991" x="2144713" y="1682750"/>
          <p14:tracePt t="16999" x="2089150" y="1682750"/>
          <p14:tracePt t="17006" x="2033588" y="1682750"/>
          <p14:tracePt t="17014" x="1984375" y="1682750"/>
          <p14:tracePt t="17021" x="1952625" y="1682750"/>
          <p14:tracePt t="17029" x="1905000" y="1682750"/>
          <p14:tracePt t="17036" x="1865313" y="1682750"/>
          <p14:tracePt t="17044" x="1817688" y="1682750"/>
          <p14:tracePt t="17051" x="1770063" y="1682750"/>
          <p14:tracePt t="17059" x="1714500" y="1682750"/>
          <p14:tracePt t="17066" x="1666875" y="1682750"/>
          <p14:tracePt t="17073" x="1617663" y="1682750"/>
          <p14:tracePt t="17081" x="1570038" y="1682750"/>
          <p14:tracePt t="17088" x="1546225" y="1682750"/>
          <p14:tracePt t="17097" x="1506538" y="1682750"/>
          <p14:tracePt t="17104" x="1482725" y="1682750"/>
          <p14:tracePt t="17112" x="1450975" y="1682750"/>
          <p14:tracePt t="17120" x="1435100" y="1682750"/>
          <p14:tracePt t="17127" x="1411288" y="1682750"/>
          <p14:tracePt t="17135" x="1387475" y="1682750"/>
          <p14:tracePt t="17141" x="1371600" y="1682750"/>
          <p14:tracePt t="17162" x="1316038" y="1682750"/>
          <p14:tracePt t="17164" x="1292225" y="1682750"/>
          <p14:tracePt t="17171" x="1266825" y="1682750"/>
          <p14:tracePt t="17179" x="1243013" y="1682750"/>
          <p14:tracePt t="17186" x="1227138" y="1682750"/>
          <p14:tracePt t="17194" x="1195388" y="1682750"/>
          <p14:tracePt t="17201" x="1171575" y="1682750"/>
          <p14:tracePt t="17210" x="1155700" y="1682750"/>
          <p14:tracePt t="17216" x="1131888" y="1682750"/>
          <p14:tracePt t="17231" x="1116013" y="1682750"/>
          <p14:tracePt t="17232" x="1092200" y="1682750"/>
          <p14:tracePt t="17239" x="1068388" y="1682750"/>
          <p14:tracePt t="17246" x="1060450" y="1682750"/>
          <p14:tracePt t="17254" x="1036638" y="1682750"/>
          <p14:tracePt t="17263" x="1028700" y="1682750"/>
          <p14:tracePt t="17269" x="1004888" y="1682750"/>
          <p14:tracePt t="17277" x="989013" y="1682750"/>
          <p14:tracePt t="17284" x="981075" y="1682750"/>
          <p14:tracePt t="17292" x="957263" y="1682750"/>
          <p14:tracePt t="17299" x="933450" y="1682750"/>
          <p14:tracePt t="17306" x="908050" y="1682750"/>
          <p14:tracePt t="17313" x="892175" y="1682750"/>
          <p14:tracePt t="17321" x="868363" y="1682750"/>
          <p14:tracePt t="17329" x="852488" y="1682750"/>
          <p14:tracePt t="17336" x="844550" y="1682750"/>
          <p14:tracePt t="17344" x="828675" y="1682750"/>
          <p14:tracePt t="17351" x="820738" y="1682750"/>
          <p14:tracePt t="17360" x="804863" y="1682750"/>
          <p14:tracePt t="17374" x="788988" y="1682750"/>
          <p14:tracePt t="17381" x="781050" y="1682750"/>
          <p14:tracePt t="17396" x="765175" y="1682750"/>
          <p14:tracePt t="17404" x="757238" y="1682750"/>
          <p14:tracePt t="17418" x="749300" y="1682750"/>
          <p14:tracePt t="17426" x="741363" y="1682750"/>
          <p14:tracePt t="17434" x="725488" y="1682750"/>
          <p14:tracePt t="17441" x="717550" y="1682750"/>
          <p14:tracePt t="17457" x="669925" y="1682750"/>
          <p14:tracePt t="17464" x="661988" y="1682750"/>
          <p14:tracePt t="17471" x="654050" y="1682750"/>
          <p14:tracePt t="17479" x="646113" y="1682750"/>
          <p14:tracePt t="17486" x="638175" y="1682750"/>
          <p14:tracePt t="17517" x="630238" y="1682750"/>
          <p14:tracePt t="17562" x="622300" y="1682750"/>
          <p14:tracePt t="17741" x="614363" y="1682750"/>
          <p14:tracePt t="17749" x="606425" y="1682750"/>
          <p14:tracePt t="17756" x="598488" y="1682750"/>
          <p14:tracePt t="17763" x="582613" y="1682750"/>
          <p14:tracePt t="17780" x="566738" y="1682750"/>
          <p14:tracePt t="17787" x="558800" y="1682750"/>
          <p14:tracePt t="17794" x="541338" y="1682750"/>
          <p14:tracePt t="17801" x="533400" y="1682750"/>
          <p14:tracePt t="17810" x="525463" y="1682750"/>
          <p14:tracePt t="17816" x="517525" y="1682750"/>
          <p14:tracePt t="17824" x="509588" y="1682750"/>
          <p14:tracePt t="17839" x="501650" y="1682750"/>
          <p14:tracePt t="17846" x="501650" y="1674813"/>
          <p14:tracePt t="17861" x="493713" y="1674813"/>
          <p14:tracePt t="18311" x="501650" y="1674813"/>
          <p14:tracePt t="18319" x="517525" y="1666875"/>
          <p14:tracePt t="18334" x="533400" y="1666875"/>
          <p14:tracePt t="18342" x="533400" y="1658938"/>
          <p14:tracePt t="18349" x="550863" y="1658938"/>
          <p14:tracePt t="18357" x="558800" y="1651000"/>
          <p14:tracePt t="18364" x="574675" y="1651000"/>
          <p14:tracePt t="18371" x="582613" y="1651000"/>
          <p14:tracePt t="18379" x="590550" y="1651000"/>
          <p14:tracePt t="18387" x="606425" y="1643063"/>
          <p14:tracePt t="18401" x="614363" y="1643063"/>
          <p14:tracePt t="18410" x="622300" y="1643063"/>
          <p14:tracePt t="21314" x="654050" y="1635125"/>
          <p14:tracePt t="21315" x="693738" y="1627188"/>
          <p14:tracePt t="21316" x="709613" y="1619250"/>
          <p14:tracePt t="21319" x="725488" y="1619250"/>
          <p14:tracePt t="21320" x="733425" y="1619250"/>
          <p14:tracePt t="21327" x="741363" y="1619250"/>
          <p14:tracePt t="21335" x="749300" y="1611313"/>
          <p14:tracePt t="21351" x="757238" y="1611313"/>
          <p14:tracePt t="21364" x="765175" y="1611313"/>
          <p14:tracePt t="21499" x="773113" y="1611313"/>
          <p14:tracePt t="21521" x="781050" y="1611313"/>
          <p14:tracePt t="21544" x="788988" y="1611313"/>
          <p14:tracePt t="21551" x="796925" y="1611313"/>
          <p14:tracePt t="21574" x="804863" y="1611313"/>
          <p14:tracePt t="21590" x="812800" y="1603375"/>
          <p14:tracePt t="21603" x="820738" y="1603375"/>
          <p14:tracePt t="21611" x="828675" y="1603375"/>
          <p14:tracePt t="21619" x="836613" y="1603375"/>
          <p14:tracePt t="21634" x="844550" y="1595438"/>
          <p14:tracePt t="21649" x="852488" y="1595438"/>
          <p14:tracePt t="21657" x="860425" y="1595438"/>
          <p14:tracePt t="21716" x="868363" y="1595438"/>
          <p14:tracePt t="22481" x="860425" y="1603375"/>
          <p14:tracePt t="22489" x="860425" y="1619250"/>
          <p14:tracePt t="22496" x="844550" y="1643063"/>
          <p14:tracePt t="22504" x="836613" y="1658938"/>
          <p14:tracePt t="22511" x="828675" y="1666875"/>
          <p14:tracePt t="22521" x="812800" y="1698625"/>
          <p14:tracePt t="22527" x="812800" y="1714500"/>
          <p14:tracePt t="22537" x="812800" y="1730375"/>
          <p14:tracePt t="22543" x="812800" y="1738313"/>
          <p14:tracePt t="22551" x="812800" y="1746250"/>
          <p14:tracePt t="22558" x="812800" y="1762125"/>
          <p14:tracePt t="22575" x="820738" y="1770063"/>
          <p14:tracePt t="22579" x="828675" y="1778000"/>
          <p14:tracePt t="22588" x="836613" y="1778000"/>
          <p14:tracePt t="22594" x="844550" y="1778000"/>
          <p14:tracePt t="22602" x="868363" y="1785938"/>
          <p14:tracePt t="22609" x="876300" y="1785938"/>
          <p14:tracePt t="22616" x="892175" y="1785938"/>
          <p14:tracePt t="22624" x="900113" y="1785938"/>
          <p14:tracePt t="22631" x="917575" y="1785938"/>
          <p14:tracePt t="22639" x="925513" y="1793875"/>
          <p14:tracePt t="22646" x="933450" y="1793875"/>
          <p14:tracePt t="22655" x="949325" y="1793875"/>
          <p14:tracePt t="22661" x="957263" y="1793875"/>
          <p14:tracePt t="22669" x="965200" y="1793875"/>
          <p14:tracePt t="22676" x="973138" y="1793875"/>
          <p14:tracePt t="22692" x="981075" y="1793875"/>
          <p14:tracePt t="22699" x="989013" y="1793875"/>
          <p14:tracePt t="22706" x="996950" y="1793875"/>
          <p14:tracePt t="22714" x="1012825" y="1793875"/>
          <p14:tracePt t="22722" x="1020763" y="1793875"/>
          <p14:tracePt t="22737" x="1036638" y="1793875"/>
          <p14:tracePt t="22744" x="1044575" y="1793875"/>
          <p14:tracePt t="22751" x="1052513" y="1793875"/>
          <p14:tracePt t="22759" x="1060450" y="1793875"/>
          <p14:tracePt t="22767" x="1084263" y="1793875"/>
          <p14:tracePt t="22775" x="1100138" y="1793875"/>
          <p14:tracePt t="22781" x="1108075" y="1793875"/>
          <p14:tracePt t="22789" x="1123950" y="1793875"/>
          <p14:tracePt t="22797" x="1131888" y="1793875"/>
          <p14:tracePt t="22804" x="1139825" y="1793875"/>
          <p14:tracePt t="22811" x="1147763" y="1793875"/>
          <p14:tracePt t="22819" x="1155700" y="1793875"/>
          <p14:tracePt t="22834" x="1163638" y="1793875"/>
          <p14:tracePt t="22849" x="1171575" y="1793875"/>
          <p14:tracePt t="22856" x="1179513" y="1793875"/>
          <p14:tracePt t="22872" x="1187450" y="1793875"/>
          <p14:tracePt t="22879" x="1195388" y="1801813"/>
          <p14:tracePt t="22886" x="1203325" y="1801813"/>
          <p14:tracePt t="22894" x="1219200" y="1809750"/>
          <p14:tracePt t="22901" x="1235075" y="1809750"/>
          <p14:tracePt t="22909" x="1258888" y="1809750"/>
          <p14:tracePt t="22917" x="1274763" y="1817688"/>
          <p14:tracePt t="22924" x="1300163" y="1817688"/>
          <p14:tracePt t="22932" x="1316038" y="1817688"/>
          <p14:tracePt t="22939" x="1339850" y="1825625"/>
          <p14:tracePt t="22946" x="1347788" y="1825625"/>
          <p14:tracePt t="22955" x="1379538" y="1833563"/>
          <p14:tracePt t="22961" x="1395413" y="1833563"/>
          <p14:tracePt t="22969" x="1403350" y="1833563"/>
          <p14:tracePt t="22976" x="1427163" y="1841500"/>
          <p14:tracePt t="22984" x="1435100" y="1849438"/>
          <p14:tracePt t="22991" x="1458913" y="1849438"/>
          <p14:tracePt t="22999" x="1474788" y="1849438"/>
          <p14:tracePt t="23006" x="1482725" y="1857375"/>
          <p14:tracePt t="23014" x="1506538" y="1865313"/>
          <p14:tracePt t="23021" x="1522413" y="1865313"/>
          <p14:tracePt t="23029" x="1546225" y="1873250"/>
          <p14:tracePt t="23037" x="1554163" y="1873250"/>
          <p14:tracePt t="23044" x="1562100" y="1873250"/>
          <p14:tracePt t="23051" x="1570038" y="1873250"/>
          <p14:tracePt t="23059" x="1585913" y="1873250"/>
          <p14:tracePt t="23066" x="1617663" y="1873250"/>
          <p14:tracePt t="23074" x="1625600" y="1873250"/>
          <p14:tracePt t="23081" x="1633538" y="1873250"/>
          <p14:tracePt t="23089" x="1641475" y="1873250"/>
          <p14:tracePt t="23105" x="1658938" y="1873250"/>
          <p14:tracePt t="23119" x="1674813" y="1873250"/>
          <p14:tracePt t="23126" x="1690688" y="1857375"/>
          <p14:tracePt t="23134" x="1698625" y="1849438"/>
          <p14:tracePt t="23142" x="1706563" y="1833563"/>
          <p14:tracePt t="23158" x="1738313" y="1809750"/>
          <p14:tracePt t="23164" x="1738313" y="1793875"/>
          <p14:tracePt t="23171" x="1754188" y="1778000"/>
          <p14:tracePt t="23178" x="1762125" y="1762125"/>
          <p14:tracePt t="23187" x="1770063" y="1746250"/>
          <p14:tracePt t="23194" x="1778000" y="1730375"/>
          <p14:tracePt t="23201" x="1785938" y="1714500"/>
          <p14:tracePt t="23209" x="1793875" y="1690688"/>
          <p14:tracePt t="23216" x="1801813" y="1666875"/>
          <p14:tracePt t="23225" x="1809750" y="1635125"/>
          <p14:tracePt t="23231" x="1817688" y="1619250"/>
          <p14:tracePt t="23241" x="1825625" y="1595438"/>
          <p14:tracePt t="23247" x="1825625" y="1571625"/>
          <p14:tracePt t="23255" x="1833563" y="1555750"/>
          <p14:tracePt t="23261" x="1833563" y="1530350"/>
          <p14:tracePt t="23269" x="1841500" y="1506538"/>
          <p14:tracePt t="23276" x="1841500" y="1482725"/>
          <p14:tracePt t="23284" x="1849438" y="1466850"/>
          <p14:tracePt t="23291" x="1849438" y="1450975"/>
          <p14:tracePt t="23299" x="1849438" y="1435100"/>
          <p14:tracePt t="23307" x="1849438" y="1419225"/>
          <p14:tracePt t="23314" x="1849438" y="1403350"/>
          <p14:tracePt t="23321" x="1849438" y="1387475"/>
          <p14:tracePt t="23329" x="1849438" y="1379538"/>
          <p14:tracePt t="23337" x="1849438" y="1363663"/>
          <p14:tracePt t="23344" x="1849438" y="1355725"/>
          <p14:tracePt t="23351" x="1849438" y="1347788"/>
          <p14:tracePt t="23359" x="1841500" y="1323975"/>
          <p14:tracePt t="23366" x="1833563" y="1308100"/>
          <p14:tracePt t="23375" x="1825625" y="1292225"/>
          <p14:tracePt t="23381" x="1817688" y="1284288"/>
          <p14:tracePt t="23388" x="1801813" y="1252538"/>
          <p14:tracePt t="23396" x="1793875" y="1236663"/>
          <p14:tracePt t="23405" x="1778000" y="1220788"/>
          <p14:tracePt t="23411" x="1762125" y="1204913"/>
          <p14:tracePt t="23422" x="1754188" y="1187450"/>
          <p14:tracePt t="23428" x="1730375" y="1179513"/>
          <p14:tracePt t="23434" x="1722438" y="1171575"/>
          <p14:tracePt t="23441" x="1714500" y="1163638"/>
          <p14:tracePt t="23449" x="1690688" y="1163638"/>
          <p14:tracePt t="23457" x="1682750" y="1155700"/>
          <p14:tracePt t="23464" x="1666875" y="1147763"/>
          <p14:tracePt t="23472" x="1641475" y="1139825"/>
          <p14:tracePt t="23479" x="1625600" y="1139825"/>
          <p14:tracePt t="23487" x="1609725" y="1139825"/>
          <p14:tracePt t="23494" x="1585913" y="1139825"/>
          <p14:tracePt t="23502" x="1562100" y="1139825"/>
          <p14:tracePt t="23509" x="1538288" y="1139825"/>
          <p14:tracePt t="23517" x="1506538" y="1139825"/>
          <p14:tracePt t="23524" x="1474788" y="1139825"/>
          <p14:tracePt t="23532" x="1443038" y="1139825"/>
          <p14:tracePt t="23539" x="1411288" y="1155700"/>
          <p14:tracePt t="23547" x="1379538" y="1163638"/>
          <p14:tracePt t="23556" x="1339850" y="1179513"/>
          <p14:tracePt t="23561" x="1308100" y="1195388"/>
          <p14:tracePt t="23569" x="1266825" y="1204913"/>
          <p14:tracePt t="23576" x="1235075" y="1220788"/>
          <p14:tracePt t="23584" x="1219200" y="1236663"/>
          <p14:tracePt t="23592" x="1195388" y="1236663"/>
          <p14:tracePt t="23599" x="1171575" y="1260475"/>
          <p14:tracePt t="23607" x="1171575" y="1268413"/>
          <p14:tracePt t="23614" x="1163638" y="1276350"/>
          <p14:tracePt t="23622" x="1163638" y="1284288"/>
          <p14:tracePt t="23629" x="1155700" y="1292225"/>
          <p14:tracePt t="23636" x="1155700" y="1308100"/>
          <p14:tracePt t="23643" x="1155700" y="1316038"/>
          <p14:tracePt t="23651" x="1147763" y="1331913"/>
          <p14:tracePt t="23659" x="1147763" y="1347788"/>
          <p14:tracePt t="23666" x="1139825" y="1355725"/>
          <p14:tracePt t="23675" x="1139825" y="1363663"/>
          <p14:tracePt t="23681" x="1139825" y="1371600"/>
          <p14:tracePt t="23689" x="1139825" y="1395413"/>
          <p14:tracePt t="23697" x="1139825" y="1403350"/>
          <p14:tracePt t="23705" x="1139825" y="1419225"/>
          <p14:tracePt t="23711" x="1139825" y="1427163"/>
          <p14:tracePt t="23719" x="1139825" y="1443038"/>
          <p14:tracePt t="23726" x="1139825" y="1458913"/>
          <p14:tracePt t="23734" x="1147763" y="1466850"/>
          <p14:tracePt t="23741" x="1147763" y="1482725"/>
          <p14:tracePt t="23751" x="1155700" y="1498600"/>
          <p14:tracePt t="23758" x="1163638" y="1522413"/>
          <p14:tracePt t="23764" x="1163638" y="1530350"/>
          <p14:tracePt t="23772" x="1171575" y="1547813"/>
          <p14:tracePt t="23779" x="1179513" y="1563688"/>
          <p14:tracePt t="23787" x="1187450" y="1579563"/>
          <p14:tracePt t="23794" x="1195388" y="1595438"/>
          <p14:tracePt t="23801" x="1211263" y="1611313"/>
          <p14:tracePt t="23809" x="1211263" y="1627188"/>
          <p14:tracePt t="23816" x="1227138" y="1635125"/>
          <p14:tracePt t="23824" x="1235075" y="1643063"/>
          <p14:tracePt t="23831" x="1243013" y="1651000"/>
          <p14:tracePt t="23839" x="1250950" y="1651000"/>
          <p14:tracePt t="23847" x="1258888" y="1658938"/>
          <p14:tracePt t="23855" x="1266825" y="1658938"/>
          <p14:tracePt t="23861" x="1274763" y="1658938"/>
          <p14:tracePt t="23869" x="1284288" y="1658938"/>
          <p14:tracePt t="23877" x="1292225" y="1658938"/>
          <p14:tracePt t="23891" x="1300163" y="1658938"/>
          <p14:tracePt t="23892" x="1308100" y="1658938"/>
          <p14:tracePt t="23907" x="1323975" y="1658938"/>
          <p14:tracePt t="23914" x="1331913" y="1658938"/>
          <p14:tracePt t="23929" x="1339850" y="1658938"/>
          <p14:tracePt t="23951" x="1347788" y="1658938"/>
          <p14:tracePt t="24799" x="1339850" y="1658938"/>
          <p14:tracePt t="24807" x="1316038" y="1666875"/>
          <p14:tracePt t="24813" x="1292225" y="1674813"/>
          <p14:tracePt t="24823" x="1266825" y="1674813"/>
          <p14:tracePt t="24829" x="1227138" y="1682750"/>
          <p14:tracePt t="24837" x="1195388" y="1690688"/>
          <p14:tracePt t="24845" x="1163638" y="1690688"/>
          <p14:tracePt t="24851" x="1131888" y="1690688"/>
          <p14:tracePt t="24859" x="1100138" y="1690688"/>
          <p14:tracePt t="24866" x="1068388" y="1690688"/>
          <p14:tracePt t="24874" x="1036638" y="1698625"/>
          <p14:tracePt t="24881" x="1012825" y="1698625"/>
          <p14:tracePt t="24890" x="996950" y="1698625"/>
          <p14:tracePt t="24897" x="973138" y="1698625"/>
          <p14:tracePt t="24904" x="957263" y="1698625"/>
          <p14:tracePt t="24911" x="941388" y="1698625"/>
          <p14:tracePt t="24919" x="925513" y="1698625"/>
          <p14:tracePt t="24934" x="917575" y="1698625"/>
          <p14:tracePt t="24942" x="900113" y="1698625"/>
          <p14:tracePt t="24949" x="892175" y="1698625"/>
          <p14:tracePt t="24957" x="884238" y="1698625"/>
          <p14:tracePt t="24964" x="868363" y="1698625"/>
          <p14:tracePt t="24972" x="844550" y="1698625"/>
          <p14:tracePt t="24979" x="828675" y="1698625"/>
          <p14:tracePt t="24986" x="820738" y="1698625"/>
          <p14:tracePt t="24994" x="812800" y="1698625"/>
          <p14:tracePt t="25001" x="796925" y="1698625"/>
          <p14:tracePt t="25017" x="788988" y="1698625"/>
          <p14:tracePt t="25032" x="781050" y="1698625"/>
          <p14:tracePt t="25046" x="773113" y="1698625"/>
          <p14:tracePt t="25053" x="765175" y="1698625"/>
          <p14:tracePt t="25061" x="757238" y="1698625"/>
          <p14:tracePt t="25070" x="741363" y="1698625"/>
          <p14:tracePt t="25076" x="733425" y="1698625"/>
          <p14:tracePt t="25084" x="709613" y="1698625"/>
          <p14:tracePt t="25092" x="693738" y="1698625"/>
          <p14:tracePt t="25099" x="669925" y="1698625"/>
          <p14:tracePt t="25107" x="661988" y="1698625"/>
          <p14:tracePt t="25114" x="654050" y="1698625"/>
          <p14:tracePt t="25122" x="638175" y="1698625"/>
          <p14:tracePt t="25128" x="622300" y="1698625"/>
          <p14:tracePt t="25137" x="606425" y="1698625"/>
          <p14:tracePt t="25156" x="590550" y="1698625"/>
          <p14:tracePt t="25159" x="582613" y="1698625"/>
          <p14:tracePt t="25174" x="574675" y="1698625"/>
          <p14:tracePt t="25190" x="566738" y="1698625"/>
          <p14:tracePt t="25197" x="558800" y="1698625"/>
          <p14:tracePt t="25241" x="550863" y="1698625"/>
          <p14:tracePt t="25302" x="541338" y="1698625"/>
          <p14:tracePt t="25354" x="533400" y="1698625"/>
          <p14:tracePt t="25376" x="525463" y="1698625"/>
          <p14:tracePt t="25406" x="517525" y="1698625"/>
          <p14:tracePt t="25414" x="501650" y="1698625"/>
          <p14:tracePt t="25422" x="493713" y="1698625"/>
          <p14:tracePt t="25429" x="485775" y="1690688"/>
          <p14:tracePt t="25437" x="469900" y="1690688"/>
          <p14:tracePt t="25444" x="461963" y="1690688"/>
          <p14:tracePt t="25459" x="446088" y="1690688"/>
          <p14:tracePt t="25474" x="438150" y="1690688"/>
          <p14:tracePt t="26749" x="454025" y="1690688"/>
          <p14:tracePt t="26758" x="461963" y="1682750"/>
          <p14:tracePt t="26764" x="469900" y="1682750"/>
          <p14:tracePt t="26772" x="477838" y="1674813"/>
          <p14:tracePt t="26781" x="485775" y="1674813"/>
          <p14:tracePt t="26787" x="493713" y="1674813"/>
          <p14:tracePt t="26803" x="501650" y="1674813"/>
          <p14:tracePt t="26810" x="509588" y="1674813"/>
          <p14:tracePt t="26818" x="517525" y="1666875"/>
          <p14:tracePt t="27004" x="525463" y="1666875"/>
          <p14:tracePt t="27020" x="533400" y="1666875"/>
          <p14:tracePt t="27036" x="533400" y="1658938"/>
          <p14:tracePt t="27042" x="541338" y="1658938"/>
          <p14:tracePt t="27049" x="550863" y="1658938"/>
          <p14:tracePt t="27064" x="558800" y="1658938"/>
          <p14:tracePt t="27080" x="566738" y="1658938"/>
          <p14:tracePt t="27088" x="582613" y="1658938"/>
          <p14:tracePt t="27095" x="590550" y="1658938"/>
          <p14:tracePt t="27104" x="598488" y="1658938"/>
          <p14:tracePt t="27117" x="606425" y="1651000"/>
          <p14:tracePt t="27124" x="614363" y="1651000"/>
          <p14:tracePt t="27139" x="622300" y="1651000"/>
          <p14:tracePt t="27146" x="630238" y="1651000"/>
          <p14:tracePt t="27169" x="638175" y="1651000"/>
          <p14:tracePt t="27199" x="646113" y="1651000"/>
          <p14:tracePt t="27956" x="646113" y="1658938"/>
          <p14:tracePt t="27964" x="638175" y="1658938"/>
          <p14:tracePt t="27971" x="630238" y="1666875"/>
          <p14:tracePt t="27979" x="622300" y="1666875"/>
          <p14:tracePt t="27987" x="606425" y="1674813"/>
          <p14:tracePt t="27994" x="606425" y="1682750"/>
          <p14:tracePt t="28001" x="598488" y="1682750"/>
          <p14:tracePt t="28009" x="590550" y="1682750"/>
          <p14:tracePt t="28017" x="590550" y="1690688"/>
          <p14:tracePt t="28031" x="582613" y="1690688"/>
          <p14:tracePt t="28070" x="582613" y="1698625"/>
          <p14:tracePt t="28684" x="590550" y="1698625"/>
          <p14:tracePt t="28691" x="598488" y="1698625"/>
          <p14:tracePt t="28699" x="614363" y="1698625"/>
          <p14:tracePt t="28706" x="630238" y="1698625"/>
          <p14:tracePt t="28714" x="638175" y="1698625"/>
          <p14:tracePt t="28721" x="646113" y="1698625"/>
          <p14:tracePt t="28729" x="661988" y="1698625"/>
          <p14:tracePt t="28744" x="677863" y="1698625"/>
          <p14:tracePt t="28751" x="685800" y="1698625"/>
          <p14:tracePt t="29029" x="685800" y="1706563"/>
          <p14:tracePt t="29038" x="693738" y="1706563"/>
          <p14:tracePt t="29044" x="709613" y="1714500"/>
          <p14:tracePt t="29059" x="733425" y="1730375"/>
          <p14:tracePt t="29060" x="773113" y="1730375"/>
          <p14:tracePt t="29069" x="781050" y="1730375"/>
          <p14:tracePt t="29689" x="788988" y="1730375"/>
          <p14:tracePt t="29711" x="796925" y="1730375"/>
          <p14:tracePt t="29729" x="804863" y="1722438"/>
          <p14:tracePt t="29743" x="812800" y="1722438"/>
          <p14:tracePt t="29750" x="820738" y="1722438"/>
          <p14:tracePt t="29756" x="828675" y="1714500"/>
          <p14:tracePt t="29764" x="836613" y="1714500"/>
          <p14:tracePt t="29773" x="844550" y="1706563"/>
          <p14:tracePt t="29779" x="868363" y="1706563"/>
          <p14:tracePt t="29786" x="876300" y="1706563"/>
          <p14:tracePt t="29794" x="892175" y="1706563"/>
          <p14:tracePt t="29802" x="900113" y="1698625"/>
          <p14:tracePt t="29809" x="925513" y="1690688"/>
          <p14:tracePt t="29816" x="941388" y="1690688"/>
          <p14:tracePt t="29824" x="949325" y="1690688"/>
          <p14:tracePt t="29831" x="957263" y="1690688"/>
          <p14:tracePt t="29839" x="973138" y="1682750"/>
          <p14:tracePt t="29854" x="989013" y="1682750"/>
          <p14:tracePt t="29861" x="1004888" y="1674813"/>
          <p14:tracePt t="29877" x="1012825" y="1674813"/>
          <p14:tracePt t="29884" x="1020763" y="1674813"/>
          <p14:tracePt t="29891" x="1020763" y="1666875"/>
          <p14:tracePt t="29899" x="1028700" y="1666875"/>
          <p14:tracePt t="29906" x="1036638" y="1666875"/>
          <p14:tracePt t="29922" x="1044575" y="1658938"/>
          <p14:tracePt t="29936" x="1052513" y="1658938"/>
          <p14:tracePt t="29944" x="1052513" y="1651000"/>
          <p14:tracePt t="29952" x="1060450" y="1651000"/>
          <p14:tracePt t="29959" x="1068388" y="1651000"/>
          <p14:tracePt t="29974" x="1076325" y="1651000"/>
          <p14:tracePt t="29989" x="1084263" y="1651000"/>
          <p14:tracePt t="30004" x="1092200" y="1651000"/>
          <p14:tracePt t="30011" x="1100138" y="1643063"/>
          <p14:tracePt t="30026" x="1108075" y="1643063"/>
          <p14:tracePt t="30041" x="1116013" y="1643063"/>
          <p14:tracePt t="30064" x="1123950" y="1643063"/>
          <p14:tracePt t="30065" x="1131888" y="1643063"/>
          <p14:tracePt t="30079" x="1139825" y="1635125"/>
          <p14:tracePt t="30086" x="1147763" y="1635125"/>
          <p14:tracePt t="30104" x="1155700" y="1635125"/>
          <p14:tracePt t="30109" x="1163638" y="1635125"/>
          <p14:tracePt t="30117" x="1171575" y="1635125"/>
          <p14:tracePt t="30131" x="1187450" y="1635125"/>
          <p14:tracePt t="30139" x="1195388" y="1627188"/>
          <p14:tracePt t="30146" x="1203325" y="1627188"/>
          <p14:tracePt t="30168" x="1219200" y="1627188"/>
          <p14:tracePt t="30169" x="1227138" y="1627188"/>
          <p14:tracePt t="30177" x="1243013" y="1627188"/>
          <p14:tracePt t="30191" x="1250950" y="1627188"/>
          <p14:tracePt t="30199" x="1266825" y="1627188"/>
          <p14:tracePt t="30214" x="1274763" y="1627188"/>
          <p14:tracePt t="30229" x="1292225" y="1627188"/>
          <p14:tracePt t="30244" x="1300163" y="1627188"/>
          <p14:tracePt t="30267" x="1308100" y="1627188"/>
          <p14:tracePt t="30290" x="1316038" y="1627188"/>
          <p14:tracePt t="30304" x="1323975" y="1627188"/>
          <p14:tracePt t="30319" x="1331913" y="1627188"/>
          <p14:tracePt t="30357" x="1339850" y="1627188"/>
          <p14:tracePt t="30402" x="1347788" y="1627188"/>
          <p14:tracePt t="30417" x="1355725" y="1627188"/>
          <p14:tracePt t="30454" x="1363663" y="1627188"/>
          <p14:tracePt t="30469" x="1371600" y="1627188"/>
          <p14:tracePt t="30484" x="1379538" y="1627188"/>
          <p14:tracePt t="30491" x="1387475" y="1627188"/>
          <p14:tracePt t="30514" x="1395413" y="1627188"/>
          <p14:tracePt t="30529" x="1403350" y="1627188"/>
          <p14:tracePt t="30536" x="1411288" y="1627188"/>
          <p14:tracePt t="30544" x="1419225" y="1627188"/>
          <p14:tracePt t="30559" x="1427163" y="1627188"/>
          <p14:tracePt t="30574" x="1435100" y="1627188"/>
          <p14:tracePt t="30604" x="1443038" y="1627188"/>
          <p14:tracePt t="30611" x="1450975" y="1627188"/>
          <p14:tracePt t="30716" x="1458913" y="1627188"/>
          <p14:tracePt t="30746" x="1466850" y="1627188"/>
          <p14:tracePt t="30792" x="1474788" y="1627188"/>
          <p14:tracePt t="30814" x="1482725" y="1627188"/>
          <p14:tracePt t="30844" x="1490663" y="1627188"/>
          <p14:tracePt t="30941" x="1498600" y="1627188"/>
          <p14:tracePt t="31406" x="1506538" y="1627188"/>
          <p14:tracePt t="31414" x="1514475" y="1627188"/>
          <p14:tracePt t="31429" x="1522413" y="1627188"/>
          <p14:tracePt t="31459" x="1530350" y="1627188"/>
          <p14:tracePt t="31474" x="1538288" y="1627188"/>
          <p14:tracePt t="31489" x="1546225" y="1627188"/>
          <p14:tracePt t="31497" x="1554163" y="1627188"/>
          <p14:tracePt t="31511" x="1562100" y="1627188"/>
          <p14:tracePt t="31556" x="1570038" y="1627188"/>
          <p14:tracePt t="36315" x="1593850" y="1627188"/>
          <p14:tracePt t="36316" x="1666875" y="1627188"/>
          <p14:tracePt t="36317" x="1682750" y="1627188"/>
          <p14:tracePt t="36319" x="1690688" y="1627188"/>
          <p14:tracePt t="36320" x="1698625" y="1627188"/>
          <p14:tracePt t="36329" x="1706563" y="1627188"/>
          <p14:tracePt t="36335" x="1714500" y="1627188"/>
          <p14:tracePt t="36342" x="1722438" y="1627188"/>
          <p14:tracePt t="36357" x="1730375" y="1627188"/>
          <p14:tracePt t="36366" x="1738313" y="1627188"/>
          <p14:tracePt t="36371" x="1746250" y="1627188"/>
          <p14:tracePt t="36381" x="1762125" y="1627188"/>
          <p14:tracePt t="36387" x="1770063" y="1627188"/>
          <p14:tracePt t="36394" x="1793875" y="1627188"/>
          <p14:tracePt t="36401" x="1817688" y="1627188"/>
          <p14:tracePt t="36411" x="1833563" y="1627188"/>
          <p14:tracePt t="36417" x="1857375" y="1627188"/>
          <p14:tracePt t="36424" x="1873250" y="1627188"/>
          <p14:tracePt t="36434" x="1897063" y="1627188"/>
          <p14:tracePt t="36439" x="1920875" y="1627188"/>
          <p14:tracePt t="36448" x="1936750" y="1627188"/>
          <p14:tracePt t="36454" x="1952625" y="1627188"/>
          <p14:tracePt t="36462" x="1976438" y="1627188"/>
          <p14:tracePt t="36469" x="1992313" y="1627188"/>
          <p14:tracePt t="36478" x="2008188" y="1627188"/>
          <p14:tracePt t="36484" x="2025650" y="1627188"/>
          <p14:tracePt t="36492" x="2033588" y="1627188"/>
          <p14:tracePt t="36499" x="2041525" y="1627188"/>
          <p14:tracePt t="36507" x="2049463" y="1627188"/>
          <p14:tracePt t="36514" x="2065338" y="1627188"/>
          <p14:tracePt t="36521" x="2073275" y="1627188"/>
          <p14:tracePt t="36530" x="2081213" y="1627188"/>
          <p14:tracePt t="36537" x="2097088" y="1627188"/>
          <p14:tracePt t="36552" x="2112963" y="1627188"/>
          <p14:tracePt t="36561" x="2120900" y="1627188"/>
          <p14:tracePt t="36567" x="2128838" y="1627188"/>
          <p14:tracePt t="36575" x="2144713" y="1619250"/>
          <p14:tracePt t="36582" x="2152650" y="1619250"/>
          <p14:tracePt t="36590" x="2152650" y="1611313"/>
          <p14:tracePt t="36598" x="2168525" y="1611313"/>
          <p14:tracePt t="36604" x="2176463" y="1611313"/>
          <p14:tracePt t="36612" x="2184400" y="1611313"/>
          <p14:tracePt t="36619" x="2192338" y="1603375"/>
          <p14:tracePt t="36627" x="2200275" y="1595438"/>
          <p14:tracePt t="36635" x="2208213" y="1595438"/>
          <p14:tracePt t="36649" x="2224088" y="1595438"/>
          <p14:tracePt t="36672" x="2232025" y="1587500"/>
          <p14:tracePt t="36686" x="2239963" y="1587500"/>
          <p14:tracePt t="36702" x="2247900" y="1587500"/>
          <p14:tracePt t="36709" x="2255838" y="1587500"/>
          <p14:tracePt t="36732" x="2255838" y="1579563"/>
          <p14:tracePt t="36739" x="2263775" y="1579563"/>
          <p14:tracePt t="36769" x="2263775" y="1571625"/>
          <p14:tracePt t="36777" x="2271713" y="1571625"/>
          <p14:tracePt t="36822" x="2271713" y="1563688"/>
          <p14:tracePt t="37032" x="2279650" y="1563688"/>
          <p14:tracePt t="37040" x="2287588" y="1563688"/>
          <p14:tracePt t="37047" x="2295525" y="1563688"/>
          <p14:tracePt t="37054" x="2311400" y="1563688"/>
          <p14:tracePt t="37062" x="2343150" y="1563688"/>
          <p14:tracePt t="37069" x="2384425" y="1563688"/>
          <p14:tracePt t="37077" x="2432050" y="1563688"/>
          <p14:tracePt t="37084" x="2495550" y="1563688"/>
          <p14:tracePt t="37092" x="2551113" y="1563688"/>
          <p14:tracePt t="37100" x="2614613" y="1563688"/>
          <p14:tracePt t="37106" x="2662238" y="1563688"/>
          <p14:tracePt t="37114" x="2725738" y="1563688"/>
          <p14:tracePt t="37122" x="2790825" y="1563688"/>
          <p14:tracePt t="37130" x="2854325" y="1563688"/>
          <p14:tracePt t="37137" x="2917825" y="1563688"/>
          <p14:tracePt t="37144" x="2973388" y="1563688"/>
          <p14:tracePt t="37152" x="3021013" y="1563688"/>
          <p14:tracePt t="37161" x="3084513" y="1563688"/>
          <p14:tracePt t="37179" x="3157538" y="1563688"/>
          <p14:tracePt t="37182" x="3189288" y="1563688"/>
          <p14:tracePt t="37190" x="3221038" y="1563688"/>
          <p14:tracePt t="37197" x="3244850" y="1563688"/>
          <p14:tracePt t="37206" x="3252788" y="1563688"/>
          <p14:tracePt t="37220" x="3268663" y="1563688"/>
          <p14:tracePt t="37227" x="3276600" y="1563688"/>
          <p14:tracePt t="37242" x="3284538" y="1563688"/>
          <p14:tracePt t="37250" x="3292475" y="1563688"/>
          <p14:tracePt t="37482" x="3300413" y="1563688"/>
          <p14:tracePt t="37496" x="3308350" y="1563688"/>
          <p14:tracePt t="37504" x="3316288" y="1563688"/>
          <p14:tracePt t="37512" x="3324225" y="1563688"/>
          <p14:tracePt t="37519" x="3332163" y="1563688"/>
          <p14:tracePt t="37527" x="3340100" y="1563688"/>
          <p14:tracePt t="37534" x="3348038" y="1563688"/>
          <p14:tracePt t="37557" x="3355975" y="1563688"/>
          <p14:tracePt t="37579" x="3363913" y="1563688"/>
          <p14:tracePt t="37601" x="3371850" y="1563688"/>
          <p14:tracePt t="39011" x="3379788" y="1563688"/>
          <p14:tracePt t="40092" x="3363913" y="1571625"/>
          <p14:tracePt t="40100" x="3348038" y="1571625"/>
          <p14:tracePt t="40110" x="3324225" y="1571625"/>
          <p14:tracePt t="40114" x="3308350" y="1579563"/>
          <p14:tracePt t="40125" x="3284538" y="1579563"/>
          <p14:tracePt t="40129" x="3268663" y="1579563"/>
          <p14:tracePt t="40138" x="3252788" y="1579563"/>
          <p14:tracePt t="40145" x="3228975" y="1579563"/>
          <p14:tracePt t="40162" x="3189288" y="1579563"/>
          <p14:tracePt t="40169" x="3173413" y="1579563"/>
          <p14:tracePt t="40175" x="3165475" y="1579563"/>
          <p14:tracePt t="40182" x="3149600" y="1587500"/>
          <p14:tracePt t="40197" x="3141663" y="1587500"/>
          <p14:tracePt t="40204" x="3133725" y="1587500"/>
          <p14:tracePt t="40220" x="3125788" y="1587500"/>
          <p14:tracePt t="40227" x="3117850" y="1587500"/>
          <p14:tracePt t="40235" x="3109913" y="1595438"/>
          <p14:tracePt t="40243" x="3100388" y="1595438"/>
          <p14:tracePt t="40250" x="3092450" y="1595438"/>
          <p14:tracePt t="40265" x="3084513" y="1595438"/>
          <p14:tracePt t="40280" x="3068638" y="1603375"/>
          <p14:tracePt t="40287" x="3060700" y="1603375"/>
          <p14:tracePt t="40294" x="3052763" y="1611313"/>
          <p14:tracePt t="40302" x="3036888" y="1611313"/>
          <p14:tracePt t="40310" x="3028950" y="1611313"/>
          <p14:tracePt t="40317" x="3021013" y="1611313"/>
          <p14:tracePt t="40325" x="3013075" y="1611313"/>
          <p14:tracePt t="40331" x="2997200" y="1611313"/>
          <p14:tracePt t="40340" x="2989263" y="1611313"/>
          <p14:tracePt t="40347" x="2981325" y="1611313"/>
          <p14:tracePt t="40357" x="2973388" y="1611313"/>
          <p14:tracePt t="40370" x="2965450" y="1619250"/>
          <p14:tracePt t="40377" x="2957513" y="1619250"/>
          <p14:tracePt t="40385" x="2949575" y="1619250"/>
          <p14:tracePt t="40392" x="2941638" y="1619250"/>
          <p14:tracePt t="40400" x="2933700" y="1619250"/>
          <p14:tracePt t="40407" x="2925763" y="1619250"/>
          <p14:tracePt t="40415" x="2917825" y="1619250"/>
          <p14:tracePt t="40421" x="2909888" y="1619250"/>
          <p14:tracePt t="40430" x="2894013" y="1619250"/>
          <p14:tracePt t="40437" x="2878138" y="1627188"/>
          <p14:tracePt t="40444" x="2870200" y="1627188"/>
          <p14:tracePt t="40452" x="2854325" y="1627188"/>
          <p14:tracePt t="40460" x="2838450" y="1627188"/>
          <p14:tracePt t="40467" x="2822575" y="1627188"/>
          <p14:tracePt t="40474" x="2806700" y="1627188"/>
          <p14:tracePt t="40481" x="2782888" y="1627188"/>
          <p14:tracePt t="40489" x="2767013" y="1627188"/>
          <p14:tracePt t="40497" x="2759075" y="1627188"/>
          <p14:tracePt t="40505" x="2733675" y="1627188"/>
          <p14:tracePt t="40511" x="2717800" y="1627188"/>
          <p14:tracePt t="40519" x="2693988" y="1627188"/>
          <p14:tracePt t="40528" x="2678113" y="1627188"/>
          <p14:tracePt t="40535" x="2654300" y="1627188"/>
          <p14:tracePt t="40542" x="2646363" y="1627188"/>
          <p14:tracePt t="40550" x="2638425" y="1627188"/>
          <p14:tracePt t="40565" x="2630488" y="1627188"/>
          <p14:tracePt t="40594" x="2622550" y="1627188"/>
          <p14:tracePt t="40774" x="2630488" y="1627188"/>
          <p14:tracePt t="40901" x="2638425" y="1627188"/>
          <p14:tracePt t="41134" x="2630488" y="1627188"/>
          <p14:tracePt t="41149" x="2622550" y="1627188"/>
          <p14:tracePt t="41346" x="2630488" y="1627188"/>
          <p14:tracePt t="41362" x="2646363" y="1619250"/>
          <p14:tracePt t="41367" x="2670175" y="1619250"/>
          <p14:tracePt t="41375" x="2693988" y="1619250"/>
          <p14:tracePt t="41382" x="2717800" y="1619250"/>
          <p14:tracePt t="41393" x="2741613" y="1619250"/>
          <p14:tracePt t="41397" x="2774950" y="1619250"/>
          <p14:tracePt t="41406" x="2798763" y="1619250"/>
          <p14:tracePt t="41412" x="2822575" y="1619250"/>
          <p14:tracePt t="41421" x="2846388" y="1619250"/>
          <p14:tracePt t="41428" x="2870200" y="1619250"/>
          <p14:tracePt t="41434" x="2894013" y="1619250"/>
          <p14:tracePt t="41443" x="2917825" y="1619250"/>
          <p14:tracePt t="41449" x="2941638" y="1619250"/>
          <p14:tracePt t="41457" x="2949575" y="1619250"/>
          <p14:tracePt t="41466" x="2957513" y="1619250"/>
          <p14:tracePt t="41473" x="2965450" y="1619250"/>
          <p14:tracePt t="41489" x="2973388" y="1619250"/>
          <p14:tracePt t="41503" x="2981325" y="1619250"/>
          <p14:tracePt t="41518" x="2989263" y="1619250"/>
          <p14:tracePt t="41532" x="2997200" y="1619250"/>
          <p14:tracePt t="41547" x="3005138" y="1619250"/>
          <p14:tracePt t="41561" x="3013075" y="1619250"/>
          <p14:tracePt t="41577" x="3021013" y="1619250"/>
          <p14:tracePt t="41600" x="3028950" y="1619250"/>
          <p14:tracePt t="41614" x="3036888" y="1619250"/>
          <p14:tracePt t="41629" x="3044825" y="1619250"/>
          <p14:tracePt t="41637" x="3052763" y="1619250"/>
          <p14:tracePt t="41652" x="3060700" y="1619250"/>
          <p14:tracePt t="41652" x="3076575" y="1619250"/>
          <p14:tracePt t="41667" x="3125788" y="1619250"/>
          <p14:tracePt t="41676" x="3149600" y="1619250"/>
          <p14:tracePt t="41682" x="3173413" y="1619250"/>
          <p14:tracePt t="41690" x="3205163" y="1619250"/>
          <p14:tracePt t="41705" x="3236913" y="1619250"/>
          <p14:tracePt t="41711" x="3260725" y="1619250"/>
          <p14:tracePt t="41719" x="3268663" y="1619250"/>
          <p14:tracePt t="41735" x="3276600" y="1619250"/>
          <p14:tracePt t="41884" x="3284538" y="1619250"/>
          <p14:tracePt t="41908" x="3292475" y="1619250"/>
          <p14:tracePt t="41952" x="3300413" y="1619250"/>
          <p14:tracePt t="41982" x="3308350" y="1619250"/>
          <p14:tracePt t="41997" x="3316288" y="1619250"/>
          <p14:tracePt t="42004" x="3324225" y="1619250"/>
          <p14:tracePt t="42019" x="3332163" y="1619250"/>
          <p14:tracePt t="42035" x="3340100" y="1619250"/>
          <p14:tracePt t="42042" x="3348038" y="1619250"/>
          <p14:tracePt t="42049" x="3355975" y="1619250"/>
          <p14:tracePt t="42057" x="3371850" y="1619250"/>
          <p14:tracePt t="42064" x="3379788" y="1619250"/>
          <p14:tracePt t="42073" x="3387725" y="1619250"/>
          <p14:tracePt t="42080" x="3403600" y="1619250"/>
          <p14:tracePt t="42087" x="3419475" y="1619250"/>
          <p14:tracePt t="42094" x="3435350" y="1619250"/>
          <p14:tracePt t="42102" x="3443288" y="1619250"/>
          <p14:tracePt t="42109" x="3451225" y="1619250"/>
          <p14:tracePt t="42117" x="3476625" y="1619250"/>
          <p14:tracePt t="42125" x="3484563" y="1619250"/>
          <p14:tracePt t="42132" x="3500438" y="1619250"/>
          <p14:tracePt t="42140" x="3516313" y="1619250"/>
          <p14:tracePt t="42158" x="3556000" y="1611313"/>
          <p14:tracePt t="42161" x="3579813" y="1611313"/>
          <p14:tracePt t="42170" x="3611563" y="1603375"/>
          <p14:tracePt t="42177" x="3627438" y="1603375"/>
          <p14:tracePt t="42185" x="3651250" y="1595438"/>
          <p14:tracePt t="42192" x="3675063" y="1587500"/>
          <p14:tracePt t="42200" x="3698875" y="1587500"/>
          <p14:tracePt t="42209" x="3722688" y="1587500"/>
          <p14:tracePt t="42214" x="3738563" y="1587500"/>
          <p14:tracePt t="42222" x="3762375" y="1587500"/>
          <p14:tracePt t="42230" x="3802063" y="1587500"/>
          <p14:tracePt t="42237" x="3825875" y="1587500"/>
          <p14:tracePt t="42244" x="3843338" y="1587500"/>
          <p14:tracePt t="42252" x="3859213" y="1587500"/>
          <p14:tracePt t="42259" x="3883025" y="1587500"/>
          <p14:tracePt t="42267" x="3898900" y="1587500"/>
          <p14:tracePt t="42275" x="3914775" y="1587500"/>
          <p14:tracePt t="42282" x="3922713" y="1587500"/>
          <p14:tracePt t="42290" x="3946525" y="1587500"/>
          <p14:tracePt t="42304" x="3954463" y="1587500"/>
          <p14:tracePt t="42312" x="3962400" y="1587500"/>
          <p14:tracePt t="42319" x="3978275" y="1587500"/>
          <p14:tracePt t="42326" x="3986213" y="1587500"/>
          <p14:tracePt t="42335" x="4002088" y="1587500"/>
          <p14:tracePt t="42342" x="4025900" y="1595438"/>
          <p14:tracePt t="42349" x="4049713" y="1603375"/>
          <p14:tracePt t="42358" x="4073525" y="1611313"/>
          <p14:tracePt t="42365" x="4097338" y="1619250"/>
          <p14:tracePt t="42372" x="4113213" y="1627188"/>
          <p14:tracePt t="42380" x="4137025" y="1627188"/>
          <p14:tracePt t="42387" x="4152900" y="1635125"/>
          <p14:tracePt t="42394" x="4160838" y="1635125"/>
          <p14:tracePt t="42401" x="4168775" y="1643063"/>
          <p14:tracePt t="42409" x="4176713" y="1643063"/>
          <p14:tracePt t="42417" x="4192588" y="1643063"/>
          <p14:tracePt t="42425" x="4200525" y="1643063"/>
          <p14:tracePt t="42432" x="4210050" y="1651000"/>
          <p14:tracePt t="42439" x="4225925" y="1658938"/>
          <p14:tracePt t="42455" x="4241800" y="1658938"/>
          <p14:tracePt t="42462" x="4249738" y="1658938"/>
          <p14:tracePt t="42469" x="4265613" y="1658938"/>
          <p14:tracePt t="42476" x="4273550" y="1658938"/>
          <p14:tracePt t="42485" x="4297363" y="1666875"/>
          <p14:tracePt t="42500" x="4305300" y="1666875"/>
          <p14:tracePt t="42508" x="4313238" y="1666875"/>
          <p14:tracePt t="42656" x="4289425" y="1666875"/>
          <p14:tracePt t="42664" x="4273550" y="1658938"/>
          <p14:tracePt t="42672" x="4265613" y="1651000"/>
          <p14:tracePt t="42679" x="4249738" y="1651000"/>
          <p14:tracePt t="42690" x="4233863" y="1651000"/>
          <p14:tracePt t="42695" x="4225925" y="1651000"/>
          <p14:tracePt t="42709" x="4217988" y="1651000"/>
          <p14:tracePt t="42769" x="4210050" y="1651000"/>
          <p14:tracePt t="42814" x="4217988" y="1651000"/>
          <p14:tracePt t="42822" x="4241800" y="1651000"/>
          <p14:tracePt t="42830" x="4265613" y="1658938"/>
          <p14:tracePt t="42837" x="4305300" y="1666875"/>
          <p14:tracePt t="42844" x="4337050" y="1666875"/>
          <p14:tracePt t="42852" x="4360863" y="1674813"/>
          <p14:tracePt t="42859" x="4416425" y="1674813"/>
          <p14:tracePt t="42867" x="4456113" y="1682750"/>
          <p14:tracePt t="42875" x="4503738" y="1682750"/>
          <p14:tracePt t="42881" x="4535488" y="1690688"/>
          <p14:tracePt t="42889" x="4559300" y="1690688"/>
          <p14:tracePt t="42897" x="4592638" y="1690688"/>
          <p14:tracePt t="42905" x="4616450" y="1690688"/>
          <p14:tracePt t="42911" x="4640263" y="1698625"/>
          <p14:tracePt t="42920" x="4664075" y="1698625"/>
          <p14:tracePt t="42927" x="4679950" y="1698625"/>
          <p14:tracePt t="42934" x="4695825" y="1698625"/>
          <p14:tracePt t="42942" x="4703763" y="1698625"/>
          <p14:tracePt t="42949" x="4719638" y="1698625"/>
          <p14:tracePt t="42957" x="4735513" y="1698625"/>
          <p14:tracePt t="42964" x="4743450" y="1698625"/>
          <p14:tracePt t="42972" x="4767263" y="1698625"/>
          <p14:tracePt t="42979" x="4783138" y="1698625"/>
          <p14:tracePt t="42987" x="4799013" y="1698625"/>
          <p14:tracePt t="42994" x="4814888" y="1698625"/>
          <p14:tracePt t="43001" x="4822825" y="1698625"/>
          <p14:tracePt t="43009" x="4838700" y="1698625"/>
          <p14:tracePt t="43017" x="4854575" y="1698625"/>
          <p14:tracePt t="43025" x="4870450" y="1698625"/>
          <p14:tracePt t="43041" x="4878388" y="1698625"/>
          <p14:tracePt t="43047" x="4886325" y="1698625"/>
          <p14:tracePt t="43056" x="4902200" y="1698625"/>
          <p14:tracePt t="43069" x="4910138" y="1698625"/>
          <p14:tracePt t="43414" x="4926013" y="1698625"/>
          <p14:tracePt t="43421" x="4951413" y="1698625"/>
          <p14:tracePt t="43431" x="4975225" y="1698625"/>
          <p14:tracePt t="43438" x="5014913" y="1698625"/>
          <p14:tracePt t="43444" x="5062538" y="1698625"/>
          <p14:tracePt t="43453" x="5110163" y="1698625"/>
          <p14:tracePt t="43460" x="5173663" y="1706563"/>
          <p14:tracePt t="43469" x="5229225" y="1706563"/>
          <p14:tracePt t="43475" x="5276850" y="1706563"/>
          <p14:tracePt t="43481" x="5334000" y="1714500"/>
          <p14:tracePt t="43491" x="5389563" y="1714500"/>
          <p14:tracePt t="43497" x="5445125" y="1722438"/>
          <p14:tracePt t="43505" x="5500688" y="1722438"/>
          <p14:tracePt t="43511" x="5540375" y="1722438"/>
          <p14:tracePt t="43521" x="5595938" y="1722438"/>
          <p14:tracePt t="43527" x="5627688" y="1722438"/>
          <p14:tracePt t="43536" x="5659438" y="1722438"/>
          <p14:tracePt t="43543" x="5692775" y="1722438"/>
          <p14:tracePt t="43549" x="5716588" y="1722438"/>
          <p14:tracePt t="43557" x="5740400" y="1722438"/>
          <p14:tracePt t="43564" x="5756275" y="1722438"/>
          <p14:tracePt t="43572" x="5772150" y="1722438"/>
          <p14:tracePt t="43579" x="5795963" y="1722438"/>
          <p14:tracePt t="43587" x="5811838" y="1722438"/>
          <p14:tracePt t="43594" x="5827713" y="1722438"/>
          <p14:tracePt t="43602" x="5835650" y="1722438"/>
          <p14:tracePt t="43609" x="5851525" y="1722438"/>
          <p14:tracePt t="43617" x="5867400" y="1722438"/>
          <p14:tracePt t="43625" x="5875338" y="1714500"/>
          <p14:tracePt t="43632" x="5883275" y="1714500"/>
          <p14:tracePt t="43640" x="5899150" y="1714500"/>
          <p14:tracePt t="43647" x="5907088" y="1706563"/>
          <p14:tracePt t="43656" x="5938838" y="1706563"/>
          <p14:tracePt t="43662" x="5954713" y="1706563"/>
          <p14:tracePt t="43670" x="5978525" y="1706563"/>
          <p14:tracePt t="43677" x="5994400" y="1706563"/>
          <p14:tracePt t="43685" x="6010275" y="1706563"/>
          <p14:tracePt t="43692" x="6034088" y="1706563"/>
          <p14:tracePt t="43700" x="6051550" y="1706563"/>
          <p14:tracePt t="43707" x="6075363" y="1706563"/>
          <p14:tracePt t="43715" x="6091238" y="1706563"/>
          <p14:tracePt t="43722" x="6099175" y="1706563"/>
          <p14:tracePt t="43729" x="6115050" y="1706563"/>
          <p14:tracePt t="43737" x="6130925" y="1706563"/>
          <p14:tracePt t="43745" x="6146800" y="1706563"/>
          <p14:tracePt t="43752" x="6154738" y="1706563"/>
          <p14:tracePt t="43759" x="6162675" y="1706563"/>
          <p14:tracePt t="43767" x="6170613" y="1706563"/>
          <p14:tracePt t="43775" x="6186488" y="1706563"/>
          <p14:tracePt t="43782" x="6194425" y="1706563"/>
          <p14:tracePt t="43790" x="6202363" y="1706563"/>
          <p14:tracePt t="43796" x="6210300" y="1706563"/>
          <p14:tracePt t="43805" x="6218238" y="1706563"/>
          <p14:tracePt t="43812" x="6226175" y="1706563"/>
          <p14:tracePt t="47175" x="6210300" y="1706563"/>
          <p14:tracePt t="47757" x="6202363" y="1706563"/>
          <p14:tracePt t="47765" x="6194425" y="1706563"/>
          <p14:tracePt t="47772" x="6186488" y="1706563"/>
          <p14:tracePt t="47780" x="6178550" y="1698625"/>
          <p14:tracePt t="47796" x="6170613" y="1698625"/>
          <p14:tracePt t="47803" x="6162675" y="1698625"/>
          <p14:tracePt t="47811" x="6154738" y="1698625"/>
          <p14:tracePt t="47824" x="6154738" y="1690688"/>
          <p14:tracePt t="48132" x="6146800" y="1690688"/>
          <p14:tracePt t="48147" x="6130925" y="1682750"/>
          <p14:tracePt t="48173" x="6067425" y="1674813"/>
          <p14:tracePt t="48177" x="6034088" y="1666875"/>
          <p14:tracePt t="48185" x="5986463" y="1658938"/>
          <p14:tracePt t="48193" x="5938838" y="1643063"/>
          <p14:tracePt t="48200" x="5899150" y="1635125"/>
          <p14:tracePt t="48208" x="5851525" y="1627188"/>
          <p14:tracePt t="48215" x="5819775" y="1611313"/>
          <p14:tracePt t="48222" x="5772150" y="1611313"/>
          <p14:tracePt t="48230" x="5740400" y="1611313"/>
          <p14:tracePt t="48238" x="5716588" y="1603375"/>
          <p14:tracePt t="48245" x="5692775" y="1595438"/>
          <p14:tracePt t="48252" x="5676900" y="1587500"/>
          <p14:tracePt t="48259" x="5651500" y="1587500"/>
          <p14:tracePt t="48268" x="5619750" y="1579563"/>
          <p14:tracePt t="48275" x="5595938" y="1571625"/>
          <p14:tracePt t="48282" x="5564188" y="1571625"/>
          <p14:tracePt t="48290" x="5532438" y="1563688"/>
          <p14:tracePt t="48297" x="5500688" y="1555750"/>
          <p14:tracePt t="48304" x="5461000" y="1555750"/>
          <p14:tracePt t="48312" x="5429250" y="1555750"/>
          <p14:tracePt t="48320" x="5397500" y="1555750"/>
          <p14:tracePt t="48327" x="5365750" y="1555750"/>
          <p14:tracePt t="48334" x="5334000" y="1555750"/>
          <p14:tracePt t="48342" x="5310188" y="1555750"/>
          <p14:tracePt t="48350" x="5276850" y="1547813"/>
          <p14:tracePt t="48357" x="5253038" y="1547813"/>
          <p14:tracePt t="48365" x="5237163" y="1547813"/>
          <p14:tracePt t="48372" x="5221288" y="1547813"/>
          <p14:tracePt t="48380" x="5189538" y="1547813"/>
          <p14:tracePt t="48387" x="5173663" y="1547813"/>
          <p14:tracePt t="48395" x="5165725" y="1547813"/>
          <p14:tracePt t="48402" x="5157788" y="1547813"/>
          <p14:tracePt t="48418" x="5149850" y="1547813"/>
          <p14:tracePt t="48425" x="5141913" y="1547813"/>
          <p14:tracePt t="48440" x="5133975" y="1547813"/>
          <p14:tracePt t="48448" x="5126038" y="1547813"/>
          <p14:tracePt t="48462" x="5118100" y="1547813"/>
          <p14:tracePt t="48470" x="5110163" y="1547813"/>
          <p14:tracePt t="48476" x="5102225" y="1547813"/>
          <p14:tracePt t="48485" x="5094288" y="1547813"/>
          <p14:tracePt t="48499" x="5078413" y="1547813"/>
          <p14:tracePt t="48507" x="5062538" y="1547813"/>
          <p14:tracePt t="48514" x="5054600" y="1547813"/>
          <p14:tracePt t="48522" x="5030788" y="1547813"/>
          <p14:tracePt t="48530" x="5022850" y="1547813"/>
          <p14:tracePt t="48537" x="4999038" y="1547813"/>
          <p14:tracePt t="48545" x="4967288" y="1547813"/>
          <p14:tracePt t="48552" x="4951413" y="1547813"/>
          <p14:tracePt t="48560" x="4926013" y="1547813"/>
          <p14:tracePt t="48567" x="4902200" y="1547813"/>
          <p14:tracePt t="48574" x="4886325" y="1547813"/>
          <p14:tracePt t="48582" x="4862513" y="1547813"/>
          <p14:tracePt t="48590" x="4846638" y="1547813"/>
          <p14:tracePt t="48597" x="4822825" y="1547813"/>
          <p14:tracePt t="48604" x="4806950" y="1547813"/>
          <p14:tracePt t="48612" x="4799013" y="1547813"/>
          <p14:tracePt t="48620" x="4783138" y="1547813"/>
          <p14:tracePt t="48627" x="4775200" y="1547813"/>
          <p14:tracePt t="48634" x="4767263" y="1547813"/>
          <p14:tracePt t="48642" x="4759325" y="1547813"/>
          <p14:tracePt t="48650" x="4743450" y="1547813"/>
          <p14:tracePt t="48657" x="4735513" y="1547813"/>
          <p14:tracePt t="48664" x="4727575" y="1547813"/>
          <p14:tracePt t="48672" x="4719638" y="1547813"/>
          <p14:tracePt t="48680" x="4703763" y="1547813"/>
          <p14:tracePt t="48687" x="4695825" y="1547813"/>
          <p14:tracePt t="48702" x="4679950" y="1547813"/>
          <p14:tracePt t="48710" x="4672013" y="1547813"/>
          <p14:tracePt t="48717" x="4664075" y="1547813"/>
          <p14:tracePt t="48725" x="4648200" y="1547813"/>
          <p14:tracePt t="48740" x="4640263" y="1547813"/>
          <p14:tracePt t="48747" x="4624388" y="1547813"/>
          <p14:tracePt t="48754" x="4616450" y="1547813"/>
          <p14:tracePt t="48762" x="4608513" y="1547813"/>
          <p14:tracePt t="48770" x="4592638" y="1547813"/>
          <p14:tracePt t="48778" x="4584700" y="1547813"/>
          <p14:tracePt t="49579" x="4576763" y="1547813"/>
          <p14:tracePt t="49587" x="4567238" y="1547813"/>
          <p14:tracePt t="49594" x="4559300" y="1538288"/>
          <p14:tracePt t="49602" x="4551363" y="1514475"/>
          <p14:tracePt t="49611" x="4487863" y="1474788"/>
          <p14:tracePt t="49617" x="4464050" y="1458913"/>
          <p14:tracePt t="49624" x="4456113" y="1458913"/>
          <p14:tracePt t="49894" x="4495800" y="1458913"/>
          <p14:tracePt t="49903" x="4551363" y="1458913"/>
          <p14:tracePt t="49909" x="4584700" y="1458913"/>
          <p14:tracePt t="49917" x="4632325" y="1458913"/>
          <p14:tracePt t="49924" x="4679950" y="1458913"/>
          <p14:tracePt t="49933" x="4743450" y="1458913"/>
          <p14:tracePt t="49940" x="4806950" y="1458913"/>
          <p14:tracePt t="49947" x="4886325" y="1458913"/>
          <p14:tracePt t="49955" x="4959350" y="1458913"/>
          <p14:tracePt t="49962" x="5046663" y="1458913"/>
          <p14:tracePt t="49970" x="5126038" y="1458913"/>
          <p14:tracePt t="49977" x="5181600" y="1458913"/>
          <p14:tracePt t="49985" x="5268913" y="1443038"/>
          <p14:tracePt t="49992" x="5326063" y="1435100"/>
          <p14:tracePt t="50000" x="5357813" y="1427163"/>
          <p14:tracePt t="50007" x="5373688" y="1419225"/>
          <p14:tracePt t="50015" x="5389563" y="1411288"/>
          <p14:tracePt t="50022" x="5397500" y="1411288"/>
          <p14:tracePt t="50030" x="5405438" y="1403350"/>
          <p14:tracePt t="50045" x="5405438" y="1395413"/>
          <p14:tracePt t="50098" x="5413375" y="1395413"/>
          <p14:tracePt t="50187" x="5429250" y="1395413"/>
          <p14:tracePt t="50194" x="5453063" y="1419225"/>
          <p14:tracePt t="50202" x="5461000" y="1419225"/>
          <p14:tracePt t="50210" x="5484813" y="1435100"/>
          <p14:tracePt t="50218" x="5508625" y="1443038"/>
          <p14:tracePt t="50224" x="5524500" y="1450975"/>
          <p14:tracePt t="50233" x="5540375" y="1466850"/>
          <p14:tracePt t="50239" x="5556250" y="1482725"/>
          <p14:tracePt t="50247" x="5556250" y="1490663"/>
          <p14:tracePt t="50254" x="5556250" y="1498600"/>
          <p14:tracePt t="50262" x="5556250" y="1506538"/>
          <p14:tracePt t="50270" x="5556250" y="1514475"/>
          <p14:tracePt t="50277" x="5556250" y="1530350"/>
          <p14:tracePt t="50292" x="5548313" y="1538288"/>
          <p14:tracePt t="50301" x="5548313" y="1555750"/>
          <p14:tracePt t="50307" x="5540375" y="1555750"/>
          <p14:tracePt t="50315" x="5540375" y="1563688"/>
          <p14:tracePt t="50330" x="5532438" y="1563688"/>
          <p14:tracePt t="50352" x="5524500" y="1563688"/>
          <p14:tracePt t="50547" x="5524500" y="1555750"/>
          <p14:tracePt t="50554" x="5532438" y="1555750"/>
          <p14:tracePt t="50562" x="5532438" y="1547813"/>
          <p14:tracePt t="50569" x="5532438" y="1538288"/>
          <p14:tracePt t="50585" x="5540375" y="1538288"/>
          <p14:tracePt t="50592" x="5540375" y="1530350"/>
          <p14:tracePt t="50809" x="5540375" y="1522413"/>
          <p14:tracePt t="50824" x="5540375" y="1514475"/>
          <p14:tracePt t="50832" x="5540375" y="1506538"/>
          <p14:tracePt t="50839" x="5540375" y="1498600"/>
          <p14:tracePt t="50847" x="5540375" y="1482725"/>
          <p14:tracePt t="50855" x="5540375" y="1474788"/>
          <p14:tracePt t="50862" x="5548313" y="1458913"/>
          <p14:tracePt t="50869" x="5556250" y="1443038"/>
          <p14:tracePt t="50877" x="5556250" y="1435100"/>
          <p14:tracePt t="50885" x="5572125" y="1427163"/>
          <p14:tracePt t="50892" x="5572125" y="1419225"/>
          <p14:tracePt t="50899" x="5580063" y="1419225"/>
          <p14:tracePt t="50907" x="5588000" y="1411288"/>
          <p14:tracePt t="50916" x="5603875" y="1395413"/>
          <p14:tracePt t="50922" x="5619750" y="1395413"/>
          <p14:tracePt t="50931" x="5627688" y="1387475"/>
          <p14:tracePt t="50937" x="5643563" y="1387475"/>
          <p14:tracePt t="50948" x="5667375" y="1379538"/>
          <p14:tracePt t="50953" x="5684838" y="1371600"/>
          <p14:tracePt t="50960" x="5716588" y="1371600"/>
          <p14:tracePt t="50967" x="5748338" y="1371600"/>
          <p14:tracePt t="50975" x="5764213" y="1363663"/>
          <p14:tracePt t="50982" x="5795963" y="1363663"/>
          <p14:tracePt t="50990" x="5835650" y="1363663"/>
          <p14:tracePt t="50998" x="5883275" y="1355725"/>
          <p14:tracePt t="51005" x="5915025" y="1355725"/>
          <p14:tracePt t="51012" x="5954713" y="1355725"/>
          <p14:tracePt t="51019" x="6002338" y="1355725"/>
          <p14:tracePt t="51027" x="6010275" y="1355725"/>
          <p14:tracePt t="51035" x="6051550" y="1355725"/>
          <p14:tracePt t="51042" x="6083300" y="1355725"/>
          <p14:tracePt t="51050" x="6107113" y="1355725"/>
          <p14:tracePt t="51056" x="6130925" y="1355725"/>
          <p14:tracePt t="51065" x="6162675" y="1363663"/>
          <p14:tracePt t="51072" x="6170613" y="1363663"/>
          <p14:tracePt t="51080" x="6186488" y="1371600"/>
          <p14:tracePt t="51087" x="6202363" y="1387475"/>
          <p14:tracePt t="51095" x="6218238" y="1387475"/>
          <p14:tracePt t="51102" x="6234113" y="1411288"/>
          <p14:tracePt t="51110" x="6249988" y="1419225"/>
          <p14:tracePt t="51119" x="6265863" y="1435100"/>
          <p14:tracePt t="51125" x="6265863" y="1443038"/>
          <p14:tracePt t="51132" x="6281738" y="1450975"/>
          <p14:tracePt t="51139" x="6289675" y="1466850"/>
          <p14:tracePt t="51148" x="6297613" y="1466850"/>
          <p14:tracePt t="51166" x="6297613" y="1482725"/>
          <p14:tracePt t="51169" x="6297613" y="1490663"/>
          <p14:tracePt t="51177" x="6297613" y="1498600"/>
          <p14:tracePt t="51185" x="6297613" y="1506538"/>
          <p14:tracePt t="51192" x="6297613" y="1522413"/>
          <p14:tracePt t="51199" x="6297613" y="1538288"/>
          <p14:tracePt t="51207" x="6297613" y="1555750"/>
          <p14:tracePt t="51215" x="6289675" y="1563688"/>
          <p14:tracePt t="51222" x="6273800" y="1579563"/>
          <p14:tracePt t="51230" x="6257925" y="1595438"/>
          <p14:tracePt t="51237" x="6226175" y="1619250"/>
          <p14:tracePt t="51244" x="6210300" y="1635125"/>
          <p14:tracePt t="51252" x="6186488" y="1658938"/>
          <p14:tracePt t="51259" x="6154738" y="1666875"/>
          <p14:tracePt t="51267" x="6130925" y="1682750"/>
          <p14:tracePt t="51275" x="6091238" y="1698625"/>
          <p14:tracePt t="51282" x="6051550" y="1714500"/>
          <p14:tracePt t="51290" x="6010275" y="1714500"/>
          <p14:tracePt t="51297" x="5978525" y="1722438"/>
          <p14:tracePt t="51304" x="5946775" y="1722438"/>
          <p14:tracePt t="51312" x="5915025" y="1722438"/>
          <p14:tracePt t="51320" x="5899150" y="1722438"/>
          <p14:tracePt t="51326" x="5875338" y="1722438"/>
          <p14:tracePt t="51336" x="5859463" y="1722438"/>
          <p14:tracePt t="51342" x="5851525" y="1722438"/>
          <p14:tracePt t="51350" x="5827713" y="1706563"/>
          <p14:tracePt t="51357" x="5811838" y="1698625"/>
          <p14:tracePt t="51366" x="5780088" y="1674813"/>
          <p14:tracePt t="51372" x="5764213" y="1674813"/>
          <p14:tracePt t="51380" x="5748338" y="1658938"/>
          <p14:tracePt t="51387" x="5716588" y="1643063"/>
          <p14:tracePt t="51395" x="5708650" y="1627188"/>
          <p14:tracePt t="51402" x="5684838" y="1603375"/>
          <p14:tracePt t="51410" x="5651500" y="1579563"/>
          <p14:tracePt t="51418" x="5635625" y="1563688"/>
          <p14:tracePt t="51425" x="5603875" y="1538288"/>
          <p14:tracePt t="51432" x="5588000" y="1522413"/>
          <p14:tracePt t="51440" x="5572125" y="1506538"/>
          <p14:tracePt t="51448" x="5548313" y="1482725"/>
          <p14:tracePt t="51455" x="5548313" y="1474788"/>
          <p14:tracePt t="51462" x="5548313" y="1466850"/>
          <p14:tracePt t="51469" x="5548313" y="1458913"/>
          <p14:tracePt t="51485" x="5548313" y="1443038"/>
          <p14:tracePt t="51492" x="5548313" y="1435100"/>
          <p14:tracePt t="51507" x="5556250" y="1419225"/>
          <p14:tracePt t="51515" x="5572125" y="1411288"/>
          <p14:tracePt t="51522" x="5580063" y="1395413"/>
          <p14:tracePt t="51530" x="5603875" y="1387475"/>
          <p14:tracePt t="51537" x="5619750" y="1379538"/>
          <p14:tracePt t="51545" x="5643563" y="1371600"/>
          <p14:tracePt t="51552" x="5667375" y="1371600"/>
          <p14:tracePt t="51560" x="5692775" y="1363663"/>
          <p14:tracePt t="51567" x="5716588" y="1355725"/>
          <p14:tracePt t="51574" x="5748338" y="1355725"/>
          <p14:tracePt t="51582" x="5780088" y="1355725"/>
          <p14:tracePt t="51589" x="5811838" y="1355725"/>
          <p14:tracePt t="51597" x="5835650" y="1355725"/>
          <p14:tracePt t="51606" x="5859463" y="1355725"/>
          <p14:tracePt t="51615" x="5899150" y="1355725"/>
          <p14:tracePt t="51620" x="5922963" y="1363663"/>
          <p14:tracePt t="51627" x="5954713" y="1371600"/>
          <p14:tracePt t="51635" x="5986463" y="1371600"/>
          <p14:tracePt t="51642" x="6026150" y="1379538"/>
          <p14:tracePt t="51650" x="6051550" y="1403350"/>
          <p14:tracePt t="51657" x="6067425" y="1411288"/>
          <p14:tracePt t="51665" x="6091238" y="1419225"/>
          <p14:tracePt t="51680" x="6091238" y="1427163"/>
          <p14:tracePt t="51695" x="6091238" y="1435100"/>
          <p14:tracePt t="51710" x="6091238" y="1443038"/>
          <p14:tracePt t="51718" x="6091238" y="1450975"/>
          <p14:tracePt t="51732" x="6091238" y="1458913"/>
          <p14:tracePt t="51747" x="6091238" y="1466850"/>
          <p14:tracePt t="51755" x="6091238" y="1474788"/>
          <p14:tracePt t="51762" x="6083300" y="1490663"/>
          <p14:tracePt t="51770" x="6059488" y="1506538"/>
          <p14:tracePt t="51778" x="6043613" y="1522413"/>
          <p14:tracePt t="51784" x="6002338" y="1555750"/>
          <p14:tracePt t="51792" x="5962650" y="1587500"/>
          <p14:tracePt t="51800" x="5930900" y="1603375"/>
          <p14:tracePt t="51807" x="5883275" y="1635125"/>
          <p14:tracePt t="51815" x="5843588" y="1643063"/>
          <p14:tracePt t="51822" x="5811838" y="1658938"/>
          <p14:tracePt t="51830" x="5772150" y="1682750"/>
          <p14:tracePt t="51837" x="5740400" y="1690688"/>
          <p14:tracePt t="51844" x="5700713" y="1706563"/>
          <p14:tracePt t="51852" x="5684838" y="1714500"/>
          <p14:tracePt t="51860" x="5659438" y="1714500"/>
          <p14:tracePt t="51867" x="5643563" y="1714500"/>
          <p14:tracePt t="51875" x="5627688" y="1714500"/>
          <p14:tracePt t="51883" x="5611813" y="1714500"/>
          <p14:tracePt t="51890" x="5595938" y="1722438"/>
          <p14:tracePt t="51898" x="5588000" y="1722438"/>
          <p14:tracePt t="51904" x="5580063" y="1722438"/>
          <p14:tracePt t="51911" x="5572125" y="1722438"/>
          <p14:tracePt t="51979" x="5564188" y="1722438"/>
          <p14:tracePt t="52219" x="5564188" y="1714500"/>
          <p14:tracePt t="53314" x="5564188" y="1706563"/>
          <p14:tracePt t="53325" x="5572125" y="1706563"/>
          <p14:tracePt t="53331" x="5580063" y="1698625"/>
          <p14:tracePt t="53339" x="5588000" y="1690688"/>
          <p14:tracePt t="53352" x="5595938" y="1682750"/>
          <p14:tracePt t="53369" x="5603875" y="1682750"/>
          <p14:tracePt t="53390" x="5603875" y="1674813"/>
          <p14:tracePt t="53427" x="5611813" y="1666875"/>
          <p14:tracePt t="53434" x="5619750" y="1666875"/>
          <p14:tracePt t="53450" x="5619750" y="1658938"/>
          <p14:tracePt t="53457" x="5627688" y="1658938"/>
          <p14:tracePt t="53472" x="5627688" y="1651000"/>
          <p14:tracePt t="53487" x="5635625" y="1651000"/>
          <p14:tracePt t="53496" x="5635625" y="1643063"/>
          <p14:tracePt t="53502" x="5643563" y="1635125"/>
          <p14:tracePt t="53510" x="5651500" y="1635125"/>
          <p14:tracePt t="53517" x="5659438" y="1627188"/>
          <p14:tracePt t="53533" x="5659438" y="1619250"/>
          <p14:tracePt t="53540" x="5676900" y="1611313"/>
          <p14:tracePt t="53563" x="5684838" y="1603375"/>
          <p14:tracePt t="53570" x="5692775" y="1603375"/>
          <p14:tracePt t="53577" x="5700713" y="1603375"/>
          <p14:tracePt t="53584" x="5700713" y="1595438"/>
          <p14:tracePt t="53592" x="5708650" y="1587500"/>
          <p14:tracePt t="53607" x="5716588" y="1571625"/>
          <p14:tracePt t="53622" x="5724525" y="1571625"/>
          <p14:tracePt t="53630" x="5724525" y="1563688"/>
          <p14:tracePt t="53683" x="5732463" y="1563688"/>
          <p14:tracePt t="53712" x="5732463" y="1555750"/>
          <p14:tracePt t="53742" x="5740400" y="1555750"/>
          <p14:tracePt t="53750" x="5748338" y="1555750"/>
          <p14:tracePt t="53757" x="5764213" y="1555750"/>
          <p14:tracePt t="53765" x="5788025" y="1555750"/>
          <p14:tracePt t="53772" x="5803900" y="1547813"/>
          <p14:tracePt t="53780" x="5827713" y="1547813"/>
          <p14:tracePt t="53787" x="5851525" y="1547813"/>
          <p14:tracePt t="53795" x="5891213" y="1538288"/>
          <p14:tracePt t="53802" x="5922963" y="1538288"/>
          <p14:tracePt t="53810" x="5946775" y="1538288"/>
          <p14:tracePt t="53817" x="5978525" y="1538288"/>
          <p14:tracePt t="53824" x="5994400" y="1530350"/>
          <p14:tracePt t="53840" x="6010275" y="1530350"/>
          <p14:tracePt t="53847" x="6026150" y="1530350"/>
          <p14:tracePt t="53862" x="6034088" y="1530350"/>
          <p14:tracePt t="53900" x="6043613" y="1530350"/>
          <p14:tracePt t="53907" x="6043613" y="1522413"/>
          <p14:tracePt t="53916" x="6051550" y="1522413"/>
          <p14:tracePt t="53922" x="6059488" y="1522413"/>
          <p14:tracePt t="53937" x="6067425" y="1522413"/>
          <p14:tracePt t="53945" x="6067425" y="1514475"/>
          <p14:tracePt t="53982" x="6075363" y="1514475"/>
          <p14:tracePt t="54559" x="6051550" y="1514475"/>
          <p14:tracePt t="54567" x="6002338" y="1530350"/>
          <p14:tracePt t="54574" x="5954713" y="1555750"/>
          <p14:tracePt t="54582" x="5907088" y="1571625"/>
          <p14:tracePt t="54590" x="5859463" y="1595438"/>
          <p14:tracePt t="54597" x="5803900" y="1627188"/>
          <p14:tracePt t="54605" x="5724525" y="1658938"/>
          <p14:tracePt t="54612" x="5627688" y="1706563"/>
          <p14:tracePt t="54620" x="5500688" y="1754188"/>
          <p14:tracePt t="54627" x="5292725" y="1841500"/>
          <p14:tracePt t="54634" x="5110163" y="1930400"/>
          <p14:tracePt t="54642" x="4926013" y="2017713"/>
          <p14:tracePt t="54650" x="4822825" y="2073275"/>
          <p14:tracePt t="54657" x="4743450" y="2136775"/>
          <p14:tracePt t="54665" x="4703763" y="2184400"/>
          <p14:tracePt t="54672" x="4687888" y="2192338"/>
          <p14:tracePt t="54679" x="4687888" y="2208213"/>
          <p14:tracePt t="54687" x="4687888" y="2233613"/>
          <p14:tracePt t="54695" x="4687888" y="2241550"/>
          <p14:tracePt t="54710" x="4687888" y="2257425"/>
          <p14:tracePt t="54717" x="4687888" y="2273300"/>
          <p14:tracePt t="54725" x="4687888" y="2297113"/>
          <p14:tracePt t="54740" x="4664075" y="2297113"/>
          <p14:tracePt t="54747" x="4632325" y="2297113"/>
          <p14:tracePt t="54754" x="4584700" y="2297113"/>
          <p14:tracePt t="54763" x="4519613" y="2297113"/>
          <p14:tracePt t="54770" x="4440238" y="2312988"/>
          <p14:tracePt t="54777" x="4352925" y="2320925"/>
          <p14:tracePt t="54784" x="4265613" y="2336800"/>
          <p14:tracePt t="54792" x="4160838" y="2344738"/>
          <p14:tracePt t="54799" x="4089400" y="2368550"/>
          <p14:tracePt t="54807" x="4010025" y="2384425"/>
          <p14:tracePt t="54815" x="3970338" y="2384425"/>
          <p14:tracePt t="54822" x="3946525" y="2384425"/>
          <p14:tracePt t="54829" x="3922713" y="2384425"/>
          <p14:tracePt t="54837" x="3914775" y="2384425"/>
          <p14:tracePt t="54845" x="3906838" y="2384425"/>
          <p14:tracePt t="54852" x="3890963" y="2384425"/>
          <p14:tracePt t="54860" x="3859213" y="2384425"/>
          <p14:tracePt t="54867" x="3802063" y="2392363"/>
          <p14:tracePt t="54874" x="3730625" y="2416175"/>
          <p14:tracePt t="54882" x="3667125" y="2439988"/>
          <p14:tracePt t="54889" x="3603625" y="2463800"/>
          <p14:tracePt t="54897" x="3451225" y="2527300"/>
          <p14:tracePt t="54905" x="3292475" y="2600325"/>
          <p14:tracePt t="54912" x="3068638" y="2703513"/>
          <p14:tracePt t="54920" x="2814638" y="2830513"/>
          <p14:tracePt t="54927" x="2566988" y="2943225"/>
          <p14:tracePt t="54935" x="2424113" y="3014663"/>
          <p14:tracePt t="54942" x="2255838" y="3101975"/>
          <p14:tracePt t="54950" x="2112963" y="3181350"/>
          <p14:tracePt t="54957" x="2025650" y="3221038"/>
          <p14:tracePt t="54965" x="1936750" y="3270250"/>
          <p14:tracePt t="54972" x="1857375" y="3302000"/>
          <p14:tracePt t="54980" x="1801813" y="3325813"/>
          <p14:tracePt t="54987" x="1762125" y="3341688"/>
          <p14:tracePt t="54995" x="1730375" y="3349625"/>
          <p14:tracePt t="55002" x="1690688" y="3357563"/>
          <p14:tracePt t="55010" x="1666875" y="3357563"/>
          <p14:tracePt t="55017" x="1641475" y="3365500"/>
          <p14:tracePt t="55025" x="1617663" y="3365500"/>
          <p14:tracePt t="55032" x="1593850" y="3373438"/>
          <p14:tracePt t="55040" x="1577975" y="3373438"/>
          <p14:tracePt t="55048" x="1546225" y="3381375"/>
          <p14:tracePt t="55054" x="1514475" y="3381375"/>
          <p14:tracePt t="55062" x="1490663" y="3381375"/>
          <p14:tracePt t="55069" x="1466850" y="3381375"/>
          <p14:tracePt t="55078" x="1435100" y="3381375"/>
          <p14:tracePt t="55084" x="1411288" y="3381375"/>
          <p14:tracePt t="55092" x="1379538" y="3381375"/>
          <p14:tracePt t="55100" x="1347788" y="3381375"/>
          <p14:tracePt t="55107" x="1308100" y="3381375"/>
          <p14:tracePt t="55115" x="1274763" y="3373438"/>
          <p14:tracePt t="55122" x="1243013" y="3373438"/>
          <p14:tracePt t="55130" x="1211263" y="3373438"/>
          <p14:tracePt t="55137" x="1179513" y="3365500"/>
          <p14:tracePt t="55148" x="1155700" y="3365500"/>
          <p14:tracePt t="55152" x="1116013" y="3365500"/>
          <p14:tracePt t="55167" x="1108075" y="3365500"/>
          <p14:tracePt t="55175" x="1108075" y="3357563"/>
          <p14:tracePt t="55183" x="1108075" y="3349625"/>
          <p14:tracePt t="55197" x="1108075" y="3341688"/>
          <p14:tracePt t="55204" x="1108075" y="3325813"/>
          <p14:tracePt t="55212" x="1108075" y="3309938"/>
          <p14:tracePt t="55220" x="1108075" y="3294063"/>
          <p14:tracePt t="55228" x="1108075" y="3278188"/>
          <p14:tracePt t="55234" x="1108075" y="3262313"/>
          <p14:tracePt t="55242" x="1108075" y="3236913"/>
          <p14:tracePt t="55249" x="1108075" y="3213100"/>
          <p14:tracePt t="55257" x="1108075" y="3205163"/>
          <p14:tracePt t="55265" x="1100138" y="3173413"/>
          <p14:tracePt t="55272" x="1092200" y="3165475"/>
          <p14:tracePt t="55280" x="1084263" y="3149600"/>
          <p14:tracePt t="55287" x="1076325" y="3133725"/>
          <p14:tracePt t="55295" x="1068388" y="3133725"/>
          <p14:tracePt t="55302" x="1052513" y="3125788"/>
          <p14:tracePt t="55310" x="1036638" y="3117850"/>
          <p14:tracePt t="55317" x="1012825" y="3117850"/>
          <p14:tracePt t="55324" x="996950" y="3117850"/>
          <p14:tracePt t="55332" x="973138" y="3117850"/>
          <p14:tracePt t="55340" x="957263" y="3117850"/>
          <p14:tracePt t="55347" x="933450" y="3125788"/>
          <p14:tracePt t="55354" x="925513" y="3125788"/>
          <p14:tracePt t="55362" x="925513" y="3133725"/>
          <p14:tracePt t="55393" x="925513" y="3141663"/>
          <p14:tracePt t="55407" x="949325" y="3149600"/>
          <p14:tracePt t="55415" x="996950" y="3149600"/>
          <p14:tracePt t="55422" x="1036638" y="3157538"/>
          <p14:tracePt t="55430" x="1100138" y="3157538"/>
          <p14:tracePt t="55437" x="1147763" y="3157538"/>
          <p14:tracePt t="55445" x="1211263" y="3157538"/>
          <p14:tracePt t="55451" x="1266825" y="3157538"/>
          <p14:tracePt t="55459" x="1316038" y="3157538"/>
          <p14:tracePt t="55467" x="1363663" y="3157538"/>
          <p14:tracePt t="55475" x="1395413" y="3157538"/>
          <p14:tracePt t="55482" x="1419225" y="3157538"/>
          <p14:tracePt t="55490" x="1427163" y="3157538"/>
          <p14:tracePt t="55497" x="1443038" y="3157538"/>
          <p14:tracePt t="55513" x="1450975" y="3157538"/>
          <p14:tracePt t="55594" x="1458913" y="3157538"/>
          <p14:tracePt t="55609" x="1474788" y="3157538"/>
          <p14:tracePt t="55624" x="1490663" y="3157538"/>
          <p14:tracePt t="55632" x="1498600" y="3157538"/>
          <p14:tracePt t="55643" x="1514475" y="3157538"/>
          <p14:tracePt t="55648" x="1538288" y="3157538"/>
          <p14:tracePt t="55655" x="1562100" y="3157538"/>
          <p14:tracePt t="55662" x="1585913" y="3157538"/>
          <p14:tracePt t="55670" x="1609725" y="3157538"/>
          <p14:tracePt t="55678" x="1633538" y="3157538"/>
          <p14:tracePt t="55685" x="1651000" y="3149600"/>
          <p14:tracePt t="55692" x="1666875" y="3149600"/>
          <p14:tracePt t="55700" x="1690688" y="3149600"/>
          <p14:tracePt t="55707" x="1698625" y="3149600"/>
          <p14:tracePt t="55715" x="1714500" y="3149600"/>
          <p14:tracePt t="55722" x="1730375" y="3149600"/>
          <p14:tracePt t="55730" x="1746250" y="3149600"/>
          <p14:tracePt t="55737" x="1762125" y="3149600"/>
          <p14:tracePt t="55745" x="1785938" y="3149600"/>
          <p14:tracePt t="55752" x="1809750" y="3149600"/>
          <p14:tracePt t="55760" x="1825625" y="3149600"/>
          <p14:tracePt t="55767" x="1857375" y="3149600"/>
          <p14:tracePt t="55775" x="1881188" y="3149600"/>
          <p14:tracePt t="55782" x="1912938" y="3149600"/>
          <p14:tracePt t="55790" x="1928813" y="3149600"/>
          <p14:tracePt t="55797" x="1960563" y="3149600"/>
          <p14:tracePt t="55805" x="1984375" y="3149600"/>
          <p14:tracePt t="55812" x="2017713" y="3149600"/>
          <p14:tracePt t="55819" x="2065338" y="3149600"/>
          <p14:tracePt t="55828" x="2097088" y="3149600"/>
          <p14:tracePt t="55834" x="2128838" y="3149600"/>
          <p14:tracePt t="55841" x="2184400" y="3149600"/>
          <p14:tracePt t="55850" x="2224088" y="3149600"/>
          <p14:tracePt t="55857" x="2263775" y="3149600"/>
          <p14:tracePt t="55865" x="2295525" y="3149600"/>
          <p14:tracePt t="55873" x="2319338" y="3149600"/>
          <p14:tracePt t="56119" x="2319338" y="3157538"/>
          <p14:tracePt t="56127" x="2319338" y="3173413"/>
          <p14:tracePt t="56147" x="2319338" y="3189288"/>
          <p14:tracePt t="56149" x="2319338" y="3197225"/>
          <p14:tracePt t="56157" x="2319338" y="3205163"/>
          <p14:tracePt t="56164" x="2319338" y="3213100"/>
          <p14:tracePt t="56172" x="2319338" y="3228975"/>
          <p14:tracePt t="56180" x="2319338" y="3244850"/>
          <p14:tracePt t="56187" x="2319338" y="3262313"/>
          <p14:tracePt t="56195" x="2319338" y="3278188"/>
          <p14:tracePt t="56202" x="2319338" y="3302000"/>
          <p14:tracePt t="56210" x="2319338" y="3317875"/>
          <p14:tracePt t="56217" x="2319338" y="3333750"/>
          <p14:tracePt t="56225" x="2327275" y="3357563"/>
          <p14:tracePt t="56232" x="2335213" y="3357563"/>
          <p14:tracePt t="56240" x="2335213" y="3365500"/>
          <p14:tracePt t="56262" x="2343150" y="3365500"/>
          <p14:tracePt t="56344" x="2351088" y="3365500"/>
          <p14:tracePt t="56375" x="2359025" y="3365500"/>
          <p14:tracePt t="56397" x="2366963" y="3349625"/>
          <p14:tracePt t="56405" x="2374900" y="3341688"/>
          <p14:tracePt t="56413" x="2374900" y="3333750"/>
          <p14:tracePt t="56420" x="2392363" y="3302000"/>
          <p14:tracePt t="56428" x="2400300" y="3278188"/>
          <p14:tracePt t="56435" x="2424113" y="3252788"/>
          <p14:tracePt t="56442" x="2439988" y="3221038"/>
          <p14:tracePt t="56450" x="2455863" y="3197225"/>
          <p14:tracePt t="56457" x="2487613" y="3157538"/>
          <p14:tracePt t="56464" x="2511425" y="3133725"/>
          <p14:tracePt t="56472" x="2543175" y="3094038"/>
          <p14:tracePt t="56481" x="2559050" y="3054350"/>
          <p14:tracePt t="56487" x="2582863" y="3014663"/>
          <p14:tracePt t="56495" x="2598738" y="2998788"/>
          <p14:tracePt t="56502" x="2606675" y="2982913"/>
          <p14:tracePt t="56510" x="2614613" y="2974975"/>
          <p14:tracePt t="56764" x="2606675" y="2974975"/>
          <p14:tracePt t="56771" x="2598738" y="2982913"/>
          <p14:tracePt t="56780" x="2598738" y="2990850"/>
          <p14:tracePt t="56787" x="2590800" y="2990850"/>
          <p14:tracePt t="56914" x="2590800" y="2982913"/>
          <p14:tracePt t="56922" x="2590800" y="2967038"/>
          <p14:tracePt t="56930" x="2590800" y="2959100"/>
          <p14:tracePt t="56937" x="2582863" y="2943225"/>
          <p14:tracePt t="56944" x="2574925" y="2935288"/>
          <p14:tracePt t="56952" x="2566988" y="2901950"/>
          <p14:tracePt t="56960" x="2559050" y="2878138"/>
          <p14:tracePt t="56967" x="2551113" y="2870200"/>
          <p14:tracePt t="56975" x="2543175" y="2854325"/>
          <p14:tracePt t="56982" x="2543175" y="2838450"/>
          <p14:tracePt t="56989" x="2543175" y="2830513"/>
          <p14:tracePt t="57004" x="2543175" y="2822575"/>
          <p14:tracePt t="57012" x="2543175" y="2814638"/>
          <p14:tracePt t="57094" x="2543175" y="2822575"/>
          <p14:tracePt t="57102" x="2535238" y="2830513"/>
          <p14:tracePt t="57113" x="2535238" y="2838450"/>
          <p14:tracePt t="57117" x="2527300" y="2862263"/>
          <p14:tracePt t="57125" x="2519363" y="2886075"/>
          <p14:tracePt t="57132" x="2511425" y="2909888"/>
          <p14:tracePt t="57140" x="2503488" y="2935288"/>
          <p14:tracePt t="57163" x="2487613" y="2998788"/>
          <p14:tracePt t="57169" x="2479675" y="3014663"/>
          <p14:tracePt t="57177" x="2471738" y="3038475"/>
          <p14:tracePt t="57185" x="2471738" y="3054350"/>
          <p14:tracePt t="57193" x="2471738" y="3062288"/>
          <p14:tracePt t="57200" x="2471738" y="3078163"/>
          <p14:tracePt t="57207" x="2471738" y="3094038"/>
          <p14:tracePt t="57214" x="2463800" y="3094038"/>
          <p14:tracePt t="57222" x="2463800" y="3109913"/>
          <p14:tracePt t="57232" x="2463800" y="3117850"/>
          <p14:tracePt t="57238" x="2463800" y="3133725"/>
          <p14:tracePt t="57252" x="2463800" y="3141663"/>
          <p14:tracePt t="57267" x="2463800" y="3149600"/>
          <p14:tracePt t="57275" x="2455863" y="3157538"/>
          <p14:tracePt t="57282" x="2455863" y="3165475"/>
          <p14:tracePt t="57297" x="2455863" y="3173413"/>
          <p14:tracePt t="57365" x="2447925" y="3173413"/>
          <p14:tracePt t="57612" x="2455863" y="3173413"/>
          <p14:tracePt t="57620" x="2471738" y="3157538"/>
          <p14:tracePt t="57627" x="2487613" y="3149600"/>
          <p14:tracePt t="57634" x="2511425" y="3117850"/>
          <p14:tracePt t="57642" x="2543175" y="3094038"/>
          <p14:tracePt t="57650" x="2566988" y="3062288"/>
          <p14:tracePt t="57657" x="2606675" y="3030538"/>
          <p14:tracePt t="57664" x="2638425" y="3006725"/>
          <p14:tracePt t="57672" x="2670175" y="2974975"/>
          <p14:tracePt t="57680" x="2693988" y="2943225"/>
          <p14:tracePt t="57687" x="2709863" y="2927350"/>
          <p14:tracePt t="57695" x="2725738" y="2919413"/>
          <p14:tracePt t="57702" x="2733675" y="2894013"/>
          <p14:tracePt t="57710" x="2741613" y="2894013"/>
          <p14:tracePt t="57852" x="2741613" y="2901950"/>
          <p14:tracePt t="57859" x="2741613" y="2909888"/>
          <p14:tracePt t="57875" x="2741613" y="2919413"/>
          <p14:tracePt t="57890" x="2741613" y="2935288"/>
          <p14:tracePt t="57905" x="2741613" y="2943225"/>
          <p14:tracePt t="57913" x="2741613" y="2951163"/>
          <p14:tracePt t="57920" x="2741613" y="2959100"/>
          <p14:tracePt t="57927" x="2741613" y="2967038"/>
          <p14:tracePt t="57935" x="2741613" y="2974975"/>
          <p14:tracePt t="57942" x="2741613" y="2982913"/>
          <p14:tracePt t="57950" x="2751138" y="2990850"/>
          <p14:tracePt t="57965" x="2751138" y="3006725"/>
          <p14:tracePt t="57972" x="2751138" y="3022600"/>
          <p14:tracePt t="57987" x="2751138" y="3030538"/>
          <p14:tracePt t="57995" x="2751138" y="3038475"/>
          <p14:tracePt t="58002" x="2751138" y="3046413"/>
          <p14:tracePt t="58010" x="2751138" y="3062288"/>
          <p14:tracePt t="58017" x="2751138" y="3070225"/>
          <p14:tracePt t="58032" x="2751138" y="3078163"/>
          <p14:tracePt t="58040" x="2751138" y="3086100"/>
          <p14:tracePt t="58047" x="2741613" y="3094038"/>
          <p14:tracePt t="58054" x="2741613" y="3101975"/>
          <p14:tracePt t="58062" x="2741613" y="3109913"/>
          <p14:tracePt t="58076" x="2733675" y="3117850"/>
          <p14:tracePt t="58100" x="2733675" y="3125788"/>
          <p14:tracePt t="58122" x="2733675" y="3133725"/>
          <p14:tracePt t="58163" x="2725738" y="3141663"/>
          <p14:tracePt t="58257" x="2725738" y="3149600"/>
          <p14:tracePt t="58265" x="2717800" y="3157538"/>
          <p14:tracePt t="58272" x="2709863" y="3157538"/>
          <p14:tracePt t="58279" x="2701925" y="3165475"/>
          <p14:tracePt t="58287" x="2693988" y="3173413"/>
          <p14:tracePt t="58295" x="2693988" y="3181350"/>
          <p14:tracePt t="58302" x="2693988" y="3189288"/>
          <p14:tracePt t="58317" x="2686050" y="3189288"/>
          <p14:tracePt t="58326" x="2686050" y="3197225"/>
          <p14:tracePt t="58504" x="2701925" y="3197225"/>
          <p14:tracePt t="58512" x="2709863" y="3197225"/>
          <p14:tracePt t="58520" x="2717800" y="3181350"/>
          <p14:tracePt t="58527" x="2733675" y="3181350"/>
          <p14:tracePt t="58535" x="2759075" y="3173413"/>
          <p14:tracePt t="58542" x="2767013" y="3173413"/>
          <p14:tracePt t="58550" x="2774950" y="3165475"/>
          <p14:tracePt t="58557" x="2790825" y="3157538"/>
          <p14:tracePt t="58565" x="2798763" y="3157538"/>
          <p14:tracePt t="58572" x="2806700" y="3157538"/>
          <p14:tracePt t="58587" x="2806700" y="3149600"/>
          <p14:tracePt t="58604" x="2814638" y="3149600"/>
          <p14:tracePt t="58797" x="2822575" y="3149600"/>
          <p14:tracePt t="58804" x="2830513" y="3149600"/>
          <p14:tracePt t="58812" x="2838450" y="3149600"/>
          <p14:tracePt t="58827" x="2846388" y="3149600"/>
          <p14:tracePt t="61152" x="2846388" y="3141663"/>
          <p14:tracePt t="61162" x="2846388" y="3117850"/>
          <p14:tracePt t="61168" x="2846388" y="3109913"/>
          <p14:tracePt t="61176" x="2838450" y="3094038"/>
          <p14:tracePt t="61182" x="2838450" y="3086100"/>
          <p14:tracePt t="61192" x="2838450" y="3078163"/>
          <p14:tracePt t="61197" x="2838450" y="3070225"/>
          <p14:tracePt t="61212" x="2830513" y="3054350"/>
          <p14:tracePt t="61332" x="2822575" y="3054350"/>
          <p14:tracePt t="61348" x="2814638" y="3054350"/>
          <p14:tracePt t="61370" x="2806700" y="3054350"/>
          <p14:tracePt t="61377" x="2798763" y="3054350"/>
          <p14:tracePt t="61384" x="2798763" y="3062288"/>
          <p14:tracePt t="61407" x="2790825" y="3062288"/>
          <p14:tracePt t="61423" x="2782888" y="3070225"/>
          <p14:tracePt t="61429" x="2774950" y="3070225"/>
          <p14:tracePt t="61437" x="2767013" y="3070225"/>
          <p14:tracePt t="61444" x="2759075" y="3078163"/>
          <p14:tracePt t="61452" x="2751138" y="3078163"/>
          <p14:tracePt t="61460" x="2741613" y="3078163"/>
          <p14:tracePt t="61474" x="2733675" y="3078163"/>
          <p14:tracePt t="61549" x="2725738" y="3078163"/>
          <p14:tracePt t="61564" x="2717800" y="3078163"/>
          <p14:tracePt t="61573" x="2709863" y="3078163"/>
          <p14:tracePt t="61580" x="2701925" y="3078163"/>
          <p14:tracePt t="61587" x="2678113" y="3078163"/>
          <p14:tracePt t="61594" x="2654300" y="3078163"/>
          <p14:tracePt t="61602" x="2630488" y="3078163"/>
          <p14:tracePt t="61610" x="2606675" y="3078163"/>
          <p14:tracePt t="61617" x="2574925" y="3078163"/>
          <p14:tracePt t="61625" x="2551113" y="3078163"/>
          <p14:tracePt t="61632" x="2519363" y="3078163"/>
          <p14:tracePt t="61641" x="2503488" y="3078163"/>
          <p14:tracePt t="61648" x="2471738" y="3078163"/>
          <p14:tracePt t="61655" x="2455863" y="3078163"/>
          <p14:tracePt t="61662" x="2447925" y="3078163"/>
          <p14:tracePt t="61677" x="2439988" y="3078163"/>
          <p14:tracePt t="61767" x="2439988" y="3070225"/>
          <p14:tracePt t="61775" x="2439988" y="3062288"/>
          <p14:tracePt t="62532" x="2447925" y="3062288"/>
          <p14:tracePt t="62541" x="2455863" y="3062288"/>
          <p14:tracePt t="62547" x="2463800" y="3062288"/>
          <p14:tracePt t="62557" x="2471738" y="3062288"/>
          <p14:tracePt t="62571" x="2487613" y="3054350"/>
          <p14:tracePt t="62586" x="2495550" y="3054350"/>
          <p14:tracePt t="62595" x="2503488" y="3054350"/>
          <p14:tracePt t="62609" x="2519363" y="3054350"/>
          <p14:tracePt t="62626" x="2527300" y="3054350"/>
          <p14:tracePt t="62629" x="2535238" y="3054350"/>
          <p14:tracePt t="62639" x="2543175" y="3054350"/>
          <p14:tracePt t="62645" x="2551113" y="3054350"/>
          <p14:tracePt t="62652" x="2559050" y="3054350"/>
          <p14:tracePt t="62660" x="2566988" y="3062288"/>
          <p14:tracePt t="62668" x="2574925" y="3062288"/>
          <p14:tracePt t="62683" x="2582863" y="3062288"/>
          <p14:tracePt t="62692" x="2590800" y="3062288"/>
          <p14:tracePt t="63019" x="2598738" y="3062288"/>
          <p14:tracePt t="63035" x="2606675" y="3062288"/>
          <p14:tracePt t="63049" x="2614613" y="3062288"/>
          <p14:tracePt t="63057" x="2622550" y="3062288"/>
          <p14:tracePt t="63080" x="2630488" y="3062288"/>
          <p14:tracePt t="63312" x="2638425" y="3062288"/>
          <p14:tracePt t="63379" x="2646363" y="3062288"/>
          <p14:tracePt t="63387" x="2646363" y="3070225"/>
          <p14:tracePt t="63394" x="2654300" y="3070225"/>
          <p14:tracePt t="63409" x="2662238" y="3070225"/>
          <p14:tracePt t="63432" x="2670175" y="3070225"/>
          <p14:tracePt t="63447" x="2670175" y="3078163"/>
          <p14:tracePt t="63484" x="2678113" y="3078163"/>
          <p14:tracePt t="63500" x="2686050" y="3086100"/>
          <p14:tracePt t="63515" x="2686050" y="3101975"/>
          <p14:tracePt t="63522" x="2693988" y="3109913"/>
          <p14:tracePt t="63530" x="2693988" y="3117850"/>
          <p14:tracePt t="63537" x="2701925" y="3125788"/>
          <p14:tracePt t="63545" x="2709863" y="3133725"/>
          <p14:tracePt t="63552" x="2709863" y="3149600"/>
          <p14:tracePt t="63559" x="2717800" y="3149600"/>
          <p14:tracePt t="63567" x="2725738" y="3157538"/>
          <p14:tracePt t="63575" x="2725738" y="3165475"/>
          <p14:tracePt t="63582" x="2733675" y="3165475"/>
          <p14:tracePt t="63590" x="2733675" y="3173413"/>
          <p14:tracePt t="63612" x="2733675" y="3181350"/>
          <p14:tracePt t="63650" x="2733675" y="3189288"/>
          <p14:tracePt t="63889" x="2741613" y="3189288"/>
          <p14:tracePt t="63905" x="2751138" y="3189288"/>
          <p14:tracePt t="63913" x="2759075" y="3189288"/>
          <p14:tracePt t="63927" x="2767013" y="3189288"/>
          <p14:tracePt t="63942" x="2774950" y="3189288"/>
          <p14:tracePt t="63972" x="2782888" y="3189288"/>
          <p14:tracePt t="65862" x="2782888" y="3205163"/>
          <p14:tracePt t="65870" x="2782888" y="3228975"/>
          <p14:tracePt t="65878" x="2782888" y="3244850"/>
          <p14:tracePt t="65886" x="2782888" y="3270250"/>
          <p14:tracePt t="65892" x="2782888" y="3294063"/>
          <p14:tracePt t="65900" x="2782888" y="3317875"/>
          <p14:tracePt t="65909" x="2782888" y="3349625"/>
          <p14:tracePt t="65915" x="2790825" y="3381375"/>
          <p14:tracePt t="65923" x="2798763" y="3421063"/>
          <p14:tracePt t="65930" x="2806700" y="3460750"/>
          <p14:tracePt t="65937" x="2814638" y="3484563"/>
          <p14:tracePt t="65946" x="2830513" y="3524250"/>
          <p14:tracePt t="65952" x="2846388" y="3540125"/>
          <p14:tracePt t="65962" x="2870200" y="3563938"/>
          <p14:tracePt t="65969" x="2886075" y="3579813"/>
          <p14:tracePt t="65976" x="2917825" y="3595688"/>
          <p14:tracePt t="65983" x="2941638" y="3613150"/>
          <p14:tracePt t="65991" x="2957513" y="3613150"/>
          <p14:tracePt t="65997" x="2981325" y="3621088"/>
          <p14:tracePt t="66005" x="2989263" y="3621088"/>
          <p14:tracePt t="66023" x="2997200" y="3621088"/>
          <p14:tracePt t="66094" x="3013075" y="3621088"/>
          <p14:tracePt t="66117" x="3021013" y="3613150"/>
          <p14:tracePt t="66126" x="3021013" y="3605213"/>
          <p14:tracePt t="66132" x="3028950" y="3605213"/>
          <p14:tracePt t="66141" x="3028950" y="3595688"/>
          <p14:tracePt t="66149" x="3044825" y="3595688"/>
          <p14:tracePt t="66157" x="3044825" y="3579813"/>
          <p14:tracePt t="66162" x="3052763" y="3579813"/>
          <p14:tracePt t="66172" x="3060700" y="3579813"/>
          <p14:tracePt t="66178" x="3060700" y="3571875"/>
          <p14:tracePt t="66188" x="3068638" y="3571875"/>
          <p14:tracePt t="66192" x="3068638" y="3563938"/>
          <p14:tracePt t="66200" x="3068638" y="3556000"/>
          <p14:tracePt t="66207" x="3076575" y="3556000"/>
          <p14:tracePt t="66230" x="3084513" y="3556000"/>
          <p14:tracePt t="66237" x="3084513" y="3548063"/>
          <p14:tracePt t="66255" x="3092450" y="3548063"/>
          <p14:tracePt t="66417" x="3084513" y="3548063"/>
          <p14:tracePt t="66424" x="3068638" y="3548063"/>
          <p14:tracePt t="66432" x="3052763" y="3548063"/>
          <p14:tracePt t="66439" x="3028950" y="3548063"/>
          <p14:tracePt t="66447" x="3013075" y="3548063"/>
          <p14:tracePt t="66455" x="2997200" y="3548063"/>
          <p14:tracePt t="66462" x="2989263" y="3548063"/>
          <p14:tracePt t="66469" x="2957513" y="3556000"/>
          <p14:tracePt t="66477" x="2949575" y="3563938"/>
          <p14:tracePt t="66522" x="2941638" y="3563938"/>
          <p14:tracePt t="66530" x="2933700" y="3563938"/>
          <p14:tracePt t="66582" x="2941638" y="3563938"/>
          <p14:tracePt t="66597" x="2949575" y="3563938"/>
          <p14:tracePt t="66612" x="2957513" y="3563938"/>
          <p14:tracePt t="66702" x="2965450" y="3563938"/>
          <p14:tracePt t="66710" x="2973388" y="3563938"/>
          <p14:tracePt t="66717" x="2973388" y="3556000"/>
          <p14:tracePt t="66755" x="2981325" y="3548063"/>
          <p14:tracePt t="66792" x="2989263" y="3548063"/>
          <p14:tracePt t="66934" x="2997200" y="3548063"/>
          <p14:tracePt t="66942" x="3005138" y="3540125"/>
          <p14:tracePt t="66957" x="3013075" y="3540125"/>
          <p14:tracePt t="66972" x="3021013" y="3540125"/>
          <p14:tracePt t="66979" x="3021013" y="3532188"/>
          <p14:tracePt t="66987" x="3036888" y="3532188"/>
          <p14:tracePt t="67002" x="3052763" y="3524250"/>
          <p14:tracePt t="67010" x="3060700" y="3524250"/>
          <p14:tracePt t="67017" x="3084513" y="3524250"/>
          <p14:tracePt t="67025" x="3109913" y="3524250"/>
          <p14:tracePt t="67032" x="3125788" y="3516313"/>
          <p14:tracePt t="67040" x="3141663" y="3508375"/>
          <p14:tracePt t="67046" x="3165475" y="3508375"/>
          <p14:tracePt t="67056" x="3181350" y="3508375"/>
          <p14:tracePt t="67062" x="3205163" y="3508375"/>
          <p14:tracePt t="67070" x="3228975" y="3508375"/>
          <p14:tracePt t="67077" x="3244850" y="3508375"/>
          <p14:tracePt t="67086" x="3268663" y="3508375"/>
          <p14:tracePt t="67092" x="3284538" y="3508375"/>
          <p14:tracePt t="67100" x="3308350" y="3508375"/>
          <p14:tracePt t="67107" x="3332163" y="3508375"/>
          <p14:tracePt t="67115" x="3348038" y="3508375"/>
          <p14:tracePt t="67122" x="3355975" y="3508375"/>
          <p14:tracePt t="67130" x="3363913" y="3508375"/>
          <p14:tracePt t="67137" x="3379788" y="3508375"/>
          <p14:tracePt t="67144" x="3387725" y="3508375"/>
          <p14:tracePt t="67219" x="3395663" y="3508375"/>
          <p14:tracePt t="67236" x="3403600" y="3508375"/>
          <p14:tracePt t="67257" x="3411538" y="3508375"/>
          <p14:tracePt t="67294" x="3419475" y="3508375"/>
          <p14:tracePt t="67467" x="3419475" y="3516313"/>
          <p14:tracePt t="67481" x="3419475" y="3532188"/>
          <p14:tracePt t="67497" x="3419475" y="3540125"/>
          <p14:tracePt t="67512" x="3419475" y="3548063"/>
          <p14:tracePt t="67520" x="3419475" y="3556000"/>
          <p14:tracePt t="67535" x="3419475" y="3563938"/>
          <p14:tracePt t="67647" x="3427413" y="3563938"/>
          <p14:tracePt t="67662" x="3435350" y="3563938"/>
          <p14:tracePt t="67692" x="3443288" y="3563938"/>
          <p14:tracePt t="68547" x="3451225" y="3563938"/>
          <p14:tracePt t="68554" x="3459163" y="3563938"/>
          <p14:tracePt t="68570" x="3467100" y="3563938"/>
          <p14:tracePt t="68584" x="3476625" y="3563938"/>
          <p14:tracePt t="68599" x="3484563" y="3563938"/>
          <p14:tracePt t="68614" x="3492500" y="3563938"/>
          <p14:tracePt t="68667" x="3500438" y="3563938"/>
          <p14:tracePt t="68682" x="3508375" y="3563938"/>
          <p14:tracePt t="68704" x="3516313" y="3563938"/>
          <p14:tracePt t="68720" x="3524250" y="3563938"/>
          <p14:tracePt t="68727" x="3532188" y="3563938"/>
          <p14:tracePt t="68742" x="3540125" y="3563938"/>
          <p14:tracePt t="68757" x="3548063" y="3563938"/>
          <p14:tracePt t="68788" x="3556000" y="3563938"/>
          <p14:tracePt t="68803" x="3563938" y="3563938"/>
          <p14:tracePt t="68832" x="3571875" y="3563938"/>
          <p14:tracePt t="69207" x="3579813" y="3563938"/>
          <p14:tracePt t="69214" x="3587750" y="3563938"/>
          <p14:tracePt t="69222" x="3611563" y="3563938"/>
          <p14:tracePt t="69229" x="3627438" y="3571875"/>
          <p14:tracePt t="69237" x="3643313" y="3571875"/>
          <p14:tracePt t="69244" x="3667125" y="3571875"/>
          <p14:tracePt t="69252" x="3690938" y="3571875"/>
          <p14:tracePt t="69260" x="3706813" y="3579813"/>
          <p14:tracePt t="69267" x="3730625" y="3579813"/>
          <p14:tracePt t="69274" x="3746500" y="3579813"/>
          <p14:tracePt t="69282" x="3754438" y="3579813"/>
          <p14:tracePt t="69290" x="3770313" y="3587750"/>
          <p14:tracePt t="69537" x="3778250" y="3587750"/>
          <p14:tracePt t="70212" x="3786188" y="3587750"/>
          <p14:tracePt t="70219" x="3794125" y="3587750"/>
          <p14:tracePt t="70235" x="3802063" y="3587750"/>
          <p14:tracePt t="70252" x="3810000" y="3587750"/>
          <p14:tracePt t="70257" x="3817938" y="3587750"/>
          <p14:tracePt t="70265" x="3825875" y="3587750"/>
          <p14:tracePt t="70280" x="3833813" y="3587750"/>
          <p14:tracePt t="70296" x="3843338" y="3587750"/>
          <p14:tracePt t="71247" x="3825875" y="3587750"/>
          <p14:tracePt t="71254" x="3810000" y="3587750"/>
          <p14:tracePt t="71262" x="3778250" y="3587750"/>
          <p14:tracePt t="71271" x="3754438" y="3587750"/>
          <p14:tracePt t="71278" x="3722688" y="3587750"/>
          <p14:tracePt t="71285" x="3714750" y="3587750"/>
          <p14:tracePt t="71293" x="3698875" y="3587750"/>
          <p14:tracePt t="71300" x="3690938" y="3587750"/>
          <p14:tracePt t="71389" x="3683000" y="3587750"/>
          <p14:tracePt t="71569" x="3698875" y="3587750"/>
          <p14:tracePt t="71578" x="3714750" y="3587750"/>
          <p14:tracePt t="71585" x="3738563" y="3579813"/>
          <p14:tracePt t="71593" x="3754438" y="3579813"/>
          <p14:tracePt t="71601" x="3778250" y="3579813"/>
          <p14:tracePt t="71607" x="3810000" y="3579813"/>
          <p14:tracePt t="71617" x="3833813" y="3571875"/>
          <p14:tracePt t="71622" x="3867150" y="3571875"/>
          <p14:tracePt t="71629" x="3890963" y="3563938"/>
          <p14:tracePt t="71640" x="3906838" y="3563938"/>
          <p14:tracePt t="71646" x="3922713" y="3563938"/>
          <p14:tracePt t="71653" x="3946525" y="3556000"/>
          <p14:tracePt t="71669" x="3970338" y="3556000"/>
          <p14:tracePt t="71675" x="3978275" y="3556000"/>
          <p14:tracePt t="71686" x="3994150" y="3548063"/>
          <p14:tracePt t="71690" x="3994150" y="3540125"/>
          <p14:tracePt t="71701" x="4002088" y="3540125"/>
          <p14:tracePt t="71705" x="4017963" y="3540125"/>
          <p14:tracePt t="71713" x="4033838" y="3532188"/>
          <p14:tracePt t="71720" x="4041775" y="3532188"/>
          <p14:tracePt t="71728" x="4057650" y="3524250"/>
          <p14:tracePt t="71735" x="4065588" y="3524250"/>
          <p14:tracePt t="71743" x="4073525" y="3524250"/>
          <p14:tracePt t="71750" x="4089400" y="3516313"/>
          <p14:tracePt t="71758" x="4097338" y="3508375"/>
          <p14:tracePt t="71766" x="4105275" y="3508375"/>
          <p14:tracePt t="71772" x="4113213" y="3508375"/>
          <p14:tracePt t="71782" x="4121150" y="3500438"/>
          <p14:tracePt t="71787" x="4129088" y="3492500"/>
          <p14:tracePt t="71796" x="4137025" y="3492500"/>
          <p14:tracePt t="71803" x="4144963" y="3492500"/>
          <p14:tracePt t="71818" x="4152900" y="3492500"/>
          <p14:tracePt t="71826" x="4152900" y="3484563"/>
          <p14:tracePt t="71840" x="4160838" y="3484563"/>
          <p14:tracePt t="71886" x="4160838" y="3476625"/>
          <p14:tracePt t="71901" x="4168775" y="3476625"/>
          <p14:tracePt t="72004" x="4168775" y="3468688"/>
          <p14:tracePt t="72019" x="4168775" y="3460750"/>
          <p14:tracePt t="72027" x="4176713" y="3460750"/>
          <p14:tracePt t="72042" x="4176713" y="3452813"/>
          <p14:tracePt t="72058" x="4176713" y="3436938"/>
          <p14:tracePt t="72072" x="4176713" y="3429000"/>
          <p14:tracePt t="72080" x="4184650" y="3421063"/>
          <p14:tracePt t="72087" x="4184650" y="3413125"/>
          <p14:tracePt t="72094" x="4192588" y="3397250"/>
          <p14:tracePt t="72109" x="4200525" y="3389313"/>
          <p14:tracePt t="72118" x="4200525" y="3381375"/>
          <p14:tracePt t="72125" x="4200525" y="3373438"/>
          <p14:tracePt t="72132" x="4217988" y="3373438"/>
          <p14:tracePt t="72151" x="4217988" y="3365500"/>
          <p14:tracePt t="72154" x="4225925" y="3365500"/>
          <p14:tracePt t="72201" x="4233863" y="3365500"/>
          <p14:tracePt t="72207" x="4233863" y="3357563"/>
          <p14:tracePt t="72231" x="4241800" y="3357563"/>
          <p14:tracePt t="72237" x="4249738" y="3357563"/>
          <p14:tracePt t="72252" x="4257675" y="3357563"/>
          <p14:tracePt t="72260" x="4265613" y="3357563"/>
          <p14:tracePt t="72267" x="4273550" y="3357563"/>
          <p14:tracePt t="72275" x="4281488" y="3357563"/>
          <p14:tracePt t="72282" x="4297363" y="3357563"/>
          <p14:tracePt t="72290" x="4305300" y="3357563"/>
          <p14:tracePt t="72298" x="4313238" y="3357563"/>
          <p14:tracePt t="72306" x="4321175" y="3357563"/>
          <p14:tracePt t="72312" x="4344988" y="3357563"/>
          <p14:tracePt t="72320" x="4352925" y="3357563"/>
          <p14:tracePt t="72327" x="4368800" y="3357563"/>
          <p14:tracePt t="72334" x="4392613" y="3357563"/>
          <p14:tracePt t="72342" x="4416425" y="3357563"/>
          <p14:tracePt t="72350" x="4432300" y="3357563"/>
          <p14:tracePt t="72358" x="4448175" y="3357563"/>
          <p14:tracePt t="72368" x="4464050" y="3357563"/>
          <p14:tracePt t="72374" x="4487863" y="3357563"/>
          <p14:tracePt t="72381" x="4511675" y="3357563"/>
          <p14:tracePt t="72388" x="4535488" y="3357563"/>
          <p14:tracePt t="72394" x="4592638" y="3357563"/>
          <p14:tracePt t="72402" x="4616450" y="3357563"/>
          <p14:tracePt t="72410" x="4648200" y="3365500"/>
          <p14:tracePt t="72417" x="4687888" y="3365500"/>
          <p14:tracePt t="72425" x="4711700" y="3373438"/>
          <p14:tracePt t="72432" x="4759325" y="3373438"/>
          <p14:tracePt t="72440" x="4814888" y="3381375"/>
          <p14:tracePt t="72448" x="4854575" y="3389313"/>
          <p14:tracePt t="72455" x="4910138" y="3389313"/>
          <p14:tracePt t="72462" x="4967288" y="3397250"/>
          <p14:tracePt t="72470" x="5022850" y="3397250"/>
          <p14:tracePt t="72477" x="5070475" y="3397250"/>
          <p14:tracePt t="72485" x="5126038" y="3397250"/>
          <p14:tracePt t="72492" x="5165725" y="3405188"/>
          <p14:tracePt t="72501" x="5229225" y="3405188"/>
          <p14:tracePt t="72507" x="5284788" y="3413125"/>
          <p14:tracePt t="72514" x="5334000" y="3413125"/>
          <p14:tracePt t="72522" x="5381625" y="3413125"/>
          <p14:tracePt t="72530" x="5421313" y="3413125"/>
          <p14:tracePt t="72537" x="5484813" y="3421063"/>
          <p14:tracePt t="72545" x="5540375" y="3421063"/>
          <p14:tracePt t="72551" x="5603875" y="3421063"/>
          <p14:tracePt t="72560" x="5659438" y="3421063"/>
          <p14:tracePt t="72567" x="5700713" y="3421063"/>
          <p14:tracePt t="72575" x="5756275" y="3421063"/>
          <p14:tracePt t="72582" x="5811838" y="3421063"/>
          <p14:tracePt t="72590" x="5859463" y="3421063"/>
          <p14:tracePt t="72598" x="5915025" y="3421063"/>
          <p14:tracePt t="72605" x="5970588" y="3421063"/>
          <p14:tracePt t="72612" x="6010275" y="3421063"/>
          <p14:tracePt t="72620" x="6059488" y="3421063"/>
          <p14:tracePt t="72627" x="6099175" y="3421063"/>
          <p14:tracePt t="72634" x="6146800" y="3421063"/>
          <p14:tracePt t="72642" x="6186488" y="3421063"/>
          <p14:tracePt t="72650" x="6226175" y="3421063"/>
          <p14:tracePt t="72657" x="6273800" y="3421063"/>
          <p14:tracePt t="72665" x="6305550" y="3421063"/>
          <p14:tracePt t="72671" x="6321425" y="3421063"/>
          <p14:tracePt t="72680" x="6361113" y="3421063"/>
          <p14:tracePt t="72687" x="6410325" y="3421063"/>
          <p14:tracePt t="72695" x="6450013" y="3421063"/>
          <p14:tracePt t="72702" x="6481763" y="3421063"/>
          <p14:tracePt t="72710" x="6529388" y="3421063"/>
          <p14:tracePt t="72717" x="6561138" y="3421063"/>
          <p14:tracePt t="72725" x="6592888" y="3421063"/>
          <p14:tracePt t="72733" x="6640513" y="3421063"/>
          <p14:tracePt t="72740" x="6688138" y="3421063"/>
          <p14:tracePt t="72748" x="6743700" y="3421063"/>
          <p14:tracePt t="72755" x="6784975" y="3421063"/>
          <p14:tracePt t="72762" x="6816725" y="3421063"/>
          <p14:tracePt t="72770" x="6872288" y="3421063"/>
          <p14:tracePt t="72777" x="6911975" y="3421063"/>
          <p14:tracePt t="72784" x="6943725" y="3421063"/>
          <p14:tracePt t="72792" x="6991350" y="3421063"/>
          <p14:tracePt t="72800" x="7023100" y="3421063"/>
          <p14:tracePt t="72807" x="7062788" y="3421063"/>
          <p14:tracePt t="72814" x="7102475" y="3421063"/>
          <p14:tracePt t="72823" x="7126288" y="3421063"/>
          <p14:tracePt t="72833" x="7159625" y="3421063"/>
          <p14:tracePt t="72838" x="7191375" y="3421063"/>
          <p14:tracePt t="72845" x="7231063" y="3421063"/>
          <p14:tracePt t="72852" x="7262813" y="3421063"/>
          <p14:tracePt t="72860" x="7310438" y="3421063"/>
          <p14:tracePt t="72867" x="7342188" y="3421063"/>
          <p14:tracePt t="72875" x="7397750" y="3421063"/>
          <p14:tracePt t="72882" x="7453313" y="3413125"/>
          <p14:tracePt t="72890" x="7493000" y="3413125"/>
          <p14:tracePt t="72898" x="7550150" y="3405188"/>
          <p14:tracePt t="72905" x="7605713" y="3397250"/>
          <p14:tracePt t="72912" x="7637463" y="3397250"/>
          <p14:tracePt t="72919" x="7693025" y="3397250"/>
          <p14:tracePt t="72927" x="7732713" y="3389313"/>
          <p14:tracePt t="72935" x="7780338" y="3389313"/>
          <p14:tracePt t="72942" x="7835900" y="3381375"/>
          <p14:tracePt t="72950" x="7877175" y="3373438"/>
          <p14:tracePt t="72957" x="7908925" y="3373438"/>
          <p14:tracePt t="72964" x="7948613" y="3373438"/>
          <p14:tracePt t="72972" x="7980363" y="3365500"/>
          <p14:tracePt t="72981" x="8004175" y="3365500"/>
          <p14:tracePt t="72987" x="8027988" y="3365500"/>
          <p14:tracePt t="72995" x="8051800" y="3365500"/>
          <p14:tracePt t="73003" x="8059738" y="3365500"/>
          <p14:tracePt t="73010" x="8083550" y="3365500"/>
          <p14:tracePt t="73017" x="8091488" y="3365500"/>
          <p14:tracePt t="73025" x="8107363" y="3365500"/>
          <p14:tracePt t="73032" x="8123238" y="3365500"/>
          <p14:tracePt t="73040" x="8131175" y="3365500"/>
          <p14:tracePt t="73047" x="8154988" y="3365500"/>
          <p14:tracePt t="73055" x="8170863" y="3365500"/>
          <p14:tracePt t="73062" x="8186738" y="3365500"/>
          <p14:tracePt t="73070" x="8218488" y="3365500"/>
          <p14:tracePt t="73077" x="8243888" y="3365500"/>
          <p14:tracePt t="73084" x="8275638" y="3365500"/>
          <p14:tracePt t="73092" x="8315325" y="3357563"/>
          <p14:tracePt t="73100" x="8347075" y="3357563"/>
          <p14:tracePt t="73107" x="8378825" y="3357563"/>
          <p14:tracePt t="73114" x="8434388" y="3349625"/>
          <p14:tracePt t="73122" x="8450263" y="3349625"/>
          <p14:tracePt t="73129" x="8458200" y="3349625"/>
          <p14:tracePt t="73137" x="8466138" y="3341688"/>
          <p14:tracePt t="73149" x="8474075" y="3341688"/>
          <p14:tracePt t="73151" x="8482013" y="3341688"/>
          <p14:tracePt t="74996" x="8474075" y="3341688"/>
          <p14:tracePt t="75020" x="8466138" y="3341688"/>
          <p14:tracePt t="75035" x="8458200" y="3341688"/>
          <p14:tracePt t="75042" x="8458200" y="3349625"/>
          <p14:tracePt t="75058" x="8450263" y="3349625"/>
          <p14:tracePt t="75065" x="8442325" y="3357563"/>
          <p14:tracePt t="75087" x="8434388" y="3357563"/>
          <p14:tracePt t="75192" x="8426450" y="3357563"/>
          <p14:tracePt t="75199" x="8378825" y="3357563"/>
          <p14:tracePt t="75208" x="8339138" y="3357563"/>
          <p14:tracePt t="75215" x="8283575" y="3349625"/>
          <p14:tracePt t="75222" x="8210550" y="3349625"/>
          <p14:tracePt t="75231" x="8131175" y="3349625"/>
          <p14:tracePt t="75237" x="8035925" y="3349625"/>
          <p14:tracePt t="75245" x="7924800" y="3349625"/>
          <p14:tracePt t="75252" x="7835900" y="3349625"/>
          <p14:tracePt t="75261" x="7724775" y="3349625"/>
          <p14:tracePt t="75267" x="7637463" y="3349625"/>
          <p14:tracePt t="75274" x="7526338" y="3349625"/>
          <p14:tracePt t="75282" x="7413625" y="3349625"/>
          <p14:tracePt t="75289" x="7310438" y="3349625"/>
          <p14:tracePt t="75298" x="7199313" y="3349625"/>
          <p14:tracePt t="75304" x="7078663" y="3349625"/>
          <p14:tracePt t="75312" x="6935788" y="3349625"/>
          <p14:tracePt t="75320" x="6832600" y="3349625"/>
          <p14:tracePt t="75327" x="6672263" y="3349625"/>
          <p14:tracePt t="75335" x="6513513" y="3349625"/>
          <p14:tracePt t="75342" x="6361113" y="3349625"/>
          <p14:tracePt t="75349" x="6210300" y="3349625"/>
          <p14:tracePt t="75357" x="6075363" y="3349625"/>
          <p14:tracePt t="75365" x="5994400" y="3349625"/>
          <p14:tracePt t="75372" x="5899150" y="3357563"/>
          <p14:tracePt t="75380" x="5803900" y="3357563"/>
          <p14:tracePt t="75387" x="5716588" y="3373438"/>
          <p14:tracePt t="75395" x="5643563" y="3381375"/>
          <p14:tracePt t="75402" x="5588000" y="3381375"/>
          <p14:tracePt t="75410" x="5540375" y="3389313"/>
          <p14:tracePt t="75417" x="5500688" y="3389313"/>
          <p14:tracePt t="75425" x="5453063" y="3397250"/>
          <p14:tracePt t="75432" x="5413375" y="3397250"/>
          <p14:tracePt t="75439" x="5373688" y="3397250"/>
          <p14:tracePt t="75449" x="5349875" y="3405188"/>
          <p14:tracePt t="75454" x="5326063" y="3405188"/>
          <p14:tracePt t="75461" x="5292725" y="3405188"/>
          <p14:tracePt t="75469" x="5260975" y="3405188"/>
          <p14:tracePt t="75477" x="5229225" y="3405188"/>
          <p14:tracePt t="75485" x="5189538" y="3405188"/>
          <p14:tracePt t="75492" x="5141913" y="3405188"/>
          <p14:tracePt t="75499" x="5102225" y="3405188"/>
          <p14:tracePt t="75507" x="5046663" y="3405188"/>
          <p14:tracePt t="75515" x="5014913" y="3405188"/>
          <p14:tracePt t="75521" x="4959350" y="3405188"/>
          <p14:tracePt t="75533" x="4870450" y="3397250"/>
          <p14:tracePt t="75537" x="4806950" y="3389313"/>
          <p14:tracePt t="75546" x="4751388" y="3381375"/>
          <p14:tracePt t="75552" x="4687888" y="3373438"/>
          <p14:tracePt t="75560" x="4656138" y="3365500"/>
          <p14:tracePt t="75567" x="4608513" y="3357563"/>
          <p14:tracePt t="75575" x="4559300" y="3357563"/>
          <p14:tracePt t="75582" x="4511675" y="3357563"/>
          <p14:tracePt t="75590" x="4471988" y="3357563"/>
          <p14:tracePt t="75597" x="4440238" y="3357563"/>
          <p14:tracePt t="75605" x="4416425" y="3357563"/>
          <p14:tracePt t="75612" x="4392613" y="3357563"/>
          <p14:tracePt t="75627" x="4384675" y="3357563"/>
          <p14:tracePt t="75681" x="4376738" y="3365500"/>
          <p14:tracePt t="75687" x="4368800" y="3365500"/>
          <p14:tracePt t="75695" x="4360863" y="3365500"/>
          <p14:tracePt t="75702" x="4352925" y="3365500"/>
          <p14:tracePt t="75710" x="4344988" y="3373438"/>
          <p14:tracePt t="75717" x="4337050" y="3373438"/>
          <p14:tracePt t="75732" x="4329113" y="3373438"/>
          <p14:tracePt t="76512" x="4337050" y="3373438"/>
          <p14:tracePt t="76722" x="4344988" y="3373438"/>
          <p14:tracePt t="76856" x="4337050" y="3373438"/>
          <p14:tracePt t="76864" x="4329113" y="3373438"/>
          <p14:tracePt t="76871" x="4321175" y="3373438"/>
          <p14:tracePt t="76887" x="4313238" y="3373438"/>
          <p14:tracePt t="76902" x="4305300" y="3373438"/>
          <p14:tracePt t="76911" x="4297363" y="3373438"/>
          <p14:tracePt t="76954" x="4289425" y="3373438"/>
          <p14:tracePt t="77022" x="4281488" y="3373438"/>
          <p14:tracePt t="77644" x="4289425" y="3373438"/>
          <p14:tracePt t="77651" x="4297363" y="3373438"/>
          <p14:tracePt t="77663" x="4305300" y="3373438"/>
          <p14:tracePt t="77667" x="4313238" y="3365500"/>
          <p14:tracePt t="77677" x="4329113" y="3357563"/>
          <p14:tracePt t="77684" x="4337050" y="3357563"/>
          <p14:tracePt t="77689" x="4344988" y="3357563"/>
          <p14:tracePt t="77697" x="4360863" y="3349625"/>
          <p14:tracePt t="77706" x="4368800" y="3349625"/>
          <p14:tracePt t="77714" x="4376738" y="3349625"/>
          <p14:tracePt t="77721" x="4384675" y="3349625"/>
          <p14:tracePt t="77728" x="4392613" y="3349625"/>
          <p14:tracePt t="77736" x="4400550" y="3349625"/>
          <p14:tracePt t="77744" x="4408488" y="3349625"/>
          <p14:tracePt t="77758" x="4424363" y="3341688"/>
          <p14:tracePt t="77765" x="4432300" y="3341688"/>
          <p14:tracePt t="77773" x="4440238" y="3341688"/>
          <p14:tracePt t="77781" x="4448175" y="3341688"/>
          <p14:tracePt t="77787" x="4456113" y="3341688"/>
          <p14:tracePt t="77796" x="4464050" y="3341688"/>
          <p14:tracePt t="77802" x="4471988" y="3341688"/>
          <p14:tracePt t="77817" x="4479925" y="3341688"/>
          <p14:tracePt t="77865" x="4487863" y="3341688"/>
          <p14:tracePt t="78079" x="4479925" y="3341688"/>
          <p14:tracePt t="78095" x="4471988" y="3341688"/>
          <p14:tracePt t="78110" x="4464050" y="3341688"/>
          <p14:tracePt t="78117" x="4456113" y="3341688"/>
          <p14:tracePt t="78132" x="4448175" y="3341688"/>
          <p14:tracePt t="78154" x="4440238" y="3341688"/>
          <p14:tracePt t="78193" x="4432300" y="3341688"/>
          <p14:tracePt t="78207" x="4424363" y="3341688"/>
          <p14:tracePt t="78627" x="4416425" y="3341688"/>
          <p14:tracePt t="78687" x="4408488" y="3341688"/>
          <p14:tracePt t="78762" x="4400550" y="3341688"/>
          <p14:tracePt t="78769" x="4392613" y="3341688"/>
          <p14:tracePt t="78794" x="4384675" y="3341688"/>
          <p14:tracePt t="78807" x="4376738" y="3341688"/>
          <p14:tracePt t="78815" x="4360863" y="3341688"/>
          <p14:tracePt t="78822" x="4344988" y="3341688"/>
          <p14:tracePt t="78829" x="4329113" y="3341688"/>
          <p14:tracePt t="78837" x="4305300" y="3341688"/>
          <p14:tracePt t="78845" x="4289425" y="3341688"/>
          <p14:tracePt t="78852" x="4273550" y="3341688"/>
          <p14:tracePt t="78859" x="4249738" y="3341688"/>
          <p14:tracePt t="78867" x="4241800" y="3341688"/>
          <p14:tracePt t="78874" x="4233863" y="3341688"/>
          <p14:tracePt t="78882" x="4225925" y="3341688"/>
          <p14:tracePt t="78897" x="4217988" y="3341688"/>
          <p14:tracePt t="79632" x="4225925" y="3333750"/>
          <p14:tracePt t="79648" x="4233863" y="3333750"/>
          <p14:tracePt t="79656" x="4241800" y="3333750"/>
          <p14:tracePt t="79663" x="4249738" y="3333750"/>
          <p14:tracePt t="79684" x="4257675" y="3333750"/>
          <p14:tracePt t="79700" x="4265613" y="3333750"/>
          <p14:tracePt t="79969" x="4273550" y="3333750"/>
          <p14:tracePt t="79978" x="4281488" y="3325813"/>
          <p14:tracePt t="79984" x="4289425" y="3317875"/>
          <p14:tracePt t="79992" x="4305300" y="3317875"/>
          <p14:tracePt t="79999" x="4313238" y="3317875"/>
          <p14:tracePt t="80007" x="4337050" y="3309938"/>
          <p14:tracePt t="80014" x="4344988" y="3309938"/>
          <p14:tracePt t="80022" x="4368800" y="3302000"/>
          <p14:tracePt t="80029" x="4392613" y="3294063"/>
          <p14:tracePt t="80037" x="4408488" y="3294063"/>
          <p14:tracePt t="80045" x="4424363" y="3286125"/>
          <p14:tracePt t="80052" x="4432300" y="3286125"/>
          <p14:tracePt t="80060" x="4456113" y="3278188"/>
          <p14:tracePt t="80067" x="4479925" y="3270250"/>
          <p14:tracePt t="80075" x="4503738" y="3270250"/>
          <p14:tracePt t="80082" x="4519613" y="3270250"/>
          <p14:tracePt t="80089" x="4535488" y="3262313"/>
          <p14:tracePt t="80097" x="4551363" y="3262313"/>
          <p14:tracePt t="80104" x="4559300" y="3252788"/>
          <p14:tracePt t="80112" x="4567238" y="3252788"/>
          <p14:tracePt t="80120" x="4576763" y="3252788"/>
          <p14:tracePt t="80532" x="4584700" y="3252788"/>
          <p14:tracePt t="80540" x="4600575" y="3252788"/>
          <p14:tracePt t="80547" x="4640263" y="3252788"/>
          <p14:tracePt t="80554" x="4672013" y="3252788"/>
          <p14:tracePt t="80562" x="4703763" y="3252788"/>
          <p14:tracePt t="80570" x="4759325" y="3252788"/>
          <p14:tracePt t="80577" x="4791075" y="3252788"/>
          <p14:tracePt t="80585" x="4830763" y="3252788"/>
          <p14:tracePt t="80592" x="4878388" y="3252788"/>
          <p14:tracePt t="80600" x="4902200" y="3252788"/>
          <p14:tracePt t="80607" x="4926013" y="3252788"/>
          <p14:tracePt t="80615" x="4943475" y="3252788"/>
          <p14:tracePt t="80622" x="4959350" y="3252788"/>
          <p14:tracePt t="80630" x="4975225" y="3252788"/>
          <p14:tracePt t="80637" x="4983163" y="3252788"/>
          <p14:tracePt t="80644" x="5006975" y="3252788"/>
          <p14:tracePt t="80651" x="5022850" y="3252788"/>
          <p14:tracePt t="80660" x="5030788" y="3252788"/>
          <p14:tracePt t="80667" x="5046663" y="3252788"/>
          <p14:tracePt t="80675" x="5062538" y="3252788"/>
          <p14:tracePt t="80684" x="5078413" y="3252788"/>
          <p14:tracePt t="80690" x="5094288" y="3252788"/>
          <p14:tracePt t="80698" x="5110163" y="3252788"/>
          <p14:tracePt t="80705" x="5126038" y="3252788"/>
          <p14:tracePt t="80712" x="5141913" y="3252788"/>
          <p14:tracePt t="80720" x="5149850" y="3252788"/>
          <p14:tracePt t="80727" x="5165725" y="3252788"/>
          <p14:tracePt t="80735" x="5181600" y="3252788"/>
          <p14:tracePt t="80742" x="5197475" y="3252788"/>
          <p14:tracePt t="80750" x="5221288" y="3252788"/>
          <p14:tracePt t="80758" x="5229225" y="3252788"/>
          <p14:tracePt t="80765" x="5245100" y="3262313"/>
          <p14:tracePt t="80772" x="5268913" y="3262313"/>
          <p14:tracePt t="80780" x="5300663" y="3278188"/>
          <p14:tracePt t="80787" x="5326063" y="3278188"/>
          <p14:tracePt t="80794" x="5349875" y="3286125"/>
          <p14:tracePt t="80802" x="5365750" y="3286125"/>
          <p14:tracePt t="80810" x="5397500" y="3286125"/>
          <p14:tracePt t="80817" x="5429250" y="3286125"/>
          <p14:tracePt t="80825" x="5461000" y="3286125"/>
          <p14:tracePt t="80832" x="5484813" y="3286125"/>
          <p14:tracePt t="80840" x="5516563" y="3286125"/>
          <p14:tracePt t="80847" x="5564188" y="3294063"/>
          <p14:tracePt t="80856" x="5580063" y="3294063"/>
          <p14:tracePt t="80862" x="5611813" y="3294063"/>
          <p14:tracePt t="80870" x="5643563" y="3294063"/>
          <p14:tracePt t="80877" x="5667375" y="3294063"/>
          <p14:tracePt t="80885" x="5692775" y="3294063"/>
          <p14:tracePt t="80892" x="5716588" y="3302000"/>
          <p14:tracePt t="80900" x="5732463" y="3302000"/>
          <p14:tracePt t="80907" x="5748338" y="3302000"/>
          <p14:tracePt t="80915" x="5764213" y="3302000"/>
          <p14:tracePt t="80922" x="5772150" y="3302000"/>
          <p14:tracePt t="80929" x="5780088" y="3302000"/>
          <p14:tracePt t="80937" x="5795963" y="3302000"/>
          <p14:tracePt t="80944" x="5803900" y="3302000"/>
          <p14:tracePt t="80951" x="5811838" y="3302000"/>
          <p14:tracePt t="80960" x="5819775" y="3302000"/>
          <p14:tracePt t="80967" x="5827713" y="3302000"/>
          <p14:tracePt t="80974" x="5835650" y="3302000"/>
          <p14:tracePt t="80990" x="5843588" y="3302000"/>
          <p14:tracePt t="80997" x="5851525" y="3302000"/>
          <p14:tracePt t="81005" x="5859463" y="3302000"/>
          <p14:tracePt t="81012" x="5867400" y="3302000"/>
          <p14:tracePt t="81020" x="5891213" y="3302000"/>
          <p14:tracePt t="81027" x="5899150" y="3302000"/>
          <p14:tracePt t="81035" x="5907088" y="3302000"/>
          <p14:tracePt t="81044" x="5915025" y="3302000"/>
          <p14:tracePt t="81050" x="5946775" y="3302000"/>
          <p14:tracePt t="81058" x="5962650" y="3302000"/>
          <p14:tracePt t="81072" x="5970588" y="3302000"/>
          <p14:tracePt t="82182" x="5954713" y="3302000"/>
          <p14:tracePt t="82190" x="5946775" y="3294063"/>
          <p14:tracePt t="82198" x="5938838" y="3286125"/>
          <p14:tracePt t="82213" x="5922963" y="3270250"/>
          <p14:tracePt t="82220" x="5915025" y="3270250"/>
          <p14:tracePt t="82227" x="5907088" y="3262313"/>
          <p14:tracePt t="82237" x="5899150" y="3262313"/>
          <p14:tracePt t="82243" x="5891213" y="3252788"/>
          <p14:tracePt t="82251" x="5883275" y="3252788"/>
          <p14:tracePt t="82257" x="5883275" y="3244850"/>
          <p14:tracePt t="82272" x="5875338" y="3236913"/>
          <p14:tracePt t="82289" x="5859463" y="3228975"/>
          <p14:tracePt t="82295" x="5859463" y="3221038"/>
          <p14:tracePt t="82309" x="5851525" y="3213100"/>
          <p14:tracePt t="82317" x="5843588" y="3213100"/>
          <p14:tracePt t="82324" x="5835650" y="3205163"/>
          <p14:tracePt t="82332" x="5827713" y="3197225"/>
          <p14:tracePt t="82340" x="5819775" y="3181350"/>
          <p14:tracePt t="82347" x="5811838" y="3181350"/>
          <p14:tracePt t="82356" x="5803900" y="3165475"/>
          <p14:tracePt t="82361" x="5795963" y="3165475"/>
          <p14:tracePt t="82370" x="5788025" y="3149600"/>
          <p14:tracePt t="82377" x="5780088" y="3149600"/>
          <p14:tracePt t="82385" x="5780088" y="3141663"/>
          <p14:tracePt t="82392" x="5772150" y="3141663"/>
          <p14:tracePt t="82415" x="5772150" y="3133725"/>
          <p14:tracePt t="82430" x="5764213" y="3133725"/>
          <p14:tracePt t="82452" x="5764213" y="3125788"/>
          <p14:tracePt t="82519" x="5756275" y="3125788"/>
          <p14:tracePt t="82527" x="5748338" y="3125788"/>
          <p14:tracePt t="82535" x="5732463" y="3125788"/>
          <p14:tracePt t="82542" x="5724525" y="3125788"/>
          <p14:tracePt t="82550" x="5716588" y="3125788"/>
          <p14:tracePt t="82557" x="5708650" y="3125788"/>
          <p14:tracePt t="82565" x="5700713" y="3125788"/>
          <p14:tracePt t="82572" x="5692775" y="3125788"/>
          <p14:tracePt t="82580" x="5684838" y="3125788"/>
          <p14:tracePt t="82587" x="5676900" y="3133725"/>
          <p14:tracePt t="82602" x="5667375" y="3133725"/>
          <p14:tracePt t="82617" x="5659438" y="3133725"/>
          <p14:tracePt t="82625" x="5651500" y="3133725"/>
          <p14:tracePt t="82647" x="5643563" y="3133725"/>
          <p14:tracePt t="82655" x="5643563" y="3141663"/>
          <p14:tracePt t="82670" x="5627688" y="3141663"/>
          <p14:tracePt t="82677" x="5627688" y="3149600"/>
          <p14:tracePt t="82685" x="5619750" y="3149600"/>
          <p14:tracePt t="82715" x="5611813" y="3149600"/>
          <p14:tracePt t="82834" x="5619750" y="3141663"/>
          <p14:tracePt t="82842" x="5627688" y="3141663"/>
          <p14:tracePt t="82850" x="5635625" y="3133725"/>
          <p14:tracePt t="82872" x="5643563" y="3133725"/>
          <p14:tracePt t="82879" x="5643563" y="3125788"/>
          <p14:tracePt t="82887" x="5659438" y="3125788"/>
          <p14:tracePt t="82902" x="5667375" y="3117850"/>
          <p14:tracePt t="82917" x="5667375" y="3109913"/>
          <p14:tracePt t="82925" x="5676900" y="3109913"/>
          <p14:tracePt t="82932" x="5684838" y="3109913"/>
          <p14:tracePt t="83082" x="5676900" y="3109913"/>
          <p14:tracePt t="83119" x="5667375" y="3109913"/>
          <p14:tracePt t="83217" x="5659438" y="3109913"/>
          <p14:tracePt t="87922" x="5627688" y="3109913"/>
          <p14:tracePt t="87923" x="5619750" y="3109913"/>
          <p14:tracePt t="88122" x="5619750" y="3117850"/>
          <p14:tracePt t="88131" x="5635625" y="3133725"/>
          <p14:tracePt t="88138" x="5651500" y="3149600"/>
          <p14:tracePt t="88146" x="5684838" y="3165475"/>
          <p14:tracePt t="88155" x="5716588" y="3173413"/>
          <p14:tracePt t="88159" x="5756275" y="3189288"/>
          <p14:tracePt t="88169" x="5803900" y="3205163"/>
          <p14:tracePt t="88175" x="5827713" y="3221038"/>
          <p14:tracePt t="88182" x="5875338" y="3236913"/>
          <p14:tracePt t="88191" x="5915025" y="3252788"/>
          <p14:tracePt t="88198" x="5970588" y="3270250"/>
          <p14:tracePt t="88206" x="6010275" y="3286125"/>
          <p14:tracePt t="88213" x="6051550" y="3286125"/>
          <p14:tracePt t="88222" x="6083300" y="3294063"/>
          <p14:tracePt t="88227" x="6115050" y="3309938"/>
          <p14:tracePt t="88235" x="6138863" y="3317875"/>
          <p14:tracePt t="88242" x="6162675" y="3317875"/>
          <p14:tracePt t="88249" x="6186488" y="3325813"/>
          <p14:tracePt t="88257" x="6202363" y="3325813"/>
          <p14:tracePt t="88273" x="6210300" y="3325813"/>
          <p14:tracePt t="88310" x="6218238" y="3325813"/>
          <p14:tracePt t="88325" x="6226175" y="3325813"/>
          <p14:tracePt t="88332" x="6234113" y="3325813"/>
          <p14:tracePt t="88347" x="6242050" y="3325813"/>
          <p14:tracePt t="88355" x="6249988" y="3325813"/>
          <p14:tracePt t="88362" x="6257925" y="3325813"/>
          <p14:tracePt t="88370" x="6265863" y="3325813"/>
          <p14:tracePt t="88377" x="6273800" y="3325813"/>
          <p14:tracePt t="88385" x="6281738" y="3325813"/>
          <p14:tracePt t="88392" x="6289675" y="3325813"/>
          <p14:tracePt t="88400" x="6305550" y="3325813"/>
          <p14:tracePt t="88407" x="6313488" y="3325813"/>
          <p14:tracePt t="88415" x="6321425" y="3325813"/>
          <p14:tracePt t="88422" x="6337300" y="3325813"/>
          <p14:tracePt t="88430" x="6353175" y="3325813"/>
          <p14:tracePt t="88438" x="6361113" y="3325813"/>
          <p14:tracePt t="88444" x="6376988" y="3325813"/>
          <p14:tracePt t="88455" x="6392863" y="3325813"/>
          <p14:tracePt t="88460" x="6410325" y="3325813"/>
          <p14:tracePt t="88469" x="6434138" y="3325813"/>
          <p14:tracePt t="88497" x="6442075" y="3325813"/>
          <p14:tracePt t="88521" x="6450013" y="3325813"/>
          <p14:tracePt t="88536" x="6457950" y="3325813"/>
          <p14:tracePt t="88542" x="6465888" y="3325813"/>
          <p14:tracePt t="88550" x="6473825" y="3333750"/>
          <p14:tracePt t="88565" x="6481763" y="3333750"/>
          <p14:tracePt t="88580" x="6489700" y="3333750"/>
          <p14:tracePt t="88618" x="6497638" y="3333750"/>
          <p14:tracePt t="88625" x="6505575" y="3333750"/>
          <p14:tracePt t="88632" x="6513513" y="3341688"/>
          <p14:tracePt t="88640" x="6529388" y="3341688"/>
          <p14:tracePt t="88647" x="6545263" y="3341688"/>
          <p14:tracePt t="88655" x="6577013" y="3341688"/>
          <p14:tracePt t="88662" x="6592888" y="3341688"/>
          <p14:tracePt t="88670" x="6600825" y="3341688"/>
          <p14:tracePt t="88678" x="6608763" y="3341688"/>
          <p14:tracePt t="88685" x="6624638" y="3341688"/>
          <p14:tracePt t="88701" x="6632575" y="3341688"/>
          <p14:tracePt t="88744" x="6640513" y="3341688"/>
          <p14:tracePt t="90065" x="6648450" y="3341688"/>
          <p14:tracePt t="90073" x="6656388" y="3341688"/>
          <p14:tracePt t="90080" x="6672263" y="3341688"/>
          <p14:tracePt t="90088" x="6680200" y="3341688"/>
          <p14:tracePt t="90096" x="6704013" y="3341688"/>
          <p14:tracePt t="90105" x="6727825" y="3341688"/>
          <p14:tracePt t="90111" x="6743700" y="3333750"/>
          <p14:tracePt t="90118" x="6769100" y="3333750"/>
          <p14:tracePt t="90126" x="6784975" y="3333750"/>
          <p14:tracePt t="90135" x="6800850" y="3333750"/>
          <p14:tracePt t="90140" x="6816725" y="3333750"/>
          <p14:tracePt t="90149" x="6832600" y="3325813"/>
          <p14:tracePt t="90172" x="6848475" y="3325813"/>
          <p14:tracePt t="90187" x="6856413" y="3325813"/>
          <p14:tracePt t="90208" x="6864350" y="3325813"/>
          <p14:tracePt t="90223" x="6872288" y="3325813"/>
          <p14:tracePt t="90232" x="6880225" y="3325813"/>
          <p14:tracePt t="90247" x="6888163" y="3325813"/>
          <p14:tracePt t="90269" x="6896100" y="3325813"/>
          <p14:tracePt t="90357" x="6896100" y="3317875"/>
          <p14:tracePt t="90365" x="6904038" y="3317875"/>
          <p14:tracePt t="90403" x="6911975" y="3317875"/>
          <p14:tracePt t="90410" x="6919913" y="3317875"/>
          <p14:tracePt t="90433" x="6919913" y="3309938"/>
          <p14:tracePt t="90440" x="6927850" y="3309938"/>
          <p14:tracePt t="90455" x="6935788" y="3309938"/>
          <p14:tracePt t="90462" x="6935788" y="3302000"/>
          <p14:tracePt t="90477" x="6943725" y="3294063"/>
          <p14:tracePt t="90485" x="6951663" y="3294063"/>
          <p14:tracePt t="90507" x="6959600" y="3286125"/>
          <p14:tracePt t="90522" x="6959600" y="3278188"/>
          <p14:tracePt t="90530" x="6975475" y="3278188"/>
          <p14:tracePt t="90545" x="6983413" y="3262313"/>
          <p14:tracePt t="90552" x="6991350" y="3262313"/>
          <p14:tracePt t="90560" x="6999288" y="3252788"/>
          <p14:tracePt t="90568" x="7015163" y="3244850"/>
          <p14:tracePt t="90575" x="7023100" y="3236913"/>
          <p14:tracePt t="90583" x="7031038" y="3228975"/>
          <p14:tracePt t="90590" x="7046913" y="3228975"/>
          <p14:tracePt t="90605" x="7054850" y="3221038"/>
          <p14:tracePt t="90612" x="7054850" y="3213100"/>
          <p14:tracePt t="90620" x="7070725" y="3213100"/>
          <p14:tracePt t="90635" x="7078663" y="3205163"/>
          <p14:tracePt t="90657" x="7086600" y="3205163"/>
          <p14:tracePt t="90665" x="7094538" y="3205163"/>
          <p14:tracePt t="90672" x="7094538" y="3197225"/>
          <p14:tracePt t="90695" x="7102475" y="3197225"/>
          <p14:tracePt t="90710" x="7110413" y="3197225"/>
          <p14:tracePt t="90725" x="7110413" y="3189288"/>
          <p14:tracePt t="90755" x="7118350" y="3189288"/>
          <p14:tracePt t="90762" x="7118350" y="3181350"/>
          <p14:tracePt t="90777" x="7126288" y="3181350"/>
          <p14:tracePt t="90830" x="7135813" y="3181350"/>
          <p14:tracePt t="91655" x="7143750" y="3181350"/>
          <p14:tracePt t="91662" x="7159625" y="3181350"/>
          <p14:tracePt t="91671" x="7175500" y="3181350"/>
          <p14:tracePt t="91681" x="7199313" y="3181350"/>
          <p14:tracePt t="91686" x="7223125" y="3181350"/>
          <p14:tracePt t="91693" x="7254875" y="3181350"/>
          <p14:tracePt t="91700" x="7286625" y="3181350"/>
          <p14:tracePt t="91708" x="7318375" y="3181350"/>
          <p14:tracePt t="91717" x="7342188" y="3181350"/>
          <p14:tracePt t="91724" x="7358063" y="3181350"/>
          <p14:tracePt t="91732" x="7381875" y="3181350"/>
          <p14:tracePt t="91737" x="7397750" y="3181350"/>
          <p14:tracePt t="91746" x="7413625" y="3181350"/>
          <p14:tracePt t="91759" x="7421563" y="3181350"/>
          <p14:tracePt t="91812" x="7429500" y="3181350"/>
          <p14:tracePt t="91820" x="7437438" y="3181350"/>
          <p14:tracePt t="91828" x="7445375" y="3181350"/>
          <p14:tracePt t="91836" x="7453313" y="3181350"/>
          <p14:tracePt t="91843" x="7469188" y="3181350"/>
          <p14:tracePt t="91852" x="7485063" y="3181350"/>
          <p14:tracePt t="91859" x="7502525" y="3181350"/>
          <p14:tracePt t="91870" x="7518400" y="3181350"/>
          <p14:tracePt t="91882" x="7534275" y="3181350"/>
          <p14:tracePt t="91887" x="7542213" y="3181350"/>
          <p14:tracePt t="91896" x="7550150" y="3181350"/>
          <p14:tracePt t="91903" x="7558088" y="3181350"/>
          <p14:tracePt t="91911" x="7573963" y="3181350"/>
          <p14:tracePt t="91918" x="7581900" y="3181350"/>
          <p14:tracePt t="91926" x="7589838" y="3181350"/>
          <p14:tracePt t="91933" x="7605713" y="3181350"/>
          <p14:tracePt t="91941" x="7621588" y="3181350"/>
          <p14:tracePt t="91955" x="7637463" y="3181350"/>
          <p14:tracePt t="91962" x="7645400" y="3181350"/>
          <p14:tracePt t="91969" x="7653338" y="3181350"/>
          <p14:tracePt t="91977" x="7661275" y="3181350"/>
          <p14:tracePt t="91992" x="7669213" y="3181350"/>
          <p14:tracePt t="92353" x="7685088" y="3181350"/>
          <p14:tracePt t="92360" x="7700963" y="3181350"/>
          <p14:tracePt t="92369" x="7724775" y="3181350"/>
          <p14:tracePt t="92375" x="7748588" y="3181350"/>
          <p14:tracePt t="92383" x="7764463" y="3181350"/>
          <p14:tracePt t="92390" x="7780338" y="3173413"/>
          <p14:tracePt t="92399" x="7796213" y="3173413"/>
          <p14:tracePt t="92404" x="7804150" y="3165475"/>
          <p14:tracePt t="92412" x="7820025" y="3165475"/>
          <p14:tracePt t="92420" x="7827963" y="3165475"/>
          <p14:tracePt t="92427" x="7835900" y="3157538"/>
          <p14:tracePt t="92435" x="7851775" y="3157538"/>
          <p14:tracePt t="92442" x="7869238" y="3141663"/>
          <p14:tracePt t="92450" x="7885113" y="3141663"/>
          <p14:tracePt t="92457" x="7900988" y="3133725"/>
          <p14:tracePt t="92465" x="7908925" y="3125788"/>
          <p14:tracePt t="92472" x="7916863" y="3125788"/>
          <p14:tracePt t="92480" x="7924800" y="3117850"/>
          <p14:tracePt t="92487" x="7932738" y="3109913"/>
          <p14:tracePt t="92494" x="7940675" y="3109913"/>
          <p14:tracePt t="92502" x="7948613" y="3109913"/>
          <p14:tracePt t="92510" x="7956550" y="3101975"/>
          <p14:tracePt t="92518" x="7964488" y="3101975"/>
          <p14:tracePt t="92533" x="7980363" y="3094038"/>
          <p14:tracePt t="92548" x="7988300" y="3094038"/>
          <p14:tracePt t="92562" x="7988300" y="3086100"/>
          <p14:tracePt t="92570" x="7996238" y="3086100"/>
          <p14:tracePt t="92600" x="8004175" y="3086100"/>
          <p14:tracePt t="92607" x="8004175" y="3078163"/>
          <p14:tracePt t="92847" x="8004175" y="3086100"/>
          <p14:tracePt t="92854" x="8004175" y="3094038"/>
          <p14:tracePt t="92870" x="8004175" y="3101975"/>
          <p14:tracePt t="92885" x="8004175" y="3109913"/>
          <p14:tracePt t="94250" x="8012113" y="3109913"/>
          <p14:tracePt t="94295" x="8020050" y="3109913"/>
          <p14:tracePt t="95232" x="8027988" y="3109913"/>
          <p14:tracePt t="95241" x="8043863" y="3109913"/>
          <p14:tracePt t="95248" x="8051800" y="3109913"/>
          <p14:tracePt t="95256" x="8059738" y="3109913"/>
          <p14:tracePt t="95263" x="8075613" y="3109913"/>
          <p14:tracePt t="95277" x="8083550" y="3109913"/>
          <p14:tracePt t="98640" x="0" y="0"/>
        </p14:tracePtLst>
        <p14:tracePtLst>
          <p14:tracePt t="99381" x="4592638" y="1316038"/>
          <p14:tracePt t="99447" x="4584700" y="1316038"/>
          <p14:tracePt t="99456" x="4576763" y="1316038"/>
          <p14:tracePt t="99470" x="4567238" y="1308100"/>
          <p14:tracePt t="99485" x="4559300" y="1308100"/>
          <p14:tracePt t="99495" x="4535488" y="1308100"/>
          <p14:tracePt t="99501" x="4527550" y="1308100"/>
          <p14:tracePt t="99511" x="4503738" y="1308100"/>
          <p14:tracePt t="99516" x="4487863" y="1308100"/>
          <p14:tracePt t="99523" x="4464050" y="1308100"/>
          <p14:tracePt t="99530" x="4440238" y="1308100"/>
          <p14:tracePt t="99538" x="4416425" y="1308100"/>
          <p14:tracePt t="99546" x="4392613" y="1308100"/>
          <p14:tracePt t="99552" x="4368800" y="1308100"/>
          <p14:tracePt t="99562" x="4344988" y="1308100"/>
          <p14:tracePt t="99568" x="4329113" y="1308100"/>
          <p14:tracePt t="99578" x="4305300" y="1316038"/>
          <p14:tracePt t="99582" x="4289425" y="1323975"/>
          <p14:tracePt t="99593" x="4281488" y="1331913"/>
          <p14:tracePt t="99598" x="4265613" y="1331913"/>
          <p14:tracePt t="99606" x="4249738" y="1331913"/>
          <p14:tracePt t="99613" x="4233863" y="1347788"/>
          <p14:tracePt t="99628" x="4217988" y="1363663"/>
          <p14:tracePt t="99636" x="4210050" y="1371600"/>
          <p14:tracePt t="99643" x="4200525" y="1379538"/>
          <p14:tracePt t="99652" x="4184650" y="1403350"/>
          <p14:tracePt t="99659" x="4176713" y="1419225"/>
          <p14:tracePt t="99665" x="4176713" y="1435100"/>
          <p14:tracePt t="99674" x="4168775" y="1443038"/>
          <p14:tracePt t="99680" x="4160838" y="1466850"/>
          <p14:tracePt t="99689" x="4160838" y="1474788"/>
          <p14:tracePt t="99696" x="4160838" y="1490663"/>
          <p14:tracePt t="99703" x="4160838" y="1498600"/>
          <p14:tracePt t="99712" x="4160838" y="1514475"/>
          <p14:tracePt t="99718" x="4160838" y="1530350"/>
          <p14:tracePt t="99733" x="4160838" y="1547813"/>
          <p14:tracePt t="99742" x="4160838" y="1555750"/>
          <p14:tracePt t="99756" x="4160838" y="1571625"/>
          <p14:tracePt t="99764" x="4168775" y="1571625"/>
          <p14:tracePt t="99770" x="4176713" y="1587500"/>
          <p14:tracePt t="99780" x="4184650" y="1587500"/>
          <p14:tracePt t="99785" x="4192588" y="1595438"/>
          <p14:tracePt t="99795" x="4200525" y="1595438"/>
          <p14:tracePt t="99800" x="4210050" y="1603375"/>
          <p14:tracePt t="99811" x="4217988" y="1611313"/>
          <p14:tracePt t="99815" x="4225925" y="1611313"/>
          <p14:tracePt t="99823" x="4241800" y="1619250"/>
          <p14:tracePt t="99830" x="4249738" y="1619250"/>
          <p14:tracePt t="99838" x="4257675" y="1627188"/>
          <p14:tracePt t="99845" x="4273550" y="1635125"/>
          <p14:tracePt t="99854" x="4289425" y="1643063"/>
          <p14:tracePt t="99862" x="4305300" y="1643063"/>
          <p14:tracePt t="99869" x="4329113" y="1651000"/>
          <p14:tracePt t="99876" x="4344988" y="1651000"/>
          <p14:tracePt t="99884" x="4368800" y="1658938"/>
          <p14:tracePt t="99891" x="4392613" y="1658938"/>
          <p14:tracePt t="99897" x="4408488" y="1658938"/>
          <p14:tracePt t="99905" x="4440238" y="1658938"/>
          <p14:tracePt t="99912" x="4456113" y="1658938"/>
          <p14:tracePt t="99922" x="4479925" y="1658938"/>
          <p14:tracePt t="99928" x="4487863" y="1658938"/>
          <p14:tracePt t="99937" x="4511675" y="1658938"/>
          <p14:tracePt t="99943" x="4519613" y="1658938"/>
          <p14:tracePt t="99952" x="4543425" y="1658938"/>
          <p14:tracePt t="99959" x="4567238" y="1658938"/>
          <p14:tracePt t="99965" x="4576763" y="1658938"/>
          <p14:tracePt t="99972" x="4600575" y="1658938"/>
          <p14:tracePt t="99980" x="4616450" y="1658938"/>
          <p14:tracePt t="99987" x="4632325" y="1658938"/>
          <p14:tracePt t="99996" x="4656138" y="1658938"/>
          <p14:tracePt t="100003" x="4672013" y="1658938"/>
          <p14:tracePt t="100011" x="4695825" y="1651000"/>
          <p14:tracePt t="100017" x="4719638" y="1651000"/>
          <p14:tracePt t="100025" x="4743450" y="1651000"/>
          <p14:tracePt t="100033" x="4759325" y="1643063"/>
          <p14:tracePt t="100041" x="4775200" y="1635125"/>
          <p14:tracePt t="100048" x="4791075" y="1627188"/>
          <p14:tracePt t="100055" x="4806950" y="1627188"/>
          <p14:tracePt t="100062" x="4830763" y="1619250"/>
          <p14:tracePt t="100070" x="4830763" y="1611313"/>
          <p14:tracePt t="100078" x="4838700" y="1611313"/>
          <p14:tracePt t="100085" x="4854575" y="1595438"/>
          <p14:tracePt t="100094" x="4862513" y="1595438"/>
          <p14:tracePt t="100100" x="4870450" y="1587500"/>
          <p14:tracePt t="100109" x="4870450" y="1579563"/>
          <p14:tracePt t="100115" x="4886325" y="1563688"/>
          <p14:tracePt t="100123" x="4894263" y="1538288"/>
          <p14:tracePt t="100130" x="4902200" y="1522413"/>
          <p14:tracePt t="100138" x="4918075" y="1498600"/>
          <p14:tracePt t="100145" x="4926013" y="1474788"/>
          <p14:tracePt t="100153" x="4943475" y="1443038"/>
          <p14:tracePt t="100161" x="4959350" y="1427163"/>
          <p14:tracePt t="100167" x="4967288" y="1403350"/>
          <p14:tracePt t="100175" x="4975225" y="1387475"/>
          <p14:tracePt t="100182" x="4975225" y="1379538"/>
          <p14:tracePt t="100191" x="4975225" y="1371600"/>
          <p14:tracePt t="100197" x="4975225" y="1363663"/>
          <p14:tracePt t="100212" x="4975225" y="1355725"/>
          <p14:tracePt t="100242" x="4975225" y="1347788"/>
          <p14:tracePt t="100265" x="4967288" y="1339850"/>
          <p14:tracePt t="100280" x="4943475" y="1339850"/>
          <p14:tracePt t="100287" x="4926013" y="1339850"/>
          <p14:tracePt t="100295" x="4894263" y="1339850"/>
          <p14:tracePt t="100302" x="4846638" y="1339850"/>
          <p14:tracePt t="100311" x="4814888" y="1339850"/>
          <p14:tracePt t="100317" x="4759325" y="1339850"/>
          <p14:tracePt t="100325" x="4711700" y="1339850"/>
          <p14:tracePt t="100333" x="4672013" y="1347788"/>
          <p14:tracePt t="100340" x="4608513" y="1355725"/>
          <p14:tracePt t="100347" x="4551363" y="1363663"/>
          <p14:tracePt t="100355" x="4487863" y="1387475"/>
          <p14:tracePt t="100362" x="4440238" y="1403350"/>
          <p14:tracePt t="100370" x="4408488" y="1419225"/>
          <p14:tracePt t="100378" x="4384675" y="1427163"/>
          <p14:tracePt t="100385" x="4376738" y="1435100"/>
          <p14:tracePt t="100393" x="4352925" y="1443038"/>
          <p14:tracePt t="100400" x="4344988" y="1450975"/>
          <p14:tracePt t="100408" x="4337050" y="1458913"/>
          <p14:tracePt t="100415" x="4329113" y="1466850"/>
          <p14:tracePt t="100423" x="4329113" y="1474788"/>
          <p14:tracePt t="100430" x="4329113" y="1482725"/>
          <p14:tracePt t="100445" x="4329113" y="1490663"/>
          <p14:tracePt t="100453" x="4321175" y="1490663"/>
          <p14:tracePt t="100461" x="4321175" y="1498600"/>
          <p14:tracePt t="100467" x="4321175" y="1506538"/>
          <p14:tracePt t="100475" x="4321175" y="1514475"/>
          <p14:tracePt t="100490" x="4321175" y="1522413"/>
          <p14:tracePt t="100528" x="4329113" y="1522413"/>
          <p14:tracePt t="100632" x="4337050" y="1522413"/>
          <p14:tracePt t="101097" x="4344988" y="1522413"/>
          <p14:tracePt t="101195" x="4352925" y="1522413"/>
          <p14:tracePt t="101473" x="4360863" y="1522413"/>
          <p14:tracePt t="101502" x="4376738" y="1522413"/>
          <p14:tracePt t="101510" x="4376738" y="1514475"/>
          <p14:tracePt t="101518" x="4384675" y="1514475"/>
          <p14:tracePt t="101525" x="4408488" y="1506538"/>
          <p14:tracePt t="101533" x="4424363" y="1506538"/>
          <p14:tracePt t="101541" x="4432300" y="1506538"/>
          <p14:tracePt t="101548" x="4456113" y="1506538"/>
          <p14:tracePt t="101556" x="4464050" y="1506538"/>
          <p14:tracePt t="101563" x="4479925" y="1506538"/>
          <p14:tracePt t="101570" x="4503738" y="1506538"/>
          <p14:tracePt t="101577" x="4527550" y="1506538"/>
          <p14:tracePt t="101585" x="4551363" y="1506538"/>
          <p14:tracePt t="101593" x="4567238" y="1506538"/>
          <p14:tracePt t="101600" x="4592638" y="1506538"/>
          <p14:tracePt t="101607" x="4616450" y="1506538"/>
          <p14:tracePt t="101615" x="4624388" y="1506538"/>
          <p14:tracePt t="101623" x="4648200" y="1506538"/>
          <p14:tracePt t="101630" x="4656138" y="1506538"/>
          <p14:tracePt t="101637" x="4672013" y="1506538"/>
          <p14:tracePt t="101646" x="4687888" y="1506538"/>
          <p14:tracePt t="101653" x="4703763" y="1506538"/>
          <p14:tracePt t="101668" x="4719638" y="1506538"/>
          <p14:tracePt t="101676" x="4727575" y="1506538"/>
          <p14:tracePt t="101697" x="4735513" y="1506538"/>
          <p14:tracePt t="101727" x="4743450" y="1506538"/>
          <p14:tracePt t="102432" x="4719638" y="1506538"/>
          <p14:tracePt t="102440" x="4703763" y="1506538"/>
          <p14:tracePt t="102447" x="4679950" y="1506538"/>
          <p14:tracePt t="102455" x="4656138" y="1506538"/>
          <p14:tracePt t="102463" x="4624388" y="1506538"/>
          <p14:tracePt t="102470" x="4600575" y="1514475"/>
          <p14:tracePt t="102478" x="4559300" y="1522413"/>
          <p14:tracePt t="102485" x="4527550" y="1538288"/>
          <p14:tracePt t="102493" x="4479925" y="1555750"/>
          <p14:tracePt t="102500" x="4448175" y="1563688"/>
          <p14:tracePt t="102508" x="4400550" y="1587500"/>
          <p14:tracePt t="102515" x="4360863" y="1603375"/>
          <p14:tracePt t="102523" x="4337050" y="1611313"/>
          <p14:tracePt t="102530" x="4313238" y="1627188"/>
          <p14:tracePt t="102538" x="4289425" y="1627188"/>
          <p14:tracePt t="102545" x="4257675" y="1643063"/>
          <p14:tracePt t="102553" x="4225925" y="1651000"/>
          <p14:tracePt t="102560" x="4200525" y="1658938"/>
          <p14:tracePt t="102568" x="4160838" y="1658938"/>
          <p14:tracePt t="102575" x="4105275" y="1666875"/>
          <p14:tracePt t="102582" x="4041775" y="1674813"/>
          <p14:tracePt t="102590" x="3962400" y="1690688"/>
          <p14:tracePt t="102597" x="3867150" y="1698625"/>
          <p14:tracePt t="102607" x="3770313" y="1706563"/>
          <p14:tracePt t="102613" x="3651250" y="1714500"/>
          <p14:tracePt t="102620" x="3516313" y="1738313"/>
          <p14:tracePt t="102627" x="3395663" y="1754188"/>
          <p14:tracePt t="102635" x="3292475" y="1770063"/>
          <p14:tracePt t="102643" x="3181350" y="1785938"/>
          <p14:tracePt t="102650" x="3092450" y="1793875"/>
          <p14:tracePt t="102658" x="2997200" y="1817688"/>
          <p14:tracePt t="102665" x="2909888" y="1841500"/>
          <p14:tracePt t="102673" x="2830513" y="1865313"/>
          <p14:tracePt t="102680" x="2751138" y="1890713"/>
          <p14:tracePt t="102688" x="2693988" y="1914525"/>
          <p14:tracePt t="102695" x="2614613" y="1954213"/>
          <p14:tracePt t="102703" x="2559050" y="1978025"/>
          <p14:tracePt t="102710" x="2487613" y="2017713"/>
          <p14:tracePt t="102718" x="2408238" y="2065338"/>
          <p14:tracePt t="102726" x="2335213" y="2105025"/>
          <p14:tracePt t="102732" x="2255838" y="2152650"/>
          <p14:tracePt t="102740" x="2168525" y="2200275"/>
          <p14:tracePt t="102747" x="2089150" y="2249488"/>
          <p14:tracePt t="102757" x="2025650" y="2281238"/>
          <p14:tracePt t="102762" x="1960563" y="2320925"/>
          <p14:tracePt t="102770" x="1889125" y="2368550"/>
          <p14:tracePt t="102777" x="1833563" y="2408238"/>
          <p14:tracePt t="102785" x="1785938" y="2432050"/>
          <p14:tracePt t="102793" x="1738313" y="2455863"/>
          <p14:tracePt t="102800" x="1690688" y="2471738"/>
          <p14:tracePt t="102807" x="1651000" y="2487613"/>
          <p14:tracePt t="102815" x="1601788" y="2503488"/>
          <p14:tracePt t="102823" x="1554163" y="2511425"/>
          <p14:tracePt t="102830" x="1514475" y="2511425"/>
          <p14:tracePt t="102837" x="1466850" y="2511425"/>
          <p14:tracePt t="102845" x="1427163" y="2511425"/>
          <p14:tracePt t="102852" x="1395413" y="2511425"/>
          <p14:tracePt t="102860" x="1347788" y="2511425"/>
          <p14:tracePt t="102867" x="1308100" y="2511425"/>
          <p14:tracePt t="102875" x="1266825" y="2511425"/>
          <p14:tracePt t="102882" x="1227138" y="2511425"/>
          <p14:tracePt t="102890" x="1195388" y="2511425"/>
          <p14:tracePt t="102899" x="1155700" y="2511425"/>
          <p14:tracePt t="102906" x="1139825" y="2511425"/>
          <p14:tracePt t="102913" x="1108075" y="2503488"/>
          <p14:tracePt t="102920" x="1076325" y="2495550"/>
          <p14:tracePt t="102928" x="1044575" y="2495550"/>
          <p14:tracePt t="102935" x="1004888" y="2487613"/>
          <p14:tracePt t="102943" x="965200" y="2479675"/>
          <p14:tracePt t="102950" x="941388" y="2471738"/>
          <p14:tracePt t="102958" x="900113" y="2471738"/>
          <p14:tracePt t="102965" x="868363" y="2463800"/>
          <p14:tracePt t="102972" x="836613" y="2455863"/>
          <p14:tracePt t="102980" x="804863" y="2439988"/>
          <p14:tracePt t="102987" x="773113" y="2432050"/>
          <p14:tracePt t="102995" x="757238" y="2432050"/>
          <p14:tracePt t="103002" x="733425" y="2424113"/>
          <p14:tracePt t="103010" x="725488" y="2424113"/>
          <p14:tracePt t="103018" x="701675" y="2424113"/>
          <p14:tracePt t="103025" x="685800" y="2424113"/>
          <p14:tracePt t="103032" x="669925" y="2424113"/>
          <p14:tracePt t="103040" x="669925" y="2416175"/>
          <p14:tracePt t="103048" x="654050" y="2416175"/>
          <p14:tracePt t="103063" x="646113" y="2416175"/>
          <p14:tracePt t="103175" x="661988" y="2408238"/>
          <p14:tracePt t="103182" x="677863" y="2408238"/>
          <p14:tracePt t="103190" x="693738" y="2408238"/>
          <p14:tracePt t="103197" x="701675" y="2408238"/>
          <p14:tracePt t="103205" x="717550" y="2408238"/>
          <p14:tracePt t="103213" x="733425" y="2408238"/>
          <p14:tracePt t="103220" x="757238" y="2408238"/>
          <p14:tracePt t="103227" x="781050" y="2408238"/>
          <p14:tracePt t="103235" x="820738" y="2416175"/>
          <p14:tracePt t="103243" x="852488" y="2416175"/>
          <p14:tracePt t="103250" x="860425" y="2424113"/>
          <p14:tracePt t="103259" x="892175" y="2432050"/>
          <p14:tracePt t="103265" x="941388" y="2432050"/>
          <p14:tracePt t="103272" x="973138" y="2432050"/>
          <p14:tracePt t="103280" x="1004888" y="2432050"/>
          <p14:tracePt t="103288" x="1052513" y="2439988"/>
          <p14:tracePt t="103295" x="1084263" y="2439988"/>
          <p14:tracePt t="103302" x="1108075" y="2439988"/>
          <p14:tracePt t="103310" x="1139825" y="2439988"/>
          <p14:tracePt t="103318" x="1163638" y="2439988"/>
          <p14:tracePt t="103325" x="1195388" y="2439988"/>
          <p14:tracePt t="103333" x="1227138" y="2439988"/>
          <p14:tracePt t="103340" x="1258888" y="2439988"/>
          <p14:tracePt t="103348" x="1284288" y="2439988"/>
          <p14:tracePt t="103356" x="1316038" y="2439988"/>
          <p14:tracePt t="103362" x="1347788" y="2439988"/>
          <p14:tracePt t="103370" x="1379538" y="2439988"/>
          <p14:tracePt t="103377" x="1403350" y="2439988"/>
          <p14:tracePt t="103384" x="1427163" y="2439988"/>
          <p14:tracePt t="103393" x="1443038" y="2439988"/>
          <p14:tracePt t="103400" x="1482725" y="2439988"/>
          <p14:tracePt t="103408" x="1506538" y="2439988"/>
          <p14:tracePt t="103415" x="1538288" y="2439988"/>
          <p14:tracePt t="103422" x="1562100" y="2439988"/>
          <p14:tracePt t="103430" x="1601788" y="2447925"/>
          <p14:tracePt t="103438" x="1633538" y="2447925"/>
          <p14:tracePt t="103445" x="1666875" y="2447925"/>
          <p14:tracePt t="103453" x="1698625" y="2447925"/>
          <p14:tracePt t="103460" x="1738313" y="2447925"/>
          <p14:tracePt t="103467" x="1785938" y="2455863"/>
          <p14:tracePt t="103475" x="1825625" y="2455863"/>
          <p14:tracePt t="103482" x="1849438" y="2455863"/>
          <p14:tracePt t="103492" x="1889125" y="2455863"/>
          <p14:tracePt t="103497" x="1928813" y="2455863"/>
          <p14:tracePt t="103506" x="1968500" y="2455863"/>
          <p14:tracePt t="103512" x="2008188" y="2455863"/>
          <p14:tracePt t="103520" x="2073275" y="2455863"/>
          <p14:tracePt t="103528" x="2097088" y="2455863"/>
          <p14:tracePt t="103535" x="2112963" y="2455863"/>
          <p14:tracePt t="103550" x="2120900" y="2455863"/>
          <p14:tracePt t="103678" x="2112963" y="2455863"/>
          <p14:tracePt t="103685" x="2097088" y="2455863"/>
          <p14:tracePt t="103693" x="2073275" y="2455863"/>
          <p14:tracePt t="103700" x="2057400" y="2455863"/>
          <p14:tracePt t="103708" x="2025650" y="2455863"/>
          <p14:tracePt t="103715" x="1976438" y="2455863"/>
          <p14:tracePt t="103722" x="1936750" y="2455863"/>
          <p14:tracePt t="103730" x="1881188" y="2455863"/>
          <p14:tracePt t="103737" x="1825625" y="2455863"/>
          <p14:tracePt t="103745" x="1793875" y="2455863"/>
          <p14:tracePt t="103753" x="1730375" y="2455863"/>
          <p14:tracePt t="103760" x="1690688" y="2455863"/>
          <p14:tracePt t="103769" x="1641475" y="2455863"/>
          <p14:tracePt t="103776" x="1609725" y="2455863"/>
          <p14:tracePt t="103783" x="1577975" y="2455863"/>
          <p14:tracePt t="103791" x="1554163" y="2455863"/>
          <p14:tracePt t="103797" x="1538288" y="2455863"/>
          <p14:tracePt t="103806" x="1522413" y="2455863"/>
          <p14:tracePt t="103812" x="1498600" y="2455863"/>
          <p14:tracePt t="103819" x="1482725" y="2455863"/>
          <p14:tracePt t="103827" x="1466850" y="2455863"/>
          <p14:tracePt t="103835" x="1443038" y="2455863"/>
          <p14:tracePt t="103842" x="1427163" y="2455863"/>
          <p14:tracePt t="103850" x="1419225" y="2455863"/>
          <p14:tracePt t="103858" x="1403350" y="2455863"/>
          <p14:tracePt t="103865" x="1379538" y="2463800"/>
          <p14:tracePt t="103873" x="1371600" y="2463800"/>
          <p14:tracePt t="103881" x="1363663" y="2463800"/>
          <p14:tracePt t="103888" x="1347788" y="2463800"/>
          <p14:tracePt t="103895" x="1339850" y="2463800"/>
          <p14:tracePt t="103910" x="1331913" y="2463800"/>
          <p14:tracePt t="103941" x="1323975" y="2471738"/>
          <p14:tracePt t="104000" x="1331913" y="2471738"/>
          <p14:tracePt t="104008" x="1347788" y="2471738"/>
          <p14:tracePt t="104015" x="1379538" y="2471738"/>
          <p14:tracePt t="104023" x="1403350" y="2479675"/>
          <p14:tracePt t="104030" x="1443038" y="2479675"/>
          <p14:tracePt t="104038" x="1474788" y="2479675"/>
          <p14:tracePt t="104045" x="1498600" y="2479675"/>
          <p14:tracePt t="104053" x="1530350" y="2479675"/>
          <p14:tracePt t="104060" x="1554163" y="2479675"/>
          <p14:tracePt t="104068" x="1570038" y="2479675"/>
          <p14:tracePt t="104075" x="1577975" y="2487613"/>
          <p14:tracePt t="104082" x="1593850" y="2487613"/>
          <p14:tracePt t="104382" x="1530350" y="2487613"/>
          <p14:tracePt t="104391" x="1450975" y="2479675"/>
          <p14:tracePt t="104400" x="1379538" y="2471738"/>
          <p14:tracePt t="104406" x="1308100" y="2471738"/>
          <p14:tracePt t="104412" x="1243013" y="2471738"/>
          <p14:tracePt t="104422" x="1203325" y="2471738"/>
          <p14:tracePt t="104428" x="1171575" y="2471738"/>
          <p14:tracePt t="104436" x="1147763" y="2471738"/>
          <p14:tracePt t="104443" x="1131888" y="2471738"/>
          <p14:tracePt t="104667" x="1155700" y="2471738"/>
          <p14:tracePt t="104675" x="1163638" y="2471738"/>
          <p14:tracePt t="104682" x="1187450" y="2479675"/>
          <p14:tracePt t="104691" x="1203325" y="2479675"/>
          <p14:tracePt t="104697" x="1219200" y="2479675"/>
          <p14:tracePt t="104705" x="1243013" y="2487613"/>
          <p14:tracePt t="104712" x="1266825" y="2487613"/>
          <p14:tracePt t="104720" x="1284288" y="2487613"/>
          <p14:tracePt t="104727" x="1308100" y="2487613"/>
          <p14:tracePt t="104735" x="1331913" y="2487613"/>
          <p14:tracePt t="104750" x="1339850" y="2487613"/>
          <p14:tracePt t="104758" x="1347788" y="2487613"/>
          <p14:tracePt t="104803" x="1355725" y="2487613"/>
          <p14:tracePt t="104833" x="1363663" y="2487613"/>
          <p14:tracePt t="104847" x="1371600" y="2487613"/>
          <p14:tracePt t="104862" x="1379538" y="2487613"/>
          <p14:tracePt t="104878" x="1387475" y="2487613"/>
          <p14:tracePt t="104892" x="1395413" y="2487613"/>
          <p14:tracePt t="104907" x="1403350" y="2487613"/>
          <p14:tracePt t="104938" x="1411288" y="2487613"/>
          <p14:tracePt t="104967" x="1419225" y="2487613"/>
          <p14:tracePt t="104997" x="1427163" y="2487613"/>
          <p14:tracePt t="105050" x="1435100" y="2487613"/>
          <p14:tracePt t="105380" x="1443038" y="2487613"/>
          <p14:tracePt t="105672" x="1458913" y="2487613"/>
          <p14:tracePt t="105681" x="1466850" y="2487613"/>
          <p14:tracePt t="105688" x="1474788" y="2487613"/>
          <p14:tracePt t="105703" x="1482725" y="2487613"/>
          <p14:tracePt t="105717" x="1490663" y="2487613"/>
          <p14:tracePt t="105732" x="1498600" y="2487613"/>
          <p14:tracePt t="105740" x="1506538" y="2487613"/>
          <p14:tracePt t="105755" x="1514475" y="2487613"/>
          <p14:tracePt t="105770" x="1522413" y="2487613"/>
          <p14:tracePt t="105785" x="1530350" y="2487613"/>
          <p14:tracePt t="105793" x="1538288" y="2487613"/>
          <p14:tracePt t="105807" x="1546225" y="2487613"/>
          <p14:tracePt t="105815" x="1554163" y="2487613"/>
          <p14:tracePt t="105830" x="1570038" y="2487613"/>
          <p14:tracePt t="105845" x="1577975" y="2479675"/>
          <p14:tracePt t="105853" x="1585913" y="2479675"/>
          <p14:tracePt t="105867" x="1593850" y="2479675"/>
          <p14:tracePt t="105882" x="1601788" y="2479675"/>
          <p14:tracePt t="105897" x="1609725" y="2479675"/>
          <p14:tracePt t="105913" x="1617663" y="2479675"/>
          <p14:tracePt t="105920" x="1625600" y="2479675"/>
          <p14:tracePt t="105935" x="1633538" y="2479675"/>
          <p14:tracePt t="105957" x="1641475" y="2479675"/>
          <p14:tracePt t="106010" x="1651000" y="2479675"/>
          <p14:tracePt t="106392" x="1658938" y="2471738"/>
          <p14:tracePt t="106400" x="1658938" y="2463800"/>
          <p14:tracePt t="106415" x="1666875" y="2463800"/>
          <p14:tracePt t="106423" x="1666875" y="2455863"/>
          <p14:tracePt t="106438" x="1674813" y="2455863"/>
          <p14:tracePt t="106454" x="1674813" y="2447925"/>
          <p14:tracePt t="106611" x="0" y="0"/>
        </p14:tracePtLst>
        <p14:tracePtLst>
          <p14:tracePt t="107106" x="2751138" y="788988"/>
          <p14:tracePt t="107181" x="2759075" y="788988"/>
          <p14:tracePt t="107195" x="2767013" y="788988"/>
          <p14:tracePt t="107205" x="2774950" y="788988"/>
          <p14:tracePt t="107211" x="2782888" y="788988"/>
          <p14:tracePt t="107219" x="2782888" y="796925"/>
          <p14:tracePt t="107225" x="2798763" y="796925"/>
          <p14:tracePt t="107233" x="2830513" y="812800"/>
          <p14:tracePt t="107240" x="2846388" y="820738"/>
          <p14:tracePt t="107247" x="2870200" y="828675"/>
          <p14:tracePt t="107255" x="2886075" y="836613"/>
          <p14:tracePt t="107265" x="2917825" y="844550"/>
          <p14:tracePt t="107271" x="2941638" y="844550"/>
          <p14:tracePt t="107277" x="2957513" y="862013"/>
          <p14:tracePt t="107285" x="2973388" y="862013"/>
          <p14:tracePt t="107292" x="2989263" y="869950"/>
          <p14:tracePt t="107302" x="3005138" y="869950"/>
          <p14:tracePt t="107308" x="3013075" y="877888"/>
          <p14:tracePt t="107315" x="3021013" y="877888"/>
          <p14:tracePt t="107322" x="3021013" y="885825"/>
          <p14:tracePt t="107330" x="3028950" y="885825"/>
          <p14:tracePt t="107338" x="3036888" y="885825"/>
          <p14:tracePt t="107345" x="3052763" y="885825"/>
          <p14:tracePt t="107352" x="3068638" y="893763"/>
          <p14:tracePt t="107360" x="3092450" y="901700"/>
          <p14:tracePt t="107368" x="3125788" y="909638"/>
          <p14:tracePt t="107375" x="3141663" y="909638"/>
          <p14:tracePt t="107382" x="3173413" y="909638"/>
          <p14:tracePt t="107390" x="3197225" y="909638"/>
          <p14:tracePt t="107397" x="3228975" y="909638"/>
          <p14:tracePt t="107405" x="3244850" y="909638"/>
          <p14:tracePt t="107413" x="3268663" y="909638"/>
          <p14:tracePt t="107420" x="3276600" y="909638"/>
          <p14:tracePt t="107428" x="3292475" y="909638"/>
          <p14:tracePt t="107436" x="3308350" y="909638"/>
          <p14:tracePt t="107442" x="3316288" y="909638"/>
          <p14:tracePt t="107458" x="3324225" y="909638"/>
          <p14:tracePt t="107465" x="3332163" y="909638"/>
          <p14:tracePt t="107480" x="3340100" y="909638"/>
          <p14:tracePt t="107495" x="3348038" y="909638"/>
          <p14:tracePt t="107502" x="3363913" y="917575"/>
          <p14:tracePt t="107510" x="3379788" y="917575"/>
          <p14:tracePt t="107518" x="3395663" y="917575"/>
          <p14:tracePt t="107525" x="3403600" y="917575"/>
          <p14:tracePt t="107532" x="3419475" y="917575"/>
          <p14:tracePt t="107540" x="3427413" y="917575"/>
          <p14:tracePt t="107548" x="3443288" y="917575"/>
          <p14:tracePt t="107555" x="3451225" y="917575"/>
          <p14:tracePt t="107570" x="3459163" y="917575"/>
          <p14:tracePt t="107593" x="3467100" y="917575"/>
          <p14:tracePt t="107608" x="3476625" y="917575"/>
          <p14:tracePt t="107615" x="3484563" y="917575"/>
          <p14:tracePt t="107622" x="3484563" y="925513"/>
          <p14:tracePt t="107630" x="3492500" y="925513"/>
          <p14:tracePt t="107645" x="3500438" y="925513"/>
          <p14:tracePt t="107652" x="3508375" y="925513"/>
          <p14:tracePt t="107660" x="3516313" y="925513"/>
          <p14:tracePt t="107697" x="3524250" y="925513"/>
          <p14:tracePt t="107982" x="3524250" y="933450"/>
          <p14:tracePt t="107990" x="3563938" y="933450"/>
          <p14:tracePt t="107997" x="3595688" y="949325"/>
          <p14:tracePt t="108005" x="3619500" y="957263"/>
          <p14:tracePt t="108012" x="3659188" y="965200"/>
          <p14:tracePt t="108021" x="3690938" y="981075"/>
          <p14:tracePt t="108028" x="3714750" y="981075"/>
          <p14:tracePt t="108035" x="3738563" y="989013"/>
          <p14:tracePt t="108042" x="3746500" y="996950"/>
          <p14:tracePt t="108050" x="3754438" y="996950"/>
          <p14:tracePt t="108057" x="3762375" y="996950"/>
          <p14:tracePt t="108074" x="3770313" y="996950"/>
          <p14:tracePt t="108083" x="3770313" y="1004888"/>
          <p14:tracePt t="108095" x="3786188" y="1004888"/>
          <p14:tracePt t="108105" x="3802063" y="1012825"/>
          <p14:tracePt t="108110" x="3802063" y="1020763"/>
          <p14:tracePt t="108119" x="3825875" y="1020763"/>
          <p14:tracePt t="108125" x="3843338" y="1028700"/>
          <p14:tracePt t="108133" x="3867150" y="1036638"/>
          <p14:tracePt t="108140" x="3890963" y="1036638"/>
          <p14:tracePt t="108147" x="3930650" y="1044575"/>
          <p14:tracePt t="108155" x="3954463" y="1044575"/>
          <p14:tracePt t="108162" x="3978275" y="1052513"/>
          <p14:tracePt t="108171" x="3994150" y="1052513"/>
          <p14:tracePt t="108177" x="4017963" y="1060450"/>
          <p14:tracePt t="108185" x="4025900" y="1060450"/>
          <p14:tracePt t="108193" x="4041775" y="1068388"/>
          <p14:tracePt t="108201" x="4065588" y="1076325"/>
          <p14:tracePt t="108207" x="4073525" y="1076325"/>
          <p14:tracePt t="108215" x="4089400" y="1076325"/>
          <p14:tracePt t="108222" x="4105275" y="1076325"/>
          <p14:tracePt t="108230" x="4113213" y="1076325"/>
          <p14:tracePt t="108238" x="4121150" y="1076325"/>
          <p14:tracePt t="108246" x="4144963" y="1076325"/>
          <p14:tracePt t="108253" x="4168775" y="1076325"/>
          <p14:tracePt t="108260" x="4192588" y="1076325"/>
          <p14:tracePt t="108268" x="4225925" y="1076325"/>
          <p14:tracePt t="108275" x="4265613" y="1076325"/>
          <p14:tracePt t="108282" x="4313238" y="1076325"/>
          <p14:tracePt t="108290" x="4337050" y="1076325"/>
          <p14:tracePt t="108297" x="4376738" y="1076325"/>
          <p14:tracePt t="108305" x="4400550" y="1076325"/>
          <p14:tracePt t="108313" x="4432300" y="1076325"/>
          <p14:tracePt t="108321" x="4464050" y="1068388"/>
          <p14:tracePt t="108328" x="4511675" y="1068388"/>
          <p14:tracePt t="108335" x="4535488" y="1060450"/>
          <p14:tracePt t="108342" x="4567238" y="1052513"/>
          <p14:tracePt t="108350" x="4600575" y="1052513"/>
          <p14:tracePt t="108357" x="4648200" y="1044575"/>
          <p14:tracePt t="108365" x="4664075" y="1044575"/>
          <p14:tracePt t="108372" x="4679950" y="1036638"/>
          <p14:tracePt t="108380" x="4687888" y="1036638"/>
          <p14:tracePt t="108388" x="4695825" y="1036638"/>
          <p14:tracePt t="108395" x="4711700" y="1036638"/>
          <p14:tracePt t="108404" x="4719638" y="1036638"/>
          <p14:tracePt t="108418" x="4727575" y="1036638"/>
          <p14:tracePt t="108425" x="4735513" y="1036638"/>
          <p14:tracePt t="108440" x="4743450" y="1036638"/>
          <p14:tracePt t="108448" x="4751388" y="1036638"/>
          <p14:tracePt t="108463" x="4759325" y="1036638"/>
          <p14:tracePt t="108471" x="4767263" y="1036638"/>
          <p14:tracePt t="108478" x="4783138" y="1036638"/>
          <p14:tracePt t="108485" x="4799013" y="1036638"/>
          <p14:tracePt t="108493" x="4814888" y="1036638"/>
          <p14:tracePt t="108500" x="4838700" y="1036638"/>
          <p14:tracePt t="108507" x="4862513" y="1036638"/>
          <p14:tracePt t="108515" x="4886325" y="1036638"/>
          <p14:tracePt t="108522" x="4902200" y="1036638"/>
          <p14:tracePt t="108530" x="4918075" y="1036638"/>
          <p14:tracePt t="108538" x="4933950" y="1036638"/>
          <p14:tracePt t="108545" x="4959350" y="1036638"/>
          <p14:tracePt t="108552" x="4975225" y="1036638"/>
          <p14:tracePt t="108560" x="4999038" y="1036638"/>
          <p14:tracePt t="108568" x="5014913" y="1036638"/>
          <p14:tracePt t="108575" x="5038725" y="1036638"/>
          <p14:tracePt t="108583" x="5094288" y="1036638"/>
          <p14:tracePt t="108590" x="5141913" y="1036638"/>
          <p14:tracePt t="108598" x="5197475" y="1036638"/>
          <p14:tracePt t="108605" x="5260975" y="1036638"/>
          <p14:tracePt t="108612" x="5300663" y="1044575"/>
          <p14:tracePt t="108620" x="5365750" y="1044575"/>
          <p14:tracePt t="108628" x="5445125" y="1044575"/>
          <p14:tracePt t="108636" x="5484813" y="1044575"/>
          <p14:tracePt t="108642" x="5540375" y="1044575"/>
          <p14:tracePt t="108651" x="5603875" y="1044575"/>
          <p14:tracePt t="108658" x="5667375" y="1044575"/>
          <p14:tracePt t="108665" x="5716588" y="1044575"/>
          <p14:tracePt t="108672" x="5772150" y="1044575"/>
          <p14:tracePt t="108680" x="5803900" y="1044575"/>
          <p14:tracePt t="108688" x="5859463" y="1044575"/>
          <p14:tracePt t="108695" x="5915025" y="1044575"/>
          <p14:tracePt t="108703" x="5954713" y="1044575"/>
          <p14:tracePt t="108710" x="6002338" y="1044575"/>
          <p14:tracePt t="108718" x="6043613" y="1044575"/>
          <p14:tracePt t="108725" x="6099175" y="1044575"/>
          <p14:tracePt t="108733" x="6138863" y="1044575"/>
          <p14:tracePt t="108740" x="6186488" y="1044575"/>
          <p14:tracePt t="108747" x="6234113" y="1044575"/>
          <p14:tracePt t="108755" x="6289675" y="1044575"/>
          <p14:tracePt t="108762" x="6353175" y="1044575"/>
          <p14:tracePt t="108770" x="6402388" y="1044575"/>
          <p14:tracePt t="108777" x="6465888" y="1044575"/>
          <p14:tracePt t="108785" x="6505575" y="1044575"/>
          <p14:tracePt t="108792" x="6545263" y="1044575"/>
          <p14:tracePt t="108800" x="6600825" y="1044575"/>
          <p14:tracePt t="108807" x="6656388" y="1044575"/>
          <p14:tracePt t="108815" x="6719888" y="1044575"/>
          <p14:tracePt t="108822" x="6759575" y="1044575"/>
          <p14:tracePt t="108830" x="6808788" y="1044575"/>
          <p14:tracePt t="108838" x="6872288" y="1044575"/>
          <p14:tracePt t="108845" x="6911975" y="1044575"/>
          <p14:tracePt t="108853" x="6983413" y="1044575"/>
          <p14:tracePt t="108860" x="7031038" y="1044575"/>
          <p14:tracePt t="108869" x="7070725" y="1044575"/>
          <p14:tracePt t="108875" x="7118350" y="1044575"/>
          <p14:tracePt t="108883" x="7135813" y="1044575"/>
          <p14:tracePt t="108890" x="7159625" y="1044575"/>
          <p14:tracePt t="108897" x="7183438" y="1044575"/>
          <p14:tracePt t="108904" x="7207250" y="1044575"/>
          <p14:tracePt t="108912" x="7231063" y="1044575"/>
          <p14:tracePt t="108920" x="7239000" y="1044575"/>
          <p14:tracePt t="108928" x="7262813" y="1044575"/>
          <p14:tracePt t="108935" x="7270750" y="1044575"/>
          <p14:tracePt t="108943" x="7294563" y="1044575"/>
          <p14:tracePt t="108950" x="7318375" y="1044575"/>
          <p14:tracePt t="108958" x="7342188" y="1044575"/>
          <p14:tracePt t="108965" x="7373938" y="1044575"/>
          <p14:tracePt t="108972" x="7405688" y="1044575"/>
          <p14:tracePt t="108980" x="7461250" y="1044575"/>
          <p14:tracePt t="108988" x="7510463" y="1044575"/>
          <p14:tracePt t="108995" x="7550150" y="1044575"/>
          <p14:tracePt t="109003" x="7581900" y="1044575"/>
          <p14:tracePt t="109010" x="7605713" y="1044575"/>
          <p14:tracePt t="109018" x="7637463" y="1044575"/>
          <p14:tracePt t="109025" x="7669213" y="1044575"/>
          <p14:tracePt t="109033" x="7693025" y="1044575"/>
          <p14:tracePt t="109040" x="7716838" y="1044575"/>
          <p14:tracePt t="109047" x="7748588" y="1044575"/>
          <p14:tracePt t="109055" x="7772400" y="1044575"/>
          <p14:tracePt t="109062" x="7796213" y="1044575"/>
          <p14:tracePt t="109071" x="7827963" y="1044575"/>
          <p14:tracePt t="109077" x="7885113" y="1044575"/>
          <p14:tracePt t="109085" x="7916863" y="1044575"/>
          <p14:tracePt t="109092" x="7964488" y="1044575"/>
          <p14:tracePt t="109101" x="8012113" y="1044575"/>
          <p14:tracePt t="109107" x="8067675" y="1044575"/>
          <p14:tracePt t="109115" x="8131175" y="1044575"/>
          <p14:tracePt t="109123" x="8186738" y="1044575"/>
          <p14:tracePt t="109130" x="8226425" y="1044575"/>
          <p14:tracePt t="109137" x="8323263" y="1044575"/>
          <p14:tracePt t="109145" x="8355013" y="1044575"/>
          <p14:tracePt t="109153" x="8378825" y="1044575"/>
          <p14:tracePt t="109160" x="8394700" y="1044575"/>
          <p14:tracePt t="109167" x="8418513" y="1044575"/>
          <p14:tracePt t="109175" x="8434388" y="1044575"/>
          <p14:tracePt t="109183" x="8450263" y="1044575"/>
          <p14:tracePt t="109190" x="8466138" y="1044575"/>
          <p14:tracePt t="109197" x="8474075" y="1044575"/>
          <p14:tracePt t="109205" x="8482013" y="1044575"/>
          <p14:tracePt t="109220" x="8489950" y="1044575"/>
          <p14:tracePt t="110157" x="8489950" y="1052513"/>
          <p14:tracePt t="110173" x="8482013" y="1052513"/>
          <p14:tracePt t="110210" x="8474075" y="1052513"/>
          <p14:tracePt t="110570" x="8466138" y="1052513"/>
          <p14:tracePt t="110579" x="8458200" y="1052513"/>
          <p14:tracePt t="110586" x="8450263" y="1052513"/>
          <p14:tracePt t="110594" x="8426450" y="1052513"/>
          <p14:tracePt t="110602" x="8402638" y="1052513"/>
          <p14:tracePt t="110607" x="8378825" y="1052513"/>
          <p14:tracePt t="110617" x="8347075" y="1052513"/>
          <p14:tracePt t="110623" x="8307388" y="1052513"/>
          <p14:tracePt t="110632" x="8267700" y="1052513"/>
          <p14:tracePt t="110639" x="8226425" y="1052513"/>
          <p14:tracePt t="110645" x="8194675" y="1052513"/>
          <p14:tracePt t="110654" x="8170863" y="1052513"/>
          <p14:tracePt t="110661" x="8147050" y="1052513"/>
          <p14:tracePt t="110668" x="8123238" y="1052513"/>
          <p14:tracePt t="110676" x="8115300" y="1044575"/>
          <p14:tracePt t="110683" x="8107363" y="1044575"/>
          <p14:tracePt t="110698" x="8099425" y="1044575"/>
          <p14:tracePt t="110997" x="8091488" y="1044575"/>
          <p14:tracePt t="111012" x="8083550" y="1044575"/>
          <p14:tracePt t="111020" x="8075613" y="1044575"/>
          <p14:tracePt t="111036" x="8059738" y="1044575"/>
          <p14:tracePt t="111042" x="8051800" y="1044575"/>
          <p14:tracePt t="111050" x="8027988" y="1052513"/>
          <p14:tracePt t="111057" x="8012113" y="1052513"/>
          <p14:tracePt t="111066" x="7980363" y="1052513"/>
          <p14:tracePt t="111072" x="7940675" y="1052513"/>
          <p14:tracePt t="111080" x="7900988" y="1052513"/>
          <p14:tracePt t="111087" x="7804150" y="1052513"/>
          <p14:tracePt t="111095" x="7724775" y="1052513"/>
          <p14:tracePt t="111102" x="7637463" y="1036638"/>
          <p14:tracePt t="111110" x="7566025" y="1020763"/>
          <p14:tracePt t="111119" x="7469188" y="996950"/>
          <p14:tracePt t="111125" x="7381875" y="981075"/>
          <p14:tracePt t="111132" x="7302500" y="973138"/>
          <p14:tracePt t="111140" x="7239000" y="965200"/>
          <p14:tracePt t="111148" x="7143750" y="957263"/>
          <p14:tracePt t="111154" x="7086600" y="957263"/>
          <p14:tracePt t="111162" x="7062788" y="941388"/>
          <p14:tracePt t="111170" x="7038975" y="941388"/>
          <p14:tracePt t="111177" x="7007225" y="941388"/>
          <p14:tracePt t="111185" x="6983413" y="941388"/>
          <p14:tracePt t="111192" x="6967538" y="941388"/>
          <p14:tracePt t="111200" x="6943725" y="941388"/>
          <p14:tracePt t="111207" x="6927850" y="941388"/>
          <p14:tracePt t="111216" x="6904038" y="941388"/>
          <p14:tracePt t="111222" x="6888163" y="941388"/>
          <p14:tracePt t="111230" x="6872288" y="941388"/>
          <p14:tracePt t="111238" x="6848475" y="941388"/>
          <p14:tracePt t="111245" x="6840538" y="941388"/>
          <p14:tracePt t="111252" x="6824663" y="941388"/>
          <p14:tracePt t="111260" x="6816725" y="941388"/>
          <p14:tracePt t="111275" x="6800850" y="941388"/>
          <p14:tracePt t="111282" x="6800850" y="949325"/>
          <p14:tracePt t="111297" x="6792913" y="949325"/>
          <p14:tracePt t="111402" x="6784975" y="949325"/>
          <p14:tracePt t="111418" x="6769100" y="949325"/>
          <p14:tracePt t="111425" x="6743700" y="949325"/>
          <p14:tracePt t="111433" x="6719888" y="949325"/>
          <p14:tracePt t="111439" x="6688138" y="949325"/>
          <p14:tracePt t="111449" x="6624638" y="949325"/>
          <p14:tracePt t="111455" x="6577013" y="949325"/>
          <p14:tracePt t="111462" x="6489700" y="949325"/>
          <p14:tracePt t="111470" x="6402388" y="925513"/>
          <p14:tracePt t="111477" x="6305550" y="917575"/>
          <p14:tracePt t="111485" x="6178550" y="917575"/>
          <p14:tracePt t="111493" x="6075363" y="917575"/>
          <p14:tracePt t="111500" x="5954713" y="917575"/>
          <p14:tracePt t="111509" x="5851525" y="917575"/>
          <p14:tracePt t="111515" x="5788025" y="917575"/>
          <p14:tracePt t="111523" x="5692775" y="917575"/>
          <p14:tracePt t="111530" x="5619750" y="917575"/>
          <p14:tracePt t="111537" x="5540375" y="917575"/>
          <p14:tracePt t="111545" x="5476875" y="917575"/>
          <p14:tracePt t="111552" x="5421313" y="917575"/>
          <p14:tracePt t="111560" x="5389563" y="925513"/>
          <p14:tracePt t="111568" x="5334000" y="941388"/>
          <p14:tracePt t="111575" x="5318125" y="949325"/>
          <p14:tracePt t="111583" x="5292725" y="957263"/>
          <p14:tracePt t="111590" x="5276850" y="957263"/>
          <p14:tracePt t="111598" x="5253038" y="957263"/>
          <p14:tracePt t="111604" x="5237163" y="965200"/>
          <p14:tracePt t="111615" x="5213350" y="965200"/>
          <p14:tracePt t="111622" x="5197475" y="973138"/>
          <p14:tracePt t="111627" x="5173663" y="973138"/>
          <p14:tracePt t="111635" x="5141913" y="973138"/>
          <p14:tracePt t="111643" x="5110163" y="973138"/>
          <p14:tracePt t="111651" x="5070475" y="973138"/>
          <p14:tracePt t="111657" x="5022850" y="973138"/>
          <p14:tracePt t="111666" x="4967288" y="973138"/>
          <p14:tracePt t="111673" x="4933950" y="973138"/>
          <p14:tracePt t="111680" x="4894263" y="973138"/>
          <p14:tracePt t="111688" x="4862513" y="973138"/>
          <p14:tracePt t="111695" x="4830763" y="973138"/>
          <p14:tracePt t="111702" x="4799013" y="981075"/>
          <p14:tracePt t="111710" x="4783138" y="981075"/>
          <p14:tracePt t="111718" x="4775200" y="981075"/>
          <p14:tracePt t="111725" x="4759325" y="981075"/>
          <p14:tracePt t="111732" x="4751388" y="981075"/>
          <p14:tracePt t="111740" x="4743450" y="981075"/>
          <p14:tracePt t="111748" x="4735513" y="981075"/>
          <p14:tracePt t="111755" x="4727575" y="981075"/>
          <p14:tracePt t="111762" x="4711700" y="981075"/>
          <p14:tracePt t="111770" x="4703763" y="981075"/>
          <p14:tracePt t="111777" x="4687888" y="981075"/>
          <p14:tracePt t="111785" x="4672013" y="989013"/>
          <p14:tracePt t="111793" x="4656138" y="989013"/>
          <p14:tracePt t="111801" x="4648200" y="989013"/>
          <p14:tracePt t="111807" x="4640263" y="989013"/>
          <p14:tracePt t="111816" x="4624388" y="989013"/>
          <p14:tracePt t="111830" x="4616450" y="996950"/>
          <p14:tracePt t="111980" x="4624388" y="996950"/>
          <p14:tracePt t="111987" x="4632325" y="996950"/>
          <p14:tracePt t="112002" x="4640263" y="996950"/>
          <p14:tracePt t="112010" x="4648200" y="996950"/>
          <p14:tracePt t="112018" x="4656138" y="989013"/>
          <p14:tracePt t="112025" x="4656138" y="981075"/>
          <p14:tracePt t="112033" x="4664075" y="981075"/>
          <p14:tracePt t="112040" x="4679950" y="981075"/>
          <p14:tracePt t="112055" x="4687888" y="981075"/>
          <p14:tracePt t="112070" x="4695825" y="973138"/>
          <p14:tracePt t="112183" x="4695825" y="965200"/>
          <p14:tracePt t="112200" x="4687888" y="957263"/>
          <p14:tracePt t="112205" x="4672013" y="957263"/>
          <p14:tracePt t="112212" x="4664075" y="957263"/>
          <p14:tracePt t="112220" x="4648200" y="957263"/>
          <p14:tracePt t="112227" x="4640263" y="949325"/>
          <p14:tracePt t="112235" x="4616450" y="949325"/>
          <p14:tracePt t="112242" x="4608513" y="949325"/>
          <p14:tracePt t="112258" x="4600575" y="949325"/>
          <p14:tracePt t="112265" x="4592638" y="949325"/>
          <p14:tracePt t="112445" x="4584700" y="949325"/>
          <p14:tracePt t="112460" x="4576763" y="941388"/>
          <p14:tracePt t="112475" x="4559300" y="941388"/>
          <p14:tracePt t="112483" x="4551363" y="941388"/>
          <p14:tracePt t="112490" x="4543425" y="941388"/>
          <p14:tracePt t="112498" x="4527550" y="941388"/>
          <p14:tracePt t="112505" x="4503738" y="941388"/>
          <p14:tracePt t="112512" x="4487863" y="941388"/>
          <p14:tracePt t="112520" x="4471988" y="941388"/>
          <p14:tracePt t="112527" x="4448175" y="933450"/>
          <p14:tracePt t="112535" x="4432300" y="933450"/>
          <p14:tracePt t="112542" x="4424363" y="933450"/>
          <p14:tracePt t="112647" x="4416425" y="933450"/>
          <p14:tracePt t="112662" x="4408488" y="933450"/>
          <p14:tracePt t="112670" x="4400550" y="933450"/>
          <p14:tracePt t="112677" x="4392613" y="933450"/>
          <p14:tracePt t="112685" x="4384675" y="933450"/>
          <p14:tracePt t="112692" x="4376738" y="933450"/>
          <p14:tracePt t="112701" x="4368800" y="933450"/>
          <p14:tracePt t="112707" x="4352925" y="933450"/>
          <p14:tracePt t="112722" x="4337050" y="933450"/>
          <p14:tracePt t="112732" x="4329113" y="933450"/>
          <p14:tracePt t="112738" x="4321175" y="933450"/>
          <p14:tracePt t="112746" x="4313238" y="933450"/>
          <p14:tracePt t="112753" x="4297363" y="941388"/>
          <p14:tracePt t="112767" x="4281488" y="941388"/>
          <p14:tracePt t="112775" x="4281488" y="949325"/>
          <p14:tracePt t="112790" x="4273550" y="949325"/>
          <p14:tracePt t="113225" x="4297363" y="949325"/>
          <p14:tracePt t="113233" x="4313238" y="949325"/>
          <p14:tracePt t="113240" x="4344988" y="949325"/>
          <p14:tracePt t="113248" x="4384675" y="949325"/>
          <p14:tracePt t="113255" x="4408488" y="949325"/>
          <p14:tracePt t="113263" x="4440238" y="949325"/>
          <p14:tracePt t="113270" x="4456113" y="949325"/>
          <p14:tracePt t="113278" x="4479925" y="941388"/>
          <p14:tracePt t="113285" x="4495800" y="941388"/>
          <p14:tracePt t="113293" x="4503738" y="941388"/>
          <p14:tracePt t="113301" x="4519613" y="941388"/>
          <p14:tracePt t="113637" x="4527550" y="941388"/>
          <p14:tracePt t="113652" x="4535488" y="941388"/>
          <p14:tracePt t="113660" x="4543425" y="941388"/>
          <p14:tracePt t="113669" x="4551363" y="941388"/>
          <p14:tracePt t="113675" x="4576763" y="949325"/>
          <p14:tracePt t="113685" x="4592638" y="949325"/>
          <p14:tracePt t="113690" x="4608513" y="957263"/>
          <p14:tracePt t="113832" x="4616450" y="957263"/>
          <p14:tracePt t="113923" x="4624388" y="957263"/>
          <p14:tracePt t="114575" x="4632325" y="957263"/>
          <p14:tracePt t="114583" x="4640263" y="957263"/>
          <p14:tracePt t="114591" x="4656138" y="957263"/>
          <p14:tracePt t="114598" x="4672013" y="957263"/>
          <p14:tracePt t="114605" x="4687888" y="957263"/>
          <p14:tracePt t="114613" x="4711700" y="957263"/>
          <p14:tracePt t="114620" x="4727575" y="957263"/>
          <p14:tracePt t="114629" x="4751388" y="957263"/>
          <p14:tracePt t="114635" x="4759325" y="957263"/>
          <p14:tracePt t="114643" x="4775200" y="965200"/>
          <p14:tracePt t="114651" x="4783138" y="965200"/>
          <p14:tracePt t="114658" x="4799013" y="973138"/>
          <p14:tracePt t="114666" x="4814888" y="973138"/>
          <p14:tracePt t="114672" x="4822825" y="973138"/>
          <p14:tracePt t="114680" x="4838700" y="973138"/>
          <p14:tracePt t="114687" x="4854575" y="973138"/>
          <p14:tracePt t="114696" x="4862513" y="973138"/>
          <p14:tracePt t="114702" x="4870450" y="973138"/>
          <p14:tracePt t="114710" x="4878388" y="973138"/>
          <p14:tracePt t="114725" x="4886325" y="973138"/>
          <p14:tracePt t="114740" x="4894263" y="973138"/>
          <p14:tracePt t="116600" x="4902200" y="973138"/>
          <p14:tracePt t="116616" x="4910138" y="973138"/>
          <p14:tracePt t="116660" x="4918075" y="973138"/>
          <p14:tracePt t="117582" x="4926013" y="973138"/>
          <p14:tracePt t="117590" x="4943475" y="981075"/>
          <p14:tracePt t="117597" x="4975225" y="989013"/>
          <p14:tracePt t="117605" x="4999038" y="989013"/>
          <p14:tracePt t="117613" x="5006975" y="989013"/>
          <p14:tracePt t="117620" x="5038725" y="957263"/>
          <p14:tracePt t="117630" x="5046663" y="925513"/>
          <p14:tracePt t="117635" x="5054600" y="901700"/>
          <p14:tracePt t="117644" x="5062538" y="893763"/>
          <p14:tracePt t="118100" x="5070475" y="909638"/>
          <p14:tracePt t="118109" x="5094288" y="917575"/>
          <p14:tracePt t="118116" x="5118100" y="917575"/>
          <p14:tracePt t="118122" x="5141913" y="917575"/>
          <p14:tracePt t="118133" x="5173663" y="909638"/>
          <p14:tracePt t="118137" x="5189538" y="909638"/>
          <p14:tracePt t="118146" x="5205413" y="909638"/>
          <p14:tracePt t="118153" x="5221288" y="901700"/>
          <p14:tracePt t="118161" x="5237163" y="893763"/>
          <p14:tracePt t="118167" x="5245100" y="893763"/>
          <p14:tracePt t="118178" x="5253038" y="893763"/>
          <p14:tracePt t="118183" x="5268913" y="885825"/>
          <p14:tracePt t="118190" x="5276850" y="885825"/>
          <p14:tracePt t="118197" x="5284788" y="885825"/>
          <p14:tracePt t="118205" x="5300663" y="877888"/>
          <p14:tracePt t="118213" x="5326063" y="877888"/>
          <p14:tracePt t="118219" x="5334000" y="869950"/>
          <p14:tracePt t="118230" x="5357813" y="862013"/>
          <p14:tracePt t="118235" x="5373688" y="862013"/>
          <p14:tracePt t="118245" x="5397500" y="862013"/>
          <p14:tracePt t="118251" x="5421313" y="862013"/>
          <p14:tracePt t="118258" x="5453063" y="862013"/>
          <p14:tracePt t="118265" x="5484813" y="862013"/>
          <p14:tracePt t="118272" x="5532438" y="862013"/>
          <p14:tracePt t="118280" x="5572125" y="862013"/>
          <p14:tracePt t="118289" x="5619750" y="862013"/>
          <p14:tracePt t="118296" x="5667375" y="862013"/>
          <p14:tracePt t="118302" x="5708650" y="862013"/>
          <p14:tracePt t="118313" x="5748338" y="862013"/>
          <p14:tracePt t="118317" x="5780088" y="862013"/>
          <p14:tracePt t="118325" x="5811838" y="862013"/>
          <p14:tracePt t="118333" x="5859463" y="862013"/>
          <p14:tracePt t="118340" x="5891213" y="862013"/>
          <p14:tracePt t="118347" x="5938838" y="862013"/>
          <p14:tracePt t="118355" x="5954713" y="862013"/>
          <p14:tracePt t="118363" x="5978525" y="869950"/>
          <p14:tracePt t="118370" x="6018213" y="877888"/>
          <p14:tracePt t="118378" x="6059488" y="885825"/>
          <p14:tracePt t="118385" x="6091238" y="885825"/>
          <p14:tracePt t="118393" x="6115050" y="893763"/>
          <p14:tracePt t="118400" x="6146800" y="893763"/>
          <p14:tracePt t="118408" x="6170613" y="901700"/>
          <p14:tracePt t="118415" x="6186488" y="901700"/>
          <p14:tracePt t="118422" x="6210300" y="901700"/>
          <p14:tracePt t="118430" x="6218238" y="909638"/>
          <p14:tracePt t="118437" x="6234113" y="909638"/>
          <p14:tracePt t="118445" x="6242050" y="917575"/>
          <p14:tracePt t="118453" x="6257925" y="917575"/>
          <p14:tracePt t="118460" x="6265863" y="917575"/>
          <p14:tracePt t="118467" x="6273800" y="917575"/>
          <p14:tracePt t="118475" x="6281738" y="925513"/>
          <p14:tracePt t="118482" x="6289675" y="925513"/>
          <p14:tracePt t="118492" x="6297613" y="925513"/>
          <p14:tracePt t="118505" x="6305550" y="925513"/>
          <p14:tracePt t="118513" x="6313488" y="933450"/>
          <p14:tracePt t="118520" x="6321425" y="933450"/>
          <p14:tracePt t="118528" x="6337300" y="941388"/>
          <p14:tracePt t="118543" x="6345238" y="941388"/>
          <p14:tracePt t="118550" x="6361113" y="941388"/>
          <p14:tracePt t="118557" x="6369050" y="941388"/>
          <p14:tracePt t="118565" x="6376988" y="949325"/>
          <p14:tracePt t="118572" x="6384925" y="949325"/>
          <p14:tracePt t="118580" x="6392863" y="957263"/>
          <p14:tracePt t="118588" x="6410325" y="957263"/>
          <p14:tracePt t="118595" x="6418263" y="957263"/>
          <p14:tracePt t="118602" x="6457950" y="965200"/>
          <p14:tracePt t="118610" x="6489700" y="965200"/>
          <p14:tracePt t="118618" x="6513513" y="965200"/>
          <p14:tracePt t="118626" x="6545263" y="973138"/>
          <p14:tracePt t="118633" x="6569075" y="973138"/>
          <p14:tracePt t="118640" x="6600825" y="973138"/>
          <p14:tracePt t="118647" x="6640513" y="973138"/>
          <p14:tracePt t="118655" x="6664325" y="973138"/>
          <p14:tracePt t="118663" x="6680200" y="973138"/>
          <p14:tracePt t="118670" x="6696075" y="981075"/>
          <p14:tracePt t="118678" x="6704013" y="981075"/>
          <p14:tracePt t="118685" x="6711950" y="981075"/>
          <p14:tracePt t="118693" x="6719888" y="989013"/>
          <p14:tracePt t="118700" x="6735763" y="989013"/>
          <p14:tracePt t="118708" x="6743700" y="989013"/>
          <p14:tracePt t="118715" x="6751638" y="996950"/>
          <p14:tracePt t="118723" x="6769100" y="1004888"/>
          <p14:tracePt t="118730" x="6784975" y="1004888"/>
          <p14:tracePt t="118738" x="6800850" y="1012825"/>
          <p14:tracePt t="118745" x="6824663" y="1020763"/>
          <p14:tracePt t="118753" x="6848475" y="1028700"/>
          <p14:tracePt t="118760" x="6864350" y="1028700"/>
          <p14:tracePt t="118767" x="6880225" y="1036638"/>
          <p14:tracePt t="118776" x="6911975" y="1052513"/>
          <p14:tracePt t="118782" x="6935788" y="1052513"/>
          <p14:tracePt t="118790" x="6959600" y="1060450"/>
          <p14:tracePt t="118797" x="6999288" y="1068388"/>
          <p14:tracePt t="118805" x="7046913" y="1084263"/>
          <p14:tracePt t="118812" x="7070725" y="1092200"/>
          <p14:tracePt t="118820" x="7102475" y="1100138"/>
          <p14:tracePt t="118828" x="7151688" y="1108075"/>
          <p14:tracePt t="118835" x="7191375" y="1116013"/>
          <p14:tracePt t="118843" x="7239000" y="1123950"/>
          <p14:tracePt t="118850" x="7286625" y="1131888"/>
          <p14:tracePt t="118858" x="7326313" y="1139825"/>
          <p14:tracePt t="118865" x="7373938" y="1147763"/>
          <p14:tracePt t="118873" x="7413625" y="1155700"/>
          <p14:tracePt t="118880" x="7469188" y="1163638"/>
          <p14:tracePt t="118887" x="7526338" y="1163638"/>
          <p14:tracePt t="118896" x="7629525" y="1171575"/>
          <p14:tracePt t="118903" x="7693025" y="1171575"/>
          <p14:tracePt t="118910" x="7748588" y="1171575"/>
          <p14:tracePt t="118917" x="7804150" y="1179513"/>
          <p14:tracePt t="118926" x="7859713" y="1179513"/>
          <p14:tracePt t="118933" x="7900988" y="1179513"/>
          <p14:tracePt t="118940" x="7940675" y="1179513"/>
          <p14:tracePt t="118947" x="7980363" y="1179513"/>
          <p14:tracePt t="118955" x="8012113" y="1179513"/>
          <p14:tracePt t="118962" x="8035925" y="1179513"/>
          <p14:tracePt t="118970" x="8051800" y="1179513"/>
          <p14:tracePt t="118978" x="8059738" y="1179513"/>
          <p14:tracePt t="118985" x="8075613" y="1179513"/>
          <p14:tracePt t="118993" x="8099425" y="1179513"/>
          <p14:tracePt t="119000" x="8115300" y="1179513"/>
          <p14:tracePt t="119007" x="8131175" y="1179513"/>
          <p14:tracePt t="119015" x="8139113" y="1179513"/>
          <p14:tracePt t="119023" x="8147050" y="1179513"/>
          <p14:tracePt t="119029" x="8162925" y="1179513"/>
          <p14:tracePt t="119037" x="8178800" y="1179513"/>
          <p14:tracePt t="119045" x="8186738" y="1179513"/>
          <p14:tracePt t="119052" x="8194675" y="1179513"/>
          <p14:tracePt t="119068" x="8202613" y="1179513"/>
          <p14:tracePt t="119076" x="8210550" y="1179513"/>
          <p14:tracePt t="119817" x="8218488" y="1179513"/>
          <p14:tracePt t="120508" x="8115300" y="1179513"/>
          <p14:tracePt t="120516" x="8012113" y="1179513"/>
          <p14:tracePt t="120523" x="7916863" y="1179513"/>
          <p14:tracePt t="120530" x="7812088" y="1171575"/>
          <p14:tracePt t="120537" x="7700963" y="1171575"/>
          <p14:tracePt t="120546" x="7597775" y="1171575"/>
          <p14:tracePt t="120553" x="7518400" y="1171575"/>
          <p14:tracePt t="120561" x="7461250" y="1171575"/>
          <p14:tracePt t="120568" x="7413625" y="1187450"/>
          <p14:tracePt t="120578" x="7389813" y="1195388"/>
          <p14:tracePt t="120582" x="7366000" y="1195388"/>
          <p14:tracePt t="120591" x="7350125" y="1204913"/>
          <p14:tracePt t="120597" x="7334250" y="1212850"/>
          <p14:tracePt t="120614" x="7318375" y="1220788"/>
          <p14:tracePt t="120621" x="7294563" y="1236663"/>
          <p14:tracePt t="120628" x="7278688" y="1252538"/>
          <p14:tracePt t="120636" x="7254875" y="1260475"/>
          <p14:tracePt t="120644" x="7239000" y="1276350"/>
          <p14:tracePt t="120651" x="7207250" y="1292225"/>
          <p14:tracePt t="120658" x="7191375" y="1300163"/>
          <p14:tracePt t="120666" x="7175500" y="1308100"/>
          <p14:tracePt t="120673" x="7167563" y="1316038"/>
          <p14:tracePt t="120680" x="7143750" y="1323975"/>
          <p14:tracePt t="120690" x="7135813" y="1331913"/>
          <p14:tracePt t="120696" x="7126288" y="1331913"/>
          <p14:tracePt t="120704" x="7102475" y="1339850"/>
          <p14:tracePt t="120711" x="7094538" y="1347788"/>
          <p14:tracePt t="120720" x="7078663" y="1347788"/>
          <p14:tracePt t="120726" x="7070725" y="1347788"/>
          <p14:tracePt t="120732" x="7046913" y="1355725"/>
          <p14:tracePt t="120740" x="7023100" y="1355725"/>
          <p14:tracePt t="120749" x="6983413" y="1363663"/>
          <p14:tracePt t="120755" x="6959600" y="1363663"/>
          <p14:tracePt t="120762" x="6919913" y="1371600"/>
          <p14:tracePt t="120770" x="6864350" y="1371600"/>
          <p14:tracePt t="120778" x="6800850" y="1371600"/>
          <p14:tracePt t="120785" x="6719888" y="1371600"/>
          <p14:tracePt t="120793" x="6640513" y="1371600"/>
          <p14:tracePt t="120800" x="6577013" y="1371600"/>
          <p14:tracePt t="120809" x="6497638" y="1371600"/>
          <p14:tracePt t="120815" x="6418263" y="1371600"/>
          <p14:tracePt t="120823" x="6353175" y="1371600"/>
          <p14:tracePt t="120830" x="6313488" y="1371600"/>
          <p14:tracePt t="120837" x="6281738" y="1371600"/>
          <p14:tracePt t="120845" x="6257925" y="1371600"/>
          <p14:tracePt t="120853" x="6234113" y="1371600"/>
          <p14:tracePt t="120861" x="6218238" y="1371600"/>
          <p14:tracePt t="120868" x="6210300" y="1371600"/>
          <p14:tracePt t="120875" x="6202363" y="1371600"/>
          <p14:tracePt t="120882" x="6194425" y="1371600"/>
          <p14:tracePt t="120890" x="6186488" y="1371600"/>
          <p14:tracePt t="120897" x="6178550" y="1363663"/>
          <p14:tracePt t="120920" x="6170613" y="1363663"/>
          <p14:tracePt t="120980" x="6154738" y="1355725"/>
          <p14:tracePt t="120987" x="6138863" y="1355725"/>
          <p14:tracePt t="120995" x="6107113" y="1339850"/>
          <p14:tracePt t="121003" x="6051550" y="1323975"/>
          <p14:tracePt t="121010" x="6018213" y="1316038"/>
          <p14:tracePt t="121018" x="5938838" y="1300163"/>
          <p14:tracePt t="121025" x="5867400" y="1292225"/>
          <p14:tracePt t="121033" x="5788025" y="1276350"/>
          <p14:tracePt t="121041" x="5716588" y="1268413"/>
          <p14:tracePt t="121048" x="5643563" y="1260475"/>
          <p14:tracePt t="121055" x="5611813" y="1260475"/>
          <p14:tracePt t="121062" x="5572125" y="1260475"/>
          <p14:tracePt t="121070" x="5540375" y="1260475"/>
          <p14:tracePt t="121077" x="5508625" y="1260475"/>
          <p14:tracePt t="121085" x="5484813" y="1260475"/>
          <p14:tracePt t="121093" x="5461000" y="1260475"/>
          <p14:tracePt t="121099" x="5445125" y="1260475"/>
          <p14:tracePt t="121108" x="5421313" y="1260475"/>
          <p14:tracePt t="121115" x="5381625" y="1260475"/>
          <p14:tracePt t="121122" x="5349875" y="1260475"/>
          <p14:tracePt t="121130" x="5310188" y="1260475"/>
          <p14:tracePt t="121138" x="5260975" y="1268413"/>
          <p14:tracePt t="121145" x="5213350" y="1276350"/>
          <p14:tracePt t="121160" x="5165725" y="1284288"/>
          <p14:tracePt t="121161" x="5126038" y="1292225"/>
          <p14:tracePt t="121168" x="5070475" y="1308100"/>
          <p14:tracePt t="121175" x="5014913" y="1323975"/>
          <p14:tracePt t="121182" x="4975225" y="1331913"/>
          <p14:tracePt t="121191" x="4902200" y="1355725"/>
          <p14:tracePt t="121197" x="4854575" y="1371600"/>
          <p14:tracePt t="121206" x="4799013" y="1395413"/>
          <p14:tracePt t="121212" x="4775200" y="1403350"/>
          <p14:tracePt t="121220" x="4727575" y="1419225"/>
          <p14:tracePt t="121227" x="4672013" y="1443038"/>
          <p14:tracePt t="121244" x="4664075" y="1450975"/>
          <p14:tracePt t="121407" x="4672013" y="1450975"/>
          <p14:tracePt t="121430" x="4679950" y="1443038"/>
          <p14:tracePt t="121437" x="4687888" y="1443038"/>
          <p14:tracePt t="121460" x="4687888" y="1435100"/>
          <p14:tracePt t="121467" x="4695825" y="1435100"/>
          <p14:tracePt t="121505" x="4703763" y="1435100"/>
          <p14:tracePt t="121512" x="4703763" y="1427163"/>
          <p14:tracePt t="121595" x="4711700" y="1427163"/>
          <p14:tracePt t="121902" x="4719638" y="1427163"/>
          <p14:tracePt t="121933" x="4727575" y="1419225"/>
          <p14:tracePt t="121940" x="4735513" y="1419225"/>
          <p14:tracePt t="121947" x="4743450" y="1411288"/>
          <p14:tracePt t="121955" x="4751388" y="1411288"/>
          <p14:tracePt t="121962" x="4759325" y="1403350"/>
          <p14:tracePt t="121970" x="4767263" y="1395413"/>
          <p14:tracePt t="121977" x="4783138" y="1395413"/>
          <p14:tracePt t="121985" x="4783138" y="1387475"/>
          <p14:tracePt t="121993" x="4799013" y="1387475"/>
          <p14:tracePt t="122000" x="4799013" y="1379538"/>
          <p14:tracePt t="122008" x="4806950" y="1371600"/>
          <p14:tracePt t="122015" x="4814888" y="1371600"/>
          <p14:tracePt t="122030" x="4822825" y="1371600"/>
          <p14:tracePt t="122045" x="4822825" y="1363663"/>
          <p14:tracePt t="122637" x="4830763" y="1363663"/>
          <p14:tracePt t="122662" x="4838700" y="1355725"/>
          <p14:tracePt t="122684" x="4846638" y="1355725"/>
          <p14:tracePt t="122692" x="4846638" y="1347788"/>
          <p14:tracePt t="122698" x="4854575" y="1347788"/>
          <p14:tracePt t="122707" x="4854575" y="1339850"/>
          <p14:tracePt t="122713" x="4862513" y="1339850"/>
          <p14:tracePt t="122729" x="4862513" y="1331913"/>
          <p14:tracePt t="122735" x="4870450" y="1331913"/>
          <p14:tracePt t="122761" x="4878388" y="1323975"/>
          <p14:tracePt t="122766" x="4886325" y="1323975"/>
          <p14:tracePt t="122795" x="4894263" y="1316038"/>
          <p14:tracePt t="122802" x="4894263" y="1308100"/>
          <p14:tracePt t="122832" x="4902200" y="1300163"/>
          <p14:tracePt t="122855" x="4910138" y="1292225"/>
          <p14:tracePt t="122870" x="4918075" y="1284288"/>
          <p14:tracePt t="122877" x="4926013" y="1284288"/>
          <p14:tracePt t="122885" x="4933950" y="1276350"/>
          <p14:tracePt t="122900" x="4943475" y="1268413"/>
          <p14:tracePt t="122915" x="4943475" y="1260475"/>
          <p14:tracePt t="122923" x="4951413" y="1260475"/>
          <p14:tracePt t="122942" x="4951413" y="1252538"/>
          <p14:tracePt t="122953" x="4951413" y="1244600"/>
          <p14:tracePt t="122960" x="4959350" y="1244600"/>
          <p14:tracePt t="122967" x="4959350" y="1236663"/>
          <p14:tracePt t="122982" x="4959350" y="1228725"/>
          <p14:tracePt t="122990" x="4967288" y="1228725"/>
          <p14:tracePt t="122997" x="4967288" y="1220788"/>
          <p14:tracePt t="123006" x="4975225" y="1212850"/>
          <p14:tracePt t="123013" x="4975225" y="1204913"/>
          <p14:tracePt t="123027" x="4975225" y="1195388"/>
          <p14:tracePt t="123035" x="4975225" y="1187450"/>
          <p14:tracePt t="123050" x="4975225" y="1179513"/>
          <p14:tracePt t="123058" x="4975225" y="1171575"/>
          <p14:tracePt t="123065" x="4975225" y="1163638"/>
          <p14:tracePt t="123073" x="4975225" y="1155700"/>
          <p14:tracePt t="123088" x="4967288" y="1139825"/>
          <p14:tracePt t="123102" x="4959350" y="1131888"/>
          <p14:tracePt t="123117" x="4943475" y="1123950"/>
          <p14:tracePt t="123125" x="4943475" y="1116013"/>
          <p14:tracePt t="123132" x="4933950" y="1116013"/>
          <p14:tracePt t="123140" x="4918075" y="1116013"/>
          <p14:tracePt t="123158" x="4902200" y="1100138"/>
          <p14:tracePt t="123164" x="4878388" y="1100138"/>
          <p14:tracePt t="123172" x="4878388" y="1092200"/>
          <p14:tracePt t="123178" x="4862513" y="1092200"/>
          <p14:tracePt t="123185" x="4846638" y="1084263"/>
          <p14:tracePt t="123193" x="4830763" y="1076325"/>
          <p14:tracePt t="123200" x="4814888" y="1068388"/>
          <p14:tracePt t="123208" x="4799013" y="1068388"/>
          <p14:tracePt t="123215" x="4783138" y="1060450"/>
          <p14:tracePt t="123222" x="4767263" y="1052513"/>
          <p14:tracePt t="123232" x="4751388" y="1052513"/>
          <p14:tracePt t="123238" x="4735513" y="1044575"/>
          <p14:tracePt t="123245" x="4719638" y="1044575"/>
          <p14:tracePt t="123252" x="4695825" y="1036638"/>
          <p14:tracePt t="123260" x="4672013" y="1028700"/>
          <p14:tracePt t="123267" x="4656138" y="1020763"/>
          <p14:tracePt t="123275" x="4624388" y="1020763"/>
          <p14:tracePt t="123283" x="4600575" y="1012825"/>
          <p14:tracePt t="123291" x="4584700" y="1004888"/>
          <p14:tracePt t="123298" x="4559300" y="996950"/>
          <p14:tracePt t="123306" x="4535488" y="996950"/>
          <p14:tracePt t="123312" x="4519613" y="989013"/>
          <p14:tracePt t="123319" x="4511675" y="989013"/>
          <p14:tracePt t="123327" x="4487863" y="981075"/>
          <p14:tracePt t="123335" x="4479925" y="973138"/>
          <p14:tracePt t="123343" x="4471988" y="973138"/>
          <p14:tracePt t="123350" x="4448175" y="973138"/>
          <p14:tracePt t="123358" x="4448175" y="965200"/>
          <p14:tracePt t="123365" x="4440238" y="965200"/>
          <p14:tracePt t="123373" x="4432300" y="965200"/>
          <p14:tracePt t="123387" x="4416425" y="965200"/>
          <p14:tracePt t="123395" x="4416425" y="957263"/>
          <p14:tracePt t="123402" x="4408488" y="957263"/>
          <p14:tracePt t="123410" x="4408488" y="949325"/>
          <p14:tracePt t="123417" x="4392613" y="949325"/>
          <p14:tracePt t="123425" x="4384675" y="949325"/>
          <p14:tracePt t="123433" x="4376738" y="941388"/>
          <p14:tracePt t="123440" x="4368800" y="941388"/>
          <p14:tracePt t="123447" x="4360863" y="941388"/>
          <p14:tracePt t="123456" x="4344988" y="933450"/>
          <p14:tracePt t="123463" x="4329113" y="925513"/>
          <p14:tracePt t="123470" x="4321175" y="917575"/>
          <p14:tracePt t="123477" x="4313238" y="917575"/>
          <p14:tracePt t="123492" x="4305300" y="917575"/>
          <p14:tracePt t="123672" x="4321175" y="917575"/>
          <p14:tracePt t="123680" x="4352925" y="917575"/>
          <p14:tracePt t="123688" x="4384675" y="917575"/>
          <p14:tracePt t="123695" x="4440238" y="925513"/>
          <p14:tracePt t="123702" x="4495800" y="933450"/>
          <p14:tracePt t="123710" x="4551363" y="941388"/>
          <p14:tracePt t="123717" x="4592638" y="949325"/>
          <p14:tracePt t="123725" x="4640263" y="949325"/>
          <p14:tracePt t="123732" x="4703763" y="957263"/>
          <p14:tracePt t="123741" x="4735513" y="965200"/>
          <p14:tracePt t="123747" x="4775200" y="973138"/>
          <p14:tracePt t="123756" x="4791075" y="973138"/>
          <p14:tracePt t="123762" x="4799013" y="981075"/>
          <p14:tracePt t="123770" x="4806950" y="981075"/>
          <p14:tracePt t="123778" x="4814888" y="981075"/>
          <p14:tracePt t="123808" x="4822825" y="981075"/>
          <p14:tracePt t="123815" x="4822825" y="989013"/>
          <p14:tracePt t="123830" x="4830763" y="996950"/>
          <p14:tracePt t="123837" x="4838700" y="1004888"/>
          <p14:tracePt t="123845" x="4846638" y="1012825"/>
          <p14:tracePt t="123853" x="4846638" y="1020763"/>
          <p14:tracePt t="123860" x="4862513" y="1036638"/>
          <p14:tracePt t="123868" x="4862513" y="1044575"/>
          <p14:tracePt t="123875" x="4862513" y="1052513"/>
          <p14:tracePt t="123883" x="4870450" y="1068388"/>
          <p14:tracePt t="123890" x="4878388" y="1076325"/>
          <p14:tracePt t="123898" x="4878388" y="1092200"/>
          <p14:tracePt t="123905" x="4878388" y="1108075"/>
          <p14:tracePt t="123913" x="4878388" y="1123950"/>
          <p14:tracePt t="123920" x="4878388" y="1139825"/>
          <p14:tracePt t="123928" x="4878388" y="1147763"/>
          <p14:tracePt t="123935" x="4878388" y="1163638"/>
          <p14:tracePt t="123942" x="4878388" y="1179513"/>
          <p14:tracePt t="123950" x="4878388" y="1195388"/>
          <p14:tracePt t="123958" x="4878388" y="1212850"/>
          <p14:tracePt t="123965" x="4878388" y="1220788"/>
          <p14:tracePt t="123972" x="4878388" y="1228725"/>
          <p14:tracePt t="123980" x="4878388" y="1236663"/>
          <p14:tracePt t="123995" x="4878388" y="1252538"/>
          <p14:tracePt t="124002" x="4878388" y="1268413"/>
          <p14:tracePt t="124010" x="4870450" y="1276350"/>
          <p14:tracePt t="124017" x="4870450" y="1292225"/>
          <p14:tracePt t="124025" x="4862513" y="1292225"/>
          <p14:tracePt t="124032" x="4854575" y="1308100"/>
          <p14:tracePt t="124041" x="4846638" y="1316038"/>
          <p14:tracePt t="124047" x="4838700" y="1323975"/>
          <p14:tracePt t="124055" x="4838700" y="1331913"/>
          <p14:tracePt t="124070" x="4830763" y="1339850"/>
          <p14:tracePt t="124212" x="4830763" y="1331913"/>
          <p14:tracePt t="124219" x="4838700" y="1323975"/>
          <p14:tracePt t="124227" x="4838700" y="1300163"/>
          <p14:tracePt t="124235" x="4854575" y="1284288"/>
          <p14:tracePt t="124243" x="4862513" y="1268413"/>
          <p14:tracePt t="124250" x="4862513" y="1252538"/>
          <p14:tracePt t="124259" x="4862513" y="1228725"/>
          <p14:tracePt t="124265" x="4870450" y="1212850"/>
          <p14:tracePt t="124274" x="4870450" y="1187450"/>
          <p14:tracePt t="124280" x="4870450" y="1171575"/>
          <p14:tracePt t="124288" x="4870450" y="1155700"/>
          <p14:tracePt t="124295" x="4870450" y="1147763"/>
          <p14:tracePt t="124302" x="4870450" y="1131888"/>
          <p14:tracePt t="124310" x="4870450" y="1123950"/>
          <p14:tracePt t="124317" x="4870450" y="1116013"/>
          <p14:tracePt t="124325" x="4870450" y="1108075"/>
          <p14:tracePt t="124332" x="4862513" y="1092200"/>
          <p14:tracePt t="124341" x="4862513" y="1084263"/>
          <p14:tracePt t="124347" x="4862513" y="1076325"/>
          <p14:tracePt t="124355" x="4846638" y="1052513"/>
          <p14:tracePt t="124362" x="4838700" y="1044575"/>
          <p14:tracePt t="124370" x="4838700" y="1036638"/>
          <p14:tracePt t="124377" x="4830763" y="1028700"/>
          <p14:tracePt t="124392" x="4814888" y="1012825"/>
          <p14:tracePt t="124399" x="4806950" y="1012825"/>
          <p14:tracePt t="124408" x="4791075" y="996950"/>
          <p14:tracePt t="124415" x="4775200" y="989013"/>
          <p14:tracePt t="124424" x="4759325" y="981075"/>
          <p14:tracePt t="124430" x="4751388" y="973138"/>
          <p14:tracePt t="124438" x="4727575" y="973138"/>
          <p14:tracePt t="124446" x="4703763" y="965200"/>
          <p14:tracePt t="124453" x="4679950" y="965200"/>
          <p14:tracePt t="124460" x="4656138" y="957263"/>
          <p14:tracePt t="124467" x="4640263" y="957263"/>
          <p14:tracePt t="124476" x="4624388" y="957263"/>
          <p14:tracePt t="124483" x="4608513" y="949325"/>
          <p14:tracePt t="124491" x="4592638" y="949325"/>
          <p14:tracePt t="124497" x="4576763" y="949325"/>
          <p14:tracePt t="124505" x="4551363" y="949325"/>
          <p14:tracePt t="124512" x="4535488" y="949325"/>
          <p14:tracePt t="124520" x="4527550" y="949325"/>
          <p14:tracePt t="124528" x="4519613" y="941388"/>
          <p14:tracePt t="124535" x="4503738" y="941388"/>
          <p14:tracePt t="124542" x="4495800" y="933450"/>
          <p14:tracePt t="124550" x="4487863" y="933450"/>
          <p14:tracePt t="124558" x="4479925" y="933450"/>
          <p14:tracePt t="124565" x="4471988" y="925513"/>
          <p14:tracePt t="124573" x="4464050" y="925513"/>
          <p14:tracePt t="124580" x="4448175" y="917575"/>
          <p14:tracePt t="124588" x="4432300" y="917575"/>
          <p14:tracePt t="124595" x="4424363" y="917575"/>
          <p14:tracePt t="124604" x="4408488" y="917575"/>
          <p14:tracePt t="124610" x="4392613" y="917575"/>
          <p14:tracePt t="124625" x="4384675" y="917575"/>
          <p14:tracePt t="124865" x="4368800" y="917575"/>
          <p14:tracePt t="124875" x="4344988" y="917575"/>
          <p14:tracePt t="124880" x="4313238" y="917575"/>
          <p14:tracePt t="124888" x="4257675" y="925513"/>
          <p14:tracePt t="124895" x="4184650" y="941388"/>
          <p14:tracePt t="124904" x="4105275" y="965200"/>
          <p14:tracePt t="124910" x="4017963" y="989013"/>
          <p14:tracePt t="124918" x="3922713" y="1012825"/>
          <p14:tracePt t="124925" x="3843338" y="1036638"/>
          <p14:tracePt t="124933" x="3746500" y="1084263"/>
          <p14:tracePt t="124940" x="3651250" y="1131888"/>
          <p14:tracePt t="124947" x="3532188" y="1187450"/>
          <p14:tracePt t="124955" x="3427413" y="1244600"/>
          <p14:tracePt t="124962" x="3324225" y="1316038"/>
          <p14:tracePt t="124970" x="3244850" y="1387475"/>
          <p14:tracePt t="124977" x="3189288" y="1427163"/>
          <p14:tracePt t="124985" x="3117850" y="1506538"/>
          <p14:tracePt t="124992" x="3084513" y="1547813"/>
          <p14:tracePt t="125000" x="3044825" y="1579563"/>
          <p14:tracePt t="125009" x="3013075" y="1635125"/>
          <p14:tracePt t="125015" x="2989263" y="1658938"/>
          <p14:tracePt t="125022" x="2957513" y="1690688"/>
          <p14:tracePt t="125030" x="2925763" y="1738313"/>
          <p14:tracePt t="125038" x="2894013" y="1785938"/>
          <p14:tracePt t="125044" x="2854325" y="1833563"/>
          <p14:tracePt t="125052" x="2814638" y="1881188"/>
          <p14:tracePt t="125059" x="2774950" y="1922463"/>
          <p14:tracePt t="125067" x="2725738" y="1970088"/>
          <p14:tracePt t="125075" x="2686050" y="2009775"/>
          <p14:tracePt t="125082" x="2646363" y="2041525"/>
          <p14:tracePt t="125091" x="2606675" y="2081213"/>
          <p14:tracePt t="125097" x="2598738" y="2097088"/>
          <p14:tracePt t="125105" x="2559050" y="2128838"/>
          <p14:tracePt t="125112" x="2535238" y="2152650"/>
          <p14:tracePt t="125121" x="2503488" y="2184400"/>
          <p14:tracePt t="125127" x="2487613" y="2192338"/>
          <p14:tracePt t="125135" x="2463800" y="2208213"/>
          <p14:tracePt t="125142" x="2439988" y="2208213"/>
          <p14:tracePt t="125150" x="2416175" y="2216150"/>
          <p14:tracePt t="125158" x="2335213" y="2224088"/>
          <p14:tracePt t="125165" x="2287588" y="2224088"/>
          <p14:tracePt t="125173" x="2239963" y="2233613"/>
          <p14:tracePt t="125180" x="2200275" y="2233613"/>
          <p14:tracePt t="125187" x="2144713" y="2233613"/>
          <p14:tracePt t="125195" x="2081213" y="2241550"/>
          <p14:tracePt t="125203" x="2033588" y="2241550"/>
          <p14:tracePt t="125210" x="1992313" y="2241550"/>
          <p14:tracePt t="125217" x="1944688" y="2241550"/>
          <p14:tracePt t="125225" x="1920875" y="2241550"/>
          <p14:tracePt t="125233" x="1889125" y="2241550"/>
          <p14:tracePt t="125240" x="1865313" y="2241550"/>
          <p14:tracePt t="125248" x="1849438" y="2241550"/>
          <p14:tracePt t="125254" x="1833563" y="2241550"/>
          <p14:tracePt t="125264" x="1793875" y="2249488"/>
          <p14:tracePt t="125271" x="1770063" y="2257425"/>
          <p14:tracePt t="125277" x="1754188" y="2265363"/>
          <p14:tracePt t="125285" x="1738313" y="2265363"/>
          <p14:tracePt t="125293" x="1730375" y="2273300"/>
          <p14:tracePt t="125300" x="1722438" y="2273300"/>
          <p14:tracePt t="125308" x="1714500" y="2273300"/>
          <p14:tracePt t="125330" x="1714500" y="2281238"/>
          <p14:tracePt t="125338" x="1706563" y="2281238"/>
          <p14:tracePt t="125353" x="1698625" y="2289175"/>
          <p14:tracePt t="125360" x="1682750" y="2297113"/>
          <p14:tracePt t="125375" x="1666875" y="2305050"/>
          <p14:tracePt t="125382" x="1651000" y="2320925"/>
          <p14:tracePt t="125390" x="1641475" y="2328863"/>
          <p14:tracePt t="125397" x="1633538" y="2336800"/>
          <p14:tracePt t="125405" x="1625600" y="2344738"/>
          <p14:tracePt t="125412" x="1617663" y="2352675"/>
          <p14:tracePt t="125427" x="1609725" y="2368550"/>
          <p14:tracePt t="125443" x="1609725" y="2376488"/>
          <p14:tracePt t="125517" x="1617663" y="2376488"/>
          <p14:tracePt t="125525" x="1625600" y="2376488"/>
          <p14:tracePt t="125532" x="1651000" y="2368550"/>
          <p14:tracePt t="125540" x="1666875" y="2360613"/>
          <p14:tracePt t="125547" x="1690688" y="2344738"/>
          <p14:tracePt t="125555" x="1706563" y="2344738"/>
          <p14:tracePt t="125563" x="1722438" y="2336800"/>
          <p14:tracePt t="125570" x="1738313" y="2328863"/>
          <p14:tracePt t="125577" x="1754188" y="2320925"/>
          <p14:tracePt t="125585" x="1762125" y="2320925"/>
          <p14:tracePt t="125592" x="1770063" y="2312988"/>
          <p14:tracePt t="125652" x="1730375" y="2312988"/>
          <p14:tracePt t="125660" x="1698625" y="2312988"/>
          <p14:tracePt t="125667" x="1666875" y="2312988"/>
          <p14:tracePt t="125675" x="1609725" y="2312988"/>
          <p14:tracePt t="125683" x="1554163" y="2320925"/>
          <p14:tracePt t="125690" x="1498600" y="2320925"/>
          <p14:tracePt t="125697" x="1466850" y="2320925"/>
          <p14:tracePt t="125705" x="1450975" y="2328863"/>
          <p14:tracePt t="125713" x="1435100" y="2328863"/>
          <p14:tracePt t="125734" x="1435100" y="2336800"/>
          <p14:tracePt t="125750" x="1458913" y="2336800"/>
          <p14:tracePt t="125757" x="1506538" y="2336800"/>
          <p14:tracePt t="125765" x="1546225" y="2336800"/>
          <p14:tracePt t="125773" x="1601788" y="2336800"/>
          <p14:tracePt t="125780" x="1666875" y="2336800"/>
          <p14:tracePt t="125787" x="1722438" y="2336800"/>
          <p14:tracePt t="125794" x="1754188" y="2336800"/>
          <p14:tracePt t="125803" x="1793875" y="2336800"/>
          <p14:tracePt t="125810" x="1833563" y="2328863"/>
          <p14:tracePt t="125817" x="1857375" y="2328863"/>
          <p14:tracePt t="125877" x="1849438" y="2328863"/>
          <p14:tracePt t="125886" x="1841500" y="2328863"/>
          <p14:tracePt t="125893" x="1809750" y="2336800"/>
          <p14:tracePt t="125900" x="1801813" y="2336800"/>
          <p14:tracePt t="125907" x="1770063" y="2344738"/>
          <p14:tracePt t="125915" x="1762125" y="2352675"/>
          <p14:tracePt t="125923" x="1738313" y="2352675"/>
          <p14:tracePt t="125930" x="1730375" y="2360613"/>
          <p14:tracePt t="126020" x="1746250" y="2360613"/>
          <p14:tracePt t="126028" x="1778000" y="2360613"/>
          <p14:tracePt t="126035" x="1809750" y="2360613"/>
          <p14:tracePt t="126043" x="1825625" y="2360613"/>
          <p14:tracePt t="126050" x="1857375" y="2360613"/>
          <p14:tracePt t="126057" x="1881188" y="2360613"/>
          <p14:tracePt t="126065" x="1905000" y="2360613"/>
          <p14:tracePt t="126073" x="1912938" y="2360613"/>
          <p14:tracePt t="126080" x="1920875" y="2360613"/>
          <p14:tracePt t="126117" x="1912938" y="2360613"/>
          <p14:tracePt t="126125" x="1905000" y="2360613"/>
          <p14:tracePt t="126132" x="1881188" y="2360613"/>
          <p14:tracePt t="126140" x="1857375" y="2360613"/>
          <p14:tracePt t="126147" x="1825625" y="2360613"/>
          <p14:tracePt t="126172" x="1770063" y="2368550"/>
          <p14:tracePt t="126186" x="1762125" y="2368550"/>
          <p14:tracePt t="126207" x="1754188" y="2368550"/>
          <p14:tracePt t="126440" x="1746250" y="2368550"/>
          <p14:tracePt t="126456" x="1730375" y="2368550"/>
          <p14:tracePt t="126470" x="1714500" y="2376488"/>
          <p14:tracePt t="126484" x="1706563" y="2376488"/>
          <p14:tracePt t="126492" x="1698625" y="2376488"/>
          <p14:tracePt t="126500" x="1690688" y="2376488"/>
          <p14:tracePt t="126507" x="1682750" y="2376488"/>
          <p14:tracePt t="126515" x="1666875" y="2376488"/>
          <p14:tracePt t="126523" x="1658938" y="2384425"/>
          <p14:tracePt t="126530" x="1651000" y="2384425"/>
          <p14:tracePt t="126537" x="1633538" y="2384425"/>
          <p14:tracePt t="126545" x="1617663" y="2384425"/>
          <p14:tracePt t="126553" x="1601788" y="2392363"/>
          <p14:tracePt t="126567" x="1593850" y="2392363"/>
          <p14:tracePt t="126575" x="1585913" y="2392363"/>
          <p14:tracePt t="126635" x="1577975" y="2392363"/>
          <p14:tracePt t="126650" x="1570038" y="2392363"/>
          <p14:tracePt t="126680" x="1562100" y="2392363"/>
          <p14:tracePt t="126688" x="1554163" y="2392363"/>
          <p14:tracePt t="126846" x="1562100" y="2392363"/>
          <p14:tracePt t="126860" x="1570038" y="2392363"/>
          <p14:tracePt t="126867" x="1585913" y="2392363"/>
          <p14:tracePt t="126875" x="1593850" y="2392363"/>
          <p14:tracePt t="126882" x="1609725" y="2392363"/>
          <p14:tracePt t="126890" x="1625600" y="2392363"/>
          <p14:tracePt t="126897" x="1641475" y="2392363"/>
          <p14:tracePt t="126905" x="1658938" y="2392363"/>
          <p14:tracePt t="126912" x="1666875" y="2392363"/>
          <p14:tracePt t="126920" x="1682750" y="2392363"/>
          <p14:tracePt t="126927" x="1690688" y="2392363"/>
          <p14:tracePt t="126935" x="1706563" y="2392363"/>
          <p14:tracePt t="126942" x="1722438" y="2392363"/>
          <p14:tracePt t="126957" x="1730375" y="2392363"/>
          <p14:tracePt t="127010" x="1738313" y="2392363"/>
          <p14:tracePt t="127040" x="1746250" y="2392363"/>
          <p14:tracePt t="127056" x="1754188" y="2392363"/>
          <p14:tracePt t="127160" x="1762125" y="2392363"/>
          <p14:tracePt t="127167" x="1770063" y="2392363"/>
          <p14:tracePt t="127183" x="1778000" y="2392363"/>
          <p14:tracePt t="127197" x="1785938" y="2392363"/>
          <p14:tracePt t="127206" x="1793875" y="2392363"/>
          <p14:tracePt t="127212" x="1801813" y="2392363"/>
          <p14:tracePt t="127227" x="1809750" y="2392363"/>
          <p14:tracePt t="127235" x="1809750" y="2384425"/>
          <p14:tracePt t="127250" x="1817688" y="2384425"/>
          <p14:tracePt t="127317" x="1825625" y="2384425"/>
          <p14:tracePt t="129897" x="1817688" y="2384425"/>
          <p14:tracePt t="129905" x="1809750" y="2392363"/>
          <p14:tracePt t="129912" x="1801813" y="2400300"/>
          <p14:tracePt t="129928" x="1793875" y="2400300"/>
          <p14:tracePt t="133035" x="0" y="0"/>
        </p14:tracePtLst>
        <p14:tracePtLst>
          <p14:tracePt t="133732" x="4176713" y="1084263"/>
          <p14:tracePt t="133827" x="4184650" y="1084263"/>
          <p14:tracePt t="133835" x="4200525" y="1076325"/>
          <p14:tracePt t="133843" x="4217988" y="1076325"/>
          <p14:tracePt t="133851" x="4233863" y="1076325"/>
          <p14:tracePt t="133857" x="4257675" y="1076325"/>
          <p14:tracePt t="133867" x="4281488" y="1076325"/>
          <p14:tracePt t="133873" x="4297363" y="1076325"/>
          <p14:tracePt t="133881" x="4329113" y="1076325"/>
          <p14:tracePt t="133887" x="4360863" y="1076325"/>
          <p14:tracePt t="133895" x="4400550" y="1076325"/>
          <p14:tracePt t="133903" x="4424363" y="1076325"/>
          <p14:tracePt t="133910" x="4456113" y="1076325"/>
          <p14:tracePt t="133918" x="4471988" y="1076325"/>
          <p14:tracePt t="133925" x="4487863" y="1076325"/>
          <p14:tracePt t="133933" x="4511675" y="1076325"/>
          <p14:tracePt t="133940" x="4527550" y="1076325"/>
          <p14:tracePt t="133948" x="4543425" y="1076325"/>
          <p14:tracePt t="133955" x="4559300" y="1076325"/>
          <p14:tracePt t="133963" x="4584700" y="1068388"/>
          <p14:tracePt t="133970" x="4600575" y="1068388"/>
          <p14:tracePt t="133977" x="4608513" y="1060450"/>
          <p14:tracePt t="133985" x="4616450" y="1060450"/>
          <p14:tracePt t="133993" x="4624388" y="1060450"/>
          <p14:tracePt t="134007" x="4632325" y="1060450"/>
          <p14:tracePt t="134037" x="4640263" y="1052513"/>
          <p14:tracePt t="134045" x="4648200" y="1052513"/>
          <p14:tracePt t="134067" x="4648200" y="1044575"/>
          <p14:tracePt t="134135" x="4640263" y="1044575"/>
          <p14:tracePt t="134143" x="4616450" y="1044575"/>
          <p14:tracePt t="134167" x="4535488" y="1036638"/>
          <p14:tracePt t="134173" x="4503738" y="1036638"/>
          <p14:tracePt t="134181" x="4471988" y="1036638"/>
          <p14:tracePt t="134188" x="4448175" y="1036638"/>
          <p14:tracePt t="134195" x="4424363" y="1036638"/>
          <p14:tracePt t="134203" x="4416425" y="1036638"/>
          <p14:tracePt t="134210" x="4408488" y="1036638"/>
          <p14:tracePt t="134218" x="4400550" y="1036638"/>
          <p14:tracePt t="134240" x="4392613" y="1036638"/>
          <p14:tracePt t="134322" x="4408488" y="1036638"/>
          <p14:tracePt t="134331" x="4432300" y="1036638"/>
          <p14:tracePt t="134338" x="4471988" y="1036638"/>
          <p14:tracePt t="134346" x="4503738" y="1036638"/>
          <p14:tracePt t="134353" x="4559300" y="1036638"/>
          <p14:tracePt t="134360" x="4608513" y="1036638"/>
          <p14:tracePt t="134367" x="4672013" y="1036638"/>
          <p14:tracePt t="134375" x="4727575" y="1036638"/>
          <p14:tracePt t="134385" x="4791075" y="1036638"/>
          <p14:tracePt t="134390" x="4878388" y="1036638"/>
          <p14:tracePt t="134398" x="4959350" y="1036638"/>
          <p14:tracePt t="134405" x="5054600" y="1036638"/>
          <p14:tracePt t="134414" x="5149850" y="1036638"/>
          <p14:tracePt t="134420" x="5237163" y="1036638"/>
          <p14:tracePt t="134427" x="5341938" y="1036638"/>
          <p14:tracePt t="134435" x="5484813" y="1036638"/>
          <p14:tracePt t="134443" x="5580063" y="1036638"/>
          <p14:tracePt t="134450" x="5667375" y="1036638"/>
          <p14:tracePt t="134458" x="5740400" y="1036638"/>
          <p14:tracePt t="134466" x="5788025" y="1036638"/>
          <p14:tracePt t="134473" x="5851525" y="1052513"/>
          <p14:tracePt t="134480" x="5899150" y="1060450"/>
          <p14:tracePt t="134488" x="5938838" y="1068388"/>
          <p14:tracePt t="134496" x="5994400" y="1084263"/>
          <p14:tracePt t="134503" x="6051550" y="1100138"/>
          <p14:tracePt t="134510" x="6122988" y="1116013"/>
          <p14:tracePt t="134517" x="6170613" y="1123950"/>
          <p14:tracePt t="134525" x="6226175" y="1131888"/>
          <p14:tracePt t="134533" x="6297613" y="1147763"/>
          <p14:tracePt t="134540" x="6361113" y="1155700"/>
          <p14:tracePt t="134547" x="6434138" y="1155700"/>
          <p14:tracePt t="134555" x="6505575" y="1155700"/>
          <p14:tracePt t="134563" x="6584950" y="1163638"/>
          <p14:tracePt t="134571" x="6648450" y="1163638"/>
          <p14:tracePt t="134578" x="6688138" y="1163638"/>
          <p14:tracePt t="134585" x="6751638" y="1163638"/>
          <p14:tracePt t="134593" x="6808788" y="1171575"/>
          <p14:tracePt t="134600" x="6856413" y="1171575"/>
          <p14:tracePt t="134607" x="6888163" y="1179513"/>
          <p14:tracePt t="134617" x="6919913" y="1179513"/>
          <p14:tracePt t="134623" x="6927850" y="1179513"/>
          <p14:tracePt t="134638" x="6935788" y="1179513"/>
          <p14:tracePt t="134712" x="6919913" y="1179513"/>
          <p14:tracePt t="134720" x="6872288" y="1163638"/>
          <p14:tracePt t="134728" x="6840538" y="1163638"/>
          <p14:tracePt t="134735" x="6719888" y="1139825"/>
          <p14:tracePt t="134742" x="6608763" y="1131888"/>
          <p14:tracePt t="134750" x="6457950" y="1123950"/>
          <p14:tracePt t="134758" x="6273800" y="1100138"/>
          <p14:tracePt t="134765" x="6091238" y="1092200"/>
          <p14:tracePt t="134773" x="5891213" y="1076325"/>
          <p14:tracePt t="134780" x="5788025" y="1060450"/>
          <p14:tracePt t="134787" x="5635625" y="1036638"/>
          <p14:tracePt t="134796" x="5540375" y="1028700"/>
          <p14:tracePt t="134803" x="5445125" y="1020763"/>
          <p14:tracePt t="134810" x="5389563" y="1020763"/>
          <p14:tracePt t="134818" x="5318125" y="1012825"/>
          <p14:tracePt t="134825" x="5284788" y="1012825"/>
          <p14:tracePt t="134833" x="5253038" y="1012825"/>
          <p14:tracePt t="134840" x="5213350" y="1012825"/>
          <p14:tracePt t="134848" x="5181600" y="1012825"/>
          <p14:tracePt t="134855" x="5141913" y="1012825"/>
          <p14:tracePt t="134863" x="5086350" y="1012825"/>
          <p14:tracePt t="134870" x="5022850" y="1020763"/>
          <p14:tracePt t="134878" x="4943475" y="1028700"/>
          <p14:tracePt t="134885" x="4886325" y="1044575"/>
          <p14:tracePt t="134893" x="4791075" y="1076325"/>
          <p14:tracePt t="134900" x="4703763" y="1084263"/>
          <p14:tracePt t="134907" x="4624388" y="1100138"/>
          <p14:tracePt t="134915" x="4535488" y="1108075"/>
          <p14:tracePt t="134923" x="4456113" y="1116013"/>
          <p14:tracePt t="134930" x="4408488" y="1116013"/>
          <p14:tracePt t="134937" x="4344988" y="1116013"/>
          <p14:tracePt t="134947" x="4281488" y="1116013"/>
          <p14:tracePt t="134953" x="4225925" y="1116013"/>
          <p14:tracePt t="134960" x="4160838" y="1116013"/>
          <p14:tracePt t="134968" x="4113213" y="1116013"/>
          <p14:tracePt t="134975" x="4089400" y="1116013"/>
          <p14:tracePt t="134983" x="4057650" y="1116013"/>
          <p14:tracePt t="134990" x="4049713" y="1116013"/>
          <p14:tracePt t="135006" x="4041775" y="1116013"/>
          <p14:tracePt t="135050" x="4033838" y="1116013"/>
          <p14:tracePt t="135118" x="4041775" y="1116013"/>
          <p14:tracePt t="135125" x="4057650" y="1116013"/>
          <p14:tracePt t="135133" x="4073525" y="1108075"/>
          <p14:tracePt t="135140" x="4105275" y="1092200"/>
          <p14:tracePt t="135148" x="4152900" y="1084263"/>
          <p14:tracePt t="135155" x="4210050" y="1076325"/>
          <p14:tracePt t="135164" x="4265613" y="1060450"/>
          <p14:tracePt t="135170" x="4329113" y="1052513"/>
          <p14:tracePt t="135178" x="4400550" y="1044575"/>
          <p14:tracePt t="135185" x="4456113" y="1028700"/>
          <p14:tracePt t="135192" x="4535488" y="1020763"/>
          <p14:tracePt t="135200" x="4608513" y="1004888"/>
          <p14:tracePt t="135208" x="4664075" y="996950"/>
          <p14:tracePt t="135215" x="4727575" y="989013"/>
          <p14:tracePt t="135223" x="4743450" y="981075"/>
          <p14:tracePt t="135230" x="4751388" y="981075"/>
          <p14:tracePt t="135320" x="4743450" y="981075"/>
          <p14:tracePt t="135328" x="4727575" y="981075"/>
          <p14:tracePt t="135335" x="4719638" y="981075"/>
          <p14:tracePt t="135343" x="4679950" y="981075"/>
          <p14:tracePt t="135350" x="4648200" y="981075"/>
          <p14:tracePt t="135358" x="4600575" y="981075"/>
          <p14:tracePt t="135365" x="4551363" y="981075"/>
          <p14:tracePt t="135373" x="4503738" y="981075"/>
          <p14:tracePt t="135380" x="4464050" y="981075"/>
          <p14:tracePt t="135387" x="4440238" y="981075"/>
          <p14:tracePt t="135396" x="4408488" y="981075"/>
          <p14:tracePt t="135403" x="4392613" y="981075"/>
          <p14:tracePt t="135410" x="4384675" y="981075"/>
          <p14:tracePt t="135426" x="4376738" y="981075"/>
          <p14:tracePt t="135582" x="4368800" y="981075"/>
          <p14:tracePt t="135590" x="4352925" y="981075"/>
          <p14:tracePt t="135598" x="4321175" y="981075"/>
          <p14:tracePt t="135605" x="4281488" y="981075"/>
          <p14:tracePt t="135612" x="4257675" y="981075"/>
          <p14:tracePt t="135620" x="4210050" y="981075"/>
          <p14:tracePt t="135628" x="4168775" y="989013"/>
          <p14:tracePt t="135635" x="4144963" y="989013"/>
          <p14:tracePt t="135643" x="4113213" y="996950"/>
          <p14:tracePt t="135650" x="4073525" y="1004888"/>
          <p14:tracePt t="135658" x="4065588" y="1004888"/>
          <p14:tracePt t="135665" x="4049713" y="1004888"/>
          <p14:tracePt t="135673" x="4041775" y="1004888"/>
          <p14:tracePt t="135680" x="4025900" y="1004888"/>
          <p14:tracePt t="135710" x="4017963" y="1004888"/>
          <p14:tracePt t="135725" x="4002088" y="1012825"/>
          <p14:tracePt t="135733" x="3994150" y="1012825"/>
          <p14:tracePt t="135740" x="3986213" y="1020763"/>
          <p14:tracePt t="135748" x="3978275" y="1020763"/>
          <p14:tracePt t="135755" x="3954463" y="1020763"/>
          <p14:tracePt t="135763" x="3930650" y="1020763"/>
          <p14:tracePt t="135770" x="3922713" y="1020763"/>
          <p14:tracePt t="135777" x="3898900" y="1020763"/>
          <p14:tracePt t="135785" x="3883025" y="1020763"/>
          <p14:tracePt t="135793" x="3867150" y="1020763"/>
          <p14:tracePt t="135800" x="3851275" y="1028700"/>
          <p14:tracePt t="135808" x="3833813" y="1028700"/>
          <p14:tracePt t="135815" x="3825875" y="1028700"/>
          <p14:tracePt t="135830" x="3817938" y="1028700"/>
          <p14:tracePt t="135860" x="3810000" y="1028700"/>
          <p14:tracePt t="136340" x="3802063" y="1028700"/>
          <p14:tracePt t="136355" x="3786188" y="1028700"/>
          <p14:tracePt t="136364" x="3770313" y="1028700"/>
          <p14:tracePt t="136371" x="3762375" y="1020763"/>
          <p14:tracePt t="136380" x="3738563" y="1012825"/>
          <p14:tracePt t="136385" x="3706813" y="1012825"/>
          <p14:tracePt t="136392" x="3683000" y="996950"/>
          <p14:tracePt t="136400" x="3651250" y="989013"/>
          <p14:tracePt t="136409" x="3627438" y="989013"/>
          <p14:tracePt t="136417" x="3603625" y="973138"/>
          <p14:tracePt t="136424" x="3587750" y="965200"/>
          <p14:tracePt t="136432" x="3563938" y="957263"/>
          <p14:tracePt t="136437" x="3556000" y="957263"/>
          <p14:tracePt t="136453" x="3548063" y="949325"/>
          <p14:tracePt t="136463" x="3540125" y="949325"/>
          <p14:tracePt t="136527" x="3540125" y="941388"/>
          <p14:tracePt t="136537" x="3548063" y="941388"/>
          <p14:tracePt t="136543" x="3556000" y="941388"/>
          <p14:tracePt t="136550" x="3563938" y="941388"/>
          <p14:tracePt t="136561" x="3571875" y="941388"/>
          <p14:tracePt t="136566" x="3587750" y="941388"/>
          <p14:tracePt t="136581" x="3595688" y="941388"/>
          <p14:tracePt t="136589" x="3595688" y="949325"/>
          <p14:tracePt t="136595" x="3603625" y="949325"/>
          <p14:tracePt t="136626" x="3603625" y="957263"/>
          <p14:tracePt t="136633" x="3611563" y="957263"/>
          <p14:tracePt t="136648" x="3619500" y="957263"/>
          <p14:tracePt t="136655" x="3619500" y="973138"/>
          <p14:tracePt t="136663" x="3627438" y="973138"/>
          <p14:tracePt t="136670" x="3635375" y="973138"/>
          <p14:tracePt t="136679" x="3643313" y="989013"/>
          <p14:tracePt t="136685" x="3651250" y="989013"/>
          <p14:tracePt t="136693" x="3659188" y="989013"/>
          <p14:tracePt t="136700" x="3667125" y="996950"/>
          <p14:tracePt t="136708" x="3683000" y="1004888"/>
          <p14:tracePt t="136715" x="3690938" y="1004888"/>
          <p14:tracePt t="136723" x="3706813" y="1004888"/>
          <p14:tracePt t="136731" x="3714750" y="1004888"/>
          <p14:tracePt t="136738" x="3722688" y="1012825"/>
          <p14:tracePt t="136745" x="3730625" y="1012825"/>
          <p14:tracePt t="136753" x="3738563" y="1020763"/>
          <p14:tracePt t="136760" x="3746500" y="1020763"/>
          <p14:tracePt t="136768" x="3762375" y="1020763"/>
          <p14:tracePt t="136783" x="3778250" y="1020763"/>
          <p14:tracePt t="136790" x="3786188" y="1020763"/>
          <p14:tracePt t="136798" x="3794125" y="1020763"/>
          <p14:tracePt t="136806" x="3802063" y="1020763"/>
          <p14:tracePt t="136813" x="3810000" y="1028700"/>
          <p14:tracePt t="136820" x="3825875" y="1028700"/>
          <p14:tracePt t="136828" x="3843338" y="1028700"/>
          <p14:tracePt t="136835" x="3867150" y="1036638"/>
          <p14:tracePt t="136843" x="3883025" y="1036638"/>
          <p14:tracePt t="136850" x="3898900" y="1036638"/>
          <p14:tracePt t="136858" x="3922713" y="1036638"/>
          <p14:tracePt t="136865" x="3946525" y="1036638"/>
          <p14:tracePt t="136873" x="3962400" y="1036638"/>
          <p14:tracePt t="136881" x="3994150" y="1044575"/>
          <p14:tracePt t="136888" x="4010025" y="1044575"/>
          <p14:tracePt t="136895" x="4033838" y="1052513"/>
          <p14:tracePt t="136902" x="4057650" y="1060450"/>
          <p14:tracePt t="136910" x="4073525" y="1060450"/>
          <p14:tracePt t="136918" x="4097338" y="1068388"/>
          <p14:tracePt t="136925" x="4121150" y="1068388"/>
          <p14:tracePt t="136933" x="4144963" y="1076325"/>
          <p14:tracePt t="136940" x="4160838" y="1084263"/>
          <p14:tracePt t="136948" x="4176713" y="1092200"/>
          <p14:tracePt t="136955" x="4200525" y="1092200"/>
          <p14:tracePt t="136963" x="4217988" y="1092200"/>
          <p14:tracePt t="136970" x="4249738" y="1108075"/>
          <p14:tracePt t="136978" x="4273550" y="1116013"/>
          <p14:tracePt t="136985" x="4305300" y="1123950"/>
          <p14:tracePt t="136993" x="4321175" y="1123950"/>
          <p14:tracePt t="137000" x="4344988" y="1123950"/>
          <p14:tracePt t="137008" x="4368800" y="1139825"/>
          <p14:tracePt t="137015" x="4400550" y="1139825"/>
          <p14:tracePt t="137023" x="4440238" y="1147763"/>
          <p14:tracePt t="137031" x="4464050" y="1147763"/>
          <p14:tracePt t="137038" x="4487863" y="1155700"/>
          <p14:tracePt t="137046" x="4519613" y="1155700"/>
          <p14:tracePt t="137052" x="4551363" y="1155700"/>
          <p14:tracePt t="137061" x="4584700" y="1155700"/>
          <p14:tracePt t="137068" x="4608513" y="1155700"/>
          <p14:tracePt t="137078" x="4640263" y="1155700"/>
          <p14:tracePt t="137083" x="4679950" y="1155700"/>
          <p14:tracePt t="137090" x="4711700" y="1155700"/>
          <p14:tracePt t="137098" x="4743450" y="1155700"/>
          <p14:tracePt t="137106" x="4775200" y="1155700"/>
          <p14:tracePt t="137113" x="4806950" y="1155700"/>
          <p14:tracePt t="137120" x="4854575" y="1147763"/>
          <p14:tracePt t="137128" x="4902200" y="1139825"/>
          <p14:tracePt t="137135" x="4933950" y="1123950"/>
          <p14:tracePt t="137146" x="4959350" y="1108075"/>
          <p14:tracePt t="137150" x="4999038" y="1084263"/>
          <p14:tracePt t="137158" x="5030788" y="1084263"/>
          <p14:tracePt t="137165" x="5070475" y="1060450"/>
          <p14:tracePt t="137173" x="5086350" y="1052513"/>
          <p14:tracePt t="137181" x="5110163" y="1036638"/>
          <p14:tracePt t="137187" x="5126038" y="1028700"/>
          <p14:tracePt t="137197" x="5126038" y="1020763"/>
          <p14:tracePt t="137202" x="5141913" y="1020763"/>
          <p14:tracePt t="137210" x="5149850" y="1012825"/>
          <p14:tracePt t="137217" x="5157788" y="1012825"/>
          <p14:tracePt t="137225" x="5157788" y="1004888"/>
          <p14:tracePt t="137248" x="5165725" y="1004888"/>
          <p14:tracePt t="137307" x="5165725" y="996950"/>
          <p14:tracePt t="137315" x="5165725" y="989013"/>
          <p14:tracePt t="137330" x="5165725" y="981075"/>
          <p14:tracePt t="137337" x="5165725" y="965200"/>
          <p14:tracePt t="137345" x="5165725" y="957263"/>
          <p14:tracePt t="137352" x="5165725" y="949325"/>
          <p14:tracePt t="137360" x="5165725" y="933450"/>
          <p14:tracePt t="137368" x="5165725" y="925513"/>
          <p14:tracePt t="137375" x="5165725" y="917575"/>
          <p14:tracePt t="137383" x="5165725" y="909638"/>
          <p14:tracePt t="137390" x="5165725" y="901700"/>
          <p14:tracePt t="137398" x="5165725" y="893763"/>
          <p14:tracePt t="137407" x="5165725" y="885825"/>
          <p14:tracePt t="137413" x="5165725" y="862013"/>
          <p14:tracePt t="137421" x="5165725" y="828675"/>
          <p14:tracePt t="137428" x="5165725" y="804863"/>
          <p14:tracePt t="137435" x="5157788" y="781050"/>
          <p14:tracePt t="137443" x="5149850" y="757238"/>
          <p14:tracePt t="137450" x="5141913" y="741363"/>
          <p14:tracePt t="137457" x="5133975" y="717550"/>
          <p14:tracePt t="137465" x="5126038" y="709613"/>
          <p14:tracePt t="137473" x="5126038" y="693738"/>
          <p14:tracePt t="137481" x="5126038" y="685800"/>
          <p14:tracePt t="137487" x="5118100" y="677863"/>
          <p14:tracePt t="137495" x="5118100" y="669925"/>
          <p14:tracePt t="137503" x="5110163" y="661988"/>
          <p14:tracePt t="137517" x="5102225" y="654050"/>
          <p14:tracePt t="137525" x="5094288" y="654050"/>
          <p14:tracePt t="137533" x="5086350" y="646113"/>
          <p14:tracePt t="137540" x="5062538" y="638175"/>
          <p14:tracePt t="137548" x="5046663" y="630238"/>
          <p14:tracePt t="137556" x="5022850" y="622300"/>
          <p14:tracePt t="137564" x="4991100" y="614363"/>
          <p14:tracePt t="137570" x="4951413" y="598488"/>
          <p14:tracePt t="137578" x="4918075" y="590550"/>
          <p14:tracePt t="137585" x="4886325" y="590550"/>
          <p14:tracePt t="137593" x="4846638" y="574675"/>
          <p14:tracePt t="137600" x="4814888" y="558800"/>
          <p14:tracePt t="137609" x="4775200" y="550863"/>
          <p14:tracePt t="137615" x="4751388" y="542925"/>
          <p14:tracePt t="137623" x="4735513" y="542925"/>
          <p14:tracePt t="137630" x="4711700" y="534988"/>
          <p14:tracePt t="137638" x="4695825" y="527050"/>
          <p14:tracePt t="137645" x="4679950" y="519113"/>
          <p14:tracePt t="137653" x="4640263" y="509588"/>
          <p14:tracePt t="137660" x="4624388" y="509588"/>
          <p14:tracePt t="137667" x="4600575" y="509588"/>
          <p14:tracePt t="137676" x="4576763" y="501650"/>
          <p14:tracePt t="137683" x="4559300" y="493713"/>
          <p14:tracePt t="137690" x="4543425" y="493713"/>
          <p14:tracePt t="137698" x="4519613" y="493713"/>
          <p14:tracePt t="137705" x="4503738" y="493713"/>
          <p14:tracePt t="137713" x="4487863" y="485775"/>
          <p14:tracePt t="137720" x="4471988" y="485775"/>
          <p14:tracePt t="137728" x="4448175" y="485775"/>
          <p14:tracePt t="137735" x="4440238" y="485775"/>
          <p14:tracePt t="137744" x="4424363" y="485775"/>
          <p14:tracePt t="137750" x="4408488" y="485775"/>
          <p14:tracePt t="137757" x="4400550" y="485775"/>
          <p14:tracePt t="137765" x="4384675" y="485775"/>
          <p14:tracePt t="137773" x="4376738" y="485775"/>
          <p14:tracePt t="137781" x="4352925" y="485775"/>
          <p14:tracePt t="137787" x="4337050" y="485775"/>
          <p14:tracePt t="137796" x="4305300" y="485775"/>
          <p14:tracePt t="137803" x="4289425" y="485775"/>
          <p14:tracePt t="137812" x="4273550" y="485775"/>
          <p14:tracePt t="137817" x="4257675" y="485775"/>
          <p14:tracePt t="137826" x="4233863" y="485775"/>
          <p14:tracePt t="137833" x="4217988" y="485775"/>
          <p14:tracePt t="137840" x="4200525" y="485775"/>
          <p14:tracePt t="137847" x="4184650" y="485775"/>
          <p14:tracePt t="137857" x="4176713" y="485775"/>
          <p14:tracePt t="137863" x="4160838" y="485775"/>
          <p14:tracePt t="137870" x="4144963" y="485775"/>
          <p14:tracePt t="137878" x="4129088" y="493713"/>
          <p14:tracePt t="137885" x="4121150" y="493713"/>
          <p14:tracePt t="137893" x="4105275" y="493713"/>
          <p14:tracePt t="137900" x="4097338" y="493713"/>
          <p14:tracePt t="137908" x="4073525" y="501650"/>
          <p14:tracePt t="137915" x="4049713" y="501650"/>
          <p14:tracePt t="137923" x="4025900" y="501650"/>
          <p14:tracePt t="137931" x="4010025" y="501650"/>
          <p14:tracePt t="137937" x="4002088" y="501650"/>
          <p14:tracePt t="137945" x="3978275" y="509588"/>
          <p14:tracePt t="137953" x="3970338" y="519113"/>
          <p14:tracePt t="137960" x="3938588" y="527050"/>
          <p14:tracePt t="137967" x="3938588" y="534988"/>
          <p14:tracePt t="137976" x="3922713" y="542925"/>
          <p14:tracePt t="137982" x="3906838" y="550863"/>
          <p14:tracePt t="137990" x="3906838" y="558800"/>
          <p14:tracePt t="137997" x="3898900" y="558800"/>
          <p14:tracePt t="138005" x="3890963" y="566738"/>
          <p14:tracePt t="138020" x="3883025" y="574675"/>
          <p14:tracePt t="138027" x="3883025" y="582613"/>
          <p14:tracePt t="138043" x="3883025" y="590550"/>
          <p14:tracePt t="138050" x="3875088" y="590550"/>
          <p14:tracePt t="138065" x="3875088" y="606425"/>
          <p14:tracePt t="138074" x="3867150" y="606425"/>
          <p14:tracePt t="138080" x="3867150" y="614363"/>
          <p14:tracePt t="138088" x="3859213" y="614363"/>
          <p14:tracePt t="138095" x="3859213" y="622300"/>
          <p14:tracePt t="138103" x="3859213" y="630238"/>
          <p14:tracePt t="138111" x="3859213" y="638175"/>
          <p14:tracePt t="138118" x="3859213" y="646113"/>
          <p14:tracePt t="138126" x="3859213" y="661988"/>
          <p14:tracePt t="138132" x="3859213" y="669925"/>
          <p14:tracePt t="138146" x="3859213" y="677863"/>
          <p14:tracePt t="138155" x="3859213" y="685800"/>
          <p14:tracePt t="138163" x="3859213" y="693738"/>
          <p14:tracePt t="138170" x="3859213" y="701675"/>
          <p14:tracePt t="138178" x="3859213" y="709613"/>
          <p14:tracePt t="138200" x="3859213" y="717550"/>
          <p14:tracePt t="138212" x="3867150" y="717550"/>
          <p14:tracePt t="138218" x="3867150" y="725488"/>
          <p14:tracePt t="138223" x="3875088" y="733425"/>
          <p14:tracePt t="138238" x="3875088" y="741363"/>
          <p14:tracePt t="138261" x="3883025" y="741363"/>
          <p14:tracePt t="138267" x="3883025" y="749300"/>
          <p14:tracePt t="138283" x="3890963" y="757238"/>
          <p14:tracePt t="138290" x="3898900" y="765175"/>
          <p14:tracePt t="138305" x="3906838" y="765175"/>
          <p14:tracePt t="138313" x="3914775" y="773113"/>
          <p14:tracePt t="138320" x="3922713" y="773113"/>
          <p14:tracePt t="138328" x="3930650" y="773113"/>
          <p14:tracePt t="138335" x="3930650" y="781050"/>
          <p14:tracePt t="138343" x="3946525" y="781050"/>
          <p14:tracePt t="138350" x="3954463" y="788988"/>
          <p14:tracePt t="138357" x="3970338" y="788988"/>
          <p14:tracePt t="138365" x="3986213" y="788988"/>
          <p14:tracePt t="138373" x="4010025" y="796925"/>
          <p14:tracePt t="138380" x="4025900" y="796925"/>
          <p14:tracePt t="138388" x="4049713" y="804863"/>
          <p14:tracePt t="138395" x="4065588" y="804863"/>
          <p14:tracePt t="138403" x="4097338" y="804863"/>
          <p14:tracePt t="138410" x="4121150" y="804863"/>
          <p14:tracePt t="138417" x="4144963" y="812800"/>
          <p14:tracePt t="138426" x="4176713" y="812800"/>
          <p14:tracePt t="138433" x="4210050" y="812800"/>
          <p14:tracePt t="138440" x="4233863" y="812800"/>
          <p14:tracePt t="138448" x="4273550" y="812800"/>
          <p14:tracePt t="138455" x="4305300" y="812800"/>
          <p14:tracePt t="138463" x="4352925" y="812800"/>
          <p14:tracePt t="138470" x="4392613" y="812800"/>
          <p14:tracePt t="138477" x="4424363" y="812800"/>
          <p14:tracePt t="138485" x="4448175" y="812800"/>
          <p14:tracePt t="138494" x="4471988" y="812800"/>
          <p14:tracePt t="138500" x="4495800" y="812800"/>
          <p14:tracePt t="138507" x="4519613" y="812800"/>
          <p14:tracePt t="138515" x="4543425" y="812800"/>
          <p14:tracePt t="138523" x="4551363" y="812800"/>
          <p14:tracePt t="138530" x="4584700" y="812800"/>
          <p14:tracePt t="138538" x="4592638" y="812800"/>
          <p14:tracePt t="138546" x="4608513" y="812800"/>
          <p14:tracePt t="138553" x="4632325" y="812800"/>
          <p14:tracePt t="138561" x="4640263" y="820738"/>
          <p14:tracePt t="138567" x="4656138" y="820738"/>
          <p14:tracePt t="138576" x="4679950" y="820738"/>
          <p14:tracePt t="139002" x="4687888" y="820738"/>
          <p14:tracePt t="139018" x="4711700" y="820738"/>
          <p14:tracePt t="139028" x="4727575" y="820738"/>
          <p14:tracePt t="139033" x="4751388" y="820738"/>
          <p14:tracePt t="139042" x="4791075" y="820738"/>
          <p14:tracePt t="139048" x="4846638" y="820738"/>
          <p14:tracePt t="139056" x="4910138" y="820738"/>
          <p14:tracePt t="139066" x="4983163" y="820738"/>
          <p14:tracePt t="139070" x="5070475" y="812800"/>
          <p14:tracePt t="139079" x="5165725" y="804863"/>
          <p14:tracePt t="139085" x="5253038" y="781050"/>
          <p14:tracePt t="139095" x="5349875" y="749300"/>
          <p14:tracePt t="139100" x="5437188" y="733425"/>
          <p14:tracePt t="139109" x="5500688" y="717550"/>
          <p14:tracePt t="139115" x="5572125" y="701675"/>
          <p14:tracePt t="139126" x="5611813" y="701675"/>
          <p14:tracePt t="139131" x="5659438" y="693738"/>
          <p14:tracePt t="139138" x="5684838" y="685800"/>
          <p14:tracePt t="139146" x="5716588" y="669925"/>
          <p14:tracePt t="139152" x="5732463" y="669925"/>
          <p14:tracePt t="139161" x="5756275" y="669925"/>
          <p14:tracePt t="139169" x="5772150" y="661988"/>
          <p14:tracePt t="139178" x="5788025" y="661988"/>
          <p14:tracePt t="139183" x="5803900" y="654050"/>
          <p14:tracePt t="139191" x="5811838" y="654050"/>
          <p14:tracePt t="139198" x="5819775" y="654050"/>
          <p14:tracePt t="139206" x="5835650" y="654050"/>
          <p14:tracePt t="139214" x="5843588" y="654050"/>
          <p14:tracePt t="139220" x="5859463" y="654050"/>
          <p14:tracePt t="139229" x="5875338" y="646113"/>
          <p14:tracePt t="139235" x="5883275" y="646113"/>
          <p14:tracePt t="139245" x="5907088" y="646113"/>
          <p14:tracePt t="139250" x="5922963" y="646113"/>
          <p14:tracePt t="139257" x="5930900" y="646113"/>
          <p14:tracePt t="139267" x="5946775" y="646113"/>
          <p14:tracePt t="139274" x="5954713" y="646113"/>
          <p14:tracePt t="139281" x="5962650" y="646113"/>
          <p14:tracePt t="139298" x="5970588" y="646113"/>
          <p14:tracePt t="139329" x="5978525" y="646113"/>
          <p14:tracePt t="139343" x="5986463" y="646113"/>
          <p14:tracePt t="139348" x="5994400" y="646113"/>
          <p14:tracePt t="139365" x="6002338" y="654050"/>
          <p14:tracePt t="139370" x="6010275" y="654050"/>
          <p14:tracePt t="139386" x="6018213" y="661988"/>
          <p14:tracePt t="139393" x="6026150" y="661988"/>
          <p14:tracePt t="139402" x="6043613" y="661988"/>
          <p14:tracePt t="139408" x="6043613" y="669925"/>
          <p14:tracePt t="139417" x="6051550" y="669925"/>
          <p14:tracePt t="139423" x="6059488" y="669925"/>
          <p14:tracePt t="139430" x="6067425" y="677863"/>
          <p14:tracePt t="139437" x="6083300" y="677863"/>
          <p14:tracePt t="139453" x="6091238" y="685800"/>
          <p14:tracePt t="139461" x="6099175" y="685800"/>
          <p14:tracePt t="139662" x="6099175" y="669925"/>
          <p14:tracePt t="139678" x="6099175" y="661988"/>
          <p14:tracePt t="139693" x="6099175" y="646113"/>
          <p14:tracePt t="139700" x="6099175" y="638175"/>
          <p14:tracePt t="139708" x="6099175" y="630238"/>
          <p14:tracePt t="139715" x="6099175" y="622300"/>
          <p14:tracePt t="139722" x="6099175" y="614363"/>
          <p14:tracePt t="139740" x="6099175" y="606425"/>
          <p14:tracePt t="139745" x="6099175" y="598488"/>
          <p14:tracePt t="139850" x="6099175" y="606425"/>
          <p14:tracePt t="139858" x="6099175" y="614363"/>
          <p14:tracePt t="139865" x="6099175" y="630238"/>
          <p14:tracePt t="139873" x="6099175" y="638175"/>
          <p14:tracePt t="139880" x="6099175" y="661988"/>
          <p14:tracePt t="139888" x="6091238" y="677863"/>
          <p14:tracePt t="139895" x="6083300" y="693738"/>
          <p14:tracePt t="139903" x="6083300" y="709613"/>
          <p14:tracePt t="139911" x="6075363" y="733425"/>
          <p14:tracePt t="139918" x="6067425" y="773113"/>
          <p14:tracePt t="139926" x="6067425" y="788988"/>
          <p14:tracePt t="139933" x="6067425" y="812800"/>
          <p14:tracePt t="139940" x="6059488" y="828675"/>
          <p14:tracePt t="139948" x="6051550" y="852488"/>
          <p14:tracePt t="139955" x="6051550" y="885825"/>
          <p14:tracePt t="139962" x="6043613" y="909638"/>
          <p14:tracePt t="139970" x="6043613" y="933450"/>
          <p14:tracePt t="139978" x="6026150" y="973138"/>
          <p14:tracePt t="139985" x="6018213" y="1004888"/>
          <p14:tracePt t="139992" x="6010275" y="1044575"/>
          <p14:tracePt t="140008" x="6010275" y="1052513"/>
          <p14:tracePt t="140015" x="6002338" y="1052513"/>
          <p14:tracePt t="140038" x="6002338" y="1060450"/>
          <p14:tracePt t="140112" x="6002338" y="1068388"/>
          <p14:tracePt t="140129" x="6002338" y="1076325"/>
          <p14:tracePt t="140187" x="6002338" y="1084263"/>
          <p14:tracePt t="140277" x="6010275" y="1068388"/>
          <p14:tracePt t="140285" x="6026150" y="1012825"/>
          <p14:tracePt t="140293" x="6043613" y="965200"/>
          <p14:tracePt t="140300" x="6051550" y="909638"/>
          <p14:tracePt t="140309" x="6059488" y="852488"/>
          <p14:tracePt t="140315" x="6059488" y="812800"/>
          <p14:tracePt t="140323" x="6067425" y="781050"/>
          <p14:tracePt t="140330" x="6067425" y="741363"/>
          <p14:tracePt t="140338" x="6067425" y="709613"/>
          <p14:tracePt t="140345" x="6067425" y="693738"/>
          <p14:tracePt t="140352" x="6067425" y="677863"/>
          <p14:tracePt t="140361" x="6067425" y="669925"/>
          <p14:tracePt t="140368" x="6067425" y="661988"/>
          <p14:tracePt t="140383" x="6067425" y="654050"/>
          <p14:tracePt t="140570" x="6067425" y="661988"/>
          <p14:tracePt t="140585" x="6067425" y="677863"/>
          <p14:tracePt t="140593" x="6067425" y="693738"/>
          <p14:tracePt t="140600" x="6067425" y="717550"/>
          <p14:tracePt t="140608" x="6067425" y="733425"/>
          <p14:tracePt t="140615" x="6067425" y="749300"/>
          <p14:tracePt t="140622" x="6067425" y="765175"/>
          <p14:tracePt t="140630" x="6067425" y="773113"/>
          <p14:tracePt t="140637" x="6067425" y="788988"/>
          <p14:tracePt t="140645" x="6067425" y="804863"/>
          <p14:tracePt t="140653" x="6067425" y="812800"/>
          <p14:tracePt t="140661" x="6067425" y="820738"/>
          <p14:tracePt t="140668" x="6067425" y="836613"/>
          <p14:tracePt t="140675" x="6067425" y="844550"/>
          <p14:tracePt t="140682" x="6067425" y="852488"/>
          <p14:tracePt t="140690" x="6067425" y="862013"/>
          <p14:tracePt t="140705" x="6067425" y="869950"/>
          <p14:tracePt t="140712" x="6067425" y="877888"/>
          <p14:tracePt t="140720" x="6067425" y="885825"/>
          <p14:tracePt t="140735" x="6067425" y="901700"/>
          <p14:tracePt t="140745" x="6067425" y="909638"/>
          <p14:tracePt t="140759" x="6067425" y="917575"/>
          <p14:tracePt t="140765" x="6067425" y="925513"/>
          <p14:tracePt t="140772" x="6067425" y="933450"/>
          <p14:tracePt t="140788" x="6067425" y="941388"/>
          <p14:tracePt t="140818" x="6067425" y="949325"/>
          <p14:tracePt t="141395" x="6075363" y="949325"/>
          <p14:tracePt t="141405" x="6154738" y="949325"/>
          <p14:tracePt t="141411" x="6242050" y="917575"/>
          <p14:tracePt t="141419" x="6321425" y="877888"/>
          <p14:tracePt t="141425" x="6376988" y="804863"/>
          <p14:tracePt t="141433" x="6384925" y="781050"/>
          <p14:tracePt t="141837" x="6392863" y="781050"/>
          <p14:tracePt t="141845" x="6418263" y="773113"/>
          <p14:tracePt t="141853" x="6450013" y="773113"/>
          <p14:tracePt t="141861" x="6489700" y="773113"/>
          <p14:tracePt t="141868" x="6537325" y="781050"/>
          <p14:tracePt t="141876" x="6592888" y="781050"/>
          <p14:tracePt t="141883" x="6648450" y="741363"/>
          <p14:tracePt t="141892" x="6680200" y="741363"/>
          <p14:tracePt t="141898" x="6704013" y="725488"/>
          <p14:tracePt t="141905" x="6727825" y="717550"/>
          <p14:tracePt t="141914" x="6735763" y="717550"/>
          <p14:tracePt t="141920" x="6743700" y="701675"/>
          <p14:tracePt t="141953" x="6751638" y="693738"/>
          <p14:tracePt t="141965" x="6769100" y="685800"/>
          <p14:tracePt t="141973" x="6769100" y="677863"/>
          <p14:tracePt t="141980" x="6777038" y="677863"/>
          <p14:tracePt t="141987" x="6792913" y="669925"/>
          <p14:tracePt t="141995" x="6800850" y="661988"/>
          <p14:tracePt t="142003" x="6816725" y="646113"/>
          <p14:tracePt t="142010" x="6848475" y="638175"/>
          <p14:tracePt t="142017" x="6864350" y="630238"/>
          <p14:tracePt t="142026" x="6880225" y="614363"/>
          <p14:tracePt t="142032" x="6904038" y="598488"/>
          <p14:tracePt t="142041" x="6927850" y="590550"/>
          <p14:tracePt t="142048" x="6951663" y="566738"/>
          <p14:tracePt t="142056" x="6975475" y="550863"/>
          <p14:tracePt t="142063" x="6999288" y="534988"/>
          <p14:tracePt t="142070" x="7031038" y="509588"/>
          <p14:tracePt t="142077" x="7046913" y="485775"/>
          <p14:tracePt t="142085" x="7078663" y="477838"/>
          <p14:tracePt t="142094" x="7086600" y="461963"/>
          <p14:tracePt t="142100" x="7102475" y="454025"/>
          <p14:tracePt t="142107" x="7118350" y="438150"/>
          <p14:tracePt t="142115" x="7126288" y="438150"/>
          <p14:tracePt t="142124" x="7135813" y="430213"/>
          <p14:tracePt t="142130" x="7143750" y="422275"/>
          <p14:tracePt t="142438" x="7135813" y="422275"/>
          <p14:tracePt t="142455" x="7126288" y="422275"/>
          <p14:tracePt t="142461" x="7118350" y="422275"/>
          <p14:tracePt t="142475" x="7110413" y="422275"/>
          <p14:tracePt t="142483" x="7094538" y="422275"/>
          <p14:tracePt t="142491" x="7086600" y="422275"/>
          <p14:tracePt t="142498" x="7078663" y="422275"/>
          <p14:tracePt t="142506" x="7062788" y="422275"/>
          <p14:tracePt t="142513" x="7038975" y="422275"/>
          <p14:tracePt t="142520" x="7007225" y="430213"/>
          <p14:tracePt t="142528" x="6991350" y="430213"/>
          <p14:tracePt t="142535" x="6959600" y="438150"/>
          <p14:tracePt t="142543" x="6935788" y="438150"/>
          <p14:tracePt t="142550" x="6904038" y="446088"/>
          <p14:tracePt t="142558" x="6872288" y="446088"/>
          <p14:tracePt t="142565" x="6824663" y="454025"/>
          <p14:tracePt t="142574" x="6792913" y="454025"/>
          <p14:tracePt t="142580" x="6751638" y="469900"/>
          <p14:tracePt t="142588" x="6711950" y="477838"/>
          <p14:tracePt t="142595" x="6664325" y="493713"/>
          <p14:tracePt t="142603" x="6640513" y="501650"/>
          <p14:tracePt t="142610" x="6616700" y="519113"/>
          <p14:tracePt t="142617" x="6584950" y="519113"/>
          <p14:tracePt t="142626" x="6561138" y="527050"/>
          <p14:tracePt t="142633" x="6537325" y="542925"/>
          <p14:tracePt t="142640" x="6521450" y="542925"/>
          <p14:tracePt t="142648" x="6513513" y="558800"/>
          <p14:tracePt t="142656" x="6505575" y="558800"/>
          <p14:tracePt t="142663" x="6505575" y="566738"/>
          <p14:tracePt t="142670" x="6505575" y="574675"/>
          <p14:tracePt t="142677" x="6505575" y="582613"/>
          <p14:tracePt t="142693" x="6505575" y="590550"/>
          <p14:tracePt t="142700" x="6505575" y="598488"/>
          <p14:tracePt t="142708" x="6505575" y="606425"/>
          <p14:tracePt t="142724" x="6505575" y="622300"/>
          <p14:tracePt t="142730" x="6505575" y="630238"/>
          <p14:tracePt t="142737" x="6505575" y="638175"/>
          <p14:tracePt t="142746" x="6505575" y="654050"/>
          <p14:tracePt t="142752" x="6505575" y="661988"/>
          <p14:tracePt t="142760" x="6505575" y="685800"/>
          <p14:tracePt t="142768" x="6513513" y="709613"/>
          <p14:tracePt t="142775" x="6513513" y="733425"/>
          <p14:tracePt t="142782" x="6521450" y="757238"/>
          <p14:tracePt t="142790" x="6537325" y="781050"/>
          <p14:tracePt t="142798" x="6545263" y="796925"/>
          <p14:tracePt t="142807" x="6553200" y="820738"/>
          <p14:tracePt t="142813" x="6569075" y="852488"/>
          <p14:tracePt t="142820" x="6577013" y="869950"/>
          <p14:tracePt t="142828" x="6592888" y="885825"/>
          <p14:tracePt t="142835" x="6600825" y="901700"/>
          <p14:tracePt t="142843" x="6616700" y="925513"/>
          <p14:tracePt t="142850" x="6624638" y="933450"/>
          <p14:tracePt t="142858" x="6648450" y="957263"/>
          <p14:tracePt t="142865" x="6680200" y="973138"/>
          <p14:tracePt t="142874" x="6704013" y="989013"/>
          <p14:tracePt t="142880" x="6751638" y="1004888"/>
          <p14:tracePt t="142887" x="6800850" y="1020763"/>
          <p14:tracePt t="142895" x="6848475" y="1036638"/>
          <p14:tracePt t="142903" x="6880225" y="1036638"/>
          <p14:tracePt t="142910" x="6935788" y="1044575"/>
          <p14:tracePt t="142918" x="6991350" y="1060450"/>
          <p14:tracePt t="142925" x="7046913" y="1060450"/>
          <p14:tracePt t="142933" x="7094538" y="1068388"/>
          <p14:tracePt t="142940" x="7151688" y="1076325"/>
          <p14:tracePt t="142947" x="7183438" y="1076325"/>
          <p14:tracePt t="142955" x="7231063" y="1084263"/>
          <p14:tracePt t="142963" x="7270750" y="1084263"/>
          <p14:tracePt t="142970" x="7310438" y="1092200"/>
          <p14:tracePt t="142978" x="7342188" y="1092200"/>
          <p14:tracePt t="142986" x="7358063" y="1092200"/>
          <p14:tracePt t="142993" x="7389813" y="1092200"/>
          <p14:tracePt t="143000" x="7413625" y="1092200"/>
          <p14:tracePt t="143008" x="7445375" y="1092200"/>
          <p14:tracePt t="143015" x="7469188" y="1092200"/>
          <p14:tracePt t="143023" x="7502525" y="1084263"/>
          <p14:tracePt t="143030" x="7526338" y="1076325"/>
          <p14:tracePt t="143038" x="7566025" y="1068388"/>
          <p14:tracePt t="143045" x="7597775" y="1052513"/>
          <p14:tracePt t="143053" x="7621588" y="1052513"/>
          <p14:tracePt t="143060" x="7661275" y="1036638"/>
          <p14:tracePt t="143067" x="7685088" y="1020763"/>
          <p14:tracePt t="143075" x="7724775" y="1004888"/>
          <p14:tracePt t="143083" x="7740650" y="996950"/>
          <p14:tracePt t="143090" x="7772400" y="965200"/>
          <p14:tracePt t="143098" x="7780338" y="957263"/>
          <p14:tracePt t="143106" x="7788275" y="941388"/>
          <p14:tracePt t="143112" x="7788275" y="925513"/>
          <p14:tracePt t="143120" x="7788275" y="909638"/>
          <p14:tracePt t="143127" x="7788275" y="893763"/>
          <p14:tracePt t="143135" x="7788275" y="877888"/>
          <p14:tracePt t="143160" x="7788275" y="828675"/>
          <p14:tracePt t="143165" x="7788275" y="804863"/>
          <p14:tracePt t="143173" x="7788275" y="796925"/>
          <p14:tracePt t="143180" x="7788275" y="781050"/>
          <p14:tracePt t="143188" x="7788275" y="773113"/>
          <p14:tracePt t="143195" x="7780338" y="749300"/>
          <p14:tracePt t="143203" x="7780338" y="733425"/>
          <p14:tracePt t="143210" x="7772400" y="725488"/>
          <p14:tracePt t="143218" x="7756525" y="709613"/>
          <p14:tracePt t="143225" x="7756525" y="693738"/>
          <p14:tracePt t="143233" x="7708900" y="677863"/>
          <p14:tracePt t="143240" x="7677150" y="661988"/>
          <p14:tracePt t="143248" x="7645400" y="654050"/>
          <p14:tracePt t="143256" x="7573963" y="638175"/>
          <p14:tracePt t="143264" x="7510463" y="638175"/>
          <p14:tracePt t="143270" x="7453313" y="630238"/>
          <p14:tracePt t="143277" x="7389813" y="630238"/>
          <p14:tracePt t="143285" x="7342188" y="630238"/>
          <p14:tracePt t="143293" x="7286625" y="630238"/>
          <p14:tracePt t="143300" x="7239000" y="638175"/>
          <p14:tracePt t="143308" x="7199313" y="646113"/>
          <p14:tracePt t="143315" x="7126288" y="661988"/>
          <p14:tracePt t="143323" x="7054850" y="685800"/>
          <p14:tracePt t="143330" x="6983413" y="701675"/>
          <p14:tracePt t="143338" x="6911975" y="725488"/>
          <p14:tracePt t="143345" x="6840538" y="765175"/>
          <p14:tracePt t="143353" x="6792913" y="773113"/>
          <p14:tracePt t="143360" x="6727825" y="812800"/>
          <p14:tracePt t="143367" x="6680200" y="836613"/>
          <p14:tracePt t="143376" x="6632575" y="869950"/>
          <p14:tracePt t="143383" x="6584950" y="909638"/>
          <p14:tracePt t="143391" x="6553200" y="925513"/>
          <p14:tracePt t="143398" x="6529388" y="957263"/>
          <p14:tracePt t="143407" x="6521450" y="973138"/>
          <p14:tracePt t="143413" x="6521450" y="989013"/>
          <p14:tracePt t="143420" x="6513513" y="1004888"/>
          <p14:tracePt t="143428" x="6513513" y="1012825"/>
          <p14:tracePt t="143435" x="6513513" y="1020763"/>
          <p14:tracePt t="143443" x="6513513" y="1028700"/>
          <p14:tracePt t="143450" x="6513513" y="1036638"/>
          <p14:tracePt t="143458" x="6513513" y="1044575"/>
          <p14:tracePt t="143472" x="6513513" y="1052513"/>
          <p14:tracePt t="143480" x="6521450" y="1052513"/>
          <p14:tracePt t="143488" x="6537325" y="1060450"/>
          <p14:tracePt t="143495" x="6553200" y="1068388"/>
          <p14:tracePt t="143503" x="6569075" y="1076325"/>
          <p14:tracePt t="143510" x="6592888" y="1076325"/>
          <p14:tracePt t="143518" x="6624638" y="1084263"/>
          <p14:tracePt t="143525" x="6688138" y="1092200"/>
          <p14:tracePt t="143533" x="6743700" y="1100138"/>
          <p14:tracePt t="143540" x="6784975" y="1100138"/>
          <p14:tracePt t="143547" x="6840538" y="1100138"/>
          <p14:tracePt t="143556" x="6864350" y="1100138"/>
          <p14:tracePt t="143563" x="6904038" y="1100138"/>
          <p14:tracePt t="143570" x="6935788" y="1100138"/>
          <p14:tracePt t="143578" x="6967538" y="1100138"/>
          <p14:tracePt t="143585" x="6991350" y="1100138"/>
          <p14:tracePt t="143600" x="6999288" y="1100138"/>
          <p14:tracePt t="143751" x="6999288" y="1092200"/>
          <p14:tracePt t="143759" x="7007225" y="1092200"/>
          <p14:tracePt t="143772" x="7015163" y="1084263"/>
          <p14:tracePt t="143780" x="7023100" y="1076325"/>
          <p14:tracePt t="143788" x="7031038" y="1068388"/>
          <p14:tracePt t="143795" x="7038975" y="1060450"/>
          <p14:tracePt t="143803" x="7054850" y="1060450"/>
          <p14:tracePt t="143810" x="7062788" y="1052513"/>
          <p14:tracePt t="143818" x="7070725" y="1036638"/>
          <p14:tracePt t="143825" x="7078663" y="1036638"/>
          <p14:tracePt t="143833" x="7086600" y="1028700"/>
          <p14:tracePt t="143840" x="7102475" y="1020763"/>
          <p14:tracePt t="143848" x="7102475" y="1012825"/>
          <p14:tracePt t="143856" x="7118350" y="1004888"/>
          <p14:tracePt t="143862" x="7126288" y="989013"/>
          <p14:tracePt t="143870" x="7135813" y="981075"/>
          <p14:tracePt t="143877" x="7159625" y="965200"/>
          <p14:tracePt t="143885" x="7159625" y="957263"/>
          <p14:tracePt t="143892" x="7175500" y="949325"/>
          <p14:tracePt t="143900" x="7191375" y="933450"/>
          <p14:tracePt t="143909" x="7199313" y="925513"/>
          <p14:tracePt t="143915" x="7215188" y="917575"/>
          <p14:tracePt t="143922" x="7231063" y="901700"/>
          <p14:tracePt t="143930" x="7246938" y="885825"/>
          <p14:tracePt t="143945" x="7246938" y="877888"/>
          <p14:tracePt t="143968" x="7246938" y="869950"/>
          <p14:tracePt t="144020" x="7254875" y="869950"/>
          <p14:tracePt t="144035" x="7262813" y="869950"/>
          <p14:tracePt t="144042" x="7286625" y="877888"/>
          <p14:tracePt t="144050" x="7310438" y="893763"/>
          <p14:tracePt t="144058" x="7334250" y="901700"/>
          <p14:tracePt t="144065" x="7381875" y="917575"/>
          <p14:tracePt t="144072" x="7437438" y="941388"/>
          <p14:tracePt t="144080" x="7502525" y="957263"/>
          <p14:tracePt t="144088" x="7581900" y="981075"/>
          <p14:tracePt t="144095" x="7637463" y="989013"/>
          <p14:tracePt t="144103" x="7708900" y="996950"/>
          <p14:tracePt t="144110" x="7756525" y="1004888"/>
          <p14:tracePt t="144118" x="7820025" y="1012825"/>
          <p14:tracePt t="144125" x="7885113" y="1020763"/>
          <p14:tracePt t="144133" x="7924800" y="1020763"/>
          <p14:tracePt t="144141" x="7956550" y="1020763"/>
          <p14:tracePt t="144147" x="7972425" y="1020763"/>
          <p14:tracePt t="144156" x="7980363" y="1020763"/>
          <p14:tracePt t="144174" x="7988300" y="1020763"/>
          <p14:tracePt t="144230" x="7996238" y="1020763"/>
          <p14:tracePt t="144245" x="8004175" y="1020763"/>
          <p14:tracePt t="144252" x="8012113" y="1020763"/>
          <p14:tracePt t="144267" x="8020050" y="1020763"/>
          <p14:tracePt t="144283" x="8027988" y="1020763"/>
          <p14:tracePt t="144290" x="8035925" y="1020763"/>
          <p14:tracePt t="144298" x="8043863" y="1020763"/>
          <p14:tracePt t="144306" x="8051800" y="1020763"/>
          <p14:tracePt t="144313" x="8059738" y="1020763"/>
          <p14:tracePt t="144320" x="8067675" y="1020763"/>
          <p14:tracePt t="144328" x="8091488" y="1020763"/>
          <p14:tracePt t="144336" x="8115300" y="1020763"/>
          <p14:tracePt t="144342" x="8131175" y="1020763"/>
          <p14:tracePt t="144350" x="8154988" y="1020763"/>
          <p14:tracePt t="144358" x="8170863" y="1020763"/>
          <p14:tracePt t="144365" x="8194675" y="1020763"/>
          <p14:tracePt t="144372" x="8218488" y="1020763"/>
          <p14:tracePt t="144380" x="8243888" y="1028700"/>
          <p14:tracePt t="144389" x="8251825" y="1028700"/>
          <p14:tracePt t="144395" x="8259763" y="1028700"/>
          <p14:tracePt t="144403" x="8275638" y="1036638"/>
          <p14:tracePt t="144417" x="8283575" y="1036638"/>
          <p14:tracePt t="144433" x="8291513" y="1036638"/>
          <p14:tracePt t="144463" x="8299450" y="1036638"/>
          <p14:tracePt t="144524" x="8307388" y="1036638"/>
          <p14:tracePt t="144665" x="8299450" y="1044575"/>
          <p14:tracePt t="144680" x="8283575" y="1044575"/>
          <p14:tracePt t="144703" x="8275638" y="1044575"/>
          <p14:tracePt t="144807" x="8259763" y="1044575"/>
          <p14:tracePt t="144824" x="8251825" y="1052513"/>
          <p14:tracePt t="144830" x="8243888" y="1052513"/>
          <p14:tracePt t="144838" x="8235950" y="1052513"/>
          <p14:tracePt t="144845" x="8218488" y="1052513"/>
          <p14:tracePt t="144860" x="8210550" y="1052513"/>
          <p14:tracePt t="144875" x="8202613" y="1052513"/>
          <p14:tracePt t="145122" x="8202613" y="1060450"/>
          <p14:tracePt t="145132" x="8210550" y="1060450"/>
          <p14:tracePt t="145140" x="8218488" y="1060450"/>
          <p14:tracePt t="145157" x="8235950" y="1060450"/>
          <p14:tracePt t="145160" x="8235950" y="1068388"/>
          <p14:tracePt t="145208" x="8243888" y="1068388"/>
          <p14:tracePt t="145258" x="8251825" y="1068388"/>
          <p14:tracePt t="146120" x="8251825" y="1076325"/>
          <p14:tracePt t="146127" x="8243888" y="1076325"/>
          <p14:tracePt t="146780" x="8243888" y="1084263"/>
          <p14:tracePt t="146789" x="8235950" y="1084263"/>
          <p14:tracePt t="146795" x="8226425" y="1092200"/>
          <p14:tracePt t="146803" x="8218488" y="1092200"/>
          <p14:tracePt t="146810" x="8218488" y="1100138"/>
          <p14:tracePt t="146818" x="8210550" y="1100138"/>
          <p14:tracePt t="146825" x="8202613" y="1116013"/>
          <p14:tracePt t="146833" x="8186738" y="1116013"/>
          <p14:tracePt t="146841" x="8178800" y="1131888"/>
          <p14:tracePt t="146849" x="8170863" y="1131888"/>
          <p14:tracePt t="146855" x="8170863" y="1139825"/>
          <p14:tracePt t="146862" x="8162925" y="1139825"/>
          <p14:tracePt t="147065" x="8154988" y="1139825"/>
          <p14:tracePt t="147073" x="8139113" y="1131888"/>
          <p14:tracePt t="147080" x="8131175" y="1131888"/>
          <p14:tracePt t="147088" x="8115300" y="1131888"/>
          <p14:tracePt t="147095" x="8099425" y="1123950"/>
          <p14:tracePt t="147103" x="8083550" y="1123950"/>
          <p14:tracePt t="147110" x="8075613" y="1123950"/>
          <p14:tracePt t="147118" x="8051800" y="1123950"/>
          <p14:tracePt t="147125" x="8043863" y="1123950"/>
          <p14:tracePt t="147133" x="8027988" y="1123950"/>
          <p14:tracePt t="147140" x="8020050" y="1123950"/>
          <p14:tracePt t="147148" x="8012113" y="1123950"/>
          <p14:tracePt t="147155" x="7996238" y="1116013"/>
          <p14:tracePt t="147163" x="7988300" y="1116013"/>
          <p14:tracePt t="147170" x="7980363" y="1116013"/>
          <p14:tracePt t="147177" x="7972425" y="1108075"/>
          <p14:tracePt t="147185" x="7964488" y="1108075"/>
          <p14:tracePt t="147200" x="7956550" y="1108075"/>
          <p14:tracePt t="147208" x="7948613" y="1108075"/>
          <p14:tracePt t="147215" x="7940675" y="1108075"/>
          <p14:tracePt t="147230" x="7932738" y="1108075"/>
          <p14:tracePt t="147238" x="7893050" y="1092200"/>
          <p14:tracePt t="147245" x="7859713" y="1084263"/>
          <p14:tracePt t="147253" x="7812088" y="1068388"/>
          <p14:tracePt t="147260" x="7756525" y="1052513"/>
          <p14:tracePt t="147268" x="7693025" y="1036638"/>
          <p14:tracePt t="147276" x="7661275" y="1028700"/>
          <p14:tracePt t="147283" x="7589838" y="996950"/>
          <p14:tracePt t="147290" x="7534275" y="996950"/>
          <p14:tracePt t="147298" x="7485063" y="981075"/>
          <p14:tracePt t="147305" x="7453313" y="965200"/>
          <p14:tracePt t="147313" x="7429500" y="957263"/>
          <p14:tracePt t="147320" x="7413625" y="949325"/>
          <p14:tracePt t="147327" x="7405688" y="949325"/>
          <p14:tracePt t="147343" x="7389813" y="949325"/>
          <p14:tracePt t="147350" x="7389813" y="941388"/>
          <p14:tracePt t="147357" x="7373938" y="941388"/>
          <p14:tracePt t="147365" x="7366000" y="941388"/>
          <p14:tracePt t="147373" x="7342188" y="933450"/>
          <p14:tracePt t="147380" x="7326313" y="933450"/>
          <p14:tracePt t="147388" x="7318375" y="933450"/>
          <p14:tracePt t="147395" x="7286625" y="933450"/>
          <p14:tracePt t="147403" x="7262813" y="925513"/>
          <p14:tracePt t="147410" x="7223125" y="917575"/>
          <p14:tracePt t="147417" x="7191375" y="917575"/>
          <p14:tracePt t="147425" x="7167563" y="909638"/>
          <p14:tracePt t="147432" x="7135813" y="909638"/>
          <p14:tracePt t="147440" x="7110413" y="909638"/>
          <p14:tracePt t="147448" x="7078663" y="901700"/>
          <p14:tracePt t="147455" x="7062788" y="901700"/>
          <p14:tracePt t="147463" x="7038975" y="893763"/>
          <p14:tracePt t="147470" x="7023100" y="893763"/>
          <p14:tracePt t="147478" x="6999288" y="893763"/>
          <p14:tracePt t="147486" x="6983413" y="893763"/>
          <p14:tracePt t="147493" x="6967538" y="893763"/>
          <p14:tracePt t="147500" x="6951663" y="893763"/>
          <p14:tracePt t="147508" x="6943725" y="893763"/>
          <p14:tracePt t="147515" x="6935788" y="893763"/>
          <p14:tracePt t="147523" x="6927850" y="893763"/>
          <p14:tracePt t="147530" x="6919913" y="893763"/>
          <p14:tracePt t="147538" x="6911975" y="893763"/>
          <p14:tracePt t="147552" x="6904038" y="893763"/>
          <p14:tracePt t="147560" x="6896100" y="893763"/>
          <p14:tracePt t="147575" x="6888163" y="893763"/>
          <p14:tracePt t="147583" x="6880225" y="893763"/>
          <p14:tracePt t="147598" x="6864350" y="893763"/>
          <p14:tracePt t="147605" x="6856413" y="893763"/>
          <p14:tracePt t="147613" x="6848475" y="893763"/>
          <p14:tracePt t="147621" x="6840538" y="893763"/>
          <p14:tracePt t="147627" x="6832600" y="893763"/>
          <p14:tracePt t="147636" x="6792913" y="885825"/>
          <p14:tracePt t="147643" x="6777038" y="877888"/>
          <p14:tracePt t="147650" x="6751638" y="877888"/>
          <p14:tracePt t="147657" x="6735763" y="869950"/>
          <p14:tracePt t="147666" x="6719888" y="869950"/>
          <p14:tracePt t="147672" x="6704013" y="862013"/>
          <p14:tracePt t="147681" x="6696075" y="862013"/>
          <p14:tracePt t="147777" x="6696075" y="852488"/>
          <p14:tracePt t="147815" x="6688138" y="844550"/>
          <p14:tracePt t="147822" x="6688138" y="836613"/>
          <p14:tracePt t="147853" x="6688138" y="828675"/>
          <p14:tracePt t="147868" x="6688138" y="820738"/>
          <p14:tracePt t="147875" x="6688138" y="804863"/>
          <p14:tracePt t="147883" x="6688138" y="796925"/>
          <p14:tracePt t="147890" x="6696075" y="788988"/>
          <p14:tracePt t="147897" x="6704013" y="773113"/>
          <p14:tracePt t="147905" x="6704013" y="765175"/>
          <p14:tracePt t="147913" x="6704013" y="757238"/>
          <p14:tracePt t="148580" x="6704013" y="765175"/>
          <p14:tracePt t="148603" x="6696075" y="773113"/>
          <p14:tracePt t="148612" x="6688138" y="781050"/>
          <p14:tracePt t="148621" x="6672263" y="788988"/>
          <p14:tracePt t="148625" x="6664325" y="804863"/>
          <p14:tracePt t="148633" x="6648450" y="820738"/>
          <p14:tracePt t="148640" x="6624638" y="852488"/>
          <p14:tracePt t="148648" x="6592888" y="869950"/>
          <p14:tracePt t="148656" x="6569075" y="885825"/>
          <p14:tracePt t="148662" x="6553200" y="901700"/>
          <p14:tracePt t="148672" x="6529388" y="917575"/>
          <p14:tracePt t="148678" x="6505575" y="925513"/>
          <p14:tracePt t="148693" x="6497638" y="925513"/>
          <p14:tracePt t="148754" x="6505575" y="925513"/>
          <p14:tracePt t="148782" x="6505575" y="917575"/>
          <p14:tracePt t="148895" x="6513513" y="917575"/>
          <p14:tracePt t="148925" x="6521450" y="909638"/>
          <p14:tracePt t="148956" x="6529388" y="909638"/>
          <p14:tracePt t="148962" x="6529388" y="901700"/>
          <p14:tracePt t="148970" x="6545263" y="901700"/>
          <p14:tracePt t="148979" x="6553200" y="893763"/>
          <p14:tracePt t="148987" x="6569075" y="885825"/>
          <p14:tracePt t="148993" x="6584950" y="877888"/>
          <p14:tracePt t="149000" x="6600825" y="862013"/>
          <p14:tracePt t="149007" x="6616700" y="852488"/>
          <p14:tracePt t="149015" x="6632575" y="836613"/>
          <p14:tracePt t="149022" x="6640513" y="828675"/>
          <p14:tracePt t="149032" x="6648450" y="820738"/>
          <p14:tracePt t="149039" x="6664325" y="812800"/>
          <p14:tracePt t="149046" x="6672263" y="796925"/>
          <p14:tracePt t="149053" x="6688138" y="788988"/>
          <p14:tracePt t="149060" x="6688138" y="781050"/>
          <p14:tracePt t="149071" x="6696075" y="781050"/>
          <p14:tracePt t="149255" x="6696075" y="773113"/>
          <p14:tracePt t="149262" x="6704013" y="773113"/>
          <p14:tracePt t="149271" x="6704013" y="765175"/>
          <p14:tracePt t="149293" x="6704013" y="757238"/>
          <p14:tracePt t="149301" x="6711950" y="757238"/>
          <p14:tracePt t="149308" x="6711950" y="749300"/>
          <p14:tracePt t="149315" x="6719888" y="749300"/>
          <p14:tracePt t="149323" x="6719888" y="741363"/>
          <p14:tracePt t="149330" x="6719888" y="733425"/>
          <p14:tracePt t="149338" x="6727825" y="725488"/>
          <p14:tracePt t="149345" x="6727825" y="717550"/>
          <p14:tracePt t="149353" x="6727825" y="709613"/>
          <p14:tracePt t="149360" x="6735763" y="701675"/>
          <p14:tracePt t="149368" x="6743700" y="693738"/>
          <p14:tracePt t="149375" x="6743700" y="685800"/>
          <p14:tracePt t="149383" x="6743700" y="677863"/>
          <p14:tracePt t="149390" x="6743700" y="669925"/>
          <p14:tracePt t="149397" x="6743700" y="661988"/>
          <p14:tracePt t="150012" x="6743700" y="669925"/>
          <p14:tracePt t="150020" x="6743700" y="677863"/>
          <p14:tracePt t="150030" x="6735763" y="677863"/>
          <p14:tracePt t="150036" x="6735763" y="685800"/>
          <p14:tracePt t="150042" x="6735763" y="693738"/>
          <p14:tracePt t="150059" x="6727825" y="701675"/>
          <p14:tracePt t="150066" x="6727825" y="709613"/>
          <p14:tracePt t="150110" x="6727825" y="717550"/>
          <p14:tracePt t="150117" x="6719888" y="717550"/>
          <p14:tracePt t="150125" x="6719888" y="725488"/>
          <p14:tracePt t="150140" x="6711950" y="725488"/>
          <p14:tracePt t="150147" x="6711950" y="733425"/>
          <p14:tracePt t="150169" x="6704013" y="741363"/>
          <p14:tracePt t="150170" x="6704013" y="749300"/>
          <p14:tracePt t="150177" x="6704013" y="757238"/>
          <p14:tracePt t="150185" x="6696075" y="757238"/>
          <p14:tracePt t="150193" x="6696075" y="773113"/>
          <p14:tracePt t="150201" x="6696075" y="781050"/>
          <p14:tracePt t="150208" x="6680200" y="788988"/>
          <p14:tracePt t="150215" x="6680200" y="804863"/>
          <p14:tracePt t="150223" x="6672263" y="812800"/>
          <p14:tracePt t="150230" x="6664325" y="828675"/>
          <p14:tracePt t="150237" x="6656388" y="852488"/>
          <p14:tracePt t="150245" x="6640513" y="877888"/>
          <p14:tracePt t="150253" x="6632575" y="893763"/>
          <p14:tracePt t="150260" x="6616700" y="909638"/>
          <p14:tracePt t="150267" x="6600825" y="941388"/>
          <p14:tracePt t="150276" x="6577013" y="973138"/>
          <p14:tracePt t="150283" x="6553200" y="1012825"/>
          <p14:tracePt t="150290" x="6545263" y="1028700"/>
          <p14:tracePt t="150297" x="6521450" y="1052513"/>
          <p14:tracePt t="150305" x="6497638" y="1084263"/>
          <p14:tracePt t="150313" x="6489700" y="1092200"/>
          <p14:tracePt t="150320" x="6481763" y="1116013"/>
          <p14:tracePt t="150327" x="6473825" y="1116013"/>
          <p14:tracePt t="150335" x="6465888" y="1123950"/>
          <p14:tracePt t="150343" x="6465888" y="1131888"/>
          <p14:tracePt t="150350" x="6457950" y="1139825"/>
          <p14:tracePt t="150552" x="6465888" y="1139825"/>
          <p14:tracePt t="150628" x="6473825" y="1139825"/>
          <p14:tracePt t="150695" x="6481763" y="1139825"/>
          <p14:tracePt t="150710" x="6481763" y="1131888"/>
          <p14:tracePt t="150748" x="6489700" y="1131888"/>
          <p14:tracePt t="151812" x="6497638" y="1131888"/>
          <p14:tracePt t="151820" x="6497638" y="1123950"/>
          <p14:tracePt t="151887" x="6505575" y="1123950"/>
          <p14:tracePt t="151895" x="6513513" y="1123950"/>
          <p14:tracePt t="151902" x="6513513" y="1116013"/>
          <p14:tracePt t="151918" x="6521450" y="1108075"/>
          <p14:tracePt t="151926" x="6529388" y="1100138"/>
          <p14:tracePt t="151933" x="6537325" y="1100138"/>
          <p14:tracePt t="151940" x="6545263" y="1092200"/>
          <p14:tracePt t="151949" x="6553200" y="1076325"/>
          <p14:tracePt t="151955" x="6553200" y="1068388"/>
          <p14:tracePt t="151963" x="6561138" y="1052513"/>
          <p14:tracePt t="151970" x="6561138" y="1044575"/>
          <p14:tracePt t="151978" x="6561138" y="1028700"/>
          <p14:tracePt t="151985" x="6561138" y="1012825"/>
          <p14:tracePt t="151993" x="6561138" y="996950"/>
          <p14:tracePt t="152000" x="6561138" y="973138"/>
          <p14:tracePt t="152007" x="6561138" y="957263"/>
          <p14:tracePt t="152015" x="6561138" y="925513"/>
          <p14:tracePt t="152022" x="6561138" y="901700"/>
          <p14:tracePt t="152030" x="6561138" y="869950"/>
          <p14:tracePt t="152038" x="6569075" y="844550"/>
          <p14:tracePt t="152045" x="6569075" y="820738"/>
          <p14:tracePt t="152053" x="6569075" y="804863"/>
          <p14:tracePt t="152060" x="6569075" y="788988"/>
          <p14:tracePt t="152068" x="6577013" y="773113"/>
          <p14:tracePt t="152075" x="6584950" y="757238"/>
          <p14:tracePt t="152083" x="6592888" y="741363"/>
          <p14:tracePt t="152090" x="6592888" y="725488"/>
          <p14:tracePt t="152098" x="6592888" y="717550"/>
          <p14:tracePt t="152105" x="6592888" y="709613"/>
          <p14:tracePt t="152115" x="6600825" y="701675"/>
          <p14:tracePt t="152121" x="6600825" y="693738"/>
          <p14:tracePt t="152151" x="6600825" y="685800"/>
          <p14:tracePt t="152818" x="6608763" y="677863"/>
          <p14:tracePt t="152826" x="6616700" y="677863"/>
          <p14:tracePt t="152834" x="6624638" y="677863"/>
          <p14:tracePt t="152840" x="6632575" y="669925"/>
          <p14:tracePt t="152851" x="6648450" y="669925"/>
          <p14:tracePt t="152856" x="6664325" y="661988"/>
          <p14:tracePt t="152863" x="6680200" y="654050"/>
          <p14:tracePt t="152870" x="6688138" y="654050"/>
          <p14:tracePt t="152878" x="6696075" y="654050"/>
          <p14:tracePt t="152886" x="6719888" y="654050"/>
          <p14:tracePt t="152894" x="6727825" y="654050"/>
          <p14:tracePt t="152901" x="6743700" y="654050"/>
          <p14:tracePt t="152909" x="6769100" y="654050"/>
          <p14:tracePt t="152919" x="6800850" y="669925"/>
          <p14:tracePt t="152923" x="6840538" y="685800"/>
          <p14:tracePt t="152932" x="6872288" y="685800"/>
          <p14:tracePt t="152938" x="6896100" y="693738"/>
          <p14:tracePt t="152946" x="6911975" y="701675"/>
          <p14:tracePt t="152954" x="6927850" y="701675"/>
          <p14:tracePt t="152969" x="6935788" y="701675"/>
          <p14:tracePt t="152976" x="6951663" y="701675"/>
          <p14:tracePt t="152991" x="6967538" y="701675"/>
          <p14:tracePt t="152999" x="6967538" y="709613"/>
          <p14:tracePt t="153005" x="6975475" y="709613"/>
          <p14:tracePt t="153015" x="6983413" y="709613"/>
          <p14:tracePt t="153020" x="6991350" y="717550"/>
          <p14:tracePt t="153029" x="7007225" y="717550"/>
          <p14:tracePt t="153036" x="7031038" y="717550"/>
          <p14:tracePt t="153045" x="7054850" y="717550"/>
          <p14:tracePt t="153052" x="7086600" y="717550"/>
          <p14:tracePt t="153058" x="7102475" y="725488"/>
          <p14:tracePt t="153067" x="7135813" y="725488"/>
          <p14:tracePt t="153074" x="7151688" y="733425"/>
          <p14:tracePt t="153082" x="7167563" y="741363"/>
          <p14:tracePt t="153088" x="7175500" y="741363"/>
          <p14:tracePt t="153097" x="7183438" y="741363"/>
          <p14:tracePt t="153103" x="7191375" y="741363"/>
          <p14:tracePt t="153112" x="7191375" y="749300"/>
          <p14:tracePt t="153119" x="7199313" y="749300"/>
          <p14:tracePt t="153134" x="7199313" y="757238"/>
          <p14:tracePt t="153140" x="7199313" y="765175"/>
          <p14:tracePt t="153151" x="7215188" y="781050"/>
          <p14:tracePt t="153171" x="7239000" y="820738"/>
          <p14:tracePt t="153178" x="7262813" y="852488"/>
          <p14:tracePt t="153187" x="7278688" y="877888"/>
          <p14:tracePt t="153194" x="7286625" y="893763"/>
          <p14:tracePt t="153202" x="7302500" y="925513"/>
          <p14:tracePt t="153209" x="7310438" y="933450"/>
          <p14:tracePt t="153216" x="7326313" y="949325"/>
          <p14:tracePt t="153224" x="7326313" y="965200"/>
          <p14:tracePt t="153233" x="7334250" y="965200"/>
          <p14:tracePt t="153238" x="7342188" y="981075"/>
          <p14:tracePt t="153246" x="7350125" y="989013"/>
          <p14:tracePt t="153262" x="7358063" y="996950"/>
          <p14:tracePt t="153275" x="7366000" y="1004888"/>
          <p14:tracePt t="153284" x="7373938" y="1012825"/>
          <p14:tracePt t="153290" x="7381875" y="1020763"/>
          <p14:tracePt t="153298" x="7397750" y="1028700"/>
          <p14:tracePt t="153305" x="7405688" y="1036638"/>
          <p14:tracePt t="153314" x="7413625" y="1044575"/>
          <p14:tracePt t="153320" x="7429500" y="1044575"/>
          <p14:tracePt t="153327" x="7437438" y="1052513"/>
          <p14:tracePt t="153337" x="7453313" y="1060450"/>
          <p14:tracePt t="153343" x="7469188" y="1076325"/>
          <p14:tracePt t="153350" x="7493000" y="1084263"/>
          <p14:tracePt t="153357" x="7510463" y="1092200"/>
          <p14:tracePt t="153364" x="7526338" y="1108075"/>
          <p14:tracePt t="153372" x="7542213" y="1116013"/>
          <p14:tracePt t="153381" x="7558088" y="1123950"/>
          <p14:tracePt t="153388" x="7573963" y="1131888"/>
          <p14:tracePt t="153395" x="7581900" y="1131888"/>
          <p14:tracePt t="153403" x="7605713" y="1139825"/>
          <p14:tracePt t="153410" x="7613650" y="1147763"/>
          <p14:tracePt t="153419" x="7621588" y="1147763"/>
          <p14:tracePt t="153425" x="7637463" y="1155700"/>
          <p14:tracePt t="153433" x="7669213" y="1163638"/>
          <p14:tracePt t="153440" x="7685088" y="1163638"/>
          <p14:tracePt t="153448" x="7693025" y="1163638"/>
          <p14:tracePt t="153455" x="7700963" y="1163638"/>
          <p14:tracePt t="154003" x="7693025" y="1163638"/>
          <p14:tracePt t="154010" x="7645400" y="1163638"/>
          <p14:tracePt t="154017" x="7589838" y="1163638"/>
          <p14:tracePt t="154025" x="7526338" y="1163638"/>
          <p14:tracePt t="154033" x="7461250" y="1163638"/>
          <p14:tracePt t="154040" x="7397750" y="1163638"/>
          <p14:tracePt t="154048" x="7334250" y="1163638"/>
          <p14:tracePt t="154055" x="7262813" y="1163638"/>
          <p14:tracePt t="154063" x="7215188" y="1171575"/>
          <p14:tracePt t="154070" x="7159625" y="1179513"/>
          <p14:tracePt t="154078" x="7126288" y="1187450"/>
          <p14:tracePt t="154085" x="7086600" y="1204913"/>
          <p14:tracePt t="154092" x="7054850" y="1204913"/>
          <p14:tracePt t="154100" x="7023100" y="1220788"/>
          <p14:tracePt t="154107" x="6991350" y="1236663"/>
          <p14:tracePt t="154116" x="6951663" y="1244600"/>
          <p14:tracePt t="154123" x="6904038" y="1268413"/>
          <p14:tracePt t="154130" x="6848475" y="1292225"/>
          <p14:tracePt t="154137" x="6800850" y="1308100"/>
          <p14:tracePt t="154150" x="6735763" y="1323975"/>
          <p14:tracePt t="154153" x="6680200" y="1339850"/>
          <p14:tracePt t="154160" x="6632575" y="1347788"/>
          <p14:tracePt t="154168" x="6584950" y="1355725"/>
          <p14:tracePt t="154175" x="6553200" y="1355725"/>
          <p14:tracePt t="154183" x="6537325" y="1355725"/>
          <p14:tracePt t="154190" x="6529388" y="1355725"/>
          <p14:tracePt t="154197" x="6513513" y="1355725"/>
          <p14:tracePt t="154235" x="6513513" y="1347788"/>
          <p14:tracePt t="154243" x="6513513" y="1339850"/>
          <p14:tracePt t="154257" x="6513513" y="1331913"/>
          <p14:tracePt t="154281" x="6513513" y="1323975"/>
          <p14:tracePt t="154303" x="6513513" y="1316038"/>
          <p14:tracePt t="154310" x="6513513" y="1308100"/>
          <p14:tracePt t="154325" x="6513513" y="1300163"/>
          <p14:tracePt t="154340" x="6513513" y="1284288"/>
          <p14:tracePt t="154355" x="6513513" y="1276350"/>
          <p14:tracePt t="154385" x="6521450" y="1276350"/>
          <p14:tracePt t="154408" x="6521450" y="1268413"/>
          <p14:tracePt t="154452" x="6521450" y="1260475"/>
          <p14:tracePt t="154460" x="6529388" y="1260475"/>
          <p14:tracePt t="154467" x="6529388" y="1252538"/>
          <p14:tracePt t="154483" x="6529388" y="1244600"/>
          <p14:tracePt t="154490" x="6529388" y="1228725"/>
          <p14:tracePt t="154498" x="6537325" y="1212850"/>
          <p14:tracePt t="154505" x="6545263" y="1204913"/>
          <p14:tracePt t="154513" x="6553200" y="1187450"/>
          <p14:tracePt t="154520" x="6561138" y="1155700"/>
          <p14:tracePt t="154528" x="6569075" y="1139825"/>
          <p14:tracePt t="154535" x="6577013" y="1116013"/>
          <p14:tracePt t="154543" x="6577013" y="1100138"/>
          <p14:tracePt t="154551" x="6584950" y="1068388"/>
          <p14:tracePt t="154557" x="6600825" y="1020763"/>
          <p14:tracePt t="154567" x="6608763" y="989013"/>
          <p14:tracePt t="154573" x="6616700" y="949325"/>
          <p14:tracePt t="154580" x="6632575" y="917575"/>
          <p14:tracePt t="154588" x="6640513" y="877888"/>
          <p14:tracePt t="154596" x="6648450" y="852488"/>
          <p14:tracePt t="154603" x="6656388" y="836613"/>
          <p14:tracePt t="154610" x="6672263" y="812800"/>
          <p14:tracePt t="154617" x="6680200" y="796925"/>
          <p14:tracePt t="154626" x="6688138" y="781050"/>
          <p14:tracePt t="154640" x="6688138" y="773113"/>
          <p14:tracePt t="154670" x="6688138" y="765175"/>
          <p14:tracePt t="154782" x="6688138" y="757238"/>
          <p14:tracePt t="154799" x="6688138" y="749300"/>
          <p14:tracePt t="154814" x="6696075" y="733425"/>
          <p14:tracePt t="154820" x="6696075" y="717550"/>
          <p14:tracePt t="154827" x="6696075" y="701675"/>
          <p14:tracePt t="154835" x="6704013" y="677863"/>
          <p14:tracePt t="154843" x="6704013" y="669925"/>
          <p14:tracePt t="154850" x="6704013" y="646113"/>
          <p14:tracePt t="154857" x="6711950" y="630238"/>
          <p14:tracePt t="154866" x="6719888" y="614363"/>
          <p14:tracePt t="154873" x="6727825" y="590550"/>
          <p14:tracePt t="154880" x="6727825" y="582613"/>
          <p14:tracePt t="154888" x="6727825" y="574675"/>
          <p14:tracePt t="154895" x="6727825" y="566738"/>
          <p14:tracePt t="154903" x="6735763" y="566738"/>
          <p14:tracePt t="154910" x="6735763" y="558800"/>
          <p14:tracePt t="154917" x="6735763" y="550863"/>
          <p14:tracePt t="154993" x="6727825" y="566738"/>
          <p14:tracePt t="155000" x="6704013" y="582613"/>
          <p14:tracePt t="155008" x="6688138" y="622300"/>
          <p14:tracePt t="155016" x="6656388" y="646113"/>
          <p14:tracePt t="155023" x="6624638" y="685800"/>
          <p14:tracePt t="155030" x="6600825" y="733425"/>
          <p14:tracePt t="155038" x="6569075" y="773113"/>
          <p14:tracePt t="155046" x="6553200" y="812800"/>
          <p14:tracePt t="155053" x="6521450" y="862013"/>
          <p14:tracePt t="155060" x="6505575" y="885825"/>
          <p14:tracePt t="155068" x="6481763" y="909638"/>
          <p14:tracePt t="155075" x="6465888" y="949325"/>
          <p14:tracePt t="155083" x="6442075" y="989013"/>
          <p14:tracePt t="155090" x="6426200" y="1004888"/>
          <p14:tracePt t="155105" x="6426200" y="1012825"/>
          <p14:tracePt t="155113" x="6426200" y="1020763"/>
          <p14:tracePt t="155120" x="6426200" y="1028700"/>
          <p14:tracePt t="155127" x="6418263" y="1028700"/>
          <p14:tracePt t="155232" x="6418263" y="1012825"/>
          <p14:tracePt t="155240" x="6426200" y="989013"/>
          <p14:tracePt t="155248" x="6426200" y="965200"/>
          <p14:tracePt t="155255" x="6442075" y="917575"/>
          <p14:tracePt t="155263" x="6457950" y="869950"/>
          <p14:tracePt t="155271" x="6473825" y="812800"/>
          <p14:tracePt t="155278" x="6489700" y="773113"/>
          <p14:tracePt t="155285" x="6513513" y="725488"/>
          <p14:tracePt t="155293" x="6521450" y="701675"/>
          <p14:tracePt t="155300" x="6529388" y="669925"/>
          <p14:tracePt t="155307" x="6553200" y="622300"/>
          <p14:tracePt t="155315" x="6569075" y="606425"/>
          <p14:tracePt t="155323" x="6577013" y="590550"/>
          <p14:tracePt t="155330" x="6577013" y="574675"/>
          <p14:tracePt t="155338" x="6584950" y="566738"/>
          <p14:tracePt t="155346" x="6592888" y="558800"/>
          <p14:tracePt t="155353" x="6592888" y="550863"/>
          <p14:tracePt t="155375" x="6592888" y="542925"/>
          <p14:tracePt t="155458" x="6592888" y="558800"/>
          <p14:tracePt t="155466" x="6592888" y="582613"/>
          <p14:tracePt t="155473" x="6577013" y="606425"/>
          <p14:tracePt t="155480" x="6561138" y="654050"/>
          <p14:tracePt t="155488" x="6545263" y="685800"/>
          <p14:tracePt t="155496" x="6529388" y="733425"/>
          <p14:tracePt t="155503" x="6521450" y="765175"/>
          <p14:tracePt t="155510" x="6497638" y="804863"/>
          <p14:tracePt t="155518" x="6481763" y="844550"/>
          <p14:tracePt t="155525" x="6465888" y="869950"/>
          <p14:tracePt t="155533" x="6457950" y="893763"/>
          <p14:tracePt t="155540" x="6442075" y="917575"/>
          <p14:tracePt t="155549" x="6442075" y="925513"/>
          <p14:tracePt t="155555" x="6442075" y="941388"/>
          <p14:tracePt t="155562" x="6434138" y="949325"/>
          <p14:tracePt t="155578" x="6434138" y="957263"/>
          <p14:tracePt t="155667" x="6434138" y="941388"/>
          <p14:tracePt t="155675" x="6450013" y="933450"/>
          <p14:tracePt t="155683" x="6457950" y="909638"/>
          <p14:tracePt t="155690" x="6473825" y="877888"/>
          <p14:tracePt t="155698" x="6481763" y="862013"/>
          <p14:tracePt t="155705" x="6505575" y="836613"/>
          <p14:tracePt t="155713" x="6521450" y="812800"/>
          <p14:tracePt t="155721" x="6545263" y="773113"/>
          <p14:tracePt t="155733" x="6561138" y="741363"/>
          <p14:tracePt t="155737" x="6592888" y="709613"/>
          <p14:tracePt t="155743" x="6616700" y="669925"/>
          <p14:tracePt t="155750" x="6624638" y="654050"/>
          <p14:tracePt t="155758" x="6640513" y="630238"/>
          <p14:tracePt t="155765" x="6648450" y="606425"/>
          <p14:tracePt t="155772" x="6664325" y="598488"/>
          <p14:tracePt t="155781" x="6664325" y="590550"/>
          <p14:tracePt t="155788" x="6672263" y="582613"/>
          <p14:tracePt t="155796" x="6672263" y="574675"/>
          <p14:tracePt t="155990" x="6672263" y="582613"/>
          <p14:tracePt t="155999" x="6632575" y="606425"/>
          <p14:tracePt t="156005" x="6569075" y="669925"/>
          <p14:tracePt t="156013" x="6473825" y="749300"/>
          <p14:tracePt t="156020" x="6313488" y="893763"/>
          <p14:tracePt t="156028" x="6115050" y="1020763"/>
          <p14:tracePt t="156035" x="5915025" y="1179513"/>
          <p14:tracePt t="156043" x="5716588" y="1323975"/>
          <p14:tracePt t="156050" x="5524500" y="1443038"/>
          <p14:tracePt t="156058" x="5437188" y="1490663"/>
          <p14:tracePt t="156065" x="5292725" y="1555750"/>
          <p14:tracePt t="156073" x="5149850" y="1611313"/>
          <p14:tracePt t="156081" x="5030788" y="1666875"/>
          <p14:tracePt t="156087" x="4894263" y="1722438"/>
          <p14:tracePt t="156096" x="4751388" y="1785938"/>
          <p14:tracePt t="156103" x="4664075" y="1825625"/>
          <p14:tracePt t="156111" x="4535488" y="1881188"/>
          <p14:tracePt t="156118" x="4416425" y="1922463"/>
          <p14:tracePt t="156125" x="4321175" y="1946275"/>
          <p14:tracePt t="156133" x="4257675" y="1954213"/>
          <p14:tracePt t="156140" x="4200525" y="1962150"/>
          <p14:tracePt t="156148" x="4168775" y="1962150"/>
          <p14:tracePt t="156155" x="4137025" y="1962150"/>
          <p14:tracePt t="156164" x="4105275" y="1970088"/>
          <p14:tracePt t="156170" x="4073525" y="1970088"/>
          <p14:tracePt t="156178" x="4049713" y="1970088"/>
          <p14:tracePt t="156185" x="4017963" y="1978025"/>
          <p14:tracePt t="156192" x="4002088" y="1978025"/>
          <p14:tracePt t="156200" x="3994150" y="1978025"/>
          <p14:tracePt t="156208" x="3986213" y="1978025"/>
          <p14:tracePt t="156215" x="3970338" y="1978025"/>
          <p14:tracePt t="156224" x="3954463" y="1978025"/>
          <p14:tracePt t="156230" x="3930650" y="1978025"/>
          <p14:tracePt t="156238" x="3922713" y="1978025"/>
          <p14:tracePt t="156246" x="3898900" y="1978025"/>
          <p14:tracePt t="156252" x="3883025" y="1978025"/>
          <p14:tracePt t="156260" x="3859213" y="1978025"/>
          <p14:tracePt t="156268" x="3833813" y="1978025"/>
          <p14:tracePt t="156275" x="3817938" y="1978025"/>
          <p14:tracePt t="156282" x="3794125" y="1978025"/>
          <p14:tracePt t="156290" x="3778250" y="1978025"/>
          <p14:tracePt t="156298" x="3746500" y="1978025"/>
          <p14:tracePt t="156305" x="3730625" y="1978025"/>
          <p14:tracePt t="156312" x="3706813" y="1978025"/>
          <p14:tracePt t="156320" x="3683000" y="1970088"/>
          <p14:tracePt t="156328" x="3659188" y="1962150"/>
          <p14:tracePt t="156335" x="3627438" y="1962150"/>
          <p14:tracePt t="156343" x="3579813" y="1954213"/>
          <p14:tracePt t="156350" x="3540125" y="1954213"/>
          <p14:tracePt t="156358" x="3492500" y="1954213"/>
          <p14:tracePt t="156365" x="3427413" y="1954213"/>
          <p14:tracePt t="156373" x="3363913" y="1954213"/>
          <p14:tracePt t="156382" x="3300413" y="1954213"/>
          <p14:tracePt t="156387" x="3244850" y="1954213"/>
          <p14:tracePt t="156395" x="3205163" y="1962150"/>
          <p14:tracePt t="156402" x="3181350" y="1970088"/>
          <p14:tracePt t="156410" x="3149600" y="1978025"/>
          <p14:tracePt t="156417" x="3133725" y="1985963"/>
          <p14:tracePt t="156425" x="3117850" y="1993900"/>
          <p14:tracePt t="156432" x="3092450" y="2001838"/>
          <p14:tracePt t="156440" x="3060700" y="2025650"/>
          <p14:tracePt t="156448" x="3044825" y="2025650"/>
          <p14:tracePt t="156455" x="3021013" y="2049463"/>
          <p14:tracePt t="156462" x="2997200" y="2065338"/>
          <p14:tracePt t="156470" x="2965450" y="2081213"/>
          <p14:tracePt t="156479" x="2925763" y="2112963"/>
          <p14:tracePt t="156485" x="2870200" y="2152650"/>
          <p14:tracePt t="156492" x="2854325" y="2160588"/>
          <p14:tracePt t="156500" x="2854325" y="2168525"/>
          <p14:tracePt t="156508" x="2846388" y="2168525"/>
          <p14:tracePt t="156726" x="2846388" y="2176463"/>
          <p14:tracePt t="156740" x="2846388" y="2184400"/>
          <p14:tracePt t="156756" x="2846388" y="2192338"/>
          <p14:tracePt t="156816" x="2854325" y="2192338"/>
          <p14:tracePt t="156823" x="2862263" y="2192338"/>
          <p14:tracePt t="156838" x="2870200" y="2192338"/>
          <p14:tracePt t="156845" x="2878138" y="2192338"/>
          <p14:tracePt t="156853" x="2886075" y="2192338"/>
          <p14:tracePt t="156860" x="2901950" y="2192338"/>
          <p14:tracePt t="156868" x="2933700" y="2176463"/>
          <p14:tracePt t="156875" x="2957513" y="2152650"/>
          <p14:tracePt t="156882" x="2997200" y="2136775"/>
          <p14:tracePt t="156890" x="3021013" y="2112963"/>
          <p14:tracePt t="156898" x="3036888" y="2097088"/>
          <p14:tracePt t="156905" x="3060700" y="2089150"/>
          <p14:tracePt t="156914" x="3084513" y="2065338"/>
          <p14:tracePt t="156920" x="3092450" y="2065338"/>
          <p14:tracePt t="156928" x="3092450" y="2057400"/>
          <p14:tracePt t="156935" x="3100388" y="2057400"/>
          <p14:tracePt t="156950" x="3100388" y="2049463"/>
          <p14:tracePt t="157048" x="3084513" y="2057400"/>
          <p14:tracePt t="157055" x="3076575" y="2065338"/>
          <p14:tracePt t="157063" x="3068638" y="2073275"/>
          <p14:tracePt t="157070" x="3044825" y="2081213"/>
          <p14:tracePt t="157078" x="3028950" y="2089150"/>
          <p14:tracePt t="157085" x="3005138" y="2097088"/>
          <p14:tracePt t="157092" x="2981325" y="2112963"/>
          <p14:tracePt t="157100" x="2965450" y="2112963"/>
          <p14:tracePt t="157108" x="2933700" y="2128838"/>
          <p14:tracePt t="157115" x="2901950" y="2144713"/>
          <p14:tracePt t="157123" x="2854325" y="2160588"/>
          <p14:tracePt t="157132" x="2846388" y="2160588"/>
          <p14:tracePt t="157138" x="2846388" y="2168525"/>
          <p14:tracePt t="157168" x="2838450" y="2168525"/>
          <p14:tracePt t="157303" x="2846388" y="2168525"/>
          <p14:tracePt t="157325" x="2854325" y="2168525"/>
          <p14:tracePt t="157340" x="2862263" y="2168525"/>
          <p14:tracePt t="157417" x="2870200" y="2168525"/>
          <p14:tracePt t="157768" x="2886075" y="2168525"/>
          <p14:tracePt t="157775" x="2894013" y="2184400"/>
          <p14:tracePt t="157783" x="2909888" y="2200275"/>
          <p14:tracePt t="157790" x="2949575" y="2216150"/>
          <p14:tracePt t="157798" x="2989263" y="2241550"/>
          <p14:tracePt t="157805" x="3052763" y="2257425"/>
          <p14:tracePt t="157814" x="3109913" y="2273300"/>
          <p14:tracePt t="157820" x="3165475" y="2289175"/>
          <p14:tracePt t="157828" x="3221038" y="2297113"/>
          <p14:tracePt t="157835" x="3260725" y="2305050"/>
          <p14:tracePt t="157843" x="3292475" y="2305050"/>
          <p14:tracePt t="157850" x="3316288" y="2305050"/>
          <p14:tracePt t="157858" x="3348038" y="2312988"/>
          <p14:tracePt t="157865" x="3371850" y="2312988"/>
          <p14:tracePt t="157872" x="3411538" y="2312988"/>
          <p14:tracePt t="157881" x="3459163" y="2312988"/>
          <p14:tracePt t="157888" x="3540125" y="2297113"/>
          <p14:tracePt t="157896" x="3603625" y="2297113"/>
          <p14:tracePt t="157903" x="3690938" y="2297113"/>
          <p14:tracePt t="157911" x="3762375" y="2297113"/>
          <p14:tracePt t="157918" x="3825875" y="2297113"/>
          <p14:tracePt t="157925" x="3883025" y="2305050"/>
          <p14:tracePt t="157933" x="3946525" y="2328863"/>
          <p14:tracePt t="157940" x="4010025" y="2344738"/>
          <p14:tracePt t="157948" x="4089400" y="2368550"/>
          <p14:tracePt t="157955" x="4168775" y="2392363"/>
          <p14:tracePt t="157964" x="4265613" y="2416175"/>
          <p14:tracePt t="157970" x="4384675" y="2447925"/>
          <p14:tracePt t="157978" x="4495800" y="2471738"/>
          <p14:tracePt t="157985" x="4632325" y="2495550"/>
          <p14:tracePt t="157993" x="4767263" y="2503488"/>
          <p14:tracePt t="158000" x="4926013" y="2511425"/>
          <p14:tracePt t="158008" x="5078413" y="2511425"/>
          <p14:tracePt t="158015" x="5213350" y="2511425"/>
          <p14:tracePt t="158022" x="5365750" y="2511425"/>
          <p14:tracePt t="158031" x="5461000" y="2511425"/>
          <p14:tracePt t="158038" x="5603875" y="2511425"/>
          <p14:tracePt t="158046" x="5732463" y="2511425"/>
          <p14:tracePt t="158053" x="5843588" y="2511425"/>
          <p14:tracePt t="158061" x="5962650" y="2487613"/>
          <p14:tracePt t="158067" x="6075363" y="2455863"/>
          <p14:tracePt t="158075" x="6170613" y="2432050"/>
          <p14:tracePt t="158082" x="6257925" y="2408238"/>
          <p14:tracePt t="158090" x="6376988" y="2368550"/>
          <p14:tracePt t="158098" x="6497638" y="2320925"/>
          <p14:tracePt t="158105" x="6616700" y="2265363"/>
          <p14:tracePt t="158113" x="6711950" y="2224088"/>
          <p14:tracePt t="158120" x="6808788" y="2168525"/>
          <p14:tracePt t="158127" x="6872288" y="2136775"/>
          <p14:tracePt t="158136" x="6927850" y="2097088"/>
          <p14:tracePt t="158143" x="6967538" y="2057400"/>
          <p14:tracePt t="158150" x="7007225" y="2025650"/>
          <p14:tracePt t="158162" x="7023100" y="2009775"/>
          <p14:tracePt t="158166" x="7046913" y="1978025"/>
          <p14:tracePt t="158173" x="7070725" y="1954213"/>
          <p14:tracePt t="158181" x="7078663" y="1938338"/>
          <p14:tracePt t="158188" x="7102475" y="1914525"/>
          <p14:tracePt t="158196" x="7118350" y="1881188"/>
          <p14:tracePt t="158203" x="7143750" y="1849438"/>
          <p14:tracePt t="158211" x="7159625" y="1809750"/>
          <p14:tracePt t="158218" x="7183438" y="1778000"/>
          <p14:tracePt t="158225" x="7191375" y="1738313"/>
          <p14:tracePt t="158233" x="7199313" y="1730375"/>
          <p14:tracePt t="158240" x="7223125" y="1690688"/>
          <p14:tracePt t="158248" x="7231063" y="1666875"/>
          <p14:tracePt t="158255" x="7254875" y="1643063"/>
          <p14:tracePt t="158264" x="7262813" y="1619250"/>
          <p14:tracePt t="158270" x="7286625" y="1579563"/>
          <p14:tracePt t="158277" x="7294563" y="1563688"/>
          <p14:tracePt t="158285" x="7302500" y="1538288"/>
          <p14:tracePt t="158293" x="7318375" y="1506538"/>
          <p14:tracePt t="158300" x="7326313" y="1482725"/>
          <p14:tracePt t="158308" x="7334250" y="1458913"/>
          <p14:tracePt t="158315" x="7334250" y="1427163"/>
          <p14:tracePt t="158323" x="7350125" y="1371600"/>
          <p14:tracePt t="158331" x="7358063" y="1347788"/>
          <p14:tracePt t="158338" x="7366000" y="1300163"/>
          <p14:tracePt t="158347" x="7381875" y="1252538"/>
          <p14:tracePt t="158352" x="7389813" y="1220788"/>
          <p14:tracePt t="158361" x="7397750" y="1171575"/>
          <p14:tracePt t="158367" x="7405688" y="1139825"/>
          <p14:tracePt t="158375" x="7413625" y="1108075"/>
          <p14:tracePt t="158382" x="7413625" y="1084263"/>
          <p14:tracePt t="158390" x="7413625" y="1060450"/>
          <p14:tracePt t="158398" x="7421563" y="1020763"/>
          <p14:tracePt t="158405" x="7429500" y="989013"/>
          <p14:tracePt t="158413" x="7429500" y="965200"/>
          <p14:tracePt t="158420" x="7437438" y="933450"/>
          <p14:tracePt t="158428" x="7445375" y="917575"/>
          <p14:tracePt t="158435" x="7445375" y="901700"/>
          <p14:tracePt t="158443" x="7445375" y="885825"/>
          <p14:tracePt t="158450" x="7445375" y="877888"/>
          <p14:tracePt t="158457" x="7445375" y="862013"/>
          <p14:tracePt t="158465" x="7445375" y="852488"/>
          <p14:tracePt t="158472" x="7445375" y="836613"/>
          <p14:tracePt t="158488" x="7445375" y="828675"/>
          <p14:tracePt t="158496" x="7445375" y="812800"/>
          <p14:tracePt t="158511" x="7437438" y="796925"/>
          <p14:tracePt t="158517" x="7421563" y="788988"/>
          <p14:tracePt t="158525" x="7397750" y="781050"/>
          <p14:tracePt t="158533" x="7381875" y="773113"/>
          <p14:tracePt t="158540" x="7358063" y="765175"/>
          <p14:tracePt t="158548" x="7334250" y="765175"/>
          <p14:tracePt t="158555" x="7302500" y="757238"/>
          <p14:tracePt t="158564" x="7278688" y="749300"/>
          <p14:tracePt t="158570" x="7254875" y="749300"/>
          <p14:tracePt t="158578" x="7239000" y="749300"/>
          <p14:tracePt t="158585" x="7223125" y="749300"/>
          <p14:tracePt t="158594" x="7199313" y="749300"/>
          <p14:tracePt t="158600" x="7191375" y="749300"/>
          <p14:tracePt t="158608" x="7175500" y="757238"/>
          <p14:tracePt t="158615" x="7167563" y="773113"/>
          <p14:tracePt t="158622" x="7159625" y="788988"/>
          <p14:tracePt t="158630" x="7143750" y="804863"/>
          <p14:tracePt t="158637" x="7135813" y="828675"/>
          <p14:tracePt t="158646" x="7126288" y="869950"/>
          <p14:tracePt t="158653" x="7126288" y="901700"/>
          <p14:tracePt t="158660" x="7126288" y="933450"/>
          <p14:tracePt t="158668" x="7126288" y="965200"/>
          <p14:tracePt t="158675" x="7126288" y="989013"/>
          <p14:tracePt t="158683" x="7126288" y="1012825"/>
          <p14:tracePt t="158690" x="7126288" y="1028700"/>
          <p14:tracePt t="158698" x="7143750" y="1044575"/>
          <p14:tracePt t="158705" x="7151688" y="1052513"/>
          <p14:tracePt t="158713" x="7159625" y="1068388"/>
          <p14:tracePt t="158720" x="7183438" y="1076325"/>
          <p14:tracePt t="158728" x="7199313" y="1084263"/>
          <p14:tracePt t="158735" x="7223125" y="1092200"/>
          <p14:tracePt t="158744" x="7254875" y="1092200"/>
          <p14:tracePt t="158750" x="7310438" y="1100138"/>
          <p14:tracePt t="158757" x="7350125" y="1100138"/>
          <p14:tracePt t="158765" x="7397750" y="1100138"/>
          <p14:tracePt t="158772" x="7429500" y="1100138"/>
          <p14:tracePt t="158780" x="7477125" y="1100138"/>
          <p14:tracePt t="158787" x="7510463" y="1092200"/>
          <p14:tracePt t="158796" x="7534275" y="1076325"/>
          <p14:tracePt t="158803" x="7573963" y="1044575"/>
          <p14:tracePt t="158810" x="7605713" y="1020763"/>
          <p14:tracePt t="158818" x="7621588" y="989013"/>
          <p14:tracePt t="158825" x="7637463" y="957263"/>
          <p14:tracePt t="158833" x="7653338" y="933450"/>
          <p14:tracePt t="158840" x="7661275" y="893763"/>
          <p14:tracePt t="158847" x="7669213" y="862013"/>
          <p14:tracePt t="158855" x="7669213" y="836613"/>
          <p14:tracePt t="158864" x="7669213" y="804863"/>
          <p14:tracePt t="158870" x="7669213" y="765175"/>
          <p14:tracePt t="158879" x="7669213" y="733425"/>
          <p14:tracePt t="158885" x="7669213" y="709613"/>
          <p14:tracePt t="158894" x="7669213" y="677863"/>
          <p14:tracePt t="158900" x="7669213" y="654050"/>
          <p14:tracePt t="158908" x="7669213" y="638175"/>
          <p14:tracePt t="158915" x="7653338" y="622300"/>
          <p14:tracePt t="158922" x="7645400" y="606425"/>
          <p14:tracePt t="158931" x="7629525" y="590550"/>
          <p14:tracePt t="158938" x="7613650" y="582613"/>
          <p14:tracePt t="158946" x="7589838" y="566738"/>
          <p14:tracePt t="158952" x="7550150" y="542925"/>
          <p14:tracePt t="158960" x="7510463" y="527050"/>
          <p14:tracePt t="158968" x="7469188" y="519113"/>
          <p14:tracePt t="158975" x="7421563" y="509588"/>
          <p14:tracePt t="158983" x="7389813" y="509588"/>
          <p14:tracePt t="158990" x="7358063" y="501650"/>
          <p14:tracePt t="158997" x="7326313" y="501650"/>
          <p14:tracePt t="159005" x="7310438" y="501650"/>
          <p14:tracePt t="159013" x="7294563" y="501650"/>
          <p14:tracePt t="159020" x="7262813" y="501650"/>
          <p14:tracePt t="159028" x="7246938" y="509588"/>
          <p14:tracePt t="159035" x="7231063" y="527050"/>
          <p14:tracePt t="159043" x="7215188" y="534988"/>
          <p14:tracePt t="159050" x="7191375" y="550863"/>
          <p14:tracePt t="159057" x="7175500" y="574675"/>
          <p14:tracePt t="159065" x="7143750" y="598488"/>
          <p14:tracePt t="159072" x="7126288" y="630238"/>
          <p14:tracePt t="159080" x="7094538" y="654050"/>
          <p14:tracePt t="159087" x="7086600" y="677863"/>
          <p14:tracePt t="159096" x="7062788" y="701675"/>
          <p14:tracePt t="159103" x="7046913" y="725488"/>
          <p14:tracePt t="159110" x="7031038" y="757238"/>
          <p14:tracePt t="159118" x="7015163" y="781050"/>
          <p14:tracePt t="159125" x="7007225" y="796925"/>
          <p14:tracePt t="159133" x="6999288" y="812800"/>
          <p14:tracePt t="159140" x="6999288" y="828675"/>
          <p14:tracePt t="159162" x="6999288" y="844550"/>
          <p14:tracePt t="159165" x="6999288" y="862013"/>
          <p14:tracePt t="159178" x="6999288" y="869950"/>
          <p14:tracePt t="159193" x="6999288" y="877888"/>
          <p14:tracePt t="159207" x="6999288" y="885825"/>
          <p14:tracePt t="159215" x="6999288" y="893763"/>
          <p14:tracePt t="159237" x="6999288" y="901700"/>
          <p14:tracePt t="159432" x="6999288" y="909638"/>
          <p14:tracePt t="159440" x="6991350" y="917575"/>
          <p14:tracePt t="159448" x="6975475" y="933450"/>
          <p14:tracePt t="159455" x="6951663" y="941388"/>
          <p14:tracePt t="159463" x="6927850" y="957263"/>
          <p14:tracePt t="159470" x="6904038" y="965200"/>
          <p14:tracePt t="159479" x="6848475" y="989013"/>
          <p14:tracePt t="159485" x="6777038" y="1020763"/>
          <p14:tracePt t="159494" x="6711950" y="1044575"/>
          <p14:tracePt t="159500" x="6584950" y="1084263"/>
          <p14:tracePt t="159508" x="6442075" y="1100138"/>
          <p14:tracePt t="159515" x="6234113" y="1147763"/>
          <p14:tracePt t="159523" x="5970588" y="1236663"/>
          <p14:tracePt t="159531" x="5724525" y="1347788"/>
          <p14:tracePt t="159538" x="5516563" y="1450975"/>
          <p14:tracePt t="159546" x="5413375" y="1506538"/>
          <p14:tracePt t="159553" x="5310188" y="1563688"/>
          <p14:tracePt t="159560" x="5237163" y="1611313"/>
          <p14:tracePt t="159568" x="5189538" y="1643063"/>
          <p14:tracePt t="159575" x="5133975" y="1690688"/>
          <p14:tracePt t="159583" x="5094288" y="1730375"/>
          <p14:tracePt t="159590" x="5062538" y="1746250"/>
          <p14:tracePt t="159598" x="5022850" y="1778000"/>
          <p14:tracePt t="159605" x="4999038" y="1801813"/>
          <p14:tracePt t="159613" x="4983163" y="1817688"/>
          <p14:tracePt t="159620" x="4951413" y="1833563"/>
          <p14:tracePt t="159629" x="4926013" y="1849438"/>
          <p14:tracePt t="159635" x="4886325" y="1873250"/>
          <p14:tracePt t="159643" x="4846638" y="1898650"/>
          <p14:tracePt t="159651" x="4814888" y="1914525"/>
          <p14:tracePt t="159657" x="4775200" y="1930400"/>
          <p14:tracePt t="159665" x="4727575" y="1954213"/>
          <p14:tracePt t="159673" x="4687888" y="1970088"/>
          <p14:tracePt t="159680" x="4640263" y="1993900"/>
          <p14:tracePt t="159688" x="4600575" y="2009775"/>
          <p14:tracePt t="159696" x="4567238" y="2025650"/>
          <p14:tracePt t="159703" x="4495800" y="2049463"/>
          <p14:tracePt t="159710" x="4440238" y="2065338"/>
          <p14:tracePt t="159717" x="4376738" y="2089150"/>
          <p14:tracePt t="159725" x="4313238" y="2097088"/>
          <p14:tracePt t="159733" x="4144963" y="2176463"/>
          <p14:tracePt t="159740" x="4089400" y="2200275"/>
          <p14:tracePt t="159748" x="4033838" y="2224088"/>
          <p14:tracePt t="159755" x="3978275" y="2257425"/>
          <p14:tracePt t="159763" x="3938588" y="2273300"/>
          <p14:tracePt t="159770" x="3906838" y="2289175"/>
          <p14:tracePt t="159780" x="3875088" y="2297113"/>
          <p14:tracePt t="159785" x="3843338" y="2320925"/>
          <p14:tracePt t="159793" x="3794125" y="2336800"/>
          <p14:tracePt t="159800" x="3762375" y="2344738"/>
          <p14:tracePt t="159808" x="3714750" y="2368550"/>
          <p14:tracePt t="159815" x="3667125" y="2384425"/>
          <p14:tracePt t="159823" x="3603625" y="2400300"/>
          <p14:tracePt t="159830" x="3548063" y="2408238"/>
          <p14:tracePt t="159837" x="3492500" y="2424113"/>
          <p14:tracePt t="159846" x="3476625" y="2424113"/>
          <p14:tracePt t="159854" x="3427413" y="2432050"/>
          <p14:tracePt t="159861" x="3395663" y="2447925"/>
          <p14:tracePt t="159868" x="3371850" y="2447925"/>
          <p14:tracePt t="159876" x="3340100" y="2455863"/>
          <p14:tracePt t="159883" x="3316288" y="2455863"/>
          <p14:tracePt t="159890" x="3284538" y="2455863"/>
          <p14:tracePt t="159897" x="3268663" y="2455863"/>
          <p14:tracePt t="159905" x="3244850" y="2463800"/>
          <p14:tracePt t="159913" x="3221038" y="2463800"/>
          <p14:tracePt t="159920" x="3205163" y="2463800"/>
          <p14:tracePt t="159929" x="3173413" y="2463800"/>
          <p14:tracePt t="159935" x="3157538" y="2463800"/>
          <p14:tracePt t="159943" x="3133725" y="2471738"/>
          <p14:tracePt t="159950" x="3125788" y="2479675"/>
          <p14:tracePt t="159958" x="3117850" y="2479675"/>
          <p14:tracePt t="159965" x="3100388" y="2487613"/>
          <p14:tracePt t="159980" x="3092450" y="2487613"/>
          <p14:tracePt t="159988" x="3092450" y="2495550"/>
          <p14:tracePt t="159996" x="3084513" y="2495550"/>
          <p14:tracePt t="160012" x="3076575" y="2495550"/>
          <p14:tracePt t="160017" x="3076575" y="2503488"/>
          <p14:tracePt t="160063" x="3084513" y="2503488"/>
          <p14:tracePt t="160070" x="3125788" y="2503488"/>
          <p14:tracePt t="160078" x="3157538" y="2503488"/>
          <p14:tracePt t="160085" x="3213100" y="2503488"/>
          <p14:tracePt t="160093" x="3276600" y="2503488"/>
          <p14:tracePt t="160100" x="3316288" y="2503488"/>
          <p14:tracePt t="160108" x="3379788" y="2503488"/>
          <p14:tracePt t="160115" x="3443288" y="2503488"/>
          <p14:tracePt t="160122" x="3476625" y="2503488"/>
          <p14:tracePt t="160130" x="3524250" y="2495550"/>
          <p14:tracePt t="160138" x="3563938" y="2495550"/>
          <p14:tracePt t="160146" x="3603625" y="2487613"/>
          <p14:tracePt t="160161" x="3643313" y="2487613"/>
          <p14:tracePt t="160168" x="3659188" y="2487613"/>
          <p14:tracePt t="160176" x="3675063" y="2487613"/>
          <p14:tracePt t="160183" x="3683000" y="2479675"/>
          <p14:tracePt t="160190" x="3706813" y="2479675"/>
          <p14:tracePt t="160197" x="3730625" y="2479675"/>
          <p14:tracePt t="160205" x="3738563" y="2479675"/>
          <p14:tracePt t="160213" x="3754438" y="2479675"/>
          <p14:tracePt t="160220" x="3762375" y="2479675"/>
          <p14:tracePt t="160229" x="3786188" y="2471738"/>
          <p14:tracePt t="160235" x="3802063" y="2471738"/>
          <p14:tracePt t="160243" x="3810000" y="2463800"/>
          <p14:tracePt t="160250" x="3817938" y="2463800"/>
          <p14:tracePt t="160258" x="3833813" y="2463800"/>
          <p14:tracePt t="160265" x="3843338" y="2463800"/>
          <p14:tracePt t="160272" x="3859213" y="2455863"/>
          <p14:tracePt t="160280" x="3867150" y="2455863"/>
          <p14:tracePt t="160287" x="3883025" y="2455863"/>
          <p14:tracePt t="160302" x="3890963" y="2455863"/>
          <p14:tracePt t="160317" x="3898900" y="2455863"/>
          <p14:tracePt t="160438" x="3875088" y="2463800"/>
          <p14:tracePt t="160448" x="3843338" y="2463800"/>
          <p14:tracePt t="160453" x="3817938" y="2463800"/>
          <p14:tracePt t="160461" x="3786188" y="2471738"/>
          <p14:tracePt t="160467" x="3722688" y="2471738"/>
          <p14:tracePt t="160475" x="3667125" y="2471738"/>
          <p14:tracePt t="160482" x="3603625" y="2471738"/>
          <p14:tracePt t="160490" x="3540125" y="2471738"/>
          <p14:tracePt t="160497" x="3467100" y="2479675"/>
          <p14:tracePt t="160505" x="3419475" y="2487613"/>
          <p14:tracePt t="160512" x="3387725" y="2487613"/>
          <p14:tracePt t="160520" x="3371850" y="2487613"/>
          <p14:tracePt t="160528" x="3355975" y="2487613"/>
          <p14:tracePt t="160550" x="3348038" y="2487613"/>
          <p14:tracePt t="160768" x="3363913" y="2487613"/>
          <p14:tracePt t="160775" x="3387725" y="2487613"/>
          <p14:tracePt t="160783" x="3411538" y="2487613"/>
          <p14:tracePt t="160790" x="3443288" y="2487613"/>
          <p14:tracePt t="160798" x="3476625" y="2487613"/>
          <p14:tracePt t="160805" x="3508375" y="2487613"/>
          <p14:tracePt t="160813" x="3540125" y="2487613"/>
          <p14:tracePt t="160820" x="3571875" y="2487613"/>
          <p14:tracePt t="160828" x="3619500" y="2487613"/>
          <p14:tracePt t="160835" x="3635375" y="2495550"/>
          <p14:tracePt t="160843" x="3675063" y="2495550"/>
          <p14:tracePt t="160850" x="3722688" y="2503488"/>
          <p14:tracePt t="160858" x="3762375" y="2503488"/>
          <p14:tracePt t="160865" x="3786188" y="2511425"/>
          <p14:tracePt t="160873" x="3825875" y="2511425"/>
          <p14:tracePt t="160880" x="3875088" y="2511425"/>
          <p14:tracePt t="160888" x="3906838" y="2519363"/>
          <p14:tracePt t="160896" x="3962400" y="2519363"/>
          <p14:tracePt t="160903" x="3994150" y="2519363"/>
          <p14:tracePt t="160911" x="4017963" y="2519363"/>
          <p14:tracePt t="160918" x="4065588" y="2519363"/>
          <p14:tracePt t="160925" x="4073525" y="2519363"/>
          <p14:tracePt t="160933" x="4081463" y="2519363"/>
          <p14:tracePt t="160940" x="4089400" y="2519363"/>
          <p14:tracePt t="164025" x="4105275" y="2519363"/>
          <p14:tracePt t="164026" x="4137025" y="2495550"/>
          <p14:tracePt t="164027" x="4152900" y="2479675"/>
          <p14:tracePt t="164030" x="4184650" y="2463800"/>
          <p14:tracePt t="164030" x="4200525" y="2439988"/>
          <p14:tracePt t="164039" x="4233863" y="2400300"/>
          <p14:tracePt t="164045" x="4265613" y="2368550"/>
          <p14:tracePt t="164052" x="4297363" y="2305050"/>
          <p14:tracePt t="164060" x="4337050" y="2233613"/>
          <p14:tracePt t="164067" x="4392613" y="2136775"/>
          <p14:tracePt t="164076" x="4464050" y="2057400"/>
          <p14:tracePt t="164083" x="4535488" y="1970088"/>
          <p14:tracePt t="164092" x="4592638" y="1881188"/>
          <p14:tracePt t="164098" x="4632325" y="1809750"/>
          <p14:tracePt t="164105" x="4672013" y="1762125"/>
          <p14:tracePt t="164113" x="4695825" y="1722438"/>
          <p14:tracePt t="164120" x="4719638" y="1690688"/>
          <p14:tracePt t="164127" x="4727575" y="1666875"/>
          <p14:tracePt t="164143" x="4727575" y="1658938"/>
          <p14:tracePt t="164255" x="4711700" y="1658938"/>
          <p14:tracePt t="164262" x="4703763" y="1666875"/>
          <p14:tracePt t="164270" x="4687888" y="1682750"/>
          <p14:tracePt t="164277" x="4672013" y="1690688"/>
          <p14:tracePt t="164285" x="4656138" y="1706563"/>
          <p14:tracePt t="164293" x="4640263" y="1714500"/>
          <p14:tracePt t="164300" x="4624388" y="1722438"/>
          <p14:tracePt t="164308" x="4608513" y="1746250"/>
          <p14:tracePt t="164315" x="4600575" y="1754188"/>
          <p14:tracePt t="164323" x="4584700" y="1770063"/>
          <p14:tracePt t="164330" x="4576763" y="1778000"/>
          <p14:tracePt t="164338" x="4551363" y="1793875"/>
          <p14:tracePt t="164345" x="4543425" y="1825625"/>
          <p14:tracePt t="164353" x="4519613" y="1841500"/>
          <p14:tracePt t="164360" x="4511675" y="1865313"/>
          <p14:tracePt t="164367" x="4487863" y="1890713"/>
          <p14:tracePt t="164375" x="4479925" y="1906588"/>
          <p14:tracePt t="164382" x="4471988" y="1914525"/>
          <p14:tracePt t="164391" x="4464050" y="1930400"/>
          <p14:tracePt t="164397" x="4456113" y="1938338"/>
          <p14:tracePt t="164405" x="4456113" y="1946275"/>
          <p14:tracePt t="164413" x="4448175" y="1954213"/>
          <p14:tracePt t="164420" x="4440238" y="1954213"/>
          <p14:tracePt t="164427" x="4440238" y="1962150"/>
          <p14:tracePt t="164450" x="4440238" y="1970088"/>
          <p14:tracePt t="164728" x="4440238" y="1962150"/>
          <p14:tracePt t="164744" x="4448175" y="1962150"/>
          <p14:tracePt t="164750" x="4448175" y="1954213"/>
          <p14:tracePt t="164759" x="4456113" y="1954213"/>
          <p14:tracePt t="164765" x="4456113" y="1946275"/>
          <p14:tracePt t="164775" x="4464050" y="1946275"/>
          <p14:tracePt t="164780" x="4471988" y="1938338"/>
          <p14:tracePt t="164788" x="4479925" y="1930400"/>
          <p14:tracePt t="164795" x="4487863" y="1930400"/>
          <p14:tracePt t="164803" x="4495800" y="1914525"/>
          <p14:tracePt t="164810" x="4511675" y="1914525"/>
          <p14:tracePt t="164818" x="4527550" y="1906588"/>
          <p14:tracePt t="164826" x="4535488" y="1906588"/>
          <p14:tracePt t="164833" x="4543425" y="1898650"/>
          <p14:tracePt t="164842" x="4559300" y="1898650"/>
          <p14:tracePt t="164848" x="4567238" y="1898650"/>
          <p14:tracePt t="164855" x="4576763" y="1898650"/>
          <p14:tracePt t="164863" x="4584700" y="1898650"/>
          <p14:tracePt t="164870" x="4592638" y="1898650"/>
          <p14:tracePt t="164878" x="4600575" y="1898650"/>
          <p14:tracePt t="164893" x="4608513" y="1898650"/>
          <p14:tracePt t="164900" x="4616450" y="1898650"/>
          <p14:tracePt t="164915" x="4624388" y="1898650"/>
          <p14:tracePt t="164924" x="4632325" y="1898650"/>
          <p14:tracePt t="164938" x="4640263" y="1898650"/>
          <p14:tracePt t="164976" x="4648200" y="1898650"/>
          <p14:tracePt t="165013" x="4656138" y="1898650"/>
          <p14:tracePt t="165043" x="4664075" y="1898650"/>
          <p14:tracePt t="165059" x="4672013" y="1898650"/>
          <p14:tracePt t="165074" x="4679950" y="1898650"/>
          <p14:tracePt t="165080" x="4687888" y="1898650"/>
          <p14:tracePt t="165088" x="4695825" y="1906588"/>
          <p14:tracePt t="165095" x="4703763" y="1906588"/>
          <p14:tracePt t="165103" x="4711700" y="1906588"/>
          <p14:tracePt t="165118" x="4719638" y="1906588"/>
          <p14:tracePt t="165126" x="4727575" y="1906588"/>
          <p14:tracePt t="165142" x="4735513" y="1906588"/>
          <p14:tracePt t="165158" x="4751388" y="1914525"/>
          <p14:tracePt t="165163" x="4759325" y="1914525"/>
          <p14:tracePt t="165171" x="4767263" y="1914525"/>
          <p14:tracePt t="165178" x="4775200" y="1914525"/>
          <p14:tracePt t="165193" x="4791075" y="1914525"/>
          <p14:tracePt t="165201" x="4799013" y="1914525"/>
          <p14:tracePt t="165216" x="4806950" y="1914525"/>
          <p14:tracePt t="165224" x="4814888" y="1914525"/>
          <p14:tracePt t="165260" x="4822825" y="1914525"/>
          <p14:tracePt t="165283" x="4830763" y="1914525"/>
          <p14:tracePt t="165328" x="4838700" y="1914525"/>
          <p14:tracePt t="165336" x="4846638" y="1914525"/>
          <p14:tracePt t="165343" x="4854575" y="1914525"/>
          <p14:tracePt t="165485" x="4862513" y="1914525"/>
          <p14:tracePt t="165561" x="4870450" y="1914525"/>
          <p14:tracePt t="165583" x="4878388" y="1914525"/>
          <p14:tracePt t="165607" x="4886325" y="1914525"/>
          <p14:tracePt t="165644" x="4894263" y="1914525"/>
          <p14:tracePt t="165659" x="4902200" y="1914525"/>
          <p14:tracePt t="165665" x="4910138" y="1914525"/>
          <p14:tracePt t="165681" x="4918075" y="1914525"/>
          <p14:tracePt t="165703" x="4926013" y="1914525"/>
          <p14:tracePt t="166948" x="4894263" y="1898650"/>
          <p14:tracePt t="166956" x="4846638" y="1881188"/>
          <p14:tracePt t="166962" x="4822825" y="1865313"/>
          <p14:tracePt t="166970" x="4775200" y="1841500"/>
          <p14:tracePt t="166978" x="4735513" y="1825625"/>
          <p14:tracePt t="166985" x="4711700" y="1817688"/>
          <p14:tracePt t="166992" x="4687888" y="1817688"/>
          <p14:tracePt t="167000" x="4672013" y="1809750"/>
          <p14:tracePt t="167007" x="4656138" y="1801813"/>
          <p14:tracePt t="167069" x="4648200" y="1801813"/>
          <p14:tracePt t="167075" x="4640263" y="1801813"/>
          <p14:tracePt t="167083" x="4632325" y="1801813"/>
          <p14:tracePt t="167091" x="4624388" y="1801813"/>
          <p14:tracePt t="167098" x="4600575" y="1801813"/>
          <p14:tracePt t="167106" x="4576763" y="1801813"/>
          <p14:tracePt t="167113" x="4551363" y="1801813"/>
          <p14:tracePt t="167120" x="4527550" y="1801813"/>
          <p14:tracePt t="167129" x="4511675" y="1801813"/>
          <p14:tracePt t="167138" x="4495800" y="1801813"/>
          <p14:tracePt t="167144" x="4471988" y="1801813"/>
          <p14:tracePt t="167156" x="4456113" y="1801813"/>
          <p14:tracePt t="167158" x="4440238" y="1801813"/>
          <p14:tracePt t="167165" x="4416425" y="1801813"/>
          <p14:tracePt t="167173" x="4392613" y="1801813"/>
          <p14:tracePt t="167180" x="4376738" y="1809750"/>
          <p14:tracePt t="167189" x="4352925" y="1817688"/>
          <p14:tracePt t="167195" x="4344988" y="1825625"/>
          <p14:tracePt t="167203" x="4337050" y="1833563"/>
          <p14:tracePt t="167210" x="4321175" y="1841500"/>
          <p14:tracePt t="167221" x="4321175" y="1849438"/>
          <p14:tracePt t="167225" x="4305300" y="1857375"/>
          <p14:tracePt t="167233" x="4297363" y="1865313"/>
          <p14:tracePt t="167240" x="4289425" y="1881188"/>
          <p14:tracePt t="167256" x="4273550" y="1898650"/>
          <p14:tracePt t="167265" x="4265613" y="1898650"/>
          <p14:tracePt t="167271" x="4257675" y="1906588"/>
          <p14:tracePt t="167278" x="4249738" y="1914525"/>
          <p14:tracePt t="167285" x="4241800" y="1930400"/>
          <p14:tracePt t="167293" x="4217988" y="1930400"/>
          <p14:tracePt t="167300" x="4210050" y="1946275"/>
          <p14:tracePt t="167308" x="4200525" y="1954213"/>
          <p14:tracePt t="167315" x="4184650" y="1962150"/>
          <p14:tracePt t="167323" x="4168775" y="1970088"/>
          <p14:tracePt t="167330" x="4152900" y="1978025"/>
          <p14:tracePt t="167339" x="4129088" y="1993900"/>
          <p14:tracePt t="167345" x="4113213" y="2001838"/>
          <p14:tracePt t="167354" x="4105275" y="2017713"/>
          <p14:tracePt t="167360" x="4089400" y="2017713"/>
          <p14:tracePt t="167368" x="4089400" y="2025650"/>
          <p14:tracePt t="167375" x="4081463" y="2025650"/>
          <p14:tracePt t="167382" x="4081463" y="2033588"/>
          <p14:tracePt t="167390" x="4065588" y="2041525"/>
          <p14:tracePt t="167420" x="4065588" y="2049463"/>
          <p14:tracePt t="168238" x="4065588" y="2041525"/>
          <p14:tracePt t="168252" x="4057650" y="2033588"/>
          <p14:tracePt t="168260" x="4057650" y="2025650"/>
          <p14:tracePt t="168268" x="4057650" y="2017713"/>
          <p14:tracePt t="168283" x="4049713" y="2009775"/>
          <p14:tracePt t="168290" x="4041775" y="2001838"/>
          <p14:tracePt t="168305" x="4033838" y="1993900"/>
          <p14:tracePt t="168322" x="4025900" y="1985963"/>
          <p14:tracePt t="168328" x="4025900" y="1978025"/>
          <p14:tracePt t="168335" x="4017963" y="1978025"/>
          <p14:tracePt t="168404" x="4010025" y="1978025"/>
          <p14:tracePt t="168418" x="4002088" y="1978025"/>
          <p14:tracePt t="168425" x="3994150" y="1978025"/>
          <p14:tracePt t="168432" x="3986213" y="1978025"/>
          <p14:tracePt t="168440" x="3978275" y="1978025"/>
          <p14:tracePt t="168447" x="3970338" y="1978025"/>
          <p14:tracePt t="168456" x="3962400" y="1978025"/>
          <p14:tracePt t="168473" x="3954463" y="1978025"/>
          <p14:tracePt t="168793" x="3946525" y="1978025"/>
          <p14:tracePt t="168801" x="3938588" y="1978025"/>
          <p14:tracePt t="168807" x="3930650" y="1970088"/>
          <p14:tracePt t="168822" x="3922713" y="1970088"/>
          <p14:tracePt t="168839" x="3906838" y="1970088"/>
          <p14:tracePt t="168853" x="3898900" y="1970088"/>
          <p14:tracePt t="168860" x="3890963" y="1970088"/>
          <p14:tracePt t="168870" x="3883025" y="1970088"/>
          <p14:tracePt t="168875" x="3875088" y="1970088"/>
          <p14:tracePt t="168885" x="3867150" y="1978025"/>
          <p14:tracePt t="168891" x="3859213" y="1985963"/>
          <p14:tracePt t="168897" x="3843338" y="1993900"/>
          <p14:tracePt t="168907" x="3833813" y="2009775"/>
          <p14:tracePt t="168914" x="3825875" y="2017713"/>
          <p14:tracePt t="168921" x="3817938" y="2025650"/>
          <p14:tracePt t="168927" x="3802063" y="2041525"/>
          <p14:tracePt t="168938" x="3794125" y="2049463"/>
          <p14:tracePt t="168943" x="3786188" y="2065338"/>
          <p14:tracePt t="168954" x="3778250" y="2081213"/>
          <p14:tracePt t="168958" x="3762375" y="2097088"/>
          <p14:tracePt t="168967" x="3762375" y="2105025"/>
          <p14:tracePt t="168973" x="3754438" y="2120900"/>
          <p14:tracePt t="168982" x="3746500" y="2128838"/>
          <p14:tracePt t="168990" x="3738563" y="2136775"/>
          <p14:tracePt t="168995" x="3738563" y="2152650"/>
          <p14:tracePt t="169003" x="3730625" y="2160588"/>
          <p14:tracePt t="169012" x="3730625" y="2168525"/>
          <p14:tracePt t="169021" x="3730625" y="2184400"/>
          <p14:tracePt t="169025" x="3730625" y="2192338"/>
          <p14:tracePt t="169033" x="3730625" y="2224088"/>
          <p14:tracePt t="169042" x="3730625" y="2233613"/>
          <p14:tracePt t="169048" x="3730625" y="2249488"/>
          <p14:tracePt t="169056" x="3730625" y="2257425"/>
          <p14:tracePt t="169062" x="3730625" y="2265363"/>
          <p14:tracePt t="169071" x="3738563" y="2281238"/>
          <p14:tracePt t="169086" x="3746500" y="2297113"/>
          <p14:tracePt t="169093" x="3754438" y="2297113"/>
          <p14:tracePt t="169100" x="3762375" y="2305050"/>
          <p14:tracePt t="169115" x="3770313" y="2312988"/>
          <p14:tracePt t="169130" x="3778250" y="2312988"/>
          <p14:tracePt t="169138" x="3778250" y="2320925"/>
          <p14:tracePt t="169156" x="3794125" y="2328863"/>
          <p14:tracePt t="169168" x="3794125" y="2336800"/>
          <p14:tracePt t="169175" x="3802063" y="2336800"/>
          <p14:tracePt t="169190" x="3810000" y="2336800"/>
          <p14:tracePt t="169205" x="3817938" y="2336800"/>
          <p14:tracePt t="169212" x="3825875" y="2344738"/>
          <p14:tracePt t="169222" x="3851275" y="2344738"/>
          <p14:tracePt t="169228" x="3867150" y="2344738"/>
          <p14:tracePt t="169235" x="3890963" y="2344738"/>
          <p14:tracePt t="169242" x="3914775" y="2344738"/>
          <p14:tracePt t="169250" x="3938588" y="2344738"/>
          <p14:tracePt t="169257" x="3962400" y="2344738"/>
          <p14:tracePt t="169265" x="3978275" y="2344738"/>
          <p14:tracePt t="169273" x="4002088" y="2344738"/>
          <p14:tracePt t="169280" x="4010025" y="2344738"/>
          <p14:tracePt t="169288" x="4017963" y="2344738"/>
          <p14:tracePt t="169303" x="4025900" y="2344738"/>
          <p14:tracePt t="169325" x="4033838" y="2344738"/>
          <p14:tracePt t="169342" x="4041775" y="2328863"/>
          <p14:tracePt t="169349" x="4041775" y="2320925"/>
          <p14:tracePt t="169356" x="4049713" y="2312988"/>
          <p14:tracePt t="169362" x="4049713" y="2297113"/>
          <p14:tracePt t="169371" x="4049713" y="2273300"/>
          <p14:tracePt t="169379" x="4049713" y="2249488"/>
          <p14:tracePt t="169387" x="4049713" y="2233613"/>
          <p14:tracePt t="169393" x="4049713" y="2200275"/>
          <p14:tracePt t="169404" x="4041775" y="2176463"/>
          <p14:tracePt t="169408" x="4033838" y="2160588"/>
          <p14:tracePt t="169417" x="4033838" y="2136775"/>
          <p14:tracePt t="169423" x="4025900" y="2112963"/>
          <p14:tracePt t="169432" x="4017963" y="2097088"/>
          <p14:tracePt t="169439" x="4010025" y="2081213"/>
          <p14:tracePt t="169447" x="4002088" y="2057400"/>
          <p14:tracePt t="169453" x="3994150" y="2041525"/>
          <p14:tracePt t="169460" x="3994150" y="2025650"/>
          <p14:tracePt t="169470" x="3986213" y="2017713"/>
          <p14:tracePt t="169476" x="3978275" y="2001838"/>
          <p14:tracePt t="169490" x="3970338" y="1985963"/>
          <p14:tracePt t="169499" x="3962400" y="1985963"/>
          <p14:tracePt t="169512" x="3954463" y="1985963"/>
          <p14:tracePt t="169528" x="3946525" y="1985963"/>
          <p14:tracePt t="169543" x="3930650" y="1985963"/>
          <p14:tracePt t="169554" x="3922713" y="1985963"/>
          <p14:tracePt t="169558" x="3914775" y="1985963"/>
          <p14:tracePt t="169567" x="3890963" y="1993900"/>
          <p14:tracePt t="169573" x="3883025" y="2001838"/>
          <p14:tracePt t="169580" x="3867150" y="2009775"/>
          <p14:tracePt t="169590" x="3851275" y="2025650"/>
          <p14:tracePt t="169595" x="3843338" y="2033588"/>
          <p14:tracePt t="169604" x="3833813" y="2041525"/>
          <p14:tracePt t="169610" x="3825875" y="2057400"/>
          <p14:tracePt t="169622" x="3817938" y="2065338"/>
          <p14:tracePt t="169625" x="3817938" y="2081213"/>
          <p14:tracePt t="169640" x="3817938" y="2089150"/>
          <p14:tracePt t="169655" x="3817938" y="2097088"/>
          <p14:tracePt t="169671" x="3817938" y="2105025"/>
          <p14:tracePt t="169775" x="3817938" y="2112963"/>
          <p14:tracePt t="169805" x="3817938" y="2120900"/>
          <p14:tracePt t="169851" x="3817938" y="2128838"/>
          <p14:tracePt t="169873" x="3817938" y="2136775"/>
          <p14:tracePt t="169910" x="3825875" y="2136775"/>
          <p14:tracePt t="169918" x="3833813" y="2136775"/>
          <p14:tracePt t="169925" x="3843338" y="2136775"/>
          <p14:tracePt t="169932" x="3851275" y="2136775"/>
          <p14:tracePt t="169940" x="3859213" y="2136775"/>
          <p14:tracePt t="169955" x="3867150" y="2136775"/>
          <p14:tracePt t="169962" x="3875088" y="2144713"/>
          <p14:tracePt t="169971" x="3890963" y="2160588"/>
          <p14:tracePt t="169977" x="3922713" y="2168525"/>
          <p14:tracePt t="169986" x="3954463" y="2184400"/>
          <p14:tracePt t="169992" x="4010025" y="2200275"/>
          <p14:tracePt t="170001" x="4057650" y="2216150"/>
          <p14:tracePt t="170008" x="4121150" y="2233613"/>
          <p14:tracePt t="170015" x="4210050" y="2241550"/>
          <p14:tracePt t="170023" x="4297363" y="2257425"/>
          <p14:tracePt t="170030" x="4368800" y="2257425"/>
          <p14:tracePt t="170038" x="4424363" y="2265363"/>
          <p14:tracePt t="170045" x="4479925" y="2265363"/>
          <p14:tracePt t="170054" x="4511675" y="2265363"/>
          <p14:tracePt t="170060" x="4543425" y="2273300"/>
          <p14:tracePt t="170067" x="4592638" y="2281238"/>
          <p14:tracePt t="170075" x="4624388" y="2289175"/>
          <p14:tracePt t="170083" x="4656138" y="2289175"/>
          <p14:tracePt t="170091" x="4695825" y="2297113"/>
          <p14:tracePt t="170097" x="4727575" y="2305050"/>
          <p14:tracePt t="170105" x="4759325" y="2305050"/>
          <p14:tracePt t="170113" x="4822825" y="2312988"/>
          <p14:tracePt t="170121" x="4926013" y="2312988"/>
          <p14:tracePt t="170127" x="5006975" y="2320925"/>
          <p14:tracePt t="170136" x="5086350" y="2320925"/>
          <p14:tracePt t="170143" x="5165725" y="2328863"/>
          <p14:tracePt t="170152" x="5221288" y="2336800"/>
          <p14:tracePt t="170158" x="5310188" y="2344738"/>
          <p14:tracePt t="170167" x="5381625" y="2352675"/>
          <p14:tracePt t="170173" x="5421313" y="2368550"/>
          <p14:tracePt t="170183" x="5429250" y="2368550"/>
          <p14:tracePt t="170197" x="5429250" y="2376488"/>
          <p14:tracePt t="170219" x="5421313" y="2376488"/>
          <p14:tracePt t="170234" x="5421313" y="2368550"/>
          <p14:tracePt t="170263" x="5421313" y="2360613"/>
          <p14:tracePt t="170301" x="5413375" y="2360613"/>
          <p14:tracePt t="170324" x="5405438" y="2360613"/>
          <p14:tracePt t="170338" x="5397500" y="2360613"/>
          <p14:tracePt t="170360" x="5389563" y="2352675"/>
          <p14:tracePt t="170397" x="5381625" y="2352675"/>
          <p14:tracePt t="170414" x="5373688" y="2352675"/>
          <p14:tracePt t="170420" x="5365750" y="2352675"/>
          <p14:tracePt t="170428" x="5357813" y="2352675"/>
          <p14:tracePt t="170435" x="5349875" y="2352675"/>
          <p14:tracePt t="170443" x="5341938" y="2352675"/>
          <p14:tracePt t="170451" x="5326063" y="2352675"/>
          <p14:tracePt t="170457" x="5318125" y="2352675"/>
          <p14:tracePt t="170466" x="5310188" y="2352675"/>
          <p14:tracePt t="170473" x="5292725" y="2352675"/>
          <p14:tracePt t="170480" x="5276850" y="2352675"/>
          <p14:tracePt t="170487" x="5260975" y="2352675"/>
          <p14:tracePt t="170496" x="5245100" y="2352675"/>
          <p14:tracePt t="170503" x="5237163" y="2352675"/>
          <p14:tracePt t="170510" x="5229225" y="2352675"/>
          <p14:tracePt t="170518" x="5205413" y="2352675"/>
          <p14:tracePt t="170525" x="5197475" y="2352675"/>
          <p14:tracePt t="170534" x="5173663" y="2352675"/>
          <p14:tracePt t="170540" x="5165725" y="2352675"/>
          <p14:tracePt t="170548" x="5149850" y="2352675"/>
          <p14:tracePt t="170555" x="5126038" y="2352675"/>
          <p14:tracePt t="170563" x="5110163" y="2352675"/>
          <p14:tracePt t="170570" x="5086350" y="2352675"/>
          <p14:tracePt t="170578" x="5070475" y="2352675"/>
          <p14:tracePt t="170586" x="5054600" y="2352675"/>
          <p14:tracePt t="170593" x="5046663" y="2352675"/>
          <p14:tracePt t="170601" x="5030788" y="2352675"/>
          <p14:tracePt t="170607" x="5022850" y="2352675"/>
          <p14:tracePt t="170617" x="5014913" y="2352675"/>
          <p14:tracePt t="170623" x="5006975" y="2352675"/>
          <p14:tracePt t="170638" x="4999038" y="2352675"/>
          <p14:tracePt t="170653" x="4991100" y="2352675"/>
          <p14:tracePt t="170705" x="4999038" y="2344738"/>
          <p14:tracePt t="170720" x="5014913" y="2328863"/>
          <p14:tracePt t="170728" x="5022850" y="2312988"/>
          <p14:tracePt t="170735" x="5038725" y="2297113"/>
          <p14:tracePt t="170742" x="5062538" y="2281238"/>
          <p14:tracePt t="170751" x="5086350" y="2257425"/>
          <p14:tracePt t="170757" x="5102225" y="2249488"/>
          <p14:tracePt t="170766" x="5110163" y="2249488"/>
          <p14:tracePt t="170773" x="5118100" y="2249488"/>
          <p14:tracePt t="170780" x="5133975" y="2249488"/>
          <p14:tracePt t="170795" x="5141913" y="2249488"/>
          <p14:tracePt t="170810" x="5141913" y="2257425"/>
          <p14:tracePt t="170818" x="5133975" y="2273300"/>
          <p14:tracePt t="170825" x="5118100" y="2289175"/>
          <p14:tracePt t="170833" x="5102225" y="2297113"/>
          <p14:tracePt t="170840" x="5070475" y="2320925"/>
          <p14:tracePt t="170848" x="5062538" y="2328863"/>
          <p14:tracePt t="170855" x="5054600" y="2328863"/>
          <p14:tracePt t="170863" x="5046663" y="2328863"/>
          <p14:tracePt t="170871" x="5038725" y="2320925"/>
          <p14:tracePt t="170878" x="5022850" y="2312988"/>
          <p14:tracePt t="170886" x="5006975" y="2305050"/>
          <p14:tracePt t="170893" x="4999038" y="2297113"/>
          <p14:tracePt t="170901" x="4983163" y="2297113"/>
          <p14:tracePt t="170908" x="4967288" y="2289175"/>
          <p14:tracePt t="170923" x="4959350" y="2289175"/>
          <p14:tracePt t="170931" x="4951413" y="2289175"/>
          <p14:tracePt t="170937" x="4933950" y="2289175"/>
          <p14:tracePt t="170945" x="4918075" y="2289175"/>
          <p14:tracePt t="170953" x="4894263" y="2289175"/>
          <p14:tracePt t="170960" x="4862513" y="2289175"/>
          <p14:tracePt t="170968" x="4814888" y="2289175"/>
          <p14:tracePt t="170976" x="4791075" y="2289175"/>
          <p14:tracePt t="170984" x="4759325" y="2281238"/>
          <p14:tracePt t="170990" x="4727575" y="2273300"/>
          <p14:tracePt t="170997" x="4719638" y="2265363"/>
          <p14:tracePt t="171005" x="4711700" y="2265363"/>
          <p14:tracePt t="171020" x="4711700" y="2257425"/>
          <p14:tracePt t="171027" x="4703763" y="2257425"/>
          <p14:tracePt t="171118" x="4695825" y="2257425"/>
          <p14:tracePt t="171149" x="4687888" y="2257425"/>
          <p14:tracePt t="171155" x="4672013" y="2257425"/>
          <p14:tracePt t="171170" x="4664075" y="2257425"/>
          <p14:tracePt t="171186" x="4656138" y="2257425"/>
          <p14:tracePt t="171192" x="4648200" y="2257425"/>
          <p14:tracePt t="171200" x="4640263" y="2257425"/>
          <p14:tracePt t="171222" x="4632325" y="2257425"/>
          <p14:tracePt t="171253" x="4616450" y="2257425"/>
          <p14:tracePt t="171260" x="4600575" y="2257425"/>
          <p14:tracePt t="171268" x="4584700" y="2257425"/>
          <p14:tracePt t="171275" x="4559300" y="2249488"/>
          <p14:tracePt t="171283" x="4543425" y="2233613"/>
          <p14:tracePt t="171290" x="4527550" y="2224088"/>
          <p14:tracePt t="171297" x="4511675" y="2216150"/>
          <p14:tracePt t="171305" x="4511675" y="2208213"/>
          <p14:tracePt t="171313" x="4503738" y="2208213"/>
          <p14:tracePt t="171320" x="4503738" y="2200275"/>
          <p14:tracePt t="171328" x="4503738" y="2184400"/>
          <p14:tracePt t="171336" x="4503738" y="2176463"/>
          <p14:tracePt t="171342" x="4503738" y="2168525"/>
          <p14:tracePt t="171357" x="4503738" y="2160588"/>
          <p14:tracePt t="171373" x="4503738" y="2152650"/>
          <p14:tracePt t="171388" x="4503738" y="2144713"/>
          <p14:tracePt t="171396" x="4503738" y="2136775"/>
          <p14:tracePt t="171403" x="4503738" y="2128838"/>
          <p14:tracePt t="171418" x="4511675" y="2112963"/>
          <p14:tracePt t="171425" x="4519613" y="2105025"/>
          <p14:tracePt t="171433" x="4519613" y="2097088"/>
          <p14:tracePt t="171440" x="4535488" y="2073275"/>
          <p14:tracePt t="171455" x="4551363" y="2065338"/>
          <p14:tracePt t="171463" x="4551363" y="2057400"/>
          <p14:tracePt t="171470" x="4559300" y="2057400"/>
          <p14:tracePt t="171477" x="4559300" y="2049463"/>
          <p14:tracePt t="171485" x="4567238" y="2049463"/>
          <p14:tracePt t="171500" x="4567238" y="2041525"/>
          <p14:tracePt t="171509" x="4584700" y="2041525"/>
          <p14:tracePt t="171516" x="4584700" y="2025650"/>
          <p14:tracePt t="171523" x="4600575" y="2025650"/>
          <p14:tracePt t="171530" x="4608513" y="2017713"/>
          <p14:tracePt t="171538" x="4616450" y="2009775"/>
          <p14:tracePt t="171545" x="4632325" y="2009775"/>
          <p14:tracePt t="171560" x="4640263" y="2009775"/>
          <p14:tracePt t="171568" x="4648200" y="2009775"/>
          <p14:tracePt t="171590" x="4656138" y="2009775"/>
          <p14:tracePt t="171598" x="4664075" y="2009775"/>
          <p14:tracePt t="171613" x="4672013" y="2009775"/>
          <p14:tracePt t="171620" x="4687888" y="2009775"/>
          <p14:tracePt t="171628" x="4711700" y="2009775"/>
          <p14:tracePt t="171636" x="4735513" y="2009775"/>
          <p14:tracePt t="171643" x="4751388" y="2009775"/>
          <p14:tracePt t="171650" x="4775200" y="2009775"/>
          <p14:tracePt t="171658" x="4791075" y="2009775"/>
          <p14:tracePt t="171666" x="4799013" y="2009775"/>
          <p14:tracePt t="171673" x="4806950" y="2009775"/>
          <p14:tracePt t="171680" x="4814888" y="2009775"/>
          <p14:tracePt t="172145" x="4822825" y="2009775"/>
          <p14:tracePt t="172280" x="4814888" y="2009775"/>
          <p14:tracePt t="172737" x="4806950" y="2009775"/>
          <p14:tracePt t="172812" x="4799013" y="2009775"/>
          <p14:tracePt t="172828" x="4791075" y="2009775"/>
          <p14:tracePt t="173142" x="4783138" y="2009775"/>
          <p14:tracePt t="173152" x="4775200" y="2009775"/>
          <p14:tracePt t="173165" x="4759325" y="2009775"/>
          <p14:tracePt t="173173" x="4735513" y="2009775"/>
          <p14:tracePt t="173181" x="4727575" y="2009775"/>
          <p14:tracePt t="173187" x="4703763" y="2009775"/>
          <p14:tracePt t="173195" x="4695825" y="2009775"/>
          <p14:tracePt t="173203" x="4679950" y="2009775"/>
          <p14:tracePt t="173210" x="4664075" y="2009775"/>
          <p14:tracePt t="173218" x="4656138" y="2009775"/>
          <p14:tracePt t="173225" x="4640263" y="2009775"/>
          <p14:tracePt t="173233" x="4632325" y="2009775"/>
          <p14:tracePt t="173240" x="4624388" y="2009775"/>
          <p14:tracePt t="173248" x="4608513" y="2009775"/>
          <p14:tracePt t="173255" x="4600575" y="2009775"/>
          <p14:tracePt t="173262" x="4584700" y="2009775"/>
          <p14:tracePt t="173270" x="4576763" y="2009775"/>
          <p14:tracePt t="173279" x="4551363" y="2009775"/>
          <p14:tracePt t="173285" x="4543425" y="2009775"/>
          <p14:tracePt t="173293" x="4519613" y="2017713"/>
          <p14:tracePt t="173301" x="4495800" y="2025650"/>
          <p14:tracePt t="173309" x="4471988" y="2025650"/>
          <p14:tracePt t="173315" x="4448175" y="2025650"/>
          <p14:tracePt t="173324" x="4416425" y="2033588"/>
          <p14:tracePt t="173331" x="4392613" y="2041525"/>
          <p14:tracePt t="173338" x="4352925" y="2049463"/>
          <p14:tracePt t="173345" x="4329113" y="2057400"/>
          <p14:tracePt t="173353" x="4305300" y="2065338"/>
          <p14:tracePt t="173360" x="4273550" y="2073275"/>
          <p14:tracePt t="173368" x="4217988" y="2097088"/>
          <p14:tracePt t="173375" x="4192588" y="2105025"/>
          <p14:tracePt t="173383" x="4168775" y="2112963"/>
          <p14:tracePt t="173390" x="4144963" y="2112963"/>
          <p14:tracePt t="173398" x="4129088" y="2112963"/>
          <p14:tracePt t="173406" x="4105275" y="2120900"/>
          <p14:tracePt t="173413" x="4073525" y="2128838"/>
          <p14:tracePt t="173420" x="4049713" y="2136775"/>
          <p14:tracePt t="173427" x="4010025" y="2144713"/>
          <p14:tracePt t="173435" x="3986213" y="2152650"/>
          <p14:tracePt t="173443" x="3970338" y="2160588"/>
          <p14:tracePt t="173451" x="3954463" y="2160588"/>
          <p14:tracePt t="173457" x="3930650" y="2168525"/>
          <p14:tracePt t="173465" x="3914775" y="2176463"/>
          <p14:tracePt t="173473" x="3898900" y="2176463"/>
          <p14:tracePt t="173481" x="3883025" y="2176463"/>
          <p14:tracePt t="173488" x="3859213" y="2184400"/>
          <p14:tracePt t="173496" x="3851275" y="2184400"/>
          <p14:tracePt t="173503" x="3833813" y="2192338"/>
          <p14:tracePt t="173511" x="3817938" y="2192338"/>
          <p14:tracePt t="173518" x="3810000" y="2192338"/>
          <p14:tracePt t="173525" x="3794125" y="2192338"/>
          <p14:tracePt t="173533" x="3778250" y="2192338"/>
          <p14:tracePt t="173540" x="3770313" y="2192338"/>
          <p14:tracePt t="173548" x="3762375" y="2192338"/>
          <p14:tracePt t="173555" x="3754438" y="2192338"/>
          <p14:tracePt t="173570" x="3746500" y="2192338"/>
          <p14:tracePt t="173585" x="3738563" y="2192338"/>
          <p14:tracePt t="173592" x="3730625" y="2184400"/>
          <p14:tracePt t="173608" x="3714750" y="2168525"/>
          <p14:tracePt t="173615" x="3706813" y="2168525"/>
          <p14:tracePt t="173622" x="3690938" y="2152650"/>
          <p14:tracePt t="173631" x="3675063" y="2144713"/>
          <p14:tracePt t="173637" x="3667125" y="2136775"/>
          <p14:tracePt t="173645" x="3659188" y="2136775"/>
          <p14:tracePt t="173653" x="3651250" y="2128838"/>
          <p14:tracePt t="173660" x="3635375" y="2128838"/>
          <p14:tracePt t="173668" x="3635375" y="2112963"/>
          <p14:tracePt t="173675" x="3619500" y="2112963"/>
          <p14:tracePt t="173684" x="3619500" y="2105025"/>
          <p14:tracePt t="173690" x="3611563" y="2097088"/>
          <p14:tracePt t="173698" x="3595688" y="2089150"/>
          <p14:tracePt t="173705" x="3579813" y="2081213"/>
          <p14:tracePt t="173713" x="3563938" y="2065338"/>
          <p14:tracePt t="173720" x="3540125" y="2057400"/>
          <p14:tracePt t="173728" x="3532188" y="2041525"/>
          <p14:tracePt t="173735" x="3516313" y="2033588"/>
          <p14:tracePt t="173743" x="3500438" y="2025650"/>
          <p14:tracePt t="173751" x="3492500" y="2017713"/>
          <p14:tracePt t="173757" x="3484563" y="2017713"/>
          <p14:tracePt t="173765" x="3476625" y="2017713"/>
          <p14:tracePt t="173773" x="3467100" y="2001838"/>
          <p14:tracePt t="173788" x="3467100" y="1985963"/>
          <p14:tracePt t="173795" x="3459163" y="1978025"/>
          <p14:tracePt t="173802" x="3459163" y="1962150"/>
          <p14:tracePt t="173810" x="3459163" y="1946275"/>
          <p14:tracePt t="173818" x="3451225" y="1946275"/>
          <p14:tracePt t="173825" x="3443288" y="1930400"/>
          <p14:tracePt t="173840" x="3443288" y="1922463"/>
          <p14:tracePt t="173855" x="3435350" y="1922463"/>
          <p14:tracePt t="173871" x="3427413" y="1922463"/>
          <p14:tracePt t="173878" x="3419475" y="1922463"/>
          <p14:tracePt t="173885" x="3411538" y="1922463"/>
          <p14:tracePt t="173901" x="3403600" y="1922463"/>
          <p14:tracePt t="173915" x="3395663" y="1922463"/>
          <p14:tracePt t="173922" x="3387725" y="1922463"/>
          <p14:tracePt t="173931" x="3379788" y="1922463"/>
          <p14:tracePt t="173938" x="3379788" y="1930400"/>
          <p14:tracePt t="173945" x="3371850" y="1938338"/>
          <p14:tracePt t="173953" x="3363913" y="1946275"/>
          <p14:tracePt t="173960" x="3355975" y="1954213"/>
          <p14:tracePt t="173968" x="3355975" y="1962150"/>
          <p14:tracePt t="173975" x="3348038" y="1970088"/>
          <p14:tracePt t="173984" x="3348038" y="1978025"/>
          <p14:tracePt t="173990" x="3340100" y="1993900"/>
          <p14:tracePt t="174006" x="3332163" y="2001838"/>
          <p14:tracePt t="174013" x="3332163" y="2017713"/>
          <p14:tracePt t="174020" x="3332163" y="2033588"/>
          <p14:tracePt t="174028" x="3332163" y="2049463"/>
          <p14:tracePt t="174035" x="3324225" y="2065338"/>
          <p14:tracePt t="174044" x="3324225" y="2089150"/>
          <p14:tracePt t="174051" x="3316288" y="2105025"/>
          <p14:tracePt t="174058" x="3316288" y="2128838"/>
          <p14:tracePt t="174066" x="3316288" y="2152650"/>
          <p14:tracePt t="174072" x="3316288" y="2176463"/>
          <p14:tracePt t="174080" x="3308350" y="2200275"/>
          <p14:tracePt t="174088" x="3308350" y="2216150"/>
          <p14:tracePt t="174096" x="3308350" y="2233613"/>
          <p14:tracePt t="174103" x="3300413" y="2249488"/>
          <p14:tracePt t="174110" x="3300413" y="2265363"/>
          <p14:tracePt t="174118" x="3300413" y="2281238"/>
          <p14:tracePt t="174125" x="3300413" y="2297113"/>
          <p14:tracePt t="174133" x="3300413" y="2305050"/>
          <p14:tracePt t="174140" x="3300413" y="2312988"/>
          <p14:tracePt t="174148" x="3300413" y="2320925"/>
          <p14:tracePt t="174163" x="3300413" y="2328863"/>
          <p14:tracePt t="174183" x="3300413" y="2336800"/>
          <p14:tracePt t="174230" x="3316288" y="2336800"/>
          <p14:tracePt t="174237" x="3332163" y="2320925"/>
          <p14:tracePt t="174245" x="3340100" y="2297113"/>
          <p14:tracePt t="174253" x="3363913" y="2273300"/>
          <p14:tracePt t="174260" x="3387725" y="2233613"/>
          <p14:tracePt t="174268" x="3395663" y="2208213"/>
          <p14:tracePt t="174276" x="3419475" y="2184400"/>
          <p14:tracePt t="174283" x="3427413" y="2144713"/>
          <p14:tracePt t="174290" x="3435350" y="2128838"/>
          <p14:tracePt t="174297" x="3443288" y="2112963"/>
          <p14:tracePt t="174306" x="3451225" y="2097088"/>
          <p14:tracePt t="174313" x="3451225" y="2073275"/>
          <p14:tracePt t="174320" x="3451225" y="2065338"/>
          <p14:tracePt t="174335" x="3451225" y="2049463"/>
          <p14:tracePt t="174433" x="3451225" y="2057400"/>
          <p14:tracePt t="174440" x="3435350" y="2073275"/>
          <p14:tracePt t="174455" x="3427413" y="2081213"/>
          <p14:tracePt t="174464" x="3419475" y="2105025"/>
          <p14:tracePt t="174470" x="3411538" y="2112963"/>
          <p14:tracePt t="174478" x="3411538" y="2120900"/>
          <p14:tracePt t="174485" x="3403600" y="2136775"/>
          <p14:tracePt t="174493" x="3395663" y="2152650"/>
          <p14:tracePt t="174507" x="3395663" y="2168525"/>
          <p14:tracePt t="174515" x="3387725" y="2176463"/>
          <p14:tracePt t="174523" x="3387725" y="2184400"/>
          <p14:tracePt t="174538" x="3387725" y="2192338"/>
          <p14:tracePt t="176322" x="3379788" y="2192338"/>
          <p14:tracePt t="176332" x="3379788" y="2200275"/>
          <p14:tracePt t="176347" x="3371850" y="2200275"/>
          <p14:tracePt t="176354" x="3371850" y="2208213"/>
          <p14:tracePt t="176503" x="3371850" y="2216150"/>
          <p14:tracePt t="176660" x="3371850" y="2224088"/>
          <p14:tracePt t="176667" x="3387725" y="2233613"/>
          <p14:tracePt t="176677" x="3411538" y="2241550"/>
          <p14:tracePt t="176685" x="3443288" y="2257425"/>
          <p14:tracePt t="176690" x="3467100" y="2265363"/>
          <p14:tracePt t="176698" x="3524250" y="2289175"/>
          <p14:tracePt t="176707" x="3579813" y="2320925"/>
          <p14:tracePt t="176713" x="3627438" y="2336800"/>
          <p14:tracePt t="176722" x="3706813" y="2376488"/>
          <p14:tracePt t="176729" x="3794125" y="2416175"/>
          <p14:tracePt t="176735" x="3906838" y="2463800"/>
          <p14:tracePt t="176742" x="4049713" y="2527300"/>
          <p14:tracePt t="176750" x="4210050" y="2584450"/>
          <p14:tracePt t="176759" x="4337050" y="2632075"/>
          <p14:tracePt t="176767" x="4416425" y="2655888"/>
          <p14:tracePt t="176772" x="4527550" y="2687638"/>
          <p14:tracePt t="176781" x="4616450" y="2703513"/>
          <p14:tracePt t="176791" x="4687888" y="2711450"/>
          <p14:tracePt t="176796" x="4759325" y="2711450"/>
          <p14:tracePt t="176803" x="4838700" y="2711450"/>
          <p14:tracePt t="176813" x="4894263" y="2711450"/>
          <p14:tracePt t="176818" x="4933950" y="2711450"/>
          <p14:tracePt t="176826" x="4999038" y="2711450"/>
          <p14:tracePt t="176834" x="5054600" y="2711450"/>
          <p14:tracePt t="176840" x="5118100" y="2711450"/>
          <p14:tracePt t="176849" x="5165725" y="2711450"/>
          <p14:tracePt t="176857" x="5213350" y="2711450"/>
          <p14:tracePt t="176864" x="5237163" y="2711450"/>
          <p14:tracePt t="176871" x="5268913" y="2711450"/>
          <p14:tracePt t="176881" x="5300663" y="2703513"/>
          <p14:tracePt t="176886" x="5326063" y="2695575"/>
          <p14:tracePt t="176892" x="5341938" y="2687638"/>
          <p14:tracePt t="176900" x="5365750" y="2687638"/>
          <p14:tracePt t="176908" x="5389563" y="2679700"/>
          <p14:tracePt t="176917" x="5405438" y="2671763"/>
          <p14:tracePt t="176922" x="5429250" y="2663825"/>
          <p14:tracePt t="176932" x="5492750" y="2647950"/>
          <p14:tracePt t="176938" x="5540375" y="2632075"/>
          <p14:tracePt t="176948" x="5595938" y="2616200"/>
          <p14:tracePt t="176953" x="5659438" y="2608263"/>
          <p14:tracePt t="176963" x="5708650" y="2592388"/>
          <p14:tracePt t="176968" x="5772150" y="2584450"/>
          <p14:tracePt t="176978" x="5819775" y="2559050"/>
          <p14:tracePt t="176984" x="5867400" y="2543175"/>
          <p14:tracePt t="176991" x="5891213" y="2535238"/>
          <p14:tracePt t="176998" x="5922963" y="2519363"/>
          <p14:tracePt t="177006" x="5938838" y="2511425"/>
          <p14:tracePt t="177013" x="5954713" y="2511425"/>
          <p14:tracePt t="177020" x="5978525" y="2495550"/>
          <p14:tracePt t="177030" x="6010275" y="2495550"/>
          <p14:tracePt t="177037" x="6051550" y="2487613"/>
          <p14:tracePt t="177044" x="6091238" y="2487613"/>
          <p14:tracePt t="177050" x="6146800" y="2487613"/>
          <p14:tracePt t="177058" x="6210300" y="2487613"/>
          <p14:tracePt t="177065" x="6273800" y="2487613"/>
          <p14:tracePt t="177072" x="6313488" y="2487613"/>
          <p14:tracePt t="177082" x="6376988" y="2487613"/>
          <p14:tracePt t="177088" x="6426200" y="2487613"/>
          <p14:tracePt t="177095" x="6457950" y="2487613"/>
          <p14:tracePt t="177103" x="6489700" y="2487613"/>
          <p14:tracePt t="177112" x="6505575" y="2487613"/>
          <p14:tracePt t="177119" x="6513513" y="2487613"/>
          <p14:tracePt t="177126" x="6529388" y="2487613"/>
          <p14:tracePt t="177134" x="6537325" y="2487613"/>
          <p14:tracePt t="177166" x="6545263" y="2471738"/>
          <p14:tracePt t="177170" x="6553200" y="2471738"/>
          <p14:tracePt t="177245" x="6545263" y="2471738"/>
          <p14:tracePt t="177252" x="6537325" y="2463800"/>
          <p14:tracePt t="177261" x="6521450" y="2463800"/>
          <p14:tracePt t="177267" x="6505575" y="2463800"/>
          <p14:tracePt t="177275" x="6481763" y="2455863"/>
          <p14:tracePt t="177282" x="6450013" y="2447925"/>
          <p14:tracePt t="177290" x="6426200" y="2447925"/>
          <p14:tracePt t="177298" x="6402388" y="2439988"/>
          <p14:tracePt t="177306" x="6376988" y="2439988"/>
          <p14:tracePt t="177313" x="6361113" y="2432050"/>
          <p14:tracePt t="177320" x="6337300" y="2432050"/>
          <p14:tracePt t="177336" x="6329363" y="2432050"/>
          <p14:tracePt t="177440" x="6329363" y="2424113"/>
          <p14:tracePt t="177464" x="6329363" y="2416175"/>
          <p14:tracePt t="177470" x="6345238" y="2416175"/>
          <p14:tracePt t="177478" x="6345238" y="2408238"/>
          <p14:tracePt t="177485" x="6353175" y="2400300"/>
          <p14:tracePt t="177492" x="6361113" y="2400300"/>
          <p14:tracePt t="177500" x="6369050" y="2392363"/>
          <p14:tracePt t="177509" x="6384925" y="2384425"/>
          <p14:tracePt t="177515" x="6392863" y="2384425"/>
          <p14:tracePt t="177531" x="6402388" y="2384425"/>
          <p14:tracePt t="177538" x="6410325" y="2384425"/>
          <p14:tracePt t="177545" x="6418263" y="2384425"/>
          <p14:tracePt t="177561" x="6434138" y="2376488"/>
          <p14:tracePt t="177583" x="6442075" y="2376488"/>
          <p14:tracePt t="179586" x="6434138" y="2376488"/>
          <p14:tracePt t="179593" x="6426200" y="2376488"/>
          <p14:tracePt t="179601" x="6410325" y="2376488"/>
          <p14:tracePt t="179609" x="6392863" y="2376488"/>
          <p14:tracePt t="179616" x="6376988" y="2384425"/>
          <p14:tracePt t="179622" x="6361113" y="2384425"/>
          <p14:tracePt t="179632" x="6337300" y="2400300"/>
          <p14:tracePt t="179638" x="6313488" y="2416175"/>
          <p14:tracePt t="179646" x="6289675" y="2416175"/>
          <p14:tracePt t="179652" x="6265863" y="2432050"/>
          <p14:tracePt t="179662" x="6249988" y="2439988"/>
          <p14:tracePt t="179668" x="6226175" y="2439988"/>
          <p14:tracePt t="179677" x="6210300" y="2447925"/>
          <p14:tracePt t="179684" x="6202363" y="2455863"/>
          <p14:tracePt t="179692" x="6186488" y="2455863"/>
          <p14:tracePt t="179698" x="6178550" y="2455863"/>
          <p14:tracePt t="179705" x="6170613" y="2455863"/>
          <p14:tracePt t="179716" x="6170613" y="2463800"/>
          <p14:tracePt t="179720" x="6162675" y="2463800"/>
          <p14:tracePt t="179729" x="6154738" y="2463800"/>
          <p14:tracePt t="179735" x="6154738" y="2471738"/>
          <p14:tracePt t="179761" x="6146800" y="2471738"/>
          <p14:tracePt t="180193" x="6154738" y="2471738"/>
          <p14:tracePt t="180200" x="6162675" y="2471738"/>
          <p14:tracePt t="180215" x="6146800" y="2471738"/>
          <p14:tracePt t="180222" x="6107113" y="2471738"/>
          <p14:tracePt t="180232" x="6051550" y="2471738"/>
          <p14:tracePt t="180238" x="5986463" y="2471738"/>
          <p14:tracePt t="180246" x="5907088" y="2471738"/>
          <p14:tracePt t="180253" x="5827713" y="2455863"/>
          <p14:tracePt t="180262" x="5740400" y="2432050"/>
          <p14:tracePt t="180268" x="5611813" y="2360613"/>
          <p14:tracePt t="180275" x="5405438" y="2265363"/>
          <p14:tracePt t="180283" x="5260975" y="2249488"/>
          <p14:tracePt t="180290" x="5237163" y="2241550"/>
          <p14:tracePt t="180343" x="5245100" y="2265363"/>
          <p14:tracePt t="180350" x="5300663" y="2336800"/>
          <p14:tracePt t="180358" x="5349875" y="2392363"/>
          <p14:tracePt t="180365" x="5405438" y="2439988"/>
          <p14:tracePt t="180373" x="5445125" y="2463800"/>
          <p14:tracePt t="180380" x="5468938" y="2479675"/>
          <p14:tracePt t="180387" x="5476875" y="2479675"/>
          <p14:tracePt t="180411" x="5468938" y="2471738"/>
          <p14:tracePt t="180418" x="5461000" y="2455863"/>
          <p14:tracePt t="180426" x="5429250" y="2439988"/>
          <p14:tracePt t="180433" x="5405438" y="2424113"/>
          <p14:tracePt t="180440" x="5397500" y="2416175"/>
          <p14:tracePt t="180447" x="5373688" y="2416175"/>
          <p14:tracePt t="180455" x="5365750" y="2416175"/>
          <p14:tracePt t="180463" x="5349875" y="2416175"/>
          <p14:tracePt t="180470" x="5334000" y="2408238"/>
          <p14:tracePt t="180480" x="5300663" y="2408238"/>
          <p14:tracePt t="180485" x="5276850" y="2408238"/>
          <p14:tracePt t="180493" x="5237163" y="2408238"/>
          <p14:tracePt t="180500" x="5181600" y="2416175"/>
          <p14:tracePt t="180509" x="5110163" y="2432050"/>
          <p14:tracePt t="180515" x="5038725" y="2439988"/>
          <p14:tracePt t="180522" x="5006975" y="2439988"/>
          <p14:tracePt t="180530" x="4951413" y="2432050"/>
          <p14:tracePt t="180538" x="4878388" y="2408238"/>
          <p14:tracePt t="180545" x="4806950" y="2392363"/>
          <p14:tracePt t="180553" x="4719638" y="2352675"/>
          <p14:tracePt t="180561" x="4600575" y="2336800"/>
          <p14:tracePt t="180567" x="4511675" y="2328863"/>
          <p14:tracePt t="180575" x="4400550" y="2320925"/>
          <p14:tracePt t="180583" x="4249738" y="2297113"/>
          <p14:tracePt t="180590" x="4105275" y="2289175"/>
          <p14:tracePt t="180598" x="3954463" y="2281238"/>
          <p14:tracePt t="180605" x="3794125" y="2281238"/>
          <p14:tracePt t="180613" x="3619500" y="2265363"/>
          <p14:tracePt t="180620" x="3419475" y="2265363"/>
          <p14:tracePt t="180628" x="3292475" y="2265363"/>
          <p14:tracePt t="180637" x="3068638" y="2273300"/>
          <p14:tracePt t="180643" x="2798763" y="2312988"/>
          <p14:tracePt t="180651" x="2566988" y="2352675"/>
          <p14:tracePt t="180658" x="2374900" y="2384425"/>
          <p14:tracePt t="180665" x="2232025" y="2408238"/>
          <p14:tracePt t="180672" x="2152650" y="2416175"/>
          <p14:tracePt t="180680" x="2065338" y="2416175"/>
          <p14:tracePt t="180688" x="1992313" y="2416175"/>
          <p14:tracePt t="180695" x="1936750" y="2416175"/>
          <p14:tracePt t="180703" x="1873250" y="2408238"/>
          <p14:tracePt t="180711" x="1817688" y="2400300"/>
          <p14:tracePt t="180718" x="1778000" y="2392363"/>
          <p14:tracePt t="180726" x="1706563" y="2384425"/>
          <p14:tracePt t="180732" x="1651000" y="2376488"/>
          <p14:tracePt t="180740" x="1593850" y="2376488"/>
          <p14:tracePt t="180747" x="1554163" y="2368550"/>
          <p14:tracePt t="180756" x="1522413" y="2368550"/>
          <p14:tracePt t="180763" x="1466850" y="2360613"/>
          <p14:tracePt t="180770" x="1427163" y="2352675"/>
          <p14:tracePt t="180779" x="1403350" y="2344738"/>
          <p14:tracePt t="180785" x="1371600" y="2328863"/>
          <p14:tracePt t="180793" x="1331913" y="2312988"/>
          <p14:tracePt t="180800" x="1300163" y="2305050"/>
          <p14:tracePt t="180809" x="1266825" y="2289175"/>
          <p14:tracePt t="180815" x="1243013" y="2289175"/>
          <p14:tracePt t="180822" x="1219200" y="2281238"/>
          <p14:tracePt t="180830" x="1203325" y="2281238"/>
          <p14:tracePt t="180838" x="1179513" y="2273300"/>
          <p14:tracePt t="180845" x="1155700" y="2273300"/>
          <p14:tracePt t="180853" x="1131888" y="2273300"/>
          <p14:tracePt t="180861" x="1108075" y="2273300"/>
          <p14:tracePt t="180868" x="1100138" y="2273300"/>
          <p14:tracePt t="180875" x="1092200" y="2273300"/>
          <p14:tracePt t="180883" x="1068388" y="2273300"/>
          <p14:tracePt t="180891" x="1060450" y="2273300"/>
          <p14:tracePt t="180898" x="1052513" y="2273300"/>
          <p14:tracePt t="180905" x="1036638" y="2273300"/>
          <p14:tracePt t="180912" x="1028700" y="2273300"/>
          <p14:tracePt t="180920" x="1020763" y="2273300"/>
          <p14:tracePt t="180928" x="1004888" y="2281238"/>
          <p14:tracePt t="180935" x="989013" y="2289175"/>
          <p14:tracePt t="180943" x="965200" y="2297113"/>
          <p14:tracePt t="180950" x="949325" y="2312988"/>
          <p14:tracePt t="180958" x="933450" y="2328863"/>
          <p14:tracePt t="180966" x="917575" y="2344738"/>
          <p14:tracePt t="180972" x="908050" y="2360613"/>
          <p14:tracePt t="180980" x="908050" y="2368550"/>
          <p14:tracePt t="180988" x="900113" y="2384425"/>
          <p14:tracePt t="181003" x="900113" y="2392363"/>
          <p14:tracePt t="181011" x="892175" y="2392363"/>
          <p14:tracePt t="181017" x="892175" y="2400300"/>
          <p14:tracePt t="181055" x="892175" y="2408238"/>
          <p14:tracePt t="181145" x="892175" y="2416175"/>
          <p14:tracePt t="181167" x="892175" y="2424113"/>
          <p14:tracePt t="181175" x="892175" y="2432050"/>
          <p14:tracePt t="181182" x="900113" y="2439988"/>
          <p14:tracePt t="181190" x="925513" y="2447925"/>
          <p14:tracePt t="181197" x="941388" y="2463800"/>
          <p14:tracePt t="181205" x="965200" y="2463800"/>
          <p14:tracePt t="181212" x="989013" y="2479675"/>
          <p14:tracePt t="181220" x="1028700" y="2503488"/>
          <p14:tracePt t="181228" x="1060450" y="2519363"/>
          <p14:tracePt t="181235" x="1100138" y="2527300"/>
          <p14:tracePt t="181244" x="1147763" y="2543175"/>
          <p14:tracePt t="181250" x="1179513" y="2551113"/>
          <p14:tracePt t="181258" x="1219200" y="2566988"/>
          <p14:tracePt t="181265" x="1258888" y="2576513"/>
          <p14:tracePt t="181272" x="1308100" y="2584450"/>
          <p14:tracePt t="181280" x="1347788" y="2592388"/>
          <p14:tracePt t="181287" x="1395413" y="2592388"/>
          <p14:tracePt t="181295" x="1435100" y="2592388"/>
          <p14:tracePt t="181303" x="1466850" y="2592388"/>
          <p14:tracePt t="181311" x="1498600" y="2592388"/>
          <p14:tracePt t="181317" x="1546225" y="2592388"/>
          <p14:tracePt t="181325" x="1570038" y="2592388"/>
          <p14:tracePt t="181333" x="1585913" y="2592388"/>
          <p14:tracePt t="181341" x="1609725" y="2584450"/>
          <p14:tracePt t="181348" x="1617663" y="2584450"/>
          <p14:tracePt t="181355" x="1633538" y="2584450"/>
          <p14:tracePt t="181370" x="1641475" y="2584450"/>
          <p14:tracePt t="181670" x="1651000" y="2584450"/>
          <p14:tracePt t="181678" x="1658938" y="2584450"/>
          <p14:tracePt t="181685" x="1682750" y="2576513"/>
          <p14:tracePt t="181693" x="1698625" y="2576513"/>
          <p14:tracePt t="181700" x="1714500" y="2566988"/>
          <p14:tracePt t="181707" x="1730375" y="2566988"/>
          <p14:tracePt t="181715" x="1754188" y="2566988"/>
          <p14:tracePt t="181723" x="1770063" y="2566988"/>
          <p14:tracePt t="181730" x="1793875" y="2566988"/>
          <p14:tracePt t="181737" x="1817688" y="2566988"/>
          <p14:tracePt t="181746" x="1833563" y="2566988"/>
          <p14:tracePt t="181753" x="1857375" y="2566988"/>
          <p14:tracePt t="181761" x="1881188" y="2566988"/>
          <p14:tracePt t="181768" x="1905000" y="2566988"/>
          <p14:tracePt t="181775" x="1936750" y="2566988"/>
          <p14:tracePt t="181783" x="1960563" y="2566988"/>
          <p14:tracePt t="181790" x="1992313" y="2566988"/>
          <p14:tracePt t="181797" x="2017713" y="2559050"/>
          <p14:tracePt t="181806" x="2041525" y="2559050"/>
          <p14:tracePt t="181813" x="2057400" y="2559050"/>
          <p14:tracePt t="181820" x="2073275" y="2559050"/>
          <p14:tracePt t="181828" x="2089150" y="2559050"/>
          <p14:tracePt t="181835" x="2105025" y="2559050"/>
          <p14:tracePt t="181843" x="2112963" y="2559050"/>
          <p14:tracePt t="181850" x="2128838" y="2559050"/>
          <p14:tracePt t="181857" x="2136775" y="2559050"/>
          <p14:tracePt t="181865" x="2152650" y="2559050"/>
          <p14:tracePt t="181873" x="2168525" y="2566988"/>
          <p14:tracePt t="181880" x="2184400" y="2566988"/>
          <p14:tracePt t="181887" x="2208213" y="2566988"/>
          <p14:tracePt t="181895" x="2239963" y="2576513"/>
          <p14:tracePt t="181903" x="2271713" y="2576513"/>
          <p14:tracePt t="181910" x="2295525" y="2576513"/>
          <p14:tracePt t="181918" x="2327275" y="2584450"/>
          <p14:tracePt t="181925" x="2359025" y="2584450"/>
          <p14:tracePt t="181933" x="2384425" y="2592388"/>
          <p14:tracePt t="181941" x="2400300" y="2600325"/>
          <p14:tracePt t="181947" x="2424113" y="2600325"/>
          <p14:tracePt t="181955" x="2439988" y="2600325"/>
          <p14:tracePt t="181963" x="2463800" y="2608263"/>
          <p14:tracePt t="181970" x="2487613" y="2608263"/>
          <p14:tracePt t="181978" x="2511425" y="2616200"/>
          <p14:tracePt t="181985" x="2535238" y="2616200"/>
          <p14:tracePt t="181993" x="2574925" y="2624138"/>
          <p14:tracePt t="182001" x="2622550" y="2632075"/>
          <p14:tracePt t="182007" x="2670175" y="2632075"/>
          <p14:tracePt t="182015" x="2733675" y="2632075"/>
          <p14:tracePt t="182023" x="2790825" y="2632075"/>
          <p14:tracePt t="182030" x="2870200" y="2632075"/>
          <p14:tracePt t="182037" x="2917825" y="2632075"/>
          <p14:tracePt t="182045" x="2965450" y="2640013"/>
          <p14:tracePt t="182053" x="3021013" y="2640013"/>
          <p14:tracePt t="182060" x="3060700" y="2640013"/>
          <p14:tracePt t="182067" x="3109913" y="2647950"/>
          <p14:tracePt t="182075" x="3141663" y="2655888"/>
          <p14:tracePt t="182083" x="3173413" y="2655888"/>
          <p14:tracePt t="182090" x="3197225" y="2655888"/>
          <p14:tracePt t="182097" x="3221038" y="2655888"/>
          <p14:tracePt t="182105" x="3244850" y="2655888"/>
          <p14:tracePt t="182112" x="3268663" y="2655888"/>
          <p14:tracePt t="182120" x="3300413" y="2655888"/>
          <p14:tracePt t="182128" x="3324225" y="2663825"/>
          <p14:tracePt t="182135" x="3348038" y="2663825"/>
          <p14:tracePt t="182160" x="3419475" y="2663825"/>
          <p14:tracePt t="182165" x="3443288" y="2663825"/>
          <p14:tracePt t="182173" x="3467100" y="2663825"/>
          <p14:tracePt t="182180" x="3476625" y="2663825"/>
          <p14:tracePt t="182188" x="3484563" y="2663825"/>
          <p14:tracePt t="182232" x="3467100" y="2663825"/>
          <p14:tracePt t="182241" x="3467100" y="2647950"/>
          <p14:tracePt t="182247" x="3467100" y="2632075"/>
          <p14:tracePt t="182255" x="3459163" y="2616200"/>
          <p14:tracePt t="182263" x="3459163" y="2584450"/>
          <p14:tracePt t="182270" x="3451225" y="2566988"/>
          <p14:tracePt t="182277" x="3451225" y="2551113"/>
          <p14:tracePt t="182285" x="3451225" y="2543175"/>
          <p14:tracePt t="182397" x="3540125" y="2559050"/>
          <p14:tracePt t="182405" x="3603625" y="2566988"/>
          <p14:tracePt t="182413" x="3683000" y="2584450"/>
          <p14:tracePt t="182420" x="3754438" y="2600325"/>
          <p14:tracePt t="182428" x="3843338" y="2624138"/>
          <p14:tracePt t="182437" x="3930650" y="2640013"/>
          <p14:tracePt t="182443" x="3986213" y="2663825"/>
          <p14:tracePt t="182450" x="4065588" y="2687638"/>
          <p14:tracePt t="182458" x="4121150" y="2719388"/>
          <p14:tracePt t="182465" x="4176713" y="2735263"/>
          <p14:tracePt t="182473" x="4225925" y="2751138"/>
          <p14:tracePt t="182480" x="4281488" y="2767013"/>
          <p14:tracePt t="182488" x="4337050" y="2774950"/>
          <p14:tracePt t="182495" x="4360863" y="2782888"/>
          <p14:tracePt t="182503" x="4432300" y="2806700"/>
          <p14:tracePt t="182511" x="4535488" y="2814638"/>
          <p14:tracePt t="182518" x="4616450" y="2814638"/>
          <p14:tracePt t="182526" x="4703763" y="2814638"/>
          <p14:tracePt t="182533" x="4767263" y="2814638"/>
          <p14:tracePt t="182541" x="4806950" y="2814638"/>
          <p14:tracePt t="182548" x="4870450" y="2822575"/>
          <p14:tracePt t="182555" x="4926013" y="2822575"/>
          <p14:tracePt t="182563" x="4991100" y="2830513"/>
          <p14:tracePt t="182570" x="5070475" y="2846388"/>
          <p14:tracePt t="182577" x="5173663" y="2854325"/>
          <p14:tracePt t="182585" x="5292725" y="2854325"/>
          <p14:tracePt t="182593" x="5405438" y="2854325"/>
          <p14:tracePt t="182600" x="5500688" y="2854325"/>
          <p14:tracePt t="182608" x="5627688" y="2854325"/>
          <p14:tracePt t="182615" x="5780088" y="2854325"/>
          <p14:tracePt t="182624" x="5899150" y="2854325"/>
          <p14:tracePt t="182630" x="6002338" y="2854325"/>
          <p14:tracePt t="182638" x="6091238" y="2854325"/>
          <p14:tracePt t="182645" x="6130925" y="2854325"/>
          <p14:tracePt t="182653" x="6178550" y="2854325"/>
          <p14:tracePt t="182661" x="6210300" y="2854325"/>
          <p14:tracePt t="182668" x="6218238" y="2854325"/>
          <p14:tracePt t="182676" x="6234113" y="2846388"/>
          <p14:tracePt t="182683" x="6234113" y="2838450"/>
          <p14:tracePt t="182691" x="6234113" y="2830513"/>
          <p14:tracePt t="182706" x="6242050" y="2814638"/>
          <p14:tracePt t="182720" x="6242050" y="2806700"/>
          <p14:tracePt t="182727" x="6242050" y="2798763"/>
          <p14:tracePt t="182735" x="6226175" y="2790825"/>
          <p14:tracePt t="182743" x="6210300" y="2790825"/>
          <p14:tracePt t="182750" x="6194425" y="2782888"/>
          <p14:tracePt t="182757" x="6170613" y="2774950"/>
          <p14:tracePt t="182765" x="6146800" y="2774950"/>
          <p14:tracePt t="182774" x="6115050" y="2767013"/>
          <p14:tracePt t="182780" x="6075363" y="2759075"/>
          <p14:tracePt t="182788" x="6043613" y="2751138"/>
          <p14:tracePt t="182795" x="6018213" y="2743200"/>
          <p14:tracePt t="182803" x="5970588" y="2735263"/>
          <p14:tracePt t="182810" x="5938838" y="2727325"/>
          <p14:tracePt t="182817" x="5915025" y="2719388"/>
          <p14:tracePt t="182826" x="5891213" y="2719388"/>
          <p14:tracePt t="182832" x="5867400" y="2711450"/>
          <p14:tracePt t="182841" x="5851525" y="2711450"/>
          <p14:tracePt t="182848" x="5827713" y="2711450"/>
          <p14:tracePt t="182856" x="5795963" y="2703513"/>
          <p14:tracePt t="182863" x="5780088" y="2703513"/>
          <p14:tracePt t="182870" x="5748338" y="2703513"/>
          <p14:tracePt t="182878" x="5724525" y="2703513"/>
          <p14:tracePt t="182885" x="5692775" y="2703513"/>
          <p14:tracePt t="182893" x="5651500" y="2703513"/>
          <p14:tracePt t="182900" x="5627688" y="2703513"/>
          <p14:tracePt t="182908" x="5595938" y="2703513"/>
          <p14:tracePt t="182915" x="5588000" y="2703513"/>
          <p14:tracePt t="182924" x="5548313" y="2703513"/>
          <p14:tracePt t="182930" x="5540375" y="2703513"/>
          <p14:tracePt t="182938" x="5532438" y="2703513"/>
          <p14:tracePt t="182945" x="5524500" y="2703513"/>
          <p14:tracePt t="182953" x="5516563" y="2703513"/>
          <p14:tracePt t="183050" x="5516563" y="2695575"/>
          <p14:tracePt t="183058" x="5508625" y="2687638"/>
          <p14:tracePt t="183065" x="5508625" y="2679700"/>
          <p14:tracePt t="183074" x="5500688" y="2679700"/>
          <p14:tracePt t="183080" x="5492750" y="2671763"/>
          <p14:tracePt t="183088" x="5476875" y="2663825"/>
          <p14:tracePt t="183103" x="5468938" y="2655888"/>
          <p14:tracePt t="183110" x="5453063" y="2647950"/>
          <p14:tracePt t="183118" x="5445125" y="2640013"/>
          <p14:tracePt t="183125" x="5429250" y="2632075"/>
          <p14:tracePt t="183133" x="5413375" y="2616200"/>
          <p14:tracePt t="183140" x="5397500" y="2608263"/>
          <p14:tracePt t="183158" x="5357813" y="2584450"/>
          <p14:tracePt t="183163" x="5349875" y="2584450"/>
          <p14:tracePt t="183170" x="5341938" y="2584450"/>
          <p14:tracePt t="183177" x="5326063" y="2584450"/>
          <p14:tracePt t="183342" x="5349875" y="2584450"/>
          <p14:tracePt t="183350" x="5357813" y="2576513"/>
          <p14:tracePt t="183358" x="5389563" y="2576513"/>
          <p14:tracePt t="183365" x="5413375" y="2566988"/>
          <p14:tracePt t="183374" x="5437188" y="2566988"/>
          <p14:tracePt t="183380" x="5484813" y="2559050"/>
          <p14:tracePt t="183388" x="5516563" y="2559050"/>
          <p14:tracePt t="183395" x="5556250" y="2551113"/>
          <p14:tracePt t="183403" x="5580063" y="2551113"/>
          <p14:tracePt t="183411" x="5595938" y="2551113"/>
          <p14:tracePt t="183417" x="5611813" y="2551113"/>
          <p14:tracePt t="183426" x="5619750" y="2551113"/>
          <p14:tracePt t="183433" x="5643563" y="2551113"/>
          <p14:tracePt t="183448" x="5651500" y="2551113"/>
          <p14:tracePt t="183463" x="5659438" y="2551113"/>
          <p14:tracePt t="183500" x="5667375" y="2551113"/>
          <p14:tracePt t="184032" x="5676900" y="2551113"/>
          <p14:tracePt t="184043" x="5684838" y="2551113"/>
          <p14:tracePt t="184048" x="5708650" y="2551113"/>
          <p14:tracePt t="184059" x="5724525" y="2551113"/>
          <p14:tracePt t="184063" x="5740400" y="2551113"/>
          <p14:tracePt t="184074" x="5748338" y="2551113"/>
          <p14:tracePt t="184079" x="5756275" y="2551113"/>
          <p14:tracePt t="184086" x="5772150" y="2551113"/>
          <p14:tracePt t="184094" x="5780088" y="2551113"/>
          <p14:tracePt t="184102" x="5788025" y="2551113"/>
          <p14:tracePt t="184108" x="5795963" y="2551113"/>
          <p14:tracePt t="184124" x="5811838" y="2551113"/>
          <p14:tracePt t="184138" x="5819775" y="2551113"/>
          <p14:tracePt t="184145" x="5827713" y="2551113"/>
          <p14:tracePt t="184160" x="5835650" y="2551113"/>
          <p14:tracePt t="184161" x="5843588" y="2551113"/>
          <p14:tracePt t="184169" x="5859463" y="2551113"/>
          <p14:tracePt t="184176" x="5867400" y="2551113"/>
          <p14:tracePt t="184184" x="5883275" y="2551113"/>
          <p14:tracePt t="184192" x="5891213" y="2551113"/>
          <p14:tracePt t="184198" x="5907088" y="2551113"/>
          <p14:tracePt t="184213" x="5915025" y="2551113"/>
          <p14:tracePt t="184229" x="5930900" y="2551113"/>
          <p14:tracePt t="184243" x="5938838" y="2551113"/>
          <p14:tracePt t="184259" x="5954713" y="2551113"/>
          <p14:tracePt t="184272" x="5962650" y="2551113"/>
          <p14:tracePt t="184288" x="5970588" y="2551113"/>
          <p14:tracePt t="184303" x="5978525" y="2551113"/>
          <p14:tracePt t="184310" x="5986463" y="2551113"/>
          <p14:tracePt t="184326" x="5994400" y="2551113"/>
          <p14:tracePt t="184341" x="6002338" y="2551113"/>
          <p14:tracePt t="184356" x="6010275" y="2551113"/>
          <p14:tracePt t="184371" x="6018213" y="2551113"/>
          <p14:tracePt t="184378" x="6026150" y="2551113"/>
          <p14:tracePt t="184415" x="6034088" y="2551113"/>
          <p14:tracePt t="184438" x="6043613" y="2559050"/>
          <p14:tracePt t="184453" x="6051550" y="2559050"/>
          <p14:tracePt t="184460" x="6059488" y="2559050"/>
          <p14:tracePt t="184475" x="6067425" y="2559050"/>
          <p14:tracePt t="184483" x="6067425" y="2566988"/>
          <p14:tracePt t="184491" x="6075363" y="2566988"/>
          <p14:tracePt t="184497" x="6083300" y="2566988"/>
          <p14:tracePt t="184506" x="6091238" y="2566988"/>
          <p14:tracePt t="184520" x="6099175" y="2566988"/>
          <p14:tracePt t="184528" x="6115050" y="2566988"/>
          <p14:tracePt t="184542" x="6122988" y="2576513"/>
          <p14:tracePt t="184550" x="6138863" y="2576513"/>
          <p14:tracePt t="184558" x="6146800" y="2576513"/>
          <p14:tracePt t="184565" x="6154738" y="2576513"/>
          <p14:tracePt t="184573" x="6170613" y="2576513"/>
          <p14:tracePt t="184580" x="6170613" y="2584450"/>
          <p14:tracePt t="184588" x="6186488" y="2584450"/>
          <p14:tracePt t="184595" x="6194425" y="2584450"/>
          <p14:tracePt t="184604" x="6202363" y="2584450"/>
          <p14:tracePt t="184610" x="6210300" y="2584450"/>
          <p14:tracePt t="184618" x="6218238" y="2584450"/>
          <p14:tracePt t="184626" x="6218238" y="2592388"/>
          <p14:tracePt t="184633" x="6226175" y="2592388"/>
          <p14:tracePt t="184640" x="6234113" y="2592388"/>
          <p14:tracePt t="184647" x="6242050" y="2592388"/>
          <p14:tracePt t="184663" x="6249988" y="2592388"/>
          <p14:tracePt t="184678" x="6257925" y="2592388"/>
          <p14:tracePt t="184685" x="6265863" y="2592388"/>
          <p14:tracePt t="184708" x="6273800" y="2592388"/>
          <p14:tracePt t="184723" x="6281738" y="2592388"/>
          <p14:tracePt t="184731" x="6289675" y="2592388"/>
          <p14:tracePt t="184738" x="6297613" y="2592388"/>
          <p14:tracePt t="184745" x="6305550" y="2592388"/>
          <p14:tracePt t="184754" x="6313488" y="2592388"/>
          <p14:tracePt t="184761" x="6321425" y="2592388"/>
          <p14:tracePt t="184798" x="6329363" y="2592388"/>
          <p14:tracePt t="184828" x="6337300" y="2592388"/>
          <p14:tracePt t="184850" x="6345238" y="2592388"/>
          <p14:tracePt t="184858" x="6353175" y="2592388"/>
          <p14:tracePt t="184887" x="6361113" y="2592388"/>
          <p14:tracePt t="184918" x="6369050" y="2592388"/>
          <p14:tracePt t="184925" x="6369050" y="2600325"/>
          <p14:tracePt t="184933" x="6376988" y="2600325"/>
          <p14:tracePt t="184941" x="6384925" y="2600325"/>
          <p14:tracePt t="184955" x="6392863" y="2600325"/>
          <p14:tracePt t="184970" x="6402388" y="2600325"/>
          <p14:tracePt t="184985" x="6410325" y="2600325"/>
          <p14:tracePt t="184992" x="6410325" y="2608263"/>
          <p14:tracePt t="185000" x="6418263" y="2608263"/>
          <p14:tracePt t="185008" x="6434138" y="2608263"/>
          <p14:tracePt t="185015" x="6450013" y="2608263"/>
          <p14:tracePt t="185023" x="6465888" y="2608263"/>
          <p14:tracePt t="185030" x="6473825" y="2616200"/>
          <p14:tracePt t="185038" x="6481763" y="2616200"/>
          <p14:tracePt t="185045" x="6505575" y="2616200"/>
          <p14:tracePt t="185053" x="6521450" y="2624138"/>
          <p14:tracePt t="185060" x="6545263" y="2624138"/>
          <p14:tracePt t="185067" x="6553200" y="2624138"/>
          <p14:tracePt t="185075" x="6569075" y="2632075"/>
          <p14:tracePt t="185083" x="6584950" y="2632075"/>
          <p14:tracePt t="185091" x="6600825" y="2632075"/>
          <p14:tracePt t="185097" x="6616700" y="2632075"/>
          <p14:tracePt t="185106" x="6632575" y="2632075"/>
          <p14:tracePt t="185113" x="6648450" y="2632075"/>
          <p14:tracePt t="185120" x="6664325" y="2632075"/>
          <p14:tracePt t="185127" x="6688138" y="2632075"/>
          <p14:tracePt t="185135" x="6704013" y="2632075"/>
          <p14:tracePt t="185158" x="6735763" y="2632075"/>
          <p14:tracePt t="185159" x="6743700" y="2632075"/>
          <p14:tracePt t="185165" x="6759575" y="2632075"/>
          <p14:tracePt t="185173" x="6777038" y="2632075"/>
          <p14:tracePt t="185180" x="6792913" y="2632075"/>
          <p14:tracePt t="185188" x="6808788" y="2632075"/>
          <p14:tracePt t="185195" x="6832600" y="2632075"/>
          <p14:tracePt t="185203" x="6856413" y="2632075"/>
          <p14:tracePt t="185210" x="6872288" y="2632075"/>
          <p14:tracePt t="185218" x="6888163" y="2632075"/>
          <p14:tracePt t="185225" x="6911975" y="2632075"/>
          <p14:tracePt t="185232" x="6935788" y="2632075"/>
          <p14:tracePt t="185241" x="6943725" y="2632075"/>
          <p14:tracePt t="185248" x="6959600" y="2632075"/>
          <p14:tracePt t="185255" x="6983413" y="2632075"/>
          <p14:tracePt t="185263" x="6991350" y="2632075"/>
          <p14:tracePt t="185271" x="6999288" y="2632075"/>
          <p14:tracePt t="185277" x="7007225" y="2632075"/>
          <p14:tracePt t="185285" x="7023100" y="2632075"/>
          <p14:tracePt t="185292" x="7038975" y="2632075"/>
          <p14:tracePt t="185300" x="7046913" y="2632075"/>
          <p14:tracePt t="185308" x="7054850" y="2632075"/>
          <p14:tracePt t="185315" x="7062788" y="2632075"/>
          <p14:tracePt t="185323" x="7070725" y="2632075"/>
          <p14:tracePt t="185330" x="7086600" y="2632075"/>
          <p14:tracePt t="185338" x="7118350" y="2632075"/>
          <p14:tracePt t="185345" x="7126288" y="2632075"/>
          <p14:tracePt t="185757" x="7135813" y="2632075"/>
          <p14:tracePt t="185767" x="7143750" y="2632075"/>
          <p14:tracePt t="185780" x="7143750" y="2624138"/>
          <p14:tracePt t="185795" x="7143750" y="2616200"/>
          <p14:tracePt t="185812" x="7143750" y="2608263"/>
          <p14:tracePt t="185819" x="7135813" y="2600325"/>
          <p14:tracePt t="185826" x="7118350" y="2584450"/>
          <p14:tracePt t="185833" x="7102475" y="2566988"/>
          <p14:tracePt t="185841" x="7070725" y="2551113"/>
          <p14:tracePt t="185848" x="7054850" y="2535238"/>
          <p14:tracePt t="185855" x="7031038" y="2527300"/>
          <p14:tracePt t="185863" x="6991350" y="2511425"/>
          <p14:tracePt t="185870" x="6967538" y="2503488"/>
          <p14:tracePt t="185877" x="6943725" y="2495550"/>
          <p14:tracePt t="185886" x="6919913" y="2487613"/>
          <p14:tracePt t="185893" x="6896100" y="2479675"/>
          <p14:tracePt t="185900" x="6872288" y="2471738"/>
          <p14:tracePt t="185907" x="6848475" y="2463800"/>
          <p14:tracePt t="185915" x="6824663" y="2455863"/>
          <p14:tracePt t="185924" x="6800850" y="2447925"/>
          <p14:tracePt t="185930" x="6777038" y="2439988"/>
          <p14:tracePt t="185938" x="6751638" y="2439988"/>
          <p14:tracePt t="185945" x="6727825" y="2432050"/>
          <p14:tracePt t="185953" x="6704013" y="2424113"/>
          <p14:tracePt t="185960" x="6688138" y="2416175"/>
          <p14:tracePt t="185968" x="6664325" y="2408238"/>
          <p14:tracePt t="185975" x="6648450" y="2408238"/>
          <p14:tracePt t="185983" x="6624638" y="2408238"/>
          <p14:tracePt t="185990" x="6600825" y="2408238"/>
          <p14:tracePt t="185997" x="6584950" y="2400300"/>
          <p14:tracePt t="186005" x="6561138" y="2392363"/>
          <p14:tracePt t="186013" x="6537325" y="2392363"/>
          <p14:tracePt t="186021" x="6521450" y="2384425"/>
          <p14:tracePt t="186028" x="6497638" y="2384425"/>
          <p14:tracePt t="186035" x="6465888" y="2384425"/>
          <p14:tracePt t="186044" x="6450013" y="2376488"/>
          <p14:tracePt t="186050" x="6434138" y="2376488"/>
          <p14:tracePt t="186058" x="6418263" y="2376488"/>
          <p14:tracePt t="186073" x="6402388" y="2376488"/>
          <p14:tracePt t="186080" x="6392863" y="2376488"/>
          <p14:tracePt t="186088" x="6384925" y="2376488"/>
          <p14:tracePt t="186095" x="6376988" y="2376488"/>
          <p14:tracePt t="186104" x="6369050" y="2376488"/>
          <p14:tracePt t="186118" x="6361113" y="2376488"/>
          <p14:tracePt t="186125" x="6353175" y="2376488"/>
          <p14:tracePt t="186133" x="6345238" y="2376488"/>
          <p14:tracePt t="186171" x="6337300" y="2376488"/>
          <p14:tracePt t="186208" x="6329363" y="2376488"/>
          <p14:tracePt t="186215" x="6321425" y="2376488"/>
          <p14:tracePt t="186230" x="6313488" y="2384425"/>
          <p14:tracePt t="186245" x="6305550" y="2392363"/>
          <p14:tracePt t="186268" x="6297613" y="2392363"/>
          <p14:tracePt t="186447" x="6297613" y="2400300"/>
          <p14:tracePt t="186500" x="6305550" y="2400300"/>
          <p14:tracePt t="186507" x="6305550" y="2408238"/>
          <p14:tracePt t="186515" x="6313488" y="2408238"/>
          <p14:tracePt t="186523" x="6321425" y="2408238"/>
          <p14:tracePt t="186530" x="6329363" y="2416175"/>
          <p14:tracePt t="186538" x="6345238" y="2416175"/>
          <p14:tracePt t="186545" x="6361113" y="2424113"/>
          <p14:tracePt t="186552" x="6369050" y="2424113"/>
          <p14:tracePt t="186561" x="6384925" y="2432050"/>
          <p14:tracePt t="186568" x="6402388" y="2432050"/>
          <p14:tracePt t="186575" x="6410325" y="2432050"/>
          <p14:tracePt t="186583" x="6426200" y="2432050"/>
          <p14:tracePt t="186591" x="6434138" y="2432050"/>
          <p14:tracePt t="186598" x="6450013" y="2432050"/>
          <p14:tracePt t="186605" x="6457950" y="2432050"/>
          <p14:tracePt t="186613" x="6465888" y="2432050"/>
          <p14:tracePt t="186621" x="6481763" y="2432050"/>
          <p14:tracePt t="186627" x="6489700" y="2432050"/>
          <p14:tracePt t="186643" x="6505575" y="2432050"/>
          <p14:tracePt t="186657" x="6513513" y="2432050"/>
          <p14:tracePt t="186665" x="6521450" y="2432050"/>
          <p14:tracePt t="186673" x="6529388" y="2432050"/>
          <p14:tracePt t="186680" x="6537325" y="2432050"/>
          <p14:tracePt t="186688" x="6545263" y="2432050"/>
          <p14:tracePt t="186695" x="6553200" y="2432050"/>
          <p14:tracePt t="186703" x="6561138" y="2432050"/>
          <p14:tracePt t="186718" x="6577013" y="2432050"/>
          <p14:tracePt t="186882" x="6569075" y="2432050"/>
          <p14:tracePt t="186897" x="6561138" y="2432050"/>
          <p14:tracePt t="186905" x="6553200" y="2432050"/>
          <p14:tracePt t="186912" x="6537325" y="2424113"/>
          <p14:tracePt t="186921" x="6529388" y="2424113"/>
          <p14:tracePt t="186927" x="6521450" y="2424113"/>
          <p14:tracePt t="186943" x="6513513" y="2424113"/>
          <p14:tracePt t="186957" x="6505575" y="2424113"/>
          <p14:tracePt t="186980" x="6497638" y="2424113"/>
          <p14:tracePt t="187153" x="6489700" y="2416175"/>
          <p14:tracePt t="187168" x="6473825" y="2416175"/>
          <p14:tracePt t="187175" x="6465888" y="2416175"/>
          <p14:tracePt t="187183" x="6457950" y="2416175"/>
          <p14:tracePt t="187190" x="6450013" y="2416175"/>
          <p14:tracePt t="187198" x="6434138" y="2416175"/>
          <p14:tracePt t="187206" x="6426200" y="2408238"/>
          <p14:tracePt t="187213" x="6418263" y="2408238"/>
          <p14:tracePt t="187220" x="6410325" y="2408238"/>
          <p14:tracePt t="187227" x="6402388" y="2408238"/>
          <p14:tracePt t="187235" x="6392863" y="2408238"/>
          <p14:tracePt t="187242" x="6384925" y="2408238"/>
          <p14:tracePt t="187250" x="6376988" y="2400300"/>
          <p14:tracePt t="187257" x="6369050" y="2400300"/>
          <p14:tracePt t="187274" x="6361113" y="2400300"/>
          <p14:tracePt t="187280" x="6353175" y="2400300"/>
          <p14:tracePt t="187295" x="6345238" y="2400300"/>
          <p14:tracePt t="187310" x="6337300" y="2400300"/>
          <p14:tracePt t="187333" x="6329363" y="2400300"/>
          <p14:tracePt t="187347" x="6321425" y="2400300"/>
          <p14:tracePt t="188052" x="6329363" y="2400300"/>
          <p14:tracePt t="188063" x="6345238" y="2392363"/>
          <p14:tracePt t="188070" x="6353175" y="2384425"/>
          <p14:tracePt t="188076" x="6369050" y="2384425"/>
          <p14:tracePt t="188084" x="6376988" y="2384425"/>
          <p14:tracePt t="188098" x="6376988" y="2376488"/>
          <p14:tracePt t="188202" x="6384925" y="2376488"/>
          <p14:tracePt t="188210" x="6392863" y="2376488"/>
          <p14:tracePt t="188225" x="6402388" y="2376488"/>
          <p14:tracePt t="188240" x="6410325" y="2376488"/>
          <p14:tracePt t="188255" x="6418263" y="2376488"/>
          <p14:tracePt t="188263" x="6426200" y="2376488"/>
          <p14:tracePt t="189125" x="6434138" y="2376488"/>
          <p14:tracePt t="189132" x="6442075" y="2376488"/>
          <p14:tracePt t="189140" x="6450013" y="2376488"/>
          <p14:tracePt t="189148" x="6457950" y="2376488"/>
          <p14:tracePt t="189170" x="6505575" y="2384425"/>
          <p14:tracePt t="189177" x="6521450" y="2384425"/>
          <p14:tracePt t="189189" x="6537325" y="2392363"/>
          <p14:tracePt t="189193" x="6545263" y="2392363"/>
          <p14:tracePt t="189200" x="6553200" y="2392363"/>
          <p14:tracePt t="189208" x="6569075" y="2400300"/>
          <p14:tracePt t="189217" x="6577013" y="2400300"/>
          <p14:tracePt t="189224" x="6584950" y="2400300"/>
          <p14:tracePt t="189230" x="6592888" y="2400300"/>
          <p14:tracePt t="189237" x="6600825" y="2400300"/>
          <p14:tracePt t="189247" x="6608763" y="2400300"/>
          <p14:tracePt t="189253" x="6624638" y="2400300"/>
          <p14:tracePt t="189260" x="6632575" y="2400300"/>
          <p14:tracePt t="189275" x="6648450" y="2400300"/>
          <p14:tracePt t="189283" x="6656388" y="2400300"/>
          <p14:tracePt t="189298" x="6664325" y="2400300"/>
          <p14:tracePt t="189305" x="6672263" y="2400300"/>
          <p14:tracePt t="189321" x="6680200" y="2400300"/>
          <p14:tracePt t="190100" x="6688138" y="2400300"/>
          <p14:tracePt t="190197" x="6696075" y="2400300"/>
          <p14:tracePt t="190212" x="6704013" y="2400300"/>
          <p14:tracePt t="191255" x="6711950" y="2400300"/>
          <p14:tracePt t="193786" x="6616700" y="2400300"/>
          <p14:tracePt t="193789" x="0" y="0"/>
        </p14:tracePtLst>
        <p14:tracePtLst>
          <p14:tracePt t="194573" x="4648200" y="2527300"/>
          <p14:tracePt t="194577" x="4656138" y="2527300"/>
          <p14:tracePt t="194586" x="4664075" y="2519363"/>
          <p14:tracePt t="194592" x="4679950" y="2511425"/>
          <p14:tracePt t="194607" x="4687888" y="2511425"/>
          <p14:tracePt t="194615" x="4703763" y="2511425"/>
          <p14:tracePt t="194632" x="4711700" y="2511425"/>
          <p14:tracePt t="194639" x="4727575" y="2503488"/>
          <p14:tracePt t="194647" x="4735513" y="2503488"/>
          <p14:tracePt t="194654" x="4743450" y="2495550"/>
          <p14:tracePt t="194662" x="4759325" y="2495550"/>
          <p14:tracePt t="194668" x="4783138" y="2479675"/>
          <p14:tracePt t="194676" x="4799013" y="2471738"/>
          <p14:tracePt t="194685" x="4814888" y="2471738"/>
          <p14:tracePt t="194691" x="4838700" y="2463800"/>
          <p14:tracePt t="194701" x="4854575" y="2455863"/>
          <p14:tracePt t="194705" x="4870450" y="2455863"/>
          <p14:tracePt t="194713" x="4886325" y="2447925"/>
          <p14:tracePt t="194722" x="4902200" y="2447925"/>
          <p14:tracePt t="194729" x="4926013" y="2447925"/>
          <p14:tracePt t="194735" x="4951413" y="2447925"/>
          <p14:tracePt t="194744" x="4991100" y="2447925"/>
          <p14:tracePt t="194750" x="5022850" y="2447925"/>
          <p14:tracePt t="194759" x="5070475" y="2447925"/>
          <p14:tracePt t="194767" x="5133975" y="2455863"/>
          <p14:tracePt t="194773" x="5181600" y="2455863"/>
          <p14:tracePt t="194784" x="5245100" y="2463800"/>
          <p14:tracePt t="194788" x="5310188" y="2463800"/>
          <p14:tracePt t="194795" x="5381625" y="2463800"/>
          <p14:tracePt t="194803" x="5437188" y="2463800"/>
          <p14:tracePt t="194810" x="5508625" y="2479675"/>
          <p14:tracePt t="194818" x="5572125" y="2487613"/>
          <p14:tracePt t="194825" x="5651500" y="2495550"/>
          <p14:tracePt t="194833" x="5724525" y="2503488"/>
          <p14:tracePt t="194840" x="5788025" y="2503488"/>
          <p14:tracePt t="194847" x="5867400" y="2503488"/>
          <p14:tracePt t="194855" x="5907088" y="2503488"/>
          <p14:tracePt t="194863" x="5954713" y="2503488"/>
          <p14:tracePt t="194870" x="5994400" y="2503488"/>
          <p14:tracePt t="194878" x="6026150" y="2503488"/>
          <p14:tracePt t="194885" x="6059488" y="2503488"/>
          <p14:tracePt t="194893" x="6083300" y="2503488"/>
          <p14:tracePt t="194901" x="6107113" y="2503488"/>
          <p14:tracePt t="194908" x="6122988" y="2503488"/>
          <p14:tracePt t="194916" x="6146800" y="2495550"/>
          <p14:tracePt t="194923" x="6154738" y="2495550"/>
          <p14:tracePt t="194931" x="6162675" y="2495550"/>
          <p14:tracePt t="194938" x="6178550" y="2487613"/>
          <p14:tracePt t="194953" x="6186488" y="2487613"/>
          <p14:tracePt t="195042" x="6186488" y="2479675"/>
          <p14:tracePt t="195051" x="6186488" y="2471738"/>
          <p14:tracePt t="195057" x="6178550" y="2463800"/>
          <p14:tracePt t="195073" x="6170613" y="2455863"/>
          <p14:tracePt t="195088" x="6162675" y="2455863"/>
          <p14:tracePt t="195096" x="6162675" y="2447925"/>
          <p14:tracePt t="195102" x="6154738" y="2439988"/>
          <p14:tracePt t="195112" x="6146800" y="2439988"/>
          <p14:tracePt t="195119" x="6130925" y="2424113"/>
          <p14:tracePt t="195125" x="6115050" y="2408238"/>
          <p14:tracePt t="195135" x="6075363" y="2376488"/>
          <p14:tracePt t="195142" x="6043613" y="2360613"/>
          <p14:tracePt t="195148" x="5994400" y="2312988"/>
          <p14:tracePt t="195166" x="5907088" y="2241550"/>
          <p14:tracePt t="195170" x="5851525" y="2208213"/>
          <p14:tracePt t="195177" x="5803900" y="2168525"/>
          <p14:tracePt t="195185" x="5748338" y="2136775"/>
          <p14:tracePt t="195193" x="5700713" y="2105025"/>
          <p14:tracePt t="195200" x="5651500" y="2073275"/>
          <p14:tracePt t="195208" x="5619750" y="2041525"/>
          <p14:tracePt t="195215" x="5572125" y="2009775"/>
          <p14:tracePt t="195223" x="5556250" y="1993900"/>
          <p14:tracePt t="195230" x="5508625" y="1954213"/>
          <p14:tracePt t="195238" x="5468938" y="1914525"/>
          <p14:tracePt t="195245" x="5429250" y="1881188"/>
          <p14:tracePt t="195253" x="5357813" y="1825625"/>
          <p14:tracePt t="195260" x="5341938" y="1801813"/>
          <p14:tracePt t="195267" x="5326063" y="1793875"/>
          <p14:tracePt t="195275" x="5310188" y="1778000"/>
          <p14:tracePt t="195283" x="5300663" y="1778000"/>
          <p14:tracePt t="195291" x="5284788" y="1770063"/>
          <p14:tracePt t="195297" x="5276850" y="1762125"/>
          <p14:tracePt t="195306" x="5260975" y="1746250"/>
          <p14:tracePt t="195314" x="5245100" y="1738313"/>
          <p14:tracePt t="195321" x="5213350" y="1730375"/>
          <p14:tracePt t="195328" x="5181600" y="1706563"/>
          <p14:tracePt t="195335" x="5141913" y="1690688"/>
          <p14:tracePt t="195343" x="5110163" y="1682750"/>
          <p14:tracePt t="195350" x="5070475" y="1658938"/>
          <p14:tracePt t="195358" x="5038725" y="1658938"/>
          <p14:tracePt t="195366" x="4999038" y="1643063"/>
          <p14:tracePt t="195373" x="4967288" y="1635125"/>
          <p14:tracePt t="195380" x="4933950" y="1627188"/>
          <p14:tracePt t="195387" x="4894263" y="1611313"/>
          <p14:tracePt t="195395" x="4862513" y="1595438"/>
          <p14:tracePt t="195402" x="4822825" y="1595438"/>
          <p14:tracePt t="195410" x="4806950" y="1587500"/>
          <p14:tracePt t="195417" x="4783138" y="1579563"/>
          <p14:tracePt t="195425" x="4767263" y="1571625"/>
          <p14:tracePt t="195434" x="4759325" y="1571625"/>
          <p14:tracePt t="195643" x="4759325" y="1595438"/>
          <p14:tracePt t="195650" x="4759325" y="1611313"/>
          <p14:tracePt t="195657" x="4759325" y="1627188"/>
          <p14:tracePt t="195666" x="4759325" y="1651000"/>
          <p14:tracePt t="195673" x="4759325" y="1666875"/>
          <p14:tracePt t="195674" x="0" y="0"/>
        </p14:tracePtLst>
        <p14:tracePtLst>
          <p14:tracePt t="195982" x="4511675" y="3228975"/>
          <p14:tracePt t="196055" x="4519613" y="3228975"/>
          <p14:tracePt t="196070" x="4535488" y="3228975"/>
          <p14:tracePt t="196078" x="4559300" y="3228975"/>
          <p14:tracePt t="196085" x="4616450" y="3228975"/>
          <p14:tracePt t="196092" x="4656138" y="3228975"/>
          <p14:tracePt t="196100" x="4703763" y="3228975"/>
          <p14:tracePt t="196108" x="4751388" y="3236913"/>
          <p14:tracePt t="196115" x="4814888" y="3244850"/>
          <p14:tracePt t="196122" x="4878388" y="3244850"/>
          <p14:tracePt t="196131" x="4933950" y="3252788"/>
          <p14:tracePt t="196137" x="5022850" y="3262313"/>
          <p14:tracePt t="196148" x="5102225" y="3270250"/>
          <p14:tracePt t="196152" x="5189538" y="3278188"/>
          <p14:tracePt t="196160" x="5284788" y="3286125"/>
          <p14:tracePt t="196167" x="5381625" y="3294063"/>
          <p14:tracePt t="196175" x="5461000" y="3302000"/>
          <p14:tracePt t="196183" x="5540375" y="3309938"/>
          <p14:tracePt t="196191" x="5635625" y="3325813"/>
          <p14:tracePt t="196198" x="5740400" y="3333750"/>
          <p14:tracePt t="196205" x="5835650" y="3341688"/>
          <p14:tracePt t="196213" x="5915025" y="3349625"/>
          <p14:tracePt t="196220" x="6002338" y="3365500"/>
          <p14:tracePt t="196228" x="6083300" y="3373438"/>
          <p14:tracePt t="196235" x="6162675" y="3381375"/>
          <p14:tracePt t="196242" x="6249988" y="3389313"/>
          <p14:tracePt t="196250" x="6321425" y="3389313"/>
          <p14:tracePt t="196257" x="6410325" y="3397250"/>
          <p14:tracePt t="196265" x="6497638" y="3405188"/>
          <p14:tracePt t="196272" x="6569075" y="3413125"/>
          <p14:tracePt t="196281" x="6632575" y="3413125"/>
          <p14:tracePt t="196287" x="6719888" y="3413125"/>
          <p14:tracePt t="196296" x="6792913" y="3413125"/>
          <p14:tracePt t="196303" x="6856413" y="3413125"/>
          <p14:tracePt t="196310" x="6935788" y="3421063"/>
          <p14:tracePt t="196318" x="6983413" y="3421063"/>
          <p14:tracePt t="196325" x="7031038" y="3421063"/>
          <p14:tracePt t="196333" x="7086600" y="3429000"/>
          <p14:tracePt t="196340" x="7126288" y="3429000"/>
          <p14:tracePt t="196349" x="7183438" y="3429000"/>
          <p14:tracePt t="196355" x="7246938" y="3429000"/>
          <p14:tracePt t="196362" x="7286625" y="3421063"/>
          <p14:tracePt t="196370" x="7342188" y="3405188"/>
          <p14:tracePt t="196378" x="7366000" y="3389313"/>
          <p14:tracePt t="196385" x="7405688" y="3365500"/>
          <p14:tracePt t="196392" x="7437438" y="3341688"/>
          <p14:tracePt t="196400" x="7461250" y="3333750"/>
          <p14:tracePt t="196407" x="7477125" y="3309938"/>
          <p14:tracePt t="196416" x="7485063" y="3286125"/>
          <p14:tracePt t="196422" x="7502525" y="3262313"/>
          <p14:tracePt t="196432" x="7510463" y="3236913"/>
          <p14:tracePt t="196437" x="7518400" y="3205163"/>
          <p14:tracePt t="196446" x="7518400" y="3157538"/>
          <p14:tracePt t="196452" x="7518400" y="3117850"/>
          <p14:tracePt t="196460" x="7518400" y="3054350"/>
          <p14:tracePt t="196468" x="7518400" y="2998788"/>
          <p14:tracePt t="196475" x="7518400" y="2951163"/>
          <p14:tracePt t="196484" x="7493000" y="2894013"/>
          <p14:tracePt t="196490" x="7477125" y="2862263"/>
          <p14:tracePt t="196498" x="7445375" y="2814638"/>
          <p14:tracePt t="196505" x="7405688" y="2751138"/>
          <p14:tracePt t="196513" x="7350125" y="2695575"/>
          <p14:tracePt t="196521" x="7270750" y="2624138"/>
          <p14:tracePt t="196528" x="7215188" y="2576513"/>
          <p14:tracePt t="196535" x="7135813" y="2511425"/>
          <p14:tracePt t="196542" x="7054850" y="2455863"/>
          <p14:tracePt t="196550" x="6983413" y="2408238"/>
          <p14:tracePt t="196557" x="6904038" y="2344738"/>
          <p14:tracePt t="196565" x="6848475" y="2305050"/>
          <p14:tracePt t="196572" x="6784975" y="2249488"/>
          <p14:tracePt t="196581" x="6759575" y="2224088"/>
          <p14:tracePt t="196587" x="6711950" y="2184400"/>
          <p14:tracePt t="196595" x="6672263" y="2144713"/>
          <p14:tracePt t="196602" x="6632575" y="2105025"/>
          <p14:tracePt t="196610" x="6616700" y="2089150"/>
          <p14:tracePt t="196618" x="6592888" y="2081213"/>
          <p14:tracePt t="196625" x="6584950" y="2073275"/>
          <p14:tracePt t="196632" x="6577013" y="2073275"/>
          <p14:tracePt t="196640" x="6569075" y="2065338"/>
          <p14:tracePt t="196649" x="6569075" y="2057400"/>
          <p14:tracePt t="196655" x="6553200" y="2057400"/>
          <p14:tracePt t="196663" x="6537325" y="2041525"/>
          <p14:tracePt t="196670" x="6529388" y="2033588"/>
          <p14:tracePt t="196678" x="6513513" y="2025650"/>
          <p14:tracePt t="196685" x="6489700" y="2009775"/>
          <p14:tracePt t="196692" x="6473825" y="1993900"/>
          <p14:tracePt t="196700" x="6442075" y="1985963"/>
          <p14:tracePt t="196707" x="6410325" y="1970088"/>
          <p14:tracePt t="196716" x="6384925" y="1954213"/>
          <p14:tracePt t="196722" x="6361113" y="1946275"/>
          <p14:tracePt t="196731" x="6329363" y="1930400"/>
          <p14:tracePt t="196737" x="6297613" y="1898650"/>
          <p14:tracePt t="196746" x="6265863" y="1881188"/>
          <p14:tracePt t="196754" x="6242050" y="1857375"/>
          <p14:tracePt t="196760" x="6202363" y="1841500"/>
          <p14:tracePt t="196767" x="6178550" y="1809750"/>
          <p14:tracePt t="196775" x="6154738" y="1801813"/>
          <p14:tracePt t="196782" x="6130925" y="1778000"/>
          <p14:tracePt t="196790" x="6091238" y="1762125"/>
          <p14:tracePt t="196798" x="6067425" y="1746250"/>
          <p14:tracePt t="196805" x="6026150" y="1722438"/>
          <p14:tracePt t="196813" x="6018213" y="1714500"/>
          <p14:tracePt t="198134" x="0" y="0"/>
        </p14:tracePtLst>
        <p14:tracePtLst>
          <p14:tracePt t="200167" x="6624638" y="2352675"/>
          <p14:tracePt t="200292" x="6624638" y="2360613"/>
          <p14:tracePt t="200302" x="6624638" y="2368550"/>
          <p14:tracePt t="200308" x="6616700" y="2384425"/>
          <p14:tracePt t="200315" x="6616700" y="2400300"/>
          <p14:tracePt t="200323" x="6616700" y="2416175"/>
          <p14:tracePt t="200330" x="6600825" y="2447925"/>
          <p14:tracePt t="200339" x="6592888" y="2471738"/>
          <p14:tracePt t="200346" x="6584950" y="2503488"/>
          <p14:tracePt t="200355" x="6584950" y="2519363"/>
          <p14:tracePt t="200361" x="6584950" y="2535238"/>
          <p14:tracePt t="200368" x="6584950" y="2559050"/>
          <p14:tracePt t="200376" x="6577013" y="2592388"/>
          <p14:tracePt t="200384" x="6577013" y="2616200"/>
          <p14:tracePt t="200390" x="6569075" y="2640013"/>
          <p14:tracePt t="200398" x="6569075" y="2655888"/>
          <p14:tracePt t="200405" x="6561138" y="2679700"/>
          <p14:tracePt t="200413" x="6561138" y="2695575"/>
          <p14:tracePt t="200420" x="6553200" y="2719388"/>
          <p14:tracePt t="200428" x="6553200" y="2727325"/>
          <p14:tracePt t="200436" x="6545263" y="2751138"/>
          <p14:tracePt t="200443" x="6545263" y="2774950"/>
          <p14:tracePt t="200450" x="6537325" y="2798763"/>
          <p14:tracePt t="200458" x="6537325" y="2822575"/>
          <p14:tracePt t="200465" x="6537325" y="2846388"/>
          <p14:tracePt t="200473" x="6529388" y="2878138"/>
          <p14:tracePt t="200480" x="6529388" y="2901950"/>
          <p14:tracePt t="200488" x="6521450" y="2935288"/>
          <p14:tracePt t="200495" x="6513513" y="2959100"/>
          <p14:tracePt t="200503" x="6513513" y="2982913"/>
          <p14:tracePt t="200511" x="6497638" y="3006725"/>
          <p14:tracePt t="200518" x="6497638" y="3030538"/>
          <p14:tracePt t="200525" x="6497638" y="3046413"/>
          <p14:tracePt t="200533" x="6497638" y="3054350"/>
          <p14:tracePt t="200541" x="6489700" y="3070225"/>
          <p14:tracePt t="200547" x="6489700" y="3078163"/>
          <p14:tracePt t="200557" x="6489700" y="3086100"/>
          <p14:tracePt t="200562" x="6481763" y="3101975"/>
          <p14:tracePt t="200571" x="6481763" y="3109913"/>
          <p14:tracePt t="200578" x="6481763" y="3125788"/>
          <p14:tracePt t="200586" x="6481763" y="3141663"/>
          <p14:tracePt t="200682" x="6481763" y="3125788"/>
          <p14:tracePt t="200690" x="6481763" y="3094038"/>
          <p14:tracePt t="200697" x="6481763" y="3062288"/>
          <p14:tracePt t="200705" x="6489700" y="3022600"/>
          <p14:tracePt t="200713" x="6505575" y="2974975"/>
          <p14:tracePt t="200720" x="6513513" y="2909888"/>
          <p14:tracePt t="200729" x="6529388" y="2854325"/>
          <p14:tracePt t="200735" x="6537325" y="2790825"/>
          <p14:tracePt t="200743" x="6561138" y="2743200"/>
          <p14:tracePt t="200751" x="6569075" y="2711450"/>
          <p14:tracePt t="200759" x="6584950" y="2671763"/>
          <p14:tracePt t="200765" x="6584950" y="2647950"/>
          <p14:tracePt t="200773" x="6592888" y="2640013"/>
          <p14:tracePt t="200780" x="6592888" y="2632075"/>
          <p14:tracePt t="200788" x="6592888" y="2616200"/>
          <p14:tracePt t="200885" x="6592888" y="2632075"/>
          <p14:tracePt t="200893" x="6584950" y="2647950"/>
          <p14:tracePt t="200900" x="6577013" y="2663825"/>
          <p14:tracePt t="200909" x="6577013" y="2695575"/>
          <p14:tracePt t="200915" x="6561138" y="2735263"/>
          <p14:tracePt t="200923" x="6545263" y="2790825"/>
          <p14:tracePt t="200930" x="6521450" y="2854325"/>
          <p14:tracePt t="200938" x="6489700" y="2935288"/>
          <p14:tracePt t="200945" x="6465888" y="2998788"/>
          <p14:tracePt t="200953" x="6442075" y="3062288"/>
          <p14:tracePt t="200962" x="6426200" y="3133725"/>
          <p14:tracePt t="200968" x="6402388" y="3221038"/>
          <p14:tracePt t="200976" x="6384925" y="3278188"/>
          <p14:tracePt t="200983" x="6369050" y="3333750"/>
          <p14:tracePt t="200991" x="6353175" y="3381375"/>
          <p14:tracePt t="200997" x="6345238" y="3436938"/>
          <p14:tracePt t="201006" x="6329363" y="3460750"/>
          <p14:tracePt t="201012" x="6313488" y="3492500"/>
          <p14:tracePt t="201021" x="6297613" y="3516313"/>
          <p14:tracePt t="201028" x="6281738" y="3532188"/>
          <p14:tracePt t="201036" x="6249988" y="3540125"/>
          <p14:tracePt t="201043" x="6226175" y="3556000"/>
          <p14:tracePt t="201050" x="6202363" y="3556000"/>
          <p14:tracePt t="201059" x="6170613" y="3556000"/>
          <p14:tracePt t="201065" x="6115050" y="3556000"/>
          <p14:tracePt t="201073" x="6067425" y="3556000"/>
          <p14:tracePt t="201080" x="6002338" y="3556000"/>
          <p14:tracePt t="201088" x="5938838" y="3556000"/>
          <p14:tracePt t="201095" x="5859463" y="3556000"/>
          <p14:tracePt t="201103" x="5795963" y="3556000"/>
          <p14:tracePt t="201112" x="5724525" y="3556000"/>
          <p14:tracePt t="201118" x="5635625" y="3556000"/>
          <p14:tracePt t="201126" x="5564188" y="3556000"/>
          <p14:tracePt t="201133" x="5476875" y="3556000"/>
          <p14:tracePt t="201141" x="5421313" y="3563938"/>
          <p14:tracePt t="201148" x="5357813" y="3571875"/>
          <p14:tracePt t="201161" x="5326063" y="3571875"/>
          <p14:tracePt t="201162" x="5310188" y="3579813"/>
          <p14:tracePt t="201170" x="5292725" y="3579813"/>
          <p14:tracePt t="201179" x="5284788" y="3587750"/>
          <p14:tracePt t="201194" x="5276850" y="3587750"/>
          <p14:tracePt t="201702" x="5284788" y="3579813"/>
          <p14:tracePt t="201717" x="5292725" y="3571875"/>
          <p14:tracePt t="201725" x="5300663" y="3563938"/>
          <p14:tracePt t="201733" x="5310188" y="3556000"/>
          <p14:tracePt t="201741" x="5310188" y="3548063"/>
          <p14:tracePt t="201748" x="5318125" y="3548063"/>
          <p14:tracePt t="201755" x="5318125" y="3540125"/>
          <p14:tracePt t="201763" x="5326063" y="3532188"/>
          <p14:tracePt t="201770" x="5334000" y="3532188"/>
          <p14:tracePt t="201778" x="5334000" y="3524250"/>
          <p14:tracePt t="201785" x="5341938" y="3524250"/>
          <p14:tracePt t="201793" x="5341938" y="3516313"/>
          <p14:tracePt t="201823" x="5349875" y="3516313"/>
          <p14:tracePt t="202415" x="5357813" y="3516313"/>
          <p14:tracePt t="202423" x="5357813" y="3508375"/>
          <p14:tracePt t="202432" x="5365750" y="3508375"/>
          <p14:tracePt t="202447" x="5373688" y="3500438"/>
          <p14:tracePt t="202454" x="5373688" y="3492500"/>
          <p14:tracePt t="202462" x="5381625" y="3492500"/>
          <p14:tracePt t="202477" x="5389563" y="3484563"/>
          <p14:tracePt t="202483" x="5397500" y="3476625"/>
          <p14:tracePt t="202492" x="5397500" y="3468688"/>
          <p14:tracePt t="202499" x="5405438" y="3468688"/>
          <p14:tracePt t="202507" x="5405438" y="3460750"/>
          <p14:tracePt t="202514" x="5413375" y="3460750"/>
          <p14:tracePt t="202520" x="5413375" y="3452813"/>
          <p14:tracePt t="202527" x="5421313" y="3452813"/>
          <p14:tracePt t="202544" x="5429250" y="3452813"/>
          <p14:tracePt t="202647" x="5437188" y="3452813"/>
          <p14:tracePt t="202723" x="5445125" y="3452813"/>
          <p14:tracePt t="202993" x="5453063" y="3452813"/>
          <p14:tracePt t="203002" x="5461000" y="3452813"/>
          <p14:tracePt t="203016" x="5468938" y="3452813"/>
          <p14:tracePt t="203032" x="5476875" y="3452813"/>
          <p14:tracePt t="203047" x="5492750" y="3452813"/>
          <p14:tracePt t="203054" x="5500688" y="3452813"/>
          <p14:tracePt t="203061" x="5508625" y="3444875"/>
          <p14:tracePt t="203068" x="5516563" y="3444875"/>
          <p14:tracePt t="203076" x="5524500" y="3444875"/>
          <p14:tracePt t="203083" x="5532438" y="3436938"/>
          <p14:tracePt t="203093" x="5540375" y="3436938"/>
          <p14:tracePt t="203114" x="5548313" y="3436938"/>
          <p14:tracePt t="203144" x="5556250" y="3436938"/>
          <p14:tracePt t="203203" x="5564188" y="3436938"/>
          <p14:tracePt t="203233" x="5564188" y="3429000"/>
          <p14:tracePt t="203270" x="5572125" y="3429000"/>
          <p14:tracePt t="203375" x="5580063" y="3429000"/>
          <p14:tracePt t="203765" x="5580063" y="3444875"/>
          <p14:tracePt t="203773" x="5580063" y="3460750"/>
          <p14:tracePt t="203780" x="5580063" y="3484563"/>
          <p14:tracePt t="203788" x="5564188" y="3524250"/>
          <p14:tracePt t="203795" x="5540375" y="3548063"/>
          <p14:tracePt t="203802" x="5524500" y="3563938"/>
          <p14:tracePt t="203810" x="5508625" y="3563938"/>
          <p14:tracePt t="203826" x="5500688" y="3548063"/>
          <p14:tracePt t="203923" x="5492750" y="3548063"/>
          <p14:tracePt t="204178" x="5484813" y="3548063"/>
          <p14:tracePt t="204200" x="5476875" y="3548063"/>
          <p14:tracePt t="204208" x="5468938" y="3548063"/>
          <p14:tracePt t="204223" x="5461000" y="3556000"/>
          <p14:tracePt t="204260" x="5461000" y="3548063"/>
          <p14:tracePt t="204275" x="5461000" y="3540125"/>
          <p14:tracePt t="204283" x="5461000" y="3532188"/>
          <p14:tracePt t="204298" x="5461000" y="3524250"/>
          <p14:tracePt t="204313" x="5461000" y="3516313"/>
          <p14:tracePt t="204328" x="5468938" y="3500438"/>
          <p14:tracePt t="204343" x="5468938" y="3492500"/>
          <p14:tracePt t="204350" x="5468938" y="3484563"/>
          <p14:tracePt t="204358" x="5468938" y="3476625"/>
          <p14:tracePt t="204365" x="5468938" y="3468688"/>
          <p14:tracePt t="204373" x="5468938" y="3460750"/>
          <p14:tracePt t="204380" x="5476875" y="3452813"/>
          <p14:tracePt t="204388" x="5476875" y="3444875"/>
          <p14:tracePt t="204395" x="5476875" y="3436938"/>
          <p14:tracePt t="204403" x="5484813" y="3429000"/>
          <p14:tracePt t="204410" x="5484813" y="3421063"/>
          <p14:tracePt t="204418" x="5484813" y="3413125"/>
          <p14:tracePt t="204425" x="5492750" y="3405188"/>
          <p14:tracePt t="204433" x="5500688" y="3397250"/>
          <p14:tracePt t="204441" x="5500688" y="3381375"/>
          <p14:tracePt t="204448" x="5508625" y="3365500"/>
          <p14:tracePt t="204456" x="5516563" y="3357563"/>
          <p14:tracePt t="204463" x="5516563" y="3349625"/>
          <p14:tracePt t="204478" x="5524500" y="3341688"/>
          <p14:tracePt t="204493" x="5524500" y="3333750"/>
          <p14:tracePt t="204500" x="5524500" y="3325813"/>
          <p14:tracePt t="204509" x="5532438" y="3325813"/>
          <p14:tracePt t="204522" x="5532438" y="3317875"/>
          <p14:tracePt t="204537" x="5532438" y="3309938"/>
          <p14:tracePt t="204545" x="5532438" y="3302000"/>
          <p14:tracePt t="204553" x="5532438" y="3294063"/>
          <p14:tracePt t="204560" x="5540375" y="3294063"/>
          <p14:tracePt t="204568" x="5540375" y="3286125"/>
          <p14:tracePt t="204575" x="5540375" y="3278188"/>
          <p14:tracePt t="204584" x="5540375" y="3270250"/>
          <p14:tracePt t="204598" x="5540375" y="3262313"/>
          <p14:tracePt t="204927" x="5548313" y="3262313"/>
          <p14:tracePt t="204944" x="5556250" y="3262313"/>
          <p14:tracePt t="204958" x="5556250" y="3252788"/>
          <p14:tracePt t="204973" x="5564188" y="3252788"/>
          <p14:tracePt t="204989" x="5572125" y="3252788"/>
          <p14:tracePt t="204995" x="5572125" y="3244850"/>
          <p14:tracePt t="205010" x="5580063" y="3236913"/>
          <p14:tracePt t="205018" x="5588000" y="3236913"/>
          <p14:tracePt t="205033" x="5595938" y="3236913"/>
          <p14:tracePt t="205041" x="5595938" y="3228975"/>
          <p14:tracePt t="205048" x="5603875" y="3228975"/>
          <p14:tracePt t="205092" x="5611813" y="3228975"/>
          <p14:tracePt t="206075" x="5619750" y="3228975"/>
          <p14:tracePt t="206097" x="5627688" y="3236913"/>
          <p14:tracePt t="206285" x="5627688" y="3244850"/>
          <p14:tracePt t="206323" x="5627688" y="3252788"/>
          <p14:tracePt t="207291" x="5627688" y="3262313"/>
          <p14:tracePt t="207297" x="5619750" y="3270250"/>
          <p14:tracePt t="207306" x="5588000" y="3270250"/>
          <p14:tracePt t="207312" x="5564188" y="3252788"/>
          <p14:tracePt t="207320" x="5532438" y="3213100"/>
          <p14:tracePt t="207327" x="5492750" y="3157538"/>
          <p14:tracePt t="207335" x="5492750" y="3141663"/>
          <p14:tracePt t="207822" x="5492750" y="3149600"/>
          <p14:tracePt t="207830" x="5492750" y="3173413"/>
          <p14:tracePt t="207839" x="5492750" y="3197225"/>
          <p14:tracePt t="207847" x="5492750" y="3205163"/>
          <p14:tracePt t="207876" x="5500688" y="3205163"/>
          <p14:tracePt t="207882" x="5516563" y="3205163"/>
          <p14:tracePt t="207899" x="5532438" y="3205163"/>
          <p14:tracePt t="207908" x="5548313" y="3205163"/>
          <p14:tracePt t="207914" x="5564188" y="3205163"/>
          <p14:tracePt t="207922" x="5580063" y="3205163"/>
          <p14:tracePt t="207929" x="5611813" y="3205163"/>
          <p14:tracePt t="207936" x="5635625" y="3197225"/>
          <p14:tracePt t="207943" x="5659438" y="3189288"/>
          <p14:tracePt t="207950" x="5708650" y="3173413"/>
          <p14:tracePt t="207958" x="5740400" y="3165475"/>
          <p14:tracePt t="207965" x="5780088" y="3149600"/>
          <p14:tracePt t="207973" x="5811838" y="3141663"/>
          <p14:tracePt t="207980" x="5835650" y="3125788"/>
          <p14:tracePt t="207988" x="5851525" y="3117850"/>
          <p14:tracePt t="207995" x="5859463" y="3117850"/>
          <p14:tracePt t="208003" x="5875338" y="3101975"/>
          <p14:tracePt t="208018" x="5875338" y="3094038"/>
          <p14:tracePt t="208025" x="5883275" y="3094038"/>
          <p14:tracePt t="208040" x="5883275" y="3078163"/>
          <p14:tracePt t="208048" x="5899150" y="3070225"/>
          <p14:tracePt t="208055" x="5899150" y="3062288"/>
          <p14:tracePt t="208063" x="5915025" y="3046413"/>
          <p14:tracePt t="208070" x="5930900" y="3038475"/>
          <p14:tracePt t="208078" x="5946775" y="3022600"/>
          <p14:tracePt t="208086" x="5970588" y="3006725"/>
          <p14:tracePt t="208093" x="6002338" y="2982913"/>
          <p14:tracePt t="208100" x="6034088" y="2951163"/>
          <p14:tracePt t="208108" x="6083300" y="2909888"/>
          <p14:tracePt t="208115" x="6115050" y="2894013"/>
          <p14:tracePt t="208123" x="6162675" y="2854325"/>
          <p14:tracePt t="208130" x="6194425" y="2822575"/>
          <p14:tracePt t="208138" x="6249988" y="2782888"/>
          <p14:tracePt t="208145" x="6297613" y="2743200"/>
          <p14:tracePt t="208153" x="6353175" y="2695575"/>
          <p14:tracePt t="208171" x="6434138" y="2632075"/>
          <p14:tracePt t="208175" x="6457950" y="2600325"/>
          <p14:tracePt t="208183" x="6489700" y="2576513"/>
          <p14:tracePt t="208190" x="6521450" y="2543175"/>
          <p14:tracePt t="208198" x="6545263" y="2527300"/>
          <p14:tracePt t="208206" x="6569075" y="2503488"/>
          <p14:tracePt t="208212" x="6584950" y="2495550"/>
          <p14:tracePt t="208220" x="6592888" y="2487613"/>
          <p14:tracePt t="208228" x="6608763" y="2479675"/>
          <p14:tracePt t="208243" x="6616700" y="2471738"/>
          <p14:tracePt t="208273" x="6624638" y="2471738"/>
          <p14:tracePt t="208318" x="6624638" y="2463800"/>
          <p14:tracePt t="208333" x="6616700" y="2463800"/>
          <p14:tracePt t="208340" x="6608763" y="2463800"/>
          <p14:tracePt t="208348" x="6592888" y="2463800"/>
          <p14:tracePt t="208355" x="6569075" y="2463800"/>
          <p14:tracePt t="208363" x="6529388" y="2463800"/>
          <p14:tracePt t="208371" x="6505575" y="2463800"/>
          <p14:tracePt t="208377" x="6465888" y="2463800"/>
          <p14:tracePt t="208387" x="6410325" y="2463800"/>
          <p14:tracePt t="208392" x="6353175" y="2471738"/>
          <p14:tracePt t="208400" x="6305550" y="2471738"/>
          <p14:tracePt t="208408" x="6273800" y="2479675"/>
          <p14:tracePt t="208415" x="6242050" y="2487613"/>
          <p14:tracePt t="208423" x="6226175" y="2487613"/>
          <p14:tracePt t="208430" x="6210300" y="2487613"/>
          <p14:tracePt t="208446" x="6210300" y="2495550"/>
          <p14:tracePt t="208550" x="6226175" y="2495550"/>
          <p14:tracePt t="208557" x="6242050" y="2495550"/>
          <p14:tracePt t="208565" x="6257925" y="2487613"/>
          <p14:tracePt t="208572" x="6289675" y="2471738"/>
          <p14:tracePt t="208580" x="6313488" y="2463800"/>
          <p14:tracePt t="208588" x="6353175" y="2463800"/>
          <p14:tracePt t="208595" x="6384925" y="2455863"/>
          <p14:tracePt t="208603" x="6426200" y="2439988"/>
          <p14:tracePt t="208610" x="6465888" y="2432050"/>
          <p14:tracePt t="208618" x="6505575" y="2424113"/>
          <p14:tracePt t="208625" x="6521450" y="2424113"/>
          <p14:tracePt t="208633" x="6545263" y="2424113"/>
          <p14:tracePt t="208640" x="6561138" y="2424113"/>
          <p14:tracePt t="208647" x="6569075" y="2424113"/>
          <p14:tracePt t="208655" x="6577013" y="2424113"/>
          <p14:tracePt t="208663" x="6584950" y="2424113"/>
          <p14:tracePt t="208670" x="6592888" y="2424113"/>
          <p14:tracePt t="208677" x="6600825" y="2424113"/>
          <p14:tracePt t="208686" x="6608763" y="2424113"/>
          <p14:tracePt t="208693" x="6616700" y="2424113"/>
          <p14:tracePt t="208701" x="6624638" y="2424113"/>
          <p14:tracePt t="208708" x="6624638" y="2432050"/>
          <p14:tracePt t="208716" x="6632575" y="2432050"/>
          <p14:tracePt t="208723" x="6640513" y="2439988"/>
          <p14:tracePt t="208730" x="6656388" y="2439988"/>
          <p14:tracePt t="208745" x="6664325" y="2439988"/>
          <p14:tracePt t="208760" x="6672263" y="2439988"/>
          <p14:tracePt t="208790" x="6672263" y="2447925"/>
          <p14:tracePt t="208821" x="6648450" y="2447925"/>
          <p14:tracePt t="208828" x="6624638" y="2447925"/>
          <p14:tracePt t="208836" x="6561138" y="2447925"/>
          <p14:tracePt t="208842" x="6489700" y="2447925"/>
          <p14:tracePt t="208850" x="6426200" y="2447925"/>
          <p14:tracePt t="208858" x="6337300" y="2447925"/>
          <p14:tracePt t="208865" x="6257925" y="2447925"/>
          <p14:tracePt t="208873" x="6210300" y="2447925"/>
          <p14:tracePt t="208880" x="6146800" y="2447925"/>
          <p14:tracePt t="208888" x="6115050" y="2447925"/>
          <p14:tracePt t="208895" x="6107113" y="2447925"/>
          <p14:tracePt t="208903" x="6107113" y="2455863"/>
          <p14:tracePt t="208940" x="6122988" y="2463800"/>
          <p14:tracePt t="208948" x="6138863" y="2463800"/>
          <p14:tracePt t="208955" x="6154738" y="2463800"/>
          <p14:tracePt t="208963" x="6178550" y="2463800"/>
          <p14:tracePt t="208972" x="6194425" y="2463800"/>
          <p14:tracePt t="208978" x="6210300" y="2463800"/>
          <p14:tracePt t="208986" x="6242050" y="2463800"/>
          <p14:tracePt t="208993" x="6273800" y="2463800"/>
          <p14:tracePt t="209000" x="6329363" y="2463800"/>
          <p14:tracePt t="209008" x="6369050" y="2463800"/>
          <p14:tracePt t="209015" x="6442075" y="2463800"/>
          <p14:tracePt t="209022" x="6489700" y="2463800"/>
          <p14:tracePt t="209030" x="6553200" y="2463800"/>
          <p14:tracePt t="209038" x="6616700" y="2463800"/>
          <p14:tracePt t="209045" x="6672263" y="2463800"/>
          <p14:tracePt t="209053" x="6727825" y="2455863"/>
          <p14:tracePt t="209060" x="6759575" y="2447925"/>
          <p14:tracePt t="209068" x="6800850" y="2432050"/>
          <p14:tracePt t="209075" x="6832600" y="2424113"/>
          <p14:tracePt t="209083" x="6848475" y="2416175"/>
          <p14:tracePt t="209090" x="6864350" y="2408238"/>
          <p14:tracePt t="209097" x="6864350" y="2400300"/>
          <p14:tracePt t="209105" x="6872288" y="2392363"/>
          <p14:tracePt t="209113" x="6872288" y="2384425"/>
          <p14:tracePt t="209121" x="6872288" y="2376488"/>
          <p14:tracePt t="209129" x="6872288" y="2368550"/>
          <p14:tracePt t="209135" x="6880225" y="2360613"/>
          <p14:tracePt t="209143" x="6880225" y="2344738"/>
          <p14:tracePt t="209153" x="6888163" y="2336800"/>
          <p14:tracePt t="209157" x="6888163" y="2328863"/>
          <p14:tracePt t="209165" x="6888163" y="2312988"/>
          <p14:tracePt t="209180" x="6888163" y="2305050"/>
          <p14:tracePt t="209188" x="6888163" y="2289175"/>
          <p14:tracePt t="209203" x="6888163" y="2273300"/>
          <p14:tracePt t="209210" x="6880225" y="2265363"/>
          <p14:tracePt t="209218" x="6880225" y="2257425"/>
          <p14:tracePt t="209225" x="6872288" y="2249488"/>
          <p14:tracePt t="209233" x="6864350" y="2233613"/>
          <p14:tracePt t="209240" x="6856413" y="2233613"/>
          <p14:tracePt t="209248" x="6856413" y="2216150"/>
          <p14:tracePt t="209255" x="6848475" y="2216150"/>
          <p14:tracePt t="209263" x="6848475" y="2208213"/>
          <p14:tracePt t="209271" x="6840538" y="2208213"/>
          <p14:tracePt t="209286" x="6832600" y="2208213"/>
          <p14:tracePt t="209293" x="6832600" y="2200275"/>
          <p14:tracePt t="209303" x="6832600" y="2192338"/>
          <p14:tracePt t="209315" x="6832600" y="2184400"/>
          <p14:tracePt t="209332" x="6832600" y="2176463"/>
          <p14:tracePt t="209346" x="6832600" y="2168525"/>
          <p14:tracePt t="209360" x="6824663" y="2152650"/>
          <p14:tracePt t="209376" x="6824663" y="2144713"/>
          <p14:tracePt t="209383" x="6824663" y="2136775"/>
          <p14:tracePt t="209390" x="6824663" y="2128838"/>
          <p14:tracePt t="209405" x="6816725" y="2112963"/>
          <p14:tracePt t="209442" x="6808788" y="2105025"/>
          <p14:tracePt t="209457" x="6800850" y="2105025"/>
          <p14:tracePt t="209472" x="6792913" y="2105025"/>
          <p14:tracePt t="209481" x="6784975" y="2105025"/>
          <p14:tracePt t="209489" x="6777038" y="2105025"/>
          <p14:tracePt t="209495" x="6751638" y="2120900"/>
          <p14:tracePt t="209503" x="6751638" y="2136775"/>
          <p14:tracePt t="209510" x="6735763" y="2152650"/>
          <p14:tracePt t="209518" x="6735763" y="2160588"/>
          <p14:tracePt t="209525" x="6727825" y="2176463"/>
          <p14:tracePt t="209533" x="6727825" y="2184400"/>
          <p14:tracePt t="209593" x="6735763" y="2184400"/>
          <p14:tracePt t="209600" x="6743700" y="2184400"/>
          <p14:tracePt t="209608" x="6751638" y="2160588"/>
          <p14:tracePt t="209615" x="6759575" y="2144713"/>
          <p14:tracePt t="209622" x="6769100" y="2128838"/>
          <p14:tracePt t="209630" x="6769100" y="2120900"/>
          <p14:tracePt t="209638" x="6769100" y="2097088"/>
          <p14:tracePt t="209645" x="6777038" y="2089150"/>
          <p14:tracePt t="209653" x="6777038" y="2073275"/>
          <p14:tracePt t="209660" x="6777038" y="2065338"/>
          <p14:tracePt t="209668" x="6777038" y="2057400"/>
          <p14:tracePt t="209683" x="6777038" y="2049463"/>
          <p14:tracePt t="209691" x="6777038" y="2041525"/>
          <p14:tracePt t="209712" x="6769100" y="2041525"/>
          <p14:tracePt t="209721" x="6759575" y="2049463"/>
          <p14:tracePt t="209735" x="6743700" y="2057400"/>
          <p14:tracePt t="209743" x="6743700" y="2065338"/>
          <p14:tracePt t="209758" x="6735763" y="2073275"/>
          <p14:tracePt t="209915" x="6735763" y="2081213"/>
          <p14:tracePt t="209923" x="6735763" y="2089150"/>
          <p14:tracePt t="209930" x="6735763" y="2105025"/>
          <p14:tracePt t="209938" x="6743700" y="2120900"/>
          <p14:tracePt t="209945" x="6759575" y="2152650"/>
          <p14:tracePt t="209953" x="6792913" y="2176463"/>
          <p14:tracePt t="209960" x="6824663" y="2216150"/>
          <p14:tracePt t="209968" x="6872288" y="2257425"/>
          <p14:tracePt t="209975" x="6911975" y="2297113"/>
          <p14:tracePt t="209983" x="6943725" y="2336800"/>
          <p14:tracePt t="209990" x="7015163" y="2392363"/>
          <p14:tracePt t="209999" x="7086600" y="2439988"/>
          <p14:tracePt t="210005" x="7167563" y="2487613"/>
          <p14:tracePt t="210014" x="7246938" y="2527300"/>
          <p14:tracePt t="210024" x="7318375" y="2576513"/>
          <p14:tracePt t="210027" x="7389813" y="2608263"/>
          <p14:tracePt t="210035" x="7429500" y="2640013"/>
          <p14:tracePt t="210043" x="7485063" y="2671763"/>
          <p14:tracePt t="210051" x="7534275" y="2695575"/>
          <p14:tracePt t="210058" x="7581900" y="2719388"/>
          <p14:tracePt t="210065" x="7597775" y="2719388"/>
          <p14:tracePt t="210073" x="7605713" y="2727325"/>
          <p14:tracePt t="210080" x="7613650" y="2735263"/>
          <p14:tracePt t="210096" x="7621588" y="2743200"/>
          <p14:tracePt t="210103" x="7629525" y="2743200"/>
          <p14:tracePt t="210118" x="7629525" y="2751138"/>
          <p14:tracePt t="210125" x="7637463" y="2751138"/>
          <p14:tracePt t="210133" x="7637463" y="2767013"/>
          <p14:tracePt t="210140" x="7645400" y="2774950"/>
          <p14:tracePt t="210154" x="7653338" y="2790825"/>
          <p14:tracePt t="210155" x="7661275" y="2798763"/>
          <p14:tracePt t="210163" x="7669213" y="2814638"/>
          <p14:tracePt t="210178" x="7669213" y="2822575"/>
          <p14:tracePt t="210185" x="7677150" y="2822575"/>
          <p14:tracePt t="210192" x="7677150" y="2838450"/>
          <p14:tracePt t="210201" x="7685088" y="2854325"/>
          <p14:tracePt t="210207" x="7700963" y="2870200"/>
          <p14:tracePt t="210215" x="7708900" y="2886075"/>
          <p14:tracePt t="210223" x="7724775" y="2909888"/>
          <p14:tracePt t="210230" x="7732713" y="2919413"/>
          <p14:tracePt t="210237" x="7748588" y="2935288"/>
          <p14:tracePt t="210245" x="7764463" y="2943225"/>
          <p14:tracePt t="210254" x="7772400" y="2951163"/>
          <p14:tracePt t="210260" x="7780338" y="2951163"/>
          <p14:tracePt t="210275" x="7788275" y="2959100"/>
          <p14:tracePt t="210305" x="7796213" y="2959100"/>
          <p14:tracePt t="210313" x="7804150" y="2959100"/>
          <p14:tracePt t="210320" x="7804150" y="2967038"/>
          <p14:tracePt t="210327" x="7812088" y="2967038"/>
          <p14:tracePt t="210343" x="7820025" y="2967038"/>
          <p14:tracePt t="210351" x="7835900" y="2967038"/>
          <p14:tracePt t="210358" x="7843838" y="2967038"/>
          <p14:tracePt t="210365" x="7859713" y="2967038"/>
          <p14:tracePt t="210372" x="7877175" y="2967038"/>
          <p14:tracePt t="210380" x="7893050" y="2967038"/>
          <p14:tracePt t="210387" x="7916863" y="2951163"/>
          <p14:tracePt t="210395" x="7940675" y="2935288"/>
          <p14:tracePt t="210403" x="7980363" y="2927350"/>
          <p14:tracePt t="210410" x="8004175" y="2901950"/>
          <p14:tracePt t="210417" x="8043863" y="2886075"/>
          <p14:tracePt t="210425" x="8059738" y="2878138"/>
          <p14:tracePt t="210432" x="8067675" y="2870200"/>
          <p14:tracePt t="210440" x="8075613" y="2862263"/>
          <p14:tracePt t="210455" x="8083550" y="2862263"/>
          <p14:tracePt t="210492" x="8075613" y="2862263"/>
          <p14:tracePt t="210500" x="8059738" y="2862263"/>
          <p14:tracePt t="210508" x="8051800" y="2870200"/>
          <p14:tracePt t="210515" x="8035925" y="2878138"/>
          <p14:tracePt t="210522" x="8020050" y="2886075"/>
          <p14:tracePt t="210530" x="8012113" y="2894013"/>
          <p14:tracePt t="210537" x="7996238" y="2901950"/>
          <p14:tracePt t="210545" x="7980363" y="2919413"/>
          <p14:tracePt t="210553" x="7964488" y="2927350"/>
          <p14:tracePt t="210560" x="7948613" y="2943225"/>
          <p14:tracePt t="210568" x="7932738" y="2959100"/>
          <p14:tracePt t="210575" x="7916863" y="2974975"/>
          <p14:tracePt t="210582" x="7893050" y="2990850"/>
          <p14:tracePt t="210590" x="7885113" y="2998788"/>
          <p14:tracePt t="210597" x="7869238" y="3014663"/>
          <p14:tracePt t="210605" x="7851775" y="3030538"/>
          <p14:tracePt t="210612" x="7835900" y="3046413"/>
          <p14:tracePt t="210620" x="7820025" y="3062288"/>
          <p14:tracePt t="210627" x="7796213" y="3086100"/>
          <p14:tracePt t="210636" x="7780338" y="3094038"/>
          <p14:tracePt t="210642" x="7756525" y="3117850"/>
          <p14:tracePt t="210650" x="7724775" y="3141663"/>
          <p14:tracePt t="210657" x="7685088" y="3173413"/>
          <p14:tracePt t="210665" x="7637463" y="3205163"/>
          <p14:tracePt t="210672" x="7589838" y="3236913"/>
          <p14:tracePt t="210681" x="7542213" y="3270250"/>
          <p14:tracePt t="210687" x="7493000" y="3294063"/>
          <p14:tracePt t="210696" x="7445375" y="3317875"/>
          <p14:tracePt t="210703" x="7405688" y="3341688"/>
          <p14:tracePt t="210711" x="7350125" y="3357563"/>
          <p14:tracePt t="210718" x="7302500" y="3357563"/>
          <p14:tracePt t="210726" x="7246938" y="3365500"/>
          <p14:tracePt t="210733" x="7215188" y="3365500"/>
          <p14:tracePt t="210740" x="7191375" y="3365500"/>
          <p14:tracePt t="210747" x="7151688" y="3365500"/>
          <p14:tracePt t="210755" x="7118350" y="3365500"/>
          <p14:tracePt t="210763" x="7086600" y="3365500"/>
          <p14:tracePt t="210770" x="7054850" y="3365500"/>
          <p14:tracePt t="210777" x="7031038" y="3365500"/>
          <p14:tracePt t="210785" x="7023100" y="3365500"/>
          <p14:tracePt t="210793" x="6999288" y="3365500"/>
          <p14:tracePt t="210800" x="6983413" y="3365500"/>
          <p14:tracePt t="210808" x="6959600" y="3365500"/>
          <p14:tracePt t="210815" x="6951663" y="3357563"/>
          <p14:tracePt t="210823" x="6935788" y="3349625"/>
          <p14:tracePt t="210830" x="6911975" y="3341688"/>
          <p14:tracePt t="210838" x="6904038" y="3333750"/>
          <p14:tracePt t="210845" x="6872288" y="3325813"/>
          <p14:tracePt t="210854" x="6856413" y="3325813"/>
          <p14:tracePt t="210860" x="6832600" y="3325813"/>
          <p14:tracePt t="210867" x="6816725" y="3325813"/>
          <p14:tracePt t="210875" x="6792913" y="3325813"/>
          <p14:tracePt t="210884" x="6777038" y="3325813"/>
          <p14:tracePt t="210890" x="6759575" y="3325813"/>
          <p14:tracePt t="210897" x="6751638" y="3325813"/>
          <p14:tracePt t="210905" x="6743700" y="3325813"/>
          <p14:tracePt t="210913" x="6735763" y="3325813"/>
          <p14:tracePt t="210965" x="6727825" y="3325813"/>
          <p14:tracePt t="211062" x="6727825" y="3317875"/>
          <p14:tracePt t="211072" x="6727825" y="3309938"/>
          <p14:tracePt t="211078" x="6727825" y="3294063"/>
          <p14:tracePt t="211086" x="6719888" y="3270250"/>
          <p14:tracePt t="211093" x="6719888" y="3262313"/>
          <p14:tracePt t="211100" x="6704013" y="3236913"/>
          <p14:tracePt t="211108" x="6688138" y="3221038"/>
          <p14:tracePt t="211115" x="6664325" y="3213100"/>
          <p14:tracePt t="211123" x="6648450" y="3205163"/>
          <p14:tracePt t="211130" x="6632575" y="3197225"/>
          <p14:tracePt t="211138" x="6624638" y="3197225"/>
          <p14:tracePt t="211145" x="6616700" y="3197225"/>
          <p14:tracePt t="211235" x="6616700" y="3205163"/>
          <p14:tracePt t="211243" x="6616700" y="3213100"/>
          <p14:tracePt t="211258" x="6616700" y="3221038"/>
          <p14:tracePt t="211273" x="6608763" y="3228975"/>
          <p14:tracePt t="211280" x="6608763" y="3236913"/>
          <p14:tracePt t="211296" x="6600825" y="3244850"/>
          <p14:tracePt t="211303" x="6592888" y="3244850"/>
          <p14:tracePt t="211318" x="6584950" y="3236913"/>
          <p14:tracePt t="211325" x="6561138" y="3205163"/>
          <p14:tracePt t="211338" x="6529388" y="3157538"/>
          <p14:tracePt t="211342" x="6497638" y="3109913"/>
          <p14:tracePt t="211348" x="6450013" y="3030538"/>
          <p14:tracePt t="211355" x="6410325" y="2959100"/>
          <p14:tracePt t="211362" x="6361113" y="2870200"/>
          <p14:tracePt t="211370" x="6313488" y="2790825"/>
          <p14:tracePt t="211377" x="6265863" y="2719388"/>
          <p14:tracePt t="211386" x="6234113" y="2671763"/>
          <p14:tracePt t="211392" x="6202363" y="2624138"/>
          <p14:tracePt t="211400" x="6186488" y="2600325"/>
          <p14:tracePt t="211407" x="6162675" y="2551113"/>
          <p14:tracePt t="211415" x="6154738" y="2527300"/>
          <p14:tracePt t="211422" x="6146800" y="2511425"/>
          <p14:tracePt t="211430" x="6146800" y="2503488"/>
          <p14:tracePt t="211437" x="6146800" y="2495550"/>
          <p14:tracePt t="211453" x="6146800" y="2479675"/>
          <p14:tracePt t="211460" x="6146800" y="2471738"/>
          <p14:tracePt t="211475" x="6138863" y="2463800"/>
          <p14:tracePt t="211490" x="6130925" y="2463800"/>
          <p14:tracePt t="211498" x="6122988" y="2463800"/>
          <p14:tracePt t="211505" x="6115050" y="2463800"/>
          <p14:tracePt t="211513" x="6115050" y="2455863"/>
          <p14:tracePt t="211520" x="6099175" y="2455863"/>
          <p14:tracePt t="211535" x="6091238" y="2455863"/>
          <p14:tracePt t="211550" x="6083300" y="2455863"/>
          <p14:tracePt t="211655" x="6083300" y="2463800"/>
          <p14:tracePt t="211670" x="6083300" y="2479675"/>
          <p14:tracePt t="211677" x="6083300" y="2487613"/>
          <p14:tracePt t="211686" x="6099175" y="2511425"/>
          <p14:tracePt t="211693" x="6115050" y="2535238"/>
          <p14:tracePt t="211700" x="6138863" y="2559050"/>
          <p14:tracePt t="211708" x="6170613" y="2592388"/>
          <p14:tracePt t="211716" x="6194425" y="2624138"/>
          <p14:tracePt t="211723" x="6218238" y="2655888"/>
          <p14:tracePt t="211730" x="6249988" y="2679700"/>
          <p14:tracePt t="211738" x="6281738" y="2719388"/>
          <p14:tracePt t="211746" x="6297613" y="2751138"/>
          <p14:tracePt t="211753" x="6321425" y="2782888"/>
          <p14:tracePt t="211760" x="6345238" y="2814638"/>
          <p14:tracePt t="211769" x="6353175" y="2830513"/>
          <p14:tracePt t="211776" x="6369050" y="2854325"/>
          <p14:tracePt t="211783" x="6376988" y="2886075"/>
          <p14:tracePt t="211791" x="6384925" y="2901950"/>
          <p14:tracePt t="211798" x="6402388" y="2927350"/>
          <p14:tracePt t="211806" x="6402388" y="2951163"/>
          <p14:tracePt t="211815" x="6410325" y="2982913"/>
          <p14:tracePt t="211822" x="6418263" y="3022600"/>
          <p14:tracePt t="211828" x="6434138" y="3054350"/>
          <p14:tracePt t="211835" x="6450013" y="3094038"/>
          <p14:tracePt t="211843" x="6450013" y="3109913"/>
          <p14:tracePt t="211850" x="6465888" y="3141663"/>
          <p14:tracePt t="211857" x="6489700" y="3181350"/>
          <p14:tracePt t="211866" x="6505575" y="3213100"/>
          <p14:tracePt t="211873" x="6521450" y="3252788"/>
          <p14:tracePt t="211880" x="6529388" y="3286125"/>
          <p14:tracePt t="211888" x="6553200" y="3325813"/>
          <p14:tracePt t="211896" x="6577013" y="3365500"/>
          <p14:tracePt t="211904" x="6592888" y="3389313"/>
          <p14:tracePt t="211910" x="6624638" y="3444875"/>
          <p14:tracePt t="211918" x="6632575" y="3468688"/>
          <p14:tracePt t="211925" x="6648450" y="3468688"/>
          <p14:tracePt t="211933" x="6648450" y="3476625"/>
          <p14:tracePt t="211948" x="6656388" y="3476625"/>
          <p14:tracePt t="212045" x="6656388" y="3468688"/>
          <p14:tracePt t="212053" x="6656388" y="3460750"/>
          <p14:tracePt t="212060" x="6656388" y="3444875"/>
          <p14:tracePt t="212068" x="6640513" y="3413125"/>
          <p14:tracePt t="212075" x="6640513" y="3397250"/>
          <p14:tracePt t="212082" x="6624638" y="3365500"/>
          <p14:tracePt t="212090" x="6608763" y="3333750"/>
          <p14:tracePt t="212098" x="6600825" y="3294063"/>
          <p14:tracePt t="212107" x="6592888" y="3262313"/>
          <p14:tracePt t="212113" x="6569075" y="3213100"/>
          <p14:tracePt t="212120" x="6545263" y="3157538"/>
          <p14:tracePt t="212127" x="6513513" y="3086100"/>
          <p14:tracePt t="212136" x="6489700" y="3030538"/>
          <p14:tracePt t="212152" x="6434138" y="2935288"/>
          <p14:tracePt t="212158" x="6426200" y="2909888"/>
          <p14:tracePt t="212165" x="6402388" y="2870200"/>
          <p14:tracePt t="212173" x="6376988" y="2846388"/>
          <p14:tracePt t="212180" x="6369050" y="2814638"/>
          <p14:tracePt t="212188" x="6353175" y="2790825"/>
          <p14:tracePt t="212196" x="6337300" y="2774950"/>
          <p14:tracePt t="212203" x="6329363" y="2759075"/>
          <p14:tracePt t="212210" x="6321425" y="2751138"/>
          <p14:tracePt t="212218" x="6313488" y="2743200"/>
          <p14:tracePt t="212225" x="6297613" y="2719388"/>
          <p14:tracePt t="212233" x="6289675" y="2711450"/>
          <p14:tracePt t="212240" x="6273800" y="2687638"/>
          <p14:tracePt t="212247" x="6257925" y="2671763"/>
          <p14:tracePt t="212255" x="6249988" y="2663825"/>
          <p14:tracePt t="212262" x="6218238" y="2616200"/>
          <p14:tracePt t="212270" x="6210300" y="2600325"/>
          <p14:tracePt t="212278" x="6194425" y="2584450"/>
          <p14:tracePt t="212286" x="6186488" y="2566988"/>
          <p14:tracePt t="212292" x="6178550" y="2543175"/>
          <p14:tracePt t="212300" x="6170613" y="2535238"/>
          <p14:tracePt t="212316" x="6162675" y="2527300"/>
          <p14:tracePt t="212322" x="6154738" y="2519363"/>
          <p14:tracePt t="212338" x="6154738" y="2511425"/>
          <p14:tracePt t="212345" x="6146800" y="2511425"/>
          <p14:tracePt t="212390" x="6146800" y="2503488"/>
          <p14:tracePt t="212405" x="6146800" y="2495550"/>
          <p14:tracePt t="212413" x="6146800" y="2487613"/>
          <p14:tracePt t="212427" x="6146800" y="2479675"/>
          <p14:tracePt t="212435" x="6146800" y="2471738"/>
          <p14:tracePt t="212503" x="6162675" y="2479675"/>
          <p14:tracePt t="212510" x="6170613" y="2487613"/>
          <p14:tracePt t="212518" x="6202363" y="2503488"/>
          <p14:tracePt t="212525" x="6226175" y="2535238"/>
          <p14:tracePt t="212532" x="6265863" y="2566988"/>
          <p14:tracePt t="212540" x="6305550" y="2608263"/>
          <p14:tracePt t="212548" x="6345238" y="2647950"/>
          <p14:tracePt t="212557" x="6384925" y="2695575"/>
          <p14:tracePt t="212563" x="6418263" y="2735263"/>
          <p14:tracePt t="212572" x="6465888" y="2790825"/>
          <p14:tracePt t="212581" x="6521450" y="2854325"/>
          <p14:tracePt t="212587" x="6561138" y="2901950"/>
          <p14:tracePt t="212593" x="6600825" y="2951163"/>
          <p14:tracePt t="212603" x="6624638" y="2998788"/>
          <p14:tracePt t="212607" x="6656388" y="3030538"/>
          <p14:tracePt t="212616" x="6696075" y="3086100"/>
          <p14:tracePt t="212623" x="6719888" y="3117850"/>
          <p14:tracePt t="212631" x="6759575" y="3157538"/>
          <p14:tracePt t="212638" x="6792913" y="3189288"/>
          <p14:tracePt t="212645" x="6808788" y="3205163"/>
          <p14:tracePt t="212653" x="6832600" y="3228975"/>
          <p14:tracePt t="212660" x="6848475" y="3236913"/>
          <p14:tracePt t="212669" x="6872288" y="3262313"/>
          <p14:tracePt t="212675" x="6896100" y="3278188"/>
          <p14:tracePt t="212682" x="6904038" y="3286125"/>
          <p14:tracePt t="212705" x="6911975" y="3294063"/>
          <p14:tracePt t="212720" x="6919913" y="3294063"/>
          <p14:tracePt t="212728" x="6919913" y="3302000"/>
          <p14:tracePt t="212735" x="6927850" y="3302000"/>
          <p14:tracePt t="212743" x="6927850" y="3309938"/>
          <p14:tracePt t="212765" x="6935788" y="3309938"/>
          <p14:tracePt t="212781" x="6943725" y="3302000"/>
          <p14:tracePt t="212788" x="6943725" y="3278188"/>
          <p14:tracePt t="212796" x="6943725" y="3244850"/>
          <p14:tracePt t="212803" x="6943725" y="3213100"/>
          <p14:tracePt t="212810" x="6943725" y="3189288"/>
          <p14:tracePt t="212818" x="6935788" y="3157538"/>
          <p14:tracePt t="212825" x="6927850" y="3125788"/>
          <p14:tracePt t="212833" x="6904038" y="3086100"/>
          <p14:tracePt t="212840" x="6880225" y="3038475"/>
          <p14:tracePt t="212848" x="6848475" y="2990850"/>
          <p14:tracePt t="212855" x="6816725" y="2951163"/>
          <p14:tracePt t="212863" x="6808788" y="2935288"/>
          <p14:tracePt t="212870" x="6777038" y="2909888"/>
          <p14:tracePt t="212877" x="6759575" y="2870200"/>
          <p14:tracePt t="212885" x="6719888" y="2830513"/>
          <p14:tracePt t="212893" x="6696075" y="2790825"/>
          <p14:tracePt t="212901" x="6664325" y="2767013"/>
          <p14:tracePt t="212908" x="6656388" y="2743200"/>
          <p14:tracePt t="212915" x="6640513" y="2727325"/>
          <p14:tracePt t="212923" x="6624638" y="2703513"/>
          <p14:tracePt t="212932" x="6624638" y="2695575"/>
          <p14:tracePt t="212937" x="6624638" y="2671763"/>
          <p14:tracePt t="212945" x="6624638" y="2663825"/>
          <p14:tracePt t="212952" x="6624638" y="2655888"/>
          <p14:tracePt t="212961" x="6624638" y="2647950"/>
          <p14:tracePt t="212968" x="6624638" y="2632075"/>
          <p14:tracePt t="212975" x="6624638" y="2624138"/>
          <p14:tracePt t="212983" x="6624638" y="2616200"/>
          <p14:tracePt t="212990" x="6624638" y="2608263"/>
          <p14:tracePt t="213028" x="6624638" y="2600325"/>
          <p14:tracePt t="213402" x="6632575" y="2624138"/>
          <p14:tracePt t="213410" x="6664325" y="2671763"/>
          <p14:tracePt t="213418" x="6680200" y="2711450"/>
          <p14:tracePt t="213425" x="6711950" y="2759075"/>
          <p14:tracePt t="213434" x="6743700" y="2814638"/>
          <p14:tracePt t="213440" x="6777038" y="2854325"/>
          <p14:tracePt t="213449" x="6808788" y="2919413"/>
          <p14:tracePt t="213455" x="6832600" y="2990850"/>
          <p14:tracePt t="213463" x="6840538" y="3038475"/>
          <p14:tracePt t="213470" x="6840538" y="3078163"/>
          <p14:tracePt t="213478" x="6840538" y="3141663"/>
          <p14:tracePt t="213485" x="6832600" y="3205163"/>
          <p14:tracePt t="213493" x="6792913" y="3270250"/>
          <p14:tracePt t="213501" x="6735763" y="3341688"/>
          <p14:tracePt t="213508" x="6688138" y="3405188"/>
          <p14:tracePt t="213516" x="6616700" y="3484563"/>
          <p14:tracePt t="213523" x="6561138" y="3540125"/>
          <p14:tracePt t="213530" x="6481763" y="3621088"/>
          <p14:tracePt t="213538" x="6402388" y="3700463"/>
          <p14:tracePt t="213545" x="6321425" y="3771900"/>
          <p14:tracePt t="213553" x="6234113" y="3843338"/>
          <p14:tracePt t="213560" x="6170613" y="3890963"/>
          <p14:tracePt t="213568" x="6115050" y="3922713"/>
          <p14:tracePt t="213575" x="6075363" y="3938588"/>
          <p14:tracePt t="213584" x="6034088" y="3963988"/>
          <p14:tracePt t="213590" x="5962650" y="3987800"/>
          <p14:tracePt t="213598" x="5915025" y="4011613"/>
          <p14:tracePt t="213605" x="5867400" y="4035425"/>
          <p14:tracePt t="213613" x="5827713" y="4043363"/>
          <p14:tracePt t="213620" x="5780088" y="4051300"/>
          <p14:tracePt t="213628" x="5724525" y="4083050"/>
          <p14:tracePt t="213635" x="5659438" y="4098925"/>
          <p14:tracePt t="213643" x="5588000" y="4130675"/>
          <p14:tracePt t="213652" x="5524500" y="4146550"/>
          <p14:tracePt t="213658" x="5453063" y="4162425"/>
          <p14:tracePt t="213666" x="5389563" y="4178300"/>
          <p14:tracePt t="213673" x="5357813" y="4186238"/>
          <p14:tracePt t="213681" x="5310188" y="4194175"/>
          <p14:tracePt t="213688" x="5268913" y="4202113"/>
          <p14:tracePt t="213695" x="5213350" y="4202113"/>
          <p14:tracePt t="213702" x="5165725" y="4210050"/>
          <p14:tracePt t="213710" x="5133975" y="4210050"/>
          <p14:tracePt t="213718" x="5110163" y="4217988"/>
          <p14:tracePt t="213725" x="5094288" y="4217988"/>
          <p14:tracePt t="213733" x="5062538" y="4217988"/>
          <p14:tracePt t="213740" x="5046663" y="4217988"/>
          <p14:tracePt t="213748" x="5022850" y="4225925"/>
          <p14:tracePt t="213755" x="4999038" y="4225925"/>
          <p14:tracePt t="213762" x="4991100" y="4233863"/>
          <p14:tracePt t="213778" x="4975225" y="4233863"/>
          <p14:tracePt t="213785" x="4959350" y="4233863"/>
          <p14:tracePt t="213792" x="4951413" y="4233863"/>
          <p14:tracePt t="213801" x="4943475" y="4241800"/>
          <p14:tracePt t="213807" x="4918075" y="4241800"/>
          <p14:tracePt t="213815" x="4918075" y="4249738"/>
          <p14:tracePt t="213824" x="4902200" y="4249738"/>
          <p14:tracePt t="213838" x="4894263" y="4249738"/>
          <p14:tracePt t="214040" x="4902200" y="4249738"/>
          <p14:tracePt t="214047" x="4926013" y="4249738"/>
          <p14:tracePt t="214055" x="4943475" y="4249738"/>
          <p14:tracePt t="214063" x="4967288" y="4249738"/>
          <p14:tracePt t="214070" x="4999038" y="4249738"/>
          <p14:tracePt t="214078" x="5014913" y="4249738"/>
          <p14:tracePt t="214085" x="5054600" y="4249738"/>
          <p14:tracePt t="214092" x="5102225" y="4249738"/>
          <p14:tracePt t="214101" x="5149850" y="4249738"/>
          <p14:tracePt t="214107" x="5197475" y="4249738"/>
          <p14:tracePt t="214115" x="5245100" y="4249738"/>
          <p14:tracePt t="214122" x="5300663" y="4249738"/>
          <p14:tracePt t="214131" x="5349875" y="4249738"/>
          <p14:tracePt t="214137" x="5397500" y="4249738"/>
          <p14:tracePt t="214146" x="5453063" y="4249738"/>
          <p14:tracePt t="214153" x="5516563" y="4249738"/>
          <p14:tracePt t="214168" x="5572125" y="4249738"/>
          <p14:tracePt t="214169" x="5635625" y="4249738"/>
          <p14:tracePt t="214175" x="5700713" y="4249738"/>
          <p14:tracePt t="214184" x="5740400" y="4249738"/>
          <p14:tracePt t="214190" x="5819775" y="4249738"/>
          <p14:tracePt t="214198" x="5883275" y="4249738"/>
          <p14:tracePt t="214205" x="5954713" y="4249738"/>
          <p14:tracePt t="214213" x="6026150" y="4249738"/>
          <p14:tracePt t="214220" x="6107113" y="4249738"/>
          <p14:tracePt t="214228" x="6146800" y="4249738"/>
          <p14:tracePt t="214235" x="6210300" y="4249738"/>
          <p14:tracePt t="214243" x="6281738" y="4249738"/>
          <p14:tracePt t="214251" x="6337300" y="4249738"/>
          <p14:tracePt t="214258" x="6402388" y="4249738"/>
          <p14:tracePt t="214266" x="6457950" y="4249738"/>
          <p14:tracePt t="214273" x="6513513" y="4249738"/>
          <p14:tracePt t="214281" x="6553200" y="4249738"/>
          <p14:tracePt t="214288" x="6592888" y="4249738"/>
          <p14:tracePt t="214295" x="6648450" y="4249738"/>
          <p14:tracePt t="214303" x="6704013" y="4249738"/>
          <p14:tracePt t="214310" x="6743700" y="4249738"/>
          <p14:tracePt t="214318" x="6792913" y="4249738"/>
          <p14:tracePt t="214325" x="6840538" y="4249738"/>
          <p14:tracePt t="214333" x="6888163" y="4249738"/>
          <p14:tracePt t="214340" x="6943725" y="4249738"/>
          <p14:tracePt t="214348" x="6991350" y="4249738"/>
          <p14:tracePt t="214355" x="7046913" y="4249738"/>
          <p14:tracePt t="214363" x="7086600" y="4249738"/>
          <p14:tracePt t="214371" x="7126288" y="4249738"/>
          <p14:tracePt t="214378" x="7151688" y="4249738"/>
          <p14:tracePt t="214385" x="7175500" y="4249738"/>
          <p14:tracePt t="214393" x="7191375" y="4249738"/>
          <p14:tracePt t="214401" x="7199313" y="4249738"/>
          <p14:tracePt t="214408" x="7215188" y="4249738"/>
          <p14:tracePt t="214417" x="7231063" y="4249738"/>
          <p14:tracePt t="214423" x="7246938" y="4249738"/>
          <p14:tracePt t="214432" x="7254875" y="4249738"/>
          <p14:tracePt t="214438" x="7278688" y="4249738"/>
          <p14:tracePt t="214452" x="7294563" y="4241800"/>
          <p14:tracePt t="214460" x="7310438" y="4241800"/>
          <p14:tracePt t="214557" x="7286625" y="4241800"/>
          <p14:tracePt t="214566" x="7262813" y="4241800"/>
          <p14:tracePt t="214573" x="7239000" y="4241800"/>
          <p14:tracePt t="214581" x="7215188" y="4241800"/>
          <p14:tracePt t="214588" x="7159625" y="4241800"/>
          <p14:tracePt t="214595" x="7094538" y="4241800"/>
          <p14:tracePt t="214603" x="7031038" y="4241800"/>
          <p14:tracePt t="214610" x="6959600" y="4241800"/>
          <p14:tracePt t="214618" x="6872288" y="4241800"/>
          <p14:tracePt t="214625" x="6769100" y="4241800"/>
          <p14:tracePt t="214633" x="6680200" y="4241800"/>
          <p14:tracePt t="214640" x="6577013" y="4241800"/>
          <p14:tracePt t="214648" x="6465888" y="4241800"/>
          <p14:tracePt t="214655" x="6353175" y="4241800"/>
          <p14:tracePt t="214663" x="6242050" y="4241800"/>
          <p14:tracePt t="214670" x="6146800" y="4249738"/>
          <p14:tracePt t="214680" x="6051550" y="4257675"/>
          <p14:tracePt t="214686" x="5970588" y="4265613"/>
          <p14:tracePt t="214693" x="5899150" y="4273550"/>
          <p14:tracePt t="214701" x="5819775" y="4281488"/>
          <p14:tracePt t="214707" x="5772150" y="4281488"/>
          <p14:tracePt t="214716" x="5716588" y="4291013"/>
          <p14:tracePt t="214723" x="5667375" y="4298950"/>
          <p14:tracePt t="214731" x="5643563" y="4306888"/>
          <p14:tracePt t="214738" x="5611813" y="4314825"/>
          <p14:tracePt t="214746" x="5564188" y="4314825"/>
          <p14:tracePt t="214753" x="5532438" y="4314825"/>
          <p14:tracePt t="214760" x="5516563" y="4322763"/>
          <p14:tracePt t="214768" x="5484813" y="4322763"/>
          <p14:tracePt t="214775" x="5445125" y="4322763"/>
          <p14:tracePt t="214783" x="5421313" y="4322763"/>
          <p14:tracePt t="214790" x="5381625" y="4322763"/>
          <p14:tracePt t="214797" x="5341938" y="4322763"/>
          <p14:tracePt t="214806" x="5310188" y="4322763"/>
          <p14:tracePt t="214813" x="5260975" y="4322763"/>
          <p14:tracePt t="214820" x="5245100" y="4322763"/>
          <p14:tracePt t="214827" x="5229225" y="4322763"/>
          <p14:tracePt t="214851" x="5221288" y="4322763"/>
          <p14:tracePt t="214858" x="5221288" y="4330700"/>
          <p14:tracePt t="215075" x="5205413" y="4330700"/>
          <p14:tracePt t="215083" x="5189538" y="4330700"/>
          <p14:tracePt t="215090" x="5173663" y="4330700"/>
          <p14:tracePt t="215098" x="5126038" y="4330700"/>
          <p14:tracePt t="215105" x="5054600" y="4330700"/>
          <p14:tracePt t="215113" x="4933950" y="4330700"/>
          <p14:tracePt t="215120" x="4806950" y="4330700"/>
          <p14:tracePt t="215128" x="4672013" y="4330700"/>
          <p14:tracePt t="215135" x="4567238" y="4330700"/>
          <p14:tracePt t="215151" x="4408488" y="4330700"/>
          <p14:tracePt t="215158" x="4368800" y="4330700"/>
          <p14:tracePt t="215166" x="4321175" y="4330700"/>
          <p14:tracePt t="215173" x="4289425" y="4330700"/>
          <p14:tracePt t="215182" x="4257675" y="4330700"/>
          <p14:tracePt t="215188" x="4241800" y="4330700"/>
          <p14:tracePt t="215196" x="4225925" y="4330700"/>
          <p14:tracePt t="215203" x="4210050" y="4338638"/>
          <p14:tracePt t="215210" x="4184650" y="4338638"/>
          <p14:tracePt t="215218" x="4168775" y="4346575"/>
          <p14:tracePt t="215226" x="4152900" y="4354513"/>
          <p14:tracePt t="215234" x="4144963" y="4362450"/>
          <p14:tracePt t="215240" x="4121150" y="4362450"/>
          <p14:tracePt t="215248" x="4105275" y="4370388"/>
          <p14:tracePt t="215255" x="4097338" y="4378325"/>
          <p14:tracePt t="215264" x="4081463" y="4378325"/>
          <p14:tracePt t="215270" x="4065588" y="4394200"/>
          <p14:tracePt t="215277" x="4049713" y="4402138"/>
          <p14:tracePt t="215285" x="4041775" y="4410075"/>
          <p14:tracePt t="215293" x="4025900" y="4418013"/>
          <p14:tracePt t="215300" x="4017963" y="4433888"/>
          <p14:tracePt t="215307" x="4002088" y="4441825"/>
          <p14:tracePt t="215316" x="3986213" y="4457700"/>
          <p14:tracePt t="215323" x="3978275" y="4457700"/>
          <p14:tracePt t="215330" x="3962400" y="4465638"/>
          <p14:tracePt t="215338" x="3962400" y="4473575"/>
          <p14:tracePt t="215346" x="3954463" y="4473575"/>
          <p14:tracePt t="215353" x="3930650" y="4481513"/>
          <p14:tracePt t="215360" x="3914775" y="4481513"/>
          <p14:tracePt t="215367" x="3890963" y="4489450"/>
          <p14:tracePt t="215375" x="3867150" y="4489450"/>
          <p14:tracePt t="215383" x="3843338" y="4489450"/>
          <p14:tracePt t="215390" x="3825875" y="4497388"/>
          <p14:tracePt t="215399" x="3794125" y="4497388"/>
          <p14:tracePt t="215406" x="3762375" y="4497388"/>
          <p14:tracePt t="215413" x="3730625" y="4497388"/>
          <p14:tracePt t="215421" x="3675063" y="4505325"/>
          <p14:tracePt t="215428" x="3627438" y="4513263"/>
          <p14:tracePt t="215435" x="3571875" y="4513263"/>
          <p14:tracePt t="215443" x="3540125" y="4521200"/>
          <p14:tracePt t="215450" x="3500438" y="4521200"/>
          <p14:tracePt t="215457" x="3427413" y="4537075"/>
          <p14:tracePt t="215465" x="3371850" y="4545013"/>
          <p14:tracePt t="215473" x="3308350" y="4552950"/>
          <p14:tracePt t="215481" x="3252788" y="4560888"/>
          <p14:tracePt t="215488" x="3221038" y="4568825"/>
          <p14:tracePt t="215496" x="3157538" y="4576763"/>
          <p14:tracePt t="215503" x="3100388" y="4584700"/>
          <p14:tracePt t="215510" x="2981325" y="4592638"/>
          <p14:tracePt t="215517" x="2901950" y="4592638"/>
          <p14:tracePt t="215525" x="2806700" y="4592638"/>
          <p14:tracePt t="215533" x="2725738" y="4592638"/>
          <p14:tracePt t="215540" x="2662238" y="4584700"/>
          <p14:tracePt t="215548" x="2590800" y="4584700"/>
          <p14:tracePt t="215556" x="2511425" y="4576763"/>
          <p14:tracePt t="215563" x="2447925" y="4568825"/>
          <p14:tracePt t="215570" x="2408238" y="4568825"/>
          <p14:tracePt t="215578" x="2359025" y="4560888"/>
          <p14:tracePt t="215585" x="2335213" y="4552950"/>
          <p14:tracePt t="215592" x="2319338" y="4552950"/>
          <p14:tracePt t="215600" x="2295525" y="4552950"/>
          <p14:tracePt t="215608" x="2279650" y="4552950"/>
          <p14:tracePt t="215616" x="2263775" y="4552950"/>
          <p14:tracePt t="215623" x="2239963" y="4545013"/>
          <p14:tracePt t="215630" x="2216150" y="4545013"/>
          <p14:tracePt t="215639" x="2200275" y="4545013"/>
          <p14:tracePt t="215645" x="2176463" y="4545013"/>
          <p14:tracePt t="215653" x="2152650" y="4545013"/>
          <p14:tracePt t="215660" x="2144713" y="4545013"/>
          <p14:tracePt t="215667" x="2120900" y="4545013"/>
          <p14:tracePt t="215675" x="2105025" y="4537075"/>
          <p14:tracePt t="215683" x="2081213" y="4537075"/>
          <p14:tracePt t="215690" x="2065338" y="4537075"/>
          <p14:tracePt t="215697" x="2049463" y="4529138"/>
          <p14:tracePt t="215705" x="2025650" y="4529138"/>
          <p14:tracePt t="215713" x="2000250" y="4529138"/>
          <p14:tracePt t="215720" x="1960563" y="4529138"/>
          <p14:tracePt t="215728" x="1944688" y="4521200"/>
          <p14:tracePt t="215735" x="1897063" y="4513263"/>
          <p14:tracePt t="215743" x="1881188" y="4505325"/>
          <p14:tracePt t="215750" x="1857375" y="4497388"/>
          <p14:tracePt t="215758" x="1841500" y="4497388"/>
          <p14:tracePt t="215766" x="1817688" y="4489450"/>
          <p14:tracePt t="215773" x="1801813" y="4481513"/>
          <p14:tracePt t="215780" x="1785938" y="4473575"/>
          <p14:tracePt t="215788" x="1762125" y="4457700"/>
          <p14:tracePt t="215796" x="1730375" y="4449763"/>
          <p14:tracePt t="215803" x="1698625" y="4433888"/>
          <p14:tracePt t="215811" x="1651000" y="4418013"/>
          <p14:tracePt t="215818" x="1617663" y="4410075"/>
          <p14:tracePt t="215825" x="1593850" y="4402138"/>
          <p14:tracePt t="215833" x="1570038" y="4394200"/>
          <p14:tracePt t="215840" x="1546225" y="4394200"/>
          <p14:tracePt t="215848" x="1522413" y="4394200"/>
          <p14:tracePt t="215855" x="1514475" y="4394200"/>
          <p14:tracePt t="215870" x="1506538" y="4394200"/>
          <p14:tracePt t="215917" x="1498600" y="4394200"/>
          <p14:tracePt t="215922" x="1498600" y="4386263"/>
          <p14:tracePt t="215947" x="1490663" y="4386263"/>
          <p14:tracePt t="215953" x="1490663" y="4378325"/>
          <p14:tracePt t="215960" x="1482725" y="4370388"/>
          <p14:tracePt t="215968" x="1466850" y="4370388"/>
          <p14:tracePt t="215983" x="1466850" y="4362450"/>
          <p14:tracePt t="215990" x="1458913" y="4362450"/>
          <p14:tracePt t="215997" x="1450975" y="4354513"/>
          <p14:tracePt t="216013" x="1450975" y="4346575"/>
          <p14:tracePt t="216133" x="1458913" y="4338638"/>
          <p14:tracePt t="216149" x="1482725" y="4338638"/>
          <p14:tracePt t="216156" x="1506538" y="4338638"/>
          <p14:tracePt t="216163" x="1530350" y="4338638"/>
          <p14:tracePt t="216170" x="1554163" y="4338638"/>
          <p14:tracePt t="216178" x="1577975" y="4338638"/>
          <p14:tracePt t="216185" x="1609725" y="4338638"/>
          <p14:tracePt t="216193" x="1633538" y="4338638"/>
          <p14:tracePt t="216200" x="1658938" y="4338638"/>
          <p14:tracePt t="216207" x="1674813" y="4338638"/>
          <p14:tracePt t="216216" x="1698625" y="4338638"/>
          <p14:tracePt t="216223" x="1722438" y="4338638"/>
          <p14:tracePt t="216230" x="1754188" y="4338638"/>
          <p14:tracePt t="216237" x="1817688" y="4338638"/>
          <p14:tracePt t="216246" x="1849438" y="4338638"/>
          <p14:tracePt t="216253" x="1897063" y="4338638"/>
          <p14:tracePt t="216260" x="1952625" y="4338638"/>
          <p14:tracePt t="216268" x="1992313" y="4338638"/>
          <p14:tracePt t="216275" x="2049463" y="4338638"/>
          <p14:tracePt t="216283" x="2112963" y="4338638"/>
          <p14:tracePt t="216293" x="2160588" y="4338638"/>
          <p14:tracePt t="216299" x="2200275" y="4338638"/>
          <p14:tracePt t="216306" x="2263775" y="4338638"/>
          <p14:tracePt t="216313" x="2303463" y="4338638"/>
          <p14:tracePt t="216320" x="2366963" y="4338638"/>
          <p14:tracePt t="216328" x="2416175" y="4338638"/>
          <p14:tracePt t="216335" x="2479675" y="4338638"/>
          <p14:tracePt t="216343" x="2527300" y="4338638"/>
          <p14:tracePt t="216350" x="2582863" y="4338638"/>
          <p14:tracePt t="216358" x="2670175" y="4330700"/>
          <p14:tracePt t="216365" x="2741613" y="4330700"/>
          <p14:tracePt t="216373" x="2830513" y="4314825"/>
          <p14:tracePt t="216380" x="2901950" y="4314825"/>
          <p14:tracePt t="216388" x="2989263" y="4306888"/>
          <p14:tracePt t="216396" x="3052763" y="4306888"/>
          <p14:tracePt t="216402" x="3125788" y="4306888"/>
          <p14:tracePt t="216410" x="3213100" y="4306888"/>
          <p14:tracePt t="216418" x="3292475" y="4306888"/>
          <p14:tracePt t="216425" x="3371850" y="4306888"/>
          <p14:tracePt t="216433" x="3443288" y="4306888"/>
          <p14:tracePt t="216440" x="3516313" y="4306888"/>
          <p14:tracePt t="216448" x="3579813" y="4306888"/>
          <p14:tracePt t="216456" x="3667125" y="4306888"/>
          <p14:tracePt t="216463" x="3738563" y="4306888"/>
          <p14:tracePt t="216470" x="3825875" y="4306888"/>
          <p14:tracePt t="216478" x="3914775" y="4306888"/>
          <p14:tracePt t="216485" x="3994150" y="4306888"/>
          <p14:tracePt t="216493" x="4073525" y="4306888"/>
          <p14:tracePt t="216500" x="4137025" y="4306888"/>
          <p14:tracePt t="216508" x="4217988" y="4306888"/>
          <p14:tracePt t="216515" x="4305300" y="4306888"/>
          <p14:tracePt t="216523" x="4384675" y="4306888"/>
          <p14:tracePt t="216530" x="4471988" y="4306888"/>
          <p14:tracePt t="216538" x="4543425" y="4306888"/>
          <p14:tracePt t="216546" x="4608513" y="4306888"/>
          <p14:tracePt t="216553" x="4695825" y="4306888"/>
          <p14:tracePt t="216560" x="4783138" y="4306888"/>
          <p14:tracePt t="216568" x="4862513" y="4306888"/>
          <p14:tracePt t="216575" x="4951413" y="4306888"/>
          <p14:tracePt t="216583" x="5038725" y="4306888"/>
          <p14:tracePt t="216591" x="5118100" y="4306888"/>
          <p14:tracePt t="216598" x="5181600" y="4306888"/>
          <p14:tracePt t="216606" x="5276850" y="4306888"/>
          <p14:tracePt t="216612" x="5373688" y="4306888"/>
          <p14:tracePt t="216620" x="5476875" y="4306888"/>
          <p14:tracePt t="216627" x="5588000" y="4306888"/>
          <p14:tracePt t="216635" x="5692775" y="4306888"/>
          <p14:tracePt t="216643" x="5795963" y="4306888"/>
          <p14:tracePt t="216650" x="5891213" y="4306888"/>
          <p14:tracePt t="216658" x="6002338" y="4306888"/>
          <p14:tracePt t="216665" x="6122988" y="4306888"/>
          <p14:tracePt t="216673" x="6234113" y="4306888"/>
          <p14:tracePt t="216680" x="6329363" y="4306888"/>
          <p14:tracePt t="216687" x="6442075" y="4306888"/>
          <p14:tracePt t="216696" x="6513513" y="4306888"/>
          <p14:tracePt t="216703" x="6600825" y="4306888"/>
          <p14:tracePt t="216710" x="6680200" y="4306888"/>
          <p14:tracePt t="216718" x="6769100" y="4306888"/>
          <p14:tracePt t="216725" x="6840538" y="4306888"/>
          <p14:tracePt t="216733" x="6911975" y="4306888"/>
          <p14:tracePt t="216740" x="6991350" y="4306888"/>
          <p14:tracePt t="216748" x="7046913" y="4306888"/>
          <p14:tracePt t="216755" x="7070725" y="4306888"/>
          <p14:tracePt t="216763" x="7118350" y="4298950"/>
          <p14:tracePt t="216770" x="7151688" y="4298950"/>
          <p14:tracePt t="216778" x="7175500" y="4298950"/>
          <p14:tracePt t="216785" x="7191375" y="4291013"/>
          <p14:tracePt t="216793" x="7207250" y="4291013"/>
          <p14:tracePt t="216808" x="7215188" y="4291013"/>
          <p14:tracePt t="216815" x="7223125" y="4291013"/>
          <p14:tracePt t="216834" x="7231063" y="4291013"/>
          <p14:tracePt t="216838" x="7239000" y="4291013"/>
          <p14:tracePt t="216853" x="7246938" y="4291013"/>
          <p14:tracePt t="216868" x="7254875" y="4291013"/>
          <p14:tracePt t="216882" x="7262813" y="4291013"/>
          <p14:tracePt t="216898" x="7270750" y="4291013"/>
          <p14:tracePt t="216920" x="7278688" y="4291013"/>
          <p14:tracePt t="216943" x="7286625" y="4291013"/>
          <p14:tracePt t="216950" x="7294563" y="4291013"/>
          <p14:tracePt t="216958" x="7302500" y="4291013"/>
          <p14:tracePt t="216973" x="7318375" y="4291013"/>
          <p14:tracePt t="216981" x="7342188" y="4291013"/>
          <p14:tracePt t="216988" x="7358063" y="4291013"/>
          <p14:tracePt t="216995" x="7373938" y="4291013"/>
          <p14:tracePt t="217002" x="7381875" y="4291013"/>
          <p14:tracePt t="217010" x="7397750" y="4291013"/>
          <p14:tracePt t="217018" x="7405688" y="4291013"/>
          <p14:tracePt t="217033" x="7413625" y="4291013"/>
          <p14:tracePt t="217048" x="7421563" y="4291013"/>
          <p14:tracePt t="218541" x="7429500" y="4291013"/>
          <p14:tracePt t="218548" x="7437438" y="4291013"/>
          <p14:tracePt t="218556" x="7445375" y="4291013"/>
          <p14:tracePt t="218564" x="7445375" y="4281488"/>
          <p14:tracePt t="219028" x="7445375" y="4273550"/>
          <p14:tracePt t="219043" x="7445375" y="4265613"/>
          <p14:tracePt t="219050" x="7445375" y="4257675"/>
          <p14:tracePt t="219067" x="7445375" y="4249738"/>
          <p14:tracePt t="219073" x="7445375" y="4241800"/>
          <p14:tracePt t="219088" x="7445375" y="4233863"/>
          <p14:tracePt t="219097" x="7445375" y="4225925"/>
          <p14:tracePt t="219105" x="7445375" y="4217988"/>
          <p14:tracePt t="219120" x="7445375" y="4202113"/>
          <p14:tracePt t="219133" x="7437438" y="4194175"/>
          <p14:tracePt t="219140" x="7429500" y="4194175"/>
          <p14:tracePt t="219147" x="7429500" y="4186238"/>
          <p14:tracePt t="219165" x="7421563" y="4186238"/>
          <p14:tracePt t="219170" x="7405688" y="4178300"/>
          <p14:tracePt t="219178" x="7397750" y="4170363"/>
          <p14:tracePt t="219187" x="7381875" y="4170363"/>
          <p14:tracePt t="219196" x="7366000" y="4170363"/>
          <p14:tracePt t="219201" x="7350125" y="4162425"/>
          <p14:tracePt t="219208" x="7334250" y="4162425"/>
          <p14:tracePt t="219216" x="7326313" y="4162425"/>
          <p14:tracePt t="219222" x="7310438" y="4154488"/>
          <p14:tracePt t="219233" x="7294563" y="4154488"/>
          <p14:tracePt t="219239" x="7286625" y="4154488"/>
          <p14:tracePt t="219247" x="7278688" y="4146550"/>
          <p14:tracePt t="219254" x="7262813" y="4146550"/>
          <p14:tracePt t="219262" x="7239000" y="4146550"/>
          <p14:tracePt t="219268" x="7223125" y="4146550"/>
          <p14:tracePt t="219278" x="7199313" y="4146550"/>
          <p14:tracePt t="219283" x="7167563" y="4146550"/>
          <p14:tracePt t="219292" x="7151688" y="4146550"/>
          <p14:tracePt t="219298" x="7110413" y="4146550"/>
          <p14:tracePt t="219306" x="7086600" y="4146550"/>
          <p14:tracePt t="219313" x="7054850" y="4146550"/>
          <p14:tracePt t="219321" x="7038975" y="4146550"/>
          <p14:tracePt t="219328" x="7031038" y="4146550"/>
          <p14:tracePt t="219335" x="7023100" y="4146550"/>
          <p14:tracePt t="219350" x="7015163" y="4146550"/>
          <p14:tracePt t="219380" x="7007225" y="4146550"/>
          <p14:tracePt t="219402" x="6999288" y="4146550"/>
          <p14:tracePt t="219410" x="6983413" y="4138613"/>
          <p14:tracePt t="219417" x="6975475" y="4130675"/>
          <p14:tracePt t="219426" x="6959600" y="4122738"/>
          <p14:tracePt t="219433" x="6935788" y="4106863"/>
          <p14:tracePt t="219440" x="6904038" y="4098925"/>
          <p14:tracePt t="219447" x="6872288" y="4083050"/>
          <p14:tracePt t="219455" x="6848475" y="4075113"/>
          <p14:tracePt t="219464" x="6824663" y="4067175"/>
          <p14:tracePt t="219470" x="6808788" y="4067175"/>
          <p14:tracePt t="219478" x="6808788" y="4059238"/>
          <p14:tracePt t="219486" x="6800850" y="4059238"/>
          <p14:tracePt t="219500" x="6784975" y="4059238"/>
          <p14:tracePt t="219687" x="6800850" y="4059238"/>
          <p14:tracePt t="219697" x="6816725" y="4059238"/>
          <p14:tracePt t="219703" x="6832600" y="4059238"/>
          <p14:tracePt t="219710" x="6848475" y="4059238"/>
          <p14:tracePt t="219718" x="6856413" y="4059238"/>
          <p14:tracePt t="219726" x="6872288" y="4059238"/>
          <p14:tracePt t="219733" x="6896100" y="4059238"/>
          <p14:tracePt t="219740" x="6904038" y="4059238"/>
          <p14:tracePt t="219755" x="6911975" y="4059238"/>
          <p14:tracePt t="219770" x="6911975" y="4051300"/>
          <p14:tracePt t="219778" x="6919913" y="4051300"/>
          <p14:tracePt t="219808" x="6919913" y="4043363"/>
          <p14:tracePt t="220325" x="6911975" y="4043363"/>
          <p14:tracePt t="220341" x="6904038" y="4043363"/>
          <p14:tracePt t="220348" x="6896100" y="4043363"/>
          <p14:tracePt t="220358" x="6888163" y="4043363"/>
          <p14:tracePt t="220364" x="6880225" y="4043363"/>
          <p14:tracePt t="220373" x="6872288" y="4043363"/>
          <p14:tracePt t="220378" x="6864350" y="4043363"/>
          <p14:tracePt t="220386" x="6848475" y="4043363"/>
          <p14:tracePt t="220401" x="6840538" y="4043363"/>
          <p14:tracePt t="220408" x="6832600" y="4043363"/>
          <p14:tracePt t="220423" x="6824663" y="4043363"/>
          <p14:tracePt t="220520" x="6832600" y="4043363"/>
          <p14:tracePt t="220529" x="6848475" y="4043363"/>
          <p14:tracePt t="220535" x="6872288" y="4043363"/>
          <p14:tracePt t="220543" x="6896100" y="4043363"/>
          <p14:tracePt t="220550" x="6919913" y="4043363"/>
          <p14:tracePt t="220559" x="6935788" y="4043363"/>
          <p14:tracePt t="220565" x="6959600" y="4043363"/>
          <p14:tracePt t="220573" x="6967538" y="4043363"/>
          <p14:tracePt t="220580" x="6975475" y="4043363"/>
          <p14:tracePt t="220588" x="6983413" y="4043363"/>
          <p14:tracePt t="220910" x="6975475" y="4043363"/>
          <p14:tracePt t="220932" x="6967538" y="4043363"/>
          <p14:tracePt t="220962" x="6959600" y="4043363"/>
          <p14:tracePt t="220978" x="6935788" y="4043363"/>
          <p14:tracePt t="220985" x="6896100" y="4051300"/>
          <p14:tracePt t="220993" x="6840538" y="4059238"/>
          <p14:tracePt t="221000" x="6777038" y="4075113"/>
          <p14:tracePt t="221009" x="6735763" y="4075113"/>
          <p14:tracePt t="221016" x="6664325" y="4083050"/>
          <p14:tracePt t="221023" x="6584950" y="4083050"/>
          <p14:tracePt t="221031" x="6505575" y="4083050"/>
          <p14:tracePt t="221037" x="6426200" y="4083050"/>
          <p14:tracePt t="221045" x="6345238" y="4083050"/>
          <p14:tracePt t="221053" x="6281738" y="4083050"/>
          <p14:tracePt t="221061" x="6210300" y="4083050"/>
          <p14:tracePt t="221068" x="6138863" y="4083050"/>
          <p14:tracePt t="221076" x="6059488" y="4083050"/>
          <p14:tracePt t="221083" x="5978525" y="4083050"/>
          <p14:tracePt t="221091" x="5915025" y="4083050"/>
          <p14:tracePt t="221097" x="5851525" y="4083050"/>
          <p14:tracePt t="221105" x="5811838" y="4083050"/>
          <p14:tracePt t="221113" x="5772150" y="4075113"/>
          <p14:tracePt t="221120" x="5732463" y="4059238"/>
          <p14:tracePt t="221128" x="5667375" y="4043363"/>
          <p14:tracePt t="221135" x="5603875" y="4027488"/>
          <p14:tracePt t="221143" x="5516563" y="4019550"/>
          <p14:tracePt t="221161" x="5349875" y="4003675"/>
          <p14:tracePt t="221165" x="5237163" y="4003675"/>
          <p14:tracePt t="221173" x="5133975" y="4003675"/>
          <p14:tracePt t="221180" x="5014913" y="3995738"/>
          <p14:tracePt t="221187" x="4910138" y="3995738"/>
          <p14:tracePt t="221195" x="4806950" y="3995738"/>
          <p14:tracePt t="221203" x="4735513" y="3995738"/>
          <p14:tracePt t="221211" x="4648200" y="3995738"/>
          <p14:tracePt t="221218" x="4559300" y="3995738"/>
          <p14:tracePt t="221226" x="4487863" y="3995738"/>
          <p14:tracePt t="221233" x="4408488" y="4019550"/>
          <p14:tracePt t="221241" x="4352925" y="4035425"/>
          <p14:tracePt t="221248" x="4289425" y="4059238"/>
          <p14:tracePt t="221255" x="4241800" y="4075113"/>
          <p14:tracePt t="221262" x="4210050" y="4090988"/>
          <p14:tracePt t="221270" x="4160838" y="4114800"/>
          <p14:tracePt t="221278" x="4121150" y="4122738"/>
          <p14:tracePt t="221285" x="4089400" y="4138613"/>
          <p14:tracePt t="221293" x="4065588" y="4138613"/>
          <p14:tracePt t="221300" x="4041775" y="4146550"/>
          <p14:tracePt t="221309" x="4017963" y="4154488"/>
          <p14:tracePt t="221315" x="3978275" y="4162425"/>
          <p14:tracePt t="221323" x="3946525" y="4170363"/>
          <p14:tracePt t="221330" x="3914775" y="4170363"/>
          <p14:tracePt t="221338" x="3867150" y="4178300"/>
          <p14:tracePt t="221345" x="3833813" y="4178300"/>
          <p14:tracePt t="221353" x="3794125" y="4186238"/>
          <p14:tracePt t="221361" x="3762375" y="4194175"/>
          <p14:tracePt t="221368" x="3730625" y="4194175"/>
          <p14:tracePt t="221375" x="3706813" y="4194175"/>
          <p14:tracePt t="221383" x="3683000" y="4194175"/>
          <p14:tracePt t="221391" x="3659188" y="4202113"/>
          <p14:tracePt t="221398" x="3635375" y="4202113"/>
          <p14:tracePt t="221405" x="3627438" y="4202113"/>
          <p14:tracePt t="221495" x="3627438" y="4194175"/>
          <p14:tracePt t="221517" x="3627438" y="4186238"/>
          <p14:tracePt t="221525" x="3635375" y="4178300"/>
          <p14:tracePt t="221533" x="3643313" y="4178300"/>
          <p14:tracePt t="221541" x="3643313" y="4170363"/>
          <p14:tracePt t="221547" x="3659188" y="4162425"/>
          <p14:tracePt t="221555" x="3667125" y="4154488"/>
          <p14:tracePt t="221562" x="3683000" y="4146550"/>
          <p14:tracePt t="221570" x="3698875" y="4146550"/>
          <p14:tracePt t="221578" x="3714750" y="4138613"/>
          <p14:tracePt t="221585" x="3738563" y="4130675"/>
          <p14:tracePt t="221593" x="3754438" y="4122738"/>
          <p14:tracePt t="221600" x="3778250" y="4106863"/>
          <p14:tracePt t="221609" x="3802063" y="4098925"/>
          <p14:tracePt t="221615" x="3817938" y="4098925"/>
          <p14:tracePt t="221622" x="3833813" y="4083050"/>
          <p14:tracePt t="221630" x="3843338" y="4083050"/>
          <p14:tracePt t="221638" x="3851275" y="4075113"/>
          <p14:tracePt t="221653" x="3859213" y="4067175"/>
          <p14:tracePt t="221661" x="3867150" y="4067175"/>
          <p14:tracePt t="221667" x="3875088" y="4067175"/>
          <p14:tracePt t="221675" x="3875088" y="4059238"/>
          <p14:tracePt t="221690" x="3890963" y="4059238"/>
          <p14:tracePt t="221713" x="3898900" y="4051300"/>
          <p14:tracePt t="221758" x="3906838" y="4051300"/>
          <p14:tracePt t="221773" x="3922713" y="4051300"/>
          <p14:tracePt t="221780" x="3938588" y="4051300"/>
          <p14:tracePt t="221788" x="3954463" y="4051300"/>
          <p14:tracePt t="221795" x="3962400" y="4059238"/>
          <p14:tracePt t="221803" x="3978275" y="4059238"/>
          <p14:tracePt t="221811" x="3986213" y="4059238"/>
          <p14:tracePt t="221818" x="3994150" y="4059238"/>
          <p14:tracePt t="221885" x="3986213" y="4059238"/>
          <p14:tracePt t="221900" x="3978275" y="4059238"/>
          <p14:tracePt t="221908" x="3970338" y="4059238"/>
          <p14:tracePt t="221915" x="3962400" y="4059238"/>
          <p14:tracePt t="221923" x="3954463" y="4059238"/>
          <p14:tracePt t="221930" x="3946525" y="4059238"/>
          <p14:tracePt t="221937" x="3938588" y="4059238"/>
          <p14:tracePt t="221946" x="3930650" y="4059238"/>
          <p14:tracePt t="222042" x="3946525" y="4059238"/>
          <p14:tracePt t="222050" x="3954463" y="4059238"/>
          <p14:tracePt t="222058" x="3978275" y="4059238"/>
          <p14:tracePt t="222066" x="4002088" y="4059238"/>
          <p14:tracePt t="222073" x="4010025" y="4067175"/>
          <p14:tracePt t="222080" x="4025900" y="4067175"/>
          <p14:tracePt t="222087" x="4041775" y="4067175"/>
          <p14:tracePt t="222170" x="4033838" y="4067175"/>
          <p14:tracePt t="222178" x="4025900" y="4067175"/>
          <p14:tracePt t="222185" x="4010025" y="4067175"/>
          <p14:tracePt t="222193" x="3986213" y="4067175"/>
          <p14:tracePt t="222200" x="3962400" y="4067175"/>
          <p14:tracePt t="222208" x="3938588" y="4067175"/>
          <p14:tracePt t="222215" x="3914775" y="4067175"/>
          <p14:tracePt t="222223" x="3906838" y="4067175"/>
          <p14:tracePt t="222239" x="3898900" y="4067175"/>
          <p14:tracePt t="222777" x="3906838" y="4067175"/>
          <p14:tracePt t="222787" x="3914775" y="4067175"/>
          <p14:tracePt t="222802" x="3922713" y="4067175"/>
          <p14:tracePt t="222867" x="3930650" y="4067175"/>
          <p14:tracePt t="222882" x="3938588" y="4067175"/>
          <p14:tracePt t="222907" x="3946525" y="4067175"/>
          <p14:tracePt t="223002" x="3954463" y="4067175"/>
          <p14:tracePt t="223026" x="3962400" y="4067175"/>
          <p14:tracePt t="223062" x="3970338" y="4067175"/>
          <p14:tracePt t="223085" x="3978275" y="4067175"/>
          <p14:tracePt t="223137" x="3986213" y="4067175"/>
          <p14:tracePt t="224474" x="0" y="0"/>
        </p14:tracePtLst>
        <p14:tracePtLst>
          <p14:tracePt t="226537" x="5292725" y="4043363"/>
          <p14:tracePt t="226655" x="5300663" y="4043363"/>
          <p14:tracePt t="226730" x="5310188" y="4043363"/>
          <p14:tracePt t="226753" x="5318125" y="4043363"/>
          <p14:tracePt t="226760" x="5326063" y="4043363"/>
          <p14:tracePt t="226768" x="5334000" y="4043363"/>
          <p14:tracePt t="226775" x="5349875" y="4043363"/>
          <p14:tracePt t="226782" x="5357813" y="4043363"/>
          <p14:tracePt t="226792" x="5381625" y="4043363"/>
          <p14:tracePt t="226799" x="5389563" y="4043363"/>
          <p14:tracePt t="226806" x="5413375" y="4043363"/>
          <p14:tracePt t="226812" x="5437188" y="4043363"/>
          <p14:tracePt t="226821" x="5468938" y="4043363"/>
          <p14:tracePt t="226829" x="5492750" y="4043363"/>
          <p14:tracePt t="226835" x="5508625" y="4043363"/>
          <p14:tracePt t="226842" x="5540375" y="4043363"/>
          <p14:tracePt t="226851" x="5564188" y="4043363"/>
          <p14:tracePt t="226860" x="5595938" y="4043363"/>
          <p14:tracePt t="226865" x="5611813" y="4043363"/>
          <p14:tracePt t="226873" x="5635625" y="4043363"/>
          <p14:tracePt t="226882" x="5659438" y="4043363"/>
          <p14:tracePt t="226888" x="5676900" y="4043363"/>
          <p14:tracePt t="226897" x="5700713" y="4043363"/>
          <p14:tracePt t="226904" x="5708650" y="4043363"/>
          <p14:tracePt t="226911" x="5732463" y="4043363"/>
          <p14:tracePt t="226920" x="5756275" y="4043363"/>
          <p14:tracePt t="226926" x="5780088" y="4051300"/>
          <p14:tracePt t="226932" x="5795963" y="4051300"/>
          <p14:tracePt t="226940" x="5811838" y="4051300"/>
          <p14:tracePt t="226948" x="5835650" y="4051300"/>
          <p14:tracePt t="226955" x="5867400" y="4051300"/>
          <p14:tracePt t="226963" x="5891213" y="4051300"/>
          <p14:tracePt t="226971" x="5907088" y="4051300"/>
          <p14:tracePt t="226977" x="5922963" y="4051300"/>
          <p14:tracePt t="226985" x="5954713" y="4051300"/>
          <p14:tracePt t="226993" x="5978525" y="4051300"/>
          <p14:tracePt t="227000" x="6002338" y="4059238"/>
          <p14:tracePt t="227008" x="6026150" y="4059238"/>
          <p14:tracePt t="227015" x="6043613" y="4059238"/>
          <p14:tracePt t="227023" x="6067425" y="4067175"/>
          <p14:tracePt t="227030" x="6091238" y="4067175"/>
          <p14:tracePt t="227037" x="6107113" y="4067175"/>
          <p14:tracePt t="227045" x="6122988" y="4067175"/>
          <p14:tracePt t="227054" x="6146800" y="4067175"/>
          <p14:tracePt t="227060" x="6162675" y="4067175"/>
          <p14:tracePt t="227067" x="6178550" y="4067175"/>
          <p14:tracePt t="227075" x="6194425" y="4067175"/>
          <p14:tracePt t="227083" x="6202363" y="4067175"/>
          <p14:tracePt t="227091" x="6226175" y="4067175"/>
          <p14:tracePt t="227097" x="6242050" y="4067175"/>
          <p14:tracePt t="227105" x="6265863" y="4067175"/>
          <p14:tracePt t="227113" x="6281738" y="4067175"/>
          <p14:tracePt t="227121" x="6305550" y="4067175"/>
          <p14:tracePt t="227127" x="6321425" y="4067175"/>
          <p14:tracePt t="227135" x="6337300" y="4067175"/>
          <p14:tracePt t="227143" x="6345238" y="4067175"/>
          <p14:tracePt t="227157" x="6353175" y="4067175"/>
          <p14:tracePt t="227170" x="6384925" y="4067175"/>
          <p14:tracePt t="227173" x="6402388" y="4067175"/>
          <p14:tracePt t="227188" x="6418263" y="4067175"/>
          <p14:tracePt t="227195" x="6426200" y="4067175"/>
          <p14:tracePt t="227204" x="6434138" y="4067175"/>
          <p14:tracePt t="227210" x="6442075" y="4067175"/>
          <p14:tracePt t="227225" x="6457950" y="4067175"/>
          <p14:tracePt t="227241" x="6481763" y="4051300"/>
          <p14:tracePt t="227247" x="6489700" y="4051300"/>
          <p14:tracePt t="227256" x="6505575" y="4051300"/>
          <p14:tracePt t="227263" x="6521450" y="4035425"/>
          <p14:tracePt t="227270" x="6529388" y="4035425"/>
          <p14:tracePt t="227277" x="6545263" y="4027488"/>
          <p14:tracePt t="227287" x="6561138" y="4027488"/>
          <p14:tracePt t="227293" x="6561138" y="4019550"/>
          <p14:tracePt t="227300" x="6577013" y="4011613"/>
          <p14:tracePt t="227307" x="6584950" y="4003675"/>
          <p14:tracePt t="227315" x="6592888" y="3995738"/>
          <p14:tracePt t="227323" x="6592888" y="3987800"/>
          <p14:tracePt t="227330" x="6600825" y="3987800"/>
          <p14:tracePt t="227337" x="6600825" y="3979863"/>
          <p14:tracePt t="227345" x="6600825" y="3971925"/>
          <p14:tracePt t="227354" x="6600825" y="3963988"/>
          <p14:tracePt t="227360" x="6600825" y="3956050"/>
          <p14:tracePt t="227368" x="6600825" y="3948113"/>
          <p14:tracePt t="227375" x="6600825" y="3938588"/>
          <p14:tracePt t="227383" x="6600825" y="3930650"/>
          <p14:tracePt t="227390" x="6600825" y="3922713"/>
          <p14:tracePt t="227398" x="6600825" y="3906838"/>
          <p14:tracePt t="227406" x="6600825" y="3898900"/>
          <p14:tracePt t="227413" x="6600825" y="3883025"/>
          <p14:tracePt t="227420" x="6592888" y="3867150"/>
          <p14:tracePt t="227427" x="6592888" y="3851275"/>
          <p14:tracePt t="227436" x="6577013" y="3835400"/>
          <p14:tracePt t="227443" x="6569075" y="3827463"/>
          <p14:tracePt t="227450" x="6553200" y="3803650"/>
          <p14:tracePt t="227457" x="6529388" y="3787775"/>
          <p14:tracePt t="227465" x="6513513" y="3771900"/>
          <p14:tracePt t="227474" x="6489700" y="3763963"/>
          <p14:tracePt t="227480" x="6465888" y="3756025"/>
          <p14:tracePt t="227488" x="6434138" y="3748088"/>
          <p14:tracePt t="227495" x="6418263" y="3748088"/>
          <p14:tracePt t="227503" x="6376988" y="3740150"/>
          <p14:tracePt t="227510" x="6337300" y="3732213"/>
          <p14:tracePt t="227517" x="6281738" y="3732213"/>
          <p14:tracePt t="227525" x="6242050" y="3732213"/>
          <p14:tracePt t="227533" x="6186488" y="3724275"/>
          <p14:tracePt t="227540" x="6130925" y="3724275"/>
          <p14:tracePt t="227547" x="6099175" y="3724275"/>
          <p14:tracePt t="227555" x="6051550" y="3724275"/>
          <p14:tracePt t="227563" x="5994400" y="3724275"/>
          <p14:tracePt t="227573" x="5938838" y="3724275"/>
          <p14:tracePt t="227578" x="5907088" y="3724275"/>
          <p14:tracePt t="227586" x="5851525" y="3724275"/>
          <p14:tracePt t="227593" x="5819775" y="3732213"/>
          <p14:tracePt t="227600" x="5780088" y="3740150"/>
          <p14:tracePt t="227607" x="5740400" y="3740150"/>
          <p14:tracePt t="227615" x="5708650" y="3748088"/>
          <p14:tracePt t="227623" x="5651500" y="3756025"/>
          <p14:tracePt t="227630" x="5611813" y="3763963"/>
          <p14:tracePt t="227637" x="5580063" y="3779838"/>
          <p14:tracePt t="227645" x="5556250" y="3787775"/>
          <p14:tracePt t="227653" x="5540375" y="3787775"/>
          <p14:tracePt t="227660" x="5508625" y="3795713"/>
          <p14:tracePt t="227667" x="5492750" y="3803650"/>
          <p14:tracePt t="227676" x="5468938" y="3811588"/>
          <p14:tracePt t="227683" x="5445125" y="3819525"/>
          <p14:tracePt t="227690" x="5429250" y="3819525"/>
          <p14:tracePt t="227698" x="5421313" y="3819525"/>
          <p14:tracePt t="227706" x="5397500" y="3827463"/>
          <p14:tracePt t="227713" x="5381625" y="3843338"/>
          <p14:tracePt t="227720" x="5365750" y="3843338"/>
          <p14:tracePt t="227727" x="5357813" y="3851275"/>
          <p14:tracePt t="227735" x="5334000" y="3859213"/>
          <p14:tracePt t="227750" x="5310188" y="3859213"/>
          <p14:tracePt t="227757" x="5300663" y="3867150"/>
          <p14:tracePt t="227765" x="5292725" y="3875088"/>
          <p14:tracePt t="227773" x="5276850" y="3875088"/>
          <p14:tracePt t="227780" x="5268913" y="3875088"/>
          <p14:tracePt t="227788" x="5260975" y="3883025"/>
          <p14:tracePt t="227795" x="5253038" y="3883025"/>
          <p14:tracePt t="227803" x="5253038" y="3890963"/>
          <p14:tracePt t="227810" x="5245100" y="3898900"/>
          <p14:tracePt t="227818" x="5237163" y="3898900"/>
          <p14:tracePt t="227825" x="5237163" y="3906838"/>
          <p14:tracePt t="227840" x="5237163" y="3922713"/>
          <p14:tracePt t="227847" x="5229225" y="3922713"/>
          <p14:tracePt t="227863" x="5229225" y="3930650"/>
          <p14:tracePt t="227878" x="5229225" y="3938588"/>
          <p14:tracePt t="227900" x="5229225" y="3948113"/>
          <p14:tracePt t="227908" x="5229225" y="3956050"/>
          <p14:tracePt t="227915" x="5229225" y="3963988"/>
          <p14:tracePt t="227930" x="5245100" y="3979863"/>
          <p14:tracePt t="227938" x="5253038" y="3987800"/>
          <p14:tracePt t="227945" x="5260975" y="3995738"/>
          <p14:tracePt t="227953" x="5276850" y="3995738"/>
          <p14:tracePt t="227960" x="5292725" y="4011613"/>
          <p14:tracePt t="227968" x="5300663" y="4019550"/>
          <p14:tracePt t="227975" x="5326063" y="4019550"/>
          <p14:tracePt t="227983" x="5341938" y="4027488"/>
          <p14:tracePt t="227990" x="5357813" y="4035425"/>
          <p14:tracePt t="227998" x="5373688" y="4035425"/>
          <p14:tracePt t="228006" x="5389563" y="4043363"/>
          <p14:tracePt t="228013" x="5421313" y="4051300"/>
          <p14:tracePt t="228020" x="5437188" y="4051300"/>
          <p14:tracePt t="228027" x="5453063" y="4059238"/>
          <p14:tracePt t="228036" x="5461000" y="4059238"/>
          <p14:tracePt t="228043" x="5484813" y="4059238"/>
          <p14:tracePt t="228050" x="5492750" y="4059238"/>
          <p14:tracePt t="228058" x="5516563" y="4059238"/>
          <p14:tracePt t="228065" x="5532438" y="4067175"/>
          <p14:tracePt t="228073" x="5548313" y="4067175"/>
          <p14:tracePt t="228080" x="5572125" y="4067175"/>
          <p14:tracePt t="228088" x="5595938" y="4067175"/>
          <p14:tracePt t="228095" x="5627688" y="4067175"/>
          <p14:tracePt t="228103" x="5643563" y="4067175"/>
          <p14:tracePt t="228110" x="5667375" y="4067175"/>
          <p14:tracePt t="228117" x="5700713" y="4067175"/>
          <p14:tracePt t="228125" x="5724525" y="4067175"/>
          <p14:tracePt t="228133" x="5756275" y="4067175"/>
          <p14:tracePt t="228140" x="5772150" y="4067175"/>
          <p14:tracePt t="228148" x="5788025" y="4067175"/>
          <p14:tracePt t="228156" x="5811838" y="4067175"/>
          <p14:tracePt t="228172" x="5867400" y="4067175"/>
          <p14:tracePt t="228177" x="5891213" y="4067175"/>
          <p14:tracePt t="228187" x="5915025" y="4067175"/>
          <p14:tracePt t="228193" x="5946775" y="4067175"/>
          <p14:tracePt t="228200" x="5978525" y="4067175"/>
          <p14:tracePt t="228208" x="6002338" y="4067175"/>
          <p14:tracePt t="228216" x="6043613" y="4067175"/>
          <p14:tracePt t="228223" x="6083300" y="4067175"/>
          <p14:tracePt t="228233" x="6115050" y="4067175"/>
          <p14:tracePt t="228240" x="6138863" y="4067175"/>
          <p14:tracePt t="228245" x="6162675" y="4067175"/>
          <p14:tracePt t="228253" x="6178550" y="4067175"/>
          <p14:tracePt t="228260" x="6202363" y="4067175"/>
          <p14:tracePt t="228268" x="6234113" y="4067175"/>
          <p14:tracePt t="228275" x="6257925" y="4067175"/>
          <p14:tracePt t="228283" x="6281738" y="4067175"/>
          <p14:tracePt t="228290" x="6305550" y="4067175"/>
          <p14:tracePt t="228298" x="6329363" y="4067175"/>
          <p14:tracePt t="228306" x="6353175" y="4067175"/>
          <p14:tracePt t="228313" x="6376988" y="4067175"/>
          <p14:tracePt t="228320" x="6384925" y="4067175"/>
          <p14:tracePt t="228328" x="6410325" y="4067175"/>
          <p14:tracePt t="228336" x="6418263" y="4067175"/>
          <p14:tracePt t="229310" x="6402388" y="4075113"/>
          <p14:tracePt t="229318" x="6376988" y="4090988"/>
          <p14:tracePt t="229327" x="6321425" y="4106863"/>
          <p14:tracePt t="229333" x="6257925" y="4122738"/>
          <p14:tracePt t="229342" x="6178550" y="4138613"/>
          <p14:tracePt t="229349" x="6115050" y="4154488"/>
          <p14:tracePt t="229356" x="6026150" y="4178300"/>
          <p14:tracePt t="229363" x="5954713" y="4210050"/>
          <p14:tracePt t="229372" x="5875338" y="4225925"/>
          <p14:tracePt t="229378" x="5788025" y="4241800"/>
          <p14:tracePt t="229387" x="5708650" y="4265613"/>
          <p14:tracePt t="229393" x="5643563" y="4281488"/>
          <p14:tracePt t="229403" x="5572125" y="4322763"/>
          <p14:tracePt t="229408" x="5516563" y="4346575"/>
          <p14:tracePt t="229416" x="5461000" y="4370388"/>
          <p14:tracePt t="229424" x="5405438" y="4402138"/>
          <p14:tracePt t="229431" x="5349875" y="4425950"/>
          <p14:tracePt t="229439" x="5284788" y="4449763"/>
          <p14:tracePt t="229445" x="5229225" y="4465638"/>
          <p14:tracePt t="229453" x="5197475" y="4481513"/>
          <p14:tracePt t="229462" x="5173663" y="4489450"/>
          <p14:tracePt t="229470" x="5157788" y="4489450"/>
          <p14:tracePt t="229475" x="5149850" y="4489450"/>
          <p14:tracePt t="229485" x="5133975" y="4489450"/>
          <p14:tracePt t="229491" x="5126038" y="4489450"/>
          <p14:tracePt t="229500" x="5110163" y="4489450"/>
          <p14:tracePt t="229506" x="5102225" y="4489450"/>
          <p14:tracePt t="229512" x="5094288" y="4489450"/>
          <p14:tracePt t="229528" x="5086350" y="4489450"/>
          <p14:tracePt t="229580" x="5078413" y="4489450"/>
          <p14:tracePt t="229588" x="5070475" y="4489450"/>
          <p14:tracePt t="229595" x="5054600" y="4473575"/>
          <p14:tracePt t="229603" x="5038725" y="4465638"/>
          <p14:tracePt t="229610" x="5022850" y="4457700"/>
          <p14:tracePt t="229618" x="5014913" y="4449763"/>
          <p14:tracePt t="229625" x="5006975" y="4441825"/>
          <p14:tracePt t="229632" x="5006975" y="4433888"/>
          <p14:tracePt t="229640" x="4999038" y="4425950"/>
          <p14:tracePt t="229648" x="4991100" y="4425950"/>
          <p14:tracePt t="229655" x="4991100" y="4410075"/>
          <p14:tracePt t="229671" x="4983163" y="4402138"/>
          <p14:tracePt t="229677" x="4983163" y="4386263"/>
          <p14:tracePt t="229686" x="4983163" y="4378325"/>
          <p14:tracePt t="229693" x="4983163" y="4370388"/>
          <p14:tracePt t="229701" x="4983163" y="4354513"/>
          <p14:tracePt t="229715" x="4983163" y="4346575"/>
          <p14:tracePt t="229722" x="4983163" y="4338638"/>
          <p14:tracePt t="229738" x="4983163" y="4322763"/>
          <p14:tracePt t="229753" x="4983163" y="4314825"/>
          <p14:tracePt t="229775" x="4983163" y="4306888"/>
          <p14:tracePt t="229798" x="4983163" y="4298950"/>
          <p14:tracePt t="229903" x="4983163" y="4291013"/>
          <p14:tracePt t="229925" x="4983163" y="4281488"/>
          <p14:tracePt t="229940" x="4983163" y="4273550"/>
          <p14:tracePt t="229947" x="4983163" y="4265613"/>
          <p14:tracePt t="229963" x="4983163" y="4257675"/>
          <p14:tracePt t="231897" x="4991100" y="4257675"/>
          <p14:tracePt t="231906" x="5006975" y="4257675"/>
          <p14:tracePt t="231913" x="5014913" y="4257675"/>
          <p14:tracePt t="231922" x="5022850" y="4257675"/>
          <p14:tracePt t="231928" x="5038725" y="4257675"/>
          <p14:tracePt t="231937" x="5054600" y="4257675"/>
          <p14:tracePt t="231953" x="5070475" y="4257675"/>
          <p14:tracePt t="232317" x="5078413" y="4257675"/>
          <p14:tracePt t="232326" x="5094288" y="4257675"/>
          <p14:tracePt t="232333" x="5110163" y="4257675"/>
          <p14:tracePt t="232340" x="5126038" y="4257675"/>
          <p14:tracePt t="232350" x="5149850" y="4257675"/>
          <p14:tracePt t="232356" x="5181600" y="4249738"/>
          <p14:tracePt t="232362" x="5205413" y="4241800"/>
          <p14:tracePt t="232370" x="5253038" y="4225925"/>
          <p14:tracePt t="232379" x="5284788" y="4217988"/>
          <p14:tracePt t="232387" x="5334000" y="4210050"/>
          <p14:tracePt t="232394" x="5373688" y="4210050"/>
          <p14:tracePt t="232401" x="5397500" y="4202113"/>
          <p14:tracePt t="232408" x="5445125" y="4194175"/>
          <p14:tracePt t="232415" x="5492750" y="4178300"/>
          <p14:tracePt t="232423" x="5532438" y="4170363"/>
          <p14:tracePt t="232433" x="5580063" y="4154488"/>
          <p14:tracePt t="232439" x="5627688" y="4146550"/>
          <p14:tracePt t="232448" x="5659438" y="4130675"/>
          <p14:tracePt t="232454" x="5684838" y="4130675"/>
          <p14:tracePt t="232463" x="5716588" y="4114800"/>
          <p14:tracePt t="232469" x="5724525" y="4106863"/>
          <p14:tracePt t="232476" x="5732463" y="4098925"/>
          <p14:tracePt t="232483" x="5740400" y="4098925"/>
          <p14:tracePt t="232492" x="5748338" y="4098925"/>
          <p14:tracePt t="232542" x="5748338" y="4090988"/>
          <p14:tracePt t="232558" x="5740400" y="4090988"/>
          <p14:tracePt t="232568" x="5732463" y="4090988"/>
          <p14:tracePt t="232573" x="5716588" y="4083050"/>
          <p14:tracePt t="232580" x="5700713" y="4075113"/>
          <p14:tracePt t="232587" x="5676900" y="4075113"/>
          <p14:tracePt t="232596" x="5659438" y="4067175"/>
          <p14:tracePt t="232604" x="5635625" y="4059238"/>
          <p14:tracePt t="232610" x="5619750" y="4059238"/>
          <p14:tracePt t="232620" x="5595938" y="4059238"/>
          <p14:tracePt t="232625" x="5588000" y="4059238"/>
          <p14:tracePt t="232632" x="5580063" y="4059238"/>
          <p14:tracePt t="232640" x="5572125" y="4059238"/>
          <p14:tracePt t="232647" x="5564188" y="4059238"/>
          <p14:tracePt t="232678" x="5556250" y="4059238"/>
          <p14:tracePt t="232805" x="5572125" y="4059238"/>
          <p14:tracePt t="232812" x="5588000" y="4059238"/>
          <p14:tracePt t="232823" x="5619750" y="4059238"/>
          <p14:tracePt t="232828" x="5643563" y="4059238"/>
          <p14:tracePt t="232836" x="5692775" y="4059238"/>
          <p14:tracePt t="232843" x="5748338" y="4059238"/>
          <p14:tracePt t="232850" x="5811838" y="4059238"/>
          <p14:tracePt t="232858" x="5883275" y="4059238"/>
          <p14:tracePt t="232866" x="5962650" y="4059238"/>
          <p14:tracePt t="232873" x="6043613" y="4059238"/>
          <p14:tracePt t="232880" x="6099175" y="4059238"/>
          <p14:tracePt t="232887" x="6186488" y="4059238"/>
          <p14:tracePt t="232895" x="6234113" y="4059238"/>
          <p14:tracePt t="232902" x="6281738" y="4051300"/>
          <p14:tracePt t="232910" x="6305550" y="4051300"/>
          <p14:tracePt t="232925" x="6313488" y="4051300"/>
          <p14:tracePt t="232993" x="6321425" y="4051300"/>
          <p14:tracePt t="233037" x="6329363" y="4043363"/>
          <p14:tracePt t="234103" x="6321425" y="4051300"/>
          <p14:tracePt t="234110" x="6289675" y="4075113"/>
          <p14:tracePt t="234118" x="6265863" y="4114800"/>
          <p14:tracePt t="234126" x="6218238" y="4154488"/>
          <p14:tracePt t="234134" x="6170613" y="4217988"/>
          <p14:tracePt t="234140" x="6138863" y="4249738"/>
          <p14:tracePt t="234154" x="6107113" y="4298950"/>
          <p14:tracePt t="234156" x="6099175" y="4330700"/>
          <p14:tracePt t="234166" x="6075363" y="4354513"/>
          <p14:tracePt t="234172" x="6067425" y="4362450"/>
          <p14:tracePt t="234178" x="6067425" y="4378325"/>
          <p14:tracePt t="234218" x="6067425" y="4386263"/>
          <p14:tracePt t="234232" x="6067425" y="4402138"/>
          <p14:tracePt t="234246" x="6067425" y="4410075"/>
          <p14:tracePt t="234253" x="6067425" y="4425950"/>
          <p14:tracePt t="234261" x="6067425" y="4441825"/>
          <p14:tracePt t="234269" x="6067425" y="4465638"/>
          <p14:tracePt t="234277" x="6067425" y="4489450"/>
          <p14:tracePt t="234283" x="6067425" y="4529138"/>
          <p14:tracePt t="234290" x="6067425" y="4576763"/>
          <p14:tracePt t="234301" x="6059488" y="4624388"/>
          <p14:tracePt t="234305" x="6034088" y="4697413"/>
          <p14:tracePt t="234312" x="6010275" y="4760913"/>
          <p14:tracePt t="234322" x="5986463" y="4824413"/>
          <p14:tracePt t="234328" x="5954713" y="4903788"/>
          <p14:tracePt t="234337" x="5907088" y="5008563"/>
          <p14:tracePt t="234343" x="5867400" y="5103813"/>
          <p14:tracePt t="234353" x="5811838" y="5159375"/>
          <p14:tracePt t="234358" x="5748338" y="5254625"/>
          <p14:tracePt t="234367" x="5700713" y="5310188"/>
          <p14:tracePt t="234373" x="5635625" y="5383213"/>
          <p14:tracePt t="234384" x="5580063" y="5454650"/>
          <p14:tracePt t="234388" x="5532438" y="5494338"/>
          <p14:tracePt t="234397" x="5492750" y="5534025"/>
          <p14:tracePt t="234404" x="5461000" y="5541963"/>
          <p14:tracePt t="234410" x="5437188" y="5565775"/>
          <p14:tracePt t="234417" x="5397500" y="5589588"/>
          <p14:tracePt t="234425" x="5365750" y="5597525"/>
          <p14:tracePt t="234436" x="5326063" y="5605463"/>
          <p14:tracePt t="234440" x="5292725" y="5613400"/>
          <p14:tracePt t="234451" x="5268913" y="5613400"/>
          <p14:tracePt t="234455" x="5237163" y="5621338"/>
          <p14:tracePt t="234465" x="5189538" y="5621338"/>
          <p14:tracePt t="234471" x="5149850" y="5629275"/>
          <p14:tracePt t="234478" x="5086350" y="5629275"/>
          <p14:tracePt t="234486" x="5022850" y="5629275"/>
          <p14:tracePt t="234493" x="4943475" y="5629275"/>
          <p14:tracePt t="234501" x="4870450" y="5629275"/>
          <p14:tracePt t="234509" x="4735513" y="5621338"/>
          <p14:tracePt t="234516" x="4592638" y="5597525"/>
          <p14:tracePt t="234523" x="4456113" y="5589588"/>
          <p14:tracePt t="234531" x="4321175" y="5581650"/>
          <p14:tracePt t="234538" x="4217988" y="5581650"/>
          <p14:tracePt t="234545" x="4129088" y="5581650"/>
          <p14:tracePt t="234553" x="4089400" y="5581650"/>
          <p14:tracePt t="234562" x="4002088" y="5581650"/>
          <p14:tracePt t="234567" x="3946525" y="5581650"/>
          <p14:tracePt t="234576" x="3914775" y="5581650"/>
          <p14:tracePt t="234583" x="3890963" y="5589588"/>
          <p14:tracePt t="234590" x="3867150" y="5605463"/>
          <p14:tracePt t="234598" x="3851275" y="5613400"/>
          <p14:tracePt t="234605" x="3833813" y="5629275"/>
          <p14:tracePt t="234613" x="3817938" y="5645150"/>
          <p14:tracePt t="234620" x="3786188" y="5678488"/>
          <p14:tracePt t="234628" x="3762375" y="5702300"/>
          <p14:tracePt t="234635" x="3738563" y="5734050"/>
          <p14:tracePt t="234643" x="3706813" y="5757863"/>
          <p14:tracePt t="234651" x="3690938" y="5781675"/>
          <p14:tracePt t="234658" x="3659188" y="5813425"/>
          <p14:tracePt t="234665" x="3635375" y="5837238"/>
          <p14:tracePt t="234672" x="3603625" y="5868988"/>
          <p14:tracePt t="234681" x="3563938" y="5892800"/>
          <p14:tracePt t="234687" x="3532188" y="5924550"/>
          <p14:tracePt t="234695" x="3508375" y="5948363"/>
          <p14:tracePt t="234703" x="3484563" y="5956300"/>
          <p14:tracePt t="234710" x="3451225" y="5980113"/>
          <p14:tracePt t="234718" x="3435350" y="5988050"/>
          <p14:tracePt t="234725" x="3403600" y="6005513"/>
          <p14:tracePt t="234733" x="3348038" y="6029325"/>
          <p14:tracePt t="234740" x="3324225" y="6037263"/>
          <p14:tracePt t="234748" x="3308350" y="6037263"/>
          <p14:tracePt t="234755" x="3300413" y="6037263"/>
          <p14:tracePt t="234764" x="3292475" y="6037263"/>
          <p14:tracePt t="234770" x="3276600" y="6037263"/>
          <p14:tracePt t="234777" x="3260725" y="6037263"/>
          <p14:tracePt t="234785" x="3236913" y="6029325"/>
          <p14:tracePt t="234793" x="3213100" y="6013450"/>
          <p14:tracePt t="234801" x="3189288" y="6005513"/>
          <p14:tracePt t="234808" x="3141663" y="5988050"/>
          <p14:tracePt t="234815" x="3084513" y="5972175"/>
          <p14:tracePt t="234823" x="3021013" y="5956300"/>
          <p14:tracePt t="234830" x="2965450" y="5948363"/>
          <p14:tracePt t="234838" x="2917825" y="5932488"/>
          <p14:tracePt t="234845" x="2862263" y="5924550"/>
          <p14:tracePt t="234853" x="2830513" y="5924550"/>
          <p14:tracePt t="234860" x="2774950" y="5916613"/>
          <p14:tracePt t="234868" x="2717800" y="5908675"/>
          <p14:tracePt t="234875" x="2686050" y="5908675"/>
          <p14:tracePt t="234883" x="2638425" y="5908675"/>
          <p14:tracePt t="234890" x="2606675" y="5908675"/>
          <p14:tracePt t="234897" x="2590800" y="5908675"/>
          <p14:tracePt t="234906" x="2574925" y="5908675"/>
          <p14:tracePt t="234913" x="2543175" y="5908675"/>
          <p14:tracePt t="234921" x="2527300" y="5908675"/>
          <p14:tracePt t="234927" x="2511425" y="5908675"/>
          <p14:tracePt t="234935" x="2495550" y="5908675"/>
          <p14:tracePt t="234943" x="2479675" y="5908675"/>
          <p14:tracePt t="234958" x="2471738" y="5908675"/>
          <p14:tracePt t="235085" x="2471738" y="5900738"/>
          <p14:tracePt t="235093" x="2479675" y="5900738"/>
          <p14:tracePt t="235101" x="2495550" y="5892800"/>
          <p14:tracePt t="235108" x="2503488" y="5892800"/>
          <p14:tracePt t="235115" x="2527300" y="5884863"/>
          <p14:tracePt t="235123" x="2551113" y="5876925"/>
          <p14:tracePt t="235130" x="2574925" y="5876925"/>
          <p14:tracePt t="235137" x="2614613" y="5876925"/>
          <p14:tracePt t="235145" x="2654300" y="5876925"/>
          <p14:tracePt t="235153" x="2701925" y="5876925"/>
          <p14:tracePt t="235166" x="2751138" y="5876925"/>
          <p14:tracePt t="235168" x="2806700" y="5876925"/>
          <p14:tracePt t="235175" x="2870200" y="5876925"/>
          <p14:tracePt t="235183" x="2925763" y="5876925"/>
          <p14:tracePt t="235190" x="2981325" y="5876925"/>
          <p14:tracePt t="235197" x="3028950" y="5876925"/>
          <p14:tracePt t="235205" x="3076575" y="5876925"/>
          <p14:tracePt t="235214" x="3125788" y="5876925"/>
          <p14:tracePt t="235220" x="3173413" y="5876925"/>
          <p14:tracePt t="235228" x="3228975" y="5876925"/>
          <p14:tracePt t="235235" x="3268663" y="5876925"/>
          <p14:tracePt t="235243" x="3324225" y="5876925"/>
          <p14:tracePt t="235251" x="3371850" y="5876925"/>
          <p14:tracePt t="235257" x="3411538" y="5876925"/>
          <p14:tracePt t="235266" x="3443288" y="5868988"/>
          <p14:tracePt t="235273" x="3508375" y="5868988"/>
          <p14:tracePt t="235280" x="3548063" y="5868988"/>
          <p14:tracePt t="235288" x="3595688" y="5868988"/>
          <p14:tracePt t="235297" x="3635375" y="5861050"/>
          <p14:tracePt t="235303" x="3675063" y="5861050"/>
          <p14:tracePt t="235311" x="3698875" y="5861050"/>
          <p14:tracePt t="235317" x="3738563" y="5861050"/>
          <p14:tracePt t="235325" x="3762375" y="5861050"/>
          <p14:tracePt t="235334" x="3794125" y="5861050"/>
          <p14:tracePt t="235341" x="3825875" y="5861050"/>
          <p14:tracePt t="235348" x="3859213" y="5861050"/>
          <p14:tracePt t="235356" x="3890963" y="5861050"/>
          <p14:tracePt t="235363" x="3946525" y="5861050"/>
          <p14:tracePt t="235370" x="4010025" y="5861050"/>
          <p14:tracePt t="235377" x="4073525" y="5861050"/>
          <p14:tracePt t="235385" x="4121150" y="5861050"/>
          <p14:tracePt t="235393" x="4176713" y="5861050"/>
          <p14:tracePt t="235401" x="4257675" y="5861050"/>
          <p14:tracePt t="235408" x="4297363" y="5861050"/>
          <p14:tracePt t="235416" x="4337050" y="5861050"/>
          <p14:tracePt t="235423" x="4384675" y="5861050"/>
          <p14:tracePt t="235431" x="4416425" y="5861050"/>
          <p14:tracePt t="235437" x="4440238" y="5861050"/>
          <p14:tracePt t="235446" x="4464050" y="5861050"/>
          <p14:tracePt t="235453" x="4471988" y="5861050"/>
          <p14:tracePt t="235460" x="4479925" y="5861050"/>
          <p14:tracePt t="235557" x="4479925" y="5853113"/>
          <p14:tracePt t="235572" x="4471988" y="5853113"/>
          <p14:tracePt t="235580" x="4448175" y="5853113"/>
          <p14:tracePt t="235588" x="4408488" y="5853113"/>
          <p14:tracePt t="235595" x="4360863" y="5853113"/>
          <p14:tracePt t="235603" x="4313238" y="5853113"/>
          <p14:tracePt t="235610" x="4257675" y="5853113"/>
          <p14:tracePt t="235617" x="4184650" y="5853113"/>
          <p14:tracePt t="235625" x="4097338" y="5853113"/>
          <p14:tracePt t="235633" x="3970338" y="5853113"/>
          <p14:tracePt t="235640" x="3867150" y="5853113"/>
          <p14:tracePt t="235648" x="3746500" y="5861050"/>
          <p14:tracePt t="235656" x="3667125" y="5861050"/>
          <p14:tracePt t="235663" x="3556000" y="5868988"/>
          <p14:tracePt t="235671" x="3492500" y="5876925"/>
          <p14:tracePt t="235678" x="3419475" y="5876925"/>
          <p14:tracePt t="235685" x="3332163" y="5884863"/>
          <p14:tracePt t="235693" x="3276600" y="5884863"/>
          <p14:tracePt t="235700" x="3228975" y="5892800"/>
          <p14:tracePt t="235707" x="3205163" y="5892800"/>
          <p14:tracePt t="235715" x="3173413" y="5892800"/>
          <p14:tracePt t="235723" x="3133725" y="5900738"/>
          <p14:tracePt t="235731" x="3100388" y="5900738"/>
          <p14:tracePt t="235738" x="3092450" y="5900738"/>
          <p14:tracePt t="235746" x="3060700" y="5900738"/>
          <p14:tracePt t="235753" x="3036888" y="5900738"/>
          <p14:tracePt t="235760" x="3013075" y="5908675"/>
          <p14:tracePt t="235767" x="2989263" y="5908675"/>
          <p14:tracePt t="235775" x="2957513" y="5916613"/>
          <p14:tracePt t="235783" x="2917825" y="5924550"/>
          <p14:tracePt t="235790" x="2894013" y="5924550"/>
          <p14:tracePt t="235798" x="2870200" y="5924550"/>
          <p14:tracePt t="235805" x="2846388" y="5924550"/>
          <p14:tracePt t="235813" x="2822575" y="5924550"/>
          <p14:tracePt t="235820" x="2790825" y="5924550"/>
          <p14:tracePt t="235827" x="2767013" y="5924550"/>
          <p14:tracePt t="235835" x="2741613" y="5924550"/>
          <p14:tracePt t="235843" x="2709863" y="5924550"/>
          <p14:tracePt t="235851" x="2678113" y="5924550"/>
          <p14:tracePt t="235858" x="2654300" y="5924550"/>
          <p14:tracePt t="235866" x="2630488" y="5924550"/>
          <p14:tracePt t="235873" x="2606675" y="5924550"/>
          <p14:tracePt t="235880" x="2582863" y="5924550"/>
          <p14:tracePt t="235889" x="2566988" y="5924550"/>
          <p14:tracePt t="235896" x="2559050" y="5924550"/>
          <p14:tracePt t="235903" x="2543175" y="5924550"/>
          <p14:tracePt t="235917" x="2535238" y="5924550"/>
          <p14:tracePt t="235955" x="2527300" y="5924550"/>
          <p14:tracePt t="236105" x="2535238" y="5924550"/>
          <p14:tracePt t="236113" x="2551113" y="5924550"/>
          <p14:tracePt t="236120" x="2559050" y="5924550"/>
          <p14:tracePt t="236128" x="2598738" y="5924550"/>
          <p14:tracePt t="236135" x="2630488" y="5916613"/>
          <p14:tracePt t="236143" x="2686050" y="5916613"/>
          <p14:tracePt t="236151" x="2751138" y="5916613"/>
          <p14:tracePt t="236166" x="2886075" y="5908675"/>
          <p14:tracePt t="236173" x="2981325" y="5908675"/>
          <p14:tracePt t="236180" x="3100388" y="5908675"/>
          <p14:tracePt t="236187" x="3189288" y="5908675"/>
          <p14:tracePt t="236195" x="3284538" y="5908675"/>
          <p14:tracePt t="236203" x="3379788" y="5908675"/>
          <p14:tracePt t="236210" x="3435350" y="5908675"/>
          <p14:tracePt t="236218" x="3492500" y="5908675"/>
          <p14:tracePt t="236225" x="3524250" y="5908675"/>
          <p14:tracePt t="236233" x="3548063" y="5908675"/>
          <p14:tracePt t="236248" x="3556000" y="5908675"/>
          <p14:tracePt t="236255" x="3563938" y="5908675"/>
          <p14:tracePt t="236300" x="3571875" y="5908675"/>
          <p14:tracePt t="236338" x="3579813" y="5908675"/>
          <p14:tracePt t="238693" x="3579813" y="5900738"/>
          <p14:tracePt t="238700" x="3579813" y="5868988"/>
          <p14:tracePt t="238709" x="3587750" y="5805488"/>
          <p14:tracePt t="238715" x="3611563" y="5726113"/>
          <p14:tracePt t="238724" x="3619500" y="5653088"/>
          <p14:tracePt t="238732" x="3635375" y="5557838"/>
          <p14:tracePt t="238737" x="3659188" y="5446713"/>
          <p14:tracePt t="238746" x="3675063" y="5343525"/>
          <p14:tracePt t="238753" x="3690938" y="5254625"/>
          <p14:tracePt t="238761" x="3706813" y="5159375"/>
          <p14:tracePt t="238769" x="3714750" y="5080000"/>
          <p14:tracePt t="238776" x="3722688" y="5016500"/>
          <p14:tracePt t="238782" x="3730625" y="4959350"/>
          <p14:tracePt t="238791" x="3738563" y="4903788"/>
          <p14:tracePt t="238798" x="3738563" y="4856163"/>
          <p14:tracePt t="238807" x="3746500" y="4800600"/>
          <p14:tracePt t="238814" x="3754438" y="4745038"/>
          <p14:tracePt t="238820" x="3762375" y="4681538"/>
          <p14:tracePt t="238830" x="3778250" y="4608513"/>
          <p14:tracePt t="238837" x="3786188" y="4568825"/>
          <p14:tracePt t="238845" x="3794125" y="4505325"/>
          <p14:tracePt t="238850" x="3802063" y="4433888"/>
          <p14:tracePt t="238858" x="3810000" y="4386263"/>
          <p14:tracePt t="238865" x="3825875" y="4338638"/>
          <p14:tracePt t="238873" x="3833813" y="4291013"/>
          <p14:tracePt t="238880" x="3843338" y="4249738"/>
          <p14:tracePt t="238889" x="3851275" y="4202113"/>
          <p14:tracePt t="238896" x="3859213" y="4186238"/>
          <p14:tracePt t="238903" x="3859213" y="4170363"/>
          <p14:tracePt t="238914" x="3867150" y="4162425"/>
          <p14:tracePt t="238918" x="3867150" y="4154488"/>
          <p14:tracePt t="238927" x="3867150" y="4146550"/>
          <p14:tracePt t="238970" x="3867150" y="4138613"/>
          <p14:tracePt t="238985" x="3875088" y="4130675"/>
          <p14:tracePt t="238996" x="3875088" y="4122738"/>
          <p14:tracePt t="239000" x="3875088" y="4114800"/>
          <p14:tracePt t="239010" x="3875088" y="4106863"/>
          <p14:tracePt t="239016" x="3883025" y="4098925"/>
          <p14:tracePt t="239025" x="3890963" y="4090988"/>
          <p14:tracePt t="239031" x="3890963" y="4083050"/>
          <p14:tracePt t="239105" x="3890963" y="4075113"/>
          <p14:tracePt t="239292" x="3875088" y="4075113"/>
          <p14:tracePt t="239300" x="3859213" y="4075113"/>
          <p14:tracePt t="239307" x="3810000" y="4075113"/>
          <p14:tracePt t="239315" x="3730625" y="4090988"/>
          <p14:tracePt t="239323" x="3659188" y="4098925"/>
          <p14:tracePt t="239331" x="3579813" y="4098925"/>
          <p14:tracePt t="239337" x="3484563" y="4106863"/>
          <p14:tracePt t="239346" x="3379788" y="4122738"/>
          <p14:tracePt t="239352" x="3284538" y="4130675"/>
          <p14:tracePt t="239360" x="3181350" y="4154488"/>
          <p14:tracePt t="239368" x="3084513" y="4154488"/>
          <p14:tracePt t="239375" x="3005138" y="4154488"/>
          <p14:tracePt t="239383" x="2925763" y="4154488"/>
          <p14:tracePt t="239390" x="2838450" y="4154488"/>
          <p14:tracePt t="239398" x="2782888" y="4154488"/>
          <p14:tracePt t="239405" x="2717800" y="4154488"/>
          <p14:tracePt t="239413" x="2670175" y="4154488"/>
          <p14:tracePt t="239420" x="2622550" y="4154488"/>
          <p14:tracePt t="239428" x="2590800" y="4154488"/>
          <p14:tracePt t="239435" x="2566988" y="4154488"/>
          <p14:tracePt t="239444" x="2535238" y="4154488"/>
          <p14:tracePt t="239450" x="2519363" y="4154488"/>
          <p14:tracePt t="239458" x="2503488" y="4162425"/>
          <p14:tracePt t="239465" x="2471738" y="4170363"/>
          <p14:tracePt t="239473" x="2432050" y="4178300"/>
          <p14:tracePt t="239480" x="2416175" y="4178300"/>
          <p14:tracePt t="239487" x="2392363" y="4194175"/>
          <p14:tracePt t="239496" x="2374900" y="4202113"/>
          <p14:tracePt t="239503" x="2359025" y="4202113"/>
          <p14:tracePt t="239511" x="2343150" y="4210050"/>
          <p14:tracePt t="239517" x="2335213" y="4217988"/>
          <p14:tracePt t="239525" x="2311400" y="4225925"/>
          <p14:tracePt t="239533" x="2311400" y="4233863"/>
          <p14:tracePt t="239540" x="2303463" y="4241800"/>
          <p14:tracePt t="239547" x="2295525" y="4241800"/>
          <p14:tracePt t="239556" x="2287588" y="4249738"/>
          <p14:tracePt t="239563" x="2279650" y="4249738"/>
          <p14:tracePt t="239571" x="2279650" y="4257675"/>
          <p14:tracePt t="239578" x="2271713" y="4257675"/>
          <p14:tracePt t="239623" x="2263775" y="4257675"/>
          <p14:tracePt t="239631" x="2263775" y="4265613"/>
          <p14:tracePt t="239652" x="2255838" y="4265613"/>
          <p14:tracePt t="239705" x="2255838" y="4273550"/>
          <p14:tracePt t="239720" x="2263775" y="4273550"/>
          <p14:tracePt t="239728" x="2271713" y="4273550"/>
          <p14:tracePt t="239735" x="2295525" y="4273550"/>
          <p14:tracePt t="239744" x="2311400" y="4273550"/>
          <p14:tracePt t="239750" x="2335213" y="4281488"/>
          <p14:tracePt t="239758" x="2351088" y="4281488"/>
          <p14:tracePt t="239765" x="2374900" y="4281488"/>
          <p14:tracePt t="239773" x="2408238" y="4291013"/>
          <p14:tracePt t="239780" x="2455863" y="4291013"/>
          <p14:tracePt t="239787" x="2495550" y="4298950"/>
          <p14:tracePt t="239796" x="2543175" y="4298950"/>
          <p14:tracePt t="239803" x="2574925" y="4298950"/>
          <p14:tracePt t="239810" x="2630488" y="4298950"/>
          <p14:tracePt t="239818" x="2678113" y="4298950"/>
          <p14:tracePt t="239825" x="2741613" y="4298950"/>
          <p14:tracePt t="239833" x="2790825" y="4298950"/>
          <p14:tracePt t="239840" x="2838450" y="4298950"/>
          <p14:tracePt t="239848" x="2878138" y="4298950"/>
          <p14:tracePt t="239857" x="2901950" y="4298950"/>
          <p14:tracePt t="239863" x="2925763" y="4298950"/>
          <p14:tracePt t="239870" x="2957513" y="4298950"/>
          <p14:tracePt t="239878" x="2989263" y="4298950"/>
          <p14:tracePt t="239886" x="3013075" y="4298950"/>
          <p14:tracePt t="239893" x="3044825" y="4298950"/>
          <p14:tracePt t="239901" x="3068638" y="4298950"/>
          <p14:tracePt t="239907" x="3084513" y="4298950"/>
          <p14:tracePt t="239915" x="3125788" y="4298950"/>
          <p14:tracePt t="239922" x="3181350" y="4298950"/>
          <p14:tracePt t="239930" x="3221038" y="4298950"/>
          <p14:tracePt t="239937" x="3276600" y="4298950"/>
          <p14:tracePt t="239945" x="3324225" y="4298950"/>
          <p14:tracePt t="239953" x="3371850" y="4298950"/>
          <p14:tracePt t="239960" x="3435350" y="4298950"/>
          <p14:tracePt t="239968" x="3476625" y="4298950"/>
          <p14:tracePt t="239976" x="3540125" y="4298950"/>
          <p14:tracePt t="239982" x="3587750" y="4298950"/>
          <p14:tracePt t="239990" x="3651250" y="4298950"/>
          <p14:tracePt t="239998" x="3690938" y="4306888"/>
          <p14:tracePt t="240005" x="3722688" y="4306888"/>
          <p14:tracePt t="240013" x="3762375" y="4306888"/>
          <p14:tracePt t="240020" x="3794125" y="4306888"/>
          <p14:tracePt t="240028" x="3843338" y="4306888"/>
          <p14:tracePt t="240035" x="3890963" y="4306888"/>
          <p14:tracePt t="240043" x="3930650" y="4306888"/>
          <p14:tracePt t="240050" x="3978275" y="4306888"/>
          <p14:tracePt t="240058" x="4010025" y="4306888"/>
          <p14:tracePt t="240065" x="4049713" y="4314825"/>
          <p14:tracePt t="240073" x="4097338" y="4314825"/>
          <p14:tracePt t="240080" x="4137025" y="4314825"/>
          <p14:tracePt t="240088" x="4184650" y="4314825"/>
          <p14:tracePt t="240095" x="4225925" y="4314825"/>
          <p14:tracePt t="240103" x="4249738" y="4314825"/>
          <p14:tracePt t="240110" x="4297363" y="4314825"/>
          <p14:tracePt t="240117" x="4329113" y="4314825"/>
          <p14:tracePt t="240126" x="4360863" y="4314825"/>
          <p14:tracePt t="240133" x="4408488" y="4322763"/>
          <p14:tracePt t="240144" x="4440238" y="4322763"/>
          <p14:tracePt t="240147" x="4479925" y="4322763"/>
          <p14:tracePt t="240155" x="4511675" y="4322763"/>
          <p14:tracePt t="240163" x="4535488" y="4322763"/>
          <p14:tracePt t="240170" x="4567238" y="4322763"/>
          <p14:tracePt t="240178" x="4600575" y="4322763"/>
          <p14:tracePt t="240185" x="4632325" y="4322763"/>
          <p14:tracePt t="240193" x="4656138" y="4322763"/>
          <p14:tracePt t="240200" x="4679950" y="4322763"/>
          <p14:tracePt t="240207" x="4703763" y="4322763"/>
          <p14:tracePt t="240215" x="4711700" y="4322763"/>
          <p14:tracePt t="240223" x="4727575" y="4322763"/>
          <p14:tracePt t="240230" x="4735513" y="4322763"/>
          <p14:tracePt t="240253" x="4743450" y="4322763"/>
          <p14:tracePt t="240432" x="4735513" y="4322763"/>
          <p14:tracePt t="240448" x="4727575" y="4322763"/>
          <p14:tracePt t="240455" x="4711700" y="4322763"/>
          <p14:tracePt t="240463" x="4703763" y="4322763"/>
          <p14:tracePt t="240479" x="4679950" y="4322763"/>
          <p14:tracePt t="240485" x="4672013" y="4322763"/>
          <p14:tracePt t="240493" x="4656138" y="4322763"/>
          <p14:tracePt t="240500" x="4632325" y="4322763"/>
          <p14:tracePt t="240509" x="4616450" y="4322763"/>
          <p14:tracePt t="240515" x="4567238" y="4322763"/>
          <p14:tracePt t="240523" x="4519613" y="4322763"/>
          <p14:tracePt t="240530" x="4471988" y="4322763"/>
          <p14:tracePt t="240537" x="4408488" y="4322763"/>
          <p14:tracePt t="240545" x="4376738" y="4322763"/>
          <p14:tracePt t="240553" x="4329113" y="4322763"/>
          <p14:tracePt t="240560" x="4289425" y="4322763"/>
          <p14:tracePt t="240567" x="4257675" y="4322763"/>
          <p14:tracePt t="240575" x="4225925" y="4322763"/>
          <p14:tracePt t="240583" x="4184650" y="4322763"/>
          <p14:tracePt t="240590" x="4160838" y="4322763"/>
          <p14:tracePt t="240598" x="4137025" y="4322763"/>
          <p14:tracePt t="240605" x="4105275" y="4322763"/>
          <p14:tracePt t="240613" x="4081463" y="4322763"/>
          <p14:tracePt t="240620" x="4010025" y="4322763"/>
          <p14:tracePt t="240628" x="3946525" y="4314825"/>
          <p14:tracePt t="240635" x="3875088" y="4314825"/>
          <p14:tracePt t="240642" x="3817938" y="4314825"/>
          <p14:tracePt t="240650" x="3746500" y="4314825"/>
          <p14:tracePt t="240658" x="3667125" y="4314825"/>
          <p14:tracePt t="240666" x="3627438" y="4314825"/>
          <p14:tracePt t="240673" x="3548063" y="4314825"/>
          <p14:tracePt t="240680" x="3484563" y="4314825"/>
          <p14:tracePt t="240688" x="3435350" y="4314825"/>
          <p14:tracePt t="240696" x="3379788" y="4314825"/>
          <p14:tracePt t="240703" x="3324225" y="4314825"/>
          <p14:tracePt t="240711" x="3284538" y="4314825"/>
          <p14:tracePt t="240717" x="3252788" y="4314825"/>
          <p14:tracePt t="240725" x="3197225" y="4314825"/>
          <p14:tracePt t="240733" x="3141663" y="4314825"/>
          <p14:tracePt t="240740" x="3092450" y="4314825"/>
          <p14:tracePt t="240747" x="3044825" y="4314825"/>
          <p14:tracePt t="240755" x="2989263" y="4314825"/>
          <p14:tracePt t="240763" x="2957513" y="4314825"/>
          <p14:tracePt t="240770" x="2917825" y="4314825"/>
          <p14:tracePt t="240778" x="2862263" y="4314825"/>
          <p14:tracePt t="240785" x="2830513" y="4314825"/>
          <p14:tracePt t="240792" x="2806700" y="4314825"/>
          <p14:tracePt t="240800" x="2767013" y="4314825"/>
          <p14:tracePt t="240808" x="2733675" y="4314825"/>
          <p14:tracePt t="240815" x="2717800" y="4314825"/>
          <p14:tracePt t="240823" x="2686050" y="4314825"/>
          <p14:tracePt t="240830" x="2662238" y="4314825"/>
          <p14:tracePt t="240839" x="2646363" y="4314825"/>
          <p14:tracePt t="240845" x="2622550" y="4314825"/>
          <p14:tracePt t="240853" x="2598738" y="4314825"/>
          <p14:tracePt t="240860" x="2574925" y="4314825"/>
          <p14:tracePt t="240868" x="2559050" y="4314825"/>
          <p14:tracePt t="240876" x="2543175" y="4314825"/>
          <p14:tracePt t="240883" x="2519363" y="4314825"/>
          <p14:tracePt t="240890" x="2503488" y="4314825"/>
          <p14:tracePt t="240898" x="2487613" y="4314825"/>
          <p14:tracePt t="240905" x="2479675" y="4314825"/>
          <p14:tracePt t="240913" x="2463800" y="4314825"/>
          <p14:tracePt t="241042" x="2479675" y="4314825"/>
          <p14:tracePt t="241047" x="2495550" y="4314825"/>
          <p14:tracePt t="241055" x="2519363" y="4314825"/>
          <p14:tracePt t="241062" x="2551113" y="4314825"/>
          <p14:tracePt t="241070" x="2574925" y="4314825"/>
          <p14:tracePt t="241078" x="2614613" y="4314825"/>
          <p14:tracePt t="241085" x="2678113" y="4314825"/>
          <p14:tracePt t="241093" x="2733675" y="4314825"/>
          <p14:tracePt t="241100" x="2782888" y="4306888"/>
          <p14:tracePt t="241108" x="2854325" y="4298950"/>
          <p14:tracePt t="241115" x="2886075" y="4298950"/>
          <p14:tracePt t="241123" x="2957513" y="4291013"/>
          <p14:tracePt t="241130" x="3036888" y="4291013"/>
          <p14:tracePt t="241145" x="3109913" y="4281488"/>
          <p14:tracePt t="241146" x="3173413" y="4281488"/>
          <p14:tracePt t="241153" x="3260725" y="4281488"/>
          <p14:tracePt t="241161" x="3332163" y="4281488"/>
          <p14:tracePt t="241168" x="3387725" y="4273550"/>
          <p14:tracePt t="241175" x="3459163" y="4273550"/>
          <p14:tracePt t="241183" x="3532188" y="4273550"/>
          <p14:tracePt t="241191" x="3595688" y="4273550"/>
          <p14:tracePt t="241198" x="3667125" y="4273550"/>
          <p14:tracePt t="241205" x="3738563" y="4273550"/>
          <p14:tracePt t="241212" x="3794125" y="4273550"/>
          <p14:tracePt t="241220" x="3833813" y="4273550"/>
          <p14:tracePt t="241228" x="3890963" y="4273550"/>
          <p14:tracePt t="241235" x="3938588" y="4273550"/>
          <p14:tracePt t="241243" x="4002088" y="4273550"/>
          <p14:tracePt t="241250" x="4049713" y="4273550"/>
          <p14:tracePt t="241259" x="4113213" y="4273550"/>
          <p14:tracePt t="241266" x="4144963" y="4273550"/>
          <p14:tracePt t="241273" x="4176713" y="4273550"/>
          <p14:tracePt t="241280" x="4225925" y="4273550"/>
          <p14:tracePt t="241288" x="4249738" y="4273550"/>
          <p14:tracePt t="241295" x="4273550" y="4273550"/>
          <p14:tracePt t="241312" x="4281488" y="4273550"/>
          <p14:tracePt t="242607" x="4281488" y="4257675"/>
          <p14:tracePt t="242617" x="4265613" y="4233863"/>
          <p14:tracePt t="242623" x="4257675" y="4217988"/>
          <p14:tracePt t="242633" x="4241800" y="4202113"/>
          <p14:tracePt t="242638" x="4217988" y="4170363"/>
          <p14:tracePt t="242645" x="4192588" y="4146550"/>
          <p14:tracePt t="242652" x="4160838" y="4130675"/>
          <p14:tracePt t="242660" x="4144963" y="4114800"/>
          <p14:tracePt t="242667" x="4129088" y="4106863"/>
          <p14:tracePt t="242676" x="4113213" y="4090988"/>
          <p14:tracePt t="242682" x="4105275" y="4090988"/>
          <p14:tracePt t="242690" x="4097338" y="4090988"/>
          <p14:tracePt t="242697" x="4097338" y="4083050"/>
          <p14:tracePt t="242908" x="4089400" y="4083050"/>
          <p14:tracePt t="242916" x="4081463" y="4083050"/>
          <p14:tracePt t="242923" x="4073525" y="4083050"/>
          <p14:tracePt t="242930" x="4065588" y="4083050"/>
          <p14:tracePt t="242945" x="4049713" y="4083050"/>
          <p14:tracePt t="242952" x="4033838" y="4083050"/>
          <p14:tracePt t="242960" x="4025900" y="4083050"/>
          <p14:tracePt t="242967" x="4017963" y="4083050"/>
          <p14:tracePt t="242975" x="4002088" y="4083050"/>
          <p14:tracePt t="242982" x="3994150" y="4083050"/>
          <p14:tracePt t="242991" x="3978275" y="4083050"/>
          <p14:tracePt t="242997" x="3970338" y="4083050"/>
          <p14:tracePt t="243005" x="3962400" y="4083050"/>
          <p14:tracePt t="243012" x="3946525" y="4083050"/>
          <p14:tracePt t="243020" x="3938588" y="4083050"/>
          <p14:tracePt t="243035" x="3930650" y="4083050"/>
          <p14:tracePt t="243043" x="3922713" y="4083050"/>
          <p14:tracePt t="243095" x="3914775" y="4083050"/>
          <p14:tracePt t="252006" x="3922713" y="4083050"/>
          <p14:tracePt t="252013" x="3930650" y="4083050"/>
          <p14:tracePt t="252028" x="3938588" y="4083050"/>
          <p14:tracePt t="252044" x="3946525" y="4083050"/>
          <p14:tracePt t="252059" x="3954463" y="4083050"/>
          <p14:tracePt t="252067" x="3962400" y="4083050"/>
          <p14:tracePt t="252088" x="3970338" y="4083050"/>
          <p14:tracePt t="258811" x="3946525" y="4098925"/>
          <p14:tracePt t="258813" x="3817938" y="4162425"/>
          <p14:tracePt t="258814" x="3683000" y="4217988"/>
          <p14:tracePt t="258816" x="3595688" y="4233863"/>
          <p14:tracePt t="258817" x="3516313" y="4249738"/>
          <p14:tracePt t="258824" x="3427413" y="4281488"/>
          <p14:tracePt t="258831" x="3348038" y="4298950"/>
          <p14:tracePt t="258839" x="3268663" y="4322763"/>
          <p14:tracePt t="258847" x="3205163" y="4338638"/>
          <p14:tracePt t="258855" x="3149600" y="4354513"/>
          <p14:tracePt t="258862" x="3092450" y="4378325"/>
          <p14:tracePt t="258870" x="3052763" y="4394200"/>
          <p14:tracePt t="258878" x="3028950" y="4410075"/>
          <p14:tracePt t="258884" x="3013075" y="4410075"/>
          <p14:tracePt t="258892" x="3005138" y="4418013"/>
          <p14:tracePt t="258914" x="3005138" y="4425950"/>
          <p14:tracePt t="258968" x="2997200" y="4425950"/>
          <p14:tracePt t="258975" x="2989263" y="4425950"/>
          <p14:tracePt t="258981" x="2981325" y="4433888"/>
          <p14:tracePt t="258989" x="2965450" y="4433888"/>
          <p14:tracePt t="259004" x="2957513" y="4433888"/>
          <p14:tracePt t="259019" x="2949575" y="4433888"/>
          <p14:tracePt t="259049" x="2941638" y="4433888"/>
          <p14:tracePt t="259056" x="2941638" y="4425950"/>
          <p14:tracePt t="259071" x="2933700" y="4418013"/>
          <p14:tracePt t="259087" x="2933700" y="4410075"/>
          <p14:tracePt t="259094" x="2933700" y="4402138"/>
          <p14:tracePt t="259101" x="2933700" y="4394200"/>
          <p14:tracePt t="259112" x="2925763" y="4378325"/>
          <p14:tracePt t="259117" x="2917825" y="4378325"/>
          <p14:tracePt t="259125" x="2917825" y="4362450"/>
          <p14:tracePt t="259131" x="2909888" y="4354513"/>
          <p14:tracePt t="259139" x="2894013" y="4330700"/>
          <p14:tracePt t="259147" x="2886075" y="4322763"/>
          <p14:tracePt t="259154" x="2878138" y="4314825"/>
          <p14:tracePt t="259162" x="2870200" y="4314825"/>
          <p14:tracePt t="259319" x="2862263" y="4314825"/>
          <p14:tracePt t="259327" x="2838450" y="4314825"/>
          <p14:tracePt t="259334" x="2814638" y="4314825"/>
          <p14:tracePt t="259342" x="2790825" y="4314825"/>
          <p14:tracePt t="259349" x="2767013" y="4314825"/>
          <p14:tracePt t="259357" x="2741613" y="4314825"/>
          <p14:tracePt t="259364" x="2717800" y="4314825"/>
          <p14:tracePt t="259371" x="2693988" y="4314825"/>
          <p14:tracePt t="259380" x="2678113" y="4314825"/>
          <p14:tracePt t="259387" x="2662238" y="4314825"/>
          <p14:tracePt t="259401" x="2646363" y="4314825"/>
          <p14:tracePt t="259416" x="2638425" y="4314825"/>
          <p14:tracePt t="259499" x="2630488" y="4314825"/>
          <p14:tracePt t="259604" x="2630488" y="4306888"/>
          <p14:tracePt t="259619" x="2638425" y="4298950"/>
          <p14:tracePt t="259627" x="2638425" y="4291013"/>
          <p14:tracePt t="259641" x="2646363" y="4291013"/>
          <p14:tracePt t="259657" x="2646363" y="4281488"/>
          <p14:tracePt t="259664" x="2654300" y="4281488"/>
          <p14:tracePt t="259694" x="2654300" y="4273550"/>
          <p14:tracePt t="259702" x="2662238" y="4273550"/>
          <p14:tracePt t="259711" x="2662238" y="4265613"/>
          <p14:tracePt t="259889" x="2670175" y="4265613"/>
          <p14:tracePt t="259897" x="2678113" y="4265613"/>
          <p14:tracePt t="259904" x="2686050" y="4265613"/>
          <p14:tracePt t="259912" x="2701925" y="4265613"/>
          <p14:tracePt t="259919" x="2725738" y="4265613"/>
          <p14:tracePt t="259927" x="2759075" y="4265613"/>
          <p14:tracePt t="259934" x="2798763" y="4257675"/>
          <p14:tracePt t="259942" x="2830513" y="4249738"/>
          <p14:tracePt t="259949" x="2862263" y="4249738"/>
          <p14:tracePt t="259957" x="2901950" y="4241800"/>
          <p14:tracePt t="259964" x="2933700" y="4241800"/>
          <p14:tracePt t="259971" x="2965450" y="4233863"/>
          <p14:tracePt t="259980" x="2989263" y="4233863"/>
          <p14:tracePt t="259987" x="3005138" y="4225925"/>
          <p14:tracePt t="259995" x="3013075" y="4225925"/>
          <p14:tracePt t="260001" x="3021013" y="4217988"/>
          <p14:tracePt t="260249" x="3028950" y="4217988"/>
          <p14:tracePt t="260294" x="3036888" y="4217988"/>
          <p14:tracePt t="260295" x="3052763" y="4217988"/>
          <p14:tracePt t="260301" x="3076575" y="4217988"/>
          <p14:tracePt t="260310" x="3100388" y="4217988"/>
          <p14:tracePt t="260317" x="3125788" y="4217988"/>
          <p14:tracePt t="260324" x="3149600" y="4217988"/>
          <p14:tracePt t="260331" x="3181350" y="4217988"/>
          <p14:tracePt t="260339" x="3213100" y="4217988"/>
          <p14:tracePt t="260347" x="3244850" y="4210050"/>
          <p14:tracePt t="260354" x="3268663" y="4210050"/>
          <p14:tracePt t="260362" x="3276600" y="4210050"/>
          <p14:tracePt t="260369" x="3300413" y="4210050"/>
          <p14:tracePt t="260384" x="3308350" y="4210050"/>
          <p14:tracePt t="260399" x="3324225" y="4202113"/>
          <p14:tracePt t="260414" x="3332163" y="4202113"/>
          <p14:tracePt t="260421" x="3332163" y="4194175"/>
          <p14:tracePt t="260446" x="3340100" y="4194175"/>
          <p14:tracePt t="260451" x="3340100" y="4186238"/>
          <p14:tracePt t="260466" x="3348038" y="4186238"/>
          <p14:tracePt t="260474" x="3355975" y="4186238"/>
          <p14:tracePt t="260481" x="3355975" y="4178300"/>
          <p14:tracePt t="260504" x="3363913" y="4178300"/>
          <p14:tracePt t="260528" x="3363913" y="4170363"/>
          <p14:tracePt t="260534" x="3371850" y="4170363"/>
          <p14:tracePt t="260580" x="3379788" y="4162425"/>
          <p14:tracePt t="260639" x="3387725" y="4154488"/>
          <p14:tracePt t="260774" x="3395663" y="4154488"/>
          <p14:tracePt t="260804" x="3403600" y="4154488"/>
          <p14:tracePt t="260856" x="3411538" y="4146550"/>
          <p14:tracePt t="260864" x="3419475" y="4146550"/>
          <p14:tracePt t="260871" x="3427413" y="4146550"/>
          <p14:tracePt t="260887" x="3435350" y="4146550"/>
          <p14:tracePt t="260910" x="3443288" y="4146550"/>
          <p14:tracePt t="260925" x="3451225" y="4138613"/>
          <p14:tracePt t="260946" x="3459163" y="4138613"/>
          <p14:tracePt t="260962" x="3467100" y="4138613"/>
          <p14:tracePt t="260978" x="3476625" y="4138613"/>
          <p14:tracePt t="260984" x="3476625" y="4130675"/>
          <p14:tracePt t="260992" x="3484563" y="4130675"/>
          <p14:tracePt t="261007" x="3492500" y="4130675"/>
          <p14:tracePt t="261014" x="3492500" y="4122738"/>
          <p14:tracePt t="261037" x="3500438" y="4122738"/>
          <p14:tracePt t="261065" x="3508375" y="4122738"/>
          <p14:tracePt t="261067" x="3516313" y="4122738"/>
          <p14:tracePt t="261074" x="3516313" y="4114800"/>
          <p14:tracePt t="261081" x="3524250" y="4114800"/>
          <p14:tracePt t="261096" x="3532188" y="4114800"/>
          <p14:tracePt t="261104" x="3540125" y="4114800"/>
          <p14:tracePt t="261112" x="3571875" y="4106863"/>
          <p14:tracePt t="261119" x="3619500" y="4090988"/>
          <p14:tracePt t="261127" x="3675063" y="4075113"/>
          <p14:tracePt t="261134" x="3706813" y="4067175"/>
          <p14:tracePt t="261142" x="3746500" y="4059238"/>
          <p14:tracePt t="261149" x="3778250" y="4051300"/>
          <p14:tracePt t="261157" x="3810000" y="4043363"/>
          <p14:tracePt t="261181" x="3906838" y="4035425"/>
          <p14:tracePt t="261186" x="3930650" y="4027488"/>
          <p14:tracePt t="261195" x="3962400" y="4027488"/>
          <p14:tracePt t="261201" x="3970338" y="4027488"/>
          <p14:tracePt t="261209" x="3986213" y="4027488"/>
          <p14:tracePt t="261217" x="3986213" y="4019550"/>
          <p14:tracePt t="261225" x="3994150" y="4019550"/>
          <p14:tracePt t="261262" x="4002088" y="4019550"/>
          <p14:tracePt t="261367" x="3994150" y="4019550"/>
          <p14:tracePt t="261389" x="3986213" y="4019550"/>
          <p14:tracePt t="261396" x="3978275" y="4019550"/>
          <p14:tracePt t="261419" x="3970338" y="4019550"/>
          <p14:tracePt t="261427" x="3962400" y="4027488"/>
          <p14:tracePt t="261442" x="3954463" y="4027488"/>
          <p14:tracePt t="261449" x="3946525" y="4027488"/>
          <p14:tracePt t="261464" x="3938588" y="4027488"/>
          <p14:tracePt t="261479" x="3930650" y="4027488"/>
          <p14:tracePt t="261487" x="3930650" y="4035425"/>
          <p14:tracePt t="261494" x="3922713" y="4035425"/>
          <p14:tracePt t="261502" x="3914775" y="4035425"/>
          <p14:tracePt t="261517" x="3906838" y="4035425"/>
          <p14:tracePt t="261540" x="3898900" y="4035425"/>
          <p14:tracePt t="261569" x="3898900" y="4043363"/>
          <p14:tracePt t="261577" x="3890963" y="4043363"/>
          <p14:tracePt t="261629" x="3883025" y="4043363"/>
          <p14:tracePt t="261839" x="3883025" y="4051300"/>
          <p14:tracePt t="261854" x="3883025" y="4059238"/>
          <p14:tracePt t="261869" x="3883025" y="4067175"/>
          <p14:tracePt t="261892" x="3875088" y="4067175"/>
          <p14:tracePt t="261900" x="3875088" y="4075113"/>
          <p14:tracePt t="261921" x="3875088" y="4083050"/>
          <p14:tracePt t="261929" x="3867150" y="4083050"/>
          <p14:tracePt t="261967" x="3859213" y="4090988"/>
          <p14:tracePt t="262131" x="3867150" y="4090988"/>
          <p14:tracePt t="262139" x="3875088" y="4090988"/>
          <p14:tracePt t="262146" x="3883025" y="4090988"/>
          <p14:tracePt t="262159" x="3890963" y="4090988"/>
          <p14:tracePt t="262177" x="3898900" y="4090988"/>
          <p14:tracePt t="262199" x="3906838" y="4090988"/>
          <p14:tracePt t="262207" x="3914775" y="4090988"/>
          <p14:tracePt t="262222" x="3938588" y="4090988"/>
          <p14:tracePt t="262229" x="3954463" y="4090988"/>
          <p14:tracePt t="262237" x="3978275" y="4090988"/>
          <p14:tracePt t="262245" x="3994150" y="4090988"/>
          <p14:tracePt t="262251" x="4010025" y="4090988"/>
          <p14:tracePt t="262259" x="4025900" y="4083050"/>
          <p14:tracePt t="262267" x="4041775" y="4083050"/>
          <p14:tracePt t="262275" x="4057650" y="4075113"/>
          <p14:tracePt t="262281" x="4065588" y="4075113"/>
          <p14:tracePt t="262290" x="4073525" y="4075113"/>
          <p14:tracePt t="262304" x="4081463" y="4075113"/>
          <p14:tracePt t="262311" x="4089400" y="4067175"/>
          <p14:tracePt t="262320" x="4097338" y="4067175"/>
          <p14:tracePt t="262327" x="4097338" y="4059238"/>
          <p14:tracePt t="262334" x="4105275" y="4059238"/>
          <p14:tracePt t="262387" x="4113213" y="4059238"/>
          <p14:tracePt t="262724" x="4105275" y="4059238"/>
          <p14:tracePt t="262732" x="4105275" y="4067175"/>
          <p14:tracePt t="262747" x="4097338" y="4067175"/>
          <p14:tracePt t="262777" x="4089400" y="4067175"/>
          <p14:tracePt t="262799" x="4081463" y="4067175"/>
          <p14:tracePt t="262808" x="4073525" y="4075113"/>
          <p14:tracePt t="262821" x="4065588" y="4075113"/>
          <p14:tracePt t="262860" x="4065588" y="4083050"/>
          <p14:tracePt t="262866" x="4057650" y="4083050"/>
          <p14:tracePt t="262882" x="4049713" y="4083050"/>
          <p14:tracePt t="262896" x="4041775" y="4090988"/>
          <p14:tracePt t="262911" x="4033838" y="4090988"/>
          <p14:tracePt t="262919" x="4025900" y="4098925"/>
          <p14:tracePt t="262927" x="4017963" y="4098925"/>
          <p14:tracePt t="262934" x="4010025" y="4106863"/>
          <p14:tracePt t="262942" x="4002088" y="4106863"/>
          <p14:tracePt t="262957" x="3994150" y="4114800"/>
          <p14:tracePt t="262964" x="3986213" y="4114800"/>
          <p14:tracePt t="262971" x="3986213" y="4122738"/>
          <p14:tracePt t="262979" x="3978275" y="4122738"/>
          <p14:tracePt t="263031" x="3970338" y="4122738"/>
          <p14:tracePt t="263069" x="3962400" y="4122738"/>
          <p14:tracePt t="263085" x="3954463" y="4122738"/>
          <p14:tracePt t="263092" x="3946525" y="4122738"/>
          <p14:tracePt t="263114" x="3938588" y="4122738"/>
          <p14:tracePt t="263129" x="3930650" y="4122738"/>
          <p14:tracePt t="263144" x="3922713" y="4122738"/>
          <p14:tracePt t="263174" x="3914775" y="4122738"/>
          <p14:tracePt t="263339" x="3922713" y="4122738"/>
          <p14:tracePt t="263392" x="3930650" y="4122738"/>
          <p14:tracePt t="263429" x="3930650" y="4114800"/>
          <p14:tracePt t="263444" x="3938588" y="4114800"/>
          <p14:tracePt t="263504" x="3946525" y="4114800"/>
          <p14:tracePt t="266100" x="3954463" y="4114800"/>
          <p14:tracePt t="266103" x="3978275" y="4106863"/>
          <p14:tracePt t="266129" x="3970338" y="4114800"/>
          <p14:tracePt t="266138" x="3962400" y="4114800"/>
          <p14:tracePt t="266144" x="3946525" y="4130675"/>
          <p14:tracePt t="266154" x="3922713" y="4130675"/>
          <p14:tracePt t="266174" x="3890963" y="4154488"/>
          <p14:tracePt t="266176" x="3875088" y="4162425"/>
          <p14:tracePt t="266181" x="3859213" y="4170363"/>
          <p14:tracePt t="266191" x="3843338" y="4178300"/>
          <p14:tracePt t="266197" x="3833813" y="4186238"/>
          <p14:tracePt t="266204" x="3817938" y="4194175"/>
          <p14:tracePt t="266219" x="3810000" y="4194175"/>
          <p14:tracePt t="266228" x="3794125" y="4194175"/>
          <p14:tracePt t="266236" x="3778250" y="4194175"/>
          <p14:tracePt t="266242" x="3754438" y="4194175"/>
          <p14:tracePt t="266250" x="3730625" y="4194175"/>
          <p14:tracePt t="266257" x="3706813" y="4194175"/>
          <p14:tracePt t="266264" x="3683000" y="4194175"/>
          <p14:tracePt t="266272" x="3667125" y="4194175"/>
          <p14:tracePt t="266279" x="3643313" y="4194175"/>
          <p14:tracePt t="266287" x="3627438" y="4194175"/>
          <p14:tracePt t="266294" x="3619500" y="4194175"/>
          <p14:tracePt t="266302" x="3611563" y="4194175"/>
          <p14:tracePt t="266309" x="3603625" y="4194175"/>
          <p14:tracePt t="266317" x="3595688" y="4194175"/>
          <p14:tracePt t="266324" x="3587750" y="4194175"/>
          <p14:tracePt t="266331" x="3579813" y="4194175"/>
          <p14:tracePt t="266339" x="3563938" y="4194175"/>
          <p14:tracePt t="266347" x="3548063" y="4194175"/>
          <p14:tracePt t="266356" x="3532188" y="4194175"/>
          <p14:tracePt t="266361" x="3500438" y="4194175"/>
          <p14:tracePt t="266370" x="3492500" y="4194175"/>
          <p14:tracePt t="266376" x="3484563" y="4194175"/>
          <p14:tracePt t="266385" x="3476625" y="4194175"/>
          <p14:tracePt t="266391" x="3467100" y="4194175"/>
          <p14:tracePt t="266399" x="3451225" y="4194175"/>
          <p14:tracePt t="266415" x="3443288" y="4194175"/>
          <p14:tracePt t="266421" x="3427413" y="4194175"/>
          <p14:tracePt t="266429" x="3411538" y="4194175"/>
          <p14:tracePt t="266438" x="3387725" y="4186238"/>
          <p14:tracePt t="266444" x="3371850" y="4186238"/>
          <p14:tracePt t="266451" x="3348038" y="4178300"/>
          <p14:tracePt t="266459" x="3324225" y="4178300"/>
          <p14:tracePt t="266466" x="3308350" y="4178300"/>
          <p14:tracePt t="266474" x="3284538" y="4170363"/>
          <p14:tracePt t="266482" x="3260725" y="4162425"/>
          <p14:tracePt t="266489" x="3236913" y="4154488"/>
          <p14:tracePt t="266496" x="3213100" y="4154488"/>
          <p14:tracePt t="266505" x="3205163" y="4154488"/>
          <p14:tracePt t="266513" x="3181350" y="4154488"/>
          <p14:tracePt t="266519" x="3173413" y="4154488"/>
          <p14:tracePt t="266526" x="3157538" y="4154488"/>
          <p14:tracePt t="266534" x="3141663" y="4154488"/>
          <p14:tracePt t="266542" x="3125788" y="4146550"/>
          <p14:tracePt t="266549" x="3117850" y="4146550"/>
          <p14:tracePt t="266557" x="3100388" y="4146550"/>
          <p14:tracePt t="266565" x="3084513" y="4146550"/>
          <p14:tracePt t="266572" x="3068638" y="4146550"/>
          <p14:tracePt t="266579" x="3060700" y="4146550"/>
          <p14:tracePt t="266587" x="3052763" y="4146550"/>
          <p14:tracePt t="266594" x="3044825" y="4146550"/>
          <p14:tracePt t="266601" x="3028950" y="4146550"/>
          <p14:tracePt t="266617" x="3005138" y="4146550"/>
          <p14:tracePt t="266632" x="2997200" y="4146550"/>
          <p14:tracePt t="266640" x="2989263" y="4146550"/>
          <p14:tracePt t="266654" x="2981325" y="4146550"/>
          <p14:tracePt t="266662" x="2973388" y="4146550"/>
          <p14:tracePt t="266670" x="2965450" y="4146550"/>
          <p14:tracePt t="266676" x="2957513" y="4146550"/>
          <p14:tracePt t="266684" x="2949575" y="4146550"/>
          <p14:tracePt t="266691" x="2941638" y="4146550"/>
          <p14:tracePt t="266699" x="2925763" y="4146550"/>
          <p14:tracePt t="266715" x="2917825" y="4146550"/>
          <p14:tracePt t="266804" x="2909888" y="4146550"/>
          <p14:tracePt t="266811" x="2901950" y="4146550"/>
          <p14:tracePt t="266879" x="2894013" y="4146550"/>
          <p14:tracePt t="266969" x="2909888" y="4146550"/>
          <p14:tracePt t="266984" x="2917825" y="4146550"/>
          <p14:tracePt t="266992" x="2941638" y="4146550"/>
          <p14:tracePt t="266999" x="2949575" y="4146550"/>
          <p14:tracePt t="267007" x="2973388" y="4146550"/>
          <p14:tracePt t="267014" x="2981325" y="4146550"/>
          <p14:tracePt t="267022" x="3005138" y="4146550"/>
          <p14:tracePt t="267029" x="3021013" y="4146550"/>
          <p14:tracePt t="267037" x="3044825" y="4146550"/>
          <p14:tracePt t="267045" x="3068638" y="4146550"/>
          <p14:tracePt t="267052" x="3084513" y="4146550"/>
          <p14:tracePt t="267059" x="3100388" y="4154488"/>
          <p14:tracePt t="267066" x="3117850" y="4154488"/>
          <p14:tracePt t="267075" x="3141663" y="4162425"/>
          <p14:tracePt t="267082" x="3157538" y="4162425"/>
          <p14:tracePt t="267090" x="3173413" y="4162425"/>
          <p14:tracePt t="267096" x="3197225" y="4170363"/>
          <p14:tracePt t="267105" x="3205163" y="4170363"/>
          <p14:tracePt t="267111" x="3213100" y="4170363"/>
          <p14:tracePt t="267120" x="3221038" y="4170363"/>
          <p14:tracePt t="267127" x="3236913" y="4170363"/>
          <p14:tracePt t="267134" x="3244850" y="4170363"/>
          <p14:tracePt t="267157" x="3260725" y="4170363"/>
          <p14:tracePt t="267164" x="3268663" y="4170363"/>
          <p14:tracePt t="267172" x="3276600" y="4178300"/>
          <p14:tracePt t="267180" x="3292475" y="4178300"/>
          <p14:tracePt t="267188" x="3300413" y="4178300"/>
          <p14:tracePt t="267194" x="3332163" y="4178300"/>
          <p14:tracePt t="267201" x="3348038" y="4178300"/>
          <p14:tracePt t="267209" x="3363913" y="4178300"/>
          <p14:tracePt t="267217" x="3387725" y="4178300"/>
          <p14:tracePt t="267224" x="3411538" y="4178300"/>
          <p14:tracePt t="267233" x="3435350" y="4178300"/>
          <p14:tracePt t="267240" x="3459163" y="4178300"/>
          <p14:tracePt t="267248" x="3492500" y="4178300"/>
          <p14:tracePt t="267255" x="3508375" y="4178300"/>
          <p14:tracePt t="267262" x="3540125" y="4178300"/>
          <p14:tracePt t="267270" x="3563938" y="4178300"/>
          <p14:tracePt t="267277" x="3587750" y="4178300"/>
          <p14:tracePt t="267284" x="3611563" y="4178300"/>
          <p14:tracePt t="267291" x="3651250" y="4178300"/>
          <p14:tracePt t="267299" x="3667125" y="4170363"/>
          <p14:tracePt t="267307" x="3690938" y="4162425"/>
          <p14:tracePt t="267323" x="3698875" y="4162425"/>
          <p14:tracePt t="267329" x="3698875" y="4154488"/>
          <p14:tracePt t="267337" x="3706813" y="4154488"/>
          <p14:tracePt t="267351" x="3706813" y="4146550"/>
          <p14:tracePt t="267359" x="3714750" y="4146550"/>
          <p14:tracePt t="267367" x="3714750" y="4138613"/>
          <p14:tracePt t="267374" x="3714750" y="4130675"/>
          <p14:tracePt t="267390" x="3722688" y="4122738"/>
          <p14:tracePt t="267397" x="3722688" y="4114800"/>
          <p14:tracePt t="267405" x="3722688" y="4106863"/>
          <p14:tracePt t="267420" x="3722688" y="4090988"/>
          <p14:tracePt t="267427" x="3722688" y="4083050"/>
          <p14:tracePt t="267435" x="3722688" y="4067175"/>
          <p14:tracePt t="267441" x="3722688" y="4059238"/>
          <p14:tracePt t="267449" x="3722688" y="4043363"/>
          <p14:tracePt t="267457" x="3722688" y="4035425"/>
          <p14:tracePt t="267464" x="3722688" y="4019550"/>
          <p14:tracePt t="267472" x="3722688" y="3995738"/>
          <p14:tracePt t="267479" x="3722688" y="3987800"/>
          <p14:tracePt t="267488" x="3714750" y="3963988"/>
          <p14:tracePt t="267494" x="3706813" y="3956050"/>
          <p14:tracePt t="267502" x="3706813" y="3938588"/>
          <p14:tracePt t="267509" x="3698875" y="3938588"/>
          <p14:tracePt t="267517" x="3698875" y="3922713"/>
          <p14:tracePt t="267524" x="3683000" y="3906838"/>
          <p14:tracePt t="267532" x="3675063" y="3898900"/>
          <p14:tracePt t="267540" x="3667125" y="3883025"/>
          <p14:tracePt t="267546" x="3659188" y="3875088"/>
          <p14:tracePt t="267554" x="3651250" y="3867150"/>
          <p14:tracePt t="267561" x="3643313" y="3859213"/>
          <p14:tracePt t="267570" x="3635375" y="3851275"/>
          <p14:tracePt t="267577" x="3627438" y="3843338"/>
          <p14:tracePt t="267591" x="3619500" y="3827463"/>
          <p14:tracePt t="267599" x="3611563" y="3819525"/>
          <p14:tracePt t="267607" x="3595688" y="3811588"/>
          <p14:tracePt t="267614" x="3587750" y="3811588"/>
          <p14:tracePt t="267622" x="3587750" y="3803650"/>
          <p14:tracePt t="267630" x="3556000" y="3787775"/>
          <p14:tracePt t="267637" x="3540125" y="3779838"/>
          <p14:tracePt t="267644" x="3516313" y="3771900"/>
          <p14:tracePt t="267652" x="3492500" y="3763963"/>
          <p14:tracePt t="267659" x="3476625" y="3763963"/>
          <p14:tracePt t="267667" x="3459163" y="3756025"/>
          <p14:tracePt t="267674" x="3443288" y="3756025"/>
          <p14:tracePt t="267681" x="3419475" y="3740150"/>
          <p14:tracePt t="267690" x="3395663" y="3740150"/>
          <p14:tracePt t="267697" x="3363913" y="3724275"/>
          <p14:tracePt t="267704" x="3340100" y="3708400"/>
          <p14:tracePt t="267712" x="3316288" y="3700463"/>
          <p14:tracePt t="267720" x="3292475" y="3692525"/>
          <p14:tracePt t="267727" x="3276600" y="3684588"/>
          <p14:tracePt t="267735" x="3252788" y="3676650"/>
          <p14:tracePt t="267742" x="3228975" y="3668713"/>
          <p14:tracePt t="267749" x="3205163" y="3660775"/>
          <p14:tracePt t="267757" x="3189288" y="3652838"/>
          <p14:tracePt t="267765" x="3173413" y="3652838"/>
          <p14:tracePt t="267772" x="3157538" y="3652838"/>
          <p14:tracePt t="267780" x="3141663" y="3644900"/>
          <p14:tracePt t="267787" x="3133725" y="3644900"/>
          <p14:tracePt t="267794" x="3117850" y="3644900"/>
          <p14:tracePt t="267802" x="3100388" y="3636963"/>
          <p14:tracePt t="267809" x="3092450" y="3636963"/>
          <p14:tracePt t="267817" x="3084513" y="3636963"/>
          <p14:tracePt t="267824" x="3060700" y="3636963"/>
          <p14:tracePt t="267840" x="3052763" y="3636963"/>
          <p14:tracePt t="267847" x="3044825" y="3636963"/>
          <p14:tracePt t="267854" x="3028950" y="3636963"/>
          <p14:tracePt t="267871" x="3021013" y="3636963"/>
          <p14:tracePt t="267876" x="3013075" y="3636963"/>
          <p14:tracePt t="267884" x="2997200" y="3636963"/>
          <p14:tracePt t="267891" x="2989263" y="3636963"/>
          <p14:tracePt t="267899" x="2965450" y="3644900"/>
          <p14:tracePt t="267907" x="2957513" y="3652838"/>
          <p14:tracePt t="267915" x="2941638" y="3660775"/>
          <p14:tracePt t="267922" x="2925763" y="3668713"/>
          <p14:tracePt t="267929" x="2917825" y="3684588"/>
          <p14:tracePt t="267937" x="2901950" y="3692525"/>
          <p14:tracePt t="267944" x="2894013" y="3708400"/>
          <p14:tracePt t="267952" x="2886075" y="3708400"/>
          <p14:tracePt t="267960" x="2878138" y="3716338"/>
          <p14:tracePt t="267967" x="2870200" y="3724275"/>
          <p14:tracePt t="267974" x="2862263" y="3740150"/>
          <p14:tracePt t="267982" x="2854325" y="3748088"/>
          <p14:tracePt t="267997" x="2854325" y="3756025"/>
          <p14:tracePt t="268004" x="2846388" y="3756025"/>
          <p14:tracePt t="268019" x="2846388" y="3763963"/>
          <p14:tracePt t="268027" x="2838450" y="3763963"/>
          <p14:tracePt t="268036" x="2838450" y="3779838"/>
          <p14:tracePt t="268042" x="2830513" y="3787775"/>
          <p14:tracePt t="268049" x="2822575" y="3795713"/>
          <p14:tracePt t="268057" x="2822575" y="3811588"/>
          <p14:tracePt t="268065" x="2814638" y="3819525"/>
          <p14:tracePt t="268073" x="2798763" y="3835400"/>
          <p14:tracePt t="268079" x="2790825" y="3851275"/>
          <p14:tracePt t="268087" x="2782888" y="3859213"/>
          <p14:tracePt t="268094" x="2782888" y="3867150"/>
          <p14:tracePt t="268102" x="2774950" y="3883025"/>
          <p14:tracePt t="268117" x="2767013" y="3898900"/>
          <p14:tracePt t="268131" x="2767013" y="3906838"/>
          <p14:tracePt t="268156" x="2759075" y="3914775"/>
          <p14:tracePt t="268170" x="2759075" y="3922713"/>
          <p14:tracePt t="268184" x="2759075" y="3930650"/>
          <p14:tracePt t="268192" x="2759075" y="3938588"/>
          <p14:tracePt t="268214" x="2759075" y="3948113"/>
          <p14:tracePt t="268229" x="2759075" y="3956050"/>
          <p14:tracePt t="268244" x="2759075" y="3963988"/>
          <p14:tracePt t="268252" x="2759075" y="3971925"/>
          <p14:tracePt t="268259" x="2759075" y="3979863"/>
          <p14:tracePt t="268274" x="2759075" y="3987800"/>
          <p14:tracePt t="268281" x="2759075" y="3995738"/>
          <p14:tracePt t="268297" x="2759075" y="4003675"/>
          <p14:tracePt t="268311" x="2759075" y="4011613"/>
          <p14:tracePt t="268327" x="2767013" y="4019550"/>
          <p14:tracePt t="268334" x="2767013" y="4027488"/>
          <p14:tracePt t="268341" x="2774950" y="4035425"/>
          <p14:tracePt t="268357" x="2774950" y="4043363"/>
          <p14:tracePt t="268372" x="2782888" y="4059238"/>
          <p14:tracePt t="268387" x="2790825" y="4059238"/>
          <p14:tracePt t="268394" x="2790825" y="4075113"/>
          <p14:tracePt t="268402" x="2798763" y="4075113"/>
          <p14:tracePt t="268409" x="2806700" y="4083050"/>
          <p14:tracePt t="268417" x="2814638" y="4090988"/>
          <p14:tracePt t="268424" x="2830513" y="4098925"/>
          <p14:tracePt t="268433" x="2846388" y="4114800"/>
          <p14:tracePt t="268440" x="2862263" y="4122738"/>
          <p14:tracePt t="268447" x="2878138" y="4130675"/>
          <p14:tracePt t="268454" x="2894013" y="4138613"/>
          <p14:tracePt t="268461" x="2901950" y="4146550"/>
          <p14:tracePt t="268470" x="2917825" y="4154488"/>
          <p14:tracePt t="268477" x="2933700" y="4162425"/>
          <p14:tracePt t="268485" x="2941638" y="4162425"/>
          <p14:tracePt t="268491" x="2957513" y="4162425"/>
          <p14:tracePt t="268507" x="2965450" y="4162425"/>
          <p14:tracePt t="268514" x="2965450" y="4170363"/>
          <p14:tracePt t="268522" x="2973388" y="4170363"/>
          <p14:tracePt t="268529" x="2981325" y="4170363"/>
          <p14:tracePt t="268537" x="2989263" y="4170363"/>
          <p14:tracePt t="268545" x="2997200" y="4170363"/>
          <p14:tracePt t="268552" x="3005138" y="4170363"/>
          <p14:tracePt t="268560" x="3013075" y="4170363"/>
          <p14:tracePt t="268567" x="3021013" y="4170363"/>
          <p14:tracePt t="268582" x="3036888" y="4170363"/>
          <p14:tracePt t="268589" x="3044825" y="4170363"/>
          <p14:tracePt t="268597" x="3052763" y="4170363"/>
          <p14:tracePt t="268612" x="3060700" y="4170363"/>
          <p14:tracePt t="268627" x="3068638" y="4170363"/>
          <p14:tracePt t="268635" x="3084513" y="4170363"/>
          <p14:tracePt t="268642" x="3092450" y="4170363"/>
          <p14:tracePt t="268649" x="3100388" y="4170363"/>
          <p14:tracePt t="268656" x="3117850" y="4170363"/>
          <p14:tracePt t="268664" x="3133725" y="4170363"/>
          <p14:tracePt t="268679" x="3141663" y="4170363"/>
          <p14:tracePt t="268686" x="3157538" y="4170363"/>
          <p14:tracePt t="268703" x="3173413" y="4170363"/>
          <p14:tracePt t="268709" x="3189288" y="4170363"/>
          <p14:tracePt t="268724" x="3213100" y="4170363"/>
          <p14:tracePt t="268732" x="3228975" y="4170363"/>
          <p14:tracePt t="268739" x="3252788" y="4170363"/>
          <p14:tracePt t="268747" x="3268663" y="4170363"/>
          <p14:tracePt t="268754" x="3292475" y="4170363"/>
          <p14:tracePt t="268761" x="3308350" y="4170363"/>
          <p14:tracePt t="268770" x="3324225" y="4170363"/>
          <p14:tracePt t="268777" x="3348038" y="4170363"/>
          <p14:tracePt t="268785" x="3363913" y="4170363"/>
          <p14:tracePt t="268791" x="3379788" y="4170363"/>
          <p14:tracePt t="268799" x="3403600" y="4170363"/>
          <p14:tracePt t="268807" x="3411538" y="4170363"/>
          <p14:tracePt t="268815" x="3435350" y="4162425"/>
          <p14:tracePt t="268822" x="3451225" y="4162425"/>
          <p14:tracePt t="268829" x="3467100" y="4162425"/>
          <p14:tracePt t="268836" x="3500438" y="4154488"/>
          <p14:tracePt t="268844" x="3516313" y="4154488"/>
          <p14:tracePt t="268853" x="3532188" y="4154488"/>
          <p14:tracePt t="268870" x="3548063" y="4154488"/>
          <p14:tracePt t="268882" x="3556000" y="4154488"/>
          <p14:tracePt t="270164" x="3603625" y="4217988"/>
          <p14:tracePt t="270172" x="3659188" y="4281488"/>
          <p14:tracePt t="270182" x="3730625" y="4354513"/>
          <p14:tracePt t="270188" x="3802063" y="4425950"/>
          <p14:tracePt t="270194" x="3890963" y="4521200"/>
          <p14:tracePt t="270204" x="3978275" y="4616450"/>
          <p14:tracePt t="270209" x="4065588" y="4697413"/>
          <p14:tracePt t="270219" x="4144963" y="4752975"/>
          <p14:tracePt t="270224" x="4217988" y="4816475"/>
          <p14:tracePt t="270231" x="4281488" y="4864100"/>
          <p14:tracePt t="270241" x="4329113" y="4919663"/>
          <p14:tracePt t="270247" x="4384675" y="4919663"/>
          <p14:tracePt t="270261" x="4408488" y="4951413"/>
          <p14:tracePt t="270262" x="4440238" y="4984750"/>
          <p14:tracePt t="270269" x="4471988" y="5016500"/>
          <p14:tracePt t="270276" x="4495800" y="5040313"/>
          <p14:tracePt t="270287" x="4527550" y="5080000"/>
          <p14:tracePt t="270292" x="4551363" y="5103813"/>
          <p14:tracePt t="270300" x="4576763" y="5135563"/>
          <p14:tracePt t="270307" x="4600575" y="5167313"/>
          <p14:tracePt t="270314" x="4624388" y="5183188"/>
          <p14:tracePt t="270322" x="4648200" y="5199063"/>
          <p14:tracePt t="270329" x="4664075" y="5230813"/>
          <p14:tracePt t="270337" x="4687888" y="5246688"/>
          <p14:tracePt t="270346" x="4703763" y="5270500"/>
          <p14:tracePt t="270354" x="4727575" y="5294313"/>
          <p14:tracePt t="270359" x="4743450" y="5310188"/>
          <p14:tracePt t="270367" x="4759325" y="5335588"/>
          <p14:tracePt t="270374" x="4775200" y="5351463"/>
          <p14:tracePt t="270382" x="4783138" y="5367338"/>
          <p14:tracePt t="270389" x="4799013" y="5375275"/>
          <p14:tracePt t="270396" x="4806950" y="5391150"/>
          <p14:tracePt t="270404" x="4814888" y="5399088"/>
          <p14:tracePt t="270412" x="4822825" y="5399088"/>
          <p14:tracePt t="270420" x="4830763" y="5414963"/>
          <p14:tracePt t="270427" x="4838700" y="5430838"/>
          <p14:tracePt t="270435" x="4846638" y="5438775"/>
          <p14:tracePt t="270441" x="4846638" y="5454650"/>
          <p14:tracePt t="270450" x="4846638" y="5478463"/>
          <p14:tracePt t="270456" x="4854575" y="5494338"/>
          <p14:tracePt t="270464" x="4870450" y="5518150"/>
          <p14:tracePt t="270472" x="4878388" y="5541963"/>
          <p14:tracePt t="270479" x="4878388" y="5557838"/>
          <p14:tracePt t="270487" x="4886325" y="5589588"/>
          <p14:tracePt t="270494" x="4894263" y="5613400"/>
          <p14:tracePt t="270501" x="4902200" y="5637213"/>
          <p14:tracePt t="270509" x="4902200" y="5662613"/>
          <p14:tracePt t="270517" x="4910138" y="5694363"/>
          <p14:tracePt t="270524" x="4926013" y="5718175"/>
          <p14:tracePt t="270531" x="4933950" y="5757863"/>
          <p14:tracePt t="270539" x="4951413" y="5789613"/>
          <p14:tracePt t="270547" x="4967288" y="5837238"/>
          <p14:tracePt t="270555" x="4967288" y="5861050"/>
          <p14:tracePt t="270561" x="4991100" y="5916613"/>
          <p14:tracePt t="270570" x="5006975" y="5964238"/>
          <p14:tracePt t="270579" x="5030788" y="6005513"/>
          <p14:tracePt t="270587" x="5054600" y="6045200"/>
          <p14:tracePt t="270592" x="5078413" y="6084888"/>
          <p14:tracePt t="270600" x="5086350" y="6108700"/>
          <p14:tracePt t="270607" x="5110163" y="6140450"/>
          <p14:tracePt t="270614" x="5133975" y="6164263"/>
          <p14:tracePt t="270621" x="5141913" y="6180138"/>
          <p14:tracePt t="270630" x="5157788" y="6203950"/>
          <p14:tracePt t="270637" x="5165725" y="6211888"/>
          <p14:tracePt t="270644" x="5181600" y="6227763"/>
          <p14:tracePt t="270652" x="5197475" y="6235700"/>
          <p14:tracePt t="270659" x="5197475" y="6243638"/>
          <p14:tracePt t="270667" x="5213350" y="6259513"/>
          <p14:tracePt t="270674" x="5229225" y="6259513"/>
          <p14:tracePt t="270682" x="5253038" y="6267450"/>
          <p14:tracePt t="270689" x="5260975" y="6267450"/>
          <p14:tracePt t="270696" x="5284788" y="6275388"/>
          <p14:tracePt t="270704" x="5292725" y="6275388"/>
          <p14:tracePt t="270711" x="5318125" y="6275388"/>
          <p14:tracePt t="270719" x="5341938" y="6275388"/>
          <p14:tracePt t="270727" x="5365750" y="6275388"/>
          <p14:tracePt t="270734" x="5389563" y="6283325"/>
          <p14:tracePt t="270742" x="5429250" y="6283325"/>
          <p14:tracePt t="270749" x="5445125" y="6291263"/>
          <p14:tracePt t="270757" x="5468938" y="6291263"/>
          <p14:tracePt t="270764" x="5492750" y="6291263"/>
          <p14:tracePt t="270771" x="5524500" y="6299200"/>
          <p14:tracePt t="270782" x="5548313" y="6307138"/>
          <p14:tracePt t="270789" x="5572125" y="6307138"/>
          <p14:tracePt t="270795" x="5595938" y="6315075"/>
          <p14:tracePt t="270801" x="5635625" y="6323013"/>
          <p14:tracePt t="270809" x="5651500" y="6323013"/>
          <p14:tracePt t="270817" x="5676900" y="6323013"/>
          <p14:tracePt t="270825" x="5700713" y="6323013"/>
          <p14:tracePt t="270832" x="5716588" y="6323013"/>
          <p14:tracePt t="270839" x="5740400" y="6323013"/>
          <p14:tracePt t="270846" x="5756275" y="6323013"/>
          <p14:tracePt t="270854" x="5772150" y="6323013"/>
          <p14:tracePt t="270861" x="5788025" y="6323013"/>
          <p14:tracePt t="270870" x="5811838" y="6323013"/>
          <p14:tracePt t="270877" x="5827713" y="6323013"/>
          <p14:tracePt t="270884" x="5835650" y="6323013"/>
          <p14:tracePt t="270891" x="5851525" y="6323013"/>
          <p14:tracePt t="270900" x="5859463" y="6323013"/>
          <p14:tracePt t="270906" x="5875338" y="6323013"/>
          <p14:tracePt t="270914" x="5883275" y="6323013"/>
          <p14:tracePt t="270921" x="5891213" y="6323013"/>
          <p14:tracePt t="270929" x="5899150" y="6323013"/>
          <p14:tracePt t="270937" x="5915025" y="6323013"/>
          <p14:tracePt t="270944" x="5930900" y="6323013"/>
          <p14:tracePt t="270952" x="5938838" y="6323013"/>
          <p14:tracePt t="270960" x="5946775" y="6323013"/>
          <p14:tracePt t="270968" x="5962650" y="6323013"/>
          <p14:tracePt t="270975" x="5970588" y="6323013"/>
          <p14:tracePt t="270982" x="5978525" y="6323013"/>
          <p14:tracePt t="270989" x="5986463" y="6323013"/>
          <p14:tracePt t="270997" x="6010275" y="6323013"/>
          <p14:tracePt t="271004" x="6026150" y="6323013"/>
          <p14:tracePt t="271012" x="6034088" y="6323013"/>
          <p14:tracePt t="271019" x="6051550" y="6323013"/>
          <p14:tracePt t="271027" x="6067425" y="6323013"/>
          <p14:tracePt t="271035" x="6083300" y="6323013"/>
          <p14:tracePt t="271042" x="6107113" y="6323013"/>
          <p14:tracePt t="271050" x="6162675" y="6323013"/>
          <p14:tracePt t="271057" x="6186488" y="6323013"/>
          <p14:tracePt t="271064" x="6210300" y="6323013"/>
          <p14:tracePt t="271071" x="6242050" y="6323013"/>
          <p14:tracePt t="271080" x="6273800" y="6323013"/>
          <p14:tracePt t="271087" x="6297613" y="6323013"/>
          <p14:tracePt t="271094" x="6321425" y="6323013"/>
          <p14:tracePt t="271104" x="6345238" y="6323013"/>
          <p14:tracePt t="271110" x="6369050" y="6323013"/>
          <p14:tracePt t="271117" x="6402388" y="6323013"/>
          <p14:tracePt t="271124" x="6434138" y="6315075"/>
          <p14:tracePt t="271131" x="6457950" y="6307138"/>
          <p14:tracePt t="271139" x="6497638" y="6299200"/>
          <p14:tracePt t="271152" x="6529388" y="6299200"/>
          <p14:tracePt t="271154" x="6553200" y="6291263"/>
          <p14:tracePt t="271166" x="6600825" y="6267450"/>
          <p14:tracePt t="271170" x="6632575" y="6259513"/>
          <p14:tracePt t="271177" x="6672263" y="6243638"/>
          <p14:tracePt t="271185" x="6704013" y="6235700"/>
          <p14:tracePt t="271191" x="6751638" y="6211888"/>
          <p14:tracePt t="271200" x="6769100" y="6211888"/>
          <p14:tracePt t="271206" x="6792913" y="6203950"/>
          <p14:tracePt t="271214" x="6792913" y="6196013"/>
          <p14:tracePt t="271221" x="6800850" y="6196013"/>
          <p14:tracePt t="271229" x="6816725" y="6180138"/>
          <p14:tracePt t="271237" x="6824663" y="6172200"/>
          <p14:tracePt t="271245" x="6848475" y="6156325"/>
          <p14:tracePt t="271252" x="6856413" y="6156325"/>
          <p14:tracePt t="271259" x="6864350" y="6148388"/>
          <p14:tracePt t="271268" x="6880225" y="6132513"/>
          <p14:tracePt t="271274" x="6896100" y="6124575"/>
          <p14:tracePt t="271281" x="6904038" y="6116638"/>
          <p14:tracePt t="271289" x="6919913" y="6100763"/>
          <p14:tracePt t="271297" x="6935788" y="6092825"/>
          <p14:tracePt t="271304" x="6943725" y="6076950"/>
          <p14:tracePt t="271311" x="6951663" y="6069013"/>
          <p14:tracePt t="271320" x="6967538" y="6053138"/>
          <p14:tracePt t="271327" x="6975475" y="6037263"/>
          <p14:tracePt t="271335" x="6991350" y="6029325"/>
          <p14:tracePt t="271341" x="6991350" y="6013450"/>
          <p14:tracePt t="271350" x="6999288" y="6005513"/>
          <p14:tracePt t="271364" x="6999288" y="5995988"/>
          <p14:tracePt t="271371" x="6999288" y="5988050"/>
          <p14:tracePt t="271387" x="7007225" y="5988050"/>
          <p14:tracePt t="271394" x="7007225" y="5980113"/>
          <p14:tracePt t="271409" x="7007225" y="5972175"/>
          <p14:tracePt t="271424" x="7007225" y="5964238"/>
          <p14:tracePt t="271432" x="7007225" y="5956300"/>
          <p14:tracePt t="271439" x="7007225" y="5948363"/>
          <p14:tracePt t="271454" x="7007225" y="5940425"/>
          <p14:tracePt t="271462" x="7007225" y="5932488"/>
          <p14:tracePt t="271477" x="7007225" y="5924550"/>
          <p14:tracePt t="271484" x="6999288" y="5924550"/>
          <p14:tracePt t="271492" x="6991350" y="5916613"/>
          <p14:tracePt t="271500" x="6983413" y="5908675"/>
          <p14:tracePt t="271507" x="6975475" y="5900738"/>
          <p14:tracePt t="271514" x="6967538" y="5900738"/>
          <p14:tracePt t="271522" x="6951663" y="5892800"/>
          <p14:tracePt t="271530" x="6935788" y="5876925"/>
          <p14:tracePt t="271538" x="6927850" y="5868988"/>
          <p14:tracePt t="271544" x="6904038" y="5853113"/>
          <p14:tracePt t="271553" x="6896100" y="5853113"/>
          <p14:tracePt t="271559" x="6888163" y="5853113"/>
          <p14:tracePt t="271567" x="6872288" y="5837238"/>
          <p14:tracePt t="271574" x="6840538" y="5837238"/>
          <p14:tracePt t="271581" x="6832600" y="5829300"/>
          <p14:tracePt t="271589" x="6824663" y="5829300"/>
          <p14:tracePt t="271604" x="6816725" y="5829300"/>
          <p14:tracePt t="271664" x="6816725" y="5837238"/>
          <p14:tracePt t="271687" x="6816725" y="5845175"/>
          <p14:tracePt t="271702" x="6816725" y="5853113"/>
          <p14:tracePt t="271724" x="6832600" y="5861050"/>
          <p14:tracePt t="271731" x="6840538" y="5861050"/>
          <p14:tracePt t="271739" x="6848475" y="5861050"/>
          <p14:tracePt t="271747" x="6856413" y="5868988"/>
          <p14:tracePt t="271754" x="6864350" y="5868988"/>
          <p14:tracePt t="271761" x="6872288" y="5868988"/>
          <p14:tracePt t="271770" x="6880225" y="5868988"/>
          <p14:tracePt t="271777" x="6888163" y="5868988"/>
          <p14:tracePt t="271784" x="6896100" y="5868988"/>
          <p14:tracePt t="271791" x="6896100" y="5861050"/>
          <p14:tracePt t="271814" x="6904038" y="5861050"/>
          <p14:tracePt t="271844" x="6904038" y="5853113"/>
          <p14:tracePt t="272271" x="6911975" y="5853113"/>
          <p14:tracePt t="272294" x="6919913" y="5853113"/>
          <p14:tracePt t="272676" x="6919913" y="5861050"/>
          <p14:tracePt t="273254" x="6911975" y="5861050"/>
          <p14:tracePt t="273494" x="6904038" y="5861050"/>
          <p14:tracePt t="273509" x="6896100" y="5861050"/>
          <p14:tracePt t="273517" x="6880225" y="5861050"/>
          <p14:tracePt t="273533" x="6872288" y="5861050"/>
          <p14:tracePt t="273539" x="6848475" y="5861050"/>
          <p14:tracePt t="273548" x="6832600" y="5861050"/>
          <p14:tracePt t="273562" x="6816725" y="5861050"/>
          <p14:tracePt t="273570" x="6800850" y="5861050"/>
          <p14:tracePt t="273585" x="6792913" y="5868988"/>
          <p14:tracePt t="273592" x="6784975" y="5868988"/>
          <p14:tracePt t="273599" x="6777038" y="5868988"/>
          <p14:tracePt t="273607" x="6769100" y="5868988"/>
          <p14:tracePt t="273621" x="6759575" y="5868988"/>
          <p14:tracePt t="273629" x="6751638" y="5868988"/>
          <p14:tracePt t="273645" x="6735763" y="5868988"/>
          <p14:tracePt t="273652" x="6727825" y="5868988"/>
          <p14:tracePt t="273659" x="6719888" y="5868988"/>
          <p14:tracePt t="273674" x="6704013" y="5868988"/>
          <p14:tracePt t="273683" x="6688138" y="5868988"/>
          <p14:tracePt t="273689" x="6680200" y="5868988"/>
          <p14:tracePt t="273697" x="6672263" y="5868988"/>
          <p14:tracePt t="273704" x="6664325" y="5868988"/>
          <p14:tracePt t="273712" x="6640513" y="5868988"/>
          <p14:tracePt t="273719" x="6632575" y="5868988"/>
          <p14:tracePt t="273727" x="6616700" y="5868988"/>
          <p14:tracePt t="273735" x="6600825" y="5868988"/>
          <p14:tracePt t="273741" x="6592888" y="5868988"/>
          <p14:tracePt t="273749" x="6584950" y="5868988"/>
          <p14:tracePt t="273756" x="6577013" y="5868988"/>
          <p14:tracePt t="273765" x="6569075" y="5868988"/>
          <p14:tracePt t="273772" x="6561138" y="5868988"/>
          <p14:tracePt t="273787" x="6553200" y="5868988"/>
          <p14:tracePt t="273833" x="6545263" y="5868988"/>
          <p14:tracePt t="273847" x="6537325" y="5868988"/>
          <p14:tracePt t="273854" x="6529388" y="5868988"/>
          <p14:tracePt t="273862" x="6521450" y="5868988"/>
          <p14:tracePt t="273869" x="6497638" y="5868988"/>
          <p14:tracePt t="273877" x="6473825" y="5868988"/>
          <p14:tracePt t="273884" x="6450013" y="5868988"/>
          <p14:tracePt t="273892" x="6418263" y="5868988"/>
          <p14:tracePt t="273899" x="6392863" y="5868988"/>
          <p14:tracePt t="273906" x="6361113" y="5868988"/>
          <p14:tracePt t="273916" x="6329363" y="5868988"/>
          <p14:tracePt t="273921" x="6305550" y="5868988"/>
          <p14:tracePt t="273929" x="6289675" y="5868988"/>
          <p14:tracePt t="273937" x="6281738" y="5868988"/>
          <p14:tracePt t="273945" x="6265863" y="5868988"/>
          <p14:tracePt t="273952" x="6257925" y="5868988"/>
          <p14:tracePt t="273959" x="6234113" y="5861050"/>
          <p14:tracePt t="273967" x="6218238" y="5861050"/>
          <p14:tracePt t="273976" x="6202363" y="5861050"/>
          <p14:tracePt t="273981" x="6186488" y="5861050"/>
          <p14:tracePt t="273989" x="6170613" y="5861050"/>
          <p14:tracePt t="273997" x="6154738" y="5861050"/>
          <p14:tracePt t="274005" x="6130925" y="5861050"/>
          <p14:tracePt t="274012" x="6107113" y="5861050"/>
          <p14:tracePt t="274019" x="6083300" y="5861050"/>
          <p14:tracePt t="274034" x="6075363" y="5861050"/>
          <p14:tracePt t="274041" x="6067425" y="5861050"/>
          <p14:tracePt t="274049" x="6059488" y="5861050"/>
          <p14:tracePt t="274066" x="6051550" y="5861050"/>
          <p14:tracePt t="274094" x="6043613" y="5861050"/>
          <p14:tracePt t="274109" x="6034088" y="5861050"/>
          <p14:tracePt t="274124" x="6026150" y="5861050"/>
          <p14:tracePt t="274168" x="6018213" y="5861050"/>
          <p14:tracePt t="274221" x="6010275" y="5861050"/>
          <p14:tracePt t="274259" x="6002338" y="5861050"/>
          <p14:tracePt t="274274" x="5994400" y="5861050"/>
          <p14:tracePt t="274289" x="5986463" y="5861050"/>
          <p14:tracePt t="274304" x="5970588" y="5861050"/>
          <p14:tracePt t="274311" x="5954713" y="5861050"/>
          <p14:tracePt t="274319" x="5915025" y="5861050"/>
          <p14:tracePt t="274327" x="5891213" y="5861050"/>
          <p14:tracePt t="274335" x="5851525" y="5861050"/>
          <p14:tracePt t="274341" x="5803900" y="5861050"/>
          <p14:tracePt t="274349" x="5764213" y="5861050"/>
          <p14:tracePt t="274357" x="5732463" y="5861050"/>
          <p14:tracePt t="274365" x="5700713" y="5861050"/>
          <p14:tracePt t="274371" x="5659438" y="5861050"/>
          <p14:tracePt t="274379" x="5635625" y="5861050"/>
          <p14:tracePt t="274387" x="5619750" y="5861050"/>
          <p14:tracePt t="274409" x="5580063" y="5861050"/>
          <p14:tracePt t="274417" x="5564188" y="5861050"/>
          <p14:tracePt t="274425" x="5548313" y="5861050"/>
          <p14:tracePt t="274432" x="5540375" y="5861050"/>
          <p14:tracePt t="274439" x="5524500" y="5868988"/>
          <p14:tracePt t="274447" x="5516563" y="5868988"/>
          <p14:tracePt t="274454" x="5500688" y="5868988"/>
          <p14:tracePt t="274462" x="5484813" y="5868988"/>
          <p14:tracePt t="274469" x="5484813" y="5876925"/>
          <p14:tracePt t="274477" x="5476875" y="5876925"/>
          <p14:tracePt t="274515" x="5461000" y="5876925"/>
          <p14:tracePt t="274521" x="5453063" y="5876925"/>
          <p14:tracePt t="274529" x="5437188" y="5876925"/>
          <p14:tracePt t="274537" x="5421313" y="5876925"/>
          <p14:tracePt t="274544" x="5405438" y="5876925"/>
          <p14:tracePt t="274551" x="5397500" y="5876925"/>
          <p14:tracePt t="274559" x="5381625" y="5876925"/>
          <p14:tracePt t="274567" x="5365750" y="5876925"/>
          <p14:tracePt t="274582" x="5357813" y="5876925"/>
          <p14:tracePt t="274583" x="5349875" y="5876925"/>
          <p14:tracePt t="274597" x="5341938" y="5876925"/>
          <p14:tracePt t="274612" x="5326063" y="5876925"/>
          <p14:tracePt t="274634" x="5318125" y="5876925"/>
          <p14:tracePt t="274642" x="5310188" y="5876925"/>
          <p14:tracePt t="274666" x="5300663" y="5876925"/>
          <p14:tracePt t="275054" x="5310188" y="5892800"/>
          <p14:tracePt t="275069" x="5318125" y="5892800"/>
          <p14:tracePt t="275070" x="5334000" y="5900738"/>
          <p14:tracePt t="275078" x="5349875" y="5908675"/>
          <p14:tracePt t="275085" x="5357813" y="5916613"/>
          <p14:tracePt t="275092" x="5373688" y="5916613"/>
          <p14:tracePt t="275100" x="5381625" y="5924550"/>
          <p14:tracePt t="275106" x="5389563" y="5924550"/>
          <p14:tracePt t="275115" x="5397500" y="5924550"/>
          <p14:tracePt t="275346" x="5405438" y="5924550"/>
          <p14:tracePt t="275354" x="5413375" y="5932488"/>
          <p14:tracePt t="275362" x="5421313" y="5932488"/>
          <p14:tracePt t="275369" x="5421313" y="5940425"/>
          <p14:tracePt t="275378" x="5437188" y="5940425"/>
          <p14:tracePt t="275385" x="5445125" y="5940425"/>
          <p14:tracePt t="275403" x="5468938" y="5940425"/>
          <p14:tracePt t="275417" x="5476875" y="5940425"/>
          <p14:tracePt t="275433" x="5484813" y="5940425"/>
          <p14:tracePt t="275445" x="5492750" y="5940425"/>
          <p14:tracePt t="275452" x="5500688" y="5948363"/>
          <p14:tracePt t="275461" x="5508625" y="5948363"/>
          <p14:tracePt t="275468" x="5516563" y="5948363"/>
          <p14:tracePt t="275476" x="5524500" y="5948363"/>
          <p14:tracePt t="275482" x="5548313" y="5956300"/>
          <p14:tracePt t="275492" x="5572125" y="5956300"/>
          <p14:tracePt t="275498" x="5595938" y="5956300"/>
          <p14:tracePt t="275504" x="5611813" y="5956300"/>
          <p14:tracePt t="275513" x="5627688" y="5964238"/>
          <p14:tracePt t="275519" x="5651500" y="5964238"/>
          <p14:tracePt t="275528" x="5667375" y="5964238"/>
          <p14:tracePt t="275535" x="5684838" y="5964238"/>
          <p14:tracePt t="275541" x="5692775" y="5964238"/>
          <p14:tracePt t="275551" x="5716588" y="5964238"/>
          <p14:tracePt t="275558" x="5732463" y="5964238"/>
          <p14:tracePt t="275565" x="5740400" y="5964238"/>
          <p14:tracePt t="275571" x="5748338" y="5964238"/>
          <p14:tracePt t="275581" x="5764213" y="5964238"/>
          <p14:tracePt t="275587" x="5780088" y="5964238"/>
          <p14:tracePt t="275596" x="5788025" y="5964238"/>
          <p14:tracePt t="275602" x="5803900" y="5964238"/>
          <p14:tracePt t="275611" x="5811838" y="5956300"/>
          <p14:tracePt t="275624" x="5827713" y="5948363"/>
          <p14:tracePt t="275632" x="5835650" y="5940425"/>
          <p14:tracePt t="275639" x="5843588" y="5940425"/>
          <p14:tracePt t="275647" x="5851525" y="5940425"/>
          <p14:tracePt t="275654" x="5859463" y="5924550"/>
          <p14:tracePt t="275663" x="5867400" y="5924550"/>
          <p14:tracePt t="275670" x="5875338" y="5916613"/>
          <p14:tracePt t="275677" x="5883275" y="5916613"/>
          <p14:tracePt t="275684" x="5891213" y="5908675"/>
          <p14:tracePt t="275692" x="5899150" y="5900738"/>
          <p14:tracePt t="275700" x="5907088" y="5892800"/>
          <p14:tracePt t="275714" x="5915025" y="5892800"/>
          <p14:tracePt t="275745" x="5922963" y="5892800"/>
          <p14:tracePt t="275767" x="5930900" y="5892800"/>
          <p14:tracePt t="275774" x="5930900" y="5884863"/>
          <p14:tracePt t="275782" x="5938838" y="5884863"/>
          <p14:tracePt t="275789" x="5946775" y="5884863"/>
          <p14:tracePt t="275797" x="5962650" y="5876925"/>
          <p14:tracePt t="275804" x="5978525" y="5868988"/>
          <p14:tracePt t="275811" x="5986463" y="5868988"/>
          <p14:tracePt t="275819" x="5994400" y="5861050"/>
          <p14:tracePt t="275827" x="6010275" y="5853113"/>
          <p14:tracePt t="275841" x="6018213" y="5853113"/>
          <p14:tracePt t="275864" x="6018213" y="5845175"/>
          <p14:tracePt t="276014" x="6018213" y="5853113"/>
          <p14:tracePt t="276022" x="6002338" y="5853113"/>
          <p14:tracePt t="276030" x="5978525" y="5861050"/>
          <p14:tracePt t="276037" x="5962650" y="5861050"/>
          <p14:tracePt t="276044" x="5938838" y="5868988"/>
          <p14:tracePt t="276052" x="5922963" y="5876925"/>
          <p14:tracePt t="276059" x="5891213" y="5876925"/>
          <p14:tracePt t="276067" x="5859463" y="5876925"/>
          <p14:tracePt t="276074" x="5835650" y="5876925"/>
          <p14:tracePt t="276082" x="5803900" y="5876925"/>
          <p14:tracePt t="276089" x="5772150" y="5876925"/>
          <p14:tracePt t="276097" x="5748338" y="5876925"/>
          <p14:tracePt t="276105" x="5732463" y="5876925"/>
          <p14:tracePt t="276111" x="5708650" y="5876925"/>
          <p14:tracePt t="276119" x="5684838" y="5876925"/>
          <p14:tracePt t="276127" x="5667375" y="5876925"/>
          <p14:tracePt t="276134" x="5643563" y="5876925"/>
          <p14:tracePt t="276142" x="5635625" y="5876925"/>
          <p14:tracePt t="276165" x="5595938" y="5884863"/>
          <p14:tracePt t="276180" x="5588000" y="5884863"/>
          <p14:tracePt t="276186" x="5564188" y="5884863"/>
          <p14:tracePt t="276194" x="5556250" y="5884863"/>
          <p14:tracePt t="276202" x="5540375" y="5884863"/>
          <p14:tracePt t="276209" x="5524500" y="5884863"/>
          <p14:tracePt t="276217" x="5508625" y="5884863"/>
          <p14:tracePt t="276225" x="5492750" y="5884863"/>
          <p14:tracePt t="276232" x="5468938" y="5884863"/>
          <p14:tracePt t="276247" x="5445125" y="5876925"/>
          <p14:tracePt t="276254" x="5429250" y="5868988"/>
          <p14:tracePt t="276262" x="5413375" y="5868988"/>
          <p14:tracePt t="276277" x="5405438" y="5861050"/>
          <p14:tracePt t="276300" x="5397500" y="5853113"/>
          <p14:tracePt t="276307" x="5389563" y="5853113"/>
          <p14:tracePt t="276321" x="5381625" y="5845175"/>
          <p14:tracePt t="276359" x="5373688" y="5845175"/>
          <p14:tracePt t="276367" x="5373688" y="5837238"/>
          <p14:tracePt t="276794" x="5373688" y="5821363"/>
          <p14:tracePt t="276802" x="5357813" y="5773738"/>
          <p14:tracePt t="276809" x="5334000" y="5749925"/>
          <p14:tracePt t="276817" x="5284788" y="5678488"/>
          <p14:tracePt t="276824" x="5237163" y="5629275"/>
          <p14:tracePt t="276832" x="5165725" y="5557838"/>
          <p14:tracePt t="276839" x="5070475" y="5478463"/>
          <p14:tracePt t="276846" x="4991100" y="5407025"/>
          <p14:tracePt t="276854" x="4886325" y="5327650"/>
          <p14:tracePt t="276862" x="4687888" y="5199063"/>
          <p14:tracePt t="276869" x="4559300" y="5111750"/>
          <p14:tracePt t="276877" x="4448175" y="5040313"/>
          <p14:tracePt t="276884" x="4344988" y="4967288"/>
          <p14:tracePt t="276891" x="4281488" y="4927600"/>
          <p14:tracePt t="276899" x="4225925" y="4887913"/>
          <p14:tracePt t="276907" x="4152900" y="4848225"/>
          <p14:tracePt t="276915" x="4105275" y="4792663"/>
          <p14:tracePt t="276921" x="4065588" y="4768850"/>
          <p14:tracePt t="276929" x="4041775" y="4729163"/>
          <p14:tracePt t="276937" x="4017963" y="4697413"/>
          <p14:tracePt t="276946" x="3994150" y="4673600"/>
          <p14:tracePt t="276952" x="3994150" y="4665663"/>
          <p14:tracePt t="276959" x="3978275" y="4633913"/>
          <p14:tracePt t="276966" x="3930650" y="4584700"/>
          <p14:tracePt t="276974" x="3906838" y="4552950"/>
          <p14:tracePt t="276982" x="3867150" y="4513263"/>
          <p14:tracePt t="276989" x="3825875" y="4473575"/>
          <p14:tracePt t="276997" x="3786188" y="4441825"/>
          <p14:tracePt t="277004" x="3738563" y="4394200"/>
          <p14:tracePt t="277012" x="3690938" y="4354513"/>
          <p14:tracePt t="277019" x="3651250" y="4322763"/>
          <p14:tracePt t="277027" x="3611563" y="4291013"/>
          <p14:tracePt t="277034" x="3571875" y="4249738"/>
          <p14:tracePt t="277041" x="3532188" y="4217988"/>
          <p14:tracePt t="277050" x="3516313" y="4202113"/>
          <p14:tracePt t="277057" x="3484563" y="4162425"/>
          <p14:tracePt t="277065" x="3467100" y="4146550"/>
          <p14:tracePt t="277072" x="3451225" y="4130675"/>
          <p14:tracePt t="277080" x="3443288" y="4114800"/>
          <p14:tracePt t="277086" x="3427413" y="4098925"/>
          <p14:tracePt t="277095" x="3411538" y="4075113"/>
          <p14:tracePt t="277101" x="3403600" y="4067175"/>
          <p14:tracePt t="277109" x="3395663" y="4051300"/>
          <p14:tracePt t="277117" x="3379788" y="4019550"/>
          <p14:tracePt t="277124" x="3379788" y="4003675"/>
          <p14:tracePt t="277132" x="3371850" y="3971925"/>
          <p14:tracePt t="277139" x="3363913" y="3938588"/>
          <p14:tracePt t="277146" x="3355975" y="3922713"/>
          <p14:tracePt t="277164" x="3348038" y="3883025"/>
          <p14:tracePt t="277169" x="3340100" y="3883025"/>
          <p14:tracePt t="277177" x="3332163" y="3883025"/>
          <p14:tracePt t="277349" x="3332163" y="3890963"/>
          <p14:tracePt t="277357" x="3332163" y="3898900"/>
          <p14:tracePt t="277365" x="3332163" y="3914775"/>
          <p14:tracePt t="277372" x="3332163" y="3922713"/>
          <p14:tracePt t="277379" x="3332163" y="3930650"/>
          <p14:tracePt t="277387" x="3332163" y="3956050"/>
          <p14:tracePt t="277395" x="3332163" y="3963988"/>
          <p14:tracePt t="277402" x="3340100" y="3971925"/>
          <p14:tracePt t="277409" x="3340100" y="3979863"/>
          <p14:tracePt t="277416" x="3340100" y="3987800"/>
          <p14:tracePt t="277424" x="3348038" y="3995738"/>
          <p14:tracePt t="277432" x="3348038" y="4011613"/>
          <p14:tracePt t="277439" x="3355975" y="4011613"/>
          <p14:tracePt t="277446" x="3355975" y="4019550"/>
          <p14:tracePt t="277454" x="3355975" y="4035425"/>
          <p14:tracePt t="277469" x="3363913" y="4051300"/>
          <p14:tracePt t="277478" x="3371850" y="4067175"/>
          <p14:tracePt t="277484" x="3379788" y="4083050"/>
          <p14:tracePt t="277491" x="3387725" y="4098925"/>
          <p14:tracePt t="277499" x="3395663" y="4114800"/>
          <p14:tracePt t="277507" x="3411538" y="4130675"/>
          <p14:tracePt t="277515" x="3435350" y="4162425"/>
          <p14:tracePt t="277522" x="3467100" y="4186238"/>
          <p14:tracePt t="277529" x="3508375" y="4217988"/>
          <p14:tracePt t="277537" x="3548063" y="4241800"/>
          <p14:tracePt t="277545" x="3595688" y="4273550"/>
          <p14:tracePt t="277552" x="3651250" y="4306888"/>
          <p14:tracePt t="277559" x="3706813" y="4338638"/>
          <p14:tracePt t="277567" x="3754438" y="4362450"/>
          <p14:tracePt t="277574" x="3802063" y="4386263"/>
          <p14:tracePt t="277582" x="3859213" y="4410075"/>
          <p14:tracePt t="277589" x="3922713" y="4441825"/>
          <p14:tracePt t="277597" x="3978275" y="4473575"/>
          <p14:tracePt t="277604" x="4049713" y="4497388"/>
          <p14:tracePt t="277612" x="4097338" y="4521200"/>
          <p14:tracePt t="277619" x="4152900" y="4545013"/>
          <p14:tracePt t="277627" x="4217988" y="4592638"/>
          <p14:tracePt t="277634" x="4289425" y="4624388"/>
          <p14:tracePt t="277641" x="4344988" y="4657725"/>
          <p14:tracePt t="277649" x="4416425" y="4697413"/>
          <p14:tracePt t="277657" x="4471988" y="4745038"/>
          <p14:tracePt t="277665" x="4511675" y="4760913"/>
          <p14:tracePt t="277671" x="4567238" y="4808538"/>
          <p14:tracePt t="277679" x="4640263" y="4856163"/>
          <p14:tracePt t="277687" x="4695825" y="4911725"/>
          <p14:tracePt t="277695" x="4735513" y="4935538"/>
          <p14:tracePt t="277701" x="4775200" y="4976813"/>
          <p14:tracePt t="277709" x="4806950" y="5024438"/>
          <p14:tracePt t="277717" x="4830763" y="5056188"/>
          <p14:tracePt t="277725" x="4854575" y="5111750"/>
          <p14:tracePt t="277732" x="4870450" y="5159375"/>
          <p14:tracePt t="277739" x="4894263" y="5207000"/>
          <p14:tracePt t="277748" x="4918075" y="5254625"/>
          <p14:tracePt t="277754" x="4933950" y="5310188"/>
          <p14:tracePt t="277762" x="4943475" y="5335588"/>
          <p14:tracePt t="277769" x="4959350" y="5383213"/>
          <p14:tracePt t="277777" x="4975225" y="5422900"/>
          <p14:tracePt t="277784" x="4991100" y="5462588"/>
          <p14:tracePt t="277792" x="4999038" y="5494338"/>
          <p14:tracePt t="277799" x="5022850" y="5534025"/>
          <p14:tracePt t="277807" x="5022850" y="5565775"/>
          <p14:tracePt t="277814" x="5030788" y="5589588"/>
          <p14:tracePt t="277821" x="5046663" y="5613400"/>
          <p14:tracePt t="277829" x="5046663" y="5629275"/>
          <p14:tracePt t="277837" x="5062538" y="5645150"/>
          <p14:tracePt t="277845" x="5070475" y="5662613"/>
          <p14:tracePt t="277851" x="5070475" y="5678488"/>
          <p14:tracePt t="277859" x="5078413" y="5686425"/>
          <p14:tracePt t="277868" x="5086350" y="5686425"/>
          <p14:tracePt t="277874" x="5086350" y="5694363"/>
          <p14:tracePt t="277889" x="5094288" y="5694363"/>
          <p14:tracePt t="277897" x="5102225" y="5702300"/>
          <p14:tracePt t="277904" x="5110163" y="5702300"/>
          <p14:tracePt t="277912" x="5118100" y="5710238"/>
          <p14:tracePt t="277919" x="5126038" y="5710238"/>
          <p14:tracePt t="277927" x="5141913" y="5718175"/>
          <p14:tracePt t="277934" x="5157788" y="5726113"/>
          <p14:tracePt t="277942" x="5181600" y="5734050"/>
          <p14:tracePt t="277949" x="5197475" y="5734050"/>
          <p14:tracePt t="277957" x="5221288" y="5741988"/>
          <p14:tracePt t="277964" x="5245100" y="5757863"/>
          <p14:tracePt t="277972" x="5268913" y="5765800"/>
          <p14:tracePt t="277979" x="5292725" y="5773738"/>
          <p14:tracePt t="277986" x="5334000" y="5773738"/>
          <p14:tracePt t="277995" x="5365750" y="5781675"/>
          <p14:tracePt t="278001" x="5397500" y="5789613"/>
          <p14:tracePt t="278009" x="5429250" y="5797550"/>
          <p14:tracePt t="278017" x="5453063" y="5805488"/>
          <p14:tracePt t="278024" x="5476875" y="5805488"/>
          <p14:tracePt t="278032" x="5500688" y="5813425"/>
          <p14:tracePt t="278040" x="5516563" y="5821363"/>
          <p14:tracePt t="278048" x="5540375" y="5837238"/>
          <p14:tracePt t="278054" x="5556250" y="5837238"/>
          <p14:tracePt t="278062" x="5580063" y="5853113"/>
          <p14:tracePt t="278070" x="5595938" y="5861050"/>
          <p14:tracePt t="278076" x="5619750" y="5868988"/>
          <p14:tracePt t="278084" x="5643563" y="5884863"/>
          <p14:tracePt t="278091" x="5676900" y="5892800"/>
          <p14:tracePt t="278099" x="5708650" y="5908675"/>
          <p14:tracePt t="278107" x="5732463" y="5916613"/>
          <p14:tracePt t="278114" x="5772150" y="5932488"/>
          <p14:tracePt t="278122" x="5795963" y="5940425"/>
          <p14:tracePt t="278130" x="5851525" y="5956300"/>
          <p14:tracePt t="278136" x="5867400" y="5956300"/>
          <p14:tracePt t="278145" x="5891213" y="5964238"/>
          <p14:tracePt t="278164" x="5922963" y="5980113"/>
          <p14:tracePt t="278166" x="5930900" y="5980113"/>
          <p14:tracePt t="278174" x="5946775" y="5980113"/>
          <p14:tracePt t="278182" x="5954713" y="5988050"/>
          <p14:tracePt t="278189" x="5970588" y="5988050"/>
          <p14:tracePt t="278204" x="5978525" y="5988050"/>
          <p14:tracePt t="278212" x="5994400" y="5988050"/>
          <p14:tracePt t="278228" x="6010275" y="5995988"/>
          <p14:tracePt t="278242" x="6018213" y="5995988"/>
          <p14:tracePt t="278249" x="6026150" y="6005513"/>
          <p14:tracePt t="278257" x="6034088" y="6005513"/>
          <p14:tracePt t="278264" x="6043613" y="6005513"/>
          <p14:tracePt t="278272" x="6059488" y="6005513"/>
          <p14:tracePt t="278279" x="6067425" y="6013450"/>
          <p14:tracePt t="278286" x="6083300" y="6013450"/>
          <p14:tracePt t="278295" x="6099175" y="6021388"/>
          <p14:tracePt t="278302" x="6107113" y="6021388"/>
          <p14:tracePt t="278309" x="6130925" y="6021388"/>
          <p14:tracePt t="278317" x="6138863" y="6021388"/>
          <p14:tracePt t="278324" x="6146800" y="6021388"/>
          <p14:tracePt t="278331" x="6162675" y="6029325"/>
          <p14:tracePt t="278339" x="6178550" y="6029325"/>
          <p14:tracePt t="278347" x="6194425" y="6029325"/>
          <p14:tracePt t="278355" x="6202363" y="6029325"/>
          <p14:tracePt t="278361" x="6218238" y="6029325"/>
          <p14:tracePt t="278370" x="6234113" y="6029325"/>
          <p14:tracePt t="278377" x="6249988" y="6029325"/>
          <p14:tracePt t="278385" x="6273800" y="6037263"/>
          <p14:tracePt t="278391" x="6297613" y="6037263"/>
          <p14:tracePt t="278399" x="6329363" y="6037263"/>
          <p14:tracePt t="278407" x="6345238" y="6037263"/>
          <p14:tracePt t="278414" x="6376988" y="6037263"/>
          <p14:tracePt t="278421" x="6392863" y="6037263"/>
          <p14:tracePt t="278430" x="6418263" y="6037263"/>
          <p14:tracePt t="278437" x="6442075" y="6037263"/>
          <p14:tracePt t="278451" x="6450013" y="6037263"/>
          <p14:tracePt t="278460" x="6489700" y="6037263"/>
          <p14:tracePt t="278467" x="6497638" y="6037263"/>
          <p14:tracePt t="278482" x="6513513" y="6037263"/>
          <p14:tracePt t="278490" x="6529388" y="6037263"/>
          <p14:tracePt t="278497" x="6545263" y="6037263"/>
          <p14:tracePt t="278504" x="6569075" y="6037263"/>
          <p14:tracePt t="278512" x="6592888" y="6037263"/>
          <p14:tracePt t="278519" x="6608763" y="6037263"/>
          <p14:tracePt t="278527" x="6632575" y="6037263"/>
          <p14:tracePt t="278535" x="6656388" y="6037263"/>
          <p14:tracePt t="278541" x="6680200" y="6037263"/>
          <p14:tracePt t="278549" x="6704013" y="6029325"/>
          <p14:tracePt t="278557" x="6719888" y="6029325"/>
          <p14:tracePt t="278564" x="6743700" y="6029325"/>
          <p14:tracePt t="278571" x="6751638" y="6021388"/>
          <p14:tracePt t="278580" x="6759575" y="6021388"/>
          <p14:tracePt t="278586" x="6777038" y="6013450"/>
          <p14:tracePt t="278595" x="6792913" y="6013450"/>
          <p14:tracePt t="278601" x="6808788" y="6005513"/>
          <p14:tracePt t="278618" x="6824663" y="5995988"/>
          <p14:tracePt t="278625" x="6840538" y="5995988"/>
          <p14:tracePt t="278632" x="6840538" y="5988050"/>
          <p14:tracePt t="278640" x="6856413" y="5980113"/>
          <p14:tracePt t="278654" x="6864350" y="5980113"/>
          <p14:tracePt t="279142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stopEvt time="279781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437BC-5AC5-419B-8A03-E1530686D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82C0DE-A5A8-4A5B-8C7B-FBC810CB5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A85CDEB-22C8-4C94-8FBF-FD92FCD5537F}"/>
                  </a:ext>
                </a:extLst>
              </p14:cNvPr>
              <p14:cNvContentPartPr/>
              <p14:nvPr/>
            </p14:nvContentPartPr>
            <p14:xfrm>
              <a:off x="5355594" y="2179169"/>
              <a:ext cx="568440" cy="529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A85CDEB-22C8-4C94-8FBF-FD92FCD553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1594" y="2071169"/>
                <a:ext cx="6760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1792D8B-1D70-4746-9538-D1A442C2EB85}"/>
                  </a:ext>
                </a:extLst>
              </p14:cNvPr>
              <p14:cNvContentPartPr/>
              <p14:nvPr/>
            </p14:nvContentPartPr>
            <p14:xfrm>
              <a:off x="5470794" y="2086649"/>
              <a:ext cx="462240" cy="799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1792D8B-1D70-4746-9538-D1A442C2EB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6794" y="1979009"/>
                <a:ext cx="5698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FEAB05A-865C-419A-A834-89C71850E386}"/>
                  </a:ext>
                </a:extLst>
              </p14:cNvPr>
              <p14:cNvContentPartPr/>
              <p14:nvPr/>
            </p14:nvContentPartPr>
            <p14:xfrm>
              <a:off x="5445594" y="2054969"/>
              <a:ext cx="160920" cy="100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FEAB05A-865C-419A-A834-89C71850E3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91594" y="1946969"/>
                <a:ext cx="2685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0E4231B-21FD-4A82-B84A-A6D9F68A51C3}"/>
                  </a:ext>
                </a:extLst>
              </p14:cNvPr>
              <p14:cNvContentPartPr/>
              <p14:nvPr/>
            </p14:nvContentPartPr>
            <p14:xfrm>
              <a:off x="7140834" y="2742929"/>
              <a:ext cx="679320" cy="6012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0E4231B-21FD-4A82-B84A-A6D9F68A51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86834" y="2634929"/>
                <a:ext cx="78696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39020787-7CE0-418D-A5D3-7136BFA432DC}"/>
                  </a:ext>
                </a:extLst>
              </p14:cNvPr>
              <p14:cNvContentPartPr/>
              <p14:nvPr/>
            </p14:nvContentPartPr>
            <p14:xfrm>
              <a:off x="7221114" y="2877569"/>
              <a:ext cx="599400" cy="262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39020787-7CE0-418D-A5D3-7136BFA432D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67114" y="2769929"/>
                <a:ext cx="7070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2C089EB-5605-471E-806A-D019F15A634B}"/>
                  </a:ext>
                </a:extLst>
              </p14:cNvPr>
              <p14:cNvContentPartPr/>
              <p14:nvPr/>
            </p14:nvContentPartPr>
            <p14:xfrm>
              <a:off x="4139514" y="4057289"/>
              <a:ext cx="905040" cy="280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2C089EB-5605-471E-806A-D019F15A634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5514" y="3949649"/>
                <a:ext cx="1012680" cy="243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s499">
            <a:hlinkClick r:id="" action="ppaction://media"/>
            <a:extLst>
              <a:ext uri="{FF2B5EF4-FFF2-40B4-BE49-F238E27FC236}">
                <a16:creationId xmlns:a16="http://schemas.microsoft.com/office/drawing/2014/main" id="{365B369E-6F1E-4B74-A18D-6EB70F2A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0049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13"/>
    </mc:Choice>
    <mc:Fallback>
      <p:transition spd="slow" advTm="12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44" x="5524500" y="2312988"/>
          <p14:tracePt t="9690" x="5532438" y="2328863"/>
          <p14:tracePt t="9697" x="5540375" y="2328863"/>
          <p14:tracePt t="9706" x="5540375" y="2336800"/>
          <p14:tracePt t="9712" x="5548313" y="2336800"/>
          <p14:tracePt t="9721" x="5548313" y="2344738"/>
          <p14:tracePt t="9729" x="5556250" y="2352675"/>
          <p14:tracePt t="9743" x="5564188" y="2360613"/>
          <p14:tracePt t="9757" x="5564188" y="2368550"/>
          <p14:tracePt t="10237" x="5572125" y="2368550"/>
          <p14:tracePt t="10245" x="5580063" y="2368550"/>
          <p14:tracePt t="10253" x="5588000" y="2368550"/>
          <p14:tracePt t="10260" x="5595938" y="2368550"/>
          <p14:tracePt t="10268" x="5619750" y="2368550"/>
          <p14:tracePt t="10275" x="5635625" y="2368550"/>
          <p14:tracePt t="10283" x="5643563" y="2368550"/>
          <p14:tracePt t="10290" x="5667375" y="2368550"/>
          <p14:tracePt t="10298" x="5692775" y="2368550"/>
          <p14:tracePt t="10306" x="5708650" y="2368550"/>
          <p14:tracePt t="10312" x="5724525" y="2360613"/>
          <p14:tracePt t="10321" x="5732463" y="2360613"/>
          <p14:tracePt t="10327" x="5740400" y="2360613"/>
          <p14:tracePt t="10337" x="5756275" y="2360613"/>
          <p14:tracePt t="10343" x="5764213" y="2360613"/>
          <p14:tracePt t="10351" x="5772150" y="2360613"/>
          <p14:tracePt t="10358" x="5780088" y="2360613"/>
          <p14:tracePt t="10365" x="5803900" y="2360613"/>
          <p14:tracePt t="10373" x="5811838" y="2360613"/>
          <p14:tracePt t="10380" x="5811838" y="2368550"/>
          <p14:tracePt t="10388" x="5835650" y="2376488"/>
          <p14:tracePt t="10395" x="5843588" y="2384425"/>
          <p14:tracePt t="10402" x="5859463" y="2400300"/>
          <p14:tracePt t="10410" x="5867400" y="2408238"/>
          <p14:tracePt t="10418" x="5875338" y="2432050"/>
          <p14:tracePt t="10425" x="5891213" y="2432050"/>
          <p14:tracePt t="10432" x="5899150" y="2447925"/>
          <p14:tracePt t="11257" x="5899150" y="2439988"/>
          <p14:tracePt t="11272" x="5899150" y="2432050"/>
          <p14:tracePt t="11282" x="5891213" y="2424113"/>
          <p14:tracePt t="11288" x="5891213" y="2416175"/>
          <p14:tracePt t="11296" x="5891213" y="2400300"/>
          <p14:tracePt t="11303" x="5891213" y="2384425"/>
          <p14:tracePt t="11311" x="5891213" y="2360613"/>
          <p14:tracePt t="11318" x="5891213" y="2344738"/>
          <p14:tracePt t="11325" x="5891213" y="2328863"/>
          <p14:tracePt t="11334" x="5891213" y="2320925"/>
          <p14:tracePt t="11342" x="5891213" y="2312988"/>
          <p14:tracePt t="11349" x="5891213" y="2305050"/>
          <p14:tracePt t="11357" x="5891213" y="2297113"/>
          <p14:tracePt t="11543" x="5891213" y="2305050"/>
          <p14:tracePt t="11551" x="5891213" y="2312988"/>
          <p14:tracePt t="11573" x="5891213" y="2320925"/>
          <p14:tracePt t="11632" x="5891213" y="2328863"/>
          <p14:tracePt t="12360" x="5891213" y="2336800"/>
          <p14:tracePt t="12368" x="5891213" y="2344738"/>
          <p14:tracePt t="12376" x="5891213" y="2352675"/>
          <p14:tracePt t="12386" x="5891213" y="2360613"/>
          <p14:tracePt t="12390" x="5891213" y="2376488"/>
          <p14:tracePt t="12406" x="5891213" y="2384425"/>
          <p14:tracePt t="13515" x="5891213" y="2392363"/>
          <p14:tracePt t="13545" x="5891213" y="2400300"/>
          <p14:tracePt t="21138" x="0" y="0"/>
        </p14:tracePtLst>
        <p14:tracePtLst>
          <p14:tracePt t="22383" x="3300413" y="2624138"/>
          <p14:tracePt t="22576" x="3308350" y="2624138"/>
          <p14:tracePt t="22583" x="3316288" y="2624138"/>
          <p14:tracePt t="22593" x="3324225" y="2624138"/>
          <p14:tracePt t="22598" x="3332163" y="2624138"/>
          <p14:tracePt t="22605" x="3340100" y="2624138"/>
          <p14:tracePt t="22614" x="3348038" y="2624138"/>
          <p14:tracePt t="22623" x="3355975" y="2624138"/>
          <p14:tracePt t="22629" x="3363913" y="2624138"/>
          <p14:tracePt t="22638" x="3371850" y="2624138"/>
          <p14:tracePt t="22644" x="3379788" y="2624138"/>
          <p14:tracePt t="22659" x="3395663" y="2624138"/>
          <p14:tracePt t="22681" x="3403600" y="2624138"/>
          <p14:tracePt t="22726" x="3411538" y="2624138"/>
          <p14:tracePt t="22733" x="3411538" y="2632075"/>
          <p14:tracePt t="22748" x="3427413" y="2632075"/>
          <p14:tracePt t="22756" x="3435350" y="2632075"/>
          <p14:tracePt t="22763" x="3443288" y="2632075"/>
          <p14:tracePt t="22779" x="3451225" y="2632075"/>
          <p14:tracePt t="22786" x="3459163" y="2632075"/>
          <p14:tracePt t="22801" x="3467100" y="2632075"/>
          <p14:tracePt t="22816" x="3476625" y="2632075"/>
          <p14:tracePt t="22898" x="3484563" y="2632075"/>
          <p14:tracePt t="22966" x="3492500" y="2632075"/>
          <p14:tracePt t="22981" x="3500438" y="2632075"/>
          <p14:tracePt t="22996" x="3508375" y="2632075"/>
          <p14:tracePt t="23003" x="3516313" y="2640013"/>
          <p14:tracePt t="23011" x="3524250" y="2640013"/>
          <p14:tracePt t="23018" x="3540125" y="2640013"/>
          <p14:tracePt t="23026" x="3556000" y="2640013"/>
          <p14:tracePt t="23033" x="3595688" y="2647950"/>
          <p14:tracePt t="23042" x="3619500" y="2655888"/>
          <p14:tracePt t="23049" x="3643313" y="2655888"/>
          <p14:tracePt t="23056" x="3675063" y="2663825"/>
          <p14:tracePt t="23064" x="3698875" y="2663825"/>
          <p14:tracePt t="23071" x="3722688" y="2663825"/>
          <p14:tracePt t="23078" x="3746500" y="2663825"/>
          <p14:tracePt t="23086" x="3770313" y="2663825"/>
          <p14:tracePt t="23094" x="3786188" y="2663825"/>
          <p14:tracePt t="23101" x="3794125" y="2663825"/>
          <p14:tracePt t="23109" x="3810000" y="2663825"/>
          <p14:tracePt t="23116" x="3817938" y="2663825"/>
          <p14:tracePt t="23131" x="3825875" y="2663825"/>
          <p14:tracePt t="23139" x="3833813" y="2663825"/>
          <p14:tracePt t="23183" x="3843338" y="2663825"/>
          <p14:tracePt t="23213" x="3851275" y="2663825"/>
          <p14:tracePt t="23244" x="3859213" y="2663825"/>
          <p14:tracePt t="23251" x="3867150" y="2663825"/>
          <p14:tracePt t="23274" x="3875088" y="2663825"/>
          <p14:tracePt t="23289" x="3883025" y="2663825"/>
          <p14:tracePt t="23312" x="3890963" y="2663825"/>
          <p14:tracePt t="23326" x="3898900" y="2663825"/>
          <p14:tracePt t="23333" x="3906838" y="2663825"/>
          <p14:tracePt t="23348" x="3914775" y="2663825"/>
          <p14:tracePt t="23363" x="3922713" y="2663825"/>
          <p14:tracePt t="23386" x="3930650" y="2663825"/>
          <p14:tracePt t="23416" x="3938588" y="2663825"/>
          <p14:tracePt t="23618" x="3946525" y="2663825"/>
          <p14:tracePt t="23628" x="3962400" y="2663825"/>
          <p14:tracePt t="23634" x="3978275" y="2663825"/>
          <p14:tracePt t="23642" x="4002088" y="2663825"/>
          <p14:tracePt t="23648" x="4025900" y="2663825"/>
          <p14:tracePt t="23657" x="4057650" y="2663825"/>
          <p14:tracePt t="23664" x="4089400" y="2671763"/>
          <p14:tracePt t="23671" x="4121150" y="2671763"/>
          <p14:tracePt t="23678" x="4144963" y="2671763"/>
          <p14:tracePt t="23686" x="4176713" y="2671763"/>
          <p14:tracePt t="23694" x="4192588" y="2671763"/>
          <p14:tracePt t="23701" x="4225925" y="2671763"/>
          <p14:tracePt t="23709" x="4265613" y="2671763"/>
          <p14:tracePt t="23716" x="4289425" y="2671763"/>
          <p14:tracePt t="23724" x="4313238" y="2671763"/>
          <p14:tracePt t="23731" x="4329113" y="2671763"/>
          <p14:tracePt t="23740" x="4352925" y="2679700"/>
          <p14:tracePt t="23746" x="4376738" y="2679700"/>
          <p14:tracePt t="23753" x="4408488" y="2679700"/>
          <p14:tracePt t="23761" x="4440238" y="2687638"/>
          <p14:tracePt t="23768" x="4487863" y="2695575"/>
          <p14:tracePt t="23776" x="4519613" y="2695575"/>
          <p14:tracePt t="23783" x="4551363" y="2695575"/>
          <p14:tracePt t="23791" x="4608513" y="2703513"/>
          <p14:tracePt t="23798" x="4648200" y="2703513"/>
          <p14:tracePt t="23807" x="4703763" y="2703513"/>
          <p14:tracePt t="23813" x="4743450" y="2703513"/>
          <p14:tracePt t="23821" x="4775200" y="2703513"/>
          <p14:tracePt t="23828" x="4814888" y="2703513"/>
          <p14:tracePt t="23836" x="4846638" y="2711450"/>
          <p14:tracePt t="23844" x="4878388" y="2711450"/>
          <p14:tracePt t="23851" x="4902200" y="2711450"/>
          <p14:tracePt t="23859" x="4933950" y="2711450"/>
          <p14:tracePt t="23866" x="4951413" y="2711450"/>
          <p14:tracePt t="23874" x="4975225" y="2711450"/>
          <p14:tracePt t="23895" x="5022850" y="2711450"/>
          <p14:tracePt t="23896" x="5054600" y="2711450"/>
          <p14:tracePt t="23908" x="5078413" y="2711450"/>
          <p14:tracePt t="23911" x="5110163" y="2711450"/>
          <p14:tracePt t="23918" x="5133975" y="2711450"/>
          <p14:tracePt t="23926" x="5165725" y="2711450"/>
          <p14:tracePt t="23934" x="5189538" y="2711450"/>
          <p14:tracePt t="23942" x="5221288" y="2711450"/>
          <p14:tracePt t="23948" x="5276850" y="2711450"/>
          <p14:tracePt t="23957" x="5300663" y="2711450"/>
          <p14:tracePt t="23963" x="5310188" y="2711450"/>
          <p14:tracePt t="23971" x="5318125" y="2711450"/>
          <p14:tracePt t="27432" x="5405438" y="2671763"/>
          <p14:tracePt t="27433" x="5659438" y="2559050"/>
          <p14:tracePt t="27434" x="5716588" y="2543175"/>
          <p14:tracePt t="27436" x="5788025" y="2527300"/>
          <p14:tracePt t="27437" x="5843588" y="2511425"/>
          <p14:tracePt t="27444" x="5891213" y="2487613"/>
          <p14:tracePt t="27452" x="5907088" y="2479675"/>
          <p14:tracePt t="27459" x="5915025" y="2479675"/>
          <p14:tracePt t="27467" x="5930900" y="2479675"/>
          <p14:tracePt t="27481" x="5938838" y="2479675"/>
          <p14:tracePt t="28718" x="5946775" y="2479675"/>
          <p14:tracePt t="28726" x="5962650" y="2479675"/>
          <p14:tracePt t="28793" x="5970588" y="2479675"/>
          <p14:tracePt t="28809" x="5978525" y="2479675"/>
          <p14:tracePt t="28816" x="5986463" y="2479675"/>
          <p14:tracePt t="28832" x="5994400" y="2479675"/>
          <p14:tracePt t="28839" x="6010275" y="2479675"/>
          <p14:tracePt t="28847" x="6034088" y="2479675"/>
          <p14:tracePt t="28854" x="6059488" y="2479675"/>
          <p14:tracePt t="28861" x="6099175" y="2479675"/>
          <p14:tracePt t="28872" x="6130925" y="2479675"/>
          <p14:tracePt t="28876" x="6146800" y="2479675"/>
          <p14:tracePt t="28884" x="6170613" y="2479675"/>
          <p14:tracePt t="28891" x="6186488" y="2479675"/>
          <p14:tracePt t="28898" x="6194425" y="2479675"/>
          <p14:tracePt t="28906" x="6218238" y="2487613"/>
          <p14:tracePt t="28913" x="6234113" y="2487613"/>
          <p14:tracePt t="28922" x="6257925" y="2495550"/>
          <p14:tracePt t="28930" x="6281738" y="2495550"/>
          <p14:tracePt t="28937" x="6305550" y="2495550"/>
          <p14:tracePt t="28944" x="6313488" y="2503488"/>
          <p14:tracePt t="28952" x="6329363" y="2511425"/>
          <p14:tracePt t="28959" x="6345238" y="2519363"/>
          <p14:tracePt t="28967" x="6361113" y="2519363"/>
          <p14:tracePt t="28973" x="6376988" y="2527300"/>
          <p14:tracePt t="28981" x="6384925" y="2527300"/>
          <p14:tracePt t="28989" x="6402388" y="2535238"/>
          <p14:tracePt t="28996" x="6418263" y="2543175"/>
          <p14:tracePt t="29004" x="6442075" y="2543175"/>
          <p14:tracePt t="29011" x="6465888" y="2551113"/>
          <p14:tracePt t="29019" x="6489700" y="2551113"/>
          <p14:tracePt t="29026" x="6521450" y="2559050"/>
          <p14:tracePt t="29034" x="6569075" y="2566988"/>
          <p14:tracePt t="29041" x="6600825" y="2566988"/>
          <p14:tracePt t="29048" x="6648450" y="2576513"/>
          <p14:tracePt t="29056" x="6688138" y="2584450"/>
          <p14:tracePt t="29063" x="6743700" y="2600325"/>
          <p14:tracePt t="29071" x="6800850" y="2608263"/>
          <p14:tracePt t="29078" x="6856413" y="2632075"/>
          <p14:tracePt t="29087" x="6911975" y="2647950"/>
          <p14:tracePt t="29094" x="6951663" y="2663825"/>
          <p14:tracePt t="29102" x="7007225" y="2679700"/>
          <p14:tracePt t="29109" x="7046913" y="2695575"/>
          <p14:tracePt t="29116" x="7094538" y="2719388"/>
          <p14:tracePt t="29123" x="7118350" y="2719388"/>
          <p14:tracePt t="29131" x="7143750" y="2735263"/>
          <p14:tracePt t="29146" x="7159625" y="2743200"/>
          <p14:tracePt t="29154" x="7167563" y="2751138"/>
          <p14:tracePt t="29161" x="7175500" y="2759075"/>
          <p14:tracePt t="29169" x="7175500" y="2767013"/>
          <p14:tracePt t="29176" x="7183438" y="2782888"/>
          <p14:tracePt t="29184" x="7183438" y="2790825"/>
          <p14:tracePt t="29191" x="7183438" y="2798763"/>
          <p14:tracePt t="29199" x="7183438" y="2806700"/>
          <p14:tracePt t="29206" x="7183438" y="2814638"/>
          <p14:tracePt t="29213" x="7183438" y="2822575"/>
          <p14:tracePt t="29221" x="7183438" y="2830513"/>
          <p14:tracePt t="29229" x="7183438" y="2838450"/>
          <p14:tracePt t="29237" x="7183438" y="2846388"/>
          <p14:tracePt t="29252" x="7183438" y="2854325"/>
          <p14:tracePt t="29266" x="7183438" y="2862263"/>
          <p14:tracePt t="29281" x="7183438" y="2870200"/>
          <p14:tracePt t="29304" x="7183438" y="2878138"/>
          <p14:tracePt t="29319" x="7183438" y="2886075"/>
          <p14:tracePt t="29335" x="7183438" y="2894013"/>
          <p14:tracePt t="29349" x="7183438" y="2901950"/>
          <p14:tracePt t="29356" x="7183438" y="2909888"/>
          <p14:tracePt t="29372" x="7183438" y="2919413"/>
          <p14:tracePt t="29378" x="7191375" y="2943225"/>
          <p14:tracePt t="29386" x="7191375" y="2967038"/>
          <p14:tracePt t="29394" x="7199313" y="2967038"/>
          <p14:tracePt t="29402" x="7199313" y="2974975"/>
          <p14:tracePt t="29416" x="7207250" y="2974975"/>
          <p14:tracePt t="29431" x="7215188" y="2974975"/>
          <p14:tracePt t="29439" x="7223125" y="2974975"/>
          <p14:tracePt t="29453" x="7231063" y="2974975"/>
          <p14:tracePt t="29462" x="7254875" y="2974975"/>
          <p14:tracePt t="29469" x="7270750" y="2974975"/>
          <p14:tracePt t="29476" x="7286625" y="2967038"/>
          <p14:tracePt t="29484" x="7302500" y="2967038"/>
          <p14:tracePt t="29492" x="7326313" y="2959100"/>
          <p14:tracePt t="29499" x="7342188" y="2959100"/>
          <p14:tracePt t="29506" x="7358063" y="2951163"/>
          <p14:tracePt t="29514" x="7373938" y="2951163"/>
          <p14:tracePt t="29529" x="7381875" y="2951163"/>
          <p14:tracePt t="29537" x="7381875" y="2943225"/>
          <p14:tracePt t="29552" x="7389813" y="2943225"/>
          <p14:tracePt t="29686" x="7381875" y="2943225"/>
          <p14:tracePt t="29723" x="7373938" y="2943225"/>
          <p14:tracePt t="29731" x="7373938" y="2951163"/>
          <p14:tracePt t="29754" x="7366000" y="2959100"/>
          <p14:tracePt t="29791" x="7358063" y="2959100"/>
          <p14:tracePt t="30128" x="7358063" y="2967038"/>
          <p14:tracePt t="30136" x="7366000" y="2967038"/>
          <p14:tracePt t="30143" x="7373938" y="2982913"/>
          <p14:tracePt t="30152" x="7389813" y="2990850"/>
          <p14:tracePt t="30159" x="7389813" y="2998788"/>
          <p14:tracePt t="30167" x="7397750" y="2998788"/>
          <p14:tracePt t="32546" x="7151688" y="3062288"/>
          <p14:tracePt t="32548" x="6489700" y="3125788"/>
          <p14:tracePt t="32552" x="6313488" y="3133725"/>
          <p14:tracePt t="32553" x="6138863" y="3133725"/>
          <p14:tracePt t="32558" x="5978525" y="3141663"/>
          <p14:tracePt t="32569" x="5883275" y="3141663"/>
          <p14:tracePt t="32574" x="5788025" y="3149600"/>
          <p14:tracePt t="32583" x="5724525" y="3149600"/>
          <p14:tracePt t="32590" x="5676900" y="3157538"/>
          <p14:tracePt t="32596" x="5643563" y="3165475"/>
          <p14:tracePt t="32603" x="5619750" y="3173413"/>
          <p14:tracePt t="32612" x="5611813" y="3173413"/>
          <p14:tracePt t="32621" x="5603875" y="3181350"/>
          <p14:tracePt t="32626" x="5595938" y="3181350"/>
          <p14:tracePt t="32634" x="5580063" y="3181350"/>
          <p14:tracePt t="32643" x="5580063" y="3189288"/>
          <p14:tracePt t="32651" x="5564188" y="3189288"/>
          <p14:tracePt t="32656" x="5548313" y="3189288"/>
          <p14:tracePt t="32665" x="5532438" y="3197225"/>
          <p14:tracePt t="32672" x="5500688" y="3197225"/>
          <p14:tracePt t="32681" x="5476875" y="3197225"/>
          <p14:tracePt t="32687" x="5445125" y="3197225"/>
          <p14:tracePt t="32693" x="5421313" y="3197225"/>
          <p14:tracePt t="32702" x="5397500" y="3197225"/>
          <p14:tracePt t="32709" x="5373688" y="3197225"/>
          <p14:tracePt t="32717" x="5349875" y="3189288"/>
          <p14:tracePt t="32724" x="5334000" y="3181350"/>
          <p14:tracePt t="32731" x="5326063" y="3181350"/>
          <p14:tracePt t="32739" x="5318125" y="3181350"/>
          <p14:tracePt t="32746" x="5310188" y="3173413"/>
          <p14:tracePt t="32753" x="5300663" y="3165475"/>
          <p14:tracePt t="32769" x="5292725" y="3157538"/>
          <p14:tracePt t="32808" x="5292725" y="3149600"/>
          <p14:tracePt t="32821" x="5292725" y="3141663"/>
          <p14:tracePt t="32829" x="5292725" y="3133725"/>
          <p14:tracePt t="32837" x="5292725" y="3125788"/>
          <p14:tracePt t="32844" x="5292725" y="3101975"/>
          <p14:tracePt t="32851" x="5292725" y="3094038"/>
          <p14:tracePt t="32858" x="5292725" y="3070225"/>
          <p14:tracePt t="32867" x="5292725" y="3062288"/>
          <p14:tracePt t="32886" x="5292725" y="3030538"/>
          <p14:tracePt t="32889" x="5292725" y="3022600"/>
          <p14:tracePt t="32896" x="5292725" y="3006725"/>
          <p14:tracePt t="32904" x="5292725" y="2998788"/>
          <p14:tracePt t="32926" x="5300663" y="2998788"/>
          <p14:tracePt t="32933" x="5326063" y="2998788"/>
          <p14:tracePt t="32941" x="5365750" y="2998788"/>
          <p14:tracePt t="32948" x="5429250" y="2998788"/>
          <p14:tracePt t="32956" x="5516563" y="3006725"/>
          <p14:tracePt t="32963" x="5588000" y="3014663"/>
          <p14:tracePt t="32971" x="5708650" y="3030538"/>
          <p14:tracePt t="32979" x="5811838" y="3030538"/>
          <p14:tracePt t="32986" x="5899150" y="3038475"/>
          <p14:tracePt t="32994" x="6018213" y="3038475"/>
          <p14:tracePt t="33002" x="6115050" y="3038475"/>
          <p14:tracePt t="33010" x="6194425" y="3038475"/>
          <p14:tracePt t="33017" x="6257925" y="3038475"/>
          <p14:tracePt t="33024" x="6305550" y="3038475"/>
          <p14:tracePt t="33032" x="6329363" y="3038475"/>
          <p14:tracePt t="33406" x="6337300" y="3038475"/>
          <p14:tracePt t="33436" x="6345238" y="3038475"/>
          <p14:tracePt t="33481" x="6353175" y="3038475"/>
          <p14:tracePt t="33519" x="6361113" y="3038475"/>
          <p14:tracePt t="33571" x="6369050" y="3038475"/>
          <p14:tracePt t="33588" x="6369050" y="3030538"/>
          <p14:tracePt t="33595" x="6376988" y="3030538"/>
          <p14:tracePt t="33611" x="6384925" y="3030538"/>
          <p14:tracePt t="33617" x="6392863" y="3030538"/>
          <p14:tracePt t="33632" x="6410325" y="3030538"/>
          <p14:tracePt t="33639" x="6418263" y="3030538"/>
          <p14:tracePt t="33646" x="6434138" y="3030538"/>
          <p14:tracePt t="33653" x="6450013" y="3030538"/>
          <p14:tracePt t="33661" x="6465888" y="3030538"/>
          <p14:tracePt t="33670" x="6481763" y="3030538"/>
          <p14:tracePt t="33676" x="6497638" y="3030538"/>
          <p14:tracePt t="33684" x="6521450" y="3030538"/>
          <p14:tracePt t="33691" x="6545263" y="3030538"/>
          <p14:tracePt t="33703" x="6561138" y="3030538"/>
          <p14:tracePt t="33707" x="6584950" y="3030538"/>
          <p14:tracePt t="33714" x="6624638" y="3030538"/>
          <p14:tracePt t="33721" x="6680200" y="3030538"/>
          <p14:tracePt t="33729" x="6743700" y="3030538"/>
          <p14:tracePt t="33738" x="6808788" y="3030538"/>
          <p14:tracePt t="33743" x="6872288" y="3030538"/>
          <p14:tracePt t="33753" x="6935788" y="3030538"/>
          <p14:tracePt t="33760" x="6991350" y="3030538"/>
          <p14:tracePt t="33770" x="7046913" y="3030538"/>
          <p14:tracePt t="33774" x="7094538" y="3030538"/>
          <p14:tracePt t="33783" x="7143750" y="3030538"/>
          <p14:tracePt t="33789" x="7167563" y="3030538"/>
          <p14:tracePt t="33798" x="7199313" y="3030538"/>
          <p14:tracePt t="33805" x="7215188" y="3030538"/>
          <p14:tracePt t="33813" x="7223125" y="3030538"/>
          <p14:tracePt t="33820" x="7231063" y="3030538"/>
          <p14:tracePt t="33828" x="7239000" y="3030538"/>
          <p14:tracePt t="33834" x="7246938" y="3030538"/>
          <p14:tracePt t="33841" x="7254875" y="3030538"/>
          <p14:tracePt t="33864" x="7262813" y="3030538"/>
          <p14:tracePt t="33871" x="7270750" y="3030538"/>
          <p14:tracePt t="33886" x="7270750" y="3022600"/>
          <p14:tracePt t="33887" x="7278688" y="3022600"/>
          <p14:tracePt t="33901" x="7302500" y="3014663"/>
          <p14:tracePt t="33909" x="7326313" y="3006725"/>
          <p14:tracePt t="33916" x="7342188" y="3006725"/>
          <p14:tracePt t="33923" x="7366000" y="2998788"/>
          <p14:tracePt t="33932" x="7389813" y="2990850"/>
          <p14:tracePt t="33939" x="7413625" y="2990850"/>
          <p14:tracePt t="33946" x="7437438" y="2982913"/>
          <p14:tracePt t="33953" x="7453313" y="2982913"/>
          <p14:tracePt t="33961" x="7461250" y="2982913"/>
          <p14:tracePt t="33970" x="7469188" y="2982913"/>
          <p14:tracePt t="33976" x="7477125" y="2982913"/>
          <p14:tracePt t="33984" x="7485063" y="2982913"/>
          <p14:tracePt t="33992" x="7493000" y="2982913"/>
          <p14:tracePt t="34006" x="7502525" y="2982913"/>
          <p14:tracePt t="34021" x="7510463" y="2982913"/>
          <p14:tracePt t="34036" x="7518400" y="2982913"/>
          <p14:tracePt t="34044" x="7526338" y="2982913"/>
          <p14:tracePt t="34052" x="7534275" y="2982913"/>
          <p14:tracePt t="34066" x="7542213" y="2982913"/>
          <p14:tracePt t="34074" x="7550150" y="2982913"/>
          <p14:tracePt t="34088" x="7558088" y="2982913"/>
          <p14:tracePt t="34111" x="7566025" y="2982913"/>
          <p14:tracePt t="34126" x="7573963" y="2990850"/>
          <p14:tracePt t="34134" x="7581900" y="2990850"/>
          <p14:tracePt t="34149" x="7589838" y="2990850"/>
          <p14:tracePt t="34403" x="7597775" y="2990850"/>
          <p14:tracePt t="34434" x="7605713" y="2990850"/>
          <p14:tracePt t="34441" x="7613650" y="2990850"/>
          <p14:tracePt t="34464" x="7621588" y="2990850"/>
          <p14:tracePt t="34471" x="7621588" y="2982913"/>
          <p14:tracePt t="34478" x="7629525" y="2982913"/>
          <p14:tracePt t="34502" x="7637463" y="2982913"/>
          <p14:tracePt t="36664" x="7605713" y="3046413"/>
          <p14:tracePt t="36666" x="7526338" y="3133725"/>
          <p14:tracePt t="36668" x="7518400" y="3141663"/>
          <p14:tracePt t="36669" x="7510463" y="3149600"/>
          <p14:tracePt t="36677" x="7493000" y="3149600"/>
          <p14:tracePt t="36714" x="7485063" y="3149600"/>
          <p14:tracePt t="36743" x="7485063" y="3157538"/>
          <p14:tracePt t="37231" x="7469188" y="3157538"/>
          <p14:tracePt t="37239" x="7453313" y="3157538"/>
          <p14:tracePt t="37248" x="7421563" y="3173413"/>
          <p14:tracePt t="37254" x="7405688" y="3173413"/>
          <p14:tracePt t="37263" x="7366000" y="3189288"/>
          <p14:tracePt t="37269" x="7334250" y="3205163"/>
          <p14:tracePt t="37277" x="7310438" y="3213100"/>
          <p14:tracePt t="37285" x="7278688" y="3221038"/>
          <p14:tracePt t="37292" x="7254875" y="3228975"/>
          <p14:tracePt t="37300" x="7239000" y="3244850"/>
          <p14:tracePt t="37306" x="7223125" y="3244850"/>
          <p14:tracePt t="37317" x="7215188" y="3252788"/>
          <p14:tracePt t="37321" x="7199313" y="3270250"/>
          <p14:tracePt t="37345" x="7199313" y="3278188"/>
          <p14:tracePt t="37733" x="7191375" y="3278188"/>
          <p14:tracePt t="37756" x="7183438" y="3278188"/>
          <p14:tracePt t="38746" x="7191375" y="3270250"/>
          <p14:tracePt t="38753" x="7191375" y="3262313"/>
          <p14:tracePt t="38769" x="7199313" y="3252788"/>
          <p14:tracePt t="38792" x="7207250" y="3244850"/>
          <p14:tracePt t="38807" x="7207250" y="3236913"/>
          <p14:tracePt t="39031" x="7215188" y="3236913"/>
          <p14:tracePt t="39054" x="7223125" y="3236913"/>
          <p14:tracePt t="39076" x="7223125" y="3228975"/>
          <p14:tracePt t="39301" x="7231063" y="3228975"/>
          <p14:tracePt t="39938" x="7223125" y="3228975"/>
          <p14:tracePt t="39947" x="7207250" y="3228975"/>
          <p14:tracePt t="39962" x="7191375" y="3228975"/>
          <p14:tracePt t="39969" x="7183438" y="3228975"/>
          <p14:tracePt t="39977" x="7167563" y="3236913"/>
          <p14:tracePt t="39991" x="7151688" y="3236913"/>
          <p14:tracePt t="40006" x="7143750" y="3236913"/>
          <p14:tracePt t="40022" x="7135813" y="3236913"/>
          <p14:tracePt t="40067" x="7126288" y="3236913"/>
          <p14:tracePt t="40074" x="7118350" y="3236913"/>
          <p14:tracePt t="40097" x="7110413" y="3236913"/>
          <p14:tracePt t="40253" x="7118350" y="3236913"/>
          <p14:tracePt t="40261" x="7135813" y="3228975"/>
          <p14:tracePt t="40269" x="7143750" y="3221038"/>
          <p14:tracePt t="40277" x="7159625" y="3213100"/>
          <p14:tracePt t="40284" x="7175500" y="3197225"/>
          <p14:tracePt t="40291" x="7199313" y="3189288"/>
          <p14:tracePt t="40299" x="7207250" y="3173413"/>
          <p14:tracePt t="40306" x="7223125" y="3165475"/>
          <p14:tracePt t="40314" x="7254875" y="3141663"/>
          <p14:tracePt t="40321" x="7262813" y="3133725"/>
          <p14:tracePt t="40330" x="7286625" y="3117850"/>
          <p14:tracePt t="40336" x="7302500" y="3109913"/>
          <p14:tracePt t="40344" x="7310438" y="3094038"/>
          <p14:tracePt t="40352" x="7342188" y="3070225"/>
          <p14:tracePt t="40359" x="7350125" y="3054350"/>
          <p14:tracePt t="40366" x="7358063" y="3054350"/>
          <p14:tracePt t="40373" x="7358063" y="3046413"/>
          <p14:tracePt t="40381" x="7366000" y="3038475"/>
          <p14:tracePt t="40389" x="7366000" y="3022600"/>
          <p14:tracePt t="40397" x="7373938" y="3014663"/>
          <p14:tracePt t="40404" x="7381875" y="3006725"/>
          <p14:tracePt t="40411" x="7389813" y="2998788"/>
          <p14:tracePt t="40418" x="7397750" y="2982913"/>
          <p14:tracePt t="40427" x="7397750" y="2974975"/>
          <p14:tracePt t="40472" x="7381875" y="2974975"/>
          <p14:tracePt t="40479" x="7334250" y="3006725"/>
          <p14:tracePt t="40486" x="7278688" y="3054350"/>
          <p14:tracePt t="40494" x="7223125" y="3101975"/>
          <p14:tracePt t="40501" x="7135813" y="3165475"/>
          <p14:tracePt t="40509" x="7031038" y="3252788"/>
          <p14:tracePt t="40516" x="6872288" y="3357563"/>
          <p14:tracePt t="40523" x="6704013" y="3468688"/>
          <p14:tracePt t="40531" x="6465888" y="3605213"/>
          <p14:tracePt t="40538" x="6265863" y="3700463"/>
          <p14:tracePt t="40547" x="6107113" y="3756025"/>
          <p14:tracePt t="40553" x="5907088" y="3811588"/>
          <p14:tracePt t="40561" x="5716588" y="3859213"/>
          <p14:tracePt t="40569" x="5532438" y="3883025"/>
          <p14:tracePt t="40577" x="5373688" y="3898900"/>
          <p14:tracePt t="40585" x="5268913" y="3898900"/>
          <p14:tracePt t="40591" x="5173663" y="3906838"/>
          <p14:tracePt t="40599" x="5126038" y="3906838"/>
          <p14:tracePt t="40607" x="5078413" y="3906838"/>
          <p14:tracePt t="40614" x="5022850" y="3906838"/>
          <p14:tracePt t="40621" x="4983163" y="3898900"/>
          <p14:tracePt t="40629" x="4943475" y="3890963"/>
          <p14:tracePt t="40636" x="4926013" y="3890963"/>
          <p14:tracePt t="40643" x="4910138" y="3883025"/>
          <p14:tracePt t="40689" x="4902200" y="3883025"/>
          <p14:tracePt t="40703" x="4902200" y="3875088"/>
          <p14:tracePt t="40727" x="4894263" y="3875088"/>
          <p14:tracePt t="40734" x="4886325" y="3867150"/>
          <p14:tracePt t="40749" x="4878388" y="3867150"/>
          <p14:tracePt t="40764" x="4870450" y="3867150"/>
          <p14:tracePt t="40772" x="4862513" y="3867150"/>
          <p14:tracePt t="40779" x="4854575" y="3867150"/>
          <p14:tracePt t="40786" x="4830763" y="3867150"/>
          <p14:tracePt t="40794" x="4806950" y="3875088"/>
          <p14:tracePt t="40801" x="4783138" y="3875088"/>
          <p14:tracePt t="40809" x="4751388" y="3883025"/>
          <p14:tracePt t="40816" x="4711700" y="3890963"/>
          <p14:tracePt t="40823" x="4656138" y="3906838"/>
          <p14:tracePt t="40831" x="4584700" y="3922713"/>
          <p14:tracePt t="40839" x="4519613" y="3938588"/>
          <p14:tracePt t="40846" x="4471988" y="3963988"/>
          <p14:tracePt t="40854" x="4424363" y="3979863"/>
          <p14:tracePt t="40861" x="4360863" y="4011613"/>
          <p14:tracePt t="40869" x="4321175" y="4027488"/>
          <p14:tracePt t="40877" x="4297363" y="4043363"/>
          <p14:tracePt t="40895" x="4273550" y="4051300"/>
          <p14:tracePt t="41228" x="4265613" y="4051300"/>
          <p14:tracePt t="41236" x="4257675" y="4051300"/>
          <p14:tracePt t="41247" x="4249738" y="4059238"/>
          <p14:tracePt t="41251" x="4241800" y="4067175"/>
          <p14:tracePt t="41260" x="4225925" y="4067175"/>
          <p14:tracePt t="41268" x="4210050" y="4075113"/>
          <p14:tracePt t="41275" x="4200525" y="4075113"/>
          <p14:tracePt t="41281" x="4200525" y="4083050"/>
          <p14:tracePt t="41290" x="4184650" y="4083050"/>
          <p14:tracePt t="41306" x="4176713" y="4090988"/>
          <p14:tracePt t="41589" x="4184650" y="4090988"/>
          <p14:tracePt t="41603" x="4192588" y="4090988"/>
          <p14:tracePt t="41611" x="4200525" y="4090988"/>
          <p14:tracePt t="41903" x="4210050" y="4090988"/>
          <p14:tracePt t="41912" x="4225925" y="4090988"/>
          <p14:tracePt t="41919" x="4249738" y="4090988"/>
          <p14:tracePt t="41926" x="4289425" y="4083050"/>
          <p14:tracePt t="41934" x="4305300" y="4075113"/>
          <p14:tracePt t="41941" x="4337050" y="4075113"/>
          <p14:tracePt t="41949" x="4368800" y="4067175"/>
          <p14:tracePt t="41956" x="4392613" y="4067175"/>
          <p14:tracePt t="41963" x="4432300" y="4059238"/>
          <p14:tracePt t="41971" x="4456113" y="4051300"/>
          <p14:tracePt t="41979" x="4479925" y="4043363"/>
          <p14:tracePt t="41986" x="4495800" y="4043363"/>
          <p14:tracePt t="41994" x="4503738" y="4043363"/>
          <p14:tracePt t="42002" x="4511675" y="4035425"/>
          <p14:tracePt t="42010" x="4519613" y="4035425"/>
          <p14:tracePt t="42016" x="4527550" y="4035425"/>
          <p14:tracePt t="42031" x="4535488" y="4027488"/>
          <p14:tracePt t="42046" x="4551363" y="4019550"/>
          <p14:tracePt t="42054" x="4567238" y="4011613"/>
          <p14:tracePt t="42062" x="4584700" y="4003675"/>
          <p14:tracePt t="42068" x="4600575" y="3995738"/>
          <p14:tracePt t="42076" x="4624388" y="3971925"/>
          <p14:tracePt t="42084" x="4640263" y="3963988"/>
          <p14:tracePt t="42092" x="4656138" y="3938588"/>
          <p14:tracePt t="42099" x="4687888" y="3922713"/>
          <p14:tracePt t="42106" x="4711700" y="3890963"/>
          <p14:tracePt t="42122" x="4767263" y="3843338"/>
          <p14:tracePt t="42129" x="4791075" y="3827463"/>
          <p14:tracePt t="42136" x="4799013" y="3803650"/>
          <p14:tracePt t="42144" x="4806950" y="3795713"/>
          <p14:tracePt t="42151" x="4814888" y="3787775"/>
          <p14:tracePt t="42159" x="4822825" y="3763963"/>
          <p14:tracePt t="42166" x="4830763" y="3756025"/>
          <p14:tracePt t="42173" x="4838700" y="3740150"/>
          <p14:tracePt t="42181" x="4846638" y="3724275"/>
          <p14:tracePt t="42188" x="4846638" y="3708400"/>
          <p14:tracePt t="42196" x="4854575" y="3700463"/>
          <p14:tracePt t="42204" x="4870450" y="3676650"/>
          <p14:tracePt t="42212" x="4870450" y="3660775"/>
          <p14:tracePt t="42219" x="4886325" y="3652838"/>
          <p14:tracePt t="42226" x="4894263" y="3644900"/>
          <p14:tracePt t="42234" x="4894263" y="3636963"/>
          <p14:tracePt t="42242" x="4894263" y="3629025"/>
          <p14:tracePt t="42249" x="4902200" y="3629025"/>
          <p14:tracePt t="42264" x="4910138" y="3621088"/>
          <p14:tracePt t="42279" x="4910138" y="3613150"/>
          <p14:tracePt t="42286" x="4918075" y="3613150"/>
          <p14:tracePt t="42294" x="4926013" y="3613150"/>
          <p14:tracePt t="42316" x="4933950" y="3613150"/>
          <p14:tracePt t="42362" x="4943475" y="3613150"/>
          <p14:tracePt t="42398" x="4951413" y="3605213"/>
          <p14:tracePt t="42406" x="4959350" y="3605213"/>
          <p14:tracePt t="42414" x="4959350" y="3595688"/>
          <p14:tracePt t="43673" x="4967288" y="3595688"/>
          <p14:tracePt t="43689" x="4975225" y="3595688"/>
          <p14:tracePt t="43705" x="4983163" y="3595688"/>
          <p14:tracePt t="43720" x="4991100" y="3595688"/>
          <p14:tracePt t="43727" x="4999038" y="3595688"/>
          <p14:tracePt t="43759" x="5006975" y="3595688"/>
          <p14:tracePt t="43795" x="5014913" y="3595688"/>
          <p14:tracePt t="44626" x="5030788" y="3595688"/>
          <p14:tracePt t="44635" x="5038725" y="3605213"/>
          <p14:tracePt t="44643" x="5046663" y="3605213"/>
          <p14:tracePt t="44650" x="5054600" y="3605213"/>
          <p14:tracePt t="44659" x="5062538" y="3605213"/>
          <p14:tracePt t="44664" x="5070475" y="3605213"/>
          <p14:tracePt t="44672" x="5078413" y="3613150"/>
          <p14:tracePt t="44679" x="5086350" y="3613150"/>
          <p14:tracePt t="44696" x="5094288" y="3613150"/>
          <p14:tracePt t="45706" x="5094288" y="3621088"/>
          <p14:tracePt t="45723" x="5094288" y="3629025"/>
          <p14:tracePt t="45751" x="5086350" y="3629025"/>
          <p14:tracePt t="45759" x="5086350" y="3636963"/>
          <p14:tracePt t="45848" x="5078413" y="3636963"/>
          <p14:tracePt t="45871" x="5078413" y="3644900"/>
          <p14:tracePt t="45893" x="5078413" y="3652838"/>
          <p14:tracePt t="45901" x="5070475" y="3660775"/>
          <p14:tracePt t="45916" x="5070475" y="3668713"/>
          <p14:tracePt t="45924" x="5070475" y="3676650"/>
          <p14:tracePt t="45939" x="5070475" y="3684588"/>
          <p14:tracePt t="45946" x="5070475" y="3692525"/>
          <p14:tracePt t="45953" x="5070475" y="3708400"/>
          <p14:tracePt t="45969" x="5070475" y="3716338"/>
          <p14:tracePt t="45976" x="5070475" y="3732213"/>
          <p14:tracePt t="45984" x="5070475" y="3740150"/>
          <p14:tracePt t="45992" x="5070475" y="3748088"/>
          <p14:tracePt t="45999" x="5070475" y="3756025"/>
          <p14:tracePt t="46007" x="5070475" y="3763963"/>
          <p14:tracePt t="46014" x="5070475" y="3771900"/>
          <p14:tracePt t="46022" x="5070475" y="3779838"/>
          <p14:tracePt t="46029" x="5070475" y="3787775"/>
          <p14:tracePt t="46036" x="5070475" y="3795713"/>
          <p14:tracePt t="46052" x="5070475" y="3803650"/>
          <p14:tracePt t="46066" x="5070475" y="3811588"/>
          <p14:tracePt t="46081" x="5070475" y="3827463"/>
          <p14:tracePt t="46096" x="5070475" y="3835400"/>
          <p14:tracePt t="46104" x="5070475" y="3843338"/>
          <p14:tracePt t="46111" x="5070475" y="3851275"/>
          <p14:tracePt t="46118" x="5070475" y="3859213"/>
          <p14:tracePt t="46126" x="5070475" y="3867150"/>
          <p14:tracePt t="46134" x="5070475" y="3875088"/>
          <p14:tracePt t="46142" x="5070475" y="3883025"/>
          <p14:tracePt t="46157" x="5078413" y="3883025"/>
          <p14:tracePt t="46164" x="5078413" y="3890963"/>
          <p14:tracePt t="46172" x="5078413" y="3898900"/>
          <p14:tracePt t="46186" x="5078413" y="3906838"/>
          <p14:tracePt t="46194" x="5086350" y="3906838"/>
          <p14:tracePt t="46202" x="5086350" y="3914775"/>
          <p14:tracePt t="46224" x="5086350" y="3922713"/>
          <p14:tracePt t="46232" x="5086350" y="3930650"/>
          <p14:tracePt t="46246" x="5086350" y="3938588"/>
          <p14:tracePt t="46261" x="5086350" y="3948113"/>
          <p14:tracePt t="46276" x="5094288" y="3948113"/>
          <p14:tracePt t="46283" x="5094288" y="3956050"/>
          <p14:tracePt t="46292" x="5094288" y="3963988"/>
          <p14:tracePt t="46501" x="5094288" y="3971925"/>
          <p14:tracePt t="46516" x="5094288" y="3979863"/>
          <p14:tracePt t="46524" x="5102225" y="3979863"/>
          <p14:tracePt t="46539" x="5102225" y="3987800"/>
          <p14:tracePt t="46546" x="5102225" y="3995738"/>
          <p14:tracePt t="46554" x="5110163" y="3995738"/>
          <p14:tracePt t="46584" x="5110163" y="4003675"/>
          <p14:tracePt t="46592" x="5118100" y="4003675"/>
          <p14:tracePt t="50224" x="5038725" y="4027488"/>
          <p14:tracePt t="50226" x="4975225" y="4059238"/>
          <p14:tracePt t="50229" x="4975225" y="4067175"/>
          <p14:tracePt t="50229" x="4967288" y="4067175"/>
          <p14:tracePt t="50386" x="4959350" y="4067175"/>
          <p14:tracePt t="50431" x="4959350" y="4075113"/>
          <p14:tracePt t="50439" x="4943475" y="4075113"/>
          <p14:tracePt t="50447" x="4943475" y="4083050"/>
          <p14:tracePt t="50454" x="4933950" y="4083050"/>
          <p14:tracePt t="50464" x="4910138" y="4083050"/>
          <p14:tracePt t="50472" x="4886325" y="4083050"/>
          <p14:tracePt t="50479" x="4862513" y="4083050"/>
          <p14:tracePt t="50486" x="4830763" y="4083050"/>
          <p14:tracePt t="50492" x="4791075" y="4083050"/>
          <p14:tracePt t="50499" x="4759325" y="4083050"/>
          <p14:tracePt t="50507" x="4703763" y="4083050"/>
          <p14:tracePt t="50514" x="4656138" y="4083050"/>
          <p14:tracePt t="50523" x="4600575" y="4083050"/>
          <p14:tracePt t="50530" x="4543425" y="4083050"/>
          <p14:tracePt t="50536" x="4495800" y="4083050"/>
          <p14:tracePt t="50544" x="4448175" y="4083050"/>
          <p14:tracePt t="50553" x="4416425" y="4083050"/>
          <p14:tracePt t="50559" x="4384675" y="4083050"/>
          <p14:tracePt t="50566" x="4368800" y="4083050"/>
          <p14:tracePt t="50574" x="4344988" y="4083050"/>
          <p14:tracePt t="50581" x="4337050" y="4083050"/>
          <p14:tracePt t="50589" x="4321175" y="4083050"/>
          <p14:tracePt t="50596" x="4313238" y="4083050"/>
          <p14:tracePt t="50604" x="4305300" y="4083050"/>
          <p14:tracePt t="50611" x="4297363" y="4083050"/>
          <p14:tracePt t="50627" x="4281488" y="4083050"/>
          <p14:tracePt t="50642" x="4265613" y="4083050"/>
          <p14:tracePt t="50650" x="4257675" y="4083050"/>
          <p14:tracePt t="50656" x="4241800" y="4083050"/>
          <p14:tracePt t="50665" x="4225925" y="4083050"/>
          <p14:tracePt t="50672" x="4217988" y="4083050"/>
          <p14:tracePt t="50679" x="4210050" y="4083050"/>
          <p14:tracePt t="50686" x="4192588" y="4083050"/>
          <p14:tracePt t="50694" x="4176713" y="4083050"/>
          <p14:tracePt t="50703" x="4168775" y="4083050"/>
          <p14:tracePt t="50709" x="4160838" y="4083050"/>
          <p14:tracePt t="50971" x="4160838" y="4067175"/>
          <p14:tracePt t="50979" x="4152900" y="4067175"/>
          <p14:tracePt t="50987" x="4152900" y="4059238"/>
          <p14:tracePt t="51002" x="4152900" y="4051300"/>
          <p14:tracePt t="51009" x="4152900" y="4043363"/>
          <p14:tracePt t="51024" x="4144963" y="4043363"/>
          <p14:tracePt t="51766" x="4144963" y="4035425"/>
          <p14:tracePt t="51782" x="4144963" y="4027488"/>
          <p14:tracePt t="51796" x="4144963" y="4019550"/>
          <p14:tracePt t="51804" x="4144963" y="4011613"/>
          <p14:tracePt t="51811" x="4144963" y="3995738"/>
          <p14:tracePt t="51820" x="4144963" y="3987800"/>
          <p14:tracePt t="51826" x="4144963" y="3979863"/>
          <p14:tracePt t="51835" x="4152900" y="3963988"/>
          <p14:tracePt t="51842" x="4160838" y="3948113"/>
          <p14:tracePt t="51849" x="4168775" y="3930650"/>
          <p14:tracePt t="51856" x="4168775" y="3922713"/>
          <p14:tracePt t="51871" x="4168775" y="3914775"/>
          <p14:tracePt t="51976" x="4168775" y="3922713"/>
          <p14:tracePt t="51984" x="4168775" y="3930650"/>
          <p14:tracePt t="51999" x="4168775" y="3938588"/>
          <p14:tracePt t="52021" x="4168775" y="3948113"/>
          <p14:tracePt t="53191" x="4176713" y="3948113"/>
          <p14:tracePt t="53201" x="4192588" y="3948113"/>
          <p14:tracePt t="53206" x="4200525" y="3948113"/>
          <p14:tracePt t="53214" x="4210050" y="3948113"/>
          <p14:tracePt t="53221" x="4225925" y="3948113"/>
          <p14:tracePt t="53230" x="4233863" y="3948113"/>
          <p14:tracePt t="53238" x="4249738" y="3948113"/>
          <p14:tracePt t="53245" x="4265613" y="3948113"/>
          <p14:tracePt t="53252" x="4289425" y="3956050"/>
          <p14:tracePt t="53260" x="4305300" y="3956050"/>
          <p14:tracePt t="53268" x="4329113" y="3963988"/>
          <p14:tracePt t="53274" x="4352925" y="3971925"/>
          <p14:tracePt t="53283" x="4368800" y="3979863"/>
          <p14:tracePt t="53289" x="4384675" y="3979863"/>
          <p14:tracePt t="53297" x="4408488" y="3987800"/>
          <p14:tracePt t="53304" x="4424363" y="3995738"/>
          <p14:tracePt t="53313" x="4440238" y="3995738"/>
          <p14:tracePt t="53320" x="4448175" y="3995738"/>
          <p14:tracePt t="53328" x="4456113" y="3995738"/>
          <p14:tracePt t="53351" x="4464050" y="4003675"/>
          <p14:tracePt t="53364" x="4464050" y="4011613"/>
          <p14:tracePt t="53373" x="4471988" y="4011613"/>
          <p14:tracePt t="53383" x="4479925" y="4019550"/>
          <p14:tracePt t="53387" x="4487863" y="4019550"/>
          <p14:tracePt t="53395" x="4495800" y="4035425"/>
          <p14:tracePt t="53404" x="4503738" y="4035425"/>
          <p14:tracePt t="53409" x="4519613" y="4043363"/>
          <p14:tracePt t="53419" x="4527550" y="4051300"/>
          <p14:tracePt t="53424" x="4543425" y="4067175"/>
          <p14:tracePt t="53434" x="4567238" y="4075113"/>
          <p14:tracePt t="53439" x="4584700" y="4083050"/>
          <p14:tracePt t="53448" x="4592638" y="4098925"/>
          <p14:tracePt t="53455" x="4608513" y="4098925"/>
          <p14:tracePt t="53461" x="4624388" y="4106863"/>
          <p14:tracePt t="53469" x="4640263" y="4114800"/>
          <p14:tracePt t="53478" x="4656138" y="4114800"/>
          <p14:tracePt t="53486" x="4672013" y="4122738"/>
          <p14:tracePt t="53492" x="4687888" y="4130675"/>
          <p14:tracePt t="53502" x="4695825" y="4130675"/>
          <p14:tracePt t="53507" x="4703763" y="4138613"/>
          <p14:tracePt t="53514" x="4719638" y="4138613"/>
          <p14:tracePt t="53521" x="4727575" y="4138613"/>
          <p14:tracePt t="53538" x="4743450" y="4138613"/>
          <p14:tracePt t="53544" x="4751388" y="4138613"/>
          <p14:tracePt t="53553" x="4759325" y="4138613"/>
          <p14:tracePt t="53569" x="4767263" y="4138613"/>
          <p14:tracePt t="53574" x="4783138" y="4138613"/>
          <p14:tracePt t="53581" x="4783138" y="4146550"/>
          <p14:tracePt t="53590" x="4791075" y="4146550"/>
          <p14:tracePt t="53604" x="4799013" y="4146550"/>
          <p14:tracePt t="53619" x="4806950" y="4146550"/>
          <p14:tracePt t="53634" x="4814888" y="4146550"/>
          <p14:tracePt t="53687" x="4822825" y="4146550"/>
          <p14:tracePt t="53746" x="4806950" y="4138613"/>
          <p14:tracePt t="53754" x="4799013" y="4138613"/>
          <p14:tracePt t="53762" x="4767263" y="4130675"/>
          <p14:tracePt t="53770" x="4743450" y="4122738"/>
          <p14:tracePt t="53777" x="4703763" y="4114800"/>
          <p14:tracePt t="53783" x="4672013" y="4114800"/>
          <p14:tracePt t="53792" x="4640263" y="4114800"/>
          <p14:tracePt t="53800" x="4616450" y="4114800"/>
          <p14:tracePt t="53806" x="4584700" y="4114800"/>
          <p14:tracePt t="53814" x="4559300" y="4114800"/>
          <p14:tracePt t="53821" x="4543425" y="4114800"/>
          <p14:tracePt t="53829" x="4535488" y="4114800"/>
          <p14:tracePt t="53836" x="4519613" y="4114800"/>
          <p14:tracePt t="53843" x="4511675" y="4122738"/>
          <p14:tracePt t="53852" x="4503738" y="4122738"/>
          <p14:tracePt t="53859" x="4495800" y="4122738"/>
          <p14:tracePt t="53866" x="4487863" y="4122738"/>
          <p14:tracePt t="53874" x="4479925" y="4122738"/>
          <p14:tracePt t="53885" x="4471988" y="4122738"/>
          <p14:tracePt t="53888" x="4464050" y="4122738"/>
          <p14:tracePt t="53897" x="4456113" y="4122738"/>
          <p14:tracePt t="53903" x="4448175" y="4122738"/>
          <p14:tracePt t="53914" x="4440238" y="4130675"/>
          <p14:tracePt t="53920" x="4424363" y="4130675"/>
          <p14:tracePt t="54061" x="4432300" y="4130675"/>
          <p14:tracePt t="54071" x="4456113" y="4130675"/>
          <p14:tracePt t="54076" x="4471988" y="4130675"/>
          <p14:tracePt t="54084" x="4503738" y="4130675"/>
          <p14:tracePt t="54091" x="4527550" y="4130675"/>
          <p14:tracePt t="54100" x="4559300" y="4130675"/>
          <p14:tracePt t="54107" x="4592638" y="4130675"/>
          <p14:tracePt t="54114" x="4632325" y="4130675"/>
          <p14:tracePt t="54121" x="4664075" y="4130675"/>
          <p14:tracePt t="54129" x="4687888" y="4130675"/>
          <p14:tracePt t="54136" x="4703763" y="4130675"/>
          <p14:tracePt t="54144" x="4711700" y="4130675"/>
          <p14:tracePt t="54152" x="4719638" y="4130675"/>
          <p14:tracePt t="54159" x="4735513" y="4130675"/>
          <p14:tracePt t="54174" x="4743450" y="4130675"/>
          <p14:tracePt t="54196" x="4751388" y="4130675"/>
          <p14:tracePt t="54219" x="4759325" y="4130675"/>
          <p14:tracePt t="54234" x="4767263" y="4130675"/>
          <p14:tracePt t="54302" x="4775200" y="4130675"/>
          <p14:tracePt t="54361" x="4783138" y="4130675"/>
          <p14:tracePt t="54421" x="4791075" y="4130675"/>
          <p14:tracePt t="54429" x="4799013" y="4130675"/>
          <p14:tracePt t="54481" x="4806950" y="4130675"/>
          <p14:tracePt t="62604" x="4799013" y="4130675"/>
          <p14:tracePt t="62650" x="4791075" y="4130675"/>
          <p14:tracePt t="63002" x="4783138" y="4130675"/>
          <p14:tracePt t="63813" x="0" y="0"/>
        </p14:tracePtLst>
        <p14:tracePtLst>
          <p14:tracePt t="64893" x="3451225" y="5119688"/>
          <p14:tracePt t="65027" x="3459163" y="5119688"/>
          <p14:tracePt t="65035" x="3484563" y="5119688"/>
          <p14:tracePt t="65043" x="3508375" y="5119688"/>
          <p14:tracePt t="65050" x="3540125" y="5119688"/>
          <p14:tracePt t="65059" x="3579813" y="5119688"/>
          <p14:tracePt t="65064" x="3627438" y="5119688"/>
          <p14:tracePt t="65074" x="3675063" y="5119688"/>
          <p14:tracePt t="65079" x="3738563" y="5119688"/>
          <p14:tracePt t="65088" x="3786188" y="5119688"/>
          <p14:tracePt t="65095" x="3843338" y="5119688"/>
          <p14:tracePt t="65102" x="3890963" y="5119688"/>
          <p14:tracePt t="65111" x="3938588" y="5119688"/>
          <p14:tracePt t="65117" x="3978275" y="5119688"/>
          <p14:tracePt t="65127" x="4010025" y="5119688"/>
          <p14:tracePt t="65132" x="4041775" y="5119688"/>
          <p14:tracePt t="65142" x="4065588" y="5119688"/>
          <p14:tracePt t="65147" x="4081463" y="5119688"/>
          <p14:tracePt t="65156" x="4105275" y="5119688"/>
          <p14:tracePt t="65162" x="4129088" y="5119688"/>
          <p14:tracePt t="65171" x="4152900" y="5119688"/>
          <p14:tracePt t="65178" x="4176713" y="5119688"/>
          <p14:tracePt t="65185" x="4200525" y="5119688"/>
          <p14:tracePt t="65193" x="4217988" y="5119688"/>
          <p14:tracePt t="65201" x="4241800" y="5119688"/>
          <p14:tracePt t="65208" x="4273550" y="5119688"/>
          <p14:tracePt t="65215" x="4297363" y="5111750"/>
          <p14:tracePt t="65222" x="4329113" y="5111750"/>
          <p14:tracePt t="65230" x="4344988" y="5103813"/>
          <p14:tracePt t="65237" x="4376738" y="5095875"/>
          <p14:tracePt t="65244" x="4400550" y="5087938"/>
          <p14:tracePt t="65252" x="4424363" y="5087938"/>
          <p14:tracePt t="65260" x="4448175" y="5087938"/>
          <p14:tracePt t="65267" x="4464050" y="5080000"/>
          <p14:tracePt t="65275" x="4487863" y="5080000"/>
          <p14:tracePt t="65282" x="4511675" y="5072063"/>
          <p14:tracePt t="65290" x="4527550" y="5072063"/>
          <p14:tracePt t="65297" x="4551363" y="5072063"/>
          <p14:tracePt t="65306" x="4567238" y="5072063"/>
          <p14:tracePt t="65312" x="4592638" y="5072063"/>
          <p14:tracePt t="65320" x="4624388" y="5072063"/>
          <p14:tracePt t="65327" x="4656138" y="5072063"/>
          <p14:tracePt t="65335" x="4687888" y="5072063"/>
          <p14:tracePt t="65343" x="4727575" y="5072063"/>
          <p14:tracePt t="65349" x="4767263" y="5072063"/>
          <p14:tracePt t="65357" x="4806950" y="5072063"/>
          <p14:tracePt t="65365" x="4854575" y="5072063"/>
          <p14:tracePt t="65372" x="4894263" y="5072063"/>
          <p14:tracePt t="65379" x="4951413" y="5072063"/>
          <p14:tracePt t="65387" x="4975225" y="5072063"/>
          <p14:tracePt t="65394" x="5014913" y="5072063"/>
          <p14:tracePt t="65402" x="5046663" y="5072063"/>
          <p14:tracePt t="65410" x="5094288" y="5072063"/>
          <p14:tracePt t="65417" x="5126038" y="5072063"/>
          <p14:tracePt t="65424" x="5157788" y="5072063"/>
          <p14:tracePt t="65432" x="5189538" y="5072063"/>
          <p14:tracePt t="65440" x="5213350" y="5072063"/>
          <p14:tracePt t="65447" x="5237163" y="5072063"/>
          <p14:tracePt t="65455" x="5260975" y="5072063"/>
          <p14:tracePt t="65462" x="5284788" y="5072063"/>
          <p14:tracePt t="65470" x="5300663" y="5072063"/>
          <p14:tracePt t="65477" x="5310188" y="5072063"/>
          <p14:tracePt t="65486" x="5334000" y="5072063"/>
          <p14:tracePt t="65499" x="5341938" y="5072063"/>
          <p14:tracePt t="65515" x="5349875" y="5072063"/>
          <p14:tracePt t="65537" x="5357813" y="5072063"/>
          <p14:tracePt t="65582" x="5365750" y="5072063"/>
          <p14:tracePt t="65591" x="5373688" y="5072063"/>
          <p14:tracePt t="65605" x="5381625" y="5072063"/>
          <p14:tracePt t="65620" x="5397500" y="5072063"/>
          <p14:tracePt t="65635" x="5405438" y="5072063"/>
          <p14:tracePt t="65643" x="5421313" y="5072063"/>
          <p14:tracePt t="65657" x="5429250" y="5072063"/>
          <p14:tracePt t="65665" x="5437188" y="5072063"/>
          <p14:tracePt t="65672" x="5445125" y="5072063"/>
          <p14:tracePt t="65680" x="5453063" y="5072063"/>
          <p14:tracePt t="65687" x="5468938" y="5072063"/>
          <p14:tracePt t="65702" x="5484813" y="5080000"/>
          <p14:tracePt t="65710" x="5492750" y="5080000"/>
          <p14:tracePt t="65717" x="5500688" y="5080000"/>
          <p14:tracePt t="65725" x="5516563" y="5087938"/>
          <p14:tracePt t="65732" x="5524500" y="5087938"/>
          <p14:tracePt t="65747" x="5532438" y="5087938"/>
          <p14:tracePt t="65762" x="5540375" y="5087938"/>
          <p14:tracePt t="65777" x="5548313" y="5087938"/>
          <p14:tracePt t="65972" x="5540375" y="5087938"/>
          <p14:tracePt t="65980" x="5532438" y="5087938"/>
          <p14:tracePt t="65987" x="5508625" y="5087938"/>
          <p14:tracePt t="65995" x="5492750" y="5087938"/>
          <p14:tracePt t="66002" x="5461000" y="5087938"/>
          <p14:tracePt t="66010" x="5437188" y="5087938"/>
          <p14:tracePt t="66018" x="5405438" y="5087938"/>
          <p14:tracePt t="66025" x="5381625" y="5087938"/>
          <p14:tracePt t="66032" x="5349875" y="5087938"/>
          <p14:tracePt t="66040" x="5334000" y="5087938"/>
          <p14:tracePt t="66047" x="5310188" y="5087938"/>
          <p14:tracePt t="66055" x="5292725" y="5087938"/>
          <p14:tracePt t="66062" x="5276850" y="5087938"/>
          <p14:tracePt t="66070" x="5268913" y="5087938"/>
          <p14:tracePt t="66077" x="5253038" y="5087938"/>
          <p14:tracePt t="66085" x="5237163" y="5087938"/>
          <p14:tracePt t="66100" x="5221288" y="5087938"/>
          <p14:tracePt t="66115" x="5213350" y="5087938"/>
          <p14:tracePt t="66122" x="5197475" y="5087938"/>
          <p14:tracePt t="66129" x="5189538" y="5087938"/>
          <p14:tracePt t="66137" x="5181600" y="5087938"/>
          <p14:tracePt t="66144" x="5173663" y="5087938"/>
          <p14:tracePt t="66152" x="5157788" y="5087938"/>
          <p14:tracePt t="66160" x="5149850" y="5087938"/>
          <p14:tracePt t="66167" x="5133975" y="5087938"/>
          <p14:tracePt t="66176" x="5126038" y="5087938"/>
          <p14:tracePt t="66182" x="5118100" y="5087938"/>
          <p14:tracePt t="66197" x="5110163" y="5087938"/>
          <p14:tracePt t="66205" x="5102225" y="5087938"/>
          <p14:tracePt t="66212" x="5086350" y="5087938"/>
          <p14:tracePt t="66227" x="5078413" y="5087938"/>
          <p14:tracePt t="66279" x="5070475" y="5087938"/>
          <p14:tracePt t="66294" x="5062538" y="5087938"/>
          <p14:tracePt t="66317" x="5054600" y="5087938"/>
          <p14:tracePt t="66325" x="5046663" y="5087938"/>
          <p14:tracePt t="66340" x="5038725" y="5087938"/>
          <p14:tracePt t="66355" x="5030788" y="5087938"/>
          <p14:tracePt t="66362" x="5022850" y="5087938"/>
          <p14:tracePt t="66369" x="5014913" y="5087938"/>
          <p14:tracePt t="66377" x="5006975" y="5087938"/>
          <p14:tracePt t="66385" x="4999038" y="5087938"/>
          <p14:tracePt t="66393" x="4991100" y="5087938"/>
          <p14:tracePt t="66400" x="4975225" y="5087938"/>
          <p14:tracePt t="66407" x="4951413" y="5087938"/>
          <p14:tracePt t="66415" x="4926013" y="5087938"/>
          <p14:tracePt t="66423" x="4902200" y="5087938"/>
          <p14:tracePt t="66430" x="4878388" y="5087938"/>
          <p14:tracePt t="66437" x="4846638" y="5087938"/>
          <p14:tracePt t="66457" x="4806950" y="5087938"/>
          <p14:tracePt t="66459" x="4783138" y="5087938"/>
          <p14:tracePt t="66467" x="4751388" y="5087938"/>
          <p14:tracePt t="66475" x="4719638" y="5087938"/>
          <p14:tracePt t="66482" x="4679950" y="5087938"/>
          <p14:tracePt t="66490" x="4648200" y="5087938"/>
          <p14:tracePt t="66497" x="4608513" y="5087938"/>
          <p14:tracePt t="66507" x="4576763" y="5087938"/>
          <p14:tracePt t="66512" x="4543425" y="5087938"/>
          <p14:tracePt t="66520" x="4511675" y="5087938"/>
          <p14:tracePt t="66527" x="4479925" y="5087938"/>
          <p14:tracePt t="66535" x="4432300" y="5087938"/>
          <p14:tracePt t="66542" x="4392613" y="5087938"/>
          <p14:tracePt t="66550" x="4360863" y="5087938"/>
          <p14:tracePt t="66557" x="4337050" y="5080000"/>
          <p14:tracePt t="66565" x="4305300" y="5080000"/>
          <p14:tracePt t="66573" x="4265613" y="5080000"/>
          <p14:tracePt t="66580" x="4233863" y="5080000"/>
          <p14:tracePt t="66587" x="4200525" y="5080000"/>
          <p14:tracePt t="66595" x="4176713" y="5080000"/>
          <p14:tracePt t="66602" x="4144963" y="5072063"/>
          <p14:tracePt t="66610" x="4129088" y="5072063"/>
          <p14:tracePt t="66617" x="4105275" y="5064125"/>
          <p14:tracePt t="66625" x="4073525" y="5064125"/>
          <p14:tracePt t="66633" x="4049713" y="5064125"/>
          <p14:tracePt t="66639" x="4033838" y="5056188"/>
          <p14:tracePt t="66647" x="4017963" y="5056188"/>
          <p14:tracePt t="66655" x="4002088" y="5056188"/>
          <p14:tracePt t="66662" x="3986213" y="5056188"/>
          <p14:tracePt t="66671" x="3978275" y="5056188"/>
          <p14:tracePt t="66677" x="3930650" y="5056188"/>
          <p14:tracePt t="66685" x="3914775" y="5056188"/>
          <p14:tracePt t="66692" x="3890963" y="5056188"/>
          <p14:tracePt t="66699" x="3867150" y="5056188"/>
          <p14:tracePt t="66707" x="3851275" y="5056188"/>
          <p14:tracePt t="66715" x="3833813" y="5056188"/>
          <p14:tracePt t="66722" x="3810000" y="5056188"/>
          <p14:tracePt t="66730" x="3786188" y="5056188"/>
          <p14:tracePt t="66738" x="3762375" y="5056188"/>
          <p14:tracePt t="66744" x="3738563" y="5056188"/>
          <p14:tracePt t="66752" x="3722688" y="5056188"/>
          <p14:tracePt t="66759" x="3714750" y="5056188"/>
          <p14:tracePt t="66767" x="3690938" y="5056188"/>
          <p14:tracePt t="66775" x="3667125" y="5056188"/>
          <p14:tracePt t="66782" x="3651250" y="5056188"/>
          <p14:tracePt t="66789" x="3627438" y="5056188"/>
          <p14:tracePt t="66797" x="3603625" y="5056188"/>
          <p14:tracePt t="66807" x="3571875" y="5056188"/>
          <p14:tracePt t="66812" x="3556000" y="5056188"/>
          <p14:tracePt t="66820" x="3540125" y="5056188"/>
          <p14:tracePt t="66827" x="3516313" y="5056188"/>
          <p14:tracePt t="66835" x="3508375" y="5056188"/>
          <p14:tracePt t="66842" x="3484563" y="5056188"/>
          <p14:tracePt t="66850" x="3476625" y="5056188"/>
          <p14:tracePt t="67134" x="3492500" y="5056188"/>
          <p14:tracePt t="67142" x="3508375" y="5056188"/>
          <p14:tracePt t="67151" x="3516313" y="5056188"/>
          <p14:tracePt t="67158" x="3540125" y="5056188"/>
          <p14:tracePt t="67165" x="3563938" y="5056188"/>
          <p14:tracePt t="67175" x="3587750" y="5056188"/>
          <p14:tracePt t="67180" x="3611563" y="5056188"/>
          <p14:tracePt t="67187" x="3643313" y="5056188"/>
          <p14:tracePt t="67194" x="3659188" y="5056188"/>
          <p14:tracePt t="67203" x="3690938" y="5056188"/>
          <p14:tracePt t="67212" x="3730625" y="5056188"/>
          <p14:tracePt t="67217" x="3746500" y="5056188"/>
          <p14:tracePt t="67226" x="3778250" y="5056188"/>
          <p14:tracePt t="67232" x="3802063" y="5056188"/>
          <p14:tracePt t="67241" x="3833813" y="5056188"/>
          <p14:tracePt t="67247" x="3859213" y="5056188"/>
          <p14:tracePt t="67255" x="3883025" y="5056188"/>
          <p14:tracePt t="67262" x="3898900" y="5056188"/>
          <p14:tracePt t="67269" x="3922713" y="5056188"/>
          <p14:tracePt t="67277" x="3946525" y="5056188"/>
          <p14:tracePt t="67284" x="3970338" y="5056188"/>
          <p14:tracePt t="67292" x="3986213" y="5056188"/>
          <p14:tracePt t="67299" x="4017963" y="5056188"/>
          <p14:tracePt t="67307" x="4041775" y="5056188"/>
          <p14:tracePt t="67315" x="4073525" y="5056188"/>
          <p14:tracePt t="67323" x="4089400" y="5056188"/>
          <p14:tracePt t="67329" x="4113213" y="5056188"/>
          <p14:tracePt t="67337" x="4144963" y="5056188"/>
          <p14:tracePt t="67345" x="4168775" y="5056188"/>
          <p14:tracePt t="67352" x="4200525" y="5056188"/>
          <p14:tracePt t="67359" x="4225925" y="5056188"/>
          <p14:tracePt t="67367" x="4249738" y="5056188"/>
          <p14:tracePt t="67375" x="4273550" y="5056188"/>
          <p14:tracePt t="67383" x="4305300" y="5056188"/>
          <p14:tracePt t="67389" x="4376738" y="5056188"/>
          <p14:tracePt t="67397" x="4408488" y="5056188"/>
          <p14:tracePt t="67405" x="4464050" y="5056188"/>
          <p14:tracePt t="67412" x="4503738" y="5056188"/>
          <p14:tracePt t="67419" x="4551363" y="5056188"/>
          <p14:tracePt t="67427" x="4608513" y="5056188"/>
          <p14:tracePt t="67435" x="4656138" y="5056188"/>
          <p14:tracePt t="67442" x="4711700" y="5056188"/>
          <p14:tracePt t="67450" x="4767263" y="5056188"/>
          <p14:tracePt t="67457" x="4806950" y="5056188"/>
          <p14:tracePt t="67465" x="4854575" y="5056188"/>
          <p14:tracePt t="67472" x="4886325" y="5056188"/>
          <p14:tracePt t="67479" x="4926013" y="5056188"/>
          <p14:tracePt t="67487" x="4975225" y="5064125"/>
          <p14:tracePt t="67495" x="4991100" y="5064125"/>
          <p14:tracePt t="67502" x="5030788" y="5064125"/>
          <p14:tracePt t="67509" x="5062538" y="5064125"/>
          <p14:tracePt t="67517" x="5094288" y="5072063"/>
          <p14:tracePt t="67525" x="5133975" y="5072063"/>
          <p14:tracePt t="67532" x="5165725" y="5072063"/>
          <p14:tracePt t="67540" x="5189538" y="5072063"/>
          <p14:tracePt t="67547" x="5221288" y="5072063"/>
          <p14:tracePt t="67555" x="5245100" y="5072063"/>
          <p14:tracePt t="67562" x="5260975" y="5072063"/>
          <p14:tracePt t="69182" x="5229225" y="5072063"/>
          <p14:tracePt t="69190" x="5197475" y="5072063"/>
          <p14:tracePt t="69197" x="5157788" y="5072063"/>
          <p14:tracePt t="69206" x="5102225" y="5072063"/>
          <p14:tracePt t="69212" x="5038725" y="5072063"/>
          <p14:tracePt t="69222" x="4975225" y="5072063"/>
          <p14:tracePt t="69227" x="4918075" y="5080000"/>
          <p14:tracePt t="69236" x="4854575" y="5080000"/>
          <p14:tracePt t="69243" x="4799013" y="5080000"/>
          <p14:tracePt t="69249" x="4735513" y="5080000"/>
          <p14:tracePt t="69259" x="4672013" y="5080000"/>
          <p14:tracePt t="69265" x="4624388" y="5087938"/>
          <p14:tracePt t="69276" x="4567238" y="5087938"/>
          <p14:tracePt t="69280" x="4511675" y="5087938"/>
          <p14:tracePt t="69287" x="4448175" y="5087938"/>
          <p14:tracePt t="69294" x="4416425" y="5087938"/>
          <p14:tracePt t="69304" x="4368800" y="5087938"/>
          <p14:tracePt t="69309" x="4337050" y="5087938"/>
          <p14:tracePt t="69317" x="4305300" y="5087938"/>
          <p14:tracePt t="69324" x="4257675" y="5080000"/>
          <p14:tracePt t="69332" x="4225925" y="5080000"/>
          <p14:tracePt t="69340" x="4200525" y="5072063"/>
          <p14:tracePt t="69347" x="4176713" y="5072063"/>
          <p14:tracePt t="69354" x="4144963" y="5072063"/>
          <p14:tracePt t="69362" x="4121150" y="5072063"/>
          <p14:tracePt t="69370" x="4089400" y="5072063"/>
          <p14:tracePt t="69377" x="4057650" y="5072063"/>
          <p14:tracePt t="69384" x="4033838" y="5072063"/>
          <p14:tracePt t="69392" x="4002088" y="5072063"/>
          <p14:tracePt t="69399" x="3970338" y="5080000"/>
          <p14:tracePt t="69407" x="3930650" y="5080000"/>
          <p14:tracePt t="69414" x="3898900" y="5087938"/>
          <p14:tracePt t="69423" x="3867150" y="5087938"/>
          <p14:tracePt t="69430" x="3833813" y="5087938"/>
          <p14:tracePt t="69437" x="3802063" y="5087938"/>
          <p14:tracePt t="69445" x="3778250" y="5087938"/>
          <p14:tracePt t="69452" x="3738563" y="5087938"/>
          <p14:tracePt t="69459" x="3706813" y="5087938"/>
          <p14:tracePt t="69467" x="3675063" y="5087938"/>
          <p14:tracePt t="69474" x="3651250" y="5087938"/>
          <p14:tracePt t="69482" x="3627438" y="5087938"/>
          <p14:tracePt t="69490" x="3603625" y="5087938"/>
          <p14:tracePt t="69505" x="3579813" y="5087938"/>
          <p14:tracePt t="69513" x="3563938" y="5087938"/>
          <p14:tracePt t="69520" x="3556000" y="5087938"/>
          <p14:tracePt t="69827" x="3579813" y="5087938"/>
          <p14:tracePt t="69835" x="3611563" y="5087938"/>
          <p14:tracePt t="69842" x="3643313" y="5087938"/>
          <p14:tracePt t="69850" x="3690938" y="5080000"/>
          <p14:tracePt t="69857" x="3722688" y="5072063"/>
          <p14:tracePt t="69865" x="3770313" y="5064125"/>
          <p14:tracePt t="69873" x="3802063" y="5048250"/>
          <p14:tracePt t="69889" x="3875088" y="5032375"/>
          <p14:tracePt t="69895" x="3898900" y="5024438"/>
          <p14:tracePt t="69902" x="3914775" y="5008563"/>
          <p14:tracePt t="69917" x="3922713" y="5000625"/>
          <p14:tracePt t="69925" x="3930650" y="4992688"/>
          <p14:tracePt t="69932" x="3938588" y="4984750"/>
          <p14:tracePt t="69939" x="3946525" y="4967288"/>
          <p14:tracePt t="69947" x="3954463" y="4959350"/>
          <p14:tracePt t="69955" x="3962400" y="4943475"/>
          <p14:tracePt t="69962" x="3962400" y="4935538"/>
          <p14:tracePt t="69970" x="3970338" y="4927600"/>
          <p14:tracePt t="69977" x="3978275" y="4911725"/>
          <p14:tracePt t="69985" x="3986213" y="4895850"/>
          <p14:tracePt t="69992" x="4002088" y="4879975"/>
          <p14:tracePt t="69999" x="4010025" y="4864100"/>
          <p14:tracePt t="70007" x="4025900" y="4840288"/>
          <p14:tracePt t="70014" x="4041775" y="4824413"/>
          <p14:tracePt t="70023" x="4049713" y="4816475"/>
          <p14:tracePt t="70029" x="4065588" y="4800600"/>
          <p14:tracePt t="70045" x="4081463" y="4792663"/>
          <p14:tracePt t="70060" x="4081463" y="4784725"/>
          <p14:tracePt t="70067" x="4089400" y="4784725"/>
          <p14:tracePt t="70090" x="4097338" y="4784725"/>
          <p14:tracePt t="70097" x="4105275" y="4784725"/>
          <p14:tracePt t="70105" x="4105275" y="4776788"/>
          <p14:tracePt t="70120" x="4113213" y="4776788"/>
          <p14:tracePt t="70127" x="4129088" y="4768850"/>
          <p14:tracePt t="70136" x="4144963" y="4760913"/>
          <p14:tracePt t="70150" x="4168775" y="4752975"/>
          <p14:tracePt t="70157" x="4184650" y="4745038"/>
          <p14:tracePt t="70164" x="4200525" y="4737100"/>
          <p14:tracePt t="70173" x="4225925" y="4721225"/>
          <p14:tracePt t="70180" x="4241800" y="4721225"/>
          <p14:tracePt t="70187" x="4257675" y="4705350"/>
          <p14:tracePt t="70195" x="4273550" y="4697413"/>
          <p14:tracePt t="70203" x="4289425" y="4689475"/>
          <p14:tracePt t="70209" x="4297363" y="4681538"/>
          <p14:tracePt t="70217" x="4305300" y="4681538"/>
          <p14:tracePt t="70225" x="4313238" y="4673600"/>
          <p14:tracePt t="70233" x="4313238" y="4665663"/>
          <p14:tracePt t="70644" x="4321175" y="4665663"/>
          <p14:tracePt t="70652" x="4337050" y="4657725"/>
          <p14:tracePt t="70660" x="4360863" y="4657725"/>
          <p14:tracePt t="70667" x="4400550" y="4649788"/>
          <p14:tracePt t="70675" x="4440238" y="4649788"/>
          <p14:tracePt t="70682" x="4503738" y="4649788"/>
          <p14:tracePt t="70689" x="4559300" y="4649788"/>
          <p14:tracePt t="70697" x="4632325" y="4665663"/>
          <p14:tracePt t="70705" x="4719638" y="4665663"/>
          <p14:tracePt t="70712" x="4799013" y="4689475"/>
          <p14:tracePt t="70719" x="4878388" y="4697413"/>
          <p14:tracePt t="70726" x="4959350" y="4705350"/>
          <p14:tracePt t="70735" x="5030788" y="4705350"/>
          <p14:tracePt t="70742" x="5118100" y="4705350"/>
          <p14:tracePt t="70750" x="5189538" y="4697413"/>
          <p14:tracePt t="70757" x="5260975" y="4681538"/>
          <p14:tracePt t="70765" x="5318125" y="4673600"/>
          <p14:tracePt t="70772" x="5349875" y="4665663"/>
          <p14:tracePt t="70780" x="5373688" y="4657725"/>
          <p14:tracePt t="70788" x="5389563" y="4657725"/>
          <p14:tracePt t="70795" x="5413375" y="4657725"/>
          <p14:tracePt t="70804" x="5453063" y="4657725"/>
          <p14:tracePt t="70810" x="5508625" y="4665663"/>
          <p14:tracePt t="70818" x="5572125" y="4673600"/>
          <p14:tracePt t="70825" x="5643563" y="4697413"/>
          <p14:tracePt t="70832" x="5716588" y="4705350"/>
          <p14:tracePt t="70839" x="5780088" y="4721225"/>
          <p14:tracePt t="70847" x="5851525" y="4729163"/>
          <p14:tracePt t="70855" x="5915025" y="4729163"/>
          <p14:tracePt t="70862" x="5970588" y="4737100"/>
          <p14:tracePt t="70869" x="6002338" y="4737100"/>
          <p14:tracePt t="70877" x="6010275" y="4737100"/>
          <p14:tracePt t="70967" x="6002338" y="4737100"/>
          <p14:tracePt t="70990" x="5994400" y="4737100"/>
          <p14:tracePt t="71005" x="5986463" y="4729163"/>
          <p14:tracePt t="71011" x="5978525" y="4729163"/>
          <p14:tracePt t="71021" x="5962650" y="4713288"/>
          <p14:tracePt t="71027" x="5954713" y="4713288"/>
          <p14:tracePt t="71034" x="5938838" y="4705350"/>
          <p14:tracePt t="71042" x="5915025" y="4697413"/>
          <p14:tracePt t="71049" x="5899150" y="4681538"/>
          <p14:tracePt t="71057" x="5875338" y="4665663"/>
          <p14:tracePt t="71065" x="5859463" y="4657725"/>
          <p14:tracePt t="71072" x="5843588" y="4649788"/>
          <p14:tracePt t="71080" x="5819775" y="4641850"/>
          <p14:tracePt t="71088" x="5795963" y="4633913"/>
          <p14:tracePt t="71103" x="5780088" y="4624388"/>
          <p14:tracePt t="71118" x="5772150" y="4624388"/>
          <p14:tracePt t="71394" x="5772150" y="4633913"/>
          <p14:tracePt t="71402" x="5772150" y="4641850"/>
          <p14:tracePt t="71409" x="5764213" y="4665663"/>
          <p14:tracePt t="71417" x="5764213" y="4689475"/>
          <p14:tracePt t="71424" x="5748338" y="4729163"/>
          <p14:tracePt t="71432" x="5740400" y="4776788"/>
          <p14:tracePt t="71439" x="5724525" y="4840288"/>
          <p14:tracePt t="71447" x="5692775" y="4911725"/>
          <p14:tracePt t="71455" x="5643563" y="5016500"/>
          <p14:tracePt t="71463" x="5588000" y="5143500"/>
          <p14:tracePt t="71470" x="5524500" y="5262563"/>
          <p14:tracePt t="71477" x="5413375" y="5438775"/>
          <p14:tracePt t="71485" x="5349875" y="5526088"/>
          <p14:tracePt t="71493" x="5237163" y="5653088"/>
          <p14:tracePt t="71499" x="5102225" y="5797550"/>
          <p14:tracePt t="71507" x="4967288" y="5908675"/>
          <p14:tracePt t="71514" x="4814888" y="6005513"/>
          <p14:tracePt t="71522" x="4695825" y="6069013"/>
          <p14:tracePt t="71530" x="4592638" y="6124575"/>
          <p14:tracePt t="71537" x="4527550" y="6148388"/>
          <p14:tracePt t="71545" x="4448175" y="6172200"/>
          <p14:tracePt t="71552" x="4368800" y="6196013"/>
          <p14:tracePt t="71559" x="4321175" y="6219825"/>
          <p14:tracePt t="71567" x="4289425" y="6235700"/>
          <p14:tracePt t="71575" x="4265613" y="6251575"/>
          <p14:tracePt t="71582" x="4225925" y="6267450"/>
          <p14:tracePt t="71589" x="4210050" y="6283325"/>
          <p14:tracePt t="71597" x="4168775" y="6307138"/>
          <p14:tracePt t="71605" x="4144963" y="6330950"/>
          <p14:tracePt t="71612" x="4113213" y="6356350"/>
          <p14:tracePt t="71620" x="4081463" y="6380163"/>
          <p14:tracePt t="71627" x="4041775" y="6403975"/>
          <p14:tracePt t="71635" x="4025900" y="6419850"/>
          <p14:tracePt t="71642" x="3986213" y="6435725"/>
          <p14:tracePt t="71649" x="3962400" y="6451600"/>
          <p14:tracePt t="71657" x="3922713" y="6467475"/>
          <p14:tracePt t="71665" x="3914775" y="6475413"/>
          <p14:tracePt t="71672" x="3883025" y="6491288"/>
          <p14:tracePt t="71681" x="3843338" y="6515100"/>
          <p14:tracePt t="71689" x="3810000" y="6530975"/>
          <p14:tracePt t="71696" x="3778250" y="6538913"/>
          <p14:tracePt t="71703" x="3746500" y="6562725"/>
          <p14:tracePt t="71710" x="3706813" y="6578600"/>
          <p14:tracePt t="71718" x="3667125" y="6602413"/>
          <p14:tracePt t="71725" x="3635375" y="6618288"/>
          <p14:tracePt t="71732" x="3595688" y="6642100"/>
          <p14:tracePt t="71739" x="3548063" y="6657975"/>
          <p14:tracePt t="71747" x="3532188" y="6673850"/>
          <p14:tracePt t="71762" x="3524250" y="6673850"/>
          <p14:tracePt t="71770" x="3516313" y="6673850"/>
          <p14:tracePt t="71785" x="3508375" y="6673850"/>
          <p14:tracePt t="71800" x="3500438" y="6673850"/>
          <p14:tracePt t="71815" x="3484563" y="6673850"/>
          <p14:tracePt t="71822" x="3484563" y="6665913"/>
          <p14:tracePt t="71829" x="3476625" y="6650038"/>
          <p14:tracePt t="71838" x="3459163" y="6634163"/>
          <p14:tracePt t="71845" x="3451225" y="6618288"/>
          <p14:tracePt t="71852" x="3443288" y="6594475"/>
          <p14:tracePt t="71859" x="3435350" y="6570663"/>
          <p14:tracePt t="71868" x="3419475" y="6554788"/>
          <p14:tracePt t="71875" x="3403600" y="6523038"/>
          <p14:tracePt t="71882" x="3403600" y="6499225"/>
          <p14:tracePt t="71890" x="3387725" y="6483350"/>
          <p14:tracePt t="71897" x="3379788" y="6451600"/>
          <p14:tracePt t="71905" x="3379788" y="6435725"/>
          <p14:tracePt t="71912" x="3371850" y="6411913"/>
          <p14:tracePt t="71920" x="3363913" y="6403975"/>
          <p14:tracePt t="71927" x="3363913" y="6380163"/>
          <p14:tracePt t="71935" x="3355975" y="6364288"/>
          <p14:tracePt t="71950" x="3355975" y="6348413"/>
          <p14:tracePt t="71957" x="3355975" y="6338888"/>
          <p14:tracePt t="71965" x="3355975" y="6323013"/>
          <p14:tracePt t="71980" x="3355975" y="6315075"/>
          <p14:tracePt t="71987" x="3355975" y="6307138"/>
          <p14:tracePt t="71995" x="3355975" y="6299200"/>
          <p14:tracePt t="72024" x="3355975" y="6291263"/>
          <p14:tracePt t="72032" x="3363913" y="6291263"/>
          <p14:tracePt t="72040" x="3363913" y="6283325"/>
          <p14:tracePt t="72055" x="3371850" y="6283325"/>
          <p14:tracePt t="72062" x="3371850" y="6275388"/>
          <p14:tracePt t="72070" x="3379788" y="6275388"/>
          <p14:tracePt t="72077" x="3379788" y="6267450"/>
          <p14:tracePt t="72085" x="3387725" y="6259513"/>
          <p14:tracePt t="72092" x="3395663" y="6259513"/>
          <p14:tracePt t="72107" x="3403600" y="6259513"/>
          <p14:tracePt t="72115" x="3419475" y="6259513"/>
          <p14:tracePt t="72137" x="3451225" y="6251575"/>
          <p14:tracePt t="72145" x="3459163" y="6251575"/>
          <p14:tracePt t="72152" x="3467100" y="6243638"/>
          <p14:tracePt t="72160" x="3484563" y="6243638"/>
          <p14:tracePt t="72168" x="3508375" y="6243638"/>
          <p14:tracePt t="72175" x="3516313" y="6235700"/>
          <p14:tracePt t="72182" x="3532188" y="6235700"/>
          <p14:tracePt t="72190" x="3540125" y="6235700"/>
          <p14:tracePt t="72197" x="3548063" y="6235700"/>
          <p14:tracePt t="72204" x="3563938" y="6227763"/>
          <p14:tracePt t="72212" x="3571875" y="6227763"/>
          <p14:tracePt t="72220" x="3579813" y="6227763"/>
          <p14:tracePt t="72227" x="3595688" y="6227763"/>
          <p14:tracePt t="72235" x="3619500" y="6227763"/>
          <p14:tracePt t="72242" x="3635375" y="6227763"/>
          <p14:tracePt t="72250" x="3651250" y="6227763"/>
          <p14:tracePt t="72256" x="3683000" y="6227763"/>
          <p14:tracePt t="72265" x="3698875" y="6227763"/>
          <p14:tracePt t="72272" x="3730625" y="6227763"/>
          <p14:tracePt t="72280" x="3746500" y="6227763"/>
          <p14:tracePt t="72287" x="3762375" y="6227763"/>
          <p14:tracePt t="72295" x="3778250" y="6227763"/>
          <p14:tracePt t="72302" x="3786188" y="6227763"/>
          <p14:tracePt t="72312" x="3802063" y="6227763"/>
          <p14:tracePt t="72320" x="3810000" y="6227763"/>
          <p14:tracePt t="72332" x="3817938" y="6227763"/>
          <p14:tracePt t="72340" x="3825875" y="6227763"/>
          <p14:tracePt t="72354" x="3833813" y="6227763"/>
          <p14:tracePt t="72362" x="3843338" y="6227763"/>
          <p14:tracePt t="72385" x="3851275" y="6227763"/>
          <p14:tracePt t="72400" x="3859213" y="6227763"/>
          <p14:tracePt t="72415" x="3875088" y="6227763"/>
          <p14:tracePt t="72430" x="3883025" y="6227763"/>
          <p14:tracePt t="72437" x="3890963" y="6227763"/>
          <p14:tracePt t="72444" x="3922713" y="6227763"/>
          <p14:tracePt t="72452" x="3938588" y="6227763"/>
          <p14:tracePt t="72459" x="3962400" y="6227763"/>
          <p14:tracePt t="72468" x="3978275" y="6227763"/>
          <p14:tracePt t="72475" x="3994150" y="6235700"/>
          <p14:tracePt t="72482" x="4017963" y="6235700"/>
          <p14:tracePt t="72490" x="4033838" y="6235700"/>
          <p14:tracePt t="72497" x="4057650" y="6243638"/>
          <p14:tracePt t="72505" x="4073525" y="6243638"/>
          <p14:tracePt t="72512" x="4097338" y="6243638"/>
          <p14:tracePt t="72520" x="4121150" y="6243638"/>
          <p14:tracePt t="72527" x="4144963" y="6243638"/>
          <p14:tracePt t="72534" x="4168775" y="6243638"/>
          <p14:tracePt t="72542" x="4184650" y="6243638"/>
          <p14:tracePt t="72550" x="4200525" y="6243638"/>
          <p14:tracePt t="72557" x="4210050" y="6243638"/>
          <p14:tracePt t="72565" x="4225925" y="6243638"/>
          <p14:tracePt t="72572" x="4241800" y="6243638"/>
          <p14:tracePt t="72581" x="4257675" y="6243638"/>
          <p14:tracePt t="72588" x="4273550" y="6243638"/>
          <p14:tracePt t="72595" x="4289425" y="6243638"/>
          <p14:tracePt t="72602" x="4297363" y="6243638"/>
          <p14:tracePt t="72609" x="4313238" y="6251575"/>
          <p14:tracePt t="72618" x="4337050" y="6251575"/>
          <p14:tracePt t="72625" x="4360863" y="6251575"/>
          <p14:tracePt t="72632" x="4384675" y="6259513"/>
          <p14:tracePt t="72639" x="4400550" y="6259513"/>
          <p14:tracePt t="72648" x="4424363" y="6259513"/>
          <p14:tracePt t="72654" x="4448175" y="6259513"/>
          <p14:tracePt t="72662" x="4456113" y="6259513"/>
          <p14:tracePt t="72670" x="4464050" y="6259513"/>
          <p14:tracePt t="72954" x="4456113" y="6259513"/>
          <p14:tracePt t="74237" x="4448175" y="6267450"/>
          <p14:tracePt t="74252" x="4432300" y="6275388"/>
          <p14:tracePt t="74259" x="4424363" y="6275388"/>
          <p14:tracePt t="74269" x="4392613" y="6275388"/>
          <p14:tracePt t="74275" x="4376738" y="6275388"/>
          <p14:tracePt t="74283" x="4352925" y="6275388"/>
          <p14:tracePt t="74289" x="4329113" y="6275388"/>
          <p14:tracePt t="74297" x="4305300" y="6275388"/>
          <p14:tracePt t="74306" x="4281488" y="6267450"/>
          <p14:tracePt t="74312" x="4265613" y="6259513"/>
          <p14:tracePt t="74320" x="4241800" y="6251575"/>
          <p14:tracePt t="74328" x="4225925" y="6243638"/>
          <p14:tracePt t="74336" x="4192588" y="6235700"/>
          <p14:tracePt t="74344" x="4176713" y="6227763"/>
          <p14:tracePt t="74350" x="4152900" y="6219825"/>
          <p14:tracePt t="74357" x="4137025" y="6219825"/>
          <p14:tracePt t="74367" x="4121150" y="6219825"/>
          <p14:tracePt t="74372" x="4113213" y="6219825"/>
          <p14:tracePt t="74379" x="4097338" y="6219825"/>
          <p14:tracePt t="74395" x="4089400" y="6219825"/>
          <p14:tracePt t="74404" x="4073525" y="6219825"/>
          <p14:tracePt t="74411" x="4065588" y="6219825"/>
          <p14:tracePt t="74417" x="4057650" y="6219825"/>
          <p14:tracePt t="74425" x="4041775" y="6219825"/>
          <p14:tracePt t="74433" x="4033838" y="6219825"/>
          <p14:tracePt t="74439" x="4017963" y="6219825"/>
          <p14:tracePt t="74449" x="4002088" y="6227763"/>
          <p14:tracePt t="74455" x="3986213" y="6227763"/>
          <p14:tracePt t="74463" x="3970338" y="6227763"/>
          <p14:tracePt t="74470" x="3946525" y="6227763"/>
          <p14:tracePt t="74477" x="3922713" y="6227763"/>
          <p14:tracePt t="74485" x="3906838" y="6227763"/>
          <p14:tracePt t="74492" x="3883025" y="6227763"/>
          <p14:tracePt t="74499" x="3859213" y="6227763"/>
          <p14:tracePt t="74507" x="3843338" y="6227763"/>
          <p14:tracePt t="74515" x="3810000" y="6227763"/>
          <p14:tracePt t="74522" x="3786188" y="6227763"/>
          <p14:tracePt t="74530" x="3762375" y="6227763"/>
          <p14:tracePt t="74537" x="3730625" y="6227763"/>
          <p14:tracePt t="74545" x="3698875" y="6227763"/>
          <p14:tracePt t="74553" x="3675063" y="6227763"/>
          <p14:tracePt t="74560" x="3667125" y="6227763"/>
          <p14:tracePt t="74567" x="3643313" y="6227763"/>
          <p14:tracePt t="74575" x="3619500" y="6227763"/>
          <p14:tracePt t="74583" x="3603625" y="6227763"/>
          <p14:tracePt t="74589" x="3579813" y="6227763"/>
          <p14:tracePt t="74597" x="3571875" y="6227763"/>
          <p14:tracePt t="74604" x="3556000" y="6227763"/>
          <p14:tracePt t="74612" x="3548063" y="6227763"/>
          <p14:tracePt t="74627" x="3540125" y="6227763"/>
          <p14:tracePt t="74642" x="3532188" y="6227763"/>
          <p14:tracePt t="74649" x="3524250" y="6227763"/>
          <p14:tracePt t="74672" x="3516313" y="6227763"/>
          <p14:tracePt t="74710" x="3508375" y="6227763"/>
          <p14:tracePt t="74769" x="3500438" y="6227763"/>
          <p14:tracePt t="74785" x="3500438" y="6235700"/>
          <p14:tracePt t="75512" x="3500438" y="6243638"/>
          <p14:tracePt t="75527" x="3508375" y="6251575"/>
          <p14:tracePt t="75544" x="3516313" y="6251575"/>
          <p14:tracePt t="75551" x="3524250" y="6259513"/>
          <p14:tracePt t="75557" x="3532188" y="6259513"/>
          <p14:tracePt t="75565" x="3532188" y="6267450"/>
          <p14:tracePt t="75572" x="3540125" y="6275388"/>
          <p14:tracePt t="75579" x="3548063" y="6275388"/>
          <p14:tracePt t="75587" x="3556000" y="6275388"/>
          <p14:tracePt t="75595" x="3563938" y="6283325"/>
          <p14:tracePt t="75604" x="3571875" y="6283325"/>
          <p14:tracePt t="75619" x="3579813" y="6291263"/>
          <p14:tracePt t="75633" x="3587750" y="6291263"/>
          <p14:tracePt t="75648" x="3595688" y="6299200"/>
          <p14:tracePt t="75669" x="3603625" y="6299200"/>
          <p14:tracePt t="75707" x="3611563" y="6299200"/>
          <p14:tracePt t="75722" x="3619500" y="6299200"/>
          <p14:tracePt t="75737" x="3627438" y="6299200"/>
          <p14:tracePt t="75745" x="3635375" y="6299200"/>
          <p14:tracePt t="75760" x="3643313" y="6299200"/>
          <p14:tracePt t="75775" x="3651250" y="6299200"/>
          <p14:tracePt t="75783" x="3667125" y="6299200"/>
          <p14:tracePt t="75790" x="3675063" y="6307138"/>
          <p14:tracePt t="75797" x="3683000" y="6307138"/>
          <p14:tracePt t="75805" x="3690938" y="6315075"/>
          <p14:tracePt t="75812" x="3698875" y="6315075"/>
          <p14:tracePt t="75819" x="3714750" y="6323013"/>
          <p14:tracePt t="75827" x="3738563" y="6330950"/>
          <p14:tracePt t="75835" x="3754438" y="6338888"/>
          <p14:tracePt t="75842" x="3770313" y="6338888"/>
          <p14:tracePt t="75850" x="3786188" y="6356350"/>
          <p14:tracePt t="75857" x="3810000" y="6356350"/>
          <p14:tracePt t="75865" x="3851275" y="6372225"/>
          <p14:tracePt t="75872" x="3875088" y="6380163"/>
          <p14:tracePt t="75885" x="3883025" y="6388100"/>
          <p14:tracePt t="75887" x="3898900" y="6388100"/>
          <p14:tracePt t="75895" x="3922713" y="6388100"/>
          <p14:tracePt t="75902" x="3946525" y="6396038"/>
          <p14:tracePt t="75909" x="3962400" y="6396038"/>
          <p14:tracePt t="75918" x="3986213" y="6396038"/>
          <p14:tracePt t="75925" x="4017963" y="6396038"/>
          <p14:tracePt t="75932" x="4057650" y="6396038"/>
          <p14:tracePt t="75939" x="4089400" y="6396038"/>
          <p14:tracePt t="75947" x="4113213" y="6396038"/>
          <p14:tracePt t="75954" x="4152900" y="6396038"/>
          <p14:tracePt t="75962" x="4168775" y="6396038"/>
          <p14:tracePt t="75969" x="4217988" y="6396038"/>
          <p14:tracePt t="75977" x="4241800" y="6396038"/>
          <p14:tracePt t="75986" x="4257675" y="6396038"/>
          <p14:tracePt t="75992" x="4273550" y="6396038"/>
          <p14:tracePt t="76000" x="4289425" y="6396038"/>
          <p14:tracePt t="76007" x="4297363" y="6396038"/>
          <p14:tracePt t="76015" x="4313238" y="6396038"/>
          <p14:tracePt t="76022" x="4337050" y="6388100"/>
          <p14:tracePt t="76030" x="4352925" y="6380163"/>
          <p14:tracePt t="76037" x="4376738" y="6372225"/>
          <p14:tracePt t="76045" x="4384675" y="6372225"/>
          <p14:tracePt t="76052" x="4408488" y="6372225"/>
          <p14:tracePt t="76059" x="4424363" y="6364288"/>
          <p14:tracePt t="76067" x="4448175" y="6356350"/>
          <p14:tracePt t="76075" x="4471988" y="6348413"/>
          <p14:tracePt t="76082" x="4495800" y="6348413"/>
          <p14:tracePt t="76089" x="4527550" y="6330950"/>
          <p14:tracePt t="76098" x="4551363" y="6323013"/>
          <p14:tracePt t="76105" x="4584700" y="6307138"/>
          <p14:tracePt t="76112" x="4600575" y="6307138"/>
          <p14:tracePt t="76119" x="4632325" y="6291263"/>
          <p14:tracePt t="76127" x="4664075" y="6275388"/>
          <p14:tracePt t="76135" x="4687888" y="6267450"/>
          <p14:tracePt t="76142" x="4711700" y="6251575"/>
          <p14:tracePt t="76151" x="4735513" y="6235700"/>
          <p14:tracePt t="76157" x="4775200" y="6227763"/>
          <p14:tracePt t="76165" x="4783138" y="6211888"/>
          <p14:tracePt t="76172" x="4806950" y="6211888"/>
          <p14:tracePt t="76180" x="4830763" y="6196013"/>
          <p14:tracePt t="76186" x="4838700" y="6180138"/>
          <p14:tracePt t="76195" x="4854575" y="6180138"/>
          <p14:tracePt t="76203" x="4870450" y="6172200"/>
          <p14:tracePt t="76211" x="4870450" y="6164263"/>
          <p14:tracePt t="76218" x="4886325" y="6164263"/>
          <p14:tracePt t="76225" x="4894263" y="6164263"/>
          <p14:tracePt t="76232" x="4894263" y="6156325"/>
          <p14:tracePt t="76248" x="4902200" y="6156325"/>
          <p14:tracePt t="76262" x="4910138" y="6156325"/>
          <p14:tracePt t="76277" x="4910138" y="6148388"/>
          <p14:tracePt t="76307" x="4918075" y="6148388"/>
          <p14:tracePt t="76322" x="4926013" y="6148388"/>
          <p14:tracePt t="76329" x="4926013" y="6140450"/>
          <p14:tracePt t="76352" x="4933950" y="6140450"/>
          <p14:tracePt t="76449" x="4943475" y="6140450"/>
          <p14:tracePt t="76465" x="4951413" y="6148388"/>
          <p14:tracePt t="76472" x="4951413" y="6164263"/>
          <p14:tracePt t="76480" x="4959350" y="6172200"/>
          <p14:tracePt t="76487" x="4959350" y="6188075"/>
          <p14:tracePt t="76495" x="4967288" y="6196013"/>
          <p14:tracePt t="76502" x="4975225" y="6211888"/>
          <p14:tracePt t="76510" x="4975225" y="6219825"/>
          <p14:tracePt t="76525" x="4975225" y="6227763"/>
          <p14:tracePt t="76532" x="4975225" y="6235700"/>
          <p14:tracePt t="76562" x="4975225" y="6243638"/>
          <p14:tracePt t="77499" x="4951413" y="6235700"/>
          <p14:tracePt t="77508" x="4933950" y="6219825"/>
          <p14:tracePt t="77515" x="4910138" y="6211888"/>
          <p14:tracePt t="77525" x="4878388" y="6211888"/>
          <p14:tracePt t="77533" x="4838700" y="6203950"/>
          <p14:tracePt t="77539" x="4799013" y="6203950"/>
          <p14:tracePt t="77548" x="4751388" y="6196013"/>
          <p14:tracePt t="77553" x="4719638" y="6188075"/>
          <p14:tracePt t="77560" x="4695825" y="6188075"/>
          <p14:tracePt t="77569" x="4687888" y="6188075"/>
          <p14:tracePt t="77576" x="4679950" y="6188075"/>
          <p14:tracePt t="77584" x="4672013" y="6180138"/>
          <p14:tracePt t="77807" x="4664075" y="6180138"/>
          <p14:tracePt t="77814" x="4640263" y="6180138"/>
          <p14:tracePt t="77822" x="4624388" y="6180138"/>
          <p14:tracePt t="77830" x="4584700" y="6180138"/>
          <p14:tracePt t="77837" x="4519613" y="6180138"/>
          <p14:tracePt t="77845" x="4471988" y="6180138"/>
          <p14:tracePt t="77852" x="4408488" y="6180138"/>
          <p14:tracePt t="77859" x="4368800" y="6180138"/>
          <p14:tracePt t="77883" x="4184650" y="6180138"/>
          <p14:tracePt t="77889" x="4144963" y="6180138"/>
          <p14:tracePt t="77898" x="4105275" y="6180138"/>
          <p14:tracePt t="77904" x="4057650" y="6180138"/>
          <p14:tracePt t="77912" x="4041775" y="6180138"/>
          <p14:tracePt t="77920" x="4017963" y="6180138"/>
          <p14:tracePt t="77927" x="4002088" y="6180138"/>
          <p14:tracePt t="77935" x="3994150" y="6180138"/>
          <p14:tracePt t="77942" x="3970338" y="6180138"/>
          <p14:tracePt t="77950" x="3946525" y="6180138"/>
          <p14:tracePt t="77957" x="3930650" y="6180138"/>
          <p14:tracePt t="77965" x="3914775" y="6188075"/>
          <p14:tracePt t="77972" x="3883025" y="6188075"/>
          <p14:tracePt t="77980" x="3859213" y="6196013"/>
          <p14:tracePt t="77987" x="3833813" y="6196013"/>
          <p14:tracePt t="77995" x="3810000" y="6196013"/>
          <p14:tracePt t="78002" x="3778250" y="6203950"/>
          <p14:tracePt t="78009" x="3762375" y="6203950"/>
          <p14:tracePt t="78017" x="3754438" y="6203950"/>
          <p14:tracePt t="78025" x="3738563" y="6203950"/>
          <p14:tracePt t="78115" x="3730625" y="6203950"/>
          <p14:tracePt t="78549" x="3738563" y="6203950"/>
          <p14:tracePt t="78557" x="3746500" y="6203950"/>
          <p14:tracePt t="78566" x="3754438" y="6203950"/>
          <p14:tracePt t="78572" x="3762375" y="6203950"/>
          <p14:tracePt t="78587" x="3778250" y="6203950"/>
          <p14:tracePt t="78602" x="3786188" y="6203950"/>
          <p14:tracePt t="78610" x="3802063" y="6203950"/>
          <p14:tracePt t="78624" x="3810000" y="6203950"/>
          <p14:tracePt t="78633" x="3825875" y="6203950"/>
          <p14:tracePt t="78640" x="3833813" y="6203950"/>
          <p14:tracePt t="78649" x="3843338" y="6203950"/>
          <p14:tracePt t="78655" x="3859213" y="6203950"/>
          <p14:tracePt t="78662" x="3867150" y="6203950"/>
          <p14:tracePt t="78677" x="3875088" y="6203950"/>
          <p14:tracePt t="78685" x="3883025" y="6203950"/>
          <p14:tracePt t="78692" x="3883025" y="6196013"/>
          <p14:tracePt t="78962" x="3898900" y="6196013"/>
          <p14:tracePt t="78969" x="3914775" y="6196013"/>
          <p14:tracePt t="78977" x="3938588" y="6196013"/>
          <p14:tracePt t="78984" x="3970338" y="6196013"/>
          <p14:tracePt t="78992" x="4017963" y="6188075"/>
          <p14:tracePt t="78999" x="4041775" y="6188075"/>
          <p14:tracePt t="79007" x="4081463" y="6188075"/>
          <p14:tracePt t="79015" x="4121150" y="6188075"/>
          <p14:tracePt t="79022" x="4168775" y="6188075"/>
          <p14:tracePt t="79029" x="4200525" y="6188075"/>
          <p14:tracePt t="79037" x="4225925" y="6188075"/>
          <p14:tracePt t="79045" x="4233863" y="6188075"/>
          <p14:tracePt t="79053" x="4241800" y="6188075"/>
          <p14:tracePt t="79059" x="4249738" y="6188075"/>
          <p14:tracePt t="79067" x="4257675" y="6188075"/>
          <p14:tracePt t="79224" x="4249738" y="6188075"/>
          <p14:tracePt t="79232" x="4241800" y="6188075"/>
          <p14:tracePt t="79255" x="4233863" y="6188075"/>
          <p14:tracePt t="79277" x="4225925" y="6188075"/>
          <p14:tracePt t="79292" x="4217988" y="6188075"/>
          <p14:tracePt t="79299" x="4210050" y="6188075"/>
          <p14:tracePt t="79306" x="4200525" y="6188075"/>
          <p14:tracePt t="79322" x="4184650" y="6188075"/>
          <p14:tracePt t="79329" x="4176713" y="6188075"/>
          <p14:tracePt t="79345" x="4168775" y="6188075"/>
          <p14:tracePt t="79360" x="4160838" y="6188075"/>
          <p14:tracePt t="79404" x="4152900" y="6188075"/>
          <p14:tracePt t="79419" x="4144963" y="6188075"/>
          <p14:tracePt t="79435" x="4137025" y="6188075"/>
          <p14:tracePt t="79442" x="4129088" y="6188075"/>
          <p14:tracePt t="79449" x="4121150" y="6188075"/>
          <p14:tracePt t="79465" x="4105275" y="6196013"/>
          <p14:tracePt t="79472" x="4097338" y="6196013"/>
          <p14:tracePt t="79487" x="4081463" y="6203950"/>
          <p14:tracePt t="79496" x="4065588" y="6203950"/>
          <p14:tracePt t="79502" x="4049713" y="6203950"/>
          <p14:tracePt t="79517" x="4033838" y="6203950"/>
          <p14:tracePt t="79532" x="4025900" y="6203950"/>
          <p14:tracePt t="79944" x="4033838" y="6203950"/>
          <p14:tracePt t="79952" x="4049713" y="6203950"/>
          <p14:tracePt t="79960" x="4065588" y="6203950"/>
          <p14:tracePt t="79967" x="4089400" y="6203950"/>
          <p14:tracePt t="79975" x="4097338" y="6203950"/>
          <p14:tracePt t="79982" x="4113213" y="6203950"/>
          <p14:tracePt t="79990" x="4121150" y="6203950"/>
          <p14:tracePt t="79997" x="4137025" y="6203950"/>
          <p14:tracePt t="80005" x="4144963" y="6203950"/>
          <p14:tracePt t="80020" x="4152900" y="6203950"/>
          <p14:tracePt t="80057" x="4160838" y="6203950"/>
          <p14:tracePt t="80072" x="4168775" y="6203950"/>
          <p14:tracePt t="80087" x="4176713" y="6203950"/>
          <p14:tracePt t="80102" x="4192588" y="6203950"/>
          <p14:tracePt t="80110" x="4200525" y="6203950"/>
          <p14:tracePt t="80117" x="4210050" y="6203950"/>
          <p14:tracePt t="80125" x="4225925" y="6203950"/>
          <p14:tracePt t="80132" x="4233863" y="6203950"/>
          <p14:tracePt t="80140" x="4241800" y="6203950"/>
          <p14:tracePt t="80147" x="4249738" y="6203950"/>
          <p14:tracePt t="80154" x="4257675" y="6203950"/>
          <p14:tracePt t="80169" x="4265613" y="6203950"/>
          <p14:tracePt t="80184" x="4273550" y="6203950"/>
          <p14:tracePt t="80349" x="4281488" y="6203950"/>
          <p14:tracePt t="80499" x="4289425" y="6203950"/>
          <p14:tracePt t="81677" x="4297363" y="6203950"/>
          <p14:tracePt t="81695" x="4305300" y="6203950"/>
          <p14:tracePt t="81731" x="4305300" y="6211888"/>
          <p14:tracePt t="84260" x="4257675" y="6243638"/>
          <p14:tracePt t="84261" x="4200525" y="6275388"/>
          <p14:tracePt t="84264" x="4184650" y="6275388"/>
          <p14:tracePt t="84265" x="4168775" y="6283325"/>
          <p14:tracePt t="84272" x="4152900" y="6291263"/>
          <p14:tracePt t="84289" x="4144963" y="6291263"/>
          <p14:tracePt t="84355" x="4137025" y="6291263"/>
          <p14:tracePt t="84364" x="4129088" y="6299200"/>
          <p14:tracePt t="84369" x="4113213" y="6307138"/>
          <p14:tracePt t="84379" x="4105275" y="6307138"/>
          <p14:tracePt t="84384" x="4097338" y="6315075"/>
          <p14:tracePt t="84393" x="4081463" y="6315075"/>
          <p14:tracePt t="84400" x="4073525" y="6323013"/>
          <p14:tracePt t="84410" x="4065588" y="6323013"/>
          <p14:tracePt t="84414" x="4041775" y="6330950"/>
          <p14:tracePt t="84424" x="4025900" y="6330950"/>
          <p14:tracePt t="84430" x="4002088" y="6338888"/>
          <p14:tracePt t="84438" x="3970338" y="6348413"/>
          <p14:tracePt t="84446" x="3946525" y="6348413"/>
          <p14:tracePt t="84453" x="3922713" y="6348413"/>
          <p14:tracePt t="84463" x="3906838" y="6356350"/>
          <p14:tracePt t="84467" x="3867150" y="6364288"/>
          <p14:tracePt t="84474" x="3851275" y="6372225"/>
          <p14:tracePt t="84483" x="3825875" y="6372225"/>
          <p14:tracePt t="84490" x="3802063" y="6372225"/>
          <p14:tracePt t="84498" x="3786188" y="6380163"/>
          <p14:tracePt t="84505" x="3762375" y="6380163"/>
          <p14:tracePt t="84521" x="3738563" y="6380163"/>
          <p14:tracePt t="84528" x="3722688" y="6380163"/>
          <p14:tracePt t="84534" x="3714750" y="6380163"/>
          <p14:tracePt t="84543" x="3690938" y="6380163"/>
          <p14:tracePt t="84550" x="3683000" y="6380163"/>
          <p14:tracePt t="84560" x="3667125" y="6380163"/>
          <p14:tracePt t="84565" x="3651250" y="6380163"/>
          <p14:tracePt t="84580" x="3643313" y="6380163"/>
          <p14:tracePt t="84587" x="3635375" y="6380163"/>
          <p14:tracePt t="84594" x="3627438" y="6380163"/>
          <p14:tracePt t="84603" x="3619500" y="6380163"/>
          <p14:tracePt t="84632" x="3611563" y="6380163"/>
          <p14:tracePt t="84655" x="3603625" y="6380163"/>
          <p14:tracePt t="84669" x="3595688" y="6380163"/>
          <p14:tracePt t="84684" x="3587750" y="6380163"/>
          <p14:tracePt t="84744" x="3579813" y="6380163"/>
          <p14:tracePt t="84782" x="3579813" y="6372225"/>
          <p14:tracePt t="84797" x="3571875" y="6372225"/>
          <p14:tracePt t="84820" x="3571875" y="6364288"/>
          <p14:tracePt t="84864" x="3571875" y="6356350"/>
          <p14:tracePt t="85682" x="3579813" y="6348413"/>
          <p14:tracePt t="85690" x="3595688" y="6348413"/>
          <p14:tracePt t="85705" x="3603625" y="6338888"/>
          <p14:tracePt t="85712" x="3611563" y="6338888"/>
          <p14:tracePt t="85720" x="3619500" y="6338888"/>
          <p14:tracePt t="85727" x="3627438" y="6338888"/>
          <p14:tracePt t="85743" x="3635375" y="6338888"/>
          <p14:tracePt t="85794" x="3643313" y="6338888"/>
          <p14:tracePt t="85817" x="3651250" y="6338888"/>
          <p14:tracePt t="85832" x="3659188" y="6338888"/>
          <p14:tracePt t="85840" x="3667125" y="6338888"/>
          <p14:tracePt t="85847" x="3675063" y="6338888"/>
          <p14:tracePt t="85862" x="3683000" y="6338888"/>
          <p14:tracePt t="85870" x="3690938" y="6338888"/>
          <p14:tracePt t="85877" x="3698875" y="6338888"/>
          <p14:tracePt t="85892" x="3706813" y="6338888"/>
          <p14:tracePt t="85893" x="3714750" y="6338888"/>
          <p14:tracePt t="85899" x="3722688" y="6338888"/>
          <p14:tracePt t="85907" x="3730625" y="6338888"/>
          <p14:tracePt t="85922" x="3738563" y="6338888"/>
          <p14:tracePt t="85929" x="3746500" y="6338888"/>
          <p14:tracePt t="85946" x="3754438" y="6338888"/>
          <p14:tracePt t="85952" x="3762375" y="6330950"/>
          <p14:tracePt t="85960" x="3770313" y="6330950"/>
          <p14:tracePt t="85967" x="3778250" y="6330950"/>
          <p14:tracePt t="85982" x="3786188" y="6330950"/>
          <p14:tracePt t="85997" x="3794125" y="6330950"/>
          <p14:tracePt t="86005" x="3802063" y="6330950"/>
          <p14:tracePt t="86139" x="3810000" y="6330950"/>
          <p14:tracePt t="86154" x="3825875" y="6330950"/>
          <p14:tracePt t="86162" x="3851275" y="6330950"/>
          <p14:tracePt t="86170" x="3875088" y="6330950"/>
          <p14:tracePt t="86177" x="3898900" y="6330950"/>
          <p14:tracePt t="86185" x="3930650" y="6330950"/>
          <p14:tracePt t="86193" x="3978275" y="6330950"/>
          <p14:tracePt t="86200" x="4025900" y="6330950"/>
          <p14:tracePt t="86207" x="4081463" y="6330950"/>
          <p14:tracePt t="86215" x="4121150" y="6330950"/>
          <p14:tracePt t="86222" x="4160838" y="6330950"/>
          <p14:tracePt t="86230" x="4200525" y="6330950"/>
          <p14:tracePt t="86237" x="4233863" y="6330950"/>
          <p14:tracePt t="86244" x="4257675" y="6330950"/>
          <p14:tracePt t="86252" x="4265613" y="6330950"/>
          <p14:tracePt t="86260" x="4281488" y="6330950"/>
          <p14:tracePt t="86462" x="4289425" y="6330950"/>
          <p14:tracePt t="86469" x="4297363" y="6330950"/>
          <p14:tracePt t="86478" x="4305300" y="6330950"/>
          <p14:tracePt t="86485" x="4329113" y="6330950"/>
          <p14:tracePt t="86493" x="4352925" y="6330950"/>
          <p14:tracePt t="86500" x="4384675" y="6330950"/>
          <p14:tracePt t="86507" x="4408488" y="6330950"/>
          <p14:tracePt t="86514" x="4440238" y="6330950"/>
          <p14:tracePt t="86523" x="4464050" y="6330950"/>
          <p14:tracePt t="86530" x="4487863" y="6330950"/>
          <p14:tracePt t="86537" x="4519613" y="6330950"/>
          <p14:tracePt t="86544" x="4551363" y="6330950"/>
          <p14:tracePt t="86552" x="4584700" y="6330950"/>
          <p14:tracePt t="86559" x="4608513" y="6330950"/>
          <p14:tracePt t="86567" x="4632325" y="6330950"/>
          <p14:tracePt t="86575" x="4656138" y="6330950"/>
          <p14:tracePt t="86582" x="4664075" y="6330950"/>
          <p14:tracePt t="86590" x="4679950" y="6330950"/>
          <p14:tracePt t="86597" x="4695825" y="6330950"/>
          <p14:tracePt t="86604" x="4703763" y="6330950"/>
          <p14:tracePt t="86612" x="4711700" y="6330950"/>
          <p14:tracePt t="86619" x="4719638" y="6330950"/>
          <p14:tracePt t="86627" x="4727575" y="6330950"/>
          <p14:tracePt t="86657" x="4735513" y="6330950"/>
          <p14:tracePt t="86710" x="4743450" y="6330950"/>
          <p14:tracePt t="86777" x="4751388" y="6330950"/>
          <p14:tracePt t="86808" x="4759325" y="6330950"/>
          <p14:tracePt t="86822" x="4767263" y="6330950"/>
          <p14:tracePt t="86837" x="4783138" y="6330950"/>
          <p14:tracePt t="86852" x="4791075" y="6330950"/>
          <p14:tracePt t="86868" x="4799013" y="6323013"/>
          <p14:tracePt t="86875" x="4806950" y="6323013"/>
          <p14:tracePt t="86891" x="4814888" y="6323013"/>
          <p14:tracePt t="86927" x="4822825" y="6323013"/>
          <p14:tracePt t="86950" x="4830763" y="6323013"/>
          <p14:tracePt t="86965" x="4838700" y="6315075"/>
          <p14:tracePt t="87002" x="4846638" y="6315075"/>
          <p14:tracePt t="87017" x="4854575" y="6315075"/>
          <p14:tracePt t="87025" x="4862513" y="6315075"/>
          <p14:tracePt t="87032" x="4870450" y="6307138"/>
          <p14:tracePt t="87047" x="4878388" y="6307138"/>
          <p14:tracePt t="87071" x="4886325" y="6307138"/>
          <p14:tracePt t="87085" x="4894263" y="6307138"/>
          <p14:tracePt t="87107" x="4902200" y="6307138"/>
          <p14:tracePt t="87130" x="4910138" y="6307138"/>
          <p14:tracePt t="87145" x="4918075" y="6299200"/>
          <p14:tracePt t="87152" x="4926013" y="6299200"/>
          <p14:tracePt t="87175" x="4933950" y="6299200"/>
          <p14:tracePt t="87206" x="4943475" y="6299200"/>
          <p14:tracePt t="87264" x="4951413" y="6299200"/>
          <p14:tracePt t="87273" x="4959350" y="6291263"/>
          <p14:tracePt t="87295" x="4967288" y="6291263"/>
          <p14:tracePt t="87369" x="4975225" y="6291263"/>
          <p14:tracePt t="87512" x="4983163" y="6291263"/>
          <p14:tracePt t="87534" x="4991100" y="6291263"/>
          <p14:tracePt t="87550" x="4991100" y="6283325"/>
          <p14:tracePt t="87587" x="4999038" y="6283325"/>
          <p14:tracePt t="87617" x="5006975" y="6283325"/>
          <p14:tracePt t="87634" x="5014913" y="6283325"/>
          <p14:tracePt t="87649" x="5022850" y="6283325"/>
          <p14:tracePt t="87662" x="5030788" y="6283325"/>
          <p14:tracePt t="87677" x="5038725" y="6283325"/>
          <p14:tracePt t="87700" x="5046663" y="6283325"/>
          <p14:tracePt t="87708" x="5054600" y="6283325"/>
          <p14:tracePt t="87722" x="5062538" y="6275388"/>
          <p14:tracePt t="87729" x="5070475" y="6275388"/>
          <p14:tracePt t="87745" x="5078413" y="6275388"/>
          <p14:tracePt t="87752" x="5086350" y="6275388"/>
          <p14:tracePt t="87759" x="5102225" y="6275388"/>
          <p14:tracePt t="87767" x="5110163" y="6275388"/>
          <p14:tracePt t="87775" x="5126038" y="6275388"/>
          <p14:tracePt t="87782" x="5133975" y="6275388"/>
          <p14:tracePt t="87789" x="5149850" y="6275388"/>
          <p14:tracePt t="87797" x="5157788" y="6275388"/>
          <p14:tracePt t="87805" x="5173663" y="6275388"/>
          <p14:tracePt t="87812" x="5181600" y="6275388"/>
          <p14:tracePt t="87821" x="5189538" y="6275388"/>
          <p14:tracePt t="87827" x="5205413" y="6267450"/>
          <p14:tracePt t="87835" x="5213350" y="6267450"/>
          <p14:tracePt t="87842" x="5221288" y="6267450"/>
          <p14:tracePt t="87850" x="5229225" y="6267450"/>
          <p14:tracePt t="87865" x="5237163" y="6267450"/>
          <p14:tracePt t="87875" x="5245100" y="6267450"/>
          <p14:tracePt t="87879" x="5253038" y="6267450"/>
          <p14:tracePt t="87984" x="5260975" y="6267450"/>
          <p14:tracePt t="88254" x="5268913" y="6267450"/>
          <p14:tracePt t="88271" x="5276850" y="6267450"/>
          <p14:tracePt t="88277" x="5284788" y="6267450"/>
          <p14:tracePt t="88293" x="5292725" y="6267450"/>
          <p14:tracePt t="88301" x="5300663" y="6267450"/>
          <p14:tracePt t="88308" x="5310188" y="6267450"/>
          <p14:tracePt t="88316" x="5318125" y="6267450"/>
          <p14:tracePt t="88329" x="5326063" y="6267450"/>
          <p14:tracePt t="88340" x="5334000" y="6267450"/>
          <p14:tracePt t="88345" x="5341938" y="6267450"/>
          <p14:tracePt t="88360" x="5357813" y="6267450"/>
          <p14:tracePt t="88369" x="5365750" y="6267450"/>
          <p14:tracePt t="88383" x="5373688" y="6267450"/>
          <p14:tracePt t="88407" x="5381625" y="6267450"/>
          <p14:tracePt t="88442" x="5389563" y="6267450"/>
          <p14:tracePt t="88592" x="5397500" y="6267450"/>
          <p14:tracePt t="88624" x="5405438" y="6267450"/>
          <p14:tracePt t="88675" x="5413375" y="6267450"/>
          <p14:tracePt t="88727" x="5421313" y="6267450"/>
          <p14:tracePt t="88824" x="5429250" y="6267450"/>
          <p14:tracePt t="89072" x="5437188" y="6267450"/>
          <p14:tracePt t="89079" x="5445125" y="6267450"/>
          <p14:tracePt t="89088" x="5453063" y="6267450"/>
          <p14:tracePt t="89102" x="5461000" y="6267450"/>
          <p14:tracePt t="89117" x="5461000" y="6259513"/>
          <p14:tracePt t="89124" x="5468938" y="6259513"/>
          <p14:tracePt t="89177" x="5476875" y="6259513"/>
          <p14:tracePt t="89200" x="5484813" y="6259513"/>
          <p14:tracePt t="89259" x="5492750" y="6259513"/>
          <p14:tracePt t="94100" x="5468938" y="6259513"/>
          <p14:tracePt t="94102" x="5453063" y="6259513"/>
          <p14:tracePt t="94114" x="5445125" y="6259513"/>
          <p14:tracePt t="94390" x="5437188" y="6259513"/>
          <p14:tracePt t="94405" x="5429250" y="6259513"/>
          <p14:tracePt t="94421" x="5421313" y="6259513"/>
          <p14:tracePt t="94429" x="5413375" y="6259513"/>
          <p14:tracePt t="94443" x="5413375" y="6267450"/>
          <p14:tracePt t="94452" x="5405438" y="6267450"/>
          <p14:tracePt t="94467" x="5397500" y="6267450"/>
          <p14:tracePt t="94518" x="5389563" y="6267450"/>
          <p14:tracePt t="94547" x="5381625" y="6267450"/>
          <p14:tracePt t="94585" x="5373688" y="6267450"/>
          <p14:tracePt t="94608" x="5365750" y="6267450"/>
          <p14:tracePt t="94630" x="5357813" y="6267450"/>
          <p14:tracePt t="94637" x="5349875" y="6267450"/>
          <p14:tracePt t="94668" x="5341938" y="6267450"/>
          <p14:tracePt t="94705" x="5334000" y="6267450"/>
          <p14:tracePt t="94794" x="5326063" y="6267450"/>
          <p14:tracePt t="94840" x="5318125" y="6267450"/>
          <p14:tracePt t="94893" x="5310188" y="6267450"/>
          <p14:tracePt t="94908" x="5300663" y="6267450"/>
          <p14:tracePt t="94922" x="5284788" y="6267450"/>
          <p14:tracePt t="94930" x="5268913" y="6275388"/>
          <p14:tracePt t="94945" x="5253038" y="6275388"/>
          <p14:tracePt t="94953" x="5245100" y="6275388"/>
          <p14:tracePt t="94960" x="5237163" y="6275388"/>
          <p14:tracePt t="94968" x="5229225" y="6275388"/>
          <p14:tracePt t="95177" x="5221288" y="6275388"/>
          <p14:tracePt t="95186" x="5205413" y="6275388"/>
          <p14:tracePt t="95192" x="5173663" y="6275388"/>
          <p14:tracePt t="95202" x="5133975" y="6283325"/>
          <p14:tracePt t="95208" x="5110163" y="6283325"/>
          <p14:tracePt t="95216" x="5054600" y="6291263"/>
          <p14:tracePt t="95222" x="4991100" y="6299200"/>
          <p14:tracePt t="95230" x="4926013" y="6307138"/>
          <p14:tracePt t="95238" x="4862513" y="6307138"/>
          <p14:tracePt t="95245" x="4806950" y="6307138"/>
          <p14:tracePt t="95253" x="4759325" y="6307138"/>
          <p14:tracePt t="95260" x="4711700" y="6307138"/>
          <p14:tracePt t="95268" x="4687888" y="6307138"/>
          <p14:tracePt t="95275" x="4664075" y="6307138"/>
          <p14:tracePt t="95283" x="4656138" y="6307138"/>
          <p14:tracePt t="95290" x="4640263" y="6307138"/>
          <p14:tracePt t="95298" x="4632325" y="6307138"/>
          <p14:tracePt t="95313" x="4624388" y="6307138"/>
          <p14:tracePt t="95351" x="4616450" y="6307138"/>
          <p14:tracePt t="95417" x="4608513" y="6307138"/>
          <p14:tracePt t="95643" x="4624388" y="6307138"/>
          <p14:tracePt t="95651" x="4632325" y="6307138"/>
          <p14:tracePt t="95658" x="4640263" y="6307138"/>
          <p14:tracePt t="95665" x="4648200" y="6307138"/>
          <p14:tracePt t="95673" x="4672013" y="6307138"/>
          <p14:tracePt t="95680" x="4679950" y="6307138"/>
          <p14:tracePt t="95688" x="4695825" y="6307138"/>
          <p14:tracePt t="95695" x="4703763" y="6307138"/>
          <p14:tracePt t="95702" x="4711700" y="6307138"/>
          <p14:tracePt t="95710" x="4719638" y="6307138"/>
          <p14:tracePt t="95718" x="4727575" y="6307138"/>
          <p14:tracePt t="95725" x="4751388" y="6307138"/>
          <p14:tracePt t="95740" x="4767263" y="6307138"/>
          <p14:tracePt t="95748" x="4775200" y="6307138"/>
          <p14:tracePt t="95755" x="4799013" y="6307138"/>
          <p14:tracePt t="95770" x="4806950" y="6307138"/>
          <p14:tracePt t="95778" x="4822825" y="6307138"/>
          <p14:tracePt t="95785" x="4838700" y="6307138"/>
          <p14:tracePt t="95800" x="4846638" y="6307138"/>
          <p14:tracePt t="97234" x="4854575" y="6307138"/>
          <p14:tracePt t="97555" x="4862513" y="6307138"/>
          <p14:tracePt t="97565" x="4870450" y="6307138"/>
          <p14:tracePt t="97570" x="4878388" y="6307138"/>
          <p14:tracePt t="97577" x="4894263" y="6307138"/>
          <p14:tracePt t="97585" x="4902200" y="6307138"/>
          <p14:tracePt t="97594" x="4918075" y="6307138"/>
          <p14:tracePt t="97601" x="4943475" y="6307138"/>
          <p14:tracePt t="97609" x="4951413" y="6307138"/>
          <p14:tracePt t="97616" x="4975225" y="6307138"/>
          <p14:tracePt t="97624" x="4983163" y="6307138"/>
          <p14:tracePt t="97631" x="4991100" y="6307138"/>
          <p14:tracePt t="97637" x="4999038" y="6307138"/>
          <p14:tracePt t="97645" x="5006975" y="6307138"/>
          <p14:tracePt t="97652" x="5014913" y="6307138"/>
          <p14:tracePt t="97684" x="5022850" y="6307138"/>
          <p14:tracePt t="97697" x="5030788" y="6307138"/>
          <p14:tracePt t="97713" x="5038725" y="6307138"/>
          <p14:tracePt t="97735" x="5046663" y="6307138"/>
          <p14:tracePt t="97750" x="5054600" y="6307138"/>
          <p14:tracePt t="97757" x="5062538" y="6307138"/>
          <p14:tracePt t="97772" x="5070475" y="6307138"/>
          <p14:tracePt t="97780" x="5078413" y="6307138"/>
          <p14:tracePt t="97787" x="5086350" y="6307138"/>
          <p14:tracePt t="97796" x="5094288" y="6307138"/>
          <p14:tracePt t="97802" x="5102225" y="6307138"/>
          <p14:tracePt t="97810" x="5110163" y="6299200"/>
          <p14:tracePt t="97818" x="5118100" y="6299200"/>
          <p14:tracePt t="97825" x="5126038" y="6299200"/>
          <p14:tracePt t="97833" x="5133975" y="6299200"/>
          <p14:tracePt t="97840" x="5141913" y="6299200"/>
          <p14:tracePt t="97847" x="5149850" y="6299200"/>
          <p14:tracePt t="97854" x="5157788" y="6299200"/>
          <p14:tracePt t="97870" x="5165725" y="6299200"/>
          <p14:tracePt t="97883" x="5173663" y="6299200"/>
          <p14:tracePt t="98237" x="5181600" y="6299200"/>
          <p14:tracePt t="98245" x="5197475" y="6299200"/>
          <p14:tracePt t="98252" x="5213350" y="6299200"/>
          <p14:tracePt t="98259" x="5237163" y="6299200"/>
          <p14:tracePt t="98267" x="5253038" y="6291263"/>
          <p14:tracePt t="98274" x="5276850" y="6291263"/>
          <p14:tracePt t="98283" x="5300663" y="6291263"/>
          <p14:tracePt t="98290" x="5318125" y="6283325"/>
          <p14:tracePt t="98298" x="5341938" y="6283325"/>
          <p14:tracePt t="98305" x="5349875" y="6283325"/>
          <p14:tracePt t="98313" x="5365750" y="6283325"/>
          <p14:tracePt t="98320" x="5373688" y="6283325"/>
          <p14:tracePt t="98335" x="5381625" y="6283325"/>
          <p14:tracePt t="99737" x="5389563" y="6283325"/>
          <p14:tracePt t="99746" x="5405438" y="6283325"/>
          <p14:tracePt t="99753" x="5421313" y="6283325"/>
          <p14:tracePt t="99762" x="5453063" y="6283325"/>
          <p14:tracePt t="99767" x="5476875" y="6283325"/>
          <p14:tracePt t="99777" x="5516563" y="6283325"/>
          <p14:tracePt t="99783" x="5548313" y="6283325"/>
          <p14:tracePt t="99792" x="5588000" y="6283325"/>
          <p14:tracePt t="99798" x="5619750" y="6283325"/>
          <p14:tracePt t="99808" x="5643563" y="6283325"/>
          <p14:tracePt t="99814" x="5684838" y="6283325"/>
          <p14:tracePt t="99822" x="5708650" y="6291263"/>
          <p14:tracePt t="99830" x="5716588" y="6291263"/>
          <p14:tracePt t="99836" x="5724525" y="6299200"/>
          <p14:tracePt t="99843" x="5740400" y="6299200"/>
          <p14:tracePt t="103894" x="0" y="0"/>
        </p14:tracePtLst>
        <p14:tracePtLst>
          <p14:tracePt t="113450" x="3484563" y="5072063"/>
          <p14:tracePt t="113702" x="3492500" y="5072063"/>
          <p14:tracePt t="113718" x="3500438" y="5072063"/>
          <p14:tracePt t="113748" x="3508375" y="5072063"/>
          <p14:tracePt t="113763" x="3516313" y="5072063"/>
          <p14:tracePt t="113772" x="3524250" y="5072063"/>
          <p14:tracePt t="113778" x="3532188" y="5072063"/>
          <p14:tracePt t="113786" x="3548063" y="5072063"/>
          <p14:tracePt t="113793" x="3563938" y="5072063"/>
          <p14:tracePt t="113800" x="3587750" y="5072063"/>
          <p14:tracePt t="113808" x="3603625" y="5080000"/>
          <p14:tracePt t="113816" x="3627438" y="5080000"/>
          <p14:tracePt t="113823" x="3651250" y="5080000"/>
          <p14:tracePt t="113831" x="3675063" y="5080000"/>
          <p14:tracePt t="113838" x="3698875" y="5080000"/>
          <p14:tracePt t="113846" x="3722688" y="5087938"/>
          <p14:tracePt t="113853" x="3746500" y="5087938"/>
          <p14:tracePt t="113861" x="3762375" y="5087938"/>
          <p14:tracePt t="113867" x="3786188" y="5095875"/>
          <p14:tracePt t="113887" x="3851275" y="5095875"/>
          <p14:tracePt t="113891" x="3875088" y="5095875"/>
          <p14:tracePt t="113898" x="3898900" y="5095875"/>
          <p14:tracePt t="113906" x="3930650" y="5095875"/>
          <p14:tracePt t="113913" x="3946525" y="5095875"/>
          <p14:tracePt t="113920" x="3970338" y="5095875"/>
          <p14:tracePt t="113928" x="4002088" y="5095875"/>
          <p14:tracePt t="113936" x="4041775" y="5095875"/>
          <p14:tracePt t="113943" x="4073525" y="5095875"/>
          <p14:tracePt t="113951" x="4105275" y="5095875"/>
          <p14:tracePt t="113957" x="4137025" y="5095875"/>
          <p14:tracePt t="113966" x="4160838" y="5095875"/>
          <p14:tracePt t="113973" x="4200525" y="5095875"/>
          <p14:tracePt t="113980" x="4241800" y="5095875"/>
          <p14:tracePt t="113988" x="4297363" y="5095875"/>
          <p14:tracePt t="113996" x="4352925" y="5095875"/>
          <p14:tracePt t="114003" x="4408488" y="5095875"/>
          <p14:tracePt t="114011" x="4456113" y="5095875"/>
          <p14:tracePt t="114018" x="4503738" y="5095875"/>
          <p14:tracePt t="114025" x="4567238" y="5103813"/>
          <p14:tracePt t="114033" x="4608513" y="5103813"/>
          <p14:tracePt t="114040" x="4687888" y="5103813"/>
          <p14:tracePt t="114048" x="4727575" y="5103813"/>
          <p14:tracePt t="114056" x="4791075" y="5103813"/>
          <p14:tracePt t="114062" x="4838700" y="5103813"/>
          <p14:tracePt t="114070" x="4886325" y="5111750"/>
          <p14:tracePt t="114078" x="4933950" y="5111750"/>
          <p14:tracePt t="114086" x="4991100" y="5111750"/>
          <p14:tracePt t="114092" x="5054600" y="5111750"/>
          <p14:tracePt t="114101" x="5102225" y="5111750"/>
          <p14:tracePt t="114108" x="5157788" y="5111750"/>
          <p14:tracePt t="114117" x="5189538" y="5119688"/>
          <p14:tracePt t="114123" x="5237163" y="5119688"/>
          <p14:tracePt t="114131" x="5292725" y="5119688"/>
          <p14:tracePt t="114137" x="5326063" y="5119688"/>
          <p14:tracePt t="114146" x="5365750" y="5119688"/>
          <p14:tracePt t="114153" x="5397500" y="5119688"/>
          <p14:tracePt t="114160" x="5421313" y="5119688"/>
          <p14:tracePt t="114168" x="5437188" y="5119688"/>
          <p14:tracePt t="114175" x="5453063" y="5119688"/>
          <p14:tracePt t="114183" x="5468938" y="5119688"/>
          <p14:tracePt t="114200" x="5476875" y="5119688"/>
          <p14:tracePt t="114228" x="5484813" y="5119688"/>
          <p14:tracePt t="115691" x="0" y="0"/>
        </p14:tracePtLst>
        <p14:tracePtLst>
          <p14:tracePt t="120529" x="3667125" y="5048250"/>
          <p14:tracePt t="120655" x="3683000" y="5040313"/>
          <p14:tracePt t="120664" x="3690938" y="5040313"/>
          <p14:tracePt t="120672" x="3706813" y="5032375"/>
          <p14:tracePt t="120678" x="3714750" y="5032375"/>
          <p14:tracePt t="120685" x="3730625" y="5032375"/>
          <p14:tracePt t="120692" x="3738563" y="5032375"/>
          <p14:tracePt t="120701" x="3754438" y="5032375"/>
          <p14:tracePt t="120709" x="3770313" y="5032375"/>
          <p14:tracePt t="120716" x="3778250" y="5032375"/>
          <p14:tracePt t="120723" x="3794125" y="5032375"/>
          <p14:tracePt t="120732" x="3810000" y="5032375"/>
          <p14:tracePt t="120739" x="3851275" y="5040313"/>
          <p14:tracePt t="120746" x="3875088" y="5048250"/>
          <p14:tracePt t="120754" x="3906838" y="5048250"/>
          <p14:tracePt t="120762" x="3962400" y="5064125"/>
          <p14:tracePt t="120768" x="4010025" y="5072063"/>
          <p14:tracePt t="120776" x="4073525" y="5087938"/>
          <p14:tracePt t="120783" x="4152900" y="5095875"/>
          <p14:tracePt t="120791" x="4225925" y="5103813"/>
          <p14:tracePt t="120798" x="4313238" y="5119688"/>
          <p14:tracePt t="120806" x="4392613" y="5119688"/>
          <p14:tracePt t="120814" x="4464050" y="5127625"/>
          <p14:tracePt t="120822" x="4535488" y="5135563"/>
          <p14:tracePt t="120828" x="4608513" y="5135563"/>
          <p14:tracePt t="120837" x="4687888" y="5135563"/>
          <p14:tracePt t="120845" x="4735513" y="5135563"/>
          <p14:tracePt t="120851" x="4791075" y="5135563"/>
          <p14:tracePt t="120858" x="4822825" y="5135563"/>
          <p14:tracePt t="120865" x="4854575" y="5135563"/>
          <p14:tracePt t="120881" x="4878388" y="5135563"/>
          <p14:tracePt t="120881" x="4902200" y="5135563"/>
          <p14:tracePt t="120888" x="4910138" y="5135563"/>
          <p14:tracePt t="120896" x="4918075" y="5135563"/>
          <p14:tracePt t="120902" x="4943475" y="5135563"/>
          <p14:tracePt t="120911" x="4951413" y="5135563"/>
          <p14:tracePt t="120917" x="4967288" y="5135563"/>
          <p14:tracePt t="120926" x="4991100" y="5135563"/>
          <p14:tracePt t="120933" x="4999038" y="5135563"/>
          <p14:tracePt t="120940" x="5022850" y="5135563"/>
          <p14:tracePt t="120949" x="5046663" y="5135563"/>
          <p14:tracePt t="120956" x="5070475" y="5135563"/>
          <p14:tracePt t="120963" x="5094288" y="5135563"/>
          <p14:tracePt t="120971" x="5118100" y="5135563"/>
          <p14:tracePt t="120978" x="5141913" y="5135563"/>
          <p14:tracePt t="120985" x="5165725" y="5135563"/>
          <p14:tracePt t="120995" x="5189538" y="5135563"/>
          <p14:tracePt t="121000" x="5205413" y="5135563"/>
          <p14:tracePt t="121008" x="5229225" y="5135563"/>
          <p14:tracePt t="121015" x="5245100" y="5135563"/>
          <p14:tracePt t="121023" x="5260975" y="5135563"/>
          <p14:tracePt t="121031" x="5276850" y="5135563"/>
          <p14:tracePt t="121038" x="5292725" y="5135563"/>
          <p14:tracePt t="121046" x="5310188" y="5135563"/>
          <p14:tracePt t="121053" x="5318125" y="5135563"/>
          <p14:tracePt t="121061" x="5326063" y="5135563"/>
          <p14:tracePt t="121068" x="5341938" y="5135563"/>
          <p14:tracePt t="121076" x="5349875" y="5135563"/>
          <p14:tracePt t="121083" x="5357813" y="5135563"/>
          <p14:tracePt t="121090" x="5373688" y="5135563"/>
          <p14:tracePt t="121106" x="5381625" y="5135563"/>
          <p14:tracePt t="121121" x="5389563" y="5135563"/>
          <p14:tracePt t="121128" x="5405438" y="5135563"/>
          <p14:tracePt t="121136" x="5413375" y="5135563"/>
          <p14:tracePt t="121143" x="5421313" y="5135563"/>
          <p14:tracePt t="121151" x="5429250" y="5135563"/>
          <p14:tracePt t="121165" x="5437188" y="5135563"/>
          <p14:tracePt t="121181" x="5445125" y="5135563"/>
          <p14:tracePt t="121188" x="5453063" y="5135563"/>
          <p14:tracePt t="121203" x="5461000" y="5135563"/>
          <p14:tracePt t="121233" x="5468938" y="5135563"/>
          <p14:tracePt t="121248" x="5476875" y="5135563"/>
          <p14:tracePt t="121263" x="5484813" y="5135563"/>
          <p14:tracePt t="121301" x="5492750" y="5135563"/>
          <p14:tracePt t="122831" x="0" y="0"/>
        </p14:tracePtLst>
      </p14:laserTraceLst>
    </p:ext>
    <p:ext uri="{E180D4A7-C9FB-4DFB-919C-405C955672EB}">
      <p14:showEvtLst xmlns:p14="http://schemas.microsoft.com/office/powerpoint/2010/main">
        <p14:playEvt time="29" objId="10"/>
        <p14:stopEvt time="123758" objId="1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7A321-297E-4C0E-BDFD-E0F0597D9B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878DD4-BDBE-496E-8011-54F0B204E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9C17E56C-B1CE-4F20-970A-5FF8A133287C}"/>
                  </a:ext>
                </a:extLst>
              </p14:cNvPr>
              <p14:cNvContentPartPr/>
              <p14:nvPr/>
            </p14:nvContentPartPr>
            <p14:xfrm>
              <a:off x="2885705" y="1271249"/>
              <a:ext cx="1512000" cy="734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9C17E56C-B1CE-4F20-970A-5FF8A13328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6065" y="1091249"/>
                <a:ext cx="169164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18A50251-7CB0-404E-8084-F4898FD9A262}"/>
                  </a:ext>
                </a:extLst>
              </p14:cNvPr>
              <p14:cNvContentPartPr/>
              <p14:nvPr/>
            </p14:nvContentPartPr>
            <p14:xfrm>
              <a:off x="2915770" y="1440809"/>
              <a:ext cx="1438560" cy="446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18A50251-7CB0-404E-8084-F4898FD9A2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770" y="1260809"/>
                <a:ext cx="161820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9CDF6AB-8419-4512-9B7B-4730956A6509}"/>
                  </a:ext>
                </a:extLst>
              </p14:cNvPr>
              <p14:cNvContentPartPr/>
              <p14:nvPr/>
            </p14:nvContentPartPr>
            <p14:xfrm>
              <a:off x="7797834" y="3321089"/>
              <a:ext cx="148680" cy="162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9CDF6AB-8419-4512-9B7B-4730956A65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79834" y="3303089"/>
                <a:ext cx="1843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04256960-9C93-46E5-B3B8-0F5F4094B0AF}"/>
                  </a:ext>
                </a:extLst>
              </p14:cNvPr>
              <p14:cNvContentPartPr/>
              <p14:nvPr/>
            </p14:nvContentPartPr>
            <p14:xfrm>
              <a:off x="7779474" y="3414689"/>
              <a:ext cx="145080" cy="612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04256960-9C93-46E5-B3B8-0F5F4094B0A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61834" y="3396689"/>
                <a:ext cx="1807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DC226532-732E-45DF-9D6E-BB01D37ECFE9}"/>
                  </a:ext>
                </a:extLst>
              </p14:cNvPr>
              <p14:cNvContentPartPr/>
              <p14:nvPr/>
            </p14:nvContentPartPr>
            <p14:xfrm>
              <a:off x="8009874" y="3164489"/>
              <a:ext cx="186120" cy="3254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DC226532-732E-45DF-9D6E-BB01D37ECF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91874" y="3146849"/>
                <a:ext cx="22176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D7DD1876-B896-4334-BA4E-B80C4D40F994}"/>
                  </a:ext>
                </a:extLst>
              </p14:cNvPr>
              <p14:cNvContentPartPr/>
              <p14:nvPr/>
            </p14:nvContentPartPr>
            <p14:xfrm>
              <a:off x="7555914" y="3164129"/>
              <a:ext cx="144720" cy="369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D7DD1876-B896-4334-BA4E-B80C4D40F99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37959" y="3146489"/>
                <a:ext cx="180272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D3CE2D30-5F53-4E4C-A62D-2AF69E27F5D8}"/>
                  </a:ext>
                </a:extLst>
              </p14:cNvPr>
              <p14:cNvContentPartPr/>
              <p14:nvPr/>
            </p14:nvContentPartPr>
            <p14:xfrm>
              <a:off x="7891794" y="3979889"/>
              <a:ext cx="99720" cy="468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D3CE2D30-5F53-4E4C-A62D-2AF69E27F5D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73794" y="3962249"/>
                <a:ext cx="1353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CF812A62-50F0-43BE-981A-296CB605D508}"/>
                  </a:ext>
                </a:extLst>
              </p14:cNvPr>
              <p14:cNvContentPartPr/>
              <p14:nvPr/>
            </p14:nvContentPartPr>
            <p14:xfrm>
              <a:off x="7888554" y="4072769"/>
              <a:ext cx="105840" cy="1296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CF812A62-50F0-43BE-981A-296CB605D50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70554" y="4055129"/>
                <a:ext cx="1414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D77851F3-94E3-4948-BFAD-3A57A17DB7E0}"/>
                  </a:ext>
                </a:extLst>
              </p14:cNvPr>
              <p14:cNvContentPartPr/>
              <p14:nvPr/>
            </p14:nvContentPartPr>
            <p14:xfrm>
              <a:off x="8110314" y="3979889"/>
              <a:ext cx="192960" cy="15336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D77851F3-94E3-4948-BFAD-3A57A17DB7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92314" y="3962249"/>
                <a:ext cx="2286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C56BF9D1-28D1-4BAE-8DC1-0E835A731BF6}"/>
                  </a:ext>
                </a:extLst>
              </p14:cNvPr>
              <p14:cNvContentPartPr/>
              <p14:nvPr/>
            </p14:nvContentPartPr>
            <p14:xfrm>
              <a:off x="8371674" y="3969449"/>
              <a:ext cx="205560" cy="247680"/>
            </p14:xfrm>
          </p:contentPart>
        </mc:Choice>
        <mc:Fallback xmlns=""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C56BF9D1-28D1-4BAE-8DC1-0E835A731BF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53674" y="3951783"/>
                <a:ext cx="24120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E90613CA-EC9A-41E4-8F07-E39F9E191034}"/>
                  </a:ext>
                </a:extLst>
              </p14:cNvPr>
              <p14:cNvContentPartPr/>
              <p14:nvPr/>
            </p14:nvContentPartPr>
            <p14:xfrm>
              <a:off x="7546554" y="3861449"/>
              <a:ext cx="211320" cy="35064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E90613CA-EC9A-41E4-8F07-E39F9E19103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28554" y="3843449"/>
                <a:ext cx="24696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D0FC1B14-5259-4332-9FDF-D1769481575E}"/>
                  </a:ext>
                </a:extLst>
              </p14:cNvPr>
              <p14:cNvContentPartPr/>
              <p14:nvPr/>
            </p14:nvContentPartPr>
            <p14:xfrm>
              <a:off x="8445114" y="3840929"/>
              <a:ext cx="34560" cy="3312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D0FC1B14-5259-4332-9FDF-D1769481575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27474" y="3823289"/>
                <a:ext cx="70200" cy="6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s500">
            <a:hlinkClick r:id="" action="ppaction://media"/>
            <a:extLst>
              <a:ext uri="{FF2B5EF4-FFF2-40B4-BE49-F238E27FC236}">
                <a16:creationId xmlns:a16="http://schemas.microsoft.com/office/drawing/2014/main" id="{D4A79B23-4A30-4931-B542-47D338C4E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72434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9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34"/>
    </mc:Choice>
    <mc:Fallback>
      <p:transition spd="slow" advTm="15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03" x="5986463" y="893763"/>
          <p14:tracePt t="11754" x="5994400" y="885825"/>
          <p14:tracePt t="11763" x="6002338" y="877888"/>
          <p14:tracePt t="11769" x="6010275" y="877888"/>
          <p14:tracePt t="11779" x="6018213" y="877888"/>
          <p14:tracePt t="11793" x="6034088" y="877888"/>
          <p14:tracePt t="11800" x="6043613" y="869950"/>
          <p14:tracePt t="11806" x="6051550" y="869950"/>
          <p14:tracePt t="11822" x="6059488" y="862013"/>
          <p14:tracePt t="11831" x="6083300" y="852488"/>
          <p14:tracePt t="11838" x="6091238" y="852488"/>
          <p14:tracePt t="11844" x="6107113" y="844550"/>
          <p14:tracePt t="11852" x="6115050" y="844550"/>
          <p14:tracePt t="11860" x="6138863" y="836613"/>
          <p14:tracePt t="11867" x="6162675" y="828675"/>
          <p14:tracePt t="11874" x="6178550" y="828675"/>
          <p14:tracePt t="11882" x="6202363" y="828675"/>
          <p14:tracePt t="11889" x="6218238" y="820738"/>
          <p14:tracePt t="11897" x="6226175" y="820738"/>
          <p14:tracePt t="11904" x="6242050" y="812800"/>
          <p14:tracePt t="11912" x="6265863" y="812800"/>
          <p14:tracePt t="11920" x="6273800" y="812800"/>
          <p14:tracePt t="11927" x="6281738" y="812800"/>
          <p14:tracePt t="11934" x="6297613" y="804863"/>
          <p14:tracePt t="11942" x="6305550" y="804863"/>
          <p14:tracePt t="11949" x="6313488" y="804863"/>
          <p14:tracePt t="11957" x="6321425" y="804863"/>
          <p14:tracePt t="11964" x="6337300" y="796925"/>
          <p14:tracePt t="11972" x="6345238" y="796925"/>
          <p14:tracePt t="11980" x="6361113" y="796925"/>
          <p14:tracePt t="11987" x="6376988" y="796925"/>
          <p14:tracePt t="11994" x="6402388" y="796925"/>
          <p14:tracePt t="12002" x="6418263" y="796925"/>
          <p14:tracePt t="12010" x="6426200" y="796925"/>
          <p14:tracePt t="12016" x="6442075" y="796925"/>
          <p14:tracePt t="12024" x="6457950" y="796925"/>
          <p14:tracePt t="12032" x="6473825" y="796925"/>
          <p14:tracePt t="12039" x="6497638" y="796925"/>
          <p14:tracePt t="12054" x="6505575" y="796925"/>
          <p14:tracePt t="12370" x="6497638" y="820738"/>
          <p14:tracePt t="12377" x="6489700" y="828675"/>
          <p14:tracePt t="12384" x="6473825" y="844550"/>
          <p14:tracePt t="12392" x="6473825" y="862013"/>
          <p14:tracePt t="12400" x="6457950" y="869950"/>
          <p14:tracePt t="12407" x="6457950" y="877888"/>
          <p14:tracePt t="12414" x="6450013" y="893763"/>
          <p14:tracePt t="12422" x="6442075" y="893763"/>
          <p14:tracePt t="12431" x="6442075" y="901700"/>
          <p14:tracePt t="12437" x="6434138" y="901700"/>
          <p14:tracePt t="12445" x="6434138" y="909638"/>
          <p14:tracePt t="16467" x="6426200" y="981075"/>
          <p14:tracePt t="16468" x="6426200" y="1171575"/>
          <p14:tracePt t="16472" x="6426200" y="1195388"/>
          <p14:tracePt t="16473" x="6434138" y="1220788"/>
          <p14:tracePt t="16479" x="6434138" y="1244600"/>
          <p14:tracePt t="16488" x="6442075" y="1252538"/>
          <p14:tracePt t="16495" x="6442075" y="1260475"/>
          <p14:tracePt t="16504" x="6442075" y="1268413"/>
          <p14:tracePt t="16511" x="6442075" y="1276350"/>
          <p14:tracePt t="18002" x="6376988" y="1292225"/>
          <p14:tracePt t="18009" x="6170613" y="1339850"/>
          <p14:tracePt t="18018" x="6018213" y="1379538"/>
          <p14:tracePt t="18026" x="5803900" y="1450975"/>
          <p14:tracePt t="18033" x="5588000" y="1498600"/>
          <p14:tracePt t="18041" x="5397500" y="1547813"/>
          <p14:tracePt t="18047" x="5221288" y="1595438"/>
          <p14:tracePt t="18059" x="5046663" y="1651000"/>
          <p14:tracePt t="18062" x="4933950" y="1690688"/>
          <p14:tracePt t="18072" x="4822825" y="1722438"/>
          <p14:tracePt t="18078" x="4735513" y="1762125"/>
          <p14:tracePt t="18084" x="4664075" y="1801813"/>
          <p14:tracePt t="18092" x="4608513" y="1833563"/>
          <p14:tracePt t="18101" x="4559300" y="1865313"/>
          <p14:tracePt t="18108" x="4527550" y="1898650"/>
          <p14:tracePt t="18116" x="4495800" y="1914525"/>
          <p14:tracePt t="18125" x="4464050" y="1930400"/>
          <p14:tracePt t="18130" x="4440238" y="1946275"/>
          <p14:tracePt t="18138" x="4416425" y="1962150"/>
          <p14:tracePt t="18145" x="4392613" y="1970088"/>
          <p14:tracePt t="18153" x="4360863" y="1970088"/>
          <p14:tracePt t="18160" x="4337050" y="1978025"/>
          <p14:tracePt t="18168" x="4313238" y="1985963"/>
          <p14:tracePt t="18176" x="4289425" y="1985963"/>
          <p14:tracePt t="18184" x="4257675" y="1985963"/>
          <p14:tracePt t="18190" x="4225925" y="1985963"/>
          <p14:tracePt t="18207" x="4160838" y="1985963"/>
          <p14:tracePt t="18212" x="4113213" y="1985963"/>
          <p14:tracePt t="18222" x="4073525" y="1978025"/>
          <p14:tracePt t="18228" x="4017963" y="1970088"/>
          <p14:tracePt t="18234" x="3962400" y="1962150"/>
          <p14:tracePt t="18246" x="3890963" y="1954213"/>
          <p14:tracePt t="18251" x="3833813" y="1954213"/>
          <p14:tracePt t="18259" x="3770313" y="1946275"/>
          <p14:tracePt t="18264" x="3698875" y="1938338"/>
          <p14:tracePt t="18276" x="3651250" y="1930400"/>
          <p14:tracePt t="18280" x="3579813" y="1922463"/>
          <p14:tracePt t="18289" x="3516313" y="1914525"/>
          <p14:tracePt t="18295" x="3459163" y="1906588"/>
          <p14:tracePt t="18302" x="3395663" y="1890713"/>
          <p14:tracePt t="18309" x="3348038" y="1881188"/>
          <p14:tracePt t="18320" x="3292475" y="1865313"/>
          <p14:tracePt t="18326" x="3252788" y="1849438"/>
          <p14:tracePt t="18333" x="3205163" y="1833563"/>
          <p14:tracePt t="18341" x="3173413" y="1825625"/>
          <p14:tracePt t="18348" x="3125788" y="1809750"/>
          <p14:tracePt t="18356" x="3100388" y="1801813"/>
          <p14:tracePt t="18362" x="3060700" y="1793875"/>
          <p14:tracePt t="18371" x="3013075" y="1778000"/>
          <p14:tracePt t="18378" x="2981325" y="1762125"/>
          <p14:tracePt t="18384" x="2957513" y="1746250"/>
          <p14:tracePt t="18392" x="2925763" y="1746250"/>
          <p14:tracePt t="18399" x="2909888" y="1738313"/>
          <p14:tracePt t="18408" x="2901950" y="1730375"/>
          <p14:tracePt t="18414" x="2894013" y="1722438"/>
          <p14:tracePt t="18424" x="2886075" y="1722438"/>
          <p14:tracePt t="18431" x="2878138" y="1722438"/>
          <p14:tracePt t="18476" x="2878138" y="1714500"/>
          <p14:tracePt t="18490" x="2878138" y="1706563"/>
          <p14:tracePt t="18512" x="2878138" y="1698625"/>
          <p14:tracePt t="18519" x="2878138" y="1690688"/>
          <p14:tracePt t="18527" x="2878138" y="1682750"/>
          <p14:tracePt t="18542" x="2878138" y="1674813"/>
          <p14:tracePt t="18549" x="2878138" y="1658938"/>
          <p14:tracePt t="18565" x="2886075" y="1643063"/>
          <p14:tracePt t="18572" x="2901950" y="1635125"/>
          <p14:tracePt t="18579" x="2909888" y="1619250"/>
          <p14:tracePt t="18587" x="2933700" y="1611313"/>
          <p14:tracePt t="18595" x="2949575" y="1595438"/>
          <p14:tracePt t="18602" x="2973388" y="1587500"/>
          <p14:tracePt t="18610" x="2989263" y="1579563"/>
          <p14:tracePt t="18619" x="3028950" y="1563688"/>
          <p14:tracePt t="18625" x="3084513" y="1555750"/>
          <p14:tracePt t="18632" x="3125788" y="1538288"/>
          <p14:tracePt t="18641" x="3173413" y="1538288"/>
          <p14:tracePt t="18648" x="3213100" y="1538288"/>
          <p14:tracePt t="18655" x="3244850" y="1538288"/>
          <p14:tracePt t="18662" x="3284538" y="1538288"/>
          <p14:tracePt t="18669" x="3316288" y="1538288"/>
          <p14:tracePt t="18678" x="3340100" y="1538288"/>
          <p14:tracePt t="18685" x="3371850" y="1538288"/>
          <p14:tracePt t="18692" x="3387725" y="1538288"/>
          <p14:tracePt t="18699" x="3395663" y="1538288"/>
          <p14:tracePt t="18708" x="3403600" y="1538288"/>
          <p14:tracePt t="18715" x="3411538" y="1538288"/>
          <p14:tracePt t="18730" x="3419475" y="1538288"/>
          <p14:tracePt t="18738" x="3427413" y="1538288"/>
          <p14:tracePt t="18776" x="3435350" y="1538288"/>
          <p14:tracePt t="18807" x="3443288" y="1538288"/>
          <p14:tracePt t="18819" x="3451225" y="1538288"/>
          <p14:tracePt t="18827" x="3459163" y="1538288"/>
          <p14:tracePt t="18842" x="3467100" y="1538288"/>
          <p14:tracePt t="18849" x="3476625" y="1538288"/>
          <p14:tracePt t="18858" x="3484563" y="1538288"/>
          <p14:tracePt t="18872" x="3492500" y="1538288"/>
          <p14:tracePt t="18888" x="3500438" y="1538288"/>
          <p14:tracePt t="18932" x="3508375" y="1538288"/>
          <p14:tracePt t="19022" x="3492500" y="1538288"/>
          <p14:tracePt t="19030" x="3484563" y="1538288"/>
          <p14:tracePt t="19038" x="3451225" y="1538288"/>
          <p14:tracePt t="19045" x="3427413" y="1538288"/>
          <p14:tracePt t="19052" x="3403600" y="1555750"/>
          <p14:tracePt t="19059" x="3387725" y="1555750"/>
          <p14:tracePt t="19067" x="3363913" y="1555750"/>
          <p14:tracePt t="19075" x="3348038" y="1563688"/>
          <p14:tracePt t="19082" x="3340100" y="1563688"/>
          <p14:tracePt t="19090" x="3316288" y="1571625"/>
          <p14:tracePt t="19104" x="3300413" y="1571625"/>
          <p14:tracePt t="19112" x="3292475" y="1571625"/>
          <p14:tracePt t="19120" x="3276600" y="1571625"/>
          <p14:tracePt t="19127" x="3268663" y="1571625"/>
          <p14:tracePt t="19142" x="3252788" y="1579563"/>
          <p14:tracePt t="19150" x="3236913" y="1579563"/>
          <p14:tracePt t="19158" x="3221038" y="1579563"/>
          <p14:tracePt t="19172" x="3205163" y="1579563"/>
          <p14:tracePt t="19179" x="3189288" y="1579563"/>
          <p14:tracePt t="19189" x="3173413" y="1579563"/>
          <p14:tracePt t="19195" x="3165475" y="1579563"/>
          <p14:tracePt t="19207" x="3157538" y="1579563"/>
          <p14:tracePt t="19209" x="3149600" y="1579563"/>
          <p14:tracePt t="19217" x="3133725" y="1579563"/>
          <p14:tracePt t="19224" x="3117850" y="1579563"/>
          <p14:tracePt t="19232" x="3109913" y="1579563"/>
          <p14:tracePt t="19240" x="3100388" y="1579563"/>
          <p14:tracePt t="19247" x="3092450" y="1579563"/>
          <p14:tracePt t="19255" x="3076575" y="1579563"/>
          <p14:tracePt t="19262" x="3068638" y="1579563"/>
          <p14:tracePt t="19449" x="3076575" y="1579563"/>
          <p14:tracePt t="19554" x="3076575" y="1571625"/>
          <p14:tracePt t="21422" x="3100388" y="1571625"/>
          <p14:tracePt t="21430" x="3125788" y="1571625"/>
          <p14:tracePt t="21439" x="3149600" y="1563688"/>
          <p14:tracePt t="21445" x="3173413" y="1555750"/>
          <p14:tracePt t="21454" x="3205163" y="1555750"/>
          <p14:tracePt t="21460" x="3252788" y="1547813"/>
          <p14:tracePt t="21468" x="3284538" y="1547813"/>
          <p14:tracePt t="21475" x="3316288" y="1547813"/>
          <p14:tracePt t="21483" x="3340100" y="1547813"/>
          <p14:tracePt t="21490" x="3363913" y="1538288"/>
          <p14:tracePt t="21498" x="3379788" y="1538288"/>
          <p14:tracePt t="21506" x="3395663" y="1538288"/>
          <p14:tracePt t="21512" x="3403600" y="1538288"/>
          <p14:tracePt t="21521" x="3419475" y="1538288"/>
          <p14:tracePt t="21529" x="3435350" y="1538288"/>
          <p14:tracePt t="21535" x="3443288" y="1538288"/>
          <p14:tracePt t="21542" x="3451225" y="1538288"/>
          <p14:tracePt t="21551" x="3467100" y="1538288"/>
          <p14:tracePt t="21558" x="3492500" y="1538288"/>
          <p14:tracePt t="21564" x="3516313" y="1538288"/>
          <p14:tracePt t="21574" x="3532188" y="1538288"/>
          <p14:tracePt t="21581" x="3548063" y="1538288"/>
          <p14:tracePt t="21588" x="3563938" y="1538288"/>
          <p14:tracePt t="21594" x="3587750" y="1538288"/>
          <p14:tracePt t="21604" x="3619500" y="1538288"/>
          <p14:tracePt t="21610" x="3643313" y="1538288"/>
          <p14:tracePt t="21617" x="3667125" y="1538288"/>
          <p14:tracePt t="21624" x="3690938" y="1538288"/>
          <p14:tracePt t="21634" x="3722688" y="1538288"/>
          <p14:tracePt t="21640" x="3746500" y="1538288"/>
          <p14:tracePt t="21647" x="3770313" y="1538288"/>
          <p14:tracePt t="21656" x="3786188" y="1538288"/>
          <p14:tracePt t="21662" x="3810000" y="1538288"/>
          <p14:tracePt t="21671" x="3817938" y="1538288"/>
          <p14:tracePt t="21678" x="3833813" y="1538288"/>
          <p14:tracePt t="21689" x="3843338" y="1538288"/>
          <p14:tracePt t="21700" x="3859213" y="1538288"/>
          <p14:tracePt t="21872" x="3867150" y="1538288"/>
          <p14:tracePt t="21888" x="3883025" y="1538288"/>
          <p14:tracePt t="21895" x="3906838" y="1538288"/>
          <p14:tracePt t="21903" x="3922713" y="1538288"/>
          <p14:tracePt t="21910" x="3954463" y="1538288"/>
          <p14:tracePt t="21917" x="3978275" y="1538288"/>
          <p14:tracePt t="21925" x="3994150" y="1538288"/>
          <p14:tracePt t="21932" x="4033838" y="1538288"/>
          <p14:tracePt t="21939" x="4065588" y="1538288"/>
          <p14:tracePt t="21947" x="4105275" y="1538288"/>
          <p14:tracePt t="21955" x="4152900" y="1538288"/>
          <p14:tracePt t="21962" x="4184650" y="1538288"/>
          <p14:tracePt t="21969" x="4210050" y="1538288"/>
          <p14:tracePt t="21977" x="4241800" y="1538288"/>
          <p14:tracePt t="21986" x="4265613" y="1538288"/>
          <p14:tracePt t="21992" x="4281488" y="1538288"/>
          <p14:tracePt t="21999" x="4297363" y="1538288"/>
          <p14:tracePt t="22008" x="4305300" y="1538288"/>
          <p14:tracePt t="22015" x="4313238" y="1538288"/>
          <p14:tracePt t="22029" x="4321175" y="1538288"/>
          <p14:tracePt t="23064" x="4329113" y="1538288"/>
          <p14:tracePt t="23079" x="4337050" y="1538288"/>
          <p14:tracePt t="23088" x="4344988" y="1538288"/>
          <p14:tracePt t="23105" x="4352925" y="1538288"/>
          <p14:tracePt t="23110" x="4368800" y="1538288"/>
          <p14:tracePt t="23121" x="4392613" y="1538288"/>
          <p14:tracePt t="23125" x="4408488" y="1538288"/>
          <p14:tracePt t="23132" x="4432300" y="1538288"/>
          <p14:tracePt t="23139" x="4456113" y="1538288"/>
          <p14:tracePt t="23148" x="4479925" y="1538288"/>
          <p14:tracePt t="23155" x="4511675" y="1547813"/>
          <p14:tracePt t="23163" x="4551363" y="1555750"/>
          <p14:tracePt t="23171" x="4608513" y="1555750"/>
          <p14:tracePt t="23179" x="4664075" y="1555750"/>
          <p14:tracePt t="23187" x="4727575" y="1555750"/>
          <p14:tracePt t="23192" x="4767263" y="1555750"/>
          <p14:tracePt t="23201" x="4822825" y="1555750"/>
          <p14:tracePt t="23207" x="4878388" y="1555750"/>
          <p14:tracePt t="23214" x="4933950" y="1555750"/>
          <p14:tracePt t="23224" x="4983163" y="1555750"/>
          <p14:tracePt t="23229" x="5038725" y="1555750"/>
          <p14:tracePt t="23239" x="5094288" y="1555750"/>
          <p14:tracePt t="23245" x="5133975" y="1547813"/>
          <p14:tracePt t="23254" x="5181600" y="1547813"/>
          <p14:tracePt t="23260" x="5213350" y="1538288"/>
          <p14:tracePt t="23269" x="5245100" y="1538288"/>
          <p14:tracePt t="23275" x="5284788" y="1530350"/>
          <p14:tracePt t="23282" x="5310188" y="1522413"/>
          <p14:tracePt t="23293" x="5334000" y="1522413"/>
          <p14:tracePt t="23299" x="5357813" y="1522413"/>
          <p14:tracePt t="23306" x="5381625" y="1522413"/>
          <p14:tracePt t="23312" x="5405438" y="1522413"/>
          <p14:tracePt t="23321" x="5413375" y="1514475"/>
          <p14:tracePt t="23327" x="5429250" y="1514475"/>
          <p14:tracePt t="23334" x="5445125" y="1514475"/>
          <p14:tracePt t="23344" x="5453063" y="1514475"/>
          <p14:tracePt t="23350" x="5461000" y="1514475"/>
          <p14:tracePt t="23359" x="5476875" y="1514475"/>
          <p14:tracePt t="23366" x="5492750" y="1514475"/>
          <p14:tracePt t="23373" x="5508625" y="1506538"/>
          <p14:tracePt t="23380" x="5516563" y="1506538"/>
          <p14:tracePt t="23388" x="5524500" y="1506538"/>
          <p14:tracePt t="23394" x="5540375" y="1506538"/>
          <p14:tracePt t="23405" x="5548313" y="1506538"/>
          <p14:tracePt t="23410" x="5564188" y="1506538"/>
          <p14:tracePt t="23417" x="5572125" y="1506538"/>
          <p14:tracePt t="23426" x="5588000" y="1506538"/>
          <p14:tracePt t="23433" x="5603875" y="1506538"/>
          <p14:tracePt t="23440" x="5611813" y="1506538"/>
          <p14:tracePt t="23447" x="5627688" y="1506538"/>
          <p14:tracePt t="23455" x="5635625" y="1506538"/>
          <p14:tracePt t="23462" x="5643563" y="1506538"/>
          <p14:tracePt t="23470" x="5651500" y="1506538"/>
          <p14:tracePt t="23477" x="5659438" y="1506538"/>
          <p14:tracePt t="23492" x="5667375" y="1506538"/>
          <p14:tracePt t="23507" x="5676900" y="1506538"/>
          <p14:tracePt t="23515" x="5684838" y="1506538"/>
          <p14:tracePt t="23522" x="5684838" y="1514475"/>
          <p14:tracePt t="23530" x="5692775" y="1514475"/>
          <p14:tracePt t="23537" x="5700713" y="1522413"/>
          <p14:tracePt t="23545" x="5708650" y="1522413"/>
          <p14:tracePt t="23559" x="5716588" y="1522413"/>
          <p14:tracePt t="23575" x="5724525" y="1522413"/>
          <p14:tracePt t="23590" x="5724525" y="1530350"/>
          <p14:tracePt t="23605" x="5732463" y="1530350"/>
          <p14:tracePt t="23612" x="5740400" y="1530350"/>
          <p14:tracePt t="23635" x="5748338" y="1530350"/>
          <p14:tracePt t="23650" x="5756275" y="1530350"/>
          <p14:tracePt t="23672" x="5764213" y="1530350"/>
          <p14:tracePt t="23897" x="5772150" y="1530350"/>
          <p14:tracePt t="23905" x="5780088" y="1530350"/>
          <p14:tracePt t="23912" x="5803900" y="1530350"/>
          <p14:tracePt t="23920" x="5843588" y="1530350"/>
          <p14:tracePt t="23927" x="5875338" y="1530350"/>
          <p14:tracePt t="23934" x="5930900" y="1530350"/>
          <p14:tracePt t="23942" x="5978525" y="1530350"/>
          <p14:tracePt t="23950" x="6034088" y="1530350"/>
          <p14:tracePt t="23958" x="6122988" y="1530350"/>
          <p14:tracePt t="23965" x="6194425" y="1530350"/>
          <p14:tracePt t="23972" x="6281738" y="1530350"/>
          <p14:tracePt t="23980" x="6353175" y="1530350"/>
          <p14:tracePt t="23987" x="6442075" y="1530350"/>
          <p14:tracePt t="23995" x="6489700" y="1530350"/>
          <p14:tracePt t="24002" x="6569075" y="1530350"/>
          <p14:tracePt t="24009" x="6616700" y="1530350"/>
          <p14:tracePt t="24017" x="6672263" y="1530350"/>
          <p14:tracePt t="24027" x="6719888" y="1530350"/>
          <p14:tracePt t="24033" x="6759575" y="1530350"/>
          <p14:tracePt t="24040" x="6792913" y="1530350"/>
          <p14:tracePt t="24047" x="6824663" y="1530350"/>
          <p14:tracePt t="24054" x="6856413" y="1530350"/>
          <p14:tracePt t="24062" x="6896100" y="1530350"/>
          <p14:tracePt t="24070" x="6911975" y="1530350"/>
          <p14:tracePt t="24077" x="6935788" y="1530350"/>
          <p14:tracePt t="24084" x="6967538" y="1530350"/>
          <p14:tracePt t="24092" x="7007225" y="1530350"/>
          <p14:tracePt t="24101" x="7031038" y="1530350"/>
          <p14:tracePt t="24107" x="7062788" y="1530350"/>
          <p14:tracePt t="24115" x="7094538" y="1530350"/>
          <p14:tracePt t="24122" x="7126288" y="1530350"/>
          <p14:tracePt t="24129" x="7159625" y="1530350"/>
          <p14:tracePt t="24137" x="7199313" y="1530350"/>
          <p14:tracePt t="24145" x="7239000" y="1530350"/>
          <p14:tracePt t="24153" x="7278688" y="1530350"/>
          <p14:tracePt t="24159" x="7318375" y="1530350"/>
          <p14:tracePt t="24167" x="7389813" y="1530350"/>
          <p14:tracePt t="24175" x="7429500" y="1530350"/>
          <p14:tracePt t="24182" x="7493000" y="1522413"/>
          <p14:tracePt t="24203" x="7589838" y="1522413"/>
          <p14:tracePt t="24204" x="7653338" y="1514475"/>
          <p14:tracePt t="24212" x="7708900" y="1506538"/>
          <p14:tracePt t="24220" x="7772400" y="1506538"/>
          <p14:tracePt t="24227" x="7827963" y="1506538"/>
          <p14:tracePt t="24235" x="7893050" y="1498600"/>
          <p14:tracePt t="24242" x="7940675" y="1498600"/>
          <p14:tracePt t="24250" x="7980363" y="1498600"/>
          <p14:tracePt t="24257" x="8027988" y="1490663"/>
          <p14:tracePt t="24265" x="8059738" y="1490663"/>
          <p14:tracePt t="24272" x="8091488" y="1490663"/>
          <p14:tracePt t="24279" x="8123238" y="1490663"/>
          <p14:tracePt t="24287" x="8147050" y="1490663"/>
          <p14:tracePt t="24295" x="8162925" y="1482725"/>
          <p14:tracePt t="24303" x="8178800" y="1482725"/>
          <p14:tracePt t="24309" x="8202613" y="1474788"/>
          <p14:tracePt t="24317" x="8218488" y="1474788"/>
          <p14:tracePt t="24325" x="8235950" y="1474788"/>
          <p14:tracePt t="24332" x="8243888" y="1474788"/>
          <p14:tracePt t="24340" x="8259763" y="1466850"/>
          <p14:tracePt t="24347" x="8275638" y="1466850"/>
          <p14:tracePt t="24355" x="8283575" y="1458913"/>
          <p14:tracePt t="24362" x="8299450" y="1458913"/>
          <p14:tracePt t="24370" x="8315325" y="1450975"/>
          <p14:tracePt t="24377" x="8323263" y="1450975"/>
          <p14:tracePt t="24386" x="8331200" y="1450975"/>
          <p14:tracePt t="24392" x="8339138" y="1450975"/>
          <p14:tracePt t="24407" x="8347075" y="1450975"/>
          <p14:tracePt t="24415" x="8355013" y="1450975"/>
          <p14:tracePt t="24422" x="8362950" y="1450975"/>
          <p14:tracePt t="24429" x="8378825" y="1450975"/>
          <p14:tracePt t="24437" x="8402638" y="1458913"/>
          <p14:tracePt t="24445" x="8418513" y="1466850"/>
          <p14:tracePt t="24453" x="8434388" y="1466850"/>
          <p14:tracePt t="24459" x="8450263" y="1466850"/>
          <p14:tracePt t="24467" x="8466138" y="1474788"/>
          <p14:tracePt t="24475" x="8482013" y="1474788"/>
          <p14:tracePt t="24483" x="8497888" y="1474788"/>
          <p14:tracePt t="24489" x="8513763" y="1482725"/>
          <p14:tracePt t="24497" x="8521700" y="1482725"/>
          <p14:tracePt t="24602" x="8513763" y="1498600"/>
          <p14:tracePt t="24609" x="8497888" y="1506538"/>
          <p14:tracePt t="24617" x="8466138" y="1538288"/>
          <p14:tracePt t="24625" x="8426450" y="1563688"/>
          <p14:tracePt t="24633" x="8370888" y="1603375"/>
          <p14:tracePt t="24639" x="8323263" y="1627188"/>
          <p14:tracePt t="24647" x="8267700" y="1651000"/>
          <p14:tracePt t="24654" x="8186738" y="1682750"/>
          <p14:tracePt t="24662" x="8131175" y="1706563"/>
          <p14:tracePt t="24670" x="8043863" y="1730375"/>
          <p14:tracePt t="24677" x="7948613" y="1762125"/>
          <p14:tracePt t="24687" x="7843838" y="1778000"/>
          <p14:tracePt t="24692" x="7748588" y="1801813"/>
          <p14:tracePt t="24700" x="7653338" y="1809750"/>
          <p14:tracePt t="24707" x="7581900" y="1817688"/>
          <p14:tracePt t="24715" x="7461250" y="1825625"/>
          <p14:tracePt t="24722" x="7350125" y="1825625"/>
          <p14:tracePt t="24730" x="7215188" y="1825625"/>
          <p14:tracePt t="24737" x="7062788" y="1825625"/>
          <p14:tracePt t="24745" x="6872288" y="1825625"/>
          <p14:tracePt t="24753" x="6664325" y="1841500"/>
          <p14:tracePt t="24759" x="6426200" y="1849438"/>
          <p14:tracePt t="24767" x="6249988" y="1849438"/>
          <p14:tracePt t="24775" x="5986463" y="1881188"/>
          <p14:tracePt t="24783" x="5635625" y="1898650"/>
          <p14:tracePt t="24789" x="5326063" y="1906588"/>
          <p14:tracePt t="24797" x="5046663" y="1906588"/>
          <p14:tracePt t="24805" x="4759325" y="1922463"/>
          <p14:tracePt t="24812" x="4567238" y="1922463"/>
          <p14:tracePt t="24820" x="4321175" y="1946275"/>
          <p14:tracePt t="24827" x="4089400" y="1978025"/>
          <p14:tracePt t="24835" x="3906838" y="1993900"/>
          <p14:tracePt t="24843" x="3746500" y="2009775"/>
          <p14:tracePt t="24850" x="3595688" y="2009775"/>
          <p14:tracePt t="24858" x="3484563" y="2009775"/>
          <p14:tracePt t="24865" x="3395663" y="2009775"/>
          <p14:tracePt t="24873" x="3300413" y="2009775"/>
          <p14:tracePt t="24879" x="3213100" y="2009775"/>
          <p14:tracePt t="24887" x="3109913" y="2009775"/>
          <p14:tracePt t="24895" x="3013075" y="2009775"/>
          <p14:tracePt t="24903" x="2909888" y="2009775"/>
          <p14:tracePt t="24909" x="2806700" y="2017713"/>
          <p14:tracePt t="24917" x="2717800" y="2025650"/>
          <p14:tracePt t="24925" x="2598738" y="2049463"/>
          <p14:tracePt t="24933" x="2471738" y="2073275"/>
          <p14:tracePt t="24939" x="2343150" y="2105025"/>
          <p14:tracePt t="24948" x="2247900" y="2128838"/>
          <p14:tracePt t="24955" x="2144713" y="2152650"/>
          <p14:tracePt t="24962" x="2041525" y="2168525"/>
          <p14:tracePt t="24970" x="1976438" y="2192338"/>
          <p14:tracePt t="24977" x="1889125" y="2216150"/>
          <p14:tracePt t="24986" x="1825625" y="2233613"/>
          <p14:tracePt t="24992" x="1778000" y="2241550"/>
          <p14:tracePt t="25000" x="1746250" y="2249488"/>
          <p14:tracePt t="25007" x="1730375" y="2249488"/>
          <p14:tracePt t="25016" x="1698625" y="2257425"/>
          <p14:tracePt t="25022" x="1674813" y="2265363"/>
          <p14:tracePt t="25030" x="1658938" y="2273300"/>
          <p14:tracePt t="25037" x="1633538" y="2281238"/>
          <p14:tracePt t="25045" x="1609725" y="2289175"/>
          <p14:tracePt t="25052" x="1593850" y="2297113"/>
          <p14:tracePt t="25059" x="1570038" y="2305050"/>
          <p14:tracePt t="25067" x="1546225" y="2305050"/>
          <p14:tracePt t="25075" x="1522413" y="2312988"/>
          <p14:tracePt t="25083" x="1498600" y="2320925"/>
          <p14:tracePt t="25090" x="1482725" y="2320925"/>
          <p14:tracePt t="25097" x="1466850" y="2328863"/>
          <p14:tracePt t="25105" x="1458913" y="2328863"/>
          <p14:tracePt t="25194" x="1450975" y="2328863"/>
          <p14:tracePt t="25210" x="1443038" y="2328863"/>
          <p14:tracePt t="25225" x="1435100" y="2328863"/>
          <p14:tracePt t="25233" x="1427163" y="2320925"/>
          <p14:tracePt t="25239" x="1419225" y="2320925"/>
          <p14:tracePt t="25248" x="1403350" y="2297113"/>
          <p14:tracePt t="25254" x="1387475" y="2281238"/>
          <p14:tracePt t="25262" x="1355725" y="2257425"/>
          <p14:tracePt t="25270" x="1339850" y="2241550"/>
          <p14:tracePt t="25277" x="1316038" y="2224088"/>
          <p14:tracePt t="25285" x="1284288" y="2200275"/>
          <p14:tracePt t="25292" x="1266825" y="2184400"/>
          <p14:tracePt t="25299" x="1235075" y="2160588"/>
          <p14:tracePt t="25307" x="1211263" y="2144713"/>
          <p14:tracePt t="25316" x="1179513" y="2128838"/>
          <p14:tracePt t="25322" x="1179513" y="2120900"/>
          <p14:tracePt t="25330" x="1163638" y="2112963"/>
          <p14:tracePt t="25337" x="1131888" y="2089150"/>
          <p14:tracePt t="25344" x="1123950" y="2073275"/>
          <p14:tracePt t="25353" x="1116013" y="2073275"/>
          <p14:tracePt t="25599" x="1116013" y="2065338"/>
          <p14:tracePt t="25727" x="1116013" y="2057400"/>
          <p14:tracePt t="25757" x="1123950" y="2057400"/>
          <p14:tracePt t="25779" x="1131888" y="2057400"/>
          <p14:tracePt t="25833" x="1139825" y="2057400"/>
          <p14:tracePt t="26064" x="1147763" y="2057400"/>
          <p14:tracePt t="26072" x="1155700" y="2049463"/>
          <p14:tracePt t="26080" x="1163638" y="2049463"/>
          <p14:tracePt t="26087" x="1187450" y="2049463"/>
          <p14:tracePt t="26095" x="1211263" y="2041525"/>
          <p14:tracePt t="26102" x="1227138" y="2041525"/>
          <p14:tracePt t="26109" x="1250950" y="2033588"/>
          <p14:tracePt t="26118" x="1274763" y="2033588"/>
          <p14:tracePt t="26125" x="1292225" y="2033588"/>
          <p14:tracePt t="26132" x="1323975" y="2025650"/>
          <p14:tracePt t="26140" x="1339850" y="2025650"/>
          <p14:tracePt t="26148" x="1363663" y="2017713"/>
          <p14:tracePt t="26155" x="1395413" y="2017713"/>
          <p14:tracePt t="26162" x="1419225" y="2017713"/>
          <p14:tracePt t="26169" x="1435100" y="2017713"/>
          <p14:tracePt t="26177" x="1450975" y="2017713"/>
          <p14:tracePt t="26185" x="1474788" y="2017713"/>
          <p14:tracePt t="26193" x="1490663" y="2017713"/>
          <p14:tracePt t="26202" x="1514475" y="2017713"/>
          <p14:tracePt t="26208" x="1522413" y="2009775"/>
          <p14:tracePt t="26216" x="1538288" y="2009775"/>
          <p14:tracePt t="26222" x="1546225" y="2009775"/>
          <p14:tracePt t="26230" x="1554163" y="2009775"/>
          <p14:tracePt t="26238" x="1562100" y="2009775"/>
          <p14:tracePt t="26252" x="1577975" y="2009775"/>
          <p14:tracePt t="26282" x="1585913" y="2009775"/>
          <p14:tracePt t="26319" x="1609725" y="2009775"/>
          <p14:tracePt t="26328" x="1625600" y="2009775"/>
          <p14:tracePt t="26335" x="1651000" y="2009775"/>
          <p14:tracePt t="26342" x="1674813" y="2009775"/>
          <p14:tracePt t="26349" x="1706563" y="2009775"/>
          <p14:tracePt t="26357" x="1738313" y="2017713"/>
          <p14:tracePt t="26367" x="1778000" y="2017713"/>
          <p14:tracePt t="26372" x="1825625" y="2025650"/>
          <p14:tracePt t="26380" x="1881188" y="2033588"/>
          <p14:tracePt t="26387" x="1928813" y="2041525"/>
          <p14:tracePt t="26395" x="1960563" y="2041525"/>
          <p14:tracePt t="26402" x="1992313" y="2041525"/>
          <p14:tracePt t="26409" x="2033588" y="2041525"/>
          <p14:tracePt t="26417" x="2049463" y="2049463"/>
          <p14:tracePt t="26425" x="2073275" y="2049463"/>
          <p14:tracePt t="26439" x="2081213" y="2049463"/>
          <p14:tracePt t="26762" x="2081213" y="2057400"/>
          <p14:tracePt t="26777" x="2065338" y="2057400"/>
          <p14:tracePt t="26785" x="2065338" y="2065338"/>
          <p14:tracePt t="26792" x="2057400" y="2065338"/>
          <p14:tracePt t="26800" x="2057400" y="2073275"/>
          <p14:tracePt t="26815" x="2049463" y="2073275"/>
          <p14:tracePt t="28300" x="2041525" y="2073275"/>
          <p14:tracePt t="28310" x="2033588" y="2073275"/>
          <p14:tracePt t="28315" x="2025650" y="2073275"/>
          <p14:tracePt t="28324" x="2025650" y="2081213"/>
          <p14:tracePt t="28331" x="2017713" y="2081213"/>
          <p14:tracePt t="28346" x="2008188" y="2081213"/>
          <p14:tracePt t="31322" x="2008188" y="2073275"/>
          <p14:tracePt t="31332" x="2008188" y="2065338"/>
          <p14:tracePt t="31337" x="2008188" y="2049463"/>
          <p14:tracePt t="31346" x="2017713" y="2049463"/>
          <p14:tracePt t="31352" x="2017713" y="2033588"/>
          <p14:tracePt t="31361" x="2033588" y="2025650"/>
          <p14:tracePt t="31367" x="2033588" y="2009775"/>
          <p14:tracePt t="31376" x="2049463" y="1985963"/>
          <p14:tracePt t="31383" x="2065338" y="1970088"/>
          <p14:tracePt t="31390" x="2073275" y="1954213"/>
          <p14:tracePt t="31398" x="2089150" y="1930400"/>
          <p14:tracePt t="31405" x="2105025" y="1914525"/>
          <p14:tracePt t="31416" x="2128838" y="1881188"/>
          <p14:tracePt t="31420" x="2144713" y="1873250"/>
          <p14:tracePt t="31429" x="2168525" y="1849438"/>
          <p14:tracePt t="31434" x="2200275" y="1833563"/>
          <p14:tracePt t="31443" x="2208213" y="1817688"/>
          <p14:tracePt t="31449" x="2224088" y="1809750"/>
          <p14:tracePt t="31458" x="2239963" y="1801813"/>
          <p14:tracePt t="31465" x="2255838" y="1785938"/>
          <p14:tracePt t="31474" x="2263775" y="1778000"/>
          <p14:tracePt t="31481" x="2271713" y="1778000"/>
          <p14:tracePt t="31497" x="2279650" y="1770063"/>
          <p14:tracePt t="31502" x="2287588" y="1770063"/>
          <p14:tracePt t="31802" x="2287588" y="1785938"/>
          <p14:tracePt t="31810" x="2287588" y="1801813"/>
          <p14:tracePt t="31817" x="2295525" y="1817688"/>
          <p14:tracePt t="31825" x="2311400" y="1841500"/>
          <p14:tracePt t="31832" x="2327275" y="1873250"/>
          <p14:tracePt t="31840" x="2351088" y="1898650"/>
          <p14:tracePt t="31847" x="2374900" y="1930400"/>
          <p14:tracePt t="31855" x="2416175" y="1962150"/>
          <p14:tracePt t="31863" x="2432050" y="1962150"/>
          <p14:tracePt t="31869" x="2463800" y="1985963"/>
          <p14:tracePt t="31878" x="2511425" y="2009775"/>
          <p14:tracePt t="31885" x="2543175" y="2025650"/>
          <p14:tracePt t="31893" x="2590800" y="2049463"/>
          <p14:tracePt t="31899" x="2630488" y="2057400"/>
          <p14:tracePt t="31907" x="2654300" y="2057400"/>
          <p14:tracePt t="31914" x="2678113" y="2057400"/>
          <p14:tracePt t="31922" x="2701925" y="2065338"/>
          <p14:tracePt t="31930" x="2717800" y="2073275"/>
          <p14:tracePt t="31937" x="2741613" y="2073275"/>
          <p14:tracePt t="31945" x="2774950" y="2081213"/>
          <p14:tracePt t="31952" x="2798763" y="2081213"/>
          <p14:tracePt t="31960" x="2822575" y="2089150"/>
          <p14:tracePt t="31967" x="2846388" y="2097088"/>
          <p14:tracePt t="31976" x="2870200" y="2105025"/>
          <p14:tracePt t="31982" x="2909888" y="2112963"/>
          <p14:tracePt t="31990" x="2941638" y="2112963"/>
          <p14:tracePt t="31997" x="2973388" y="2120900"/>
          <p14:tracePt t="32005" x="3013075" y="2128838"/>
          <p14:tracePt t="32013" x="3036888" y="2136775"/>
          <p14:tracePt t="32019" x="3076575" y="2144713"/>
          <p14:tracePt t="32028" x="3117850" y="2152650"/>
          <p14:tracePt t="32035" x="3149600" y="2160588"/>
          <p14:tracePt t="32043" x="3181350" y="2168525"/>
          <p14:tracePt t="32049" x="3213100" y="2168525"/>
          <p14:tracePt t="32058" x="3236913" y="2176463"/>
          <p14:tracePt t="32064" x="3276600" y="2184400"/>
          <p14:tracePt t="32072" x="3324225" y="2192338"/>
          <p14:tracePt t="32080" x="3355975" y="2200275"/>
          <p14:tracePt t="32087" x="3403600" y="2208213"/>
          <p14:tracePt t="32094" x="3435350" y="2224088"/>
          <p14:tracePt t="32102" x="3476625" y="2224088"/>
          <p14:tracePt t="32110" x="3516313" y="2241550"/>
          <p14:tracePt t="32117" x="3556000" y="2257425"/>
          <p14:tracePt t="32125" x="3603625" y="2273300"/>
          <p14:tracePt t="32132" x="3651250" y="2297113"/>
          <p14:tracePt t="32139" x="3706813" y="2312988"/>
          <p14:tracePt t="32148" x="3746500" y="2336800"/>
          <p14:tracePt t="32155" x="3810000" y="2360613"/>
          <p14:tracePt t="32163" x="3851275" y="2376488"/>
          <p14:tracePt t="32169" x="3914775" y="2400300"/>
          <p14:tracePt t="32178" x="3970338" y="2416175"/>
          <p14:tracePt t="32185" x="4002088" y="2439988"/>
          <p14:tracePt t="32195" x="4049713" y="2455863"/>
          <p14:tracePt t="32199" x="4089400" y="2479675"/>
          <p14:tracePt t="32208" x="4121150" y="2487613"/>
          <p14:tracePt t="32215" x="4144963" y="2503488"/>
          <p14:tracePt t="32222" x="4176713" y="2535238"/>
          <p14:tracePt t="32230" x="4217988" y="2543175"/>
          <p14:tracePt t="32238" x="4233863" y="2566988"/>
          <p14:tracePt t="32245" x="4257675" y="2584450"/>
          <p14:tracePt t="32252" x="4281488" y="2608263"/>
          <p14:tracePt t="32260" x="4305300" y="2616200"/>
          <p14:tracePt t="32267" x="4313238" y="2632075"/>
          <p14:tracePt t="32275" x="4337050" y="2632075"/>
          <p14:tracePt t="32283" x="4352925" y="2647950"/>
          <p14:tracePt t="32289" x="4368800" y="2655888"/>
          <p14:tracePt t="32297" x="4384675" y="2663825"/>
          <p14:tracePt t="32304" x="4408488" y="2671763"/>
          <p14:tracePt t="32313" x="4424363" y="2679700"/>
          <p14:tracePt t="32320" x="4440238" y="2687638"/>
          <p14:tracePt t="32327" x="4448175" y="2695575"/>
          <p14:tracePt t="32334" x="4471988" y="2703513"/>
          <p14:tracePt t="32343" x="4487863" y="2703513"/>
          <p14:tracePt t="32349" x="4495800" y="2703513"/>
          <p14:tracePt t="32357" x="4503738" y="2703513"/>
          <p14:tracePt t="32365" x="4511675" y="2703513"/>
          <p14:tracePt t="32380" x="4519613" y="2703513"/>
          <p14:tracePt t="32395" x="4527550" y="2703513"/>
          <p14:tracePt t="32417" x="4535488" y="2703513"/>
          <p14:tracePt t="32432" x="4543425" y="2703513"/>
          <p14:tracePt t="32439" x="4551363" y="2703513"/>
          <p14:tracePt t="32447" x="4559300" y="2703513"/>
          <p14:tracePt t="32463" x="4567238" y="2703513"/>
          <p14:tracePt t="32478" x="4576763" y="2703513"/>
          <p14:tracePt t="32568" x="4551363" y="2703513"/>
          <p14:tracePt t="32575" x="4527550" y="2703513"/>
          <p14:tracePt t="32582" x="4495800" y="2703513"/>
          <p14:tracePt t="32589" x="4440238" y="2703513"/>
          <p14:tracePt t="32597" x="4392613" y="2703513"/>
          <p14:tracePt t="32604" x="4368800" y="2711450"/>
          <p14:tracePt t="32613" x="4329113" y="2719388"/>
          <p14:tracePt t="32619" x="4305300" y="2727325"/>
          <p14:tracePt t="32627" x="4281488" y="2735263"/>
          <p14:tracePt t="32634" x="4257675" y="2735263"/>
          <p14:tracePt t="32649" x="4249738" y="2735263"/>
          <p14:tracePt t="32898" x="4241800" y="2735263"/>
          <p14:tracePt t="32919" x="4233863" y="2735263"/>
          <p14:tracePt t="33272" x="4225925" y="2743200"/>
          <p14:tracePt t="33279" x="4210050" y="2751138"/>
          <p14:tracePt t="33289" x="4192588" y="2767013"/>
          <p14:tracePt t="33295" x="4176713" y="2774950"/>
          <p14:tracePt t="33304" x="4160838" y="2790825"/>
          <p14:tracePt t="33311" x="4144963" y="2806700"/>
          <p14:tracePt t="33317" x="4129088" y="2822575"/>
          <p14:tracePt t="33325" x="4113213" y="2838450"/>
          <p14:tracePt t="33332" x="4097338" y="2838450"/>
          <p14:tracePt t="33341" x="4097338" y="2846388"/>
          <p14:tracePt t="33348" x="4097338" y="2854325"/>
          <p14:tracePt t="33354" x="4089400" y="2854325"/>
          <p14:tracePt t="33954" x="4097338" y="2854325"/>
          <p14:tracePt t="33962" x="4105275" y="2854325"/>
          <p14:tracePt t="33970" x="4121150" y="2854325"/>
          <p14:tracePt t="33978" x="4144963" y="2854325"/>
          <p14:tracePt t="33984" x="4152900" y="2854325"/>
          <p14:tracePt t="33995" x="4160838" y="2846388"/>
          <p14:tracePt t="34000" x="4168775" y="2846388"/>
          <p14:tracePt t="34010" x="4176713" y="2846388"/>
          <p14:tracePt t="34024" x="4184650" y="2846388"/>
          <p14:tracePt t="34031" x="4192588" y="2846388"/>
          <p14:tracePt t="34045" x="4200525" y="2846388"/>
          <p14:tracePt t="34053" x="4210050" y="2846388"/>
          <p14:tracePt t="34063" x="4217988" y="2846388"/>
          <p14:tracePt t="34067" x="4233863" y="2846388"/>
          <p14:tracePt t="34076" x="4241800" y="2846388"/>
          <p14:tracePt t="34082" x="4249738" y="2854325"/>
          <p14:tracePt t="34090" x="4273550" y="2870200"/>
          <p14:tracePt t="34097" x="4297363" y="2886075"/>
          <p14:tracePt t="34105" x="4321175" y="2886075"/>
          <p14:tracePt t="34112" x="4352925" y="2886075"/>
          <p14:tracePt t="34119" x="4416425" y="2901950"/>
          <p14:tracePt t="34128" x="4495800" y="2927350"/>
          <p14:tracePt t="34136" x="4592638" y="2951163"/>
          <p14:tracePt t="34143" x="4687888" y="2967038"/>
          <p14:tracePt t="34149" x="4775200" y="2990850"/>
          <p14:tracePt t="34160" x="4870450" y="3006725"/>
          <p14:tracePt t="34165" x="4943475" y="3006725"/>
          <p14:tracePt t="34174" x="5030788" y="3022600"/>
          <p14:tracePt t="34180" x="5094288" y="3022600"/>
          <p14:tracePt t="34189" x="5173663" y="3046413"/>
          <p14:tracePt t="34197" x="5253038" y="3070225"/>
          <p14:tracePt t="34204" x="5284788" y="3070225"/>
          <p14:tracePt t="34210" x="5326063" y="3078163"/>
          <p14:tracePt t="34217" x="5357813" y="3078163"/>
          <p14:tracePt t="34227" x="5405438" y="3078163"/>
          <p14:tracePt t="34232" x="5445125" y="3078163"/>
          <p14:tracePt t="34239" x="5476875" y="3078163"/>
          <p14:tracePt t="34249" x="5524500" y="3078163"/>
          <p14:tracePt t="34255" x="5540375" y="3078163"/>
          <p14:tracePt t="34264" x="5564188" y="3070225"/>
          <p14:tracePt t="34270" x="5572125" y="3070225"/>
          <p14:tracePt t="34278" x="5580063" y="3070225"/>
          <p14:tracePt t="34285" x="5588000" y="3062288"/>
          <p14:tracePt t="34295" x="5588000" y="3054350"/>
          <p14:tracePt t="34300" x="5595938" y="3046413"/>
          <p14:tracePt t="34311" x="5595938" y="3038475"/>
          <p14:tracePt t="34315" x="5595938" y="3030538"/>
          <p14:tracePt t="34322" x="5603875" y="3022600"/>
          <p14:tracePt t="34329" x="5611813" y="3014663"/>
          <p14:tracePt t="34338" x="5619750" y="2998788"/>
          <p14:tracePt t="34346" x="5627688" y="2990850"/>
          <p14:tracePt t="34353" x="5643563" y="2982913"/>
          <p14:tracePt t="34361" x="5643563" y="2974975"/>
          <p14:tracePt t="34367" x="5659438" y="2967038"/>
          <p14:tracePt t="34375" x="5659438" y="2951163"/>
          <p14:tracePt t="34382" x="5667375" y="2943225"/>
          <p14:tracePt t="34389" x="5667375" y="2935288"/>
          <p14:tracePt t="34405" x="5667375" y="2927350"/>
          <p14:tracePt t="34412" x="5667375" y="2919413"/>
          <p14:tracePt t="34428" x="5667375" y="2909888"/>
          <p14:tracePt t="34449" x="5659438" y="2909888"/>
          <p14:tracePt t="34465" x="5651500" y="2909888"/>
          <p14:tracePt t="34479" x="5643563" y="2909888"/>
          <p14:tracePt t="34495" x="5635625" y="2909888"/>
          <p14:tracePt t="34502" x="5627688" y="2909888"/>
          <p14:tracePt t="34532" x="5619750" y="2909888"/>
          <p14:tracePt t="34562" x="5611813" y="2909888"/>
          <p14:tracePt t="34637" x="5611813" y="2901950"/>
          <p14:tracePt t="34697" x="5611813" y="2894013"/>
          <p14:tracePt t="34720" x="5611813" y="2886075"/>
          <p14:tracePt t="34735" x="5611813" y="2878138"/>
          <p14:tracePt t="34765" x="5619750" y="2878138"/>
          <p14:tracePt t="34772" x="5619750" y="2870200"/>
          <p14:tracePt t="34795" x="5627688" y="2862263"/>
          <p14:tracePt t="34810" x="5635625" y="2862263"/>
          <p14:tracePt t="34817" x="5635625" y="2854325"/>
          <p14:tracePt t="34825" x="5635625" y="2846388"/>
          <p14:tracePt t="35417" x="5635625" y="2838450"/>
          <p14:tracePt t="36962" x="5627688" y="2838450"/>
          <p14:tracePt t="39339" x="5619750" y="2838450"/>
          <p14:tracePt t="39356" x="5611813" y="2838450"/>
          <p14:tracePt t="39362" x="5595938" y="2838450"/>
          <p14:tracePt t="39371" x="5580063" y="2838450"/>
          <p14:tracePt t="39378" x="5556250" y="2838450"/>
          <p14:tracePt t="39385" x="5524500" y="2846388"/>
          <p14:tracePt t="39393" x="5461000" y="2846388"/>
          <p14:tracePt t="39401" x="5429250" y="2854325"/>
          <p14:tracePt t="39409" x="5373688" y="2862263"/>
          <p14:tracePt t="39415" x="5318125" y="2862263"/>
          <p14:tracePt t="39424" x="5245100" y="2870200"/>
          <p14:tracePt t="39431" x="5165725" y="2878138"/>
          <p14:tracePt t="39440" x="5078413" y="2878138"/>
          <p14:tracePt t="39446" x="5006975" y="2878138"/>
          <p14:tracePt t="39455" x="4951413" y="2878138"/>
          <p14:tracePt t="39460" x="4886325" y="2878138"/>
          <p14:tracePt t="39468" x="4822825" y="2878138"/>
          <p14:tracePt t="39475" x="4759325" y="2878138"/>
          <p14:tracePt t="39483" x="4695825" y="2878138"/>
          <p14:tracePt t="39490" x="4624388" y="2878138"/>
          <p14:tracePt t="39497" x="4559300" y="2878138"/>
          <p14:tracePt t="39505" x="4519613" y="2878138"/>
          <p14:tracePt t="39512" x="4440238" y="2878138"/>
          <p14:tracePt t="39520" x="4376738" y="2886075"/>
          <p14:tracePt t="39527" x="4289425" y="2894013"/>
          <p14:tracePt t="39535" x="4225925" y="2894013"/>
          <p14:tracePt t="39542" x="4152900" y="2909888"/>
          <p14:tracePt t="39549" x="4097338" y="2919413"/>
          <p14:tracePt t="39558" x="4057650" y="2927350"/>
          <p14:tracePt t="39565" x="4002088" y="2943225"/>
          <p14:tracePt t="39573" x="3962400" y="2951163"/>
          <p14:tracePt t="39579" x="3930650" y="2959100"/>
          <p14:tracePt t="39588" x="3898900" y="2967038"/>
          <p14:tracePt t="39595" x="3883025" y="2967038"/>
          <p14:tracePt t="39603" x="3867150" y="2974975"/>
          <p14:tracePt t="39610" x="3833813" y="2974975"/>
          <p14:tracePt t="39617" x="3802063" y="2982913"/>
          <p14:tracePt t="39625" x="3762375" y="2990850"/>
          <p14:tracePt t="39632" x="3730625" y="3006725"/>
          <p14:tracePt t="39640" x="3698875" y="3006725"/>
          <p14:tracePt t="39647" x="3659188" y="3006725"/>
          <p14:tracePt t="39655" x="3627438" y="3006725"/>
          <p14:tracePt t="39662" x="3603625" y="3006725"/>
          <p14:tracePt t="39670" x="3563938" y="3006725"/>
          <p14:tracePt t="39677" x="3532188" y="3006725"/>
          <p14:tracePt t="39685" x="3492500" y="3006725"/>
          <p14:tracePt t="39692" x="3459163" y="3006725"/>
          <p14:tracePt t="39699" x="3419475" y="3006725"/>
          <p14:tracePt t="39707" x="3395663" y="3006725"/>
          <p14:tracePt t="39714" x="3363913" y="3006725"/>
          <p14:tracePt t="39722" x="3332163" y="3006725"/>
          <p14:tracePt t="39729" x="3300413" y="3006725"/>
          <p14:tracePt t="39738" x="3276600" y="3006725"/>
          <p14:tracePt t="39744" x="3252788" y="3006725"/>
          <p14:tracePt t="39752" x="3236913" y="3006725"/>
          <p14:tracePt t="39759" x="3213100" y="3006725"/>
          <p14:tracePt t="39767" x="3197225" y="3006725"/>
          <p14:tracePt t="39775" x="3181350" y="3006725"/>
          <p14:tracePt t="39782" x="3165475" y="2998788"/>
          <p14:tracePt t="39791" x="3149600" y="2998788"/>
          <p14:tracePt t="39798" x="3141663" y="2998788"/>
          <p14:tracePt t="39805" x="3125788" y="2990850"/>
          <p14:tracePt t="39820" x="3109913" y="2982913"/>
          <p14:tracePt t="39827" x="3100388" y="2982913"/>
          <p14:tracePt t="39835" x="3092450" y="2974975"/>
          <p14:tracePt t="39849" x="3084513" y="2974975"/>
          <p14:tracePt t="39939" x="3084513" y="2967038"/>
          <p14:tracePt t="39947" x="3076575" y="2967038"/>
          <p14:tracePt t="39993" x="3076575" y="2959100"/>
          <p14:tracePt t="40614" x="3076575" y="2951163"/>
          <p14:tracePt t="40629" x="3076575" y="2943225"/>
          <p14:tracePt t="40639" x="3084513" y="2935288"/>
          <p14:tracePt t="40645" x="3084513" y="2927350"/>
          <p14:tracePt t="40656" x="3092450" y="2927350"/>
          <p14:tracePt t="40660" x="3100388" y="2919413"/>
          <p14:tracePt t="40669" x="3100388" y="2909888"/>
          <p14:tracePt t="40676" x="3109913" y="2901950"/>
          <p14:tracePt t="40691" x="3117850" y="2901950"/>
          <p14:tracePt t="40699" x="3117850" y="2894013"/>
          <p14:tracePt t="40705" x="3125788" y="2894013"/>
          <p14:tracePt t="40728" x="3125788" y="2886075"/>
          <p14:tracePt t="40735" x="3133725" y="2886075"/>
          <p14:tracePt t="40759" x="3141663" y="2878138"/>
          <p14:tracePt t="40779" x="3141663" y="2870200"/>
          <p14:tracePt t="40787" x="3149600" y="2870200"/>
          <p14:tracePt t="40809" x="3149600" y="2862263"/>
          <p14:tracePt t="40817" x="3157538" y="2862263"/>
          <p14:tracePt t="41439" x="3165475" y="2862263"/>
          <p14:tracePt t="41449" x="3173413" y="2862263"/>
          <p14:tracePt t="41462" x="3181350" y="2862263"/>
          <p14:tracePt t="41477" x="3189288" y="2862263"/>
          <p14:tracePt t="41494" x="3197225" y="2862263"/>
          <p14:tracePt t="41507" x="3205163" y="2862263"/>
          <p14:tracePt t="41829" x="3213100" y="2862263"/>
          <p14:tracePt t="41859" x="3221038" y="2862263"/>
          <p14:tracePt t="41870" x="3221038" y="2854325"/>
          <p14:tracePt t="41875" x="3228975" y="2854325"/>
          <p14:tracePt t="41882" x="3236913" y="2846388"/>
          <p14:tracePt t="41889" x="3252788" y="2846388"/>
          <p14:tracePt t="41898" x="3260725" y="2846388"/>
          <p14:tracePt t="41906" x="3268663" y="2846388"/>
          <p14:tracePt t="41912" x="3276600" y="2846388"/>
          <p14:tracePt t="41921" x="3284538" y="2846388"/>
          <p14:tracePt t="41927" x="3292475" y="2846388"/>
          <p14:tracePt t="41942" x="3300413" y="2838450"/>
          <p14:tracePt t="41965" x="3308350" y="2838450"/>
          <p14:tracePt t="42003" x="3316288" y="2838450"/>
          <p14:tracePt t="42017" x="3324225" y="2838450"/>
          <p14:tracePt t="42024" x="3332163" y="2838450"/>
          <p14:tracePt t="42040" x="3340100" y="2838450"/>
          <p14:tracePt t="42055" x="3355975" y="2838450"/>
          <p14:tracePt t="42070" x="3363913" y="2838450"/>
          <p14:tracePt t="42077" x="3371850" y="2838450"/>
          <p14:tracePt t="42092" x="3379788" y="2838450"/>
          <p14:tracePt t="42099" x="3387725" y="2838450"/>
          <p14:tracePt t="42107" x="3403600" y="2838450"/>
          <p14:tracePt t="42122" x="3411538" y="2838450"/>
          <p14:tracePt t="42138" x="3419475" y="2838450"/>
          <p14:tracePt t="42145" x="3427413" y="2838450"/>
          <p14:tracePt t="42153" x="3435350" y="2838450"/>
          <p14:tracePt t="42160" x="3443288" y="2838450"/>
          <p14:tracePt t="42174" x="3459163" y="2838450"/>
          <p14:tracePt t="42182" x="3476625" y="2838450"/>
          <p14:tracePt t="42189" x="3492500" y="2838450"/>
          <p14:tracePt t="42205" x="3508375" y="2838450"/>
          <p14:tracePt t="42206" x="3516313" y="2838450"/>
          <p14:tracePt t="42212" x="3532188" y="2838450"/>
          <p14:tracePt t="42220" x="3540125" y="2838450"/>
          <p14:tracePt t="42227" x="3563938" y="2838450"/>
          <p14:tracePt t="42236" x="3571875" y="2838450"/>
          <p14:tracePt t="42242" x="3579813" y="2838450"/>
          <p14:tracePt t="42250" x="3595688" y="2838450"/>
          <p14:tracePt t="42257" x="3611563" y="2838450"/>
          <p14:tracePt t="42273" x="3619500" y="2838450"/>
          <p14:tracePt t="42288" x="3635375" y="2838450"/>
          <p14:tracePt t="42302" x="3643313" y="2838450"/>
          <p14:tracePt t="42317" x="3651250" y="2838450"/>
          <p14:tracePt t="42332" x="3659188" y="2838450"/>
          <p14:tracePt t="42339" x="3667125" y="2838450"/>
          <p14:tracePt t="42347" x="3667125" y="2846388"/>
          <p14:tracePt t="42355" x="3675063" y="2846388"/>
          <p14:tracePt t="42370" x="3683000" y="2846388"/>
          <p14:tracePt t="42385" x="3690938" y="2846388"/>
          <p14:tracePt t="42392" x="3698875" y="2846388"/>
          <p14:tracePt t="42399" x="3706813" y="2846388"/>
          <p14:tracePt t="42415" x="3714750" y="2846388"/>
          <p14:tracePt t="42422" x="3722688" y="2854325"/>
          <p14:tracePt t="42432" x="3730625" y="2854325"/>
          <p14:tracePt t="42446" x="3738563" y="2854325"/>
          <p14:tracePt t="42460" x="3746500" y="2854325"/>
          <p14:tracePt t="42474" x="3754438" y="2854325"/>
          <p14:tracePt t="42489" x="3762375" y="2854325"/>
          <p14:tracePt t="42505" x="3770313" y="2854325"/>
          <p14:tracePt t="42527" x="3778250" y="2854325"/>
          <p14:tracePt t="42536" x="3786188" y="2854325"/>
          <p14:tracePt t="42550" x="3794125" y="2854325"/>
          <p14:tracePt t="42557" x="3802063" y="2854325"/>
          <p14:tracePt t="42857" x="3833813" y="2854325"/>
          <p14:tracePt t="42864" x="3875088" y="2854325"/>
          <p14:tracePt t="42872" x="3898900" y="2854325"/>
          <p14:tracePt t="42879" x="3938588" y="2854325"/>
          <p14:tracePt t="42888" x="3978275" y="2854325"/>
          <p14:tracePt t="42896" x="4002088" y="2854325"/>
          <p14:tracePt t="42903" x="4033838" y="2854325"/>
          <p14:tracePt t="42909" x="4057650" y="2854325"/>
          <p14:tracePt t="42919" x="4073525" y="2854325"/>
          <p14:tracePt t="42925" x="4089400" y="2854325"/>
          <p14:tracePt t="42932" x="4097338" y="2854325"/>
          <p14:tracePt t="42939" x="4105275" y="2854325"/>
          <p14:tracePt t="42949" x="4113213" y="2854325"/>
          <p14:tracePt t="42962" x="4121150" y="2854325"/>
          <p14:tracePt t="42970" x="4129088" y="2854325"/>
          <p14:tracePt t="42985" x="4137025" y="2854325"/>
          <p14:tracePt t="42992" x="4144963" y="2854325"/>
          <p14:tracePt t="42999" x="4152900" y="2854325"/>
          <p14:tracePt t="43010" x="4160838" y="2854325"/>
          <p14:tracePt t="43016" x="4176713" y="2854325"/>
          <p14:tracePt t="43031" x="4192588" y="2854325"/>
          <p14:tracePt t="43038" x="4200525" y="2854325"/>
          <p14:tracePt t="43053" x="4217988" y="2854325"/>
          <p14:tracePt t="43060" x="4225925" y="2854325"/>
          <p14:tracePt t="43068" x="4233863" y="2854325"/>
          <p14:tracePt t="43074" x="4241800" y="2854325"/>
          <p14:tracePt t="43089" x="4249738" y="2854325"/>
          <p14:tracePt t="43097" x="4257675" y="2854325"/>
          <p14:tracePt t="43105" x="4265613" y="2854325"/>
          <p14:tracePt t="43112" x="4273550" y="2854325"/>
          <p14:tracePt t="43120" x="4289425" y="2854325"/>
          <p14:tracePt t="43127" x="4305300" y="2862263"/>
          <p14:tracePt t="43135" x="4329113" y="2870200"/>
          <p14:tracePt t="43142" x="4344988" y="2870200"/>
          <p14:tracePt t="43149" x="4368800" y="2870200"/>
          <p14:tracePt t="43158" x="4400550" y="2878138"/>
          <p14:tracePt t="43165" x="4424363" y="2886075"/>
          <p14:tracePt t="43172" x="4456113" y="2886075"/>
          <p14:tracePt t="43179" x="4487863" y="2894013"/>
          <p14:tracePt t="43188" x="4511675" y="2894013"/>
          <p14:tracePt t="43195" x="4519613" y="2901950"/>
          <p14:tracePt t="43203" x="4543425" y="2901950"/>
          <p14:tracePt t="43210" x="4559300" y="2901950"/>
          <p14:tracePt t="43218" x="4567238" y="2901950"/>
          <p14:tracePt t="43225" x="4584700" y="2901950"/>
          <p14:tracePt t="43232" x="4600575" y="2901950"/>
          <p14:tracePt t="43240" x="4616450" y="2901950"/>
          <p14:tracePt t="43247" x="4632325" y="2901950"/>
          <p14:tracePt t="43255" x="4640263" y="2901950"/>
          <p14:tracePt t="43262" x="4656138" y="2901950"/>
          <p14:tracePt t="43270" x="4679950" y="2901950"/>
          <p14:tracePt t="43277" x="4695825" y="2901950"/>
          <p14:tracePt t="43285" x="4719638" y="2901950"/>
          <p14:tracePt t="43292" x="4743450" y="2901950"/>
          <p14:tracePt t="43299" x="4767263" y="2901950"/>
          <p14:tracePt t="43307" x="4791075" y="2901950"/>
          <p14:tracePt t="43315" x="4806950" y="2901950"/>
          <p14:tracePt t="43322" x="4830763" y="2901950"/>
          <p14:tracePt t="43329" x="4846638" y="2901950"/>
          <p14:tracePt t="43338" x="4870450" y="2901950"/>
          <p14:tracePt t="43345" x="4886325" y="2901950"/>
          <p14:tracePt t="43354" x="4902200" y="2901950"/>
          <p14:tracePt t="43359" x="4918075" y="2901950"/>
          <p14:tracePt t="43369" x="4943475" y="2901950"/>
          <p14:tracePt t="43375" x="4959350" y="2901950"/>
          <p14:tracePt t="43382" x="4983163" y="2901950"/>
          <p14:tracePt t="43389" x="5006975" y="2901950"/>
          <p14:tracePt t="43397" x="5030788" y="2901950"/>
          <p14:tracePt t="43405" x="5054600" y="2901950"/>
          <p14:tracePt t="43412" x="5078413" y="2901950"/>
          <p14:tracePt t="43420" x="5094288" y="2901950"/>
          <p14:tracePt t="43427" x="5110163" y="2901950"/>
          <p14:tracePt t="43434" x="5133975" y="2901950"/>
          <p14:tracePt t="43442" x="5141913" y="2901950"/>
          <p14:tracePt t="43450" x="5165725" y="2901950"/>
          <p14:tracePt t="43458" x="5173663" y="2901950"/>
          <p14:tracePt t="43464" x="5181600" y="2901950"/>
          <p14:tracePt t="43472" x="5205413" y="2901950"/>
          <p14:tracePt t="43479" x="5213350" y="2901950"/>
          <p14:tracePt t="43488" x="5229225" y="2901950"/>
          <p14:tracePt t="43497" x="5245100" y="2901950"/>
          <p14:tracePt t="43503" x="5260975" y="2901950"/>
          <p14:tracePt t="43510" x="5276850" y="2901950"/>
          <p14:tracePt t="43525" x="5284788" y="2901950"/>
          <p14:tracePt t="43532" x="5300663" y="2901950"/>
          <p14:tracePt t="43540" x="5310188" y="2901950"/>
          <p14:tracePt t="43547" x="5318125" y="2901950"/>
          <p14:tracePt t="43554" x="5334000" y="2901950"/>
          <p14:tracePt t="43562" x="5349875" y="2901950"/>
          <p14:tracePt t="43577" x="5389563" y="2901950"/>
          <p14:tracePt t="43585" x="5405438" y="2901950"/>
          <p14:tracePt t="43592" x="5421313" y="2901950"/>
          <p14:tracePt t="43600" x="5445125" y="2901950"/>
          <p14:tracePt t="43607" x="5461000" y="2901950"/>
          <p14:tracePt t="43615" x="5476875" y="2901950"/>
          <p14:tracePt t="43622" x="5492750" y="2901950"/>
          <p14:tracePt t="43629" x="5508625" y="2901950"/>
          <p14:tracePt t="43638" x="5524500" y="2901950"/>
          <p14:tracePt t="43645" x="5540375" y="2901950"/>
          <p14:tracePt t="43652" x="5548313" y="2901950"/>
          <p14:tracePt t="43660" x="5556250" y="2901950"/>
          <p14:tracePt t="43668" x="5572125" y="2901950"/>
          <p14:tracePt t="43683" x="5580063" y="2901950"/>
          <p14:tracePt t="43689" x="5595938" y="2901950"/>
          <p14:tracePt t="43705" x="5603875" y="2901950"/>
          <p14:tracePt t="43712" x="5611813" y="2901950"/>
          <p14:tracePt t="43720" x="5619750" y="2901950"/>
          <p14:tracePt t="43727" x="5627688" y="2901950"/>
          <p14:tracePt t="43742" x="5635625" y="2901950"/>
          <p14:tracePt t="43750" x="5643563" y="2901950"/>
          <p14:tracePt t="43757" x="5651500" y="2901950"/>
          <p14:tracePt t="43765" x="5659438" y="2901950"/>
          <p14:tracePt t="43772" x="5667375" y="2901950"/>
          <p14:tracePt t="43779" x="5676900" y="2901950"/>
          <p14:tracePt t="43787" x="5684838" y="2901950"/>
          <p14:tracePt t="43794" x="5692775" y="2901950"/>
          <p14:tracePt t="43809" x="5700713" y="2901950"/>
          <p14:tracePt t="43818" x="5708650" y="2901950"/>
          <p14:tracePt t="43825" x="5716588" y="2901950"/>
          <p14:tracePt t="43840" x="5724525" y="2901950"/>
          <p14:tracePt t="43848" x="5732463" y="2901950"/>
          <p14:tracePt t="43855" x="5740400" y="2901950"/>
          <p14:tracePt t="43862" x="5748338" y="2901950"/>
          <p14:tracePt t="43870" x="5756275" y="2901950"/>
          <p14:tracePt t="43885" x="5772150" y="2901950"/>
          <p14:tracePt t="43892" x="5780088" y="2901950"/>
          <p14:tracePt t="43901" x="5788025" y="2901950"/>
          <p14:tracePt t="43908" x="5795963" y="2901950"/>
          <p14:tracePt t="43922" x="5811838" y="2901950"/>
          <p14:tracePt t="43937" x="5819775" y="2901950"/>
          <p14:tracePt t="43953" x="5827713" y="2901950"/>
          <p14:tracePt t="43982" x="5835650" y="2901950"/>
          <p14:tracePt t="43989" x="5843588" y="2901950"/>
          <p14:tracePt t="47421" x="5667375" y="2951163"/>
          <p14:tracePt t="47422" x="5468938" y="2982913"/>
          <p14:tracePt t="47425" x="5349875" y="3014663"/>
          <p14:tracePt t="47434" x="5284788" y="3030538"/>
          <p14:tracePt t="47440" x="5213350" y="3038475"/>
          <p14:tracePt t="47450" x="5157788" y="3062288"/>
          <p14:tracePt t="47456" x="5102225" y="3070225"/>
          <p14:tracePt t="47464" x="5062538" y="3078163"/>
          <p14:tracePt t="47470" x="5014913" y="3101975"/>
          <p14:tracePt t="47478" x="4959350" y="3117850"/>
          <p14:tracePt t="47486" x="4910138" y="3141663"/>
          <p14:tracePt t="47492" x="4862513" y="3165475"/>
          <p14:tracePt t="47502" x="4814888" y="3189288"/>
          <p14:tracePt t="47507" x="4767263" y="3221038"/>
          <p14:tracePt t="47517" x="4719638" y="3244850"/>
          <p14:tracePt t="47522" x="4679950" y="3262313"/>
          <p14:tracePt t="47532" x="4632325" y="3294063"/>
          <p14:tracePt t="47537" x="4600575" y="3309938"/>
          <p14:tracePt t="47545" x="4551363" y="3333750"/>
          <p14:tracePt t="47553" x="4519613" y="3349625"/>
          <p14:tracePt t="47560" x="4479925" y="3365500"/>
          <p14:tracePt t="47568" x="4440238" y="3389313"/>
          <p14:tracePt t="47575" x="4408488" y="3389313"/>
          <p14:tracePt t="47584" x="4368800" y="3405188"/>
          <p14:tracePt t="47591" x="4344988" y="3413125"/>
          <p14:tracePt t="47599" x="4321175" y="3429000"/>
          <p14:tracePt t="47606" x="4289425" y="3444875"/>
          <p14:tracePt t="47613" x="4257675" y="3452813"/>
          <p14:tracePt t="47620" x="4233863" y="3460750"/>
          <p14:tracePt t="47629" x="4210050" y="3476625"/>
          <p14:tracePt t="47635" x="4200525" y="3476625"/>
          <p14:tracePt t="47645" x="4176713" y="3492500"/>
          <p14:tracePt t="47652" x="4160838" y="3492500"/>
          <p14:tracePt t="47659" x="4152900" y="3500438"/>
          <p14:tracePt t="47666" x="4137025" y="3508375"/>
          <p14:tracePt t="47672" x="4113213" y="3516313"/>
          <p14:tracePt t="47684" x="4105275" y="3524250"/>
          <p14:tracePt t="47688" x="4097338" y="3524250"/>
          <p14:tracePt t="47695" x="4081463" y="3532188"/>
          <p14:tracePt t="47704" x="4073525" y="3532188"/>
          <p14:tracePt t="47711" x="4065588" y="3540125"/>
          <p14:tracePt t="47719" x="4049713" y="3548063"/>
          <p14:tracePt t="47725" x="4041775" y="3548063"/>
          <p14:tracePt t="47733" x="4033838" y="3548063"/>
          <p14:tracePt t="47741" x="4025900" y="3548063"/>
          <p14:tracePt t="47751" x="4017963" y="3556000"/>
          <p14:tracePt t="47755" x="4010025" y="3556000"/>
          <p14:tracePt t="47766" x="4002088" y="3563938"/>
          <p14:tracePt t="47771" x="3994150" y="3563938"/>
          <p14:tracePt t="47779" x="3986213" y="3563938"/>
          <p14:tracePt t="47793" x="3978275" y="3563938"/>
          <p14:tracePt t="47802" x="3970338" y="3563938"/>
          <p14:tracePt t="47808" x="3962400" y="3571875"/>
          <p14:tracePt t="47824" x="3954463" y="3571875"/>
          <p14:tracePt t="47831" x="3946525" y="3579813"/>
          <p14:tracePt t="47846" x="3938588" y="3587750"/>
          <p14:tracePt t="47861" x="3930650" y="3587750"/>
          <p14:tracePt t="47927" x="3922713" y="3587750"/>
          <p14:tracePt t="47935" x="3914775" y="3587750"/>
          <p14:tracePt t="47950" x="3906838" y="3587750"/>
          <p14:tracePt t="47957" x="3898900" y="3587750"/>
          <p14:tracePt t="47964" x="3883025" y="3587750"/>
          <p14:tracePt t="47972" x="3875088" y="3587750"/>
          <p14:tracePt t="47981" x="3859213" y="3587750"/>
          <p14:tracePt t="47987" x="3851275" y="3587750"/>
          <p14:tracePt t="47995" x="3843338" y="3587750"/>
          <p14:tracePt t="48002" x="3825875" y="3587750"/>
          <p14:tracePt t="48010" x="3817938" y="3587750"/>
          <p14:tracePt t="48092" x="3810000" y="3587750"/>
          <p14:tracePt t="48107" x="3794125" y="3587750"/>
          <p14:tracePt t="48115" x="3770313" y="3587750"/>
          <p14:tracePt t="48123" x="3746500" y="3587750"/>
          <p14:tracePt t="48131" x="3706813" y="3587750"/>
          <p14:tracePt t="48137" x="3675063" y="3587750"/>
          <p14:tracePt t="48144" x="3619500" y="3579813"/>
          <p14:tracePt t="48152" x="3587750" y="3579813"/>
          <p14:tracePt t="48159" x="3556000" y="3579813"/>
          <p14:tracePt t="48167" x="3508375" y="3579813"/>
          <p14:tracePt t="48175" x="3476625" y="3579813"/>
          <p14:tracePt t="48183" x="3443288" y="3579813"/>
          <p14:tracePt t="48200" x="3403600" y="3579813"/>
          <p14:tracePt t="48207" x="3387725" y="3579813"/>
          <p14:tracePt t="48213" x="3371850" y="3579813"/>
          <p14:tracePt t="48220" x="3348038" y="3579813"/>
          <p14:tracePt t="48228" x="3332163" y="3579813"/>
          <p14:tracePt t="48235" x="3316288" y="3579813"/>
          <p14:tracePt t="48242" x="3300413" y="3579813"/>
          <p14:tracePt t="48251" x="3260725" y="3579813"/>
          <p14:tracePt t="48258" x="3236913" y="3579813"/>
          <p14:tracePt t="48265" x="3197225" y="3579813"/>
          <p14:tracePt t="48272" x="3149600" y="3579813"/>
          <p14:tracePt t="48281" x="3117850" y="3579813"/>
          <p14:tracePt t="48288" x="3060700" y="3579813"/>
          <p14:tracePt t="48295" x="3013075" y="3579813"/>
          <p14:tracePt t="48302" x="2981325" y="3579813"/>
          <p14:tracePt t="48310" x="2925763" y="3587750"/>
          <p14:tracePt t="48317" x="2878138" y="3587750"/>
          <p14:tracePt t="48325" x="2846388" y="3587750"/>
          <p14:tracePt t="48334" x="2806700" y="3587750"/>
          <p14:tracePt t="48340" x="2759075" y="3595688"/>
          <p14:tracePt t="48348" x="2733675" y="3595688"/>
          <p14:tracePt t="48355" x="2693988" y="3605213"/>
          <p14:tracePt t="48363" x="2662238" y="3605213"/>
          <p14:tracePt t="48370" x="2630488" y="3605213"/>
          <p14:tracePt t="48377" x="2582863" y="3605213"/>
          <p14:tracePt t="48385" x="2551113" y="3605213"/>
          <p14:tracePt t="48392" x="2495550" y="3613150"/>
          <p14:tracePt t="48400" x="2479675" y="3613150"/>
          <p14:tracePt t="48407" x="2471738" y="3621088"/>
          <p14:tracePt t="48415" x="2463800" y="3621088"/>
          <p14:tracePt t="48549" x="2471738" y="3621088"/>
          <p14:tracePt t="48558" x="2487613" y="3621088"/>
          <p14:tracePt t="48565" x="2511425" y="3621088"/>
          <p14:tracePt t="48572" x="2551113" y="3621088"/>
          <p14:tracePt t="48580" x="2590800" y="3621088"/>
          <p14:tracePt t="48587" x="2638425" y="3613150"/>
          <p14:tracePt t="48595" x="2701925" y="3613150"/>
          <p14:tracePt t="48602" x="2767013" y="3613150"/>
          <p14:tracePt t="48610" x="2838450" y="3613150"/>
          <p14:tracePt t="48617" x="2909888" y="3613150"/>
          <p14:tracePt t="48625" x="2973388" y="3613150"/>
          <p14:tracePt t="48633" x="3052763" y="3613150"/>
          <p14:tracePt t="48640" x="3125788" y="3613150"/>
          <p14:tracePt t="48647" x="3197225" y="3613150"/>
          <p14:tracePt t="48655" x="3260725" y="3613150"/>
          <p14:tracePt t="48662" x="3316288" y="3613150"/>
          <p14:tracePt t="48670" x="3379788" y="3613150"/>
          <p14:tracePt t="48679" x="3435350" y="3605213"/>
          <p14:tracePt t="48685" x="3500438" y="3605213"/>
          <p14:tracePt t="48692" x="3540125" y="3605213"/>
          <p14:tracePt t="48700" x="3611563" y="3595688"/>
          <p14:tracePt t="48708" x="3651250" y="3595688"/>
          <p14:tracePt t="48715" x="3706813" y="3587750"/>
          <p14:tracePt t="48722" x="3738563" y="3587750"/>
          <p14:tracePt t="48731" x="3770313" y="3587750"/>
          <p14:tracePt t="48738" x="3817938" y="3587750"/>
          <p14:tracePt t="48745" x="3843338" y="3579813"/>
          <p14:tracePt t="48752" x="3867150" y="3579813"/>
          <p14:tracePt t="48767" x="3883025" y="3579813"/>
          <p14:tracePt t="48775" x="3898900" y="3579813"/>
          <p14:tracePt t="48790" x="3906838" y="3579813"/>
          <p14:tracePt t="48820" x="3914775" y="3579813"/>
          <p14:tracePt t="49689" x="3922713" y="3579813"/>
          <p14:tracePt t="49720" x="3930650" y="3579813"/>
          <p14:tracePt t="49735" x="3938588" y="3579813"/>
          <p14:tracePt t="49742" x="3946525" y="3579813"/>
          <p14:tracePt t="49750" x="3954463" y="3579813"/>
          <p14:tracePt t="49758" x="3970338" y="3579813"/>
          <p14:tracePt t="49765" x="3978275" y="3579813"/>
          <p14:tracePt t="49779" x="3986213" y="3587750"/>
          <p14:tracePt t="49788" x="3994150" y="3587750"/>
          <p14:tracePt t="49802" x="4002088" y="3587750"/>
          <p14:tracePt t="49825" x="4010025" y="3587750"/>
          <p14:tracePt t="49848" x="4017963" y="3587750"/>
          <p14:tracePt t="49854" x="4025900" y="3587750"/>
          <p14:tracePt t="49869" x="4033838" y="3587750"/>
          <p14:tracePt t="49877" x="4041775" y="3587750"/>
          <p14:tracePt t="49892" x="4057650" y="3587750"/>
          <p14:tracePt t="49908" x="4065588" y="3587750"/>
          <p14:tracePt t="49916" x="4081463" y="3587750"/>
          <p14:tracePt t="49922" x="4089400" y="3587750"/>
          <p14:tracePt t="49929" x="4097338" y="3587750"/>
          <p14:tracePt t="49938" x="4113213" y="3587750"/>
          <p14:tracePt t="49946" x="4121150" y="3587750"/>
          <p14:tracePt t="49952" x="4129088" y="3587750"/>
          <p14:tracePt t="49960" x="4144963" y="3587750"/>
          <p14:tracePt t="49975" x="4160838" y="3579813"/>
          <p14:tracePt t="49983" x="4168775" y="3579813"/>
          <p14:tracePt t="49990" x="4176713" y="3579813"/>
          <p14:tracePt t="50005" x="4192588" y="3579813"/>
          <p14:tracePt t="50013" x="4200525" y="3579813"/>
          <p14:tracePt t="50020" x="4200525" y="3571875"/>
          <p14:tracePt t="50027" x="4217988" y="3571875"/>
          <p14:tracePt t="50035" x="4225925" y="3571875"/>
          <p14:tracePt t="50042" x="4233863" y="3563938"/>
          <p14:tracePt t="50050" x="4241800" y="3563938"/>
          <p14:tracePt t="50059" x="4241800" y="3556000"/>
          <p14:tracePt t="50065" x="4257675" y="3556000"/>
          <p14:tracePt t="50072" x="4265613" y="3556000"/>
          <p14:tracePt t="50080" x="4273550" y="3548063"/>
          <p14:tracePt t="50089" x="4281488" y="3548063"/>
          <p14:tracePt t="50096" x="4289425" y="3548063"/>
          <p14:tracePt t="50102" x="4297363" y="3540125"/>
          <p14:tracePt t="50110" x="4305300" y="3532188"/>
          <p14:tracePt t="50117" x="4313238" y="3532188"/>
          <p14:tracePt t="50125" x="4321175" y="3532188"/>
          <p14:tracePt t="50133" x="4329113" y="3516313"/>
          <p14:tracePt t="50140" x="4337050" y="3516313"/>
          <p14:tracePt t="50147" x="4344988" y="3516313"/>
          <p14:tracePt t="50154" x="4352925" y="3508375"/>
          <p14:tracePt t="50167" x="4360863" y="3508375"/>
          <p14:tracePt t="50171" x="4368800" y="3500438"/>
          <p14:tracePt t="50178" x="4376738" y="3492500"/>
          <p14:tracePt t="50185" x="4384675" y="3492500"/>
          <p14:tracePt t="50216" x="4416425" y="3468688"/>
          <p14:tracePt t="50230" x="4424363" y="3452813"/>
          <p14:tracePt t="50238" x="4440238" y="3444875"/>
          <p14:tracePt t="50246" x="4440238" y="3436938"/>
          <p14:tracePt t="50252" x="4448175" y="3436938"/>
          <p14:tracePt t="50261" x="4456113" y="3429000"/>
          <p14:tracePt t="50275" x="4464050" y="3421063"/>
          <p14:tracePt t="50282" x="4471988" y="3413125"/>
          <p14:tracePt t="50289" x="4479925" y="3413125"/>
          <p14:tracePt t="50297" x="4479925" y="3405188"/>
          <p14:tracePt t="50313" x="4487863" y="3389313"/>
          <p14:tracePt t="50320" x="4495800" y="3389313"/>
          <p14:tracePt t="50328" x="4503738" y="3381375"/>
          <p14:tracePt t="50335" x="4503738" y="3373438"/>
          <p14:tracePt t="50342" x="4519613" y="3357563"/>
          <p14:tracePt t="50350" x="4527550" y="3349625"/>
          <p14:tracePt t="50365" x="4535488" y="3349625"/>
          <p14:tracePt t="50372" x="4535488" y="3341688"/>
          <p14:tracePt t="50387" x="4543425" y="3333750"/>
          <p14:tracePt t="50396" x="4551363" y="3333750"/>
          <p14:tracePt t="50410" x="4551363" y="3325813"/>
          <p14:tracePt t="50418" x="4559300" y="3317875"/>
          <p14:tracePt t="50432" x="4567238" y="3309938"/>
          <p14:tracePt t="50440" x="4576763" y="3302000"/>
          <p14:tracePt t="50449" x="4584700" y="3294063"/>
          <p14:tracePt t="50455" x="4584700" y="3286125"/>
          <p14:tracePt t="50463" x="4592638" y="3278188"/>
          <p14:tracePt t="50478" x="4600575" y="3270250"/>
          <p14:tracePt t="50492" x="4600575" y="3262313"/>
          <p14:tracePt t="50499" x="4608513" y="3262313"/>
          <p14:tracePt t="50522" x="4608513" y="3252788"/>
          <p14:tracePt t="50530" x="4616450" y="3244850"/>
          <p14:tracePt t="50552" x="4624388" y="3244850"/>
          <p14:tracePt t="50755" x="4624388" y="3252788"/>
          <p14:tracePt t="50763" x="4624388" y="3262313"/>
          <p14:tracePt t="50770" x="4624388" y="3270250"/>
          <p14:tracePt t="50778" x="4624388" y="3286125"/>
          <p14:tracePt t="50785" x="4624388" y="3294063"/>
          <p14:tracePt t="50792" x="4632325" y="3302000"/>
          <p14:tracePt t="50799" x="4640263" y="3317875"/>
          <p14:tracePt t="50808" x="4640263" y="3325813"/>
          <p14:tracePt t="50822" x="4640263" y="3333750"/>
          <p14:tracePt t="50830" x="4640263" y="3341688"/>
          <p14:tracePt t="50838" x="4640263" y="3349625"/>
          <p14:tracePt t="50846" x="4648200" y="3349625"/>
          <p14:tracePt t="50852" x="4648200" y="3365500"/>
          <p14:tracePt t="50867" x="4648200" y="3373438"/>
          <p14:tracePt t="50882" x="4648200" y="3381375"/>
          <p14:tracePt t="50890" x="4648200" y="3389313"/>
          <p14:tracePt t="50898" x="4648200" y="3397250"/>
          <p14:tracePt t="50905" x="4648200" y="3405188"/>
          <p14:tracePt t="50921" x="4648200" y="3413125"/>
          <p14:tracePt t="50928" x="4648200" y="3421063"/>
          <p14:tracePt t="50942" x="4648200" y="3429000"/>
          <p14:tracePt t="50965" x="4648200" y="3436938"/>
          <p14:tracePt t="50987" x="4648200" y="3444875"/>
          <p14:tracePt t="51002" x="4648200" y="3452813"/>
          <p14:tracePt t="51010" x="4648200" y="3460750"/>
          <p14:tracePt t="51040" x="4648200" y="3468688"/>
          <p14:tracePt t="51070" x="4648200" y="3476625"/>
          <p14:tracePt t="51093" x="4648200" y="3484563"/>
          <p14:tracePt t="51100" x="4648200" y="3492500"/>
          <p14:tracePt t="51137" x="4648200" y="3500438"/>
          <p14:tracePt t="51212" x="4664075" y="3460750"/>
          <p14:tracePt t="51221" x="4679950" y="3429000"/>
          <p14:tracePt t="51228" x="4687888" y="3413125"/>
          <p14:tracePt t="51235" x="4695825" y="3373438"/>
          <p14:tracePt t="51242" x="4711700" y="3341688"/>
          <p14:tracePt t="51250" x="4727575" y="3317875"/>
          <p14:tracePt t="51258" x="4735513" y="3286125"/>
          <p14:tracePt t="51265" x="4735513" y="3278188"/>
          <p14:tracePt t="51272" x="4743450" y="3270250"/>
          <p14:tracePt t="51281" x="4743450" y="3262313"/>
          <p14:tracePt t="51295" x="4751388" y="3262313"/>
          <p14:tracePt t="51302" x="4751388" y="3252788"/>
          <p14:tracePt t="54325" x="4743450" y="3278188"/>
          <p14:tracePt t="54332" x="4735513" y="3302000"/>
          <p14:tracePt t="54340" x="4735513" y="3317875"/>
          <p14:tracePt t="54347" x="4727575" y="3341688"/>
          <p14:tracePt t="54355" x="4727575" y="3365500"/>
          <p14:tracePt t="54362" x="4719638" y="3381375"/>
          <p14:tracePt t="54371" x="4719638" y="3405188"/>
          <p14:tracePt t="54378" x="4719638" y="3429000"/>
          <p14:tracePt t="54385" x="4719638" y="3444875"/>
          <p14:tracePt t="54394" x="4711700" y="3460750"/>
          <p14:tracePt t="54400" x="4711700" y="3476625"/>
          <p14:tracePt t="54410" x="4711700" y="3484563"/>
          <p14:tracePt t="54416" x="4711700" y="3492500"/>
          <p14:tracePt t="54430" x="4711700" y="3508375"/>
          <p14:tracePt t="54445" x="4711700" y="3516313"/>
          <p14:tracePt t="54452" x="4711700" y="3532188"/>
          <p14:tracePt t="54461" x="4703763" y="3548063"/>
          <p14:tracePt t="54467" x="4703763" y="3556000"/>
          <p14:tracePt t="54476" x="4695825" y="3571875"/>
          <p14:tracePt t="54483" x="4695825" y="3587750"/>
          <p14:tracePt t="54490" x="4695825" y="3613150"/>
          <p14:tracePt t="54497" x="4695825" y="3621088"/>
          <p14:tracePt t="54505" x="4695825" y="3636963"/>
          <p14:tracePt t="54512" x="4687888" y="3644900"/>
          <p14:tracePt t="54520" x="4687888" y="3668713"/>
          <p14:tracePt t="54528" x="4687888" y="3676650"/>
          <p14:tracePt t="54543" x="4687888" y="3684588"/>
          <p14:tracePt t="54549" x="4687888" y="3692525"/>
          <p14:tracePt t="54557" x="4687888" y="3700463"/>
          <p14:tracePt t="54573" x="4687888" y="3708400"/>
          <p14:tracePt t="54595" x="4687888" y="3716338"/>
          <p14:tracePt t="54610" x="4687888" y="3724275"/>
          <p14:tracePt t="54632" x="4687888" y="3732213"/>
          <p14:tracePt t="54648" x="4687888" y="3740150"/>
          <p14:tracePt t="54669" x="4687888" y="3748088"/>
          <p14:tracePt t="54685" x="4687888" y="3756025"/>
          <p14:tracePt t="57193" x="4687888" y="3724275"/>
          <p14:tracePt t="57194" x="4687888" y="3684588"/>
          <p14:tracePt t="57210" x="4679950" y="3660775"/>
          <p14:tracePt t="57213" x="4679950" y="3652838"/>
          <p14:tracePt t="57220" x="4679950" y="3644900"/>
          <p14:tracePt t="57385" x="4679950" y="3636963"/>
          <p14:tracePt t="57400" x="4679950" y="3629025"/>
          <p14:tracePt t="57407" x="4679950" y="3621088"/>
          <p14:tracePt t="57417" x="4679950" y="3605213"/>
          <p14:tracePt t="57423" x="4679950" y="3595688"/>
          <p14:tracePt t="57431" x="4679950" y="3571875"/>
          <p14:tracePt t="57438" x="4679950" y="3556000"/>
          <p14:tracePt t="57446" x="4679950" y="3532188"/>
          <p14:tracePt t="57454" x="4679950" y="3508375"/>
          <p14:tracePt t="57461" x="4679950" y="3484563"/>
          <p14:tracePt t="57468" x="4679950" y="3452813"/>
          <p14:tracePt t="57476" x="4679950" y="3381375"/>
          <p14:tracePt t="57482" x="4672013" y="3333750"/>
          <p14:tracePt t="57490" x="4672013" y="3294063"/>
          <p14:tracePt t="57497" x="4664075" y="3244850"/>
          <p14:tracePt t="57505" x="4664075" y="3221038"/>
          <p14:tracePt t="57512" x="4656138" y="3197225"/>
          <p14:tracePt t="57520" x="4656138" y="3173413"/>
          <p14:tracePt t="57527" x="4656138" y="3157538"/>
          <p14:tracePt t="57535" x="4648200" y="3149600"/>
          <p14:tracePt t="57543" x="4648200" y="3141663"/>
          <p14:tracePt t="57550" x="4640263" y="3133725"/>
          <p14:tracePt t="57587" x="4640263" y="3125788"/>
          <p14:tracePt t="57603" x="4640263" y="3117850"/>
          <p14:tracePt t="57619" x="4640263" y="3109913"/>
          <p14:tracePt t="57633" x="4640263" y="3101975"/>
          <p14:tracePt t="57640" x="4640263" y="3094038"/>
          <p14:tracePt t="57655" x="4640263" y="3086100"/>
          <p14:tracePt t="57670" x="4640263" y="3078163"/>
          <p14:tracePt t="57790" x="4616450" y="3070225"/>
          <p14:tracePt t="57797" x="4600575" y="3062288"/>
          <p14:tracePt t="57806" x="4576763" y="3054350"/>
          <p14:tracePt t="57812" x="4527550" y="3054350"/>
          <p14:tracePt t="57820" x="4487863" y="3046413"/>
          <p14:tracePt t="57827" x="4424363" y="3046413"/>
          <p14:tracePt t="57835" x="4368800" y="3046413"/>
          <p14:tracePt t="57842" x="4329113" y="3046413"/>
          <p14:tracePt t="57850" x="4289425" y="3046413"/>
          <p14:tracePt t="57858" x="4265613" y="3046413"/>
          <p14:tracePt t="57865" x="4241800" y="3046413"/>
          <p14:tracePt t="57873" x="4233863" y="3046413"/>
          <p14:tracePt t="57880" x="4225925" y="3046413"/>
          <p14:tracePt t="57887" x="4217988" y="3046413"/>
          <p14:tracePt t="57910" x="4210050" y="3046413"/>
          <p14:tracePt t="57925" x="4192588" y="3046413"/>
          <p14:tracePt t="57940" x="4184650" y="3038475"/>
          <p14:tracePt t="57948" x="4168775" y="3038475"/>
          <p14:tracePt t="57955" x="4160838" y="3038475"/>
          <p14:tracePt t="57962" x="4144963" y="3038475"/>
          <p14:tracePt t="57970" x="4137025" y="3038475"/>
          <p14:tracePt t="57977" x="4121150" y="3038475"/>
          <p14:tracePt t="57985" x="4113213" y="3038475"/>
          <p14:tracePt t="58000" x="4097338" y="3038475"/>
          <p14:tracePt t="58008" x="4089400" y="3038475"/>
          <p14:tracePt t="58015" x="4073525" y="3030538"/>
          <p14:tracePt t="58023" x="4057650" y="3022600"/>
          <p14:tracePt t="58030" x="4033838" y="3014663"/>
          <p14:tracePt t="58038" x="4010025" y="3006725"/>
          <p14:tracePt t="58045" x="3986213" y="2998788"/>
          <p14:tracePt t="58052" x="3954463" y="2974975"/>
          <p14:tracePt t="58060" x="3906838" y="2959100"/>
          <p14:tracePt t="58068" x="3825875" y="2935288"/>
          <p14:tracePt t="58077" x="3770313" y="2919413"/>
          <p14:tracePt t="58083" x="3706813" y="2894013"/>
          <p14:tracePt t="58090" x="3651250" y="2878138"/>
          <p14:tracePt t="58097" x="3579813" y="2862263"/>
          <p14:tracePt t="58105" x="3548063" y="2854325"/>
          <p14:tracePt t="58112" x="3524250" y="2846388"/>
          <p14:tracePt t="58119" x="3500438" y="2846388"/>
          <p14:tracePt t="58127" x="3484563" y="2846388"/>
          <p14:tracePt t="58135" x="3467100" y="2846388"/>
          <p14:tracePt t="58144" x="3467100" y="2838450"/>
          <p14:tracePt t="58150" x="3459163" y="2838450"/>
          <p14:tracePt t="58191" x="3451225" y="2838450"/>
          <p14:tracePt t="58226" x="3451225" y="2830513"/>
          <p14:tracePt t="58232" x="3443288" y="2830513"/>
          <p14:tracePt t="58247" x="3435350" y="2830513"/>
          <p14:tracePt t="58256" x="3427413" y="2822575"/>
          <p14:tracePt t="58262" x="3419475" y="2822575"/>
          <p14:tracePt t="58270" x="3419475" y="2814638"/>
          <p14:tracePt t="58277" x="3411538" y="2814638"/>
          <p14:tracePt t="58285" x="3403600" y="2806700"/>
          <p14:tracePt t="58292" x="3403600" y="2798763"/>
          <p14:tracePt t="58300" x="3395663" y="2798763"/>
          <p14:tracePt t="58309" x="3379788" y="2782888"/>
          <p14:tracePt t="58323" x="3363913" y="2774950"/>
          <p14:tracePt t="58330" x="3355975" y="2767013"/>
          <p14:tracePt t="58339" x="3348038" y="2767013"/>
          <p14:tracePt t="58352" x="3340100" y="2759075"/>
          <p14:tracePt t="58592" x="3348038" y="2759075"/>
          <p14:tracePt t="58600" x="3371850" y="2759075"/>
          <p14:tracePt t="58608" x="3387725" y="2759075"/>
          <p14:tracePt t="58615" x="3411538" y="2759075"/>
          <p14:tracePt t="58622" x="3435350" y="2759075"/>
          <p14:tracePt t="58630" x="3467100" y="2759075"/>
          <p14:tracePt t="58638" x="3500438" y="2759075"/>
          <p14:tracePt t="58645" x="3532188" y="2759075"/>
          <p14:tracePt t="58653" x="3556000" y="2759075"/>
          <p14:tracePt t="58660" x="3579813" y="2759075"/>
          <p14:tracePt t="58668" x="3603625" y="2759075"/>
          <p14:tracePt t="58675" x="3627438" y="2759075"/>
          <p14:tracePt t="58684" x="3635375" y="2767013"/>
          <p14:tracePt t="58690" x="3659188" y="2767013"/>
          <p14:tracePt t="58698" x="3667125" y="2774950"/>
          <p14:tracePt t="58705" x="3690938" y="2774950"/>
          <p14:tracePt t="58712" x="3706813" y="2774950"/>
          <p14:tracePt t="58720" x="3714750" y="2774950"/>
          <p14:tracePt t="58728" x="3738563" y="2774950"/>
          <p14:tracePt t="58735" x="3754438" y="2774950"/>
          <p14:tracePt t="58742" x="3778250" y="2774950"/>
          <p14:tracePt t="58750" x="3786188" y="2774950"/>
          <p14:tracePt t="58758" x="3810000" y="2774950"/>
          <p14:tracePt t="58765" x="3833813" y="2774950"/>
          <p14:tracePt t="58772" x="3851275" y="2774950"/>
          <p14:tracePt t="58780" x="3867150" y="2774950"/>
          <p14:tracePt t="58788" x="3875088" y="2774950"/>
          <p14:tracePt t="58795" x="3890963" y="2774950"/>
          <p14:tracePt t="58802" x="3898900" y="2774950"/>
          <p14:tracePt t="58809" x="3906838" y="2774950"/>
          <p14:tracePt t="58818" x="3914775" y="2774950"/>
          <p14:tracePt t="58825" x="3922713" y="2774950"/>
          <p14:tracePt t="58832" x="3930650" y="2774950"/>
          <p14:tracePt t="58841" x="3938588" y="2774950"/>
          <p14:tracePt t="58848" x="3946525" y="2774950"/>
          <p14:tracePt t="58862" x="3962400" y="2774950"/>
          <p14:tracePt t="58877" x="3970338" y="2774950"/>
          <p14:tracePt t="58885" x="3978275" y="2774950"/>
          <p14:tracePt t="58892" x="4017963" y="2774950"/>
          <p14:tracePt t="58900" x="4041775" y="2774950"/>
          <p14:tracePt t="58908" x="4081463" y="2782888"/>
          <p14:tracePt t="58915" x="4113213" y="2782888"/>
          <p14:tracePt t="58922" x="4137025" y="2782888"/>
          <p14:tracePt t="58930" x="4168775" y="2782888"/>
          <p14:tracePt t="58937" x="4210050" y="2782888"/>
          <p14:tracePt t="58945" x="4257675" y="2790825"/>
          <p14:tracePt t="58952" x="4289425" y="2790825"/>
          <p14:tracePt t="58960" x="4321175" y="2790825"/>
          <p14:tracePt t="58967" x="4344988" y="2790825"/>
          <p14:tracePt t="58975" x="4360863" y="2790825"/>
          <p14:tracePt t="58982" x="4384675" y="2790825"/>
          <p14:tracePt t="58990" x="4408488" y="2790825"/>
          <p14:tracePt t="58998" x="4432300" y="2790825"/>
          <p14:tracePt t="59006" x="4456113" y="2790825"/>
          <p14:tracePt t="59013" x="4471988" y="2790825"/>
          <p14:tracePt t="59020" x="4495800" y="2790825"/>
          <p14:tracePt t="59028" x="4519613" y="2790825"/>
          <p14:tracePt t="59035" x="4543425" y="2790825"/>
          <p14:tracePt t="59042" x="4567238" y="2790825"/>
          <p14:tracePt t="59050" x="4592638" y="2790825"/>
          <p14:tracePt t="59058" x="4616450" y="2790825"/>
          <p14:tracePt t="59064" x="4632325" y="2790825"/>
          <p14:tracePt t="59074" x="4648200" y="2790825"/>
          <p14:tracePt t="59079" x="4656138" y="2790825"/>
          <p14:tracePt t="59089" x="4687888" y="2790825"/>
          <p14:tracePt t="59095" x="4711700" y="2782888"/>
          <p14:tracePt t="59102" x="4743450" y="2782888"/>
          <p14:tracePt t="59110" x="4767263" y="2774950"/>
          <p14:tracePt t="59118" x="4791075" y="2774950"/>
          <p14:tracePt t="59125" x="4822825" y="2774950"/>
          <p14:tracePt t="59132" x="4838700" y="2774950"/>
          <p14:tracePt t="59140" x="4854575" y="2774950"/>
          <p14:tracePt t="59148" x="4878388" y="2767013"/>
          <p14:tracePt t="59155" x="4886325" y="2767013"/>
          <p14:tracePt t="59162" x="4894263" y="2767013"/>
          <p14:tracePt t="59178" x="4902200" y="2767013"/>
          <p14:tracePt t="59373" x="4902200" y="2774950"/>
          <p14:tracePt t="59380" x="4902200" y="2782888"/>
          <p14:tracePt t="59389" x="4902200" y="2790825"/>
          <p14:tracePt t="59403" x="4902200" y="2798763"/>
          <p14:tracePt t="59410" x="4902200" y="2814638"/>
          <p14:tracePt t="59418" x="4902200" y="2822575"/>
          <p14:tracePt t="59425" x="4894263" y="2822575"/>
          <p14:tracePt t="59432" x="4894263" y="2830513"/>
          <p14:tracePt t="59448" x="4886325" y="2838450"/>
          <p14:tracePt t="59455" x="4878388" y="2846388"/>
          <p14:tracePt t="59463" x="4878388" y="2854325"/>
          <p14:tracePt t="59470" x="4870450" y="2862263"/>
          <p14:tracePt t="59478" x="4854575" y="2870200"/>
          <p14:tracePt t="59485" x="4846638" y="2886075"/>
          <p14:tracePt t="59500" x="4838700" y="2894013"/>
          <p14:tracePt t="59508" x="4830763" y="2901950"/>
          <p14:tracePt t="59515" x="4822825" y="2909888"/>
          <p14:tracePt t="59522" x="4806950" y="2927350"/>
          <p14:tracePt t="59530" x="4799013" y="2935288"/>
          <p14:tracePt t="59538" x="4791075" y="2951163"/>
          <p14:tracePt t="59545" x="4783138" y="2959100"/>
          <p14:tracePt t="59552" x="4767263" y="2974975"/>
          <p14:tracePt t="59560" x="4759325" y="2990850"/>
          <p14:tracePt t="59568" x="4735513" y="3006725"/>
          <p14:tracePt t="59575" x="4735513" y="3014663"/>
          <p14:tracePt t="59582" x="4719638" y="3038475"/>
          <p14:tracePt t="59591" x="4711700" y="3046413"/>
          <p14:tracePt t="59598" x="4703763" y="3054350"/>
          <p14:tracePt t="59605" x="4695825" y="3078163"/>
          <p14:tracePt t="59612" x="4687888" y="3086100"/>
          <p14:tracePt t="59621" x="4664075" y="3117850"/>
          <p14:tracePt t="59627" x="4664075" y="3133725"/>
          <p14:tracePt t="59635" x="4664075" y="3141663"/>
          <p14:tracePt t="59642" x="4664075" y="3149600"/>
          <p14:tracePt t="59650" x="4656138" y="3149600"/>
          <p14:tracePt t="59657" x="4656138" y="3157538"/>
          <p14:tracePt t="59673" x="4648200" y="3165475"/>
          <p14:tracePt t="59688" x="4648200" y="3173413"/>
          <p14:tracePt t="59717" x="4640263" y="3173413"/>
          <p14:tracePt t="60115" x="4640263" y="3181350"/>
          <p14:tracePt t="60124" x="4640263" y="3221038"/>
          <p14:tracePt t="60130" x="4648200" y="3262313"/>
          <p14:tracePt t="60138" x="4656138" y="3302000"/>
          <p14:tracePt t="60145" x="4679950" y="3365500"/>
          <p14:tracePt t="60153" x="4695825" y="3405188"/>
          <p14:tracePt t="60160" x="4719638" y="3452813"/>
          <p14:tracePt t="60168" x="4751388" y="3484563"/>
          <p14:tracePt t="60175" x="4767263" y="3524250"/>
          <p14:tracePt t="60182" x="4791075" y="3548063"/>
          <p14:tracePt t="60207" x="4814888" y="3571875"/>
          <p14:tracePt t="60212" x="4822825" y="3571875"/>
          <p14:tracePt t="60258" x="4830763" y="3571875"/>
          <p14:tracePt t="60273" x="4838700" y="3571875"/>
          <p14:tracePt t="60281" x="4846638" y="3563938"/>
          <p14:tracePt t="60288" x="4862513" y="3556000"/>
          <p14:tracePt t="60295" x="4870450" y="3556000"/>
          <p14:tracePt t="60303" x="4886325" y="3548063"/>
          <p14:tracePt t="60310" x="4902200" y="3540125"/>
          <p14:tracePt t="60318" x="4910138" y="3532188"/>
          <p14:tracePt t="60325" x="4926013" y="3524250"/>
          <p14:tracePt t="60332" x="4933950" y="3524250"/>
          <p14:tracePt t="60340" x="4943475" y="3516313"/>
          <p14:tracePt t="60347" x="4959350" y="3508375"/>
          <p14:tracePt t="60362" x="4967288" y="3508375"/>
          <p14:tracePt t="60371" x="4975225" y="3500438"/>
          <p14:tracePt t="60378" x="4983163" y="3500438"/>
          <p14:tracePt t="60385" x="4983163" y="3492500"/>
          <p14:tracePt t="60392" x="4991100" y="3492500"/>
          <p14:tracePt t="60400" x="5006975" y="3492500"/>
          <p14:tracePt t="60415" x="5014913" y="3492500"/>
          <p14:tracePt t="60430" x="5022850" y="3492500"/>
          <p14:tracePt t="60438" x="5030788" y="3492500"/>
          <p14:tracePt t="60454" x="5038725" y="3492500"/>
          <p14:tracePt t="60467" x="5046663" y="3492500"/>
          <p14:tracePt t="60484" x="5062538" y="3492500"/>
          <p14:tracePt t="60490" x="5070475" y="3492500"/>
          <p14:tracePt t="60498" x="5086350" y="3492500"/>
          <p14:tracePt t="60508" x="5094288" y="3492500"/>
          <p14:tracePt t="60513" x="5102225" y="3492500"/>
          <p14:tracePt t="60521" x="5118100" y="3492500"/>
          <p14:tracePt t="60527" x="5126038" y="3492500"/>
          <p14:tracePt t="60535" x="5133975" y="3492500"/>
          <p14:tracePt t="60542" x="5141913" y="3500438"/>
          <p14:tracePt t="60550" x="5157788" y="3500438"/>
          <p14:tracePt t="60557" x="5165725" y="3508375"/>
          <p14:tracePt t="60565" x="5197475" y="3524250"/>
          <p14:tracePt t="60573" x="5221288" y="3524250"/>
          <p14:tracePt t="60579" x="5245100" y="3540125"/>
          <p14:tracePt t="60588" x="5276850" y="3548063"/>
          <p14:tracePt t="60594" x="5300663" y="3556000"/>
          <p14:tracePt t="60603" x="5326063" y="3563938"/>
          <p14:tracePt t="60610" x="5349875" y="3563938"/>
          <p14:tracePt t="60618" x="5357813" y="3563938"/>
          <p14:tracePt t="60633" x="5365750" y="3563938"/>
          <p14:tracePt t="60782" x="5357813" y="3563938"/>
          <p14:tracePt t="60790" x="5349875" y="3563938"/>
          <p14:tracePt t="60797" x="5318125" y="3563938"/>
          <p14:tracePt t="60805" x="5292725" y="3563938"/>
          <p14:tracePt t="60813" x="5260975" y="3563938"/>
          <p14:tracePt t="60820" x="5213350" y="3563938"/>
          <p14:tracePt t="60827" x="5189538" y="3563938"/>
          <p14:tracePt t="60837" x="5157788" y="3563938"/>
          <p14:tracePt t="60843" x="5133975" y="3563938"/>
          <p14:tracePt t="60850" x="5118100" y="3563938"/>
          <p14:tracePt t="60865" x="5110163" y="3563938"/>
          <p14:tracePt t="60873" x="5102225" y="3563938"/>
          <p14:tracePt t="60880" x="5094288" y="3563938"/>
          <p14:tracePt t="60977" x="5102225" y="3563938"/>
          <p14:tracePt t="60985" x="5110163" y="3563938"/>
          <p14:tracePt t="60992" x="5133975" y="3563938"/>
          <p14:tracePt t="61000" x="5157788" y="3563938"/>
          <p14:tracePt t="61007" x="5173663" y="3563938"/>
          <p14:tracePt t="61015" x="5197475" y="3563938"/>
          <p14:tracePt t="61023" x="5221288" y="3563938"/>
          <p14:tracePt t="61030" x="5229225" y="3563938"/>
          <p14:tracePt t="61037" x="5245100" y="3563938"/>
          <p14:tracePt t="61045" x="5260975" y="3563938"/>
          <p14:tracePt t="61060" x="5268913" y="3563938"/>
          <p14:tracePt t="63202" x="5038725" y="3613150"/>
          <p14:tracePt t="63205" x="4967288" y="3629025"/>
          <p14:tracePt t="63206" x="4902200" y="3644900"/>
          <p14:tracePt t="63212" x="4838700" y="3652838"/>
          <p14:tracePt t="63222" x="4759325" y="3668713"/>
          <p14:tracePt t="63228" x="4695825" y="3684588"/>
          <p14:tracePt t="63235" x="4624388" y="3700463"/>
          <p14:tracePt t="63245" x="4543425" y="3724275"/>
          <p14:tracePt t="63252" x="4456113" y="3740150"/>
          <p14:tracePt t="63259" x="4384675" y="3756025"/>
          <p14:tracePt t="63266" x="4289425" y="3763963"/>
          <p14:tracePt t="63273" x="4192588" y="3771900"/>
          <p14:tracePt t="63281" x="4081463" y="3779838"/>
          <p14:tracePt t="63288" x="3978275" y="3795713"/>
          <p14:tracePt t="63295" x="3843338" y="3811588"/>
          <p14:tracePt t="63302" x="3698875" y="3827463"/>
          <p14:tracePt t="63310" x="3548063" y="3875088"/>
          <p14:tracePt t="63318" x="3451225" y="3851275"/>
          <p14:tracePt t="63325" x="3308350" y="3883025"/>
          <p14:tracePt t="63332" x="3205163" y="3906838"/>
          <p14:tracePt t="63340" x="3092450" y="3930650"/>
          <p14:tracePt t="63348" x="3013075" y="3948113"/>
          <p14:tracePt t="63355" x="2933700" y="3963988"/>
          <p14:tracePt t="63363" x="2878138" y="3979863"/>
          <p14:tracePt t="63370" x="2838450" y="4003675"/>
          <p14:tracePt t="63378" x="2806700" y="4011613"/>
          <p14:tracePt t="63385" x="2767013" y="4027488"/>
          <p14:tracePt t="63392" x="2751138" y="4027488"/>
          <p14:tracePt t="63399" x="2725738" y="4027488"/>
          <p14:tracePt t="63407" x="2701925" y="4035425"/>
          <p14:tracePt t="63415" x="2678113" y="4043363"/>
          <p14:tracePt t="63422" x="2646363" y="4051300"/>
          <p14:tracePt t="63430" x="2622550" y="4051300"/>
          <p14:tracePt t="63438" x="2598738" y="4059238"/>
          <p14:tracePt t="63445" x="2574925" y="4059238"/>
          <p14:tracePt t="63453" x="2551113" y="4059238"/>
          <p14:tracePt t="63460" x="2511425" y="4067175"/>
          <p14:tracePt t="63468" x="2479675" y="4075113"/>
          <p14:tracePt t="63475" x="2439988" y="4075113"/>
          <p14:tracePt t="63482" x="2400300" y="4083050"/>
          <p14:tracePt t="63490" x="2374900" y="4083050"/>
          <p14:tracePt t="63499" x="2335213" y="4090988"/>
          <p14:tracePt t="63506" x="2303463" y="4090988"/>
          <p14:tracePt t="63512" x="2263775" y="4090988"/>
          <p14:tracePt t="63520" x="2216150" y="4098925"/>
          <p14:tracePt t="63527" x="2160588" y="4098925"/>
          <p14:tracePt t="63535" x="2120900" y="4098925"/>
          <p14:tracePt t="63542" x="2073275" y="4106863"/>
          <p14:tracePt t="63550" x="2017713" y="4106863"/>
          <p14:tracePt t="63557" x="1976438" y="4106863"/>
          <p14:tracePt t="63565" x="1905000" y="4114800"/>
          <p14:tracePt t="63572" x="1865313" y="4122738"/>
          <p14:tracePt t="63580" x="1809750" y="4122738"/>
          <p14:tracePt t="63588" x="1770063" y="4122738"/>
          <p14:tracePt t="63595" x="1738313" y="4122738"/>
          <p14:tracePt t="63603" x="1698625" y="4122738"/>
          <p14:tracePt t="63610" x="1658938" y="4122738"/>
          <p14:tracePt t="63620" x="1633538" y="4122738"/>
          <p14:tracePt t="63625" x="1609725" y="4122738"/>
          <p14:tracePt t="63632" x="1585913" y="4122738"/>
          <p14:tracePt t="63640" x="1570038" y="4122738"/>
          <p14:tracePt t="63649" x="1562100" y="4122738"/>
          <p14:tracePt t="63655" x="1538288" y="4122738"/>
          <p14:tracePt t="63662" x="1530350" y="4122738"/>
          <p14:tracePt t="63670" x="1514475" y="4122738"/>
          <p14:tracePt t="63678" x="1490663" y="4122738"/>
          <p14:tracePt t="63685" x="1466850" y="4122738"/>
          <p14:tracePt t="63692" x="1450975" y="4122738"/>
          <p14:tracePt t="63700" x="1427163" y="4122738"/>
          <p14:tracePt t="63708" x="1395413" y="4122738"/>
          <p14:tracePt t="63715" x="1363663" y="4122738"/>
          <p14:tracePt t="63722" x="1331913" y="4122738"/>
          <p14:tracePt t="63730" x="1300163" y="4122738"/>
          <p14:tracePt t="63737" x="1250950" y="4122738"/>
          <p14:tracePt t="63745" x="1227138" y="4122738"/>
          <p14:tracePt t="63753" x="1195388" y="4122738"/>
          <p14:tracePt t="63760" x="1163638" y="4122738"/>
          <p14:tracePt t="63768" x="1131888" y="4122738"/>
          <p14:tracePt t="63775" x="1108075" y="4122738"/>
          <p14:tracePt t="63782" x="1092200" y="4122738"/>
          <p14:tracePt t="63791" x="1084263" y="4122738"/>
          <p14:tracePt t="63798" x="1068388" y="4122738"/>
          <p14:tracePt t="63805" x="1052513" y="4122738"/>
          <p14:tracePt t="63842" x="1044575" y="4122738"/>
          <p14:tracePt t="63888" x="1036638" y="4122738"/>
          <p14:tracePt t="64412" x="1028700" y="4122738"/>
          <p14:tracePt t="64517" x="1020763" y="4122738"/>
          <p14:tracePt t="64577" x="1020763" y="4114800"/>
          <p14:tracePt t="65170" x="1028700" y="4114800"/>
          <p14:tracePt t="65177" x="1036638" y="4114800"/>
          <p14:tracePt t="65190" x="1044575" y="4106863"/>
          <p14:tracePt t="65192" x="1052513" y="4106863"/>
          <p14:tracePt t="65203" x="1076325" y="4098925"/>
          <p14:tracePt t="65208" x="1108075" y="4090988"/>
          <p14:tracePt t="65215" x="1131888" y="4090988"/>
          <p14:tracePt t="65224" x="1155700" y="4090988"/>
          <p14:tracePt t="65231" x="1179513" y="4083050"/>
          <p14:tracePt t="65237" x="1211263" y="4067175"/>
          <p14:tracePt t="65248" x="1243013" y="4067175"/>
          <p14:tracePt t="65253" x="1266825" y="4059238"/>
          <p14:tracePt t="65261" x="1308100" y="4043363"/>
          <p14:tracePt t="65269" x="1331913" y="4043363"/>
          <p14:tracePt t="65275" x="1363663" y="4035425"/>
          <p14:tracePt t="65285" x="1403350" y="4027488"/>
          <p14:tracePt t="65290" x="1435100" y="4019550"/>
          <p14:tracePt t="65300" x="1466850" y="4011613"/>
          <p14:tracePt t="65305" x="1514475" y="4003675"/>
          <p14:tracePt t="65312" x="1546225" y="3987800"/>
          <p14:tracePt t="65320" x="1585913" y="3979863"/>
          <p14:tracePt t="65328" x="1625600" y="3979863"/>
          <p14:tracePt t="65336" x="1674813" y="3979863"/>
          <p14:tracePt t="65342" x="1706563" y="3971925"/>
          <p14:tracePt t="65352" x="1746250" y="3971925"/>
          <p14:tracePt t="65357" x="1770063" y="3971925"/>
          <p14:tracePt t="65366" x="1801813" y="3971925"/>
          <p14:tracePt t="65373" x="1825625" y="3971925"/>
          <p14:tracePt t="65380" x="1849438" y="3971925"/>
          <p14:tracePt t="65389" x="1873250" y="3971925"/>
          <p14:tracePt t="65395" x="1889125" y="3971925"/>
          <p14:tracePt t="65404" x="1905000" y="3971925"/>
          <p14:tracePt t="65412" x="1928813" y="3971925"/>
          <p14:tracePt t="65418" x="1936750" y="3971925"/>
          <p14:tracePt t="65427" x="1952625" y="3971925"/>
          <p14:tracePt t="65434" x="1968500" y="3971925"/>
          <p14:tracePt t="65440" x="1984375" y="3971925"/>
          <p14:tracePt t="65449" x="2008188" y="3971925"/>
          <p14:tracePt t="65455" x="2025650" y="3971925"/>
          <p14:tracePt t="65464" x="2049463" y="3971925"/>
          <p14:tracePt t="65471" x="2065338" y="3971925"/>
          <p14:tracePt t="65479" x="2081213" y="3971925"/>
          <p14:tracePt t="65485" x="2097088" y="3971925"/>
          <p14:tracePt t="65493" x="2112963" y="3971925"/>
          <p14:tracePt t="65500" x="2128838" y="3971925"/>
          <p14:tracePt t="65508" x="2136775" y="3971925"/>
          <p14:tracePt t="65516" x="2144713" y="3971925"/>
          <p14:tracePt t="65524" x="2152650" y="3971925"/>
          <p14:tracePt t="65530" x="2160588" y="3971925"/>
          <p14:tracePt t="65537" x="2168525" y="3971925"/>
          <p14:tracePt t="65553" x="2176463" y="3971925"/>
          <p14:tracePt t="65695" x="2184400" y="3971925"/>
          <p14:tracePt t="65710" x="2192338" y="3971925"/>
          <p14:tracePt t="65718" x="2200275" y="3971925"/>
          <p14:tracePt t="65725" x="2208213" y="3971925"/>
          <p14:tracePt t="65740" x="2216150" y="3971925"/>
          <p14:tracePt t="65747" x="2224088" y="3971925"/>
          <p14:tracePt t="65755" x="2232025" y="3971925"/>
          <p14:tracePt t="65763" x="2239963" y="3971925"/>
          <p14:tracePt t="65778" x="2247900" y="3971925"/>
          <p14:tracePt t="65800" x="2255838" y="3971925"/>
          <p14:tracePt t="66797" x="2247900" y="3971925"/>
          <p14:tracePt t="66806" x="2239963" y="3971925"/>
          <p14:tracePt t="66821" x="2224088" y="3979863"/>
          <p14:tracePt t="66828" x="2224088" y="3987800"/>
          <p14:tracePt t="66843" x="2216150" y="3987800"/>
          <p14:tracePt t="67682" x="2232025" y="3979863"/>
          <p14:tracePt t="67690" x="2247900" y="3971925"/>
          <p14:tracePt t="67701" x="2263775" y="3948113"/>
          <p14:tracePt t="67705" x="2287588" y="3938588"/>
          <p14:tracePt t="67715" x="2287588" y="3930650"/>
          <p14:tracePt t="67721" x="2295525" y="3922713"/>
          <p14:tracePt t="67728" x="2295525" y="3914775"/>
          <p14:tracePt t="67743" x="2295525" y="3906838"/>
          <p14:tracePt t="67757" x="2303463" y="3906838"/>
          <p14:tracePt t="67767" x="2311400" y="3906838"/>
          <p14:tracePt t="67774" x="2319338" y="3898900"/>
          <p14:tracePt t="67781" x="2319338" y="3890963"/>
          <p14:tracePt t="67787" x="2319338" y="3875088"/>
          <p14:tracePt t="67796" x="2319338" y="3843338"/>
          <p14:tracePt t="67802" x="2319338" y="3795713"/>
          <p14:tracePt t="67813" x="2319338" y="3740150"/>
          <p14:tracePt t="67818" x="2303463" y="3684588"/>
          <p14:tracePt t="67825" x="2287588" y="3629025"/>
          <p14:tracePt t="67833" x="2271713" y="3587750"/>
          <p14:tracePt t="67843" x="2271713" y="3563938"/>
          <p14:tracePt t="67877" x="2271713" y="3556000"/>
          <p14:tracePt t="67922" x="2263775" y="3556000"/>
          <p14:tracePt t="67937" x="2239963" y="3548063"/>
          <p14:tracePt t="67945" x="2224088" y="3548063"/>
          <p14:tracePt t="67952" x="2192338" y="3548063"/>
          <p14:tracePt t="67960" x="2152650" y="3540125"/>
          <p14:tracePt t="67968" x="2136775" y="3532188"/>
          <p14:tracePt t="67975" x="2120900" y="3516313"/>
          <p14:tracePt t="67985" x="2105025" y="3516313"/>
          <p14:tracePt t="67990" x="2089150" y="3516313"/>
          <p14:tracePt t="67998" x="2065338" y="3516313"/>
          <p14:tracePt t="68005" x="2049463" y="3524250"/>
          <p14:tracePt t="68013" x="2041525" y="3540125"/>
          <p14:tracePt t="68020" x="2033588" y="3556000"/>
          <p14:tracePt t="68028" x="2033588" y="3563938"/>
          <p14:tracePt t="68042" x="2049463" y="3556000"/>
          <p14:tracePt t="68050" x="2073275" y="3556000"/>
          <p14:tracePt t="68057" x="2081213" y="3548063"/>
          <p14:tracePt t="68065" x="2089150" y="3540125"/>
          <p14:tracePt t="68072" x="2105025" y="3540125"/>
          <p14:tracePt t="68081" x="2112963" y="3524250"/>
          <p14:tracePt t="68088" x="2128838" y="3516313"/>
          <p14:tracePt t="68095" x="2152650" y="3516313"/>
          <p14:tracePt t="68102" x="2168525" y="3500438"/>
          <p14:tracePt t="68110" x="2208213" y="3492500"/>
          <p14:tracePt t="68117" x="2263775" y="3476625"/>
          <p14:tracePt t="68125" x="2327275" y="3452813"/>
          <p14:tracePt t="68134" x="2408238" y="3436938"/>
          <p14:tracePt t="68140" x="2487613" y="3421063"/>
          <p14:tracePt t="68148" x="2582863" y="3405188"/>
          <p14:tracePt t="68155" x="2670175" y="3373438"/>
          <p14:tracePt t="68162" x="2822575" y="3333750"/>
          <p14:tracePt t="68171" x="3013075" y="3302000"/>
          <p14:tracePt t="68178" x="3205163" y="3262313"/>
          <p14:tracePt t="68185" x="3363913" y="3244850"/>
          <p14:tracePt t="68192" x="3467100" y="3228975"/>
          <p14:tracePt t="68200" x="3532188" y="3221038"/>
          <p14:tracePt t="68217" x="3643313" y="3205163"/>
          <p14:tracePt t="68222" x="3690938" y="3205163"/>
          <p14:tracePt t="68231" x="3722688" y="3205163"/>
          <p14:tracePt t="68238" x="3730625" y="3205163"/>
          <p14:tracePt t="68245" x="3738563" y="3205163"/>
          <p14:tracePt t="68252" x="3746500" y="3205163"/>
          <p14:tracePt t="68260" x="3754438" y="3205163"/>
          <p14:tracePt t="68319" x="3762375" y="3205163"/>
          <p14:tracePt t="68342" x="3770313" y="3205163"/>
          <p14:tracePt t="68357" x="3778250" y="3213100"/>
          <p14:tracePt t="68365" x="3786188" y="3221038"/>
          <p14:tracePt t="68372" x="3802063" y="3236913"/>
          <p14:tracePt t="68381" x="3817938" y="3262313"/>
          <p14:tracePt t="68388" x="3843338" y="3302000"/>
          <p14:tracePt t="68395" x="3867150" y="3333750"/>
          <p14:tracePt t="68402" x="3890963" y="3357563"/>
          <p14:tracePt t="68410" x="3906838" y="3373438"/>
          <p14:tracePt t="68417" x="3922713" y="3397250"/>
          <p14:tracePt t="68424" x="3938588" y="3405188"/>
          <p14:tracePt t="68434" x="3954463" y="3421063"/>
          <p14:tracePt t="68447" x="3962400" y="3421063"/>
          <p14:tracePt t="68455" x="3962400" y="3429000"/>
          <p14:tracePt t="68484" x="3978275" y="3429000"/>
          <p14:tracePt t="68492" x="3978275" y="3436938"/>
          <p14:tracePt t="68500" x="3994150" y="3444875"/>
          <p14:tracePt t="68508" x="4025900" y="3444875"/>
          <p14:tracePt t="68515" x="4049713" y="3444875"/>
          <p14:tracePt t="68523" x="4089400" y="3444875"/>
          <p14:tracePt t="68531" x="4144963" y="3444875"/>
          <p14:tracePt t="68538" x="4210050" y="3444875"/>
          <p14:tracePt t="68545" x="4289425" y="3444875"/>
          <p14:tracePt t="68552" x="4329113" y="3429000"/>
          <p14:tracePt t="68560" x="4360863" y="3421063"/>
          <p14:tracePt t="68567" x="4384675" y="3405188"/>
          <p14:tracePt t="68575" x="4400550" y="3397250"/>
          <p14:tracePt t="68583" x="4416425" y="3381375"/>
          <p14:tracePt t="68590" x="4416425" y="3365500"/>
          <p14:tracePt t="68597" x="4416425" y="3357563"/>
          <p14:tracePt t="68605" x="4424363" y="3341688"/>
          <p14:tracePt t="68619" x="4432300" y="3333750"/>
          <p14:tracePt t="68635" x="4432300" y="3325813"/>
          <p14:tracePt t="68657" x="4432300" y="3317875"/>
          <p14:tracePt t="68688" x="4432300" y="3309938"/>
          <p14:tracePt t="68770" x="4432300" y="3302000"/>
          <p14:tracePt t="68890" x="4432300" y="3294063"/>
          <p14:tracePt t="68897" x="4440238" y="3294063"/>
          <p14:tracePt t="68907" x="4448175" y="3286125"/>
          <p14:tracePt t="68915" x="4456113" y="3278188"/>
          <p14:tracePt t="68920" x="4464050" y="3270250"/>
          <p14:tracePt t="68927" x="4471988" y="3262313"/>
          <p14:tracePt t="68935" x="4471988" y="3252788"/>
          <p14:tracePt t="68942" x="4487863" y="3236913"/>
          <p14:tracePt t="68951" x="4495800" y="3228975"/>
          <p14:tracePt t="68958" x="4503738" y="3205163"/>
          <p14:tracePt t="68966" x="4519613" y="3197225"/>
          <p14:tracePt t="68972" x="4535488" y="3181350"/>
          <p14:tracePt t="68980" x="4551363" y="3157538"/>
          <p14:tracePt t="68988" x="4567238" y="3141663"/>
          <p14:tracePt t="68995" x="4584700" y="3125788"/>
          <p14:tracePt t="69002" x="4608513" y="3101975"/>
          <p14:tracePt t="69009" x="4624388" y="3086100"/>
          <p14:tracePt t="69017" x="4640263" y="3062288"/>
          <p14:tracePt t="69025" x="4664075" y="3038475"/>
          <p14:tracePt t="69033" x="4672013" y="3030538"/>
          <p14:tracePt t="69039" x="4695825" y="3014663"/>
          <p14:tracePt t="69047" x="4703763" y="2998788"/>
          <p14:tracePt t="69055" x="4711700" y="2990850"/>
          <p14:tracePt t="69062" x="4719638" y="2982913"/>
          <p14:tracePt t="69070" x="4727575" y="2974975"/>
          <p14:tracePt t="69077" x="4727575" y="2967038"/>
          <p14:tracePt t="69085" x="4743450" y="2959100"/>
          <p14:tracePt t="69093" x="4743450" y="2951163"/>
          <p14:tracePt t="69100" x="4759325" y="2935288"/>
          <p14:tracePt t="69108" x="4767263" y="2919413"/>
          <p14:tracePt t="69115" x="4783138" y="2901950"/>
          <p14:tracePt t="69123" x="4791075" y="2886075"/>
          <p14:tracePt t="69130" x="4806950" y="2870200"/>
          <p14:tracePt t="69138" x="4814888" y="2862263"/>
          <p14:tracePt t="69145" x="4822825" y="2846388"/>
          <p14:tracePt t="69152" x="4830763" y="2846388"/>
          <p14:tracePt t="69160" x="4838700" y="2838450"/>
          <p14:tracePt t="69167" x="4838700" y="2830513"/>
          <p14:tracePt t="69183" x="4846638" y="2830513"/>
          <p14:tracePt t="69190" x="4846638" y="2822575"/>
          <p14:tracePt t="69216" x="4854575" y="2814638"/>
          <p14:tracePt t="69228" x="4862513" y="2814638"/>
          <p14:tracePt t="69235" x="4862513" y="2806700"/>
          <p14:tracePt t="69302" x="4862513" y="2822575"/>
          <p14:tracePt t="69310" x="4862513" y="2846388"/>
          <p14:tracePt t="69317" x="4862513" y="2870200"/>
          <p14:tracePt t="69326" x="4862513" y="2901950"/>
          <p14:tracePt t="69333" x="4862513" y="2919413"/>
          <p14:tracePt t="69340" x="4862513" y="2943225"/>
          <p14:tracePt t="69347" x="4862513" y="2967038"/>
          <p14:tracePt t="69355" x="4862513" y="2998788"/>
          <p14:tracePt t="69363" x="4862513" y="3022600"/>
          <p14:tracePt t="69370" x="4862513" y="3054350"/>
          <p14:tracePt t="69378" x="4862513" y="3078163"/>
          <p14:tracePt t="69385" x="4862513" y="3094038"/>
          <p14:tracePt t="69392" x="4862513" y="3125788"/>
          <p14:tracePt t="69400" x="4862513" y="3165475"/>
          <p14:tracePt t="69408" x="4862513" y="3197225"/>
          <p14:tracePt t="69415" x="4862513" y="3262313"/>
          <p14:tracePt t="69422" x="4862513" y="3278188"/>
          <p14:tracePt t="69430" x="4870450" y="3302000"/>
          <p14:tracePt t="69444" x="4870450" y="3309938"/>
          <p14:tracePt t="69483" x="4870450" y="3317875"/>
          <p14:tracePt t="69498" x="4870450" y="3325813"/>
          <p14:tracePt t="69505" x="4878388" y="3333750"/>
          <p14:tracePt t="69520" x="4886325" y="3341688"/>
          <p14:tracePt t="69530" x="4894263" y="3349625"/>
          <p14:tracePt t="69535" x="4910138" y="3357563"/>
          <p14:tracePt t="69543" x="4926013" y="3365500"/>
          <p14:tracePt t="69550" x="4959350" y="3381375"/>
          <p14:tracePt t="69559" x="4983163" y="3389313"/>
          <p14:tracePt t="69565" x="5038725" y="3405188"/>
          <p14:tracePt t="69572" x="5086350" y="3413125"/>
          <p14:tracePt t="69580" x="5118100" y="3421063"/>
          <p14:tracePt t="69588" x="5149850" y="3421063"/>
          <p14:tracePt t="69595" x="5181600" y="3421063"/>
          <p14:tracePt t="69602" x="5213350" y="3429000"/>
          <p14:tracePt t="69610" x="5229225" y="3436938"/>
          <p14:tracePt t="69617" x="5253038" y="3444875"/>
          <p14:tracePt t="69625" x="5260975" y="3444875"/>
          <p14:tracePt t="69633" x="5276850" y="3452813"/>
          <p14:tracePt t="69707" x="5276850" y="3460750"/>
          <p14:tracePt t="69730" x="5284788" y="3460750"/>
          <p14:tracePt t="69737" x="5284788" y="3468688"/>
          <p14:tracePt t="69767" x="5284788" y="3476625"/>
          <p14:tracePt t="69775" x="5284788" y="3484563"/>
          <p14:tracePt t="69783" x="5276850" y="3500438"/>
          <p14:tracePt t="69790" x="5245100" y="3516313"/>
          <p14:tracePt t="69799" x="5237163" y="3532188"/>
          <p14:tracePt t="69805" x="5205413" y="3548063"/>
          <p14:tracePt t="69813" x="5157788" y="3579813"/>
          <p14:tracePt t="69820" x="5110163" y="3605213"/>
          <p14:tracePt t="69828" x="5054600" y="3629025"/>
          <p14:tracePt t="69835" x="5006975" y="3652838"/>
          <p14:tracePt t="69842" x="4959350" y="3676650"/>
          <p14:tracePt t="69850" x="4943475" y="3684588"/>
          <p14:tracePt t="69858" x="4933950" y="3684588"/>
          <p14:tracePt t="69865" x="4926013" y="3692525"/>
          <p14:tracePt t="69917" x="4951413" y="3692525"/>
          <p14:tracePt t="69925" x="4975225" y="3692525"/>
          <p14:tracePt t="69933" x="5006975" y="3692525"/>
          <p14:tracePt t="69939" x="5038725" y="3692525"/>
          <p14:tracePt t="69948" x="5078413" y="3692525"/>
          <p14:tracePt t="69955" x="5110163" y="3692525"/>
          <p14:tracePt t="69963" x="5165725" y="3692525"/>
          <p14:tracePt t="69970" x="5229225" y="3692525"/>
          <p14:tracePt t="69978" x="5276850" y="3692525"/>
          <p14:tracePt t="69985" x="5326063" y="3692525"/>
          <p14:tracePt t="69994" x="5373688" y="3692525"/>
          <p14:tracePt t="70000" x="5405438" y="3692525"/>
          <p14:tracePt t="70008" x="5429250" y="3692525"/>
          <p14:tracePt t="70015" x="5453063" y="3692525"/>
          <p14:tracePt t="70022" x="5468938" y="3692525"/>
          <p14:tracePt t="70037" x="5476875" y="3692525"/>
          <p14:tracePt t="70046" x="5484813" y="3692525"/>
          <p14:tracePt t="70060" x="5492750" y="3692525"/>
          <p14:tracePt t="73640" x="5413375" y="3700463"/>
          <p14:tracePt t="73641" x="5118100" y="3700463"/>
          <p14:tracePt t="73642" x="4991100" y="3700463"/>
          <p14:tracePt t="73645" x="4640263" y="3700463"/>
          <p14:tracePt t="73653" x="4384675" y="3700463"/>
          <p14:tracePt t="73663" x="4144963" y="3700463"/>
          <p14:tracePt t="73668" x="3875088" y="3724275"/>
          <p14:tracePt t="73677" x="3651250" y="3740150"/>
          <p14:tracePt t="73683" x="3427413" y="3763963"/>
          <p14:tracePt t="73691" x="3268663" y="3771900"/>
          <p14:tracePt t="73698" x="3125788" y="3795713"/>
          <p14:tracePt t="73706" x="2989263" y="3803650"/>
          <p14:tracePt t="73714" x="2846388" y="3827463"/>
          <p14:tracePt t="73721" x="2725738" y="3835400"/>
          <p14:tracePt t="73728" x="2622550" y="3851275"/>
          <p14:tracePt t="73736" x="2511425" y="3867150"/>
          <p14:tracePt t="73744" x="2416175" y="3883025"/>
          <p14:tracePt t="73750" x="2319338" y="3914775"/>
          <p14:tracePt t="73759" x="2224088" y="3930650"/>
          <p14:tracePt t="73765" x="2144713" y="3956050"/>
          <p14:tracePt t="73774" x="2065338" y="3971925"/>
          <p14:tracePt t="73781" x="1968500" y="4011613"/>
          <p14:tracePt t="73787" x="1873250" y="4043363"/>
          <p14:tracePt t="73796" x="1778000" y="4083050"/>
          <p14:tracePt t="73803" x="1666875" y="4130675"/>
          <p14:tracePt t="73813" x="1554163" y="4162425"/>
          <p14:tracePt t="73819" x="1435100" y="4202113"/>
          <p14:tracePt t="73826" x="1308100" y="4233863"/>
          <p14:tracePt t="73834" x="1211263" y="4257675"/>
          <p14:tracePt t="73842" x="1116013" y="4265613"/>
          <p14:tracePt t="73849" x="1044575" y="4273550"/>
          <p14:tracePt t="73856" x="989013" y="4273550"/>
          <p14:tracePt t="73864" x="925513" y="4273550"/>
          <p14:tracePt t="73871" x="852488" y="4273550"/>
          <p14:tracePt t="73879" x="796925" y="4281488"/>
          <p14:tracePt t="73885" x="733425" y="4281488"/>
          <p14:tracePt t="73896" x="685800" y="4291013"/>
          <p14:tracePt t="73901" x="630238" y="4291013"/>
          <p14:tracePt t="73910" x="598488" y="4298950"/>
          <p14:tracePt t="73916" x="566738" y="4298950"/>
          <p14:tracePt t="73923" x="533400" y="4306888"/>
          <p14:tracePt t="73930" x="509588" y="4306888"/>
          <p14:tracePt t="73939" x="485775" y="4306888"/>
          <p14:tracePt t="73947" x="477838" y="4314825"/>
          <p14:tracePt t="73952" x="461963" y="4314825"/>
          <p14:tracePt t="73961" x="454025" y="4314825"/>
          <p14:tracePt t="73969" x="446088" y="4314825"/>
          <p14:tracePt t="73982" x="430213" y="4314825"/>
          <p14:tracePt t="73999" x="422275" y="4314825"/>
          <p14:tracePt t="74020" x="422275" y="4306888"/>
          <p14:tracePt t="74029" x="422275" y="4298950"/>
          <p14:tracePt t="74035" x="422275" y="4291013"/>
          <p14:tracePt t="74043" x="430213" y="4273550"/>
          <p14:tracePt t="74050" x="438150" y="4273550"/>
          <p14:tracePt t="74059" x="446088" y="4265613"/>
          <p14:tracePt t="74065" x="461963" y="4241800"/>
          <p14:tracePt t="74072" x="485775" y="4233863"/>
          <p14:tracePt t="74080" x="501650" y="4210050"/>
          <p14:tracePt t="74088" x="517525" y="4210050"/>
          <p14:tracePt t="74095" x="533400" y="4186238"/>
          <p14:tracePt t="74102" x="558800" y="4186238"/>
          <p14:tracePt t="74110" x="574675" y="4170363"/>
          <p14:tracePt t="74117" x="590550" y="4154488"/>
          <p14:tracePt t="74126" x="606425" y="4138613"/>
          <p14:tracePt t="74132" x="638175" y="4130675"/>
          <p14:tracePt t="74140" x="646113" y="4114800"/>
          <p14:tracePt t="74147" x="661988" y="4106863"/>
          <p14:tracePt t="74155" x="677863" y="4098925"/>
          <p14:tracePt t="74162" x="685800" y="4090988"/>
          <p14:tracePt t="74170" x="701675" y="4075113"/>
          <p14:tracePt t="74179" x="709613" y="4075113"/>
          <p14:tracePt t="74185" x="717550" y="4059238"/>
          <p14:tracePt t="74327" x="725488" y="4059238"/>
          <p14:tracePt t="74342" x="741363" y="4051300"/>
          <p14:tracePt t="74350" x="757238" y="4051300"/>
          <p14:tracePt t="74358" x="773113" y="4043363"/>
          <p14:tracePt t="74366" x="804863" y="4043363"/>
          <p14:tracePt t="74372" x="828675" y="4043363"/>
          <p14:tracePt t="74381" x="852488" y="4043363"/>
          <p14:tracePt t="74388" x="892175" y="4043363"/>
          <p14:tracePt t="74396" x="933450" y="4035425"/>
          <p14:tracePt t="74402" x="965200" y="4027488"/>
          <p14:tracePt t="74411" x="989013" y="4027488"/>
          <p14:tracePt t="74418" x="996950" y="4027488"/>
          <p14:tracePt t="74426" x="1004888" y="4019550"/>
          <p14:tracePt t="74440" x="1012825" y="4019550"/>
          <p14:tracePt t="74464" x="1020763" y="4019550"/>
          <p14:tracePt t="75002" x="1028700" y="4019550"/>
          <p14:tracePt t="75017" x="1036638" y="4019550"/>
          <p14:tracePt t="75032" x="1052513" y="4019550"/>
          <p14:tracePt t="75048" x="1068388" y="4019550"/>
          <p14:tracePt t="75055" x="1084263" y="4019550"/>
          <p14:tracePt t="75064" x="1100138" y="4019550"/>
          <p14:tracePt t="75073" x="1131888" y="4027488"/>
          <p14:tracePt t="75078" x="1155700" y="4027488"/>
          <p14:tracePt t="75086" x="1179513" y="4035425"/>
          <p14:tracePt t="75093" x="1211263" y="4035425"/>
          <p14:tracePt t="75101" x="1243013" y="4035425"/>
          <p14:tracePt t="75108" x="1274763" y="4043363"/>
          <p14:tracePt t="75115" x="1316038" y="4043363"/>
          <p14:tracePt t="75124" x="1355725" y="4043363"/>
          <p14:tracePt t="75130" x="1403350" y="4051300"/>
          <p14:tracePt t="75139" x="1466850" y="4051300"/>
          <p14:tracePt t="75146" x="1506538" y="4051300"/>
          <p14:tracePt t="75153" x="1530350" y="4059238"/>
          <p14:tracePt t="75161" x="1554163" y="4059238"/>
          <p14:tracePt t="75168" x="1577975" y="4059238"/>
          <p14:tracePt t="75175" x="1601788" y="4059238"/>
          <p14:tracePt t="75182" x="1617663" y="4067175"/>
          <p14:tracePt t="75192" x="1633538" y="4067175"/>
          <p14:tracePt t="75214" x="1641475" y="4067175"/>
          <p14:tracePt t="75377" x="1651000" y="4067175"/>
          <p14:tracePt t="75395" x="1658938" y="4067175"/>
          <p14:tracePt t="75400" x="1666875" y="4067175"/>
          <p14:tracePt t="75410" x="1674813" y="4067175"/>
          <p14:tracePt t="75415" x="1682750" y="4067175"/>
          <p14:tracePt t="75424" x="1690688" y="4067175"/>
          <p14:tracePt t="75434" x="1698625" y="4067175"/>
          <p14:tracePt t="75447" x="1714500" y="4067175"/>
          <p14:tracePt t="75469" x="1722438" y="4067175"/>
          <p14:tracePt t="75484" x="1738313" y="4067175"/>
          <p14:tracePt t="75507" x="1746250" y="4067175"/>
          <p14:tracePt t="75529" x="1746250" y="4059238"/>
          <p14:tracePt t="75588" x="1730375" y="4059238"/>
          <p14:tracePt t="75595" x="1714500" y="4059238"/>
          <p14:tracePt t="75602" x="1690688" y="4059238"/>
          <p14:tracePt t="75612" x="1674813" y="4059238"/>
          <p14:tracePt t="75618" x="1666875" y="4067175"/>
          <p14:tracePt t="75626" x="1651000" y="4075113"/>
          <p14:tracePt t="75633" x="1641475" y="4075113"/>
          <p14:tracePt t="75642" x="1633538" y="4075113"/>
          <p14:tracePt t="75745" x="1641475" y="4075113"/>
          <p14:tracePt t="75753" x="1658938" y="4075113"/>
          <p14:tracePt t="75762" x="1674813" y="4075113"/>
          <p14:tracePt t="75768" x="1706563" y="4075113"/>
          <p14:tracePt t="75775" x="1738313" y="4075113"/>
          <p14:tracePt t="75784" x="1793875" y="4059238"/>
          <p14:tracePt t="75791" x="1849438" y="4051300"/>
          <p14:tracePt t="75799" x="1920875" y="4035425"/>
          <p14:tracePt t="75810" x="1968500" y="4035425"/>
          <p14:tracePt t="75814" x="2033588" y="4027488"/>
          <p14:tracePt t="75821" x="2081213" y="4019550"/>
          <p14:tracePt t="75828" x="2128838" y="4011613"/>
          <p14:tracePt t="75835" x="2144713" y="4011613"/>
          <p14:tracePt t="75843" x="2168525" y="4003675"/>
          <p14:tracePt t="75852" x="2184400" y="3995738"/>
          <p14:tracePt t="75859" x="2192338" y="3995738"/>
          <p14:tracePt t="75868" x="2200275" y="3995738"/>
          <p14:tracePt t="79948" x="1968500" y="4003675"/>
          <p14:tracePt t="79950" x="1738313" y="3835400"/>
          <p14:tracePt t="80245" x="1738313" y="3843338"/>
          <p14:tracePt t="80253" x="1754188" y="3859213"/>
          <p14:tracePt t="80260" x="1785938" y="3843338"/>
          <p14:tracePt t="80268" x="1817688" y="3827463"/>
          <p14:tracePt t="80275" x="1865313" y="3827463"/>
          <p14:tracePt t="80283" x="1905000" y="3819525"/>
          <p14:tracePt t="80292" x="1960563" y="3819525"/>
          <p14:tracePt t="80299" x="2008188" y="3811588"/>
          <p14:tracePt t="80307" x="2065338" y="3803650"/>
          <p14:tracePt t="80313" x="2105025" y="3795713"/>
          <p14:tracePt t="80323" x="2160588" y="3787775"/>
          <p14:tracePt t="80328" x="2224088" y="3779838"/>
          <p14:tracePt t="80336" x="2295525" y="3771900"/>
          <p14:tracePt t="80342" x="2351088" y="3756025"/>
          <p14:tracePt t="80351" x="2424113" y="3748088"/>
          <p14:tracePt t="80358" x="2487613" y="3740150"/>
          <p14:tracePt t="80366" x="2543175" y="3732213"/>
          <p14:tracePt t="80374" x="2598738" y="3732213"/>
          <p14:tracePt t="80381" x="2662238" y="3732213"/>
          <p14:tracePt t="80388" x="2717800" y="3732213"/>
          <p14:tracePt t="80396" x="2782888" y="3732213"/>
          <p14:tracePt t="80403" x="2822575" y="3732213"/>
          <p14:tracePt t="80410" x="2886075" y="3732213"/>
          <p14:tracePt t="80418" x="2941638" y="3724275"/>
          <p14:tracePt t="80425" x="3036888" y="3700463"/>
          <p14:tracePt t="80433" x="3133725" y="3684588"/>
          <p14:tracePt t="80441" x="3252788" y="3676650"/>
          <p14:tracePt t="80448" x="3355975" y="3660775"/>
          <p14:tracePt t="80457" x="3508375" y="3636963"/>
          <p14:tracePt t="80462" x="3667125" y="3629025"/>
          <p14:tracePt t="80471" x="3851275" y="3605213"/>
          <p14:tracePt t="80477" x="4041775" y="3571875"/>
          <p14:tracePt t="80486" x="4200525" y="3556000"/>
          <p14:tracePt t="80493" x="4360863" y="3540125"/>
          <p14:tracePt t="80500" x="4479925" y="3524250"/>
          <p14:tracePt t="80508" x="4576763" y="3524250"/>
          <p14:tracePt t="80516" x="4648200" y="3524250"/>
          <p14:tracePt t="80524" x="4711700" y="3524250"/>
          <p14:tracePt t="80530" x="4799013" y="3524250"/>
          <p14:tracePt t="80538" x="4878388" y="3524250"/>
          <p14:tracePt t="80546" x="4959350" y="3524250"/>
          <p14:tracePt t="80553" x="5030788" y="3524250"/>
          <p14:tracePt t="80560" x="5094288" y="3524250"/>
          <p14:tracePt t="80568" x="5141913" y="3524250"/>
          <p14:tracePt t="80575" x="5189538" y="3516313"/>
          <p14:tracePt t="80582" x="5237163" y="3516313"/>
          <p14:tracePt t="80591" x="5268913" y="3508375"/>
          <p14:tracePt t="80598" x="5292725" y="3508375"/>
          <p14:tracePt t="80606" x="5310188" y="3500438"/>
          <p14:tracePt t="80643" x="5310188" y="3492500"/>
          <p14:tracePt t="80650" x="5292725" y="3492500"/>
          <p14:tracePt t="80658" x="5253038" y="3492500"/>
          <p14:tracePt t="80665" x="5221288" y="3492500"/>
          <p14:tracePt t="80673" x="5173663" y="3492500"/>
          <p14:tracePt t="80681" x="5110163" y="3492500"/>
          <p14:tracePt t="80688" x="5038725" y="3492500"/>
          <p14:tracePt t="80696" x="4967288" y="3492500"/>
          <p14:tracePt t="80703" x="4878388" y="3492500"/>
          <p14:tracePt t="80710" x="4806950" y="3492500"/>
          <p14:tracePt t="80718" x="4751388" y="3492500"/>
          <p14:tracePt t="80725" x="4687888" y="3492500"/>
          <p14:tracePt t="80732" x="4648200" y="3492500"/>
          <p14:tracePt t="80741" x="4600575" y="3492500"/>
          <p14:tracePt t="80748" x="4576763" y="3492500"/>
          <p14:tracePt t="80756" x="4559300" y="3492500"/>
          <p14:tracePt t="80762" x="4543425" y="3500438"/>
          <p14:tracePt t="80778" x="4535488" y="3500438"/>
          <p14:tracePt t="80786" x="4535488" y="3508375"/>
          <p14:tracePt t="80800" x="4527550" y="3508375"/>
          <p14:tracePt t="80808" x="4519613" y="3516313"/>
          <p14:tracePt t="80816" x="4511675" y="3524250"/>
          <p14:tracePt t="80824" x="4487863" y="3524250"/>
          <p14:tracePt t="80830" x="4464050" y="3532188"/>
          <p14:tracePt t="80838" x="4440238" y="3540125"/>
          <p14:tracePt t="80846" x="4408488" y="3556000"/>
          <p14:tracePt t="80854" x="4360863" y="3563938"/>
          <p14:tracePt t="80860" x="4321175" y="3571875"/>
          <p14:tracePt t="80871" x="4281488" y="3571875"/>
          <p14:tracePt t="80876" x="4257675" y="3571875"/>
          <p14:tracePt t="80883" x="4241800" y="3571875"/>
          <p14:tracePt t="80891" x="4217988" y="3571875"/>
          <p14:tracePt t="80898" x="4200525" y="3571875"/>
          <p14:tracePt t="80906" x="4184650" y="3571875"/>
          <p14:tracePt t="80913" x="4168775" y="3571875"/>
          <p14:tracePt t="80928" x="4160838" y="3571875"/>
          <p14:tracePt t="80936" x="4144963" y="3563938"/>
          <p14:tracePt t="80942" x="4137025" y="3563938"/>
          <p14:tracePt t="80950" x="4129088" y="3563938"/>
          <p14:tracePt t="80958" x="4105275" y="3556000"/>
          <p14:tracePt t="80966" x="4097338" y="3548063"/>
          <p14:tracePt t="80973" x="4089400" y="3548063"/>
          <p14:tracePt t="80980" x="4073525" y="3540125"/>
          <p14:tracePt t="80988" x="4041775" y="3532188"/>
          <p14:tracePt t="80996" x="4017963" y="3532188"/>
          <p14:tracePt t="81003" x="4002088" y="3524250"/>
          <p14:tracePt t="81010" x="3986213" y="3524250"/>
          <p14:tracePt t="81018" x="3978275" y="3524250"/>
          <p14:tracePt t="81025" x="3970338" y="3524250"/>
          <p14:tracePt t="81032" x="3954463" y="3524250"/>
          <p14:tracePt t="81048" x="3946525" y="3524250"/>
          <p14:tracePt t="81265" x="3970338" y="3524250"/>
          <p14:tracePt t="81273" x="4010025" y="3524250"/>
          <p14:tracePt t="81280" x="4057650" y="3524250"/>
          <p14:tracePt t="81288" x="4113213" y="3516313"/>
          <p14:tracePt t="81295" x="4184650" y="3516313"/>
          <p14:tracePt t="81303" x="4273550" y="3516313"/>
          <p14:tracePt t="81310" x="4368800" y="3508375"/>
          <p14:tracePt t="81318" x="4471988" y="3500438"/>
          <p14:tracePt t="81325" x="4567238" y="3500438"/>
          <p14:tracePt t="81332" x="4640263" y="3500438"/>
          <p14:tracePt t="81341" x="4727575" y="3500438"/>
          <p14:tracePt t="81348" x="4799013" y="3484563"/>
          <p14:tracePt t="81356" x="4862513" y="3484563"/>
          <p14:tracePt t="81362" x="4910138" y="3484563"/>
          <p14:tracePt t="81371" x="4926013" y="3484563"/>
          <p14:tracePt t="81377" x="4943475" y="3484563"/>
          <p14:tracePt t="81386" x="4951413" y="3484563"/>
          <p14:tracePt t="81557" x="4959350" y="3492500"/>
          <p14:tracePt t="81565" x="4983163" y="3492500"/>
          <p14:tracePt t="81574" x="5006975" y="3516313"/>
          <p14:tracePt t="81580" x="5038725" y="3532188"/>
          <p14:tracePt t="81589" x="5110163" y="3548063"/>
          <p14:tracePt t="81595" x="5149850" y="3556000"/>
          <p14:tracePt t="81603" x="5221288" y="3563938"/>
          <p14:tracePt t="81610" x="5292725" y="3579813"/>
          <p14:tracePt t="81618" x="5349875" y="3579813"/>
          <p14:tracePt t="81625" x="5405438" y="3587750"/>
          <p14:tracePt t="81632" x="5445125" y="3587750"/>
          <p14:tracePt t="81640" x="5461000" y="3595688"/>
          <p14:tracePt t="81648" x="5476875" y="3595688"/>
          <p14:tracePt t="82458" x="5468938" y="3595688"/>
          <p14:tracePt t="82503" x="5468938" y="3587750"/>
          <p14:tracePt t="82526" x="5468938" y="3579813"/>
          <p14:tracePt t="82855" x="5468938" y="3571875"/>
          <p14:tracePt t="82938" x="5461000" y="3571875"/>
          <p14:tracePt t="82945" x="5437188" y="3571875"/>
          <p14:tracePt t="82953" x="5397500" y="3571875"/>
          <p14:tracePt t="82960" x="5341938" y="3571875"/>
          <p14:tracePt t="82968" x="5245100" y="3571875"/>
          <p14:tracePt t="82977" x="5062538" y="3571875"/>
          <p14:tracePt t="82983" x="4910138" y="3571875"/>
          <p14:tracePt t="82990" x="4656138" y="3571875"/>
          <p14:tracePt t="82997" x="4305300" y="3587750"/>
          <p14:tracePt t="83005" x="3954463" y="3605213"/>
          <p14:tracePt t="83013" x="3627438" y="3613150"/>
          <p14:tracePt t="83021" x="3316288" y="3629025"/>
          <p14:tracePt t="83029" x="3125788" y="3629025"/>
          <p14:tracePt t="83035" x="2909888" y="3629025"/>
          <p14:tracePt t="83043" x="2767013" y="3636963"/>
          <p14:tracePt t="83051" x="2662238" y="3636963"/>
          <p14:tracePt t="83060" x="2606675" y="3636963"/>
          <p14:tracePt t="83065" x="2574925" y="3636963"/>
          <p14:tracePt t="83080" x="2566988" y="3636963"/>
          <p14:tracePt t="83155" x="2559050" y="3636963"/>
          <p14:tracePt t="83162" x="2559050" y="3644900"/>
          <p14:tracePt t="83171" x="2551113" y="3644900"/>
          <p14:tracePt t="83178" x="2543175" y="3652838"/>
          <p14:tracePt t="83185" x="2535238" y="3660775"/>
          <p14:tracePt t="83192" x="2511425" y="3668713"/>
          <p14:tracePt t="83204" x="2479675" y="3692525"/>
          <p14:tracePt t="83208" x="2432050" y="3724275"/>
          <p14:tracePt t="83215" x="2384425" y="3756025"/>
          <p14:tracePt t="83222" x="2319338" y="3803650"/>
          <p14:tracePt t="83230" x="2287588" y="3827463"/>
          <p14:tracePt t="83238" x="2224088" y="3875088"/>
          <p14:tracePt t="83245" x="2168525" y="3930650"/>
          <p14:tracePt t="83253" x="2105025" y="3971925"/>
          <p14:tracePt t="83261" x="2057400" y="4019550"/>
          <p14:tracePt t="83268" x="2017713" y="4051300"/>
          <p14:tracePt t="83276" x="1992313" y="4075113"/>
          <p14:tracePt t="83282" x="1952625" y="4098925"/>
          <p14:tracePt t="83290" x="1944688" y="4098925"/>
          <p14:tracePt t="83298" x="1928813" y="4106863"/>
          <p14:tracePt t="83313" x="1920875" y="4106863"/>
          <p14:tracePt t="83328" x="1912938" y="4106863"/>
          <p14:tracePt t="83335" x="1905000" y="4106863"/>
          <p14:tracePt t="83342" x="1889125" y="4106863"/>
          <p14:tracePt t="83351" x="1865313" y="4098925"/>
          <p14:tracePt t="83357" x="1833563" y="4090988"/>
          <p14:tracePt t="83366" x="1809750" y="4083050"/>
          <p14:tracePt t="83372" x="1754188" y="4067175"/>
          <p14:tracePt t="83380" x="1730375" y="4067175"/>
          <p14:tracePt t="83388" x="1698625" y="4059238"/>
          <p14:tracePt t="83396" x="1674813" y="4059238"/>
          <p14:tracePt t="83403" x="1658938" y="4051300"/>
          <p14:tracePt t="83410" x="1641475" y="4051300"/>
          <p14:tracePt t="83418" x="1633538" y="4051300"/>
          <p14:tracePt t="83433" x="1625600" y="4051300"/>
          <p14:tracePt t="83486" x="1617663" y="4051300"/>
          <p14:tracePt t="83492" x="1609725" y="4043363"/>
          <p14:tracePt t="83501" x="1593850" y="4043363"/>
          <p14:tracePt t="83507" x="1570038" y="4043363"/>
          <p14:tracePt t="83516" x="1538288" y="4035425"/>
          <p14:tracePt t="83523" x="1506538" y="4035425"/>
          <p14:tracePt t="83530" x="1474788" y="4035425"/>
          <p14:tracePt t="83538" x="1466850" y="4035425"/>
          <p14:tracePt t="83546" x="1450975" y="4035425"/>
          <p14:tracePt t="83553" x="1443038" y="4035425"/>
          <p14:tracePt t="83568" x="1435100" y="4035425"/>
          <p14:tracePt t="83740" x="1435100" y="4027488"/>
          <p14:tracePt t="84363" x="1443038" y="4027488"/>
          <p14:tracePt t="84377" x="1450975" y="4027488"/>
          <p14:tracePt t="84387" x="1458913" y="4027488"/>
          <p14:tracePt t="84512" x="1466850" y="4027488"/>
          <p14:tracePt t="84536" x="1474788" y="4027488"/>
          <p14:tracePt t="84542" x="1482725" y="4035425"/>
          <p14:tracePt t="84553" x="1498600" y="4035425"/>
          <p14:tracePt t="84558" x="1514475" y="4035425"/>
          <p14:tracePt t="84567" x="1530350" y="4043363"/>
          <p14:tracePt t="84573" x="1538288" y="4051300"/>
          <p14:tracePt t="84583" x="1554163" y="4051300"/>
          <p14:tracePt t="84589" x="1570038" y="4051300"/>
          <p14:tracePt t="84595" x="1593850" y="4051300"/>
          <p14:tracePt t="84606" x="1601788" y="4051300"/>
          <p14:tracePt t="84611" x="1609725" y="4051300"/>
          <p14:tracePt t="84619" x="1617663" y="4051300"/>
          <p14:tracePt t="84626" x="1625600" y="4051300"/>
          <p14:tracePt t="84635" x="1633538" y="4051300"/>
          <p14:tracePt t="84686" x="1641475" y="4051300"/>
          <p14:tracePt t="84745" x="1651000" y="4051300"/>
          <p14:tracePt t="86448" x="1666875" y="4043363"/>
          <p14:tracePt t="86455" x="1690688" y="4003675"/>
          <p14:tracePt t="86464" x="1714500" y="3971925"/>
          <p14:tracePt t="86470" x="1746250" y="3922713"/>
          <p14:tracePt t="86479" x="1778000" y="3859213"/>
          <p14:tracePt t="86486" x="1825625" y="3787775"/>
          <p14:tracePt t="86496" x="1865313" y="3708400"/>
          <p14:tracePt t="86501" x="1920875" y="3621088"/>
          <p14:tracePt t="86510" x="2000250" y="3508375"/>
          <p14:tracePt t="86516" x="2073275" y="3421063"/>
          <p14:tracePt t="86523" x="2200275" y="3278188"/>
          <p14:tracePt t="86532" x="2359025" y="3157538"/>
          <p14:tracePt t="86538" x="2574925" y="3006725"/>
          <p14:tracePt t="86545" x="2774950" y="2862263"/>
          <p14:tracePt t="86552" x="3044825" y="2719388"/>
          <p14:tracePt t="86562" x="3276600" y="2592388"/>
          <p14:tracePt t="86570" x="3508375" y="2503488"/>
          <p14:tracePt t="86575" x="3690938" y="2416175"/>
          <p14:tracePt t="86583" x="3817938" y="2376488"/>
          <p14:tracePt t="86590" x="3906838" y="2336800"/>
          <p14:tracePt t="86598" x="3962400" y="2320925"/>
          <p14:tracePt t="86606" x="4002088" y="2297113"/>
          <p14:tracePt t="86612" x="4017963" y="2289175"/>
          <p14:tracePt t="86620" x="4033838" y="2289175"/>
          <p14:tracePt t="86628" x="4033838" y="2281238"/>
          <p14:tracePt t="86643" x="4033838" y="2273300"/>
          <p14:tracePt t="86658" x="4033838" y="2265363"/>
          <p14:tracePt t="86672" x="4033838" y="2257425"/>
          <p14:tracePt t="86688" x="4025900" y="2241550"/>
          <p14:tracePt t="86695" x="4025900" y="2233613"/>
          <p14:tracePt t="86702" x="4010025" y="2224088"/>
          <p14:tracePt t="86710" x="4010025" y="2216150"/>
          <p14:tracePt t="86718" x="4002088" y="2200275"/>
          <p14:tracePt t="86726" x="3994150" y="2184400"/>
          <p14:tracePt t="86733" x="3994150" y="2176463"/>
          <p14:tracePt t="86740" x="3994150" y="2168525"/>
          <p14:tracePt t="86749" x="3986213" y="2152650"/>
          <p14:tracePt t="86756" x="3986213" y="2136775"/>
          <p14:tracePt t="86762" x="3986213" y="2128838"/>
          <p14:tracePt t="86770" x="3986213" y="2105025"/>
          <p14:tracePt t="86778" x="3986213" y="2089150"/>
          <p14:tracePt t="86785" x="3986213" y="2065338"/>
          <p14:tracePt t="86792" x="3986213" y="2025650"/>
          <p14:tracePt t="86801" x="3986213" y="1993900"/>
          <p14:tracePt t="86808" x="3986213" y="1946275"/>
          <p14:tracePt t="86816" x="3986213" y="1906588"/>
          <p14:tracePt t="86823" x="3986213" y="1873250"/>
          <p14:tracePt t="86831" x="3986213" y="1849438"/>
          <p14:tracePt t="86838" x="3986213" y="1825625"/>
          <p14:tracePt t="86845" x="3994150" y="1793875"/>
          <p14:tracePt t="86852" x="4002088" y="1770063"/>
          <p14:tracePt t="86860" x="4010025" y="1738313"/>
          <p14:tracePt t="86868" x="4017963" y="1698625"/>
          <p14:tracePt t="86876" x="4025900" y="1682750"/>
          <p14:tracePt t="86883" x="4025900" y="1658938"/>
          <p14:tracePt t="86890" x="4041775" y="1619250"/>
          <p14:tracePt t="86898" x="4041775" y="1595438"/>
          <p14:tracePt t="86906" x="4057650" y="1571625"/>
          <p14:tracePt t="86995" x="4065588" y="1571625"/>
          <p14:tracePt t="87002" x="4073525" y="1563688"/>
          <p14:tracePt t="87010" x="4081463" y="1563688"/>
          <p14:tracePt t="87019" x="4089400" y="1555750"/>
          <p14:tracePt t="87025" x="4097338" y="1555750"/>
          <p14:tracePt t="87040" x="4113213" y="1547813"/>
          <p14:tracePt t="87048" x="4121150" y="1547813"/>
          <p14:tracePt t="87055" x="4137025" y="1538288"/>
          <p14:tracePt t="87063" x="4144963" y="1530350"/>
          <p14:tracePt t="87070" x="4160838" y="1522413"/>
          <p14:tracePt t="87078" x="4184650" y="1506538"/>
          <p14:tracePt t="87086" x="4210050" y="1498600"/>
          <p14:tracePt t="87092" x="4225925" y="1498600"/>
          <p14:tracePt t="87101" x="4233863" y="1490663"/>
          <p14:tracePt t="87108" x="4249738" y="1490663"/>
          <p14:tracePt t="87122" x="4249738" y="1482725"/>
          <p14:tracePt t="87137" x="4257675" y="1482725"/>
          <p14:tracePt t="87512" x="4257675" y="1506538"/>
          <p14:tracePt t="87521" x="4249738" y="1547813"/>
          <p14:tracePt t="87528" x="4233863" y="1579563"/>
          <p14:tracePt t="87535" x="4210050" y="1643063"/>
          <p14:tracePt t="87542" x="4176713" y="1714500"/>
          <p14:tracePt t="87552" x="4129088" y="1817688"/>
          <p14:tracePt t="87559" x="4081463" y="1914525"/>
          <p14:tracePt t="87566" x="4033838" y="2017713"/>
          <p14:tracePt t="87573" x="3986213" y="2105025"/>
          <p14:tracePt t="87582" x="3938588" y="2200275"/>
          <p14:tracePt t="87588" x="3898900" y="2281238"/>
          <p14:tracePt t="87596" x="3867150" y="2352675"/>
          <p14:tracePt t="87604" x="3817938" y="2416175"/>
          <p14:tracePt t="87612" x="3786188" y="2487613"/>
          <p14:tracePt t="87622" x="3762375" y="2535238"/>
          <p14:tracePt t="87625" x="3738563" y="2592388"/>
          <p14:tracePt t="87635" x="3714750" y="2647950"/>
          <p14:tracePt t="87640" x="3690938" y="2711450"/>
          <p14:tracePt t="87648" x="3667125" y="2782888"/>
          <p14:tracePt t="87655" x="3627438" y="2846388"/>
          <p14:tracePt t="87663" x="3595688" y="2927350"/>
          <p14:tracePt t="87670" x="3556000" y="2990850"/>
          <p14:tracePt t="87678" x="3516313" y="3062288"/>
          <p14:tracePt t="87685" x="3484563" y="3117850"/>
          <p14:tracePt t="87692" x="3459163" y="3173413"/>
          <p14:tracePt t="87701" x="3435350" y="3213100"/>
          <p14:tracePt t="87708" x="3419475" y="3252788"/>
          <p14:tracePt t="87715" x="3395663" y="3278188"/>
          <p14:tracePt t="87722" x="3379788" y="3317875"/>
          <p14:tracePt t="87731" x="3363913" y="3341688"/>
          <p14:tracePt t="87738" x="3348038" y="3381375"/>
          <p14:tracePt t="87745" x="3332163" y="3413125"/>
          <p14:tracePt t="87753" x="3308350" y="3452813"/>
          <p14:tracePt t="87760" x="3292475" y="3500438"/>
          <p14:tracePt t="87768" x="3284538" y="3532188"/>
          <p14:tracePt t="87775" x="3268663" y="3556000"/>
          <p14:tracePt t="87786" x="3244850" y="3587750"/>
          <p14:tracePt t="87791" x="3244850" y="3605213"/>
          <p14:tracePt t="87799" x="3228975" y="3621088"/>
          <p14:tracePt t="87806" x="3221038" y="3629025"/>
          <p14:tracePt t="87821" x="3213100" y="3636963"/>
          <p14:tracePt t="87842" x="3205163" y="3644900"/>
          <p14:tracePt t="87850" x="3197225" y="3652838"/>
          <p14:tracePt t="87858" x="3181350" y="3660775"/>
          <p14:tracePt t="87866" x="3165475" y="3660775"/>
          <p14:tracePt t="87873" x="3133725" y="3668713"/>
          <p14:tracePt t="87881" x="3100388" y="3684588"/>
          <p14:tracePt t="87887" x="3052763" y="3692525"/>
          <p14:tracePt t="87895" x="2997200" y="3708400"/>
          <p14:tracePt t="87903" x="2933700" y="3716338"/>
          <p14:tracePt t="87910" x="2870200" y="3732213"/>
          <p14:tracePt t="87918" x="2822575" y="3740150"/>
          <p14:tracePt t="87926" x="2774950" y="3756025"/>
          <p14:tracePt t="87934" x="2725738" y="3771900"/>
          <p14:tracePt t="87940" x="2693988" y="3779838"/>
          <p14:tracePt t="87949" x="2646363" y="3787775"/>
          <p14:tracePt t="87956" x="2622550" y="3795713"/>
          <p14:tracePt t="87963" x="2598738" y="3803650"/>
          <p14:tracePt t="87970" x="2590800" y="3811588"/>
          <p14:tracePt t="87979" x="2566988" y="3811588"/>
          <p14:tracePt t="87985" x="2551113" y="3811588"/>
          <p14:tracePt t="87992" x="2551113" y="3819525"/>
          <p14:tracePt t="88001" x="2535238" y="3819525"/>
          <p14:tracePt t="88008" x="2527300" y="3827463"/>
          <p14:tracePt t="88015" x="2503488" y="3827463"/>
          <p14:tracePt t="88022" x="2479675" y="3843338"/>
          <p14:tracePt t="88031" x="2455863" y="3859213"/>
          <p14:tracePt t="88038" x="2439988" y="3859213"/>
          <p14:tracePt t="88045" x="2416175" y="3875088"/>
          <p14:tracePt t="88052" x="2384425" y="3890963"/>
          <p14:tracePt t="88060" x="2359025" y="3898900"/>
          <p14:tracePt t="88068" x="2335213" y="3922713"/>
          <p14:tracePt t="88075" x="2311400" y="3930650"/>
          <p14:tracePt t="88084" x="2287588" y="3948113"/>
          <p14:tracePt t="88098" x="2271713" y="3963988"/>
          <p14:tracePt t="88105" x="2255838" y="3971925"/>
          <p14:tracePt t="88112" x="2247900" y="3979863"/>
          <p14:tracePt t="88120" x="2224088" y="3995738"/>
          <p14:tracePt t="88128" x="2224088" y="4003675"/>
          <p14:tracePt t="88135" x="2216150" y="4011613"/>
          <p14:tracePt t="88142" x="2208213" y="4019550"/>
          <p14:tracePt t="88150" x="2200275" y="4027488"/>
          <p14:tracePt t="88165" x="2192338" y="4035425"/>
          <p14:tracePt t="88172" x="2192338" y="4043363"/>
          <p14:tracePt t="88233" x="2184400" y="4043363"/>
          <p14:tracePt t="88270" x="2184400" y="4051300"/>
          <p14:tracePt t="88810" x="2192338" y="4051300"/>
          <p14:tracePt t="89387" x="2200275" y="4051300"/>
          <p14:tracePt t="89396" x="2200275" y="4059238"/>
          <p14:tracePt t="89418" x="2208213" y="4059238"/>
          <p14:tracePt t="89838" x="2216150" y="4059238"/>
          <p14:tracePt t="89853" x="2232025" y="4051300"/>
          <p14:tracePt t="89860" x="2247900" y="4043363"/>
          <p14:tracePt t="89867" x="2279650" y="4027488"/>
          <p14:tracePt t="89877" x="2311400" y="4011613"/>
          <p14:tracePt t="89885" x="2374900" y="3987800"/>
          <p14:tracePt t="89890" x="2447925" y="3956050"/>
          <p14:tracePt t="89899" x="2559050" y="3906838"/>
          <p14:tracePt t="89905" x="2725738" y="3835400"/>
          <p14:tracePt t="89916" x="2862263" y="3771900"/>
          <p14:tracePt t="89920" x="3092450" y="3652838"/>
          <p14:tracePt t="89931" x="3324225" y="3540125"/>
          <p14:tracePt t="89936" x="3532188" y="3436938"/>
          <p14:tracePt t="89942" x="3698875" y="3357563"/>
          <p14:tracePt t="89950" x="3802063" y="3286125"/>
          <p14:tracePt t="89959" x="3875088" y="3236913"/>
          <p14:tracePt t="89967" x="3922713" y="3197225"/>
          <p14:tracePt t="89974" x="3994150" y="3141663"/>
          <p14:tracePt t="89981" x="4041775" y="3094038"/>
          <p14:tracePt t="89989" x="4081463" y="3054350"/>
          <p14:tracePt t="89997" x="4129088" y="3022600"/>
          <p14:tracePt t="90002" x="4152900" y="2998788"/>
          <p14:tracePt t="90011" x="4176713" y="2982913"/>
          <p14:tracePt t="90018" x="4210050" y="2967038"/>
          <p14:tracePt t="90025" x="4241800" y="2951163"/>
          <p14:tracePt t="90032" x="4281488" y="2943225"/>
          <p14:tracePt t="90040" x="4321175" y="2927350"/>
          <p14:tracePt t="90049" x="4368800" y="2919413"/>
          <p14:tracePt t="90056" x="4400550" y="2901950"/>
          <p14:tracePt t="90062" x="4424363" y="2894013"/>
          <p14:tracePt t="90071" x="4440238" y="2894013"/>
          <p14:tracePt t="90078" x="4448175" y="2886075"/>
          <p14:tracePt t="90086" x="4464050" y="2878138"/>
          <p14:tracePt t="90093" x="4471988" y="2878138"/>
          <p14:tracePt t="90100" x="4487863" y="2870200"/>
          <p14:tracePt t="90108" x="4511675" y="2862263"/>
          <p14:tracePt t="90116" x="4535488" y="2854325"/>
          <p14:tracePt t="90122" x="4559300" y="2846388"/>
          <p14:tracePt t="90130" x="4592638" y="2830513"/>
          <p14:tracePt t="90138" x="4640263" y="2814638"/>
          <p14:tracePt t="90146" x="4679950" y="2798763"/>
          <p14:tracePt t="90152" x="4703763" y="2782888"/>
          <p14:tracePt t="90160" x="4735513" y="2767013"/>
          <p14:tracePt t="90168" x="4735513" y="2759075"/>
          <p14:tracePt t="90176" x="4743450" y="2759075"/>
          <p14:tracePt t="90220" x="4719638" y="2759075"/>
          <p14:tracePt t="90229" x="4664075" y="2767013"/>
          <p14:tracePt t="90235" x="4640263" y="2767013"/>
          <p14:tracePt t="90243" x="4608513" y="2782888"/>
          <p14:tracePt t="90250" x="4592638" y="2790825"/>
          <p14:tracePt t="90257" x="4584700" y="2790825"/>
          <p14:tracePt t="90266" x="4567238" y="2790825"/>
          <p14:tracePt t="90272" x="4559300" y="2790825"/>
          <p14:tracePt t="90288" x="4551363" y="2798763"/>
          <p14:tracePt t="90370" x="4559300" y="2798763"/>
          <p14:tracePt t="90378" x="4567238" y="2798763"/>
          <p14:tracePt t="90386" x="4584700" y="2798763"/>
          <p14:tracePt t="90392" x="4616450" y="2798763"/>
          <p14:tracePt t="90400" x="4664075" y="2790825"/>
          <p14:tracePt t="90408" x="4719638" y="2782888"/>
          <p14:tracePt t="90416" x="4759325" y="2774950"/>
          <p14:tracePt t="90422" x="4822825" y="2774950"/>
          <p14:tracePt t="90432" x="4910138" y="2767013"/>
          <p14:tracePt t="90438" x="4999038" y="2767013"/>
          <p14:tracePt t="90446" x="5078413" y="2767013"/>
          <p14:tracePt t="90452" x="5157788" y="2767013"/>
          <p14:tracePt t="90460" x="5237163" y="2767013"/>
          <p14:tracePt t="90468" x="5326063" y="2767013"/>
          <p14:tracePt t="90475" x="5389563" y="2767013"/>
          <p14:tracePt t="90483" x="5461000" y="2767013"/>
          <p14:tracePt t="90490" x="5524500" y="2759075"/>
          <p14:tracePt t="90498" x="5603875" y="2751138"/>
          <p14:tracePt t="90505" x="5676900" y="2735263"/>
          <p14:tracePt t="90513" x="5756275" y="2719388"/>
          <p14:tracePt t="90521" x="5811838" y="2711450"/>
          <p14:tracePt t="90528" x="5867400" y="2695575"/>
          <p14:tracePt t="90536" x="5930900" y="2679700"/>
          <p14:tracePt t="90542" x="5978525" y="2679700"/>
          <p14:tracePt t="90550" x="6018213" y="2671763"/>
          <p14:tracePt t="90558" x="6043613" y="2663825"/>
          <p14:tracePt t="90566" x="6059488" y="2655888"/>
          <p14:tracePt t="90572" x="6067425" y="2655888"/>
          <p14:tracePt t="90581" x="6075363" y="2655888"/>
          <p14:tracePt t="90602" x="6083300" y="2655888"/>
          <p14:tracePt t="90678" x="6075363" y="2655888"/>
          <p14:tracePt t="90685" x="6059488" y="2655888"/>
          <p14:tracePt t="90692" x="6034088" y="2655888"/>
          <p14:tracePt t="90700" x="6010275" y="2663825"/>
          <p14:tracePt t="90707" x="5978525" y="2679700"/>
          <p14:tracePt t="90716" x="5938838" y="2687638"/>
          <p14:tracePt t="90723" x="5915025" y="2687638"/>
          <p14:tracePt t="90731" x="5891213" y="2703513"/>
          <p14:tracePt t="90738" x="5883275" y="2711450"/>
          <p14:tracePt t="90746" x="5875338" y="2711450"/>
          <p14:tracePt t="90754" x="5851525" y="2711450"/>
          <p14:tracePt t="90760" x="5851525" y="2719388"/>
          <p14:tracePt t="90775" x="5843588" y="2727325"/>
          <p14:tracePt t="90798" x="5835650" y="2727325"/>
          <p14:tracePt t="90805" x="5835650" y="2735263"/>
          <p14:tracePt t="90813" x="5827713" y="2735263"/>
          <p14:tracePt t="90820" x="5819775" y="2743200"/>
          <p14:tracePt t="90835" x="5811838" y="2751138"/>
          <p14:tracePt t="90842" x="5811838" y="2759075"/>
          <p14:tracePt t="90850" x="5803900" y="2759075"/>
          <p14:tracePt t="90859" x="5803900" y="2767013"/>
          <p14:tracePt t="90866" x="5788025" y="2774950"/>
          <p14:tracePt t="90872" x="5788025" y="2782888"/>
          <p14:tracePt t="90881" x="5780088" y="2790825"/>
          <p14:tracePt t="90888" x="5772150" y="2790825"/>
          <p14:tracePt t="90896" x="5772150" y="2798763"/>
          <p14:tracePt t="90903" x="5756275" y="2806700"/>
          <p14:tracePt t="90910" x="5748338" y="2814638"/>
          <p14:tracePt t="90918" x="5724525" y="2830513"/>
          <p14:tracePt t="90925" x="5716588" y="2830513"/>
          <p14:tracePt t="90933" x="5700713" y="2838450"/>
          <p14:tracePt t="90941" x="5667375" y="2854325"/>
          <p14:tracePt t="90948" x="5635625" y="2870200"/>
          <p14:tracePt t="90956" x="5611813" y="2886075"/>
          <p14:tracePt t="90963" x="5572125" y="2901950"/>
          <p14:tracePt t="90970" x="5524500" y="2919413"/>
          <p14:tracePt t="90979" x="5500688" y="2927350"/>
          <p14:tracePt t="90985" x="5468938" y="2943225"/>
          <p14:tracePt t="90992" x="5437188" y="2967038"/>
          <p14:tracePt t="91000" x="5413375" y="2974975"/>
          <p14:tracePt t="91008" x="5381625" y="2998788"/>
          <p14:tracePt t="91015" x="5365750" y="3006725"/>
          <p14:tracePt t="91022" x="5349875" y="3014663"/>
          <p14:tracePt t="91032" x="5334000" y="3030538"/>
          <p14:tracePt t="91046" x="5326063" y="3046413"/>
          <p14:tracePt t="91053" x="5326063" y="3054350"/>
          <p14:tracePt t="91061" x="5318125" y="3078163"/>
          <p14:tracePt t="91068" x="5318125" y="3117850"/>
          <p14:tracePt t="91076" x="5334000" y="3173413"/>
          <p14:tracePt t="91082" x="5357813" y="3205163"/>
          <p14:tracePt t="91090" x="5381625" y="3278188"/>
          <p14:tracePt t="91099" x="5413375" y="3333750"/>
          <p14:tracePt t="91105" x="5445125" y="3397250"/>
          <p14:tracePt t="91113" x="5476875" y="3476625"/>
          <p14:tracePt t="91120" x="5508625" y="3548063"/>
          <p14:tracePt t="91128" x="5540375" y="3613150"/>
          <p14:tracePt t="91135" x="5572125" y="3692525"/>
          <p14:tracePt t="91142" x="5611813" y="3779838"/>
          <p14:tracePt t="91150" x="5651500" y="3867150"/>
          <p14:tracePt t="91158" x="5676900" y="3963988"/>
          <p14:tracePt t="91165" x="5708650" y="4051300"/>
          <p14:tracePt t="91172" x="5716588" y="4138613"/>
          <p14:tracePt t="91181" x="5724525" y="4202113"/>
          <p14:tracePt t="91190" x="5724525" y="4257675"/>
          <p14:tracePt t="91196" x="5724525" y="4298950"/>
          <p14:tracePt t="91203" x="5724525" y="4314825"/>
          <p14:tracePt t="91214" x="5724525" y="4338638"/>
          <p14:tracePt t="91218" x="5716588" y="4362450"/>
          <p14:tracePt t="91225" x="5716588" y="4386263"/>
          <p14:tracePt t="91240" x="5716588" y="4394200"/>
          <p14:tracePt t="91248" x="5716588" y="4402138"/>
          <p14:tracePt t="91255" x="5716588" y="4410075"/>
          <p14:tracePt t="91279" x="5708650" y="4410075"/>
          <p14:tracePt t="91292" x="5708650" y="4418013"/>
          <p14:tracePt t="91308" x="5708650" y="4425950"/>
          <p14:tracePt t="91315" x="5700713" y="4425950"/>
          <p14:tracePt t="91322" x="5692775" y="4449763"/>
          <p14:tracePt t="91331" x="5676900" y="4465638"/>
          <p14:tracePt t="91338" x="5667375" y="4489450"/>
          <p14:tracePt t="91346" x="5659438" y="4521200"/>
          <p14:tracePt t="91352" x="5651500" y="4537075"/>
          <p14:tracePt t="91361" x="5635625" y="4560888"/>
          <p14:tracePt t="91369" x="5635625" y="4576763"/>
          <p14:tracePt t="91376" x="5627688" y="4600575"/>
          <p14:tracePt t="91383" x="5627688" y="4616450"/>
          <p14:tracePt t="91390" x="5619750" y="4633913"/>
          <p14:tracePt t="91398" x="5611813" y="4649788"/>
          <p14:tracePt t="91406" x="5611813" y="4665663"/>
          <p14:tracePt t="91412" x="5603875" y="4681538"/>
          <p14:tracePt t="91420" x="5595938" y="4697413"/>
          <p14:tracePt t="91429" x="5588000" y="4713288"/>
          <p14:tracePt t="91436" x="5580063" y="4729163"/>
          <p14:tracePt t="91443" x="5572125" y="4737100"/>
          <p14:tracePt t="91458" x="5564188" y="4745038"/>
          <p14:tracePt t="91481" x="5556250" y="4745038"/>
          <p14:tracePt t="91570" x="5556250" y="4752975"/>
          <p14:tracePt t="91683" x="5548313" y="4752975"/>
          <p14:tracePt t="91705" x="5540375" y="4760913"/>
          <p14:tracePt t="91758" x="5532438" y="4760913"/>
          <p14:tracePt t="91765" x="5524500" y="4760913"/>
          <p14:tracePt t="91773" x="5516563" y="4768850"/>
          <p14:tracePt t="91781" x="5500688" y="4776788"/>
          <p14:tracePt t="91788" x="5492750" y="4776788"/>
          <p14:tracePt t="91795" x="5484813" y="4784725"/>
          <p14:tracePt t="91802" x="5468938" y="4784725"/>
          <p14:tracePt t="91811" x="5468938" y="4792663"/>
          <p14:tracePt t="91818" x="5453063" y="4792663"/>
          <p14:tracePt t="91840" x="5445125" y="4792663"/>
          <p14:tracePt t="91856" x="5437188" y="4800600"/>
          <p14:tracePt t="91878" x="5421313" y="4800600"/>
          <p14:tracePt t="91885" x="5397500" y="4808538"/>
          <p14:tracePt t="91892" x="5381625" y="4816475"/>
          <p14:tracePt t="91901" x="5365750" y="4824413"/>
          <p14:tracePt t="91908" x="5341938" y="4824413"/>
          <p14:tracePt t="91915" x="5310188" y="4824413"/>
          <p14:tracePt t="91922" x="5284788" y="4832350"/>
          <p14:tracePt t="91932" x="5229225" y="4840288"/>
          <p14:tracePt t="91938" x="5189538" y="4856163"/>
          <p14:tracePt t="91945" x="5133975" y="4872038"/>
          <p14:tracePt t="91952" x="5102225" y="4879975"/>
          <p14:tracePt t="91961" x="5062538" y="4903788"/>
          <p14:tracePt t="91968" x="5038725" y="4903788"/>
          <p14:tracePt t="91976" x="5014913" y="4919663"/>
          <p14:tracePt t="91982" x="4999038" y="4919663"/>
          <p14:tracePt t="91990" x="4991100" y="4919663"/>
          <p14:tracePt t="92260" x="4975225" y="4919663"/>
          <p14:tracePt t="92268" x="4975225" y="4927600"/>
          <p14:tracePt t="92275" x="4959350" y="4935538"/>
          <p14:tracePt t="92283" x="4910138" y="4951413"/>
          <p14:tracePt t="92290" x="4846638" y="4976813"/>
          <p14:tracePt t="92298" x="4783138" y="4992688"/>
          <p14:tracePt t="92305" x="4687888" y="5008563"/>
          <p14:tracePt t="92313" x="4608513" y="5032375"/>
          <p14:tracePt t="92320" x="4503738" y="5064125"/>
          <p14:tracePt t="92328" x="4400550" y="5072063"/>
          <p14:tracePt t="92336" x="4321175" y="5072063"/>
          <p14:tracePt t="92343" x="4233863" y="5072063"/>
          <p14:tracePt t="92350" x="4137025" y="5072063"/>
          <p14:tracePt t="92359" x="4033838" y="5072063"/>
          <p14:tracePt t="92365" x="3938588" y="5072063"/>
          <p14:tracePt t="92373" x="3867150" y="5072063"/>
          <p14:tracePt t="92380" x="3770313" y="5072063"/>
          <p14:tracePt t="92388" x="3659188" y="5064125"/>
          <p14:tracePt t="92396" x="3556000" y="5056188"/>
          <p14:tracePt t="92404" x="3451225" y="5056188"/>
          <p14:tracePt t="92411" x="3332163" y="5040313"/>
          <p14:tracePt t="92418" x="3236913" y="5032375"/>
          <p14:tracePt t="92426" x="3133725" y="5032375"/>
          <p14:tracePt t="92433" x="3028950" y="5032375"/>
          <p14:tracePt t="92440" x="2933700" y="5032375"/>
          <p14:tracePt t="92448" x="2838450" y="5032375"/>
          <p14:tracePt t="92456" x="2767013" y="5032375"/>
          <p14:tracePt t="92463" x="2686050" y="5024438"/>
          <p14:tracePt t="92470" x="2630488" y="5024438"/>
          <p14:tracePt t="92478" x="2582863" y="5024438"/>
          <p14:tracePt t="92485" x="2535238" y="5024438"/>
          <p14:tracePt t="92493" x="2503488" y="5016500"/>
          <p14:tracePt t="92500" x="2471738" y="5016500"/>
          <p14:tracePt t="92508" x="2455863" y="5016500"/>
          <p14:tracePt t="92515" x="2432050" y="5016500"/>
          <p14:tracePt t="92522" x="2416175" y="5016500"/>
          <p14:tracePt t="92531" x="2392363" y="5016500"/>
          <p14:tracePt t="92538" x="2366963" y="5008563"/>
          <p14:tracePt t="92546" x="2359025" y="5008563"/>
          <p14:tracePt t="92552" x="2351088" y="5000625"/>
          <p14:tracePt t="92568" x="2343150" y="5000625"/>
          <p14:tracePt t="92576" x="2335213" y="5000625"/>
          <p14:tracePt t="92582" x="2335213" y="4992688"/>
          <p14:tracePt t="92592" x="2327275" y="4992688"/>
          <p14:tracePt t="92620" x="2319338" y="4992688"/>
          <p14:tracePt t="92636" x="2319338" y="4984750"/>
          <p14:tracePt t="92658" x="2319338" y="4976813"/>
          <p14:tracePt t="92703" x="2319338" y="4967288"/>
          <p14:tracePt t="92711" x="2319338" y="4959350"/>
          <p14:tracePt t="92733" x="2319338" y="4951413"/>
          <p14:tracePt t="92741" x="2319338" y="4943475"/>
          <p14:tracePt t="92756" x="2319338" y="4935538"/>
          <p14:tracePt t="92770" x="2311400" y="4927600"/>
          <p14:tracePt t="92786" x="2295525" y="4919663"/>
          <p14:tracePt t="92793" x="2279650" y="4911725"/>
          <p14:tracePt t="92800" x="2271713" y="4911725"/>
          <p14:tracePt t="92808" x="2263775" y="4911725"/>
          <p14:tracePt t="92815" x="2255838" y="4903788"/>
          <p14:tracePt t="92830" x="2247900" y="4895850"/>
          <p14:tracePt t="92852" x="2239963" y="4895850"/>
          <p14:tracePt t="92928" x="2232025" y="4895850"/>
          <p14:tracePt t="93048" x="2232025" y="4887913"/>
          <p14:tracePt t="93070" x="2239963" y="4887913"/>
          <p14:tracePt t="93078" x="2247900" y="4887913"/>
          <p14:tracePt t="93085" x="2247900" y="4879975"/>
          <p14:tracePt t="93100" x="2255838" y="4879975"/>
          <p14:tracePt t="93122" x="2255838" y="4872038"/>
          <p14:tracePt t="93130" x="2263775" y="4872038"/>
          <p14:tracePt t="93161" x="2263775" y="4864100"/>
          <p14:tracePt t="93167" x="2271713" y="4864100"/>
          <p14:tracePt t="93175" x="2279650" y="4864100"/>
          <p14:tracePt t="93191" x="2287588" y="4864100"/>
          <p14:tracePt t="93198" x="2295525" y="4856163"/>
          <p14:tracePt t="93206" x="2303463" y="4856163"/>
          <p14:tracePt t="93221" x="2311400" y="4848225"/>
          <p14:tracePt t="93236" x="2319338" y="4848225"/>
          <p14:tracePt t="93250" x="2335213" y="4840288"/>
          <p14:tracePt t="93272" x="2343150" y="4840288"/>
          <p14:tracePt t="93288" x="2351088" y="4832350"/>
          <p14:tracePt t="93302" x="2359025" y="4832350"/>
          <p14:tracePt t="93311" x="2366963" y="4832350"/>
          <p14:tracePt t="93318" x="2366963" y="4824413"/>
          <p14:tracePt t="93326" x="2374900" y="4824413"/>
          <p14:tracePt t="93333" x="2384425" y="4824413"/>
          <p14:tracePt t="93340" x="2392363" y="4824413"/>
          <p14:tracePt t="93348" x="2400300" y="4824413"/>
          <p14:tracePt t="93356" x="2408238" y="4816475"/>
          <p14:tracePt t="93363" x="2416175" y="4816475"/>
          <p14:tracePt t="93370" x="2432050" y="4816475"/>
          <p14:tracePt t="93378" x="2439988" y="4816475"/>
          <p14:tracePt t="93385" x="2447925" y="4808538"/>
          <p14:tracePt t="93393" x="2455863" y="4808538"/>
          <p14:tracePt t="93400" x="2463800" y="4808538"/>
          <p14:tracePt t="93408" x="2479675" y="4808538"/>
          <p14:tracePt t="93416" x="2487613" y="4808538"/>
          <p14:tracePt t="93422" x="2511425" y="4808538"/>
          <p14:tracePt t="93432" x="2519363" y="4808538"/>
          <p14:tracePt t="93437" x="2535238" y="4808538"/>
          <p14:tracePt t="93446" x="2543175" y="4808538"/>
          <p14:tracePt t="93453" x="2559050" y="4808538"/>
          <p14:tracePt t="93460" x="2574925" y="4808538"/>
          <p14:tracePt t="93468" x="2582863" y="4808538"/>
          <p14:tracePt t="93476" x="2598738" y="4808538"/>
          <p14:tracePt t="93483" x="2606675" y="4808538"/>
          <p14:tracePt t="93490" x="2630488" y="4808538"/>
          <p14:tracePt t="93498" x="2638425" y="4808538"/>
          <p14:tracePt t="93505" x="2662238" y="4808538"/>
          <p14:tracePt t="93513" x="2670175" y="4808538"/>
          <p14:tracePt t="93520" x="2693988" y="4808538"/>
          <p14:tracePt t="93527" x="2717800" y="4808538"/>
          <p14:tracePt t="93535" x="2751138" y="4808538"/>
          <p14:tracePt t="93543" x="2767013" y="4808538"/>
          <p14:tracePt t="93550" x="2790825" y="4808538"/>
          <p14:tracePt t="93558" x="2830513" y="4808538"/>
          <p14:tracePt t="93565" x="2862263" y="4808538"/>
          <p14:tracePt t="93572" x="2909888" y="4808538"/>
          <p14:tracePt t="93581" x="2941638" y="4808538"/>
          <p14:tracePt t="93588" x="2973388" y="4808538"/>
          <p14:tracePt t="93596" x="2997200" y="4808538"/>
          <p14:tracePt t="93603" x="3036888" y="4808538"/>
          <p14:tracePt t="93610" x="3068638" y="4808538"/>
          <p14:tracePt t="93617" x="3100388" y="4808538"/>
          <p14:tracePt t="93627" x="3133725" y="4808538"/>
          <p14:tracePt t="93632" x="3173413" y="4808538"/>
          <p14:tracePt t="93640" x="3244850" y="4808538"/>
          <p14:tracePt t="93648" x="3276600" y="4808538"/>
          <p14:tracePt t="93656" x="3316288" y="4808538"/>
          <p14:tracePt t="93663" x="3355975" y="4808538"/>
          <p14:tracePt t="93670" x="3395663" y="4808538"/>
          <p14:tracePt t="93678" x="3435350" y="4808538"/>
          <p14:tracePt t="93685" x="3484563" y="4808538"/>
          <p14:tracePt t="93693" x="3524250" y="4808538"/>
          <p14:tracePt t="93700" x="3556000" y="4808538"/>
          <p14:tracePt t="93708" x="3603625" y="4808538"/>
          <p14:tracePt t="93716" x="3659188" y="4808538"/>
          <p14:tracePt t="93723" x="3706813" y="4808538"/>
          <p14:tracePt t="93730" x="3762375" y="4808538"/>
          <p14:tracePt t="93737" x="3817938" y="4808538"/>
          <p14:tracePt t="93746" x="3867150" y="4808538"/>
          <p14:tracePt t="93753" x="3914775" y="4808538"/>
          <p14:tracePt t="93760" x="3954463" y="4808538"/>
          <p14:tracePt t="93767" x="3986213" y="4808538"/>
          <p14:tracePt t="93776" x="4025900" y="4800600"/>
          <p14:tracePt t="93783" x="4049713" y="4800600"/>
          <p14:tracePt t="93790" x="4081463" y="4800600"/>
          <p14:tracePt t="93798" x="4105275" y="4800600"/>
          <p14:tracePt t="93805" x="4129088" y="4800600"/>
          <p14:tracePt t="93813" x="4152900" y="4800600"/>
          <p14:tracePt t="93820" x="4184650" y="4800600"/>
          <p14:tracePt t="93828" x="4200525" y="4800600"/>
          <p14:tracePt t="93835" x="4225925" y="4800600"/>
          <p14:tracePt t="93843" x="4249738" y="4800600"/>
          <p14:tracePt t="93850" x="4273550" y="4800600"/>
          <p14:tracePt t="93858" x="4289425" y="4800600"/>
          <p14:tracePt t="93866" x="4321175" y="4800600"/>
          <p14:tracePt t="93872" x="4337050" y="4800600"/>
          <p14:tracePt t="93880" x="4352925" y="4800600"/>
          <p14:tracePt t="93888" x="4368800" y="4800600"/>
          <p14:tracePt t="93896" x="4392613" y="4800600"/>
          <p14:tracePt t="93903" x="4408488" y="4800600"/>
          <p14:tracePt t="93911" x="4432300" y="4800600"/>
          <p14:tracePt t="93917" x="4456113" y="4800600"/>
          <p14:tracePt t="93926" x="4479925" y="4800600"/>
          <p14:tracePt t="93932" x="4495800" y="4800600"/>
          <p14:tracePt t="93940" x="4511675" y="4800600"/>
          <p14:tracePt t="93948" x="4527550" y="4800600"/>
          <p14:tracePt t="93956" x="4535488" y="4800600"/>
          <p14:tracePt t="93963" x="4551363" y="4800600"/>
          <p14:tracePt t="93970" x="4576763" y="4800600"/>
          <p14:tracePt t="93979" x="4584700" y="4800600"/>
          <p14:tracePt t="93985" x="4600575" y="4800600"/>
          <p14:tracePt t="93993" x="4608513" y="4800600"/>
          <p14:tracePt t="94000" x="4624388" y="4800600"/>
          <p14:tracePt t="94008" x="4632325" y="4800600"/>
          <p14:tracePt t="94016" x="4640263" y="4800600"/>
          <p14:tracePt t="94023" x="4648200" y="4800600"/>
          <p14:tracePt t="94030" x="4656138" y="4800600"/>
          <p14:tracePt t="94038" x="4664075" y="4800600"/>
          <p14:tracePt t="94046" x="4679950" y="4792663"/>
          <p14:tracePt t="94052" x="4687888" y="4792663"/>
          <p14:tracePt t="94060" x="4695825" y="4792663"/>
          <p14:tracePt t="94068" x="4703763" y="4792663"/>
          <p14:tracePt t="94082" x="4711700" y="4792663"/>
          <p14:tracePt t="94090" x="4719638" y="4784725"/>
          <p14:tracePt t="94098" x="4727575" y="4784725"/>
          <p14:tracePt t="94113" x="4735513" y="4784725"/>
          <p14:tracePt t="94128" x="4743450" y="4784725"/>
          <p14:tracePt t="94150" x="4751388" y="4784725"/>
          <p14:tracePt t="94188" x="4759325" y="4784725"/>
          <p14:tracePt t="94240" x="4767263" y="4784725"/>
          <p14:tracePt t="94263" x="4767263" y="4776788"/>
          <p14:tracePt t="94270" x="4783138" y="4776788"/>
          <p14:tracePt t="94293" x="4791075" y="4776788"/>
          <p14:tracePt t="94308" x="4799013" y="4776788"/>
          <p14:tracePt t="94323" x="4806950" y="4776788"/>
          <p14:tracePt t="94330" x="4814888" y="4776788"/>
          <p14:tracePt t="94346" x="4822825" y="4776788"/>
          <p14:tracePt t="94360" x="4830763" y="4776788"/>
          <p14:tracePt t="94382" x="4838700" y="4776788"/>
          <p14:tracePt t="94390" x="4846638" y="4776788"/>
          <p14:tracePt t="94412" x="4854575" y="4768850"/>
          <p14:tracePt t="94465" x="4862513" y="4768850"/>
          <p14:tracePt t="95231" x="4854575" y="4768850"/>
          <p14:tracePt t="95239" x="4814888" y="4768850"/>
          <p14:tracePt t="95247" x="4783138" y="4768850"/>
          <p14:tracePt t="95253" x="4719638" y="4768850"/>
          <p14:tracePt t="95262" x="4632325" y="4784725"/>
          <p14:tracePt t="95268" x="4527550" y="4792663"/>
          <p14:tracePt t="95275" x="4376738" y="4808538"/>
          <p14:tracePt t="95284" x="4257675" y="4816475"/>
          <p14:tracePt t="95294" x="4121150" y="4832350"/>
          <p14:tracePt t="95298" x="4010025" y="4832350"/>
          <p14:tracePt t="95309" x="3890963" y="4840288"/>
          <p14:tracePt t="95314" x="3786188" y="4840288"/>
          <p14:tracePt t="95322" x="3690938" y="4848225"/>
          <p14:tracePt t="95329" x="3619500" y="4848225"/>
          <p14:tracePt t="95335" x="3556000" y="4848225"/>
          <p14:tracePt t="95344" x="3500438" y="4848225"/>
          <p14:tracePt t="95352" x="3459163" y="4848225"/>
          <p14:tracePt t="95359" x="3419475" y="4848225"/>
          <p14:tracePt t="95367" x="3395663" y="4848225"/>
          <p14:tracePt t="95373" x="3371850" y="4848225"/>
          <p14:tracePt t="95380" x="3355975" y="4848225"/>
          <p14:tracePt t="95388" x="3348038" y="4848225"/>
          <p14:tracePt t="95395" x="3332163" y="4848225"/>
          <p14:tracePt t="95403" x="3324225" y="4848225"/>
          <p14:tracePt t="95418" x="3316288" y="4848225"/>
          <p14:tracePt t="95441" x="3308350" y="4848225"/>
          <p14:tracePt t="95447" x="3308350" y="4840288"/>
          <p14:tracePt t="95463" x="3308350" y="4832350"/>
          <p14:tracePt t="95470" x="3300413" y="4816475"/>
          <p14:tracePt t="95478" x="3300413" y="4808538"/>
          <p14:tracePt t="95492" x="3300413" y="4792663"/>
          <p14:tracePt t="95508" x="3292475" y="4784725"/>
          <p14:tracePt t="95522" x="3292475" y="4776788"/>
          <p14:tracePt t="95538" x="3292475" y="4768850"/>
          <p14:tracePt t="95545" x="3292475" y="4760913"/>
          <p14:tracePt t="95568" x="3292475" y="4752975"/>
          <p14:tracePt t="95583" x="3284538" y="4745038"/>
          <p14:tracePt t="95598" x="3276600" y="4745038"/>
          <p14:tracePt t="95606" x="3260725" y="4737100"/>
          <p14:tracePt t="95612" x="3228975" y="4737100"/>
          <p14:tracePt t="95620" x="3205163" y="4737100"/>
          <p14:tracePt t="95628" x="3181350" y="4737100"/>
          <p14:tracePt t="95635" x="3141663" y="4737100"/>
          <p14:tracePt t="95643" x="3084513" y="4737100"/>
          <p14:tracePt t="95650" x="3044825" y="4737100"/>
          <p14:tracePt t="95658" x="2997200" y="4737100"/>
          <p14:tracePt t="95665" x="2973388" y="4745038"/>
          <p14:tracePt t="95673" x="2965450" y="4745038"/>
          <p14:tracePt t="95680" x="2949575" y="4745038"/>
          <p14:tracePt t="95688" x="2933700" y="4745038"/>
          <p14:tracePt t="95695" x="2925763" y="4745038"/>
          <p14:tracePt t="95718" x="2917825" y="4745038"/>
          <p14:tracePt t="95770" x="2917825" y="4737100"/>
          <p14:tracePt t="95778" x="2909888" y="4721225"/>
          <p14:tracePt t="95786" x="2909888" y="4713288"/>
          <p14:tracePt t="95793" x="2901950" y="4697413"/>
          <p14:tracePt t="95800" x="2901950" y="4681538"/>
          <p14:tracePt t="95809" x="2901950" y="4665663"/>
          <p14:tracePt t="95816" x="2901950" y="4641850"/>
          <p14:tracePt t="95823" x="2901950" y="4624388"/>
          <p14:tracePt t="95830" x="2901950" y="4600575"/>
          <p14:tracePt t="95838" x="2901950" y="4584700"/>
          <p14:tracePt t="95845" x="2901950" y="4568825"/>
          <p14:tracePt t="95853" x="2917825" y="4545013"/>
          <p14:tracePt t="95861" x="2933700" y="4513263"/>
          <p14:tracePt t="95868" x="2949575" y="4489450"/>
          <p14:tracePt t="95875" x="2973388" y="4465638"/>
          <p14:tracePt t="95883" x="2989263" y="4433888"/>
          <p14:tracePt t="95891" x="3021013" y="4402138"/>
          <p14:tracePt t="95898" x="3060700" y="4370388"/>
          <p14:tracePt t="95906" x="3100388" y="4338638"/>
          <p14:tracePt t="95912" x="3133725" y="4314825"/>
          <p14:tracePt t="95920" x="3173413" y="4281488"/>
          <p14:tracePt t="95929" x="3189288" y="4265613"/>
          <p14:tracePt t="95936" x="3228975" y="4249738"/>
          <p14:tracePt t="95944" x="3268663" y="4233863"/>
          <p14:tracePt t="95950" x="3284538" y="4225925"/>
          <p14:tracePt t="95958" x="3300413" y="4210050"/>
          <p14:tracePt t="95965" x="3316288" y="4202113"/>
          <p14:tracePt t="95972" x="3332163" y="4202113"/>
          <p14:tracePt t="95980" x="3340100" y="4202113"/>
          <p14:tracePt t="95995" x="3355975" y="4202113"/>
          <p14:tracePt t="96002" x="3363913" y="4202113"/>
          <p14:tracePt t="96011" x="3371850" y="4202113"/>
          <p14:tracePt t="96018" x="3379788" y="4210050"/>
          <p14:tracePt t="96025" x="3395663" y="4241800"/>
          <p14:tracePt t="96032" x="3411538" y="4257675"/>
          <p14:tracePt t="96041" x="3435350" y="4281488"/>
          <p14:tracePt t="96048" x="3451225" y="4322763"/>
          <p14:tracePt t="96055" x="3492500" y="4354513"/>
          <p14:tracePt t="96063" x="3532188" y="4386263"/>
          <p14:tracePt t="96070" x="3571875" y="4410075"/>
          <p14:tracePt t="96078" x="3595688" y="4425950"/>
          <p14:tracePt t="96085" x="3635375" y="4441825"/>
          <p14:tracePt t="96094" x="3659188" y="4457700"/>
          <p14:tracePt t="96101" x="3675063" y="4465638"/>
          <p14:tracePt t="96109" x="3698875" y="4481513"/>
          <p14:tracePt t="96115" x="3722688" y="4489450"/>
          <p14:tracePt t="96122" x="3738563" y="4505325"/>
          <p14:tracePt t="96130" x="3746500" y="4505325"/>
          <p14:tracePt t="96138" x="3754438" y="4521200"/>
          <p14:tracePt t="96152" x="3754438" y="4529138"/>
          <p14:tracePt t="96161" x="3754438" y="4537075"/>
          <p14:tracePt t="96168" x="3762375" y="4537075"/>
          <p14:tracePt t="96176" x="3762375" y="4545013"/>
          <p14:tracePt t="96182" x="3762375" y="4560888"/>
          <p14:tracePt t="96210" x="3762375" y="4584700"/>
          <p14:tracePt t="96212" x="3762375" y="4600575"/>
          <p14:tracePt t="96220" x="3762375" y="4608513"/>
          <p14:tracePt t="96228" x="3754438" y="4624388"/>
          <p14:tracePt t="96236" x="3738563" y="4649788"/>
          <p14:tracePt t="96243" x="3730625" y="4673600"/>
          <p14:tracePt t="96250" x="3706813" y="4689475"/>
          <p14:tracePt t="96258" x="3683000" y="4713288"/>
          <p14:tracePt t="96266" x="3659188" y="4729163"/>
          <p14:tracePt t="96273" x="3627438" y="4745038"/>
          <p14:tracePt t="96280" x="3603625" y="4760913"/>
          <p14:tracePt t="96289" x="3579813" y="4760913"/>
          <p14:tracePt t="96295" x="3532188" y="4768850"/>
          <p14:tracePt t="96302" x="3508375" y="4768850"/>
          <p14:tracePt t="96311" x="3467100" y="4768850"/>
          <p14:tracePt t="96318" x="3435350" y="4768850"/>
          <p14:tracePt t="96326" x="3379788" y="4768850"/>
          <p14:tracePt t="96332" x="3355975" y="4760913"/>
          <p14:tracePt t="96341" x="3292475" y="4745038"/>
          <p14:tracePt t="96347" x="3244850" y="4729163"/>
          <p14:tracePt t="96356" x="3197225" y="4705350"/>
          <p14:tracePt t="96362" x="3157538" y="4681538"/>
          <p14:tracePt t="96370" x="3125788" y="4665663"/>
          <p14:tracePt t="96378" x="3084513" y="4641850"/>
          <p14:tracePt t="96385" x="3060700" y="4633913"/>
          <p14:tracePt t="96393" x="3044825" y="4616450"/>
          <p14:tracePt t="96400" x="3036888" y="4616450"/>
          <p14:tracePt t="96408" x="3028950" y="4608513"/>
          <p14:tracePt t="96431" x="3021013" y="4600575"/>
          <p14:tracePt t="96438" x="3021013" y="4592638"/>
          <p14:tracePt t="96446" x="3021013" y="4584700"/>
          <p14:tracePt t="96452" x="3021013" y="4576763"/>
          <p14:tracePt t="96461" x="3021013" y="4560888"/>
          <p14:tracePt t="96468" x="3021013" y="4552950"/>
          <p14:tracePt t="96475" x="3021013" y="4529138"/>
          <p14:tracePt t="96482" x="3028950" y="4505325"/>
          <p14:tracePt t="96491" x="3028950" y="4481513"/>
          <p14:tracePt t="96498" x="3044825" y="4473575"/>
          <p14:tracePt t="96506" x="3052763" y="4457700"/>
          <p14:tracePt t="96512" x="3076575" y="4449763"/>
          <p14:tracePt t="96520" x="3084513" y="4433888"/>
          <p14:tracePt t="96528" x="3100388" y="4433888"/>
          <p14:tracePt t="96536" x="3125788" y="4433888"/>
          <p14:tracePt t="96543" x="3141663" y="4433888"/>
          <p14:tracePt t="96550" x="3165475" y="4425950"/>
          <p14:tracePt t="96559" x="3205163" y="4425950"/>
          <p14:tracePt t="96566" x="3244850" y="4425950"/>
          <p14:tracePt t="96573" x="3284538" y="4425950"/>
          <p14:tracePt t="96580" x="3324225" y="4425950"/>
          <p14:tracePt t="96588" x="3355975" y="4433888"/>
          <p14:tracePt t="96596" x="3371850" y="4441825"/>
          <p14:tracePt t="96603" x="3403600" y="4449763"/>
          <p14:tracePt t="96610" x="3443288" y="4457700"/>
          <p14:tracePt t="96618" x="3500438" y="4481513"/>
          <p14:tracePt t="96626" x="3508375" y="4489450"/>
          <p14:tracePt t="96632" x="3524250" y="4497388"/>
          <p14:tracePt t="96641" x="3524250" y="4505325"/>
          <p14:tracePt t="96648" x="3532188" y="4505325"/>
          <p14:tracePt t="96655" x="3532188" y="4513263"/>
          <p14:tracePt t="96662" x="3532188" y="4521200"/>
          <p14:tracePt t="96670" x="3540125" y="4529138"/>
          <p14:tracePt t="96678" x="3540125" y="4537075"/>
          <p14:tracePt t="96686" x="3548063" y="4537075"/>
          <p14:tracePt t="96700" x="3548063" y="4552950"/>
          <p14:tracePt t="96716" x="3548063" y="4560888"/>
          <p14:tracePt t="96723" x="3548063" y="4568825"/>
          <p14:tracePt t="96730" x="3556000" y="4584700"/>
          <p14:tracePt t="96738" x="3556000" y="4592638"/>
          <p14:tracePt t="96745" x="3556000" y="4608513"/>
          <p14:tracePt t="96752" x="3556000" y="4624388"/>
          <p14:tracePt t="96761" x="3556000" y="4633913"/>
          <p14:tracePt t="96768" x="3556000" y="4665663"/>
          <p14:tracePt t="96776" x="3556000" y="4681538"/>
          <p14:tracePt t="96782" x="3556000" y="4697413"/>
          <p14:tracePt t="96791" x="3556000" y="4705350"/>
          <p14:tracePt t="96798" x="3548063" y="4721225"/>
          <p14:tracePt t="96806" x="3548063" y="4737100"/>
          <p14:tracePt t="96812" x="3548063" y="4752975"/>
          <p14:tracePt t="96821" x="3548063" y="4760913"/>
          <p14:tracePt t="96828" x="3548063" y="4776788"/>
          <p14:tracePt t="96843" x="3540125" y="4784725"/>
          <p14:tracePt t="96859" x="3540125" y="4792663"/>
          <p14:tracePt t="96866" x="3540125" y="4800600"/>
          <p14:tracePt t="96880" x="3540125" y="4808538"/>
          <p14:tracePt t="96895" x="3540125" y="4816475"/>
          <p14:tracePt t="96902" x="3548063" y="4816475"/>
          <p14:tracePt t="96911" x="3548063" y="4824413"/>
          <p14:tracePt t="96918" x="3563938" y="4832350"/>
          <p14:tracePt t="96925" x="3579813" y="4832350"/>
          <p14:tracePt t="96932" x="3595688" y="4840288"/>
          <p14:tracePt t="96945" x="3619500" y="4856163"/>
          <p14:tracePt t="96949" x="3643313" y="4856163"/>
          <p14:tracePt t="96956" x="3683000" y="4872038"/>
          <p14:tracePt t="96963" x="3722688" y="4879975"/>
          <p14:tracePt t="96970" x="3770313" y="4887913"/>
          <p14:tracePt t="96978" x="3833813" y="4887913"/>
          <p14:tracePt t="96986" x="3898900" y="4887913"/>
          <p14:tracePt t="96993" x="3970338" y="4895850"/>
          <p14:tracePt t="97000" x="4033838" y="4895850"/>
          <p14:tracePt t="97008" x="4089400" y="4895850"/>
          <p14:tracePt t="97016" x="4160838" y="4895850"/>
          <p14:tracePt t="97023" x="4233863" y="4895850"/>
          <p14:tracePt t="97030" x="4297363" y="4895850"/>
          <p14:tracePt t="97038" x="4360863" y="4895850"/>
          <p14:tracePt t="97045" x="4424363" y="4895850"/>
          <p14:tracePt t="97052" x="4464050" y="4895850"/>
          <p14:tracePt t="97060" x="4519613" y="4895850"/>
          <p14:tracePt t="97068" x="4584700" y="4895850"/>
          <p14:tracePt t="97076" x="4648200" y="4895850"/>
          <p14:tracePt t="97082" x="4711700" y="4895850"/>
          <p14:tracePt t="97090" x="4767263" y="4895850"/>
          <p14:tracePt t="97098" x="4838700" y="4895850"/>
          <p14:tracePt t="97106" x="4878388" y="4895850"/>
          <p14:tracePt t="97112" x="4943475" y="4895850"/>
          <p14:tracePt t="97120" x="5022850" y="4895850"/>
          <p14:tracePt t="97128" x="5070475" y="4895850"/>
          <p14:tracePt t="97135" x="5133975" y="4895850"/>
          <p14:tracePt t="97143" x="5189538" y="4895850"/>
          <p14:tracePt t="97150" x="5245100" y="4895850"/>
          <p14:tracePt t="97157" x="5276850" y="4895850"/>
          <p14:tracePt t="97166" x="5318125" y="4895850"/>
          <p14:tracePt t="97173" x="5365750" y="4895850"/>
          <p14:tracePt t="97182" x="5397500" y="4895850"/>
          <p14:tracePt t="97188" x="5437188" y="4895850"/>
          <p14:tracePt t="97195" x="5461000" y="4895850"/>
          <p14:tracePt t="97209" x="5484813" y="4895850"/>
          <p14:tracePt t="97211" x="5524500" y="4895850"/>
          <p14:tracePt t="97218" x="5556250" y="4895850"/>
          <p14:tracePt t="97226" x="5580063" y="4895850"/>
          <p14:tracePt t="97233" x="5603875" y="4895850"/>
          <p14:tracePt t="97241" x="5635625" y="4895850"/>
          <p14:tracePt t="97248" x="5659438" y="4895850"/>
          <p14:tracePt t="97256" x="5684838" y="4895850"/>
          <p14:tracePt t="97262" x="5700713" y="4895850"/>
          <p14:tracePt t="97270" x="5732463" y="4895850"/>
          <p14:tracePt t="97278" x="5748338" y="4895850"/>
          <p14:tracePt t="97286" x="5764213" y="4895850"/>
          <p14:tracePt t="97293" x="5780088" y="4895850"/>
          <p14:tracePt t="97300" x="5795963" y="4895850"/>
          <p14:tracePt t="97308" x="5803900" y="4895850"/>
          <p14:tracePt t="97316" x="5819775" y="4887913"/>
          <p14:tracePt t="97324" x="5827713" y="4887913"/>
          <p14:tracePt t="97330" x="5843588" y="4887913"/>
          <p14:tracePt t="97338" x="5851525" y="4887913"/>
          <p14:tracePt t="97345" x="5867400" y="4887913"/>
          <p14:tracePt t="97353" x="5875338" y="4879975"/>
          <p14:tracePt t="97360" x="5883275" y="4879975"/>
          <p14:tracePt t="97369" x="5891213" y="4879975"/>
          <p14:tracePt t="97376" x="5899150" y="4879975"/>
          <p14:tracePt t="97382" x="5907088" y="4879975"/>
          <p14:tracePt t="97398" x="5922963" y="4872038"/>
          <p14:tracePt t="97406" x="5930900" y="4872038"/>
          <p14:tracePt t="97413" x="5938838" y="4872038"/>
          <p14:tracePt t="97427" x="5946775" y="4872038"/>
          <p14:tracePt t="97436" x="5962650" y="4872038"/>
          <p14:tracePt t="97450" x="5970588" y="4872038"/>
          <p14:tracePt t="97474" x="5970588" y="4864100"/>
          <p14:tracePt t="97502" x="5962650" y="4864100"/>
          <p14:tracePt t="97511" x="5938838" y="4864100"/>
          <p14:tracePt t="97518" x="5922963" y="4856163"/>
          <p14:tracePt t="97526" x="5899150" y="4856163"/>
          <p14:tracePt t="97533" x="5859463" y="4856163"/>
          <p14:tracePt t="97540" x="5811838" y="4856163"/>
          <p14:tracePt t="97548" x="5756275" y="4856163"/>
          <p14:tracePt t="97557" x="5708650" y="4856163"/>
          <p14:tracePt t="97562" x="5684838" y="4856163"/>
          <p14:tracePt t="97570" x="5643563" y="4856163"/>
          <p14:tracePt t="97578" x="5611813" y="4856163"/>
          <p14:tracePt t="97586" x="5588000" y="4856163"/>
          <p14:tracePt t="97593" x="5580063" y="4856163"/>
          <p14:tracePt t="97616" x="5572125" y="4856163"/>
          <p14:tracePt t="97638" x="5564188" y="4856163"/>
          <p14:tracePt t="97735" x="5572125" y="4848225"/>
          <p14:tracePt t="97744" x="5595938" y="4840288"/>
          <p14:tracePt t="97750" x="5611813" y="4840288"/>
          <p14:tracePt t="97758" x="5643563" y="4824413"/>
          <p14:tracePt t="97765" x="5667375" y="4816475"/>
          <p14:tracePt t="97773" x="5708650" y="4808538"/>
          <p14:tracePt t="97780" x="5764213" y="4792663"/>
          <p14:tracePt t="97787" x="5819775" y="4784725"/>
          <p14:tracePt t="97795" x="5883275" y="4768850"/>
          <p14:tracePt t="97802" x="5922963" y="4760913"/>
          <p14:tracePt t="97811" x="5994400" y="4752975"/>
          <p14:tracePt t="97818" x="6026150" y="4752975"/>
          <p14:tracePt t="97826" x="6067425" y="4745038"/>
          <p14:tracePt t="97832" x="6115050" y="4745038"/>
          <p14:tracePt t="97840" x="6146800" y="4745038"/>
          <p14:tracePt t="97847" x="6178550" y="4745038"/>
          <p14:tracePt t="97856" x="6202363" y="4745038"/>
          <p14:tracePt t="97862" x="6226175" y="4745038"/>
          <p14:tracePt t="97871" x="6249988" y="4745038"/>
          <p14:tracePt t="97878" x="6273800" y="4745038"/>
          <p14:tracePt t="97885" x="6297613" y="4752975"/>
          <p14:tracePt t="97893" x="6321425" y="4752975"/>
          <p14:tracePt t="97900" x="6353175" y="4752975"/>
          <p14:tracePt t="97908" x="6376988" y="4752975"/>
          <p14:tracePt t="97916" x="6410325" y="4752975"/>
          <p14:tracePt t="97923" x="6426200" y="4752975"/>
          <p14:tracePt t="97930" x="6457950" y="4752975"/>
          <p14:tracePt t="97938" x="6489700" y="4752975"/>
          <p14:tracePt t="97946" x="6513513" y="4752975"/>
          <p14:tracePt t="97953" x="6537325" y="4752975"/>
          <p14:tracePt t="97960" x="6553200" y="4760913"/>
          <p14:tracePt t="97967" x="6577013" y="4760913"/>
          <p14:tracePt t="97976" x="6584950" y="4760913"/>
          <p14:tracePt t="97991" x="6600825" y="4760913"/>
          <p14:tracePt t="98006" x="6608763" y="4760913"/>
          <p14:tracePt t="98073" x="6616700" y="4760913"/>
          <p14:tracePt t="98500" x="6616700" y="4768850"/>
          <p14:tracePt t="98680" x="6608763" y="4768850"/>
          <p14:tracePt t="98690" x="6608763" y="4776788"/>
          <p14:tracePt t="98727" x="6600825" y="4776788"/>
          <p14:tracePt t="98756" x="6592888" y="4776788"/>
          <p14:tracePt t="98778" x="6584950" y="4776788"/>
          <p14:tracePt t="98816" x="6577013" y="4776788"/>
          <p14:tracePt t="98839" x="6577013" y="4784725"/>
          <p14:tracePt t="98852" x="6569075" y="4784725"/>
          <p14:tracePt t="98898" x="6569075" y="4792663"/>
          <p14:tracePt t="99017" x="6561138" y="4792663"/>
          <p14:tracePt t="99625" x="6553200" y="4792663"/>
          <p14:tracePt t="99634" x="6545263" y="4792663"/>
          <p14:tracePt t="99641" x="6537325" y="4800600"/>
          <p14:tracePt t="99648" x="6521450" y="4808538"/>
          <p14:tracePt t="99655" x="6513513" y="4808538"/>
          <p14:tracePt t="99662" x="6505575" y="4816475"/>
          <p14:tracePt t="99671" x="6489700" y="4824413"/>
          <p14:tracePt t="99677" x="6481763" y="4824413"/>
          <p14:tracePt t="99685" x="6473825" y="4832350"/>
          <p14:tracePt t="99700" x="6465888" y="4832350"/>
          <p14:tracePt t="99708" x="6465888" y="4840288"/>
          <p14:tracePt t="99715" x="6457950" y="4840288"/>
          <p14:tracePt t="99730" x="6457950" y="4848225"/>
          <p14:tracePt t="99745" x="6450013" y="4848225"/>
          <p14:tracePt t="99753" x="6442075" y="4848225"/>
          <p14:tracePt t="99760" x="6442075" y="4856163"/>
          <p14:tracePt t="99775" x="6434138" y="4864100"/>
          <p14:tracePt t="99782" x="6426200" y="4864100"/>
          <p14:tracePt t="99791" x="6418263" y="4872038"/>
          <p14:tracePt t="99798" x="6402388" y="4872038"/>
          <p14:tracePt t="99806" x="6392863" y="4872038"/>
          <p14:tracePt t="99812" x="6384925" y="4879975"/>
          <p14:tracePt t="99823" x="6369050" y="4879975"/>
          <p14:tracePt t="99828" x="6361113" y="4887913"/>
          <p14:tracePt t="99836" x="6353175" y="4887913"/>
          <p14:tracePt t="99842" x="6337300" y="4895850"/>
          <p14:tracePt t="99851" x="6321425" y="4895850"/>
          <p14:tracePt t="99858" x="6305550" y="4895850"/>
          <p14:tracePt t="99866" x="6281738" y="4903788"/>
          <p14:tracePt t="99874" x="6265863" y="4903788"/>
          <p14:tracePt t="99880" x="6242050" y="4903788"/>
          <p14:tracePt t="99888" x="6210300" y="4911725"/>
          <p14:tracePt t="99896" x="6186488" y="4911725"/>
          <p14:tracePt t="99902" x="6162675" y="4911725"/>
          <p14:tracePt t="99910" x="6138863" y="4911725"/>
          <p14:tracePt t="99918" x="6115050" y="4911725"/>
          <p14:tracePt t="99925" x="6091238" y="4911725"/>
          <p14:tracePt t="99932" x="6075363" y="4911725"/>
          <p14:tracePt t="99941" x="6051550" y="4911725"/>
          <p14:tracePt t="99948" x="6043613" y="4911725"/>
          <p14:tracePt t="99956" x="6018213" y="4911725"/>
          <p14:tracePt t="99963" x="6010275" y="4911725"/>
          <p14:tracePt t="99971" x="6002338" y="4911725"/>
          <p14:tracePt t="99978" x="5986463" y="4911725"/>
          <p14:tracePt t="99986" x="5970588" y="4911725"/>
          <p14:tracePt t="99993" x="5962650" y="4903788"/>
          <p14:tracePt t="100000" x="5954713" y="4903788"/>
          <p14:tracePt t="100008" x="5938838" y="4903788"/>
          <p14:tracePt t="100016" x="5930900" y="4903788"/>
          <p14:tracePt t="100030" x="5915025" y="4903788"/>
          <p14:tracePt t="100038" x="5907088" y="4903788"/>
          <p14:tracePt t="100046" x="5899150" y="4903788"/>
          <p14:tracePt t="100053" x="5891213" y="4903788"/>
          <p14:tracePt t="100060" x="5883275" y="4903788"/>
          <p14:tracePt t="100068" x="5875338" y="4903788"/>
          <p14:tracePt t="100075" x="5859463" y="4903788"/>
          <p14:tracePt t="100082" x="5843588" y="4903788"/>
          <p14:tracePt t="100091" x="5835650" y="4903788"/>
          <p14:tracePt t="100098" x="5827713" y="4903788"/>
          <p14:tracePt t="100105" x="5811838" y="4903788"/>
          <p14:tracePt t="100112" x="5795963" y="4903788"/>
          <p14:tracePt t="100128" x="5780088" y="4903788"/>
          <p14:tracePt t="100135" x="5764213" y="4903788"/>
          <p14:tracePt t="100142" x="5748338" y="4903788"/>
          <p14:tracePt t="100151" x="5732463" y="4895850"/>
          <p14:tracePt t="100158" x="5724525" y="4895850"/>
          <p14:tracePt t="100165" x="5708650" y="4895850"/>
          <p14:tracePt t="100173" x="5700713" y="4895850"/>
          <p14:tracePt t="100180" x="5684838" y="4895850"/>
          <p14:tracePt t="100188" x="5667375" y="4895850"/>
          <p14:tracePt t="100207" x="5635625" y="4895850"/>
          <p14:tracePt t="100211" x="5627688" y="4895850"/>
          <p14:tracePt t="100217" x="5619750" y="4895850"/>
          <p14:tracePt t="100232" x="5611813" y="4895850"/>
          <p14:tracePt t="100405" x="5603875" y="4895850"/>
          <p14:tracePt t="100421" x="5588000" y="4895850"/>
          <p14:tracePt t="100428" x="5580063" y="4895850"/>
          <p14:tracePt t="100435" x="5572125" y="4895850"/>
          <p14:tracePt t="100442" x="5556250" y="4903788"/>
          <p14:tracePt t="100450" x="5540375" y="4903788"/>
          <p14:tracePt t="100458" x="5540375" y="4911725"/>
          <p14:tracePt t="100465" x="5524500" y="4911725"/>
          <p14:tracePt t="100473" x="5516563" y="4911725"/>
          <p14:tracePt t="100480" x="5508625" y="4911725"/>
          <p14:tracePt t="100495" x="5500688" y="4911725"/>
          <p14:tracePt t="100533" x="5492750" y="4911725"/>
          <p14:tracePt t="100548" x="5484813" y="4911725"/>
          <p14:tracePt t="100562" x="5476875" y="4911725"/>
          <p14:tracePt t="100578" x="5468938" y="4911725"/>
          <p14:tracePt t="101350" x="5492750" y="4911725"/>
          <p14:tracePt t="101357" x="5508625" y="4911725"/>
          <p14:tracePt t="101366" x="5524500" y="4911725"/>
          <p14:tracePt t="101374" x="5548313" y="4911725"/>
          <p14:tracePt t="101381" x="5572125" y="4911725"/>
          <p14:tracePt t="101389" x="5595938" y="4903788"/>
          <p14:tracePt t="101397" x="5611813" y="4903788"/>
          <p14:tracePt t="101404" x="5627688" y="4895850"/>
          <p14:tracePt t="101412" x="5651500" y="4895850"/>
          <p14:tracePt t="101419" x="5667375" y="4895850"/>
          <p14:tracePt t="101425" x="5676900" y="4887913"/>
          <p14:tracePt t="101434" x="5684838" y="4887913"/>
          <p14:tracePt t="101485" x="5692775" y="4887913"/>
          <p14:tracePt t="101501" x="5700713" y="4887913"/>
          <p14:tracePt t="101509" x="5708650" y="4887913"/>
          <p14:tracePt t="101517" x="5716588" y="4887913"/>
          <p14:tracePt t="101524" x="5740400" y="4887913"/>
          <p14:tracePt t="101530" x="5764213" y="4887913"/>
          <p14:tracePt t="101540" x="5788025" y="4887913"/>
          <p14:tracePt t="101545" x="5803900" y="4887913"/>
          <p14:tracePt t="101556" x="5819775" y="4887913"/>
          <p14:tracePt t="101560" x="5835650" y="4887913"/>
          <p14:tracePt t="101568" x="5843588" y="4887913"/>
          <p14:tracePt t="101575" x="5851525" y="4887913"/>
          <p14:tracePt t="102153" x="5867400" y="4879975"/>
          <p14:tracePt t="102161" x="5899150" y="4872038"/>
          <p14:tracePt t="102168" x="5938838" y="4864100"/>
          <p14:tracePt t="102175" x="5962650" y="4856163"/>
          <p14:tracePt t="102184" x="5986463" y="4848225"/>
          <p14:tracePt t="102191" x="6026150" y="4832350"/>
          <p14:tracePt t="102209" x="6067425" y="4816475"/>
          <p14:tracePt t="102213" x="6083300" y="4808538"/>
          <p14:tracePt t="102222" x="6099175" y="4808538"/>
          <p14:tracePt t="102228" x="6115050" y="4792663"/>
          <p14:tracePt t="102238" x="6122988" y="4792663"/>
          <p14:tracePt t="102245" x="6130925" y="4792663"/>
          <p14:tracePt t="102250" x="6130925" y="4784725"/>
          <p14:tracePt t="102258" x="6138863" y="4784725"/>
          <p14:tracePt t="102275" x="6138863" y="4776788"/>
          <p14:tracePt t="102290" x="6146800" y="4776788"/>
          <p14:tracePt t="102309" x="6146800" y="4768850"/>
          <p14:tracePt t="102311" x="6154738" y="4768850"/>
          <p14:tracePt t="102319" x="6162675" y="4768850"/>
          <p14:tracePt t="102325" x="6170613" y="4768850"/>
          <p14:tracePt t="102341" x="6178550" y="4760913"/>
          <p14:tracePt t="102349" x="6186488" y="4760913"/>
          <p14:tracePt t="102362" x="6194425" y="4752975"/>
          <p14:tracePt t="102378" x="6202363" y="4752975"/>
          <p14:tracePt t="102392" x="6210300" y="4752975"/>
          <p14:tracePt t="102400" x="6218238" y="4752975"/>
          <p14:tracePt t="102409" x="6226175" y="4752975"/>
          <p14:tracePt t="102415" x="6234113" y="4752975"/>
          <p14:tracePt t="102423" x="6249988" y="4752975"/>
          <p14:tracePt t="102432" x="6273800" y="4752975"/>
          <p14:tracePt t="102439" x="6289675" y="4752975"/>
          <p14:tracePt t="102446" x="6313488" y="4752975"/>
          <p14:tracePt t="102454" x="6329363" y="4760913"/>
          <p14:tracePt t="102460" x="6337300" y="4760913"/>
          <p14:tracePt t="102467" x="6345238" y="4760913"/>
          <p14:tracePt t="102475" x="6361113" y="4760913"/>
          <p14:tracePt t="102490" x="6369050" y="4760913"/>
          <p14:tracePt t="102536" x="6376988" y="4760913"/>
          <p14:tracePt t="102550" x="6384925" y="4760913"/>
          <p14:tracePt t="102557" x="6384925" y="4768850"/>
          <p14:tracePt t="102565" x="6392863" y="4768850"/>
          <p14:tracePt t="102580" x="6402388" y="4768850"/>
          <p14:tracePt t="102603" x="6410325" y="4768850"/>
          <p14:tracePt t="102610" x="6418263" y="4768850"/>
          <p14:tracePt t="102618" x="6426200" y="4776788"/>
          <p14:tracePt t="102633" x="6450013" y="4776788"/>
          <p14:tracePt t="102641" x="6465888" y="4776788"/>
          <p14:tracePt t="102649" x="6473825" y="4776788"/>
          <p14:tracePt t="102656" x="6497638" y="4776788"/>
          <p14:tracePt t="102666" x="6513513" y="4776788"/>
          <p14:tracePt t="102671" x="6537325" y="4776788"/>
          <p14:tracePt t="102678" x="6561138" y="4784725"/>
          <p14:tracePt t="102692" x="6577013" y="4784725"/>
          <p14:tracePt t="102700" x="6592888" y="4784725"/>
          <p14:tracePt t="102707" x="6608763" y="4792663"/>
          <p14:tracePt t="102715" x="6616700" y="4792663"/>
          <p14:tracePt t="102730" x="6624638" y="4792663"/>
          <p14:tracePt t="102753" x="6632575" y="4792663"/>
          <p14:tracePt t="102808" x="6640513" y="4792663"/>
          <p14:tracePt t="102822" x="6648450" y="4792663"/>
          <p14:tracePt t="102852" x="6656388" y="4792663"/>
          <p14:tracePt t="102874" x="6664325" y="4792663"/>
          <p14:tracePt t="102940" x="6672263" y="4792663"/>
          <p14:tracePt t="103000" x="6680200" y="4792663"/>
          <p14:tracePt t="103233" x="6688138" y="4792663"/>
          <p14:tracePt t="103240" x="6696075" y="4792663"/>
          <p14:tracePt t="103249" x="6704013" y="4792663"/>
          <p14:tracePt t="103262" x="6711950" y="4792663"/>
          <p14:tracePt t="103271" x="6719888" y="4792663"/>
          <p14:tracePt t="103285" x="6727825" y="4792663"/>
          <p14:tracePt t="103301" x="6727825" y="4784725"/>
          <p14:tracePt t="103308" x="6735763" y="4784725"/>
          <p14:tracePt t="103600" x="6743700" y="4784725"/>
          <p14:tracePt t="103609" x="6751638" y="4784725"/>
          <p14:tracePt t="103617" x="6751638" y="4776788"/>
          <p14:tracePt t="103631" x="6759575" y="4776788"/>
          <p14:tracePt t="103645" x="6769100" y="4776788"/>
          <p14:tracePt t="103668" x="6777038" y="4776788"/>
          <p14:tracePt t="103712" x="6784975" y="4776788"/>
          <p14:tracePt t="103721" x="6784975" y="4768850"/>
          <p14:tracePt t="103728" x="6792913" y="4768850"/>
          <p14:tracePt t="104733" x="6800850" y="4768850"/>
          <p14:tracePt t="108343" x="6719888" y="4784725"/>
          <p14:tracePt t="108345" x="6608763" y="4824413"/>
          <p14:tracePt t="108348" x="6592888" y="4832350"/>
          <p14:tracePt t="108349" x="6584950" y="4832350"/>
          <p14:tracePt t="108356" x="6577013" y="4832350"/>
          <p14:tracePt t="108790" x="6569075" y="4832350"/>
          <p14:tracePt t="108798" x="6561138" y="4832350"/>
          <p14:tracePt t="108806" x="6553200" y="4832350"/>
          <p14:tracePt t="108816" x="6545263" y="4832350"/>
          <p14:tracePt t="108822" x="6537325" y="4832350"/>
          <p14:tracePt t="108828" x="6521450" y="4832350"/>
          <p14:tracePt t="108836" x="6497638" y="4840288"/>
          <p14:tracePt t="108844" x="6489700" y="4848225"/>
          <p14:tracePt t="108851" x="6473825" y="4848225"/>
          <p14:tracePt t="108858" x="6465888" y="4848225"/>
          <p14:tracePt t="108873" x="6457950" y="4848225"/>
          <p14:tracePt t="108881" x="6457950" y="4856163"/>
          <p14:tracePt t="108888" x="6450013" y="4856163"/>
          <p14:tracePt t="108940" x="6442075" y="4856163"/>
          <p14:tracePt t="108949" x="6434138" y="4856163"/>
          <p14:tracePt t="108971" x="6426200" y="4856163"/>
          <p14:tracePt t="108986" x="6418263" y="4856163"/>
          <p14:tracePt t="109000" x="6402388" y="4856163"/>
          <p14:tracePt t="109016" x="6392863" y="4856163"/>
          <p14:tracePt t="109023" x="6376988" y="4856163"/>
          <p14:tracePt t="109038" x="6361113" y="4856163"/>
          <p14:tracePt t="109046" x="6345238" y="4856163"/>
          <p14:tracePt t="109053" x="6329363" y="4856163"/>
          <p14:tracePt t="109061" x="6313488" y="4856163"/>
          <p14:tracePt t="109068" x="6297613" y="4856163"/>
          <p14:tracePt t="109076" x="6273800" y="4856163"/>
          <p14:tracePt t="109083" x="6257925" y="4856163"/>
          <p14:tracePt t="109090" x="6242050" y="4864100"/>
          <p14:tracePt t="109098" x="6226175" y="4864100"/>
          <p14:tracePt t="109105" x="6210300" y="4864100"/>
          <p14:tracePt t="109114" x="6194425" y="4864100"/>
          <p14:tracePt t="109121" x="6186488" y="4864100"/>
          <p14:tracePt t="109128" x="6178550" y="4864100"/>
          <p14:tracePt t="109135" x="6162675" y="4872038"/>
          <p14:tracePt t="109143" x="6138863" y="4872038"/>
          <p14:tracePt t="109150" x="6122988" y="4872038"/>
          <p14:tracePt t="109158" x="6107113" y="4872038"/>
          <p14:tracePt t="109167" x="6083300" y="4872038"/>
          <p14:tracePt t="109173" x="6067425" y="4872038"/>
          <p14:tracePt t="109181" x="6051550" y="4872038"/>
          <p14:tracePt t="109188" x="6034088" y="4872038"/>
          <p14:tracePt t="109197" x="6018213" y="4879975"/>
          <p14:tracePt t="109215" x="6002338" y="4879975"/>
          <p14:tracePt t="109218" x="5986463" y="4879975"/>
          <p14:tracePt t="109233" x="5978525" y="4879975"/>
          <p14:tracePt t="109241" x="5962650" y="4879975"/>
          <p14:tracePt t="109256" x="5954713" y="4879975"/>
          <p14:tracePt t="109264" x="5946775" y="4879975"/>
          <p14:tracePt t="109270" x="5938838" y="4879975"/>
          <p14:tracePt t="109278" x="5922963" y="4887913"/>
          <p14:tracePt t="109293" x="5915025" y="4887913"/>
          <p14:tracePt t="109300" x="5907088" y="4887913"/>
          <p14:tracePt t="109316" x="5891213" y="4887913"/>
          <p14:tracePt t="109322" x="5883275" y="4895850"/>
          <p14:tracePt t="109338" x="5875338" y="4895850"/>
          <p14:tracePt t="109390" x="5867400" y="4895850"/>
          <p14:tracePt t="109405" x="5859463" y="4895850"/>
          <p14:tracePt t="109421" x="5851525" y="4895850"/>
          <p14:tracePt t="109428" x="5843588" y="4895850"/>
          <p14:tracePt t="109443" x="5835650" y="4895850"/>
          <p14:tracePt t="109458" x="5827713" y="4895850"/>
          <p14:tracePt t="109488" x="5819775" y="4895850"/>
          <p14:tracePt t="109498" x="5811838" y="4895850"/>
          <p14:tracePt t="109511" x="5803900" y="4895850"/>
          <p14:tracePt t="109518" x="5788025" y="4895850"/>
          <p14:tracePt t="109526" x="5772150" y="4895850"/>
          <p14:tracePt t="109533" x="5756275" y="4895850"/>
          <p14:tracePt t="109540" x="5724525" y="4895850"/>
          <p14:tracePt t="109548" x="5708650" y="4895850"/>
          <p14:tracePt t="109556" x="5667375" y="4895850"/>
          <p14:tracePt t="109563" x="5627688" y="4895850"/>
          <p14:tracePt t="109571" x="5580063" y="4895850"/>
          <p14:tracePt t="109578" x="5548313" y="4895850"/>
          <p14:tracePt t="109586" x="5508625" y="4895850"/>
          <p14:tracePt t="109593" x="5453063" y="4895850"/>
          <p14:tracePt t="109600" x="5405438" y="4895850"/>
          <p14:tracePt t="109608" x="5357813" y="4895850"/>
          <p14:tracePt t="109616" x="5310188" y="4895850"/>
          <p14:tracePt t="109623" x="5197475" y="4895850"/>
          <p14:tracePt t="109631" x="5133975" y="4895850"/>
          <p14:tracePt t="109638" x="5078413" y="4895850"/>
          <p14:tracePt t="109647" x="5030788" y="4895850"/>
          <p14:tracePt t="109654" x="4967288" y="4903788"/>
          <p14:tracePt t="109661" x="4910138" y="4911725"/>
          <p14:tracePt t="109668" x="4854575" y="4919663"/>
          <p14:tracePt t="109676" x="4814888" y="4927600"/>
          <p14:tracePt t="109683" x="4791075" y="4927600"/>
          <p14:tracePt t="109691" x="4751388" y="4927600"/>
          <p14:tracePt t="109698" x="4719638" y="4927600"/>
          <p14:tracePt t="109706" x="4687888" y="4927600"/>
          <p14:tracePt t="109713" x="4664075" y="4927600"/>
          <p14:tracePt t="109720" x="4600575" y="4927600"/>
          <p14:tracePt t="109728" x="4543425" y="4927600"/>
          <p14:tracePt t="109735" x="4495800" y="4927600"/>
          <p14:tracePt t="109743" x="4416425" y="4927600"/>
          <p14:tracePt t="109750" x="4368800" y="4927600"/>
          <p14:tracePt t="109758" x="4305300" y="4927600"/>
          <p14:tracePt t="109766" x="4225925" y="4927600"/>
          <p14:tracePt t="109773" x="4176713" y="4927600"/>
          <p14:tracePt t="109780" x="4121150" y="4927600"/>
          <p14:tracePt t="109788" x="4089400" y="4927600"/>
          <p14:tracePt t="109796" x="4041775" y="4927600"/>
          <p14:tracePt t="109803" x="4017963" y="4927600"/>
          <p14:tracePt t="109811" x="3986213" y="4927600"/>
          <p14:tracePt t="109818" x="3962400" y="4927600"/>
          <p14:tracePt t="109826" x="3946525" y="4927600"/>
          <p14:tracePt t="109833" x="3930650" y="4927600"/>
          <p14:tracePt t="109840" x="3906838" y="4927600"/>
          <p14:tracePt t="109848" x="3890963" y="4927600"/>
          <p14:tracePt t="109856" x="3867150" y="4927600"/>
          <p14:tracePt t="109864" x="3843338" y="4927600"/>
          <p14:tracePt t="109870" x="3810000" y="4927600"/>
          <p14:tracePt t="109879" x="3786188" y="4927600"/>
          <p14:tracePt t="109886" x="3754438" y="4927600"/>
          <p14:tracePt t="109893" x="3730625" y="4927600"/>
          <p14:tracePt t="109900" x="3698875" y="4927600"/>
          <p14:tracePt t="109908" x="3667125" y="4927600"/>
          <p14:tracePt t="109916" x="3635375" y="4927600"/>
          <p14:tracePt t="109923" x="3587750" y="4927600"/>
          <p14:tracePt t="109930" x="3556000" y="4927600"/>
          <p14:tracePt t="109938" x="3524250" y="4927600"/>
          <p14:tracePt t="109947" x="3484563" y="4927600"/>
          <p14:tracePt t="109953" x="3443288" y="4927600"/>
          <p14:tracePt t="109960" x="3395663" y="4927600"/>
          <p14:tracePt t="109968" x="3348038" y="4927600"/>
          <p14:tracePt t="109976" x="3308350" y="4927600"/>
          <p14:tracePt t="109983" x="3276600" y="4927600"/>
          <p14:tracePt t="109990" x="3244850" y="4927600"/>
          <p14:tracePt t="109998" x="3189288" y="4927600"/>
          <p14:tracePt t="110006" x="3157538" y="4927600"/>
          <p14:tracePt t="110013" x="3125788" y="4927600"/>
          <p14:tracePt t="110020" x="3076575" y="4927600"/>
          <p14:tracePt t="110028" x="3044825" y="4927600"/>
          <p14:tracePt t="110035" x="3013075" y="4927600"/>
          <p14:tracePt t="110043" x="2989263" y="4927600"/>
          <p14:tracePt t="110050" x="2957513" y="4927600"/>
          <p14:tracePt t="110058" x="2925763" y="4927600"/>
          <p14:tracePt t="110066" x="2878138" y="4927600"/>
          <p14:tracePt t="110073" x="2846388" y="4927600"/>
          <p14:tracePt t="110081" x="2814638" y="4927600"/>
          <p14:tracePt t="110088" x="2782888" y="4927600"/>
          <p14:tracePt t="110096" x="2759075" y="4927600"/>
          <p14:tracePt t="110103" x="2725738" y="4927600"/>
          <p14:tracePt t="110111" x="2693988" y="4927600"/>
          <p14:tracePt t="110118" x="2662238" y="4927600"/>
          <p14:tracePt t="110126" x="2630488" y="4927600"/>
          <p14:tracePt t="110133" x="2598738" y="4927600"/>
          <p14:tracePt t="110141" x="2559050" y="4927600"/>
          <p14:tracePt t="110148" x="2535238" y="4927600"/>
          <p14:tracePt t="110156" x="2511425" y="4927600"/>
          <p14:tracePt t="110163" x="2487613" y="4927600"/>
          <p14:tracePt t="110171" x="2455863" y="4927600"/>
          <p14:tracePt t="110178" x="2416175" y="4927600"/>
          <p14:tracePt t="110185" x="2392363" y="4927600"/>
          <p14:tracePt t="110199" x="2374900" y="4927600"/>
          <p14:tracePt t="110200" x="2359025" y="4927600"/>
          <p14:tracePt t="110208" x="2335213" y="4927600"/>
          <p14:tracePt t="110216" x="2319338" y="4927600"/>
          <p14:tracePt t="110223" x="2303463" y="4927600"/>
          <p14:tracePt t="110231" x="2295525" y="4927600"/>
          <p14:tracePt t="110238" x="2271713" y="4927600"/>
          <p14:tracePt t="110455" x="2279650" y="4927600"/>
          <p14:tracePt t="110471" x="2295525" y="4927600"/>
          <p14:tracePt t="110477" x="2311400" y="4927600"/>
          <p14:tracePt t="110485" x="2327275" y="4927600"/>
          <p14:tracePt t="110493" x="2343150" y="4927600"/>
          <p14:tracePt t="110500" x="2359025" y="4927600"/>
          <p14:tracePt t="110508" x="2374900" y="4927600"/>
          <p14:tracePt t="110516" x="2392363" y="4927600"/>
          <p14:tracePt t="110523" x="2416175" y="4927600"/>
          <p14:tracePt t="110531" x="2432050" y="4927600"/>
          <p14:tracePt t="110538" x="2455863" y="4927600"/>
          <p14:tracePt t="110546" x="2479675" y="4927600"/>
          <p14:tracePt t="110553" x="2495550" y="4927600"/>
          <p14:tracePt t="110560" x="2519363" y="4927600"/>
          <p14:tracePt t="110568" x="2535238" y="4927600"/>
          <p14:tracePt t="110576" x="2559050" y="4927600"/>
          <p14:tracePt t="110583" x="2590800" y="4927600"/>
          <p14:tracePt t="110591" x="2614613" y="4927600"/>
          <p14:tracePt t="110599" x="2646363" y="4927600"/>
          <p14:tracePt t="110606" x="2662238" y="4927600"/>
          <p14:tracePt t="110613" x="2701925" y="4927600"/>
          <p14:tracePt t="110620" x="2733675" y="4927600"/>
          <p14:tracePt t="110628" x="2767013" y="4927600"/>
          <p14:tracePt t="110636" x="2854325" y="4927600"/>
          <p14:tracePt t="110643" x="2886075" y="4927600"/>
          <p14:tracePt t="110652" x="2925763" y="4927600"/>
          <p14:tracePt t="110658" x="2949575" y="4927600"/>
          <p14:tracePt t="110666" x="2989263" y="4927600"/>
          <p14:tracePt t="110673" x="3044825" y="4927600"/>
          <p14:tracePt t="110681" x="3100388" y="4927600"/>
          <p14:tracePt t="110688" x="3165475" y="4927600"/>
          <p14:tracePt t="110696" x="3221038" y="4927600"/>
          <p14:tracePt t="110703" x="3284538" y="4927600"/>
          <p14:tracePt t="110710" x="3340100" y="4927600"/>
          <p14:tracePt t="110718" x="3419475" y="4935538"/>
          <p14:tracePt t="110725" x="3516313" y="4935538"/>
          <p14:tracePt t="110733" x="3611563" y="4935538"/>
          <p14:tracePt t="110741" x="3698875" y="4943475"/>
          <p14:tracePt t="110748" x="3778250" y="4943475"/>
          <p14:tracePt t="110756" x="3867150" y="4943475"/>
          <p14:tracePt t="110763" x="3930650" y="4943475"/>
          <p14:tracePt t="110770" x="4002088" y="4943475"/>
          <p14:tracePt t="110779" x="4081463" y="4943475"/>
          <p14:tracePt t="110786" x="4160838" y="4943475"/>
          <p14:tracePt t="110793" x="4241800" y="4943475"/>
          <p14:tracePt t="110800" x="4321175" y="4943475"/>
          <p14:tracePt t="110808" x="4408488" y="4943475"/>
          <p14:tracePt t="110816" x="4471988" y="4951413"/>
          <p14:tracePt t="110823" x="4576763" y="4959350"/>
          <p14:tracePt t="110831" x="4664075" y="4959350"/>
          <p14:tracePt t="110838" x="4783138" y="4959350"/>
          <p14:tracePt t="110846" x="4878388" y="4967288"/>
          <p14:tracePt t="110853" x="4991100" y="4967288"/>
          <p14:tracePt t="110861" x="5062538" y="4967288"/>
          <p14:tracePt t="110868" x="5149850" y="4967288"/>
          <p14:tracePt t="110876" x="5245100" y="4967288"/>
          <p14:tracePt t="110883" x="5334000" y="4967288"/>
          <p14:tracePt t="110890" x="5405438" y="4967288"/>
          <p14:tracePt t="110899" x="5461000" y="4967288"/>
          <p14:tracePt t="110906" x="5524500" y="4967288"/>
          <p14:tracePt t="110913" x="5564188" y="4967288"/>
          <p14:tracePt t="110921" x="5595938" y="4967288"/>
          <p14:tracePt t="110929" x="5635625" y="4967288"/>
          <p14:tracePt t="110936" x="5676900" y="4967288"/>
          <p14:tracePt t="110943" x="5700713" y="4967288"/>
          <p14:tracePt t="110950" x="5716588" y="4959350"/>
          <p14:tracePt t="110958" x="5740400" y="4959350"/>
          <p14:tracePt t="110966" x="5764213" y="4959350"/>
          <p14:tracePt t="110973" x="5772150" y="4959350"/>
          <p14:tracePt t="110981" x="5780088" y="4951413"/>
          <p14:tracePt t="110988" x="5788025" y="4951413"/>
          <p14:tracePt t="111003" x="5795963" y="4951413"/>
          <p14:tracePt t="111138" x="5803900" y="4951413"/>
          <p14:tracePt t="111145" x="5811838" y="4951413"/>
          <p14:tracePt t="111161" x="5819775" y="4951413"/>
          <p14:tracePt t="111168" x="5843588" y="4943475"/>
          <p14:tracePt t="111175" x="5851525" y="4943475"/>
          <p14:tracePt t="111183" x="5875338" y="4943475"/>
          <p14:tracePt t="111190" x="5899150" y="4935538"/>
          <p14:tracePt t="111198" x="5938838" y="4935538"/>
          <p14:tracePt t="111205" x="5978525" y="4927600"/>
          <p14:tracePt t="111213" x="6002338" y="4919663"/>
          <p14:tracePt t="111220" x="6043613" y="4919663"/>
          <p14:tracePt t="111229" x="6083300" y="4919663"/>
          <p14:tracePt t="111236" x="6122988" y="4919663"/>
          <p14:tracePt t="111243" x="6170613" y="4903788"/>
          <p14:tracePt t="111250" x="6210300" y="4903788"/>
          <p14:tracePt t="111258" x="6257925" y="4895850"/>
          <p14:tracePt t="111266" x="6297613" y="4895850"/>
          <p14:tracePt t="111274" x="6353175" y="4887913"/>
          <p14:tracePt t="111281" x="6384925" y="4887913"/>
          <p14:tracePt t="111288" x="6418263" y="4887913"/>
          <p14:tracePt t="111296" x="6450013" y="4887913"/>
          <p14:tracePt t="111304" x="6505575" y="4879975"/>
          <p14:tracePt t="111310" x="6521450" y="4879975"/>
          <p14:tracePt t="111318" x="6529388" y="4879975"/>
          <p14:tracePt t="111326" x="6537325" y="4879975"/>
          <p14:tracePt t="111408" x="6545263" y="4879975"/>
          <p14:tracePt t="111453" x="6553200" y="4879975"/>
          <p14:tracePt t="111468" x="6561138" y="4879975"/>
          <p14:tracePt t="111476" x="6569075" y="4879975"/>
          <p14:tracePt t="111483" x="6577013" y="4872038"/>
          <p14:tracePt t="111490" x="6584950" y="4872038"/>
          <p14:tracePt t="111499" x="6592888" y="4872038"/>
          <p14:tracePt t="111506" x="6616700" y="4872038"/>
          <p14:tracePt t="111513" x="6632575" y="4872038"/>
          <p14:tracePt t="111520" x="6664325" y="4864100"/>
          <p14:tracePt t="111528" x="6680200" y="4864100"/>
          <p14:tracePt t="111536" x="6688138" y="4864100"/>
          <p14:tracePt t="111543" x="6704013" y="4864100"/>
          <p14:tracePt t="111551" x="6711950" y="4864100"/>
          <p14:tracePt t="111558" x="6743700" y="4856163"/>
          <p14:tracePt t="111581" x="6751638" y="4856163"/>
          <p14:tracePt t="112758" x="6751638" y="4848225"/>
          <p14:tracePt t="112773" x="6769100" y="4832350"/>
          <p14:tracePt t="112781" x="6769100" y="4816475"/>
          <p14:tracePt t="112788" x="6769100" y="4792663"/>
          <p14:tracePt t="112796" x="6784975" y="4752975"/>
          <p14:tracePt t="112803" x="6792913" y="4729163"/>
          <p14:tracePt t="112812" x="6792913" y="4697413"/>
          <p14:tracePt t="112818" x="6792913" y="4681538"/>
          <p14:tracePt t="112826" x="6792913" y="4649788"/>
          <p14:tracePt t="112833" x="6792913" y="4624388"/>
          <p14:tracePt t="112841" x="6792913" y="4600575"/>
          <p14:tracePt t="112848" x="6792913" y="4560888"/>
          <p14:tracePt t="112855" x="6792913" y="4529138"/>
          <p14:tracePt t="112863" x="6792913" y="4497388"/>
          <p14:tracePt t="112871" x="6792913" y="4457700"/>
          <p14:tracePt t="112878" x="6777038" y="4425950"/>
          <p14:tracePt t="112886" x="6759575" y="4394200"/>
          <p14:tracePt t="112893" x="6751638" y="4354513"/>
          <p14:tracePt t="112901" x="6735763" y="4314825"/>
          <p14:tracePt t="112908" x="6711950" y="4265613"/>
          <p14:tracePt t="112915" x="6680200" y="4217988"/>
          <p14:tracePt t="112923" x="6624638" y="4162425"/>
          <p14:tracePt t="112931" x="6569075" y="4098925"/>
          <p14:tracePt t="112938" x="6497638" y="4043363"/>
          <p14:tracePt t="112946" x="6418263" y="3987800"/>
          <p14:tracePt t="112953" x="6369050" y="3948113"/>
          <p14:tracePt t="112962" x="6329363" y="3898900"/>
          <p14:tracePt t="112968" x="6281738" y="3851275"/>
          <p14:tracePt t="112975" x="6242050" y="3811588"/>
          <p14:tracePt t="112983" x="6210300" y="3771900"/>
          <p14:tracePt t="112991" x="6170613" y="3732213"/>
          <p14:tracePt t="112998" x="6130925" y="3684588"/>
          <p14:tracePt t="113006" x="6099175" y="3644900"/>
          <p14:tracePt t="113013" x="6059488" y="3605213"/>
          <p14:tracePt t="113021" x="6018213" y="3563938"/>
          <p14:tracePt t="113028" x="5994400" y="3540125"/>
          <p14:tracePt t="113036" x="5954713" y="3508375"/>
          <p14:tracePt t="113043" x="5930900" y="3476625"/>
          <p14:tracePt t="113051" x="5891213" y="3444875"/>
          <p14:tracePt t="113058" x="5867400" y="3429000"/>
          <p14:tracePt t="113066" x="5835650" y="3397250"/>
          <p14:tracePt t="113073" x="5819775" y="3381375"/>
          <p14:tracePt t="113080" x="5803900" y="3357563"/>
          <p14:tracePt t="113088" x="5772150" y="3333750"/>
          <p14:tracePt t="113096" x="5764213" y="3317875"/>
          <p14:tracePt t="113103" x="5724525" y="3302000"/>
          <p14:tracePt t="113111" x="5708650" y="3286125"/>
          <p14:tracePt t="113118" x="5684838" y="3270250"/>
          <p14:tracePt t="113128" x="5667375" y="3252788"/>
          <p14:tracePt t="113134" x="5635625" y="3236913"/>
          <p14:tracePt t="113141" x="5611813" y="3213100"/>
          <p14:tracePt t="113148" x="5580063" y="3205163"/>
          <p14:tracePt t="113156" x="5548313" y="3181350"/>
          <p14:tracePt t="113163" x="5508625" y="3165475"/>
          <p14:tracePt t="113170" x="5484813" y="3149600"/>
          <p14:tracePt t="113178" x="5468938" y="3141663"/>
          <p14:tracePt t="113186" x="5445125" y="3125788"/>
          <p14:tracePt t="113194" x="5413375" y="3109913"/>
          <p14:tracePt t="113200" x="5389563" y="3094038"/>
          <p14:tracePt t="113213" x="5349875" y="3070225"/>
          <p14:tracePt t="113215" x="5326063" y="3062288"/>
          <p14:tracePt t="113223" x="5292725" y="3038475"/>
          <p14:tracePt t="113230" x="5268913" y="3022600"/>
          <p14:tracePt t="113238" x="5245100" y="3014663"/>
          <p14:tracePt t="113247" x="5205413" y="2998788"/>
          <p14:tracePt t="113253" x="5189538" y="2990850"/>
          <p14:tracePt t="113261" x="5165725" y="2974975"/>
          <p14:tracePt t="113268" x="5149850" y="2967038"/>
          <p14:tracePt t="113276" x="5133975" y="2967038"/>
          <p14:tracePt t="113283" x="5118100" y="2959100"/>
          <p14:tracePt t="113291" x="5110163" y="2959100"/>
          <p14:tracePt t="113298" x="5094288" y="2951163"/>
          <p14:tracePt t="113313" x="5086350" y="2943225"/>
          <p14:tracePt t="113321" x="5078413" y="2943225"/>
          <p14:tracePt t="113329" x="5070475" y="2943225"/>
          <p14:tracePt t="113343" x="5062538" y="2943225"/>
          <p14:tracePt t="113358" x="5046663" y="2943225"/>
          <p14:tracePt t="113373" x="5030788" y="2943225"/>
          <p14:tracePt t="113380" x="5022850" y="2943225"/>
          <p14:tracePt t="113388" x="5014913" y="2943225"/>
          <p14:tracePt t="113396" x="4999038" y="2943225"/>
          <p14:tracePt t="113403" x="4991100" y="2943225"/>
          <p14:tracePt t="113411" x="4967288" y="2943225"/>
          <p14:tracePt t="113418" x="4959350" y="2943225"/>
          <p14:tracePt t="113427" x="4910138" y="2943225"/>
          <p14:tracePt t="113433" x="4894263" y="2943225"/>
          <p14:tracePt t="113440" x="4870450" y="2943225"/>
          <p14:tracePt t="113448" x="4838700" y="2943225"/>
          <p14:tracePt t="113456" x="4814888" y="2943225"/>
          <p14:tracePt t="113463" x="4775200" y="2943225"/>
          <p14:tracePt t="113470" x="4735513" y="2943225"/>
          <p14:tracePt t="113478" x="4679950" y="2943225"/>
          <p14:tracePt t="113486" x="4648200" y="2943225"/>
          <p14:tracePt t="113495" x="4616450" y="2943225"/>
          <p14:tracePt t="113500" x="4584700" y="2943225"/>
          <p14:tracePt t="113507" x="4535488" y="2943225"/>
          <p14:tracePt t="113516" x="4511675" y="2943225"/>
          <p14:tracePt t="113523" x="4495800" y="2943225"/>
          <p14:tracePt t="113530" x="4471988" y="2943225"/>
          <p14:tracePt t="113538" x="4448175" y="2943225"/>
          <p14:tracePt t="113546" x="4424363" y="2943225"/>
          <p14:tracePt t="113553" x="4400550" y="2943225"/>
          <p14:tracePt t="113560" x="4368800" y="2943225"/>
          <p14:tracePt t="113568" x="4337050" y="2943225"/>
          <p14:tracePt t="113577" x="4313238" y="2943225"/>
          <p14:tracePt t="113583" x="4273550" y="2943225"/>
          <p14:tracePt t="113590" x="4249738" y="2943225"/>
          <p14:tracePt t="113598" x="4217988" y="2943225"/>
          <p14:tracePt t="113606" x="4184650" y="2943225"/>
          <p14:tracePt t="113615" x="4152900" y="2943225"/>
          <p14:tracePt t="113620" x="4121150" y="2943225"/>
          <p14:tracePt t="113628" x="4089400" y="2943225"/>
          <p14:tracePt t="113636" x="4049713" y="2943225"/>
          <p14:tracePt t="113644" x="4025900" y="2943225"/>
          <p14:tracePt t="113650" x="3994150" y="2943225"/>
          <p14:tracePt t="113658" x="3962400" y="2943225"/>
          <p14:tracePt t="113666" x="3922713" y="2943225"/>
          <p14:tracePt t="113673" x="3890963" y="2943225"/>
          <p14:tracePt t="113680" x="3851275" y="2943225"/>
          <p14:tracePt t="113688" x="3817938" y="2943225"/>
          <p14:tracePt t="113696" x="3794125" y="2943225"/>
          <p14:tracePt t="113702" x="3762375" y="2943225"/>
          <p14:tracePt t="113710" x="3730625" y="2943225"/>
          <p14:tracePt t="113718" x="3706813" y="2943225"/>
          <p14:tracePt t="113726" x="3675063" y="2943225"/>
          <p14:tracePt t="113733" x="3643313" y="2935288"/>
          <p14:tracePt t="113740" x="3611563" y="2935288"/>
          <p14:tracePt t="113748" x="3571875" y="2927350"/>
          <p14:tracePt t="113756" x="3532188" y="2927350"/>
          <p14:tracePt t="113763" x="3484563" y="2919413"/>
          <p14:tracePt t="113771" x="3451225" y="2919413"/>
          <p14:tracePt t="113779" x="3419475" y="2909888"/>
          <p14:tracePt t="113786" x="3387725" y="2909888"/>
          <p14:tracePt t="113793" x="3363913" y="2909888"/>
          <p14:tracePt t="113800" x="3340100" y="2909888"/>
          <p14:tracePt t="113809" x="3324225" y="2909888"/>
          <p14:tracePt t="113816" x="3300413" y="2909888"/>
          <p14:tracePt t="113823" x="3284538" y="2909888"/>
          <p14:tracePt t="113830" x="3276600" y="2909888"/>
          <p14:tracePt t="113838" x="3268663" y="2909888"/>
          <p14:tracePt t="113846" x="3260725" y="2909888"/>
          <p14:tracePt t="113853" x="3244850" y="2909888"/>
          <p14:tracePt t="113868" x="3228975" y="2909888"/>
          <p14:tracePt t="113877" x="3221038" y="2909888"/>
          <p14:tracePt t="113891" x="3213100" y="2909888"/>
          <p14:tracePt t="113898" x="3205163" y="2909888"/>
          <p14:tracePt t="113914" x="3189288" y="2909888"/>
          <p14:tracePt t="113921" x="3181350" y="2909888"/>
          <p14:tracePt t="113929" x="3165475" y="2909888"/>
          <p14:tracePt t="113936" x="3141663" y="2909888"/>
          <p14:tracePt t="113943" x="3125788" y="2909888"/>
          <p14:tracePt t="113950" x="3117850" y="2909888"/>
          <p14:tracePt t="113958" x="3109913" y="2909888"/>
          <p14:tracePt t="113966" x="3092450" y="2909888"/>
          <p14:tracePt t="113980" x="3084513" y="2909888"/>
          <p14:tracePt t="114378" x="3100388" y="2909888"/>
          <p14:tracePt t="114386" x="3125788" y="2909888"/>
          <p14:tracePt t="114395" x="3149600" y="2909888"/>
          <p14:tracePt t="114401" x="3173413" y="2909888"/>
          <p14:tracePt t="114410" x="3197225" y="2909888"/>
          <p14:tracePt t="114416" x="3221038" y="2909888"/>
          <p14:tracePt t="114424" x="3244850" y="2909888"/>
          <p14:tracePt t="114432" x="3268663" y="2909888"/>
          <p14:tracePt t="114439" x="3284538" y="2919413"/>
          <p14:tracePt t="114447" x="3300413" y="2919413"/>
          <p14:tracePt t="114453" x="3316288" y="2919413"/>
          <p14:tracePt t="114462" x="3324225" y="2927350"/>
          <p14:tracePt t="114468" x="3340100" y="2935288"/>
          <p14:tracePt t="114480" x="3348038" y="2935288"/>
          <p14:tracePt t="114483" x="3363913" y="2935288"/>
          <p14:tracePt t="114493" x="3371850" y="2935288"/>
          <p14:tracePt t="114499" x="3395663" y="2935288"/>
          <p14:tracePt t="114506" x="3403600" y="2935288"/>
          <p14:tracePt t="114514" x="3427413" y="2935288"/>
          <p14:tracePt t="114520" x="3443288" y="2935288"/>
          <p14:tracePt t="114529" x="3459163" y="2935288"/>
          <p14:tracePt t="114535" x="3476625" y="2935288"/>
          <p14:tracePt t="114545" x="3500438" y="2935288"/>
          <p14:tracePt t="114550" x="3516313" y="2935288"/>
          <p14:tracePt t="114560" x="3540125" y="2935288"/>
          <p14:tracePt t="114565" x="3556000" y="2935288"/>
          <p14:tracePt t="114574" x="3571875" y="2935288"/>
          <p14:tracePt t="114581" x="3587750" y="2935288"/>
          <p14:tracePt t="114589" x="3603625" y="2935288"/>
          <p14:tracePt t="114596" x="3627438" y="2935288"/>
          <p14:tracePt t="114605" x="3651250" y="2935288"/>
          <p14:tracePt t="114612" x="3683000" y="2935288"/>
          <p14:tracePt t="114621" x="3738563" y="2935288"/>
          <p14:tracePt t="114627" x="3778250" y="2943225"/>
          <p14:tracePt t="114634" x="3833813" y="2943225"/>
          <p14:tracePt t="114642" x="3867150" y="2943225"/>
          <p14:tracePt t="114649" x="3930650" y="2943225"/>
          <p14:tracePt t="114657" x="3994150" y="2951163"/>
          <p14:tracePt t="114664" x="4073525" y="2951163"/>
          <p14:tracePt t="114671" x="4137025" y="2951163"/>
          <p14:tracePt t="114678" x="4210050" y="2951163"/>
          <p14:tracePt t="114685" x="4265613" y="2951163"/>
          <p14:tracePt t="114693" x="4321175" y="2951163"/>
          <p14:tracePt t="114700" x="4368800" y="2951163"/>
          <p14:tracePt t="114709" x="4424363" y="2951163"/>
          <p14:tracePt t="114715" x="4456113" y="2951163"/>
          <p14:tracePt t="114723" x="4487863" y="2951163"/>
          <p14:tracePt t="114730" x="4519613" y="2951163"/>
          <p14:tracePt t="114738" x="4543425" y="2951163"/>
          <p14:tracePt t="114746" x="4567238" y="2951163"/>
          <p14:tracePt t="114753" x="4584700" y="2951163"/>
          <p14:tracePt t="114761" x="4592638" y="2951163"/>
          <p14:tracePt t="114767" x="4600575" y="2951163"/>
          <p14:tracePt t="114776" x="4608513" y="2951163"/>
          <p14:tracePt t="114783" x="4616450" y="2951163"/>
          <p14:tracePt t="114791" x="4624388" y="2951163"/>
          <p14:tracePt t="114806" x="4632325" y="2951163"/>
          <p14:tracePt t="114831" x="4640263" y="2951163"/>
          <p14:tracePt t="114844" x="4648200" y="2951163"/>
          <p14:tracePt t="114859" x="4656138" y="2951163"/>
          <p14:tracePt t="114888" x="4664075" y="2951163"/>
          <p14:tracePt t="114940" x="4672013" y="2951163"/>
          <p14:tracePt t="114970" x="4679950" y="2951163"/>
          <p14:tracePt t="114978" x="4687888" y="2951163"/>
          <p14:tracePt t="115001" x="4695825" y="2951163"/>
          <p14:tracePt t="115016" x="4703763" y="2951163"/>
          <p14:tracePt t="115031" x="4711700" y="2951163"/>
          <p14:tracePt t="115038" x="4719638" y="2951163"/>
          <p14:tracePt t="115061" x="4727575" y="2951163"/>
          <p14:tracePt t="115129" x="4735513" y="2951163"/>
          <p14:tracePt t="115173" x="4743450" y="2951163"/>
          <p14:tracePt t="115181" x="4751388" y="2951163"/>
          <p14:tracePt t="115188" x="4767263" y="2943225"/>
          <p14:tracePt t="115195" x="4775200" y="2943225"/>
          <p14:tracePt t="115203" x="4783138" y="2943225"/>
          <p14:tracePt t="115211" x="4791075" y="2943225"/>
          <p14:tracePt t="115218" x="4806950" y="2943225"/>
          <p14:tracePt t="115226" x="4814888" y="2943225"/>
          <p14:tracePt t="115233" x="4822825" y="2943225"/>
          <p14:tracePt t="115241" x="4838700" y="2943225"/>
          <p14:tracePt t="115248" x="4846638" y="2943225"/>
          <p14:tracePt t="115256" x="4854575" y="2943225"/>
          <p14:tracePt t="115262" x="4862513" y="2943225"/>
          <p14:tracePt t="115271" x="4878388" y="2943225"/>
          <p14:tracePt t="115279" x="4886325" y="2943225"/>
          <p14:tracePt t="115285" x="4894263" y="2943225"/>
          <p14:tracePt t="115293" x="4902200" y="2943225"/>
          <p14:tracePt t="115301" x="4918075" y="2943225"/>
          <p14:tracePt t="115316" x="4926013" y="2943225"/>
          <p14:tracePt t="115331" x="4933950" y="2943225"/>
          <p14:tracePt t="115338" x="4943475" y="2943225"/>
          <p14:tracePt t="115698" x="4943475" y="2935288"/>
          <p14:tracePt t="115825" x="4933950" y="2935288"/>
          <p14:tracePt t="115833" x="4918075" y="2935288"/>
          <p14:tracePt t="115841" x="4894263" y="2943225"/>
          <p14:tracePt t="115848" x="4878388" y="2943225"/>
          <p14:tracePt t="115856" x="4870450" y="2951163"/>
          <p14:tracePt t="115863" x="4854575" y="2951163"/>
          <p14:tracePt t="115871" x="4838700" y="2959100"/>
          <p14:tracePt t="115886" x="4822825" y="2959100"/>
          <p14:tracePt t="116628" x="4799013" y="2959100"/>
          <p14:tracePt t="116636" x="4767263" y="2943225"/>
          <p14:tracePt t="116644" x="4743450" y="2943225"/>
          <p14:tracePt t="116651" x="4719638" y="2935288"/>
          <p14:tracePt t="116658" x="4695825" y="2935288"/>
          <p14:tracePt t="116666" x="4679950" y="2935288"/>
          <p14:tracePt t="117160" x="4672013" y="2935288"/>
          <p14:tracePt t="117168" x="4640263" y="2935288"/>
          <p14:tracePt t="117176" x="4600575" y="2927350"/>
          <p14:tracePt t="117183" x="4559300" y="2909888"/>
          <p14:tracePt t="117191" x="4487863" y="2901950"/>
          <p14:tracePt t="117198" x="4392613" y="2886075"/>
          <p14:tracePt t="117209" x="4297363" y="2878138"/>
          <p14:tracePt t="117213" x="4210050" y="2854325"/>
          <p14:tracePt t="117220" x="4137025" y="2846388"/>
          <p14:tracePt t="117228" x="4081463" y="2838450"/>
          <p14:tracePt t="117235" x="4049713" y="2838450"/>
          <p14:tracePt t="117243" x="4025900" y="2838450"/>
          <p14:tracePt t="117251" x="4017963" y="2838450"/>
          <p14:tracePt t="117325" x="4010025" y="2838450"/>
          <p14:tracePt t="117333" x="4002088" y="2838450"/>
          <p14:tracePt t="117341" x="3986213" y="2846388"/>
          <p14:tracePt t="117348" x="3978275" y="2846388"/>
          <p14:tracePt t="117357" x="3970338" y="2854325"/>
          <p14:tracePt t="117362" x="3954463" y="2862263"/>
          <p14:tracePt t="117371" x="3930650" y="2870200"/>
          <p14:tracePt t="117378" x="3922713" y="2870200"/>
          <p14:tracePt t="117386" x="3914775" y="2870200"/>
          <p14:tracePt t="117393" x="3898900" y="2870200"/>
          <p14:tracePt t="117401" x="3875088" y="2870200"/>
          <p14:tracePt t="117409" x="3851275" y="2870200"/>
          <p14:tracePt t="117416" x="3833813" y="2870200"/>
          <p14:tracePt t="117423" x="3810000" y="2870200"/>
          <p14:tracePt t="117431" x="3794125" y="2870200"/>
          <p14:tracePt t="117439" x="3778250" y="2870200"/>
          <p14:tracePt t="117446" x="3754438" y="2870200"/>
          <p14:tracePt t="117453" x="3746500" y="2870200"/>
          <p14:tracePt t="117460" x="3738563" y="2870200"/>
          <p14:tracePt t="117476" x="3730625" y="2870200"/>
          <p14:tracePt t="117513" x="3722688" y="2870200"/>
          <p14:tracePt t="117543" x="3714750" y="2870200"/>
          <p14:tracePt t="117611" x="3706813" y="2870200"/>
          <p14:tracePt t="117693" x="3730625" y="2870200"/>
          <p14:tracePt t="117701" x="3746500" y="2870200"/>
          <p14:tracePt t="117710" x="3778250" y="2870200"/>
          <p14:tracePt t="117715" x="3802063" y="2870200"/>
          <p14:tracePt t="117724" x="3833813" y="2870200"/>
          <p14:tracePt t="117731" x="3890963" y="2870200"/>
          <p14:tracePt t="117737" x="3946525" y="2870200"/>
          <p14:tracePt t="117746" x="3994150" y="2870200"/>
          <p14:tracePt t="117753" x="4033838" y="2870200"/>
          <p14:tracePt t="117761" x="4073525" y="2862263"/>
          <p14:tracePt t="117768" x="4113213" y="2854325"/>
          <p14:tracePt t="117776" x="4137025" y="2854325"/>
          <p14:tracePt t="117783" x="4144963" y="2846388"/>
          <p14:tracePt t="117790" x="4152900" y="2846388"/>
          <p14:tracePt t="117798" x="4160838" y="2846388"/>
          <p14:tracePt t="117807" x="4168775" y="2838450"/>
          <p14:tracePt t="117813" x="4176713" y="2838450"/>
          <p14:tracePt t="117836" x="4176713" y="2830513"/>
          <p14:tracePt t="117843" x="4176713" y="2822575"/>
          <p14:tracePt t="117851" x="4184650" y="2822575"/>
          <p14:tracePt t="117866" x="4184650" y="2814638"/>
          <p14:tracePt t="117881" x="4184650" y="2806700"/>
          <p14:tracePt t="117896" x="4184650" y="2798763"/>
          <p14:tracePt t="117918" x="4184650" y="2790825"/>
          <p14:tracePt t="118113" x="4192588" y="2798763"/>
          <p14:tracePt t="118120" x="4200525" y="2798763"/>
          <p14:tracePt t="118128" x="4210050" y="2806700"/>
          <p14:tracePt t="118143" x="4225925" y="2814638"/>
          <p14:tracePt t="118150" x="4241800" y="2822575"/>
          <p14:tracePt t="118158" x="4257675" y="2830513"/>
          <p14:tracePt t="118165" x="4273550" y="2838450"/>
          <p14:tracePt t="118173" x="4297363" y="2854325"/>
          <p14:tracePt t="118181" x="4329113" y="2862263"/>
          <p14:tracePt t="118188" x="4360863" y="2878138"/>
          <p14:tracePt t="118195" x="4384675" y="2886075"/>
          <p14:tracePt t="118203" x="4400550" y="2886075"/>
          <p14:tracePt t="118210" x="4440238" y="2901950"/>
          <p14:tracePt t="118218" x="4471988" y="2919413"/>
          <p14:tracePt t="118226" x="4519613" y="2927350"/>
          <p14:tracePt t="118233" x="4551363" y="2935288"/>
          <p14:tracePt t="118241" x="4576763" y="2943225"/>
          <p14:tracePt t="118248" x="4616450" y="2951163"/>
          <p14:tracePt t="118256" x="4648200" y="2959100"/>
          <p14:tracePt t="118263" x="4679950" y="2967038"/>
          <p14:tracePt t="118270" x="4711700" y="2974975"/>
          <p14:tracePt t="118278" x="4735513" y="2982913"/>
          <p14:tracePt t="118285" x="4759325" y="2982913"/>
          <p14:tracePt t="118293" x="4767263" y="2990850"/>
          <p14:tracePt t="118301" x="4791075" y="2998788"/>
          <p14:tracePt t="118309" x="4799013" y="2998788"/>
          <p14:tracePt t="118316" x="4822825" y="3006725"/>
          <p14:tracePt t="118331" x="4830763" y="3006725"/>
          <p14:tracePt t="118346" x="4838700" y="3006725"/>
          <p14:tracePt t="118360" x="4854575" y="3006725"/>
          <p14:tracePt t="118368" x="4862513" y="3006725"/>
          <p14:tracePt t="118383" x="4878388" y="3006725"/>
          <p14:tracePt t="118391" x="4894263" y="3006725"/>
          <p14:tracePt t="118398" x="4910138" y="3006725"/>
          <p14:tracePt t="118406" x="4926013" y="3006725"/>
          <p14:tracePt t="118413" x="4943475" y="3006725"/>
          <p14:tracePt t="118422" x="4967288" y="3006725"/>
          <p14:tracePt t="118428" x="4999038" y="3006725"/>
          <p14:tracePt t="118436" x="5030788" y="3006725"/>
          <p14:tracePt t="118443" x="5054600" y="3006725"/>
          <p14:tracePt t="118450" x="5086350" y="3006725"/>
          <p14:tracePt t="118458" x="5118100" y="3006725"/>
          <p14:tracePt t="118466" x="5149850" y="3006725"/>
          <p14:tracePt t="118474" x="5197475" y="3006725"/>
          <p14:tracePt t="118480" x="5221288" y="3006725"/>
          <p14:tracePt t="118488" x="5245100" y="3006725"/>
          <p14:tracePt t="118496" x="5260975" y="3006725"/>
          <p14:tracePt t="118503" x="5276850" y="3006725"/>
          <p14:tracePt t="118510" x="5284788" y="3006725"/>
          <p14:tracePt t="118518" x="5310188" y="3014663"/>
          <p14:tracePt t="118526" x="5334000" y="3014663"/>
          <p14:tracePt t="118533" x="5357813" y="3014663"/>
          <p14:tracePt t="118541" x="5365750" y="3014663"/>
          <p14:tracePt t="118548" x="5381625" y="3014663"/>
          <p14:tracePt t="118556" x="5397500" y="3022600"/>
          <p14:tracePt t="118562" x="5413375" y="3022600"/>
          <p14:tracePt t="118570" x="5437188" y="3022600"/>
          <p14:tracePt t="118578" x="5453063" y="3022600"/>
          <p14:tracePt t="118586" x="5468938" y="3022600"/>
          <p14:tracePt t="118593" x="5484813" y="3022600"/>
          <p14:tracePt t="118600" x="5500688" y="3022600"/>
          <p14:tracePt t="118608" x="5516563" y="3022600"/>
          <p14:tracePt t="118615" x="5532438" y="3022600"/>
          <p14:tracePt t="118624" x="5556250" y="3022600"/>
          <p14:tracePt t="118631" x="5580063" y="3022600"/>
          <p14:tracePt t="118638" x="5603875" y="3022600"/>
          <p14:tracePt t="118646" x="5627688" y="3014663"/>
          <p14:tracePt t="118653" x="5643563" y="3014663"/>
          <p14:tracePt t="118660" x="5659438" y="3006725"/>
          <p14:tracePt t="118669" x="5684838" y="3006725"/>
          <p14:tracePt t="118676" x="5700713" y="3006725"/>
          <p14:tracePt t="118683" x="5708650" y="3006725"/>
          <p14:tracePt t="118691" x="5724525" y="3006725"/>
          <p14:tracePt t="118698" x="5732463" y="3006725"/>
          <p14:tracePt t="118706" x="5740400" y="2998788"/>
          <p14:tracePt t="118713" x="5756275" y="2998788"/>
          <p14:tracePt t="118721" x="5772150" y="2998788"/>
          <p14:tracePt t="118728" x="5788025" y="2998788"/>
          <p14:tracePt t="118736" x="5803900" y="2998788"/>
          <p14:tracePt t="118743" x="5819775" y="2998788"/>
          <p14:tracePt t="118750" x="5827713" y="2998788"/>
          <p14:tracePt t="118759" x="5835650" y="2998788"/>
          <p14:tracePt t="118766" x="5851525" y="2990850"/>
          <p14:tracePt t="118773" x="5883275" y="2990850"/>
          <p14:tracePt t="118781" x="5891213" y="2990850"/>
          <p14:tracePt t="118788" x="5899150" y="2990850"/>
          <p14:tracePt t="118818" x="5907088" y="2990850"/>
          <p14:tracePt t="118826" x="5915025" y="2982913"/>
          <p14:tracePt t="118841" x="5922963" y="2982913"/>
          <p14:tracePt t="118871" x="5930900" y="2982913"/>
          <p14:tracePt t="118878" x="5930900" y="2974975"/>
          <p14:tracePt t="118900" x="5938838" y="2974975"/>
          <p14:tracePt t="118909" x="5938838" y="2967038"/>
          <p14:tracePt t="118916" x="5946775" y="2967038"/>
          <p14:tracePt t="118954" x="5954713" y="2967038"/>
          <p14:tracePt t="118968" x="5954713" y="2959100"/>
          <p14:tracePt t="118976" x="5962650" y="2959100"/>
          <p14:tracePt t="119238" x="5962650" y="2967038"/>
          <p14:tracePt t="119246" x="5970588" y="2998788"/>
          <p14:tracePt t="119253" x="5978525" y="3038475"/>
          <p14:tracePt t="119261" x="5994400" y="3094038"/>
          <p14:tracePt t="119268" x="6010275" y="3141663"/>
          <p14:tracePt t="119275" x="6018213" y="3213100"/>
          <p14:tracePt t="119283" x="6034088" y="3325813"/>
          <p14:tracePt t="119291" x="6059488" y="3421063"/>
          <p14:tracePt t="119298" x="6075363" y="3540125"/>
          <p14:tracePt t="119306" x="6083300" y="3644900"/>
          <p14:tracePt t="119313" x="6091238" y="3724275"/>
          <p14:tracePt t="119320" x="6107113" y="3819525"/>
          <p14:tracePt t="119328" x="6122988" y="3906838"/>
          <p14:tracePt t="119336" x="6138863" y="3979863"/>
          <p14:tracePt t="119342" x="6154738" y="4059238"/>
          <p14:tracePt t="119351" x="6162675" y="4122738"/>
          <p14:tracePt t="119358" x="6170613" y="4186238"/>
          <p14:tracePt t="119366" x="6170613" y="4233863"/>
          <p14:tracePt t="119373" x="6178550" y="4306888"/>
          <p14:tracePt t="119381" x="6178550" y="4370388"/>
          <p14:tracePt t="119389" x="6178550" y="4433888"/>
          <p14:tracePt t="119396" x="6170613" y="4497388"/>
          <p14:tracePt t="119403" x="6154738" y="4545013"/>
          <p14:tracePt t="119410" x="6138863" y="4592638"/>
          <p14:tracePt t="119418" x="6130925" y="4616450"/>
          <p14:tracePt t="119425" x="6122988" y="4633913"/>
          <p14:tracePt t="119433" x="6115050" y="4649788"/>
          <p14:tracePt t="119441" x="6115050" y="4665663"/>
          <p14:tracePt t="119448" x="6115050" y="4681538"/>
          <p14:tracePt t="119462" x="6107113" y="4697413"/>
          <p14:tracePt t="119471" x="6099175" y="4705350"/>
          <p14:tracePt t="119478" x="6099175" y="4713288"/>
          <p14:tracePt t="119486" x="6083300" y="4729163"/>
          <p14:tracePt t="119494" x="6083300" y="4737100"/>
          <p14:tracePt t="119501" x="6067425" y="4752975"/>
          <p14:tracePt t="119509" x="6051550" y="4768850"/>
          <p14:tracePt t="119516" x="6034088" y="4776788"/>
          <p14:tracePt t="119525" x="6018213" y="4792663"/>
          <p14:tracePt t="119530" x="5994400" y="4800600"/>
          <p14:tracePt t="119539" x="5978525" y="4816475"/>
          <p14:tracePt t="119546" x="5954713" y="4824413"/>
          <p14:tracePt t="119553" x="5938838" y="4832350"/>
          <p14:tracePt t="119561" x="5915025" y="4832350"/>
          <p14:tracePt t="119568" x="5899150" y="4840288"/>
          <p14:tracePt t="119575" x="5875338" y="4848225"/>
          <p14:tracePt t="119583" x="5859463" y="4848225"/>
          <p14:tracePt t="119591" x="5835650" y="4856163"/>
          <p14:tracePt t="119598" x="5819775" y="4864100"/>
          <p14:tracePt t="119605" x="5795963" y="4872038"/>
          <p14:tracePt t="119613" x="5772150" y="4872038"/>
          <p14:tracePt t="119620" x="5756275" y="4879975"/>
          <p14:tracePt t="119628" x="5740400" y="4887913"/>
          <p14:tracePt t="119636" x="5724525" y="4895850"/>
          <p14:tracePt t="119643" x="5700713" y="4895850"/>
          <p14:tracePt t="119650" x="5651500" y="4903788"/>
          <p14:tracePt t="119658" x="5635625" y="4911725"/>
          <p14:tracePt t="119665" x="5619750" y="4911725"/>
          <p14:tracePt t="119673" x="5603875" y="4919663"/>
          <p14:tracePt t="119681" x="5595938" y="4919663"/>
          <p14:tracePt t="119689" x="5588000" y="4919663"/>
          <p14:tracePt t="119696" x="5580063" y="4919663"/>
          <p14:tracePt t="119868" x="5588000" y="4919663"/>
          <p14:tracePt t="119875" x="5619750" y="4911725"/>
          <p14:tracePt t="119883" x="5659438" y="4911725"/>
          <p14:tracePt t="119891" x="5700713" y="4911725"/>
          <p14:tracePt t="119898" x="5764213" y="4903788"/>
          <p14:tracePt t="119905" x="5827713" y="4903788"/>
          <p14:tracePt t="119913" x="5907088" y="4895850"/>
          <p14:tracePt t="119922" x="5978525" y="4887913"/>
          <p14:tracePt t="119928" x="6034088" y="4887913"/>
          <p14:tracePt t="119936" x="6107113" y="4872038"/>
          <p14:tracePt t="119943" x="6178550" y="4864100"/>
          <p14:tracePt t="119950" x="6249988" y="4856163"/>
          <p14:tracePt t="119958" x="6313488" y="4848225"/>
          <p14:tracePt t="119966" x="6376988" y="4840288"/>
          <p14:tracePt t="119973" x="6434138" y="4832350"/>
          <p14:tracePt t="119980" x="6465888" y="4832350"/>
          <p14:tracePt t="119989" x="6489700" y="4832350"/>
          <p14:tracePt t="119996" x="6513513" y="4824413"/>
          <p14:tracePt t="120003" x="6521450" y="4824413"/>
          <p14:tracePt t="120018" x="6529388" y="4824413"/>
          <p14:tracePt t="120026" x="6537325" y="4824413"/>
          <p14:tracePt t="120048" x="6545263" y="4824413"/>
          <p14:tracePt t="120072" x="6553200" y="4824413"/>
          <p14:tracePt t="120086" x="6569075" y="4824413"/>
          <p14:tracePt t="120100" x="6577013" y="4824413"/>
          <p14:tracePt t="120108" x="6592888" y="4824413"/>
          <p14:tracePt t="120116" x="6600825" y="4824413"/>
          <p14:tracePt t="120130" x="6616700" y="4824413"/>
          <p14:tracePt t="120138" x="6640513" y="4824413"/>
          <p14:tracePt t="120145" x="6656388" y="4824413"/>
          <p14:tracePt t="120153" x="6664325" y="4824413"/>
          <p14:tracePt t="120160" x="6688138" y="4824413"/>
          <p14:tracePt t="120167" x="6719888" y="4824413"/>
          <p14:tracePt t="120175" x="6743700" y="4824413"/>
          <p14:tracePt t="120184" x="6769100" y="4824413"/>
          <p14:tracePt t="120191" x="6792913" y="4824413"/>
          <p14:tracePt t="120207" x="6840538" y="4824413"/>
          <p14:tracePt t="121450" x="6848475" y="4824413"/>
          <p14:tracePt t="121458" x="6864350" y="4832350"/>
          <p14:tracePt t="121468" x="6880225" y="4840288"/>
          <p14:tracePt t="121474" x="6904038" y="4856163"/>
          <p14:tracePt t="121482" x="6927850" y="4864100"/>
          <p14:tracePt t="121489" x="6935788" y="4879975"/>
          <p14:tracePt t="121495" x="6951663" y="4887913"/>
          <p14:tracePt t="121505" x="6967538" y="4903788"/>
          <p14:tracePt t="121511" x="6975475" y="4903788"/>
          <p14:tracePt t="121519" x="6983413" y="4911725"/>
          <p14:tracePt t="121526" x="6999288" y="4919663"/>
          <p14:tracePt t="121543" x="7015163" y="4927600"/>
          <p14:tracePt t="121549" x="7023100" y="4935538"/>
          <p14:tracePt t="121559" x="7031038" y="4935538"/>
          <p14:tracePt t="121563" x="7038975" y="4935538"/>
          <p14:tracePt t="121573" x="7046913" y="4935538"/>
          <p14:tracePt t="121578" x="7054850" y="4943475"/>
          <p14:tracePt t="121593" x="7062788" y="4943475"/>
          <p14:tracePt t="121788" x="7070725" y="4943475"/>
          <p14:tracePt t="121797" x="7070725" y="4935538"/>
          <p14:tracePt t="121811" x="7078663" y="4927600"/>
          <p14:tracePt t="121820" x="7078663" y="4919663"/>
          <p14:tracePt t="121826" x="7086600" y="4919663"/>
          <p14:tracePt t="122830" x="7086600" y="4927600"/>
          <p14:tracePt t="122845" x="7086600" y="4935538"/>
          <p14:tracePt t="122855" x="7078663" y="4959350"/>
          <p14:tracePt t="122860" x="7078663" y="4967288"/>
          <p14:tracePt t="122871" x="7054850" y="4984750"/>
          <p14:tracePt t="122876" x="7038975" y="5008563"/>
          <p14:tracePt t="122884" x="7007225" y="5024438"/>
          <p14:tracePt t="122891" x="6983413" y="5040313"/>
          <p14:tracePt t="122900" x="6951663" y="5064125"/>
          <p14:tracePt t="122907" x="6911975" y="5080000"/>
          <p14:tracePt t="122913" x="6864350" y="5103813"/>
          <p14:tracePt t="122921" x="6816725" y="5135563"/>
          <p14:tracePt t="122928" x="6759575" y="5159375"/>
          <p14:tracePt t="122936" x="6711950" y="5183188"/>
          <p14:tracePt t="122943" x="6664325" y="5207000"/>
          <p14:tracePt t="122952" x="6616700" y="5230813"/>
          <p14:tracePt t="122958" x="6584950" y="5246688"/>
          <p14:tracePt t="122967" x="6545263" y="5262563"/>
          <p14:tracePt t="122974" x="6521450" y="5286375"/>
          <p14:tracePt t="122981" x="6489700" y="5286375"/>
          <p14:tracePt t="122989" x="6481763" y="5294313"/>
          <p14:tracePt t="122995" x="6473825" y="5302250"/>
          <p14:tracePt t="123005" x="6457950" y="5302250"/>
          <p14:tracePt t="123011" x="6450013" y="5310188"/>
          <p14:tracePt t="123020" x="6442075" y="5310188"/>
          <p14:tracePt t="123026" x="6442075" y="5319713"/>
          <p14:tracePt t="123041" x="6434138" y="5319713"/>
          <p14:tracePt t="123080" x="6434138" y="5327650"/>
          <p14:tracePt t="123087" x="6426200" y="5327650"/>
          <p14:tracePt t="123115" x="6418263" y="5327650"/>
          <p14:tracePt t="123123" x="6410325" y="5327650"/>
          <p14:tracePt t="123130" x="6402388" y="5335588"/>
          <p14:tracePt t="123146" x="6392863" y="5335588"/>
          <p14:tracePt t="123160" x="6392863" y="5343525"/>
          <p14:tracePt t="123169" x="6384925" y="5343525"/>
          <p14:tracePt t="123175" x="6376988" y="5343525"/>
          <p14:tracePt t="123182" x="6361113" y="5351463"/>
          <p14:tracePt t="123191" x="6345238" y="5351463"/>
          <p14:tracePt t="123203" x="6329363" y="5359400"/>
          <p14:tracePt t="123206" x="6313488" y="5359400"/>
          <p14:tracePt t="123213" x="6297613" y="5375275"/>
          <p14:tracePt t="123221" x="6265863" y="5383213"/>
          <p14:tracePt t="123228" x="6242050" y="5383213"/>
          <p14:tracePt t="123236" x="6226175" y="5399088"/>
          <p14:tracePt t="123243" x="6194425" y="5407025"/>
          <p14:tracePt t="123251" x="6178550" y="5414963"/>
          <p14:tracePt t="123258" x="6162675" y="5422900"/>
          <p14:tracePt t="123266" x="6154738" y="5422900"/>
          <p14:tracePt t="123273" x="6146800" y="5422900"/>
          <p14:tracePt t="123280" x="6138863" y="5422900"/>
          <p14:tracePt t="123288" x="6138863" y="5430838"/>
          <p14:tracePt t="124563" x="6130925" y="5430838"/>
          <p14:tracePt t="124571" x="6122988" y="5438775"/>
          <p14:tracePt t="124579" x="6107113" y="5438775"/>
          <p14:tracePt t="124587" x="6099175" y="5438775"/>
          <p14:tracePt t="124593" x="6099175" y="5446713"/>
          <p14:tracePt t="124604" x="6083300" y="5454650"/>
          <p14:tracePt t="124616" x="6075363" y="5454650"/>
          <p14:tracePt t="124623" x="6075363" y="5462588"/>
          <p14:tracePt t="124631" x="6067425" y="5462588"/>
          <p14:tracePt t="126393" x="6059488" y="5462588"/>
          <p14:tracePt t="126416" x="6051550" y="5462588"/>
          <p14:tracePt t="126423" x="6051550" y="5470525"/>
          <p14:tracePt t="126470" x="6043613" y="5470525"/>
          <p14:tracePt t="126603" x="6034088" y="5470525"/>
          <p14:tracePt t="126611" x="6034088" y="5478463"/>
          <p14:tracePt t="130683" x="6043613" y="5478463"/>
          <p14:tracePt t="130690" x="6043613" y="5470525"/>
          <p14:tracePt t="130706" x="6043613" y="5462588"/>
          <p14:tracePt t="130716" x="6051550" y="5462588"/>
          <p14:tracePt t="130722" x="6059488" y="5454650"/>
          <p14:tracePt t="130731" x="6059488" y="5438775"/>
          <p14:tracePt t="130736" x="6075363" y="5430838"/>
          <p14:tracePt t="130743" x="6075363" y="5422900"/>
          <p14:tracePt t="130750" x="6083300" y="5414963"/>
          <p14:tracePt t="130759" x="6091238" y="5399088"/>
          <p14:tracePt t="130766" x="6099175" y="5391150"/>
          <p14:tracePt t="130774" x="6107113" y="5383213"/>
          <p14:tracePt t="130781" x="6115050" y="5383213"/>
          <p14:tracePt t="130790" x="6115050" y="5375275"/>
          <p14:tracePt t="130812" x="6115050" y="5367338"/>
          <p14:tracePt t="130818" x="6122988" y="5367338"/>
          <p14:tracePt t="131283" x="6122988" y="5343525"/>
          <p14:tracePt t="131292" x="6122988" y="5319713"/>
          <p14:tracePt t="131299" x="6122988" y="5302250"/>
          <p14:tracePt t="131306" x="6122988" y="5286375"/>
          <p14:tracePt t="131322" x="6122988" y="5278438"/>
          <p14:tracePt t="131598" x="6115050" y="5278438"/>
          <p14:tracePt t="131607" x="6107113" y="5270500"/>
          <p14:tracePt t="131703" x="6099175" y="5270500"/>
          <p14:tracePt t="131763" x="6115050" y="5270500"/>
          <p14:tracePt t="131779" x="6122988" y="5270500"/>
          <p14:tracePt t="131786" x="6138863" y="5270500"/>
          <p14:tracePt t="131793" x="6146800" y="5270500"/>
          <p14:tracePt t="131801" x="6162675" y="5262563"/>
          <p14:tracePt t="131808" x="6186488" y="5254625"/>
          <p14:tracePt t="131816" x="6218238" y="5246688"/>
          <p14:tracePt t="131823" x="6249988" y="5238750"/>
          <p14:tracePt t="131831" x="6273800" y="5222875"/>
          <p14:tracePt t="131838" x="6313488" y="5214938"/>
          <p14:tracePt t="131845" x="6329363" y="5214938"/>
          <p14:tracePt t="131853" x="6353175" y="5199063"/>
          <p14:tracePt t="131862" x="6392863" y="5183188"/>
          <p14:tracePt t="131868" x="6418263" y="5167313"/>
          <p14:tracePt t="131876" x="6450013" y="5159375"/>
          <p14:tracePt t="131883" x="6481763" y="5151438"/>
          <p14:tracePt t="131891" x="6497638" y="5135563"/>
          <p14:tracePt t="131899" x="6513513" y="5135563"/>
          <p14:tracePt t="131906" x="6529388" y="5119688"/>
          <p14:tracePt t="131914" x="6553200" y="5111750"/>
          <p14:tracePt t="131921" x="6577013" y="5095875"/>
          <p14:tracePt t="131928" x="6600825" y="5080000"/>
          <p14:tracePt t="131936" x="6624638" y="5064125"/>
          <p14:tracePt t="131943" x="6640513" y="5048250"/>
          <p14:tracePt t="131951" x="6664325" y="5040313"/>
          <p14:tracePt t="131958" x="6688138" y="5024438"/>
          <p14:tracePt t="131965" x="6711950" y="5016500"/>
          <p14:tracePt t="131973" x="6727825" y="5000625"/>
          <p14:tracePt t="131981" x="6759575" y="4984750"/>
          <p14:tracePt t="131988" x="6777038" y="4959350"/>
          <p14:tracePt t="131996" x="6792913" y="4943475"/>
          <p14:tracePt t="132003" x="6824663" y="4927600"/>
          <p14:tracePt t="132012" x="6840538" y="4903788"/>
          <p14:tracePt t="132019" x="6856413" y="4887913"/>
          <p14:tracePt t="132025" x="6880225" y="4872038"/>
          <p14:tracePt t="132033" x="6888163" y="4856163"/>
          <p14:tracePt t="132041" x="6904038" y="4848225"/>
          <p14:tracePt t="132048" x="6911975" y="4848225"/>
          <p14:tracePt t="132055" x="6911975" y="4840288"/>
          <p14:tracePt t="132064" x="6919913" y="4840288"/>
          <p14:tracePt t="132078" x="6919913" y="4832350"/>
          <p14:tracePt t="132086" x="6927850" y="4832350"/>
          <p14:tracePt t="132109" x="6935788" y="4824413"/>
          <p14:tracePt t="132115" x="6935788" y="4816475"/>
          <p14:tracePt t="132123" x="6943725" y="4816475"/>
          <p14:tracePt t="132139" x="6951663" y="4808538"/>
          <p14:tracePt t="132153" x="6959600" y="4808538"/>
          <p14:tracePt t="132168" x="6959600" y="4800600"/>
          <p14:tracePt t="132176" x="6967538" y="4800600"/>
          <p14:tracePt t="132198" x="6967538" y="4792663"/>
          <p14:tracePt t="132206" x="6975475" y="4792663"/>
          <p14:tracePt t="133345" x="6959600" y="4792663"/>
          <p14:tracePt t="133354" x="6951663" y="4792663"/>
          <p14:tracePt t="133362" x="6943725" y="4792663"/>
          <p14:tracePt t="133369" x="6927850" y="4792663"/>
          <p14:tracePt t="133376" x="6911975" y="4792663"/>
          <p14:tracePt t="133383" x="6904038" y="4792663"/>
          <p14:tracePt t="133392" x="6896100" y="4792663"/>
          <p14:tracePt t="133400" x="6888163" y="4792663"/>
          <p14:tracePt t="133407" x="6872288" y="4792663"/>
          <p14:tracePt t="133421" x="6864350" y="4792663"/>
          <p14:tracePt t="133436" x="6856413" y="4792663"/>
          <p14:tracePt t="133444" x="6856413" y="4800600"/>
          <p14:tracePt t="133810" x="6832600" y="4824413"/>
          <p14:tracePt t="133820" x="6792913" y="4864100"/>
          <p14:tracePt t="133829" x="6743700" y="4903788"/>
          <p14:tracePt t="133833" x="6664325" y="4967288"/>
          <p14:tracePt t="133841" x="6584950" y="5024438"/>
          <p14:tracePt t="133848" x="6481763" y="5080000"/>
          <p14:tracePt t="133855" x="6345238" y="5143500"/>
          <p14:tracePt t="133863" x="6178550" y="5222875"/>
          <p14:tracePt t="133872" x="6002338" y="5286375"/>
          <p14:tracePt t="133879" x="5827713" y="5319713"/>
          <p14:tracePt t="133887" x="5635625" y="5367338"/>
          <p14:tracePt t="133894" x="5453063" y="5391150"/>
          <p14:tracePt t="133901" x="5310188" y="5407025"/>
          <p14:tracePt t="133908" x="5133975" y="5407025"/>
          <p14:tracePt t="133916" x="4999038" y="5422900"/>
          <p14:tracePt t="133923" x="4886325" y="5422900"/>
          <p14:tracePt t="133930" x="4775200" y="5422900"/>
          <p14:tracePt t="133938" x="4695825" y="5438775"/>
          <p14:tracePt t="133946" x="4624388" y="5446713"/>
          <p14:tracePt t="133953" x="4551363" y="5462588"/>
          <p14:tracePt t="133961" x="4495800" y="5462588"/>
          <p14:tracePt t="133968" x="4432300" y="5462588"/>
          <p14:tracePt t="133977" x="4392613" y="5462588"/>
          <p14:tracePt t="133983" x="4337050" y="5470525"/>
          <p14:tracePt t="133991" x="4305300" y="5470525"/>
          <p14:tracePt t="133998" x="4249738" y="5470525"/>
          <p14:tracePt t="134006" x="4225925" y="5470525"/>
          <p14:tracePt t="134014" x="4192588" y="5470525"/>
          <p14:tracePt t="134021" x="4168775" y="5470525"/>
          <p14:tracePt t="134029" x="4144963" y="5470525"/>
          <p14:tracePt t="134036" x="4137025" y="5470525"/>
          <p14:tracePt t="134043" x="4121150" y="5470525"/>
          <p14:tracePt t="134058" x="4113213" y="5470525"/>
          <p14:tracePt t="134073" x="4105275" y="5470525"/>
          <p14:tracePt t="134080" x="4105275" y="5462588"/>
          <p14:tracePt t="134103" x="4097338" y="5454650"/>
          <p14:tracePt t="134111" x="4089400" y="5446713"/>
          <p14:tracePt t="134119" x="4081463" y="5438775"/>
          <p14:tracePt t="134127" x="4073525" y="5430838"/>
          <p14:tracePt t="134133" x="4049713" y="5430838"/>
          <p14:tracePt t="134141" x="4033838" y="5422900"/>
          <p14:tracePt t="134148" x="4017963" y="5414963"/>
          <p14:tracePt t="134156" x="3994150" y="5414963"/>
          <p14:tracePt t="134163" x="3978275" y="5414963"/>
          <p14:tracePt t="134171" x="3954463" y="5414963"/>
          <p14:tracePt t="134178" x="3930650" y="5414963"/>
          <p14:tracePt t="134186" x="3914775" y="5414963"/>
          <p14:tracePt t="134194" x="3898900" y="5414963"/>
          <p14:tracePt t="134213" x="3851275" y="5414963"/>
          <p14:tracePt t="134216" x="3843338" y="5414963"/>
          <p14:tracePt t="134223" x="3810000" y="5414963"/>
          <p14:tracePt t="134231" x="3802063" y="5414963"/>
          <p14:tracePt t="134238" x="3794125" y="5414963"/>
          <p14:tracePt t="134246" x="3770313" y="5414963"/>
          <p14:tracePt t="134253" x="3762375" y="5414963"/>
          <p14:tracePt t="134261" x="3746500" y="5422900"/>
          <p14:tracePt t="134268" x="3738563" y="5422900"/>
          <p14:tracePt t="134276" x="3722688" y="5422900"/>
          <p14:tracePt t="134291" x="3714750" y="5422900"/>
          <p14:tracePt t="134298" x="3706813" y="5430838"/>
          <p14:tracePt t="134306" x="3698875" y="5438775"/>
          <p14:tracePt t="134343" x="3690938" y="5438775"/>
          <p14:tracePt t="134485" x="3683000" y="5446713"/>
          <p14:tracePt t="134501" x="3675063" y="5454650"/>
          <p14:tracePt t="134508" x="3667125" y="5454650"/>
          <p14:tracePt t="134516" x="3667125" y="5462588"/>
          <p14:tracePt t="134523" x="3659188" y="5462588"/>
          <p14:tracePt t="134538" x="3651250" y="5478463"/>
          <p14:tracePt t="134546" x="3643313" y="5478463"/>
          <p14:tracePt t="134553" x="3635375" y="5478463"/>
          <p14:tracePt t="134561" x="3635375" y="5486400"/>
          <p14:tracePt t="134568" x="3619500" y="5494338"/>
          <p14:tracePt t="134583" x="3611563" y="5494338"/>
          <p14:tracePt t="134591" x="3611563" y="5502275"/>
          <p14:tracePt t="134598" x="3603625" y="5502275"/>
          <p14:tracePt t="134613" x="3595688" y="5502275"/>
          <p14:tracePt t="134620" x="3595688" y="5510213"/>
          <p14:tracePt t="134636" x="3587750" y="5510213"/>
          <p14:tracePt t="135445" x="3595688" y="5510213"/>
          <p14:tracePt t="135464" x="3603625" y="5510213"/>
          <p14:tracePt t="135468" x="3611563" y="5510213"/>
          <p14:tracePt t="135478" x="3619500" y="5510213"/>
          <p14:tracePt t="135485" x="3635375" y="5518150"/>
          <p14:tracePt t="135495" x="3659188" y="5526088"/>
          <p14:tracePt t="135499" x="3698875" y="5541963"/>
          <p14:tracePt t="135505" x="3746500" y="5557838"/>
          <p14:tracePt t="135513" x="3786188" y="5565775"/>
          <p14:tracePt t="135522" x="3833813" y="5573713"/>
          <p14:tracePt t="135529" x="3883025" y="5589588"/>
          <p14:tracePt t="135537" x="3914775" y="5597525"/>
          <p14:tracePt t="135543" x="3938588" y="5605463"/>
          <p14:tracePt t="135550" x="3962400" y="5613400"/>
          <p14:tracePt t="135562" x="3986213" y="5613400"/>
          <p14:tracePt t="135566" x="3994150" y="5613400"/>
          <p14:tracePt t="135574" x="4002088" y="5613400"/>
          <p14:tracePt t="135581" x="4010025" y="5613400"/>
          <p14:tracePt t="135813" x="4002088" y="5613400"/>
          <p14:tracePt t="135821" x="3994150" y="5613400"/>
          <p14:tracePt t="135828" x="3978275" y="5605463"/>
          <p14:tracePt t="135835" x="3954463" y="5605463"/>
          <p14:tracePt t="135844" x="3938588" y="5605463"/>
          <p14:tracePt t="135851" x="3922713" y="5605463"/>
          <p14:tracePt t="135858" x="3906838" y="5605463"/>
          <p14:tracePt t="135866" x="3898900" y="5605463"/>
          <p14:tracePt t="135881" x="3890963" y="5605463"/>
          <p14:tracePt t="136571" x="3898900" y="5605463"/>
          <p14:tracePt t="136578" x="3906838" y="5605463"/>
          <p14:tracePt t="136587" x="3914775" y="5605463"/>
          <p14:tracePt t="136594" x="3930650" y="5597525"/>
          <p14:tracePt t="136601" x="3938588" y="5589588"/>
          <p14:tracePt t="136611" x="3946525" y="5589588"/>
          <p14:tracePt t="136616" x="3954463" y="5589588"/>
          <p14:tracePt t="136654" x="3954463" y="5581650"/>
          <p14:tracePt t="136670" x="3938588" y="5573713"/>
          <p14:tracePt t="136677" x="3906838" y="5565775"/>
          <p14:tracePt t="136683" x="3883025" y="5565775"/>
          <p14:tracePt t="136691" x="3825875" y="5565775"/>
          <p14:tracePt t="136698" x="3746500" y="5565775"/>
          <p14:tracePt t="136706" x="3675063" y="5565775"/>
          <p14:tracePt t="136713" x="3619500" y="5565775"/>
          <p14:tracePt t="136721" x="3563938" y="5565775"/>
          <p14:tracePt t="136728" x="3524250" y="5565775"/>
          <p14:tracePt t="136736" x="3500438" y="5565775"/>
          <p14:tracePt t="136744" x="3492500" y="5565775"/>
          <p14:tracePt t="136751" x="3484563" y="5565775"/>
          <p14:tracePt t="136893" x="3492500" y="5565775"/>
          <p14:tracePt t="136901" x="3516313" y="5565775"/>
          <p14:tracePt t="136908" x="3524250" y="5565775"/>
          <p14:tracePt t="136915" x="3540125" y="5565775"/>
          <p14:tracePt t="136924" x="3556000" y="5565775"/>
          <p14:tracePt t="136931" x="3579813" y="5565775"/>
          <p14:tracePt t="136938" x="3595688" y="5557838"/>
          <p14:tracePt t="136946" x="3603625" y="5557838"/>
          <p14:tracePt t="136953" x="3627438" y="5557838"/>
          <p14:tracePt t="136961" x="3643313" y="5557838"/>
          <p14:tracePt t="136968" x="3659188" y="5557838"/>
          <p14:tracePt t="136976" x="3675063" y="5549900"/>
          <p14:tracePt t="136983" x="3683000" y="5549900"/>
          <p14:tracePt t="136991" x="3690938" y="5549900"/>
          <p14:tracePt t="136998" x="3706813" y="5549900"/>
          <p14:tracePt t="137007" x="3722688" y="5549900"/>
          <p14:tracePt t="137013" x="3730625" y="5549900"/>
          <p14:tracePt t="137021" x="3746500" y="5549900"/>
          <p14:tracePt t="137028" x="3754438" y="5549900"/>
          <p14:tracePt t="137276" x="3762375" y="5549900"/>
          <p14:tracePt t="137285" x="3770313" y="5534025"/>
          <p14:tracePt t="137292" x="3778250" y="5534025"/>
          <p14:tracePt t="137298" x="3786188" y="5526088"/>
          <p14:tracePt t="137306" x="3794125" y="5518150"/>
          <p14:tracePt t="137314" x="3810000" y="5510213"/>
          <p14:tracePt t="137321" x="3825875" y="5502275"/>
          <p14:tracePt t="137328" x="3851275" y="5494338"/>
          <p14:tracePt t="137336" x="3875088" y="5478463"/>
          <p14:tracePt t="137343" x="3922713" y="5470525"/>
          <p14:tracePt t="137351" x="3970338" y="5454650"/>
          <p14:tracePt t="137359" x="4025900" y="5446713"/>
          <p14:tracePt t="137366" x="4089400" y="5430838"/>
          <p14:tracePt t="137374" x="4192588" y="5414963"/>
          <p14:tracePt t="137381" x="4313238" y="5399088"/>
          <p14:tracePt t="137388" x="4543425" y="5359400"/>
          <p14:tracePt t="137396" x="4775200" y="5335588"/>
          <p14:tracePt t="137403" x="4943475" y="5294313"/>
          <p14:tracePt t="137411" x="5229225" y="5254625"/>
          <p14:tracePt t="137418" x="5508625" y="5214938"/>
          <p14:tracePt t="137426" x="5756275" y="5159375"/>
          <p14:tracePt t="137434" x="6010275" y="5111750"/>
          <p14:tracePt t="137441" x="6226175" y="5056188"/>
          <p14:tracePt t="137448" x="6376988" y="5024438"/>
          <p14:tracePt t="137456" x="6505575" y="5000625"/>
          <p14:tracePt t="137463" x="6569075" y="4976813"/>
          <p14:tracePt t="137471" x="6648450" y="4959350"/>
          <p14:tracePt t="137478" x="6704013" y="4943475"/>
          <p14:tracePt t="137486" x="6735763" y="4935538"/>
          <p14:tracePt t="137493" x="6751638" y="4935538"/>
          <p14:tracePt t="137501" x="6769100" y="4927600"/>
          <p14:tracePt t="137508" x="6784975" y="4927600"/>
          <p14:tracePt t="137516" x="6784975" y="4919663"/>
          <p14:tracePt t="137613" x="6792913" y="4919663"/>
          <p14:tracePt t="137635" x="6800850" y="4911725"/>
          <p14:tracePt t="137651" x="6816725" y="4911725"/>
          <p14:tracePt t="137658" x="6816725" y="4903788"/>
          <p14:tracePt t="137666" x="6832600" y="4903788"/>
          <p14:tracePt t="137674" x="6848475" y="4895850"/>
          <p14:tracePt t="137681" x="6888163" y="4895850"/>
          <p14:tracePt t="137688" x="6919913" y="4887913"/>
          <p14:tracePt t="137696" x="6959600" y="4887913"/>
          <p14:tracePt t="137703" x="7031038" y="4872038"/>
          <p14:tracePt t="137711" x="7070725" y="4864100"/>
          <p14:tracePt t="137718" x="7126288" y="4856163"/>
          <p14:tracePt t="137726" x="7175500" y="4840288"/>
          <p14:tracePt t="137733" x="7231063" y="4824413"/>
          <p14:tracePt t="137741" x="7262813" y="4816475"/>
          <p14:tracePt t="137748" x="7310438" y="4800600"/>
          <p14:tracePt t="137757" x="7342188" y="4784725"/>
          <p14:tracePt t="137763" x="7373938" y="4776788"/>
          <p14:tracePt t="137770" x="7389813" y="4768850"/>
          <p14:tracePt t="137778" x="7397750" y="4768850"/>
          <p14:tracePt t="137786" x="7397750" y="4760913"/>
          <p14:tracePt t="137876" x="7381875" y="4760913"/>
          <p14:tracePt t="137883" x="7358063" y="4752975"/>
          <p14:tracePt t="137892" x="7342188" y="4752975"/>
          <p14:tracePt t="137898" x="7318375" y="4752975"/>
          <p14:tracePt t="137907" x="7278688" y="4752975"/>
          <p14:tracePt t="137913" x="7223125" y="4752975"/>
          <p14:tracePt t="137920" x="7191375" y="4752975"/>
          <p14:tracePt t="137928" x="7135813" y="4752975"/>
          <p14:tracePt t="137936" x="7102475" y="4752975"/>
          <p14:tracePt t="137943" x="7054850" y="4752975"/>
          <p14:tracePt t="137951" x="7023100" y="4760913"/>
          <p14:tracePt t="137958" x="7015163" y="4760913"/>
          <p14:tracePt t="137965" x="7007225" y="4768850"/>
          <p14:tracePt t="138085" x="6999288" y="4768850"/>
          <p14:tracePt t="138093" x="6975475" y="4768850"/>
          <p14:tracePt t="138101" x="6959600" y="4760913"/>
          <p14:tracePt t="138109" x="6943725" y="4760913"/>
          <p14:tracePt t="138116" x="6911975" y="4760913"/>
          <p14:tracePt t="138123" x="6864350" y="4752975"/>
          <p14:tracePt t="138131" x="6832600" y="4752975"/>
          <p14:tracePt t="138138" x="6792913" y="4752975"/>
          <p14:tracePt t="138146" x="6743700" y="4752975"/>
          <p14:tracePt t="138153" x="6735763" y="4752975"/>
          <p14:tracePt t="138161" x="6688138" y="4752975"/>
          <p14:tracePt t="138168" x="6672263" y="4752975"/>
          <p14:tracePt t="138176" x="6664325" y="4752975"/>
          <p14:tracePt t="138641" x="6656388" y="4752975"/>
          <p14:tracePt t="138650" x="6640513" y="4752975"/>
          <p14:tracePt t="138659" x="6624638" y="4752975"/>
          <p14:tracePt t="138663" x="6592888" y="4752975"/>
          <p14:tracePt t="138672" x="6553200" y="4752975"/>
          <p14:tracePt t="138678" x="6497638" y="4752975"/>
          <p14:tracePt t="138687" x="6434138" y="4752975"/>
          <p14:tracePt t="138694" x="6361113" y="4752975"/>
          <p14:tracePt t="138700" x="6305550" y="4745038"/>
          <p14:tracePt t="138709" x="6226175" y="4745038"/>
          <p14:tracePt t="138717" x="6154738" y="4745038"/>
          <p14:tracePt t="138725" x="6075363" y="4752975"/>
          <p14:tracePt t="138731" x="6034088" y="4752975"/>
          <p14:tracePt t="138740" x="5986463" y="4760913"/>
          <p14:tracePt t="138746" x="5962650" y="4768850"/>
          <p14:tracePt t="138753" x="5946775" y="4768850"/>
          <p14:tracePt t="138768" x="5938838" y="4768850"/>
          <p14:tracePt t="138777" x="5930900" y="4776788"/>
          <p14:tracePt t="138800" x="5922963" y="4776788"/>
          <p14:tracePt t="138823" x="5915025" y="4776788"/>
          <p14:tracePt t="138829" x="5907088" y="4776788"/>
          <p14:tracePt t="138836" x="5899150" y="4776788"/>
          <p14:tracePt t="138843" x="5891213" y="4776788"/>
          <p14:tracePt t="139961" x="5899150" y="4776788"/>
          <p14:tracePt t="139968" x="5922963" y="4776788"/>
          <p14:tracePt t="139976" x="5954713" y="4776788"/>
          <p14:tracePt t="139983" x="5994400" y="4776788"/>
          <p14:tracePt t="139991" x="6043613" y="4776788"/>
          <p14:tracePt t="139998" x="6099175" y="4776788"/>
          <p14:tracePt t="140006" x="6170613" y="4776788"/>
          <p14:tracePt t="140013" x="6257925" y="4760913"/>
          <p14:tracePt t="140022" x="6329363" y="4752975"/>
          <p14:tracePt t="140028" x="6426200" y="4737100"/>
          <p14:tracePt t="140036" x="6529388" y="4713288"/>
          <p14:tracePt t="140043" x="6648450" y="4689475"/>
          <p14:tracePt t="140051" x="6777038" y="4657725"/>
          <p14:tracePt t="140058" x="6911975" y="4616450"/>
          <p14:tracePt t="140066" x="7015163" y="4592638"/>
          <p14:tracePt t="140074" x="7126288" y="4560888"/>
          <p14:tracePt t="140081" x="7223125" y="4537075"/>
          <p14:tracePt t="140089" x="7310438" y="4513263"/>
          <p14:tracePt t="140096" x="7381875" y="4489450"/>
          <p14:tracePt t="140104" x="7461250" y="4465638"/>
          <p14:tracePt t="140111" x="7542213" y="4433888"/>
          <p14:tracePt t="140118" x="7597775" y="4418013"/>
          <p14:tracePt t="140125" x="7645400" y="4402138"/>
          <p14:tracePt t="140133" x="7685088" y="4394200"/>
          <p14:tracePt t="140141" x="7716838" y="4386263"/>
          <p14:tracePt t="140148" x="7756525" y="4378325"/>
          <p14:tracePt t="140156" x="7780338" y="4378325"/>
          <p14:tracePt t="140163" x="7812088" y="4370388"/>
          <p14:tracePt t="140172" x="7835900" y="4370388"/>
          <p14:tracePt t="140178" x="7869238" y="4370388"/>
          <p14:tracePt t="140186" x="7893050" y="4370388"/>
          <p14:tracePt t="140193" x="7916863" y="4370388"/>
          <p14:tracePt t="140208" x="7932738" y="4370388"/>
          <p14:tracePt t="140209" x="7948613" y="4370388"/>
          <p14:tracePt t="140216" x="7972425" y="4370388"/>
          <p14:tracePt t="140223" x="7988300" y="4370388"/>
          <p14:tracePt t="140231" x="7996238" y="4370388"/>
          <p14:tracePt t="140239" x="8004175" y="4362450"/>
          <p14:tracePt t="140246" x="8020050" y="4362450"/>
          <p14:tracePt t="140260" x="8035925" y="4362450"/>
          <p14:tracePt t="140268" x="8043863" y="4354513"/>
          <p14:tracePt t="140276" x="8051800" y="4354513"/>
          <p14:tracePt t="140298" x="8059738" y="4354513"/>
          <p14:tracePt t="140307" x="8067675" y="4354513"/>
          <p14:tracePt t="140395" x="8075613" y="4354513"/>
          <p14:tracePt t="140410" x="8083550" y="4354513"/>
          <p14:tracePt t="140418" x="8091488" y="4346575"/>
          <p14:tracePt t="140425" x="8099425" y="4346575"/>
          <p14:tracePt t="140433" x="8107363" y="4346575"/>
          <p14:tracePt t="140441" x="8123238" y="4338638"/>
          <p14:tracePt t="140456" x="8139113" y="4338638"/>
          <p14:tracePt t="140463" x="8139113" y="4330700"/>
          <p14:tracePt t="140472" x="8147050" y="4322763"/>
          <p14:tracePt t="140486" x="8154988" y="4322763"/>
          <p14:tracePt t="140501" x="8162925" y="4322763"/>
          <p14:tracePt t="140508" x="8170863" y="4314825"/>
          <p14:tracePt t="140531" x="8178800" y="4314825"/>
          <p14:tracePt t="140546" x="8178800" y="4306888"/>
          <p14:tracePt t="140553" x="8186738" y="4306888"/>
          <p14:tracePt t="140568" x="8186738" y="4298950"/>
          <p14:tracePt t="140583" x="8194675" y="4291013"/>
          <p14:tracePt t="140591" x="8202613" y="4291013"/>
          <p14:tracePt t="140606" x="8210550" y="4291013"/>
          <p14:tracePt t="140613" x="8210550" y="4281488"/>
          <p14:tracePt t="140763" x="8218488" y="4281488"/>
          <p14:tracePt t="140823" x="8226425" y="4281488"/>
          <p14:tracePt t="140845" x="8235950" y="4281488"/>
          <p14:tracePt t="140853" x="8243888" y="4281488"/>
          <p14:tracePt t="140868" x="8251825" y="4281488"/>
          <p14:tracePt t="140883" x="8259763" y="4281488"/>
          <p14:tracePt t="140899" x="8267700" y="4281488"/>
          <p14:tracePt t="140913" x="8275638" y="4281488"/>
          <p14:tracePt t="141161" x="8283575" y="4281488"/>
          <p14:tracePt t="141168" x="8283575" y="4273550"/>
          <p14:tracePt t="141176" x="8291513" y="4273550"/>
          <p14:tracePt t="141191" x="8299450" y="4273550"/>
          <p14:tracePt t="141207" x="8307388" y="4273550"/>
          <p14:tracePt t="141213" x="8315325" y="4273550"/>
          <p14:tracePt t="141228" x="8323263" y="4273550"/>
          <p14:tracePt t="141243" x="8331200" y="4273550"/>
          <p14:tracePt t="141251" x="8339138" y="4273550"/>
          <p14:tracePt t="141258" x="8347075" y="4273550"/>
          <p14:tracePt t="141275" x="8355013" y="4265613"/>
          <p14:tracePt t="141281" x="8362950" y="4265613"/>
          <p14:tracePt t="141288" x="8370888" y="4265613"/>
          <p14:tracePt t="141296" x="8386763" y="4257675"/>
          <p14:tracePt t="141304" x="8394700" y="4257675"/>
          <p14:tracePt t="141311" x="8410575" y="4257675"/>
          <p14:tracePt t="141318" x="8418513" y="4257675"/>
          <p14:tracePt t="141325" x="8426450" y="4257675"/>
          <p14:tracePt t="141333" x="8434388" y="4249738"/>
          <p14:tracePt t="141341" x="8442325" y="4249738"/>
          <p14:tracePt t="141348" x="8450263" y="4249738"/>
          <p14:tracePt t="141356" x="8466138" y="4241800"/>
          <p14:tracePt t="141363" x="8474075" y="4241800"/>
          <p14:tracePt t="141378" x="8489950" y="4241800"/>
          <p14:tracePt t="141386" x="8497888" y="4241800"/>
          <p14:tracePt t="141393" x="8505825" y="4241800"/>
          <p14:tracePt t="141401" x="8513763" y="4241800"/>
          <p14:tracePt t="141408" x="8529638" y="4241800"/>
          <p14:tracePt t="141416" x="8529638" y="4233863"/>
          <p14:tracePt t="141424" x="8537575" y="4233863"/>
          <p14:tracePt t="141438" x="8553450" y="4233863"/>
          <p14:tracePt t="141461" x="8561388" y="4233863"/>
          <p14:tracePt t="141535" x="8569325" y="4233863"/>
          <p14:tracePt t="142061" x="8569325" y="4241800"/>
          <p14:tracePt t="142428" x="8521700" y="4241800"/>
          <p14:tracePt t="142438" x="8466138" y="4249738"/>
          <p14:tracePt t="142443" x="8402638" y="4257675"/>
          <p14:tracePt t="142452" x="8331200" y="4265613"/>
          <p14:tracePt t="142458" x="8259763" y="4273550"/>
          <p14:tracePt t="142467" x="8186738" y="4281488"/>
          <p14:tracePt t="142475" x="8123238" y="4281488"/>
          <p14:tracePt t="142481" x="8067675" y="4281488"/>
          <p14:tracePt t="142490" x="8027988" y="4281488"/>
          <p14:tracePt t="142496" x="7996238" y="4281488"/>
          <p14:tracePt t="142503" x="7980363" y="4281488"/>
          <p14:tracePt t="142511" x="7956550" y="4281488"/>
          <p14:tracePt t="142518" x="7948613" y="4281488"/>
          <p14:tracePt t="142526" x="7940675" y="4281488"/>
          <p14:tracePt t="142533" x="7924800" y="4281488"/>
          <p14:tracePt t="142540" x="7908925" y="4281488"/>
          <p14:tracePt t="142548" x="7885113" y="4281488"/>
          <p14:tracePt t="142557" x="7859713" y="4273550"/>
          <p14:tracePt t="142563" x="7820025" y="4265613"/>
          <p14:tracePt t="142571" x="7772400" y="4249738"/>
          <p14:tracePt t="142578" x="7716838" y="4233863"/>
          <p14:tracePt t="142587" x="7637463" y="4217988"/>
          <p14:tracePt t="142593" x="7550150" y="4194175"/>
          <p14:tracePt t="142601" x="7453313" y="4170363"/>
          <p14:tracePt t="142608" x="7358063" y="4138613"/>
          <p14:tracePt t="142615" x="7270750" y="4114800"/>
          <p14:tracePt t="142623" x="7191375" y="4098925"/>
          <p14:tracePt t="142630" x="7126288" y="4090988"/>
          <p14:tracePt t="142639" x="7086600" y="4083050"/>
          <p14:tracePt t="142646" x="7062788" y="4075113"/>
          <p14:tracePt t="142653" x="7054850" y="4075113"/>
          <p14:tracePt t="142946" x="7046913" y="4075113"/>
          <p14:tracePt t="142955" x="7031038" y="4075113"/>
          <p14:tracePt t="142961" x="7015163" y="4075113"/>
          <p14:tracePt t="142968" x="6983413" y="4067175"/>
          <p14:tracePt t="142978" x="6935788" y="4059238"/>
          <p14:tracePt t="142983" x="6896100" y="4051300"/>
          <p14:tracePt t="142991" x="6824663" y="4035425"/>
          <p14:tracePt t="142998" x="6735763" y="4003675"/>
          <p14:tracePt t="143006" x="6640513" y="3963988"/>
          <p14:tracePt t="143014" x="6537325" y="3914775"/>
          <p14:tracePt t="143021" x="6410325" y="3835400"/>
          <p14:tracePt t="143028" x="6273800" y="3771900"/>
          <p14:tracePt t="143036" x="6178550" y="3716338"/>
          <p14:tracePt t="143043" x="6051550" y="3636963"/>
          <p14:tracePt t="143051" x="5915025" y="3532188"/>
          <p14:tracePt t="143058" x="5772150" y="3421063"/>
          <p14:tracePt t="143066" x="5708650" y="3357563"/>
          <p14:tracePt t="143073" x="5611813" y="3294063"/>
          <p14:tracePt t="143081" x="5548313" y="3244850"/>
          <p14:tracePt t="143089" x="5484813" y="3213100"/>
          <p14:tracePt t="143096" x="5476875" y="3197225"/>
          <p14:tracePt t="143103" x="5468938" y="3197225"/>
          <p14:tracePt t="143148" x="5468938" y="3213100"/>
          <p14:tracePt t="143156" x="5468938" y="3228975"/>
          <p14:tracePt t="143163" x="5468938" y="3236913"/>
          <p14:tracePt t="143171" x="5468938" y="3244850"/>
          <p14:tracePt t="143178" x="5468938" y="3262313"/>
          <p14:tracePt t="143186" x="5468938" y="3270250"/>
          <p14:tracePt t="143193" x="5468938" y="3286125"/>
          <p14:tracePt t="143205" x="5468938" y="3294063"/>
          <p14:tracePt t="143208" x="5468938" y="3309938"/>
          <p14:tracePt t="143215" x="5468938" y="3325813"/>
          <p14:tracePt t="143246" x="5468938" y="3333750"/>
          <p14:tracePt t="143261" x="5476875" y="3333750"/>
          <p14:tracePt t="143269" x="5476875" y="3349625"/>
          <p14:tracePt t="143276" x="5476875" y="3357563"/>
          <p14:tracePt t="143283" x="5484813" y="3373438"/>
          <p14:tracePt t="143290" x="5492750" y="3381375"/>
          <p14:tracePt t="143298" x="5492750" y="3397250"/>
          <p14:tracePt t="143306" x="5500688" y="3405188"/>
          <p14:tracePt t="143313" x="5508625" y="3421063"/>
          <p14:tracePt t="143329" x="5508625" y="3429000"/>
          <p14:tracePt t="143336" x="5516563" y="3436938"/>
          <p14:tracePt t="143343" x="5516563" y="3444875"/>
          <p14:tracePt t="143418" x="5516563" y="3452813"/>
          <p14:tracePt t="143433" x="5516563" y="3460750"/>
          <p14:tracePt t="143448" x="5500688" y="3476625"/>
          <p14:tracePt t="143456" x="5492750" y="3492500"/>
          <p14:tracePt t="143463" x="5476875" y="3500438"/>
          <p14:tracePt t="143471" x="5468938" y="3516313"/>
          <p14:tracePt t="143479" x="5461000" y="3516313"/>
          <p14:tracePt t="143486" x="5461000" y="3524250"/>
          <p14:tracePt t="143501" x="5453063" y="3524250"/>
          <p14:tracePt t="143740" x="5453063" y="3532188"/>
          <p14:tracePt t="143748" x="5445125" y="3532188"/>
          <p14:tracePt t="143755" x="5445125" y="3540125"/>
          <p14:tracePt t="143771" x="5437188" y="3548063"/>
          <p14:tracePt t="143786" x="5437188" y="3556000"/>
          <p14:tracePt t="143793" x="5429250" y="3556000"/>
          <p14:tracePt t="143801" x="5421313" y="3556000"/>
          <p14:tracePt t="143823" x="5421313" y="3563938"/>
          <p14:tracePt t="143846" x="5421313" y="3571875"/>
          <p14:tracePt t="143854" x="5413375" y="3571875"/>
          <p14:tracePt t="143870" x="5413375" y="3587750"/>
          <p14:tracePt t="143875" x="5413375" y="3613150"/>
          <p14:tracePt t="143883" x="5421313" y="3636963"/>
          <p14:tracePt t="143891" x="5453063" y="3676650"/>
          <p14:tracePt t="143898" x="5484813" y="3716338"/>
          <p14:tracePt t="143905" x="5516563" y="3748088"/>
          <p14:tracePt t="143913" x="5564188" y="3787775"/>
          <p14:tracePt t="143921" x="5627688" y="3819525"/>
          <p14:tracePt t="143928" x="5692775" y="3859213"/>
          <p14:tracePt t="143935" x="5748338" y="3875088"/>
          <p14:tracePt t="143943" x="5788025" y="3890963"/>
          <p14:tracePt t="143951" x="5819775" y="3906838"/>
          <p14:tracePt t="143958" x="5835650" y="3914775"/>
          <p14:tracePt t="143966" x="5843588" y="3914775"/>
          <p14:tracePt t="143973" x="5851525" y="3922713"/>
          <p14:tracePt t="143988" x="5859463" y="3922713"/>
          <p14:tracePt t="144033" x="5859463" y="3930650"/>
          <p14:tracePt t="144041" x="5859463" y="3938588"/>
          <p14:tracePt t="144056" x="5843588" y="3948113"/>
          <p14:tracePt t="144063" x="5843588" y="3956050"/>
          <p14:tracePt t="144072" x="5835650" y="3963988"/>
          <p14:tracePt t="144078" x="5819775" y="3979863"/>
          <p14:tracePt t="144085" x="5811838" y="3987800"/>
          <p14:tracePt t="144093" x="5795963" y="4003675"/>
          <p14:tracePt t="144102" x="5788025" y="4011613"/>
          <p14:tracePt t="144109" x="5772150" y="4019550"/>
          <p14:tracePt t="144116" x="5756275" y="4043363"/>
          <p14:tracePt t="144123" x="5748338" y="4051300"/>
          <p14:tracePt t="144131" x="5724525" y="4075113"/>
          <p14:tracePt t="144138" x="5716588" y="4090988"/>
          <p14:tracePt t="144146" x="5700713" y="4106863"/>
          <p14:tracePt t="144154" x="5700713" y="4122738"/>
          <p14:tracePt t="144161" x="5684838" y="4138613"/>
          <p14:tracePt t="144168" x="5667375" y="4154488"/>
          <p14:tracePt t="144176" x="5659438" y="4170363"/>
          <p14:tracePt t="144183" x="5643563" y="4194175"/>
          <p14:tracePt t="144191" x="5635625" y="4217988"/>
          <p14:tracePt t="144204" x="5619750" y="4241800"/>
          <p14:tracePt t="144205" x="5619750" y="4257675"/>
          <p14:tracePt t="144213" x="5611813" y="4265613"/>
          <p14:tracePt t="144221" x="5611813" y="4291013"/>
          <p14:tracePt t="144228" x="5603875" y="4298950"/>
          <p14:tracePt t="144236" x="5603875" y="4306888"/>
          <p14:tracePt t="144244" x="5603875" y="4322763"/>
          <p14:tracePt t="144258" x="5603875" y="4330700"/>
          <p14:tracePt t="144266" x="5595938" y="4330700"/>
          <p14:tracePt t="144273" x="5595938" y="4338638"/>
          <p14:tracePt t="144289" x="5595938" y="4346575"/>
          <p14:tracePt t="144296" x="5595938" y="4354513"/>
          <p14:tracePt t="144304" x="5595938" y="4362450"/>
          <p14:tracePt t="144311" x="5595938" y="4370388"/>
          <p14:tracePt t="144318" x="5595938" y="4378325"/>
          <p14:tracePt t="144326" x="5595938" y="4386263"/>
          <p14:tracePt t="144340" x="5595938" y="4402138"/>
          <p14:tracePt t="144356" x="5595938" y="4410075"/>
          <p14:tracePt t="144363" x="5595938" y="4418013"/>
          <p14:tracePt t="144371" x="5595938" y="4433888"/>
          <p14:tracePt t="144378" x="5595938" y="4441825"/>
          <p14:tracePt t="144386" x="5595938" y="4457700"/>
          <p14:tracePt t="144393" x="5588000" y="4473575"/>
          <p14:tracePt t="144401" x="5588000" y="4497388"/>
          <p14:tracePt t="144409" x="5588000" y="4505325"/>
          <p14:tracePt t="144415" x="5588000" y="4513263"/>
          <p14:tracePt t="144423" x="5588000" y="4529138"/>
          <p14:tracePt t="144431" x="5588000" y="4552950"/>
          <p14:tracePt t="144438" x="5588000" y="4568825"/>
          <p14:tracePt t="144453" x="5588000" y="4576763"/>
          <p14:tracePt t="144461" x="5588000" y="4584700"/>
          <p14:tracePt t="144468" x="5580063" y="4592638"/>
          <p14:tracePt t="144483" x="5572125" y="4600575"/>
          <p14:tracePt t="144491" x="5564188" y="4608513"/>
          <p14:tracePt t="144498" x="5556250" y="4616450"/>
          <p14:tracePt t="144505" x="5556250" y="4624388"/>
          <p14:tracePt t="144513" x="5548313" y="4633913"/>
          <p14:tracePt t="144521" x="5532438" y="4641850"/>
          <p14:tracePt t="144528" x="5524500" y="4649788"/>
          <p14:tracePt t="144536" x="5508625" y="4665663"/>
          <p14:tracePt t="144552" x="5492750" y="4681538"/>
          <p14:tracePt t="144558" x="5476875" y="4681538"/>
          <p14:tracePt t="144566" x="5468938" y="4697413"/>
          <p14:tracePt t="144573" x="5461000" y="4705350"/>
          <p14:tracePt t="144581" x="5437188" y="4713288"/>
          <p14:tracePt t="144588" x="5421313" y="4721225"/>
          <p14:tracePt t="144596" x="5405438" y="4729163"/>
          <p14:tracePt t="144604" x="5381625" y="4745038"/>
          <p14:tracePt t="144611" x="5357813" y="4752975"/>
          <p14:tracePt t="144619" x="5341938" y="4760913"/>
          <p14:tracePt t="144626" x="5318125" y="4776788"/>
          <p14:tracePt t="144633" x="5300663" y="4784725"/>
          <p14:tracePt t="144641" x="5276850" y="4800600"/>
          <p14:tracePt t="144648" x="5253038" y="4808538"/>
          <p14:tracePt t="144656" x="5229225" y="4824413"/>
          <p14:tracePt t="144671" x="5205413" y="4832350"/>
          <p14:tracePt t="144678" x="5189538" y="4848225"/>
          <p14:tracePt t="144686" x="5173663" y="4848225"/>
          <p14:tracePt t="144693" x="5157788" y="4864100"/>
          <p14:tracePt t="144702" x="5149850" y="4872038"/>
          <p14:tracePt t="144708" x="5126038" y="4879975"/>
          <p14:tracePt t="144716" x="5110163" y="4887913"/>
          <p14:tracePt t="144723" x="5094288" y="4903788"/>
          <p14:tracePt t="144730" x="5078413" y="4911725"/>
          <p14:tracePt t="144738" x="5062538" y="4927600"/>
          <p14:tracePt t="144746" x="5046663" y="4935538"/>
          <p14:tracePt t="144754" x="5030788" y="4943475"/>
          <p14:tracePt t="144761" x="5022850" y="4951413"/>
          <p14:tracePt t="144768" x="5022850" y="4959350"/>
          <p14:tracePt t="144775" x="5006975" y="4967288"/>
          <p14:tracePt t="144784" x="4991100" y="4976813"/>
          <p14:tracePt t="144791" x="4983163" y="4984750"/>
          <p14:tracePt t="144798" x="4967288" y="4992688"/>
          <p14:tracePt t="144805" x="4959350" y="5000625"/>
          <p14:tracePt t="144813" x="4943475" y="5008563"/>
          <p14:tracePt t="144821" x="4926013" y="5024438"/>
          <p14:tracePt t="144836" x="4910138" y="5040313"/>
          <p14:tracePt t="144843" x="4894263" y="5048250"/>
          <p14:tracePt t="144851" x="4886325" y="5056188"/>
          <p14:tracePt t="144858" x="4870450" y="5072063"/>
          <p14:tracePt t="144866" x="4854575" y="5080000"/>
          <p14:tracePt t="144873" x="4846638" y="5087938"/>
          <p14:tracePt t="144881" x="4830763" y="5095875"/>
          <p14:tracePt t="144888" x="4814888" y="5119688"/>
          <p14:tracePt t="144896" x="4806950" y="5127625"/>
          <p14:tracePt t="144904" x="4791075" y="5143500"/>
          <p14:tracePt t="144910" x="4783138" y="5159375"/>
          <p14:tracePt t="144918" x="4759325" y="5175250"/>
          <p14:tracePt t="144926" x="4759325" y="5183188"/>
          <p14:tracePt t="144933" x="4743450" y="5199063"/>
          <p14:tracePt t="144941" x="4735513" y="5214938"/>
          <p14:tracePt t="144948" x="4719638" y="5230813"/>
          <p14:tracePt t="144956" x="4695825" y="5262563"/>
          <p14:tracePt t="144963" x="4687888" y="5270500"/>
          <p14:tracePt t="144971" x="4687888" y="5278438"/>
          <p14:tracePt t="144979" x="4679950" y="5278438"/>
          <p14:tracePt t="145016" x="4679950" y="5286375"/>
          <p14:tracePt t="145023" x="4672013" y="5286375"/>
          <p14:tracePt t="145054" x="4679950" y="5286375"/>
          <p14:tracePt t="145061" x="4687888" y="5278438"/>
          <p14:tracePt t="145068" x="4703763" y="5270500"/>
          <p14:tracePt t="145076" x="4711700" y="5270500"/>
          <p14:tracePt t="145084" x="4727575" y="5270500"/>
          <p14:tracePt t="145091" x="4751388" y="5262563"/>
          <p14:tracePt t="145098" x="4775200" y="5262563"/>
          <p14:tracePt t="145106" x="4799013" y="5246688"/>
          <p14:tracePt t="145113" x="4814888" y="5246688"/>
          <p14:tracePt t="145121" x="4838700" y="5238750"/>
          <p14:tracePt t="145128" x="4862513" y="5230813"/>
          <p14:tracePt t="145136" x="4902200" y="5222875"/>
          <p14:tracePt t="145143" x="4933950" y="5207000"/>
          <p14:tracePt t="145151" x="4967288" y="5207000"/>
          <p14:tracePt t="145158" x="5006975" y="5183188"/>
          <p14:tracePt t="145166" x="5046663" y="5167313"/>
          <p14:tracePt t="145173" x="5078413" y="5143500"/>
          <p14:tracePt t="145186" x="5118100" y="5119688"/>
          <p14:tracePt t="145188" x="5141913" y="5103813"/>
          <p14:tracePt t="145196" x="5173663" y="5080000"/>
          <p14:tracePt t="145204" x="5213350" y="5056188"/>
          <p14:tracePt t="145210" x="5237163" y="5040313"/>
          <p14:tracePt t="145218" x="5253038" y="5024438"/>
          <p14:tracePt t="145226" x="5276850" y="5016500"/>
          <p14:tracePt t="145234" x="5300663" y="5000625"/>
          <p14:tracePt t="145240" x="5318125" y="4992688"/>
          <p14:tracePt t="145248" x="5334000" y="4992688"/>
          <p14:tracePt t="145256" x="5349875" y="4992688"/>
          <p14:tracePt t="145263" x="5365750" y="4984750"/>
          <p14:tracePt t="145271" x="5397500" y="4976813"/>
          <p14:tracePt t="145281" x="5413375" y="4976813"/>
          <p14:tracePt t="145287" x="5429250" y="4967288"/>
          <p14:tracePt t="145293" x="5445125" y="4967288"/>
          <p14:tracePt t="145301" x="5468938" y="4959350"/>
          <p14:tracePt t="145308" x="5492750" y="4951413"/>
          <p14:tracePt t="145316" x="5516563" y="4943475"/>
          <p14:tracePt t="145323" x="5548313" y="4935538"/>
          <p14:tracePt t="145331" x="5572125" y="4919663"/>
          <p14:tracePt t="145338" x="5595938" y="4903788"/>
          <p14:tracePt t="145346" x="5627688" y="4895850"/>
          <p14:tracePt t="145354" x="5651500" y="4872038"/>
          <p14:tracePt t="145360" x="5659438" y="4864100"/>
          <p14:tracePt t="145371" x="5692775" y="4840288"/>
          <p14:tracePt t="145376" x="5700713" y="4832350"/>
          <p14:tracePt t="145384" x="5716588" y="4816475"/>
          <p14:tracePt t="145391" x="5724525" y="4800600"/>
          <p14:tracePt t="145399" x="5732463" y="4792663"/>
          <p14:tracePt t="145406" x="5740400" y="4768850"/>
          <p14:tracePt t="145413" x="5756275" y="4760913"/>
          <p14:tracePt t="145421" x="5756275" y="4752975"/>
          <p14:tracePt t="145428" x="5764213" y="4737100"/>
          <p14:tracePt t="145436" x="5772150" y="4729163"/>
          <p14:tracePt t="145443" x="5780088" y="4713288"/>
          <p14:tracePt t="145450" x="5788025" y="4705350"/>
          <p14:tracePt t="145466" x="5788025" y="4689475"/>
          <p14:tracePt t="145473" x="5795963" y="4673600"/>
          <p14:tracePt t="145481" x="5803900" y="4665663"/>
          <p14:tracePt t="145488" x="5811838" y="4649788"/>
          <p14:tracePt t="145496" x="5811838" y="4633913"/>
          <p14:tracePt t="145504" x="5819775" y="4624388"/>
          <p14:tracePt t="145510" x="5835650" y="4608513"/>
          <p14:tracePt t="145519" x="5835650" y="4592638"/>
          <p14:tracePt t="145525" x="5843588" y="4576763"/>
          <p14:tracePt t="145534" x="5859463" y="4537075"/>
          <p14:tracePt t="145540" x="5859463" y="4529138"/>
          <p14:tracePt t="145556" x="5859463" y="4521200"/>
          <p14:tracePt t="145563" x="5859463" y="4513263"/>
          <p14:tracePt t="145668" x="5843588" y="4513263"/>
          <p14:tracePt t="145676" x="5835650" y="4513263"/>
          <p14:tracePt t="145684" x="5811838" y="4513263"/>
          <p14:tracePt t="145691" x="5795963" y="4521200"/>
          <p14:tracePt t="145698" x="5772150" y="4529138"/>
          <p14:tracePt t="145706" x="5748338" y="4529138"/>
          <p14:tracePt t="145713" x="5724525" y="4545013"/>
          <p14:tracePt t="145720" x="5708650" y="4560888"/>
          <p14:tracePt t="145728" x="5676900" y="4568825"/>
          <p14:tracePt t="145736" x="5635625" y="4592638"/>
          <p14:tracePt t="145743" x="5619750" y="4608513"/>
          <p14:tracePt t="145751" x="5588000" y="4624388"/>
          <p14:tracePt t="145758" x="5564188" y="4649788"/>
          <p14:tracePt t="145767" x="5548313" y="4665663"/>
          <p14:tracePt t="145773" x="5524500" y="4673600"/>
          <p14:tracePt t="145781" x="5508625" y="4697413"/>
          <p14:tracePt t="145788" x="5500688" y="4705350"/>
          <p14:tracePt t="145796" x="5476875" y="4721225"/>
          <p14:tracePt t="145803" x="5468938" y="4737100"/>
          <p14:tracePt t="145810" x="5453063" y="4745038"/>
          <p14:tracePt t="145818" x="5429250" y="4768850"/>
          <p14:tracePt t="145826" x="5413375" y="4784725"/>
          <p14:tracePt t="145834" x="5397500" y="4800600"/>
          <p14:tracePt t="145841" x="5381625" y="4816475"/>
          <p14:tracePt t="145848" x="5365750" y="4824413"/>
          <p14:tracePt t="145856" x="5349875" y="4848225"/>
          <p14:tracePt t="145863" x="5334000" y="4856163"/>
          <p14:tracePt t="145870" x="5310188" y="4872038"/>
          <p14:tracePt t="145878" x="5292725" y="4887913"/>
          <p14:tracePt t="145886" x="5276850" y="4903788"/>
          <p14:tracePt t="145893" x="5260975" y="4919663"/>
          <p14:tracePt t="145900" x="5245100" y="4935538"/>
          <p14:tracePt t="145908" x="5229225" y="4943475"/>
          <p14:tracePt t="145917" x="5197475" y="4967288"/>
          <p14:tracePt t="145923" x="5173663" y="4984750"/>
          <p14:tracePt t="145931" x="5157788" y="5000625"/>
          <p14:tracePt t="145938" x="5118100" y="5016500"/>
          <p14:tracePt t="145946" x="5094288" y="5040313"/>
          <p14:tracePt t="145953" x="5078413" y="5056188"/>
          <p14:tracePt t="145960" x="5054600" y="5072063"/>
          <p14:tracePt t="145969" x="5030788" y="5087938"/>
          <p14:tracePt t="145976" x="5006975" y="5103813"/>
          <p14:tracePt t="145983" x="4975225" y="5119688"/>
          <p14:tracePt t="145991" x="4959350" y="5127625"/>
          <p14:tracePt t="146002" x="4943475" y="5143500"/>
          <p14:tracePt t="146007" x="4926013" y="5159375"/>
          <p14:tracePt t="146013" x="4910138" y="5167313"/>
          <p14:tracePt t="146021" x="4886325" y="5175250"/>
          <p14:tracePt t="146028" x="4870450" y="5191125"/>
          <p14:tracePt t="146036" x="4838700" y="5207000"/>
          <p14:tracePt t="146043" x="4830763" y="5222875"/>
          <p14:tracePt t="146051" x="4814888" y="5230813"/>
          <p14:tracePt t="146058" x="4799013" y="5246688"/>
          <p14:tracePt t="146067" x="4791075" y="5254625"/>
          <p14:tracePt t="146073" x="4783138" y="5270500"/>
          <p14:tracePt t="146081" x="4767263" y="5278438"/>
          <p14:tracePt t="146088" x="4759325" y="5286375"/>
          <p14:tracePt t="146096" x="4759325" y="5294313"/>
          <p14:tracePt t="146103" x="4759325" y="5302250"/>
          <p14:tracePt t="146110" x="4751388" y="5302250"/>
          <p14:tracePt t="146120" x="4751388" y="5310188"/>
          <p14:tracePt t="146868" x="4751388" y="5319713"/>
          <p14:tracePt t="146877" x="4743450" y="5335588"/>
          <p14:tracePt t="146884" x="4735513" y="5351463"/>
          <p14:tracePt t="146890" x="4735513" y="5367338"/>
          <p14:tracePt t="146898" x="4727575" y="5383213"/>
          <p14:tracePt t="146905" x="4727575" y="5399088"/>
          <p14:tracePt t="146915" x="4719638" y="5422900"/>
          <p14:tracePt t="146921" x="4711700" y="5430838"/>
          <p14:tracePt t="146928" x="4711700" y="5438775"/>
          <p14:tracePt t="146936" x="4711700" y="5446713"/>
          <p14:tracePt t="146943" x="4711700" y="5454650"/>
          <p14:tracePt t="146952" x="4711700" y="5462588"/>
          <p14:tracePt t="146958" x="4711700" y="5470525"/>
          <p14:tracePt t="146973" x="4711700" y="5478463"/>
          <p14:tracePt t="146981" x="4711700" y="5486400"/>
          <p14:tracePt t="147010" x="4711700" y="5494338"/>
          <p14:tracePt t="147019" x="4711700" y="5502275"/>
          <p14:tracePt t="147033" x="4711700" y="5510213"/>
          <p14:tracePt t="147041" x="4711700" y="5518150"/>
          <p14:tracePt t="147065" x="4711700" y="5526088"/>
          <p14:tracePt t="147273" x="4711700" y="5534025"/>
          <p14:tracePt t="147288" x="4711700" y="5541963"/>
          <p14:tracePt t="147296" x="4711700" y="5549900"/>
          <p14:tracePt t="147334" x="4719638" y="5557838"/>
          <p14:tracePt t="147341" x="4727575" y="5557838"/>
          <p14:tracePt t="147349" x="4735513" y="5573713"/>
          <p14:tracePt t="147356" x="4751388" y="5573713"/>
          <p14:tracePt t="147371" x="4759325" y="5581650"/>
          <p14:tracePt t="147378" x="4775200" y="5589588"/>
          <p14:tracePt t="147386" x="4783138" y="5589588"/>
          <p14:tracePt t="147393" x="4791075" y="5589588"/>
          <p14:tracePt t="147401" x="4806950" y="5589588"/>
          <p14:tracePt t="147408" x="4822825" y="5589588"/>
          <p14:tracePt t="147416" x="4830763" y="5589588"/>
          <p14:tracePt t="147423" x="4838700" y="5589588"/>
          <p14:tracePt t="147432" x="4854575" y="5589588"/>
          <p14:tracePt t="147438" x="4862513" y="5589588"/>
          <p14:tracePt t="147446" x="4870450" y="5589588"/>
          <p14:tracePt t="147453" x="4878388" y="5589588"/>
          <p14:tracePt t="147468" x="4886325" y="5589588"/>
          <p14:tracePt t="147476" x="4894263" y="5589588"/>
          <p14:tracePt t="147528" x="4902200" y="5589588"/>
          <p14:tracePt t="147543" x="4910138" y="5589588"/>
          <p14:tracePt t="147558" x="4918075" y="5589588"/>
          <p14:tracePt t="147566" x="4926013" y="5589588"/>
          <p14:tracePt t="147573" x="4933950" y="5589588"/>
          <p14:tracePt t="147588" x="4951413" y="5589588"/>
          <p14:tracePt t="147595" x="4959350" y="5589588"/>
          <p14:tracePt t="147619" x="4967288" y="5589588"/>
          <p14:tracePt t="149187" x="0" y="0"/>
        </p14:tracePtLst>
      </p14:laserTraceLst>
    </p:ext>
    <p:ext uri="{E180D4A7-C9FB-4DFB-919C-405C955672EB}">
      <p14:showEvtLst xmlns:p14="http://schemas.microsoft.com/office/powerpoint/2010/main">
        <p14:playEvt time="10" objId="4"/>
        <p14:stopEvt time="147853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B0F1B-6674-46C9-BCBB-D21B5A9596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065D90-2DE5-4F4F-BFE0-5587B1596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9F641A1B-9D4B-42AA-B046-9C00E63A48B3}"/>
                  </a:ext>
                </a:extLst>
              </p14:cNvPr>
              <p14:cNvContentPartPr/>
              <p14:nvPr/>
            </p14:nvContentPartPr>
            <p14:xfrm>
              <a:off x="7838340" y="1497670"/>
              <a:ext cx="148680" cy="1620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9F641A1B-9D4B-42AA-B046-9C00E63A48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0340" y="1479670"/>
                <a:ext cx="1843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FE53657-650D-40E8-923A-EC5A5B7A01D7}"/>
                  </a:ext>
                </a:extLst>
              </p14:cNvPr>
              <p14:cNvContentPartPr/>
              <p14:nvPr/>
            </p14:nvContentPartPr>
            <p14:xfrm>
              <a:off x="7819980" y="1591270"/>
              <a:ext cx="145080" cy="61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FE53657-650D-40E8-923A-EC5A5B7A01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02340" y="1573270"/>
                <a:ext cx="1807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D04E619-8473-46B0-8AAC-3E41B84E3F5B}"/>
                  </a:ext>
                </a:extLst>
              </p14:cNvPr>
              <p14:cNvContentPartPr/>
              <p14:nvPr/>
            </p14:nvContentPartPr>
            <p14:xfrm>
              <a:off x="8050380" y="1341070"/>
              <a:ext cx="186120" cy="3254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D04E619-8473-46B0-8AAC-3E41B84E3F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2380" y="1323430"/>
                <a:ext cx="22176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C456C66-6980-49B4-BE46-30902E35BCE0}"/>
                  </a:ext>
                </a:extLst>
              </p14:cNvPr>
              <p14:cNvContentPartPr/>
              <p14:nvPr/>
            </p14:nvContentPartPr>
            <p14:xfrm>
              <a:off x="7596420" y="1340710"/>
              <a:ext cx="144720" cy="369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C456C66-6980-49B4-BE46-30902E35BC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78465" y="1323070"/>
                <a:ext cx="180272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3A9EFF2-0A07-45E8-A760-90A21B4AAB24}"/>
                  </a:ext>
                </a:extLst>
              </p14:cNvPr>
              <p14:cNvContentPartPr/>
              <p14:nvPr/>
            </p14:nvContentPartPr>
            <p14:xfrm>
              <a:off x="7932300" y="2156470"/>
              <a:ext cx="99720" cy="468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3A9EFF2-0A07-45E8-A760-90A21B4AAB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14300" y="2138830"/>
                <a:ext cx="1353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288A8B75-5C7A-4CFF-9367-AADC293AB3A2}"/>
                  </a:ext>
                </a:extLst>
              </p14:cNvPr>
              <p14:cNvContentPartPr/>
              <p14:nvPr/>
            </p14:nvContentPartPr>
            <p14:xfrm>
              <a:off x="7929060" y="2249350"/>
              <a:ext cx="105840" cy="129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288A8B75-5C7A-4CFF-9367-AADC293AB3A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11060" y="2231710"/>
                <a:ext cx="1414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3DB4E4-98D1-480B-9A99-40879067FA03}"/>
                  </a:ext>
                </a:extLst>
              </p14:cNvPr>
              <p14:cNvContentPartPr/>
              <p14:nvPr/>
            </p14:nvContentPartPr>
            <p14:xfrm>
              <a:off x="8150820" y="2156470"/>
              <a:ext cx="192960" cy="153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3DB4E4-98D1-480B-9A99-40879067FA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32820" y="2138830"/>
                <a:ext cx="2286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D82F1E49-E2E8-459A-AC55-C6D380C20EF4}"/>
                  </a:ext>
                </a:extLst>
              </p14:cNvPr>
              <p14:cNvContentPartPr/>
              <p14:nvPr/>
            </p14:nvContentPartPr>
            <p14:xfrm>
              <a:off x="8412180" y="2146030"/>
              <a:ext cx="205560" cy="2476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D82F1E49-E2E8-459A-AC55-C6D380C20EF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94180" y="2128364"/>
                <a:ext cx="24120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1118DE46-EE9D-40F4-A62D-D211E87D1673}"/>
                  </a:ext>
                </a:extLst>
              </p14:cNvPr>
              <p14:cNvContentPartPr/>
              <p14:nvPr/>
            </p14:nvContentPartPr>
            <p14:xfrm>
              <a:off x="7587060" y="2038030"/>
              <a:ext cx="211320" cy="3506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1118DE46-EE9D-40F4-A62D-D211E87D167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69060" y="2020030"/>
                <a:ext cx="24696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6F2FE134-4368-4360-A80F-B1E3D015BB5B}"/>
                  </a:ext>
                </a:extLst>
              </p14:cNvPr>
              <p14:cNvContentPartPr/>
              <p14:nvPr/>
            </p14:nvContentPartPr>
            <p14:xfrm>
              <a:off x="8485620" y="2017510"/>
              <a:ext cx="34560" cy="331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6F2FE134-4368-4360-A80F-B1E3D015BB5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467980" y="1999870"/>
                <a:ext cx="70200" cy="687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s501">
            <a:hlinkClick r:id="" action="ppaction://media"/>
            <a:extLst>
              <a:ext uri="{FF2B5EF4-FFF2-40B4-BE49-F238E27FC236}">
                <a16:creationId xmlns:a16="http://schemas.microsoft.com/office/drawing/2014/main" id="{EE12EC2B-7218-4D63-8E41-3DE62244B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80820" y="5523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8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85"/>
    </mc:Choice>
    <mc:Fallback>
      <p:transition spd="slow" advTm="6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4" x="2097088" y="949325"/>
          <p14:tracePt t="2707" x="2105025" y="949325"/>
          <p14:tracePt t="2722" x="2112963" y="949325"/>
          <p14:tracePt t="2738" x="2120900" y="949325"/>
          <p14:tracePt t="2745" x="2128838" y="949325"/>
          <p14:tracePt t="2752" x="2136775" y="949325"/>
          <p14:tracePt t="2761" x="2160588" y="949325"/>
          <p14:tracePt t="2769" x="2176463" y="949325"/>
          <p14:tracePt t="2775" x="2208213" y="949325"/>
          <p14:tracePt t="2784" x="2271713" y="957263"/>
          <p14:tracePt t="2790" x="2311400" y="957263"/>
          <p14:tracePt t="2798" x="2366963" y="965200"/>
          <p14:tracePt t="2805" x="2408238" y="973138"/>
          <p14:tracePt t="2812" x="2447925" y="981075"/>
          <p14:tracePt t="2820" x="2511425" y="989013"/>
          <p14:tracePt t="2827" x="2559050" y="996950"/>
          <p14:tracePt t="2835" x="2606675" y="1004888"/>
          <p14:tracePt t="2842" x="2638425" y="1004888"/>
          <p14:tracePt t="2850" x="2670175" y="1004888"/>
          <p14:tracePt t="2857" x="2686050" y="1004888"/>
          <p14:tracePt t="2865" x="2725738" y="1004888"/>
          <p14:tracePt t="2872" x="2751138" y="1004888"/>
          <p14:tracePt t="2881" x="2774950" y="1004888"/>
          <p14:tracePt t="2887" x="2798763" y="1004888"/>
          <p14:tracePt t="2901" x="2814638" y="1004888"/>
          <p14:tracePt t="2902" x="2830513" y="1004888"/>
          <p14:tracePt t="2910" x="2870200" y="1004888"/>
          <p14:tracePt t="2918" x="2894013" y="1004888"/>
          <p14:tracePt t="2925" x="2933700" y="1004888"/>
          <p14:tracePt t="2932" x="2981325" y="1004888"/>
          <p14:tracePt t="2940" x="3036888" y="1004888"/>
          <p14:tracePt t="2948" x="3100388" y="1004888"/>
          <p14:tracePt t="2955" x="3173413" y="1004888"/>
          <p14:tracePt t="2962" x="3228975" y="1004888"/>
          <p14:tracePt t="2969" x="3308350" y="1004888"/>
          <p14:tracePt t="2978" x="3371850" y="1004888"/>
          <p14:tracePt t="2985" x="3435350" y="1004888"/>
          <p14:tracePt t="2992" x="3484563" y="1004888"/>
          <p14:tracePt t="3001" x="3532188" y="1004888"/>
          <p14:tracePt t="3008" x="3556000" y="1004888"/>
          <p14:tracePt t="3015" x="3587750" y="1004888"/>
          <p14:tracePt t="3022" x="3603625" y="1004888"/>
          <p14:tracePt t="3032" x="3619500" y="1004888"/>
          <p14:tracePt t="3037" x="3627438" y="1004888"/>
          <p14:tracePt t="3045" x="3643313" y="1004888"/>
          <p14:tracePt t="3052" x="3659188" y="1004888"/>
          <p14:tracePt t="3060" x="3690938" y="1004888"/>
          <p14:tracePt t="3068" x="3706813" y="1004888"/>
          <p14:tracePt t="3075" x="3730625" y="1004888"/>
          <p14:tracePt t="3082" x="3754438" y="996950"/>
          <p14:tracePt t="3090" x="3770313" y="989013"/>
          <p14:tracePt t="3098" x="3786188" y="989013"/>
          <p14:tracePt t="3105" x="3817938" y="973138"/>
          <p14:tracePt t="3112" x="3825875" y="973138"/>
          <p14:tracePt t="3120" x="3833813" y="965200"/>
          <p14:tracePt t="3127" x="3851275" y="965200"/>
          <p14:tracePt t="3135" x="3851275" y="957263"/>
          <p14:tracePt t="3142" x="3859213" y="957263"/>
          <p14:tracePt t="3150" x="3867150" y="957263"/>
          <p14:tracePt t="3157" x="3875088" y="949325"/>
          <p14:tracePt t="3172" x="3883025" y="949325"/>
          <p14:tracePt t="3180" x="3883025" y="941388"/>
          <p14:tracePt t="3188" x="3890963" y="941388"/>
          <p14:tracePt t="3195" x="3898900" y="941388"/>
          <p14:tracePt t="3202" x="3914775" y="941388"/>
          <p14:tracePt t="3210" x="3922713" y="941388"/>
          <p14:tracePt t="3218" x="3938588" y="941388"/>
          <p14:tracePt t="3225" x="3954463" y="941388"/>
          <p14:tracePt t="3232" x="3978275" y="933450"/>
          <p14:tracePt t="3240" x="4002088" y="933450"/>
          <p14:tracePt t="3248" x="4033838" y="933450"/>
          <p14:tracePt t="3254" x="4065588" y="933450"/>
          <p14:tracePt t="3263" x="4081463" y="933450"/>
          <p14:tracePt t="3270" x="4113213" y="933450"/>
          <p14:tracePt t="3278" x="4160838" y="933450"/>
          <p14:tracePt t="3285" x="4200525" y="933450"/>
          <p14:tracePt t="3293" x="4233863" y="933450"/>
          <p14:tracePt t="3300" x="4265613" y="933450"/>
          <p14:tracePt t="3307" x="4297363" y="933450"/>
          <p14:tracePt t="3315" x="4321175" y="933450"/>
          <p14:tracePt t="3322" x="4337050" y="933450"/>
          <p14:tracePt t="3330" x="4360863" y="933450"/>
          <p14:tracePt t="3614" x="4344988" y="933450"/>
          <p14:tracePt t="3623" x="4337050" y="933450"/>
          <p14:tracePt t="3632" x="4313238" y="941388"/>
          <p14:tracePt t="3638" x="4281488" y="965200"/>
          <p14:tracePt t="3646" x="4249738" y="973138"/>
          <p14:tracePt t="3653" x="4210050" y="981075"/>
          <p14:tracePt t="3661" x="4176713" y="989013"/>
          <p14:tracePt t="3669" x="4129088" y="1012825"/>
          <p14:tracePt t="3675" x="4081463" y="1020763"/>
          <p14:tracePt t="3684" x="4041775" y="1036638"/>
          <p14:tracePt t="3691" x="3994150" y="1052513"/>
          <p14:tracePt t="3699" x="3962400" y="1060450"/>
          <p14:tracePt t="3705" x="3890963" y="1076325"/>
          <p14:tracePt t="3715" x="3867150" y="1084263"/>
          <p14:tracePt t="3722" x="3843338" y="1084263"/>
          <p14:tracePt t="3727" x="3833813" y="1084263"/>
          <p14:tracePt t="3734" x="3825875" y="1092200"/>
          <p14:tracePt t="3743" x="3817938" y="1092200"/>
          <p14:tracePt t="3758" x="3810000" y="1092200"/>
          <p14:tracePt t="3767" x="3802063" y="1100138"/>
          <p14:tracePt t="3781" x="3794125" y="1100138"/>
          <p14:tracePt t="3795" x="3786188" y="1100138"/>
          <p14:tracePt t="3802" x="3778250" y="1100138"/>
          <p14:tracePt t="3811" x="3770313" y="1100138"/>
          <p14:tracePt t="3818" x="3754438" y="1100138"/>
          <p14:tracePt t="3826" x="3746500" y="1100138"/>
          <p14:tracePt t="3834" x="3738563" y="1100138"/>
          <p14:tracePt t="3841" x="3722688" y="1100138"/>
          <p14:tracePt t="3849" x="3706813" y="1100138"/>
          <p14:tracePt t="4215" x="3698875" y="1100138"/>
          <p14:tracePt t="4222" x="3643313" y="1100138"/>
          <p14:tracePt t="4232" x="3563938" y="1084263"/>
          <p14:tracePt t="4239" x="3492500" y="1052513"/>
          <p14:tracePt t="4245" x="3387725" y="1036638"/>
          <p14:tracePt t="4252" x="3276600" y="1028700"/>
          <p14:tracePt t="4261" x="3181350" y="1012825"/>
          <p14:tracePt t="4268" x="3068638" y="996950"/>
          <p14:tracePt t="4276" x="2973388" y="981075"/>
          <p14:tracePt t="4285" x="2878138" y="973138"/>
          <p14:tracePt t="4291" x="2806700" y="965200"/>
          <p14:tracePt t="4299" x="2741613" y="957263"/>
          <p14:tracePt t="4305" x="2693988" y="949325"/>
          <p14:tracePt t="4316" x="2670175" y="949325"/>
          <p14:tracePt t="4321" x="2654300" y="949325"/>
          <p14:tracePt t="4327" x="2646363" y="949325"/>
          <p14:tracePt t="4336" x="2630488" y="949325"/>
          <p14:tracePt t="4345" x="2622550" y="949325"/>
          <p14:tracePt t="4351" x="2614613" y="949325"/>
          <p14:tracePt t="4359" x="2590800" y="949325"/>
          <p14:tracePt t="4365" x="2566988" y="965200"/>
          <p14:tracePt t="4373" x="2535238" y="973138"/>
          <p14:tracePt t="4381" x="2487613" y="996950"/>
          <p14:tracePt t="4387" x="2447925" y="1012825"/>
          <p14:tracePt t="4397" x="2384425" y="1036638"/>
          <p14:tracePt t="4403" x="2327275" y="1060450"/>
          <p14:tracePt t="4410" x="2263775" y="1076325"/>
          <p14:tracePt t="4418" x="2200275" y="1100138"/>
          <p14:tracePt t="4426" x="2144713" y="1116013"/>
          <p14:tracePt t="4433" x="2065338" y="1147763"/>
          <p14:tracePt t="4440" x="2000250" y="1171575"/>
          <p14:tracePt t="4450" x="1928813" y="1187450"/>
          <p14:tracePt t="4456" x="1873250" y="1212850"/>
          <p14:tracePt t="4462" x="1785938" y="1228725"/>
          <p14:tracePt t="4469" x="1722438" y="1252538"/>
          <p14:tracePt t="4480" x="1666875" y="1284288"/>
          <p14:tracePt t="4487" x="1617663" y="1308100"/>
          <p14:tracePt t="4492" x="1570038" y="1331913"/>
          <p14:tracePt t="4500" x="1498600" y="1379538"/>
          <p14:tracePt t="4508" x="1443038" y="1411288"/>
          <p14:tracePt t="4518" x="1387475" y="1450975"/>
          <p14:tracePt t="4522" x="1331913" y="1490663"/>
          <p14:tracePt t="4532" x="1300163" y="1522413"/>
          <p14:tracePt t="4537" x="1235075" y="1555750"/>
          <p14:tracePt t="4548" x="1203325" y="1579563"/>
          <p14:tracePt t="4553" x="1155700" y="1603375"/>
          <p14:tracePt t="4560" x="1116013" y="1619250"/>
          <p14:tracePt t="4567" x="1092200" y="1627188"/>
          <p14:tracePt t="4576" x="1060450" y="1635125"/>
          <p14:tracePt t="4584" x="1028700" y="1651000"/>
          <p14:tracePt t="4590" x="996950" y="1666875"/>
          <p14:tracePt t="4599" x="965200" y="1674813"/>
          <p14:tracePt t="4605" x="925513" y="1674813"/>
          <p14:tracePt t="4613" x="900113" y="1682750"/>
          <p14:tracePt t="4619" x="876300" y="1698625"/>
          <p14:tracePt t="4627" x="852488" y="1706563"/>
          <p14:tracePt t="4635" x="828675" y="1706563"/>
          <p14:tracePt t="4642" x="812800" y="1706563"/>
          <p14:tracePt t="4650" x="796925" y="1714500"/>
          <p14:tracePt t="4658" x="788988" y="1714500"/>
          <p14:tracePt t="4665" x="781050" y="1722438"/>
          <p14:tracePt t="4672" x="773113" y="1722438"/>
          <p14:tracePt t="4687" x="765175" y="1722438"/>
          <p14:tracePt t="4695" x="757238" y="1722438"/>
          <p14:tracePt t="4710" x="749300" y="1722438"/>
          <p14:tracePt t="4725" x="741363" y="1722438"/>
          <p14:tracePt t="4733" x="741363" y="1730375"/>
          <p14:tracePt t="4747" x="733425" y="1730375"/>
          <p14:tracePt t="4754" x="725488" y="1730375"/>
          <p14:tracePt t="4763" x="725488" y="1738313"/>
          <p14:tracePt t="4770" x="717550" y="1738313"/>
          <p14:tracePt t="4777" x="717550" y="1746250"/>
          <p14:tracePt t="4785" x="709613" y="1746250"/>
          <p14:tracePt t="4882" x="749300" y="1746250"/>
          <p14:tracePt t="4899" x="812800" y="1746250"/>
          <p14:tracePt t="4905" x="860425" y="1746250"/>
          <p14:tracePt t="4912" x="917575" y="1746250"/>
          <p14:tracePt t="4920" x="1004888" y="1746250"/>
          <p14:tracePt t="4927" x="1076325" y="1746250"/>
          <p14:tracePt t="4935" x="1163638" y="1746250"/>
          <p14:tracePt t="4942" x="1211263" y="1746250"/>
          <p14:tracePt t="4950" x="1300163" y="1746250"/>
          <p14:tracePt t="4957" x="1387475" y="1746250"/>
          <p14:tracePt t="4965" x="1450975" y="1746250"/>
          <p14:tracePt t="4972" x="1522413" y="1746250"/>
          <p14:tracePt t="4980" x="1593850" y="1746250"/>
          <p14:tracePt t="4987" x="1641475" y="1746250"/>
          <p14:tracePt t="4995" x="1706563" y="1746250"/>
          <p14:tracePt t="5002" x="1770063" y="1746250"/>
          <p14:tracePt t="5010" x="1833563" y="1746250"/>
          <p14:tracePt t="5017" x="1873250" y="1746250"/>
          <p14:tracePt t="5025" x="1928813" y="1746250"/>
          <p14:tracePt t="5034" x="1984375" y="1746250"/>
          <p14:tracePt t="5040" x="2017713" y="1746250"/>
          <p14:tracePt t="5048" x="2041525" y="1746250"/>
          <p14:tracePt t="5055" x="2073275" y="1746250"/>
          <p14:tracePt t="5063" x="2097088" y="1746250"/>
          <p14:tracePt t="5070" x="2112963" y="1746250"/>
          <p14:tracePt t="5079" x="2120900" y="1746250"/>
          <p14:tracePt t="5100" x="2128838" y="1746250"/>
          <p14:tracePt t="5197" x="2136775" y="1746250"/>
          <p14:tracePt t="5213" x="2152650" y="1746250"/>
          <p14:tracePt t="5219" x="2168525" y="1746250"/>
          <p14:tracePt t="5228" x="2200275" y="1746250"/>
          <p14:tracePt t="5235" x="2224088" y="1746250"/>
          <p14:tracePt t="5243" x="2247900" y="1746250"/>
          <p14:tracePt t="5250" x="2263775" y="1746250"/>
          <p14:tracePt t="5257" x="2295525" y="1746250"/>
          <p14:tracePt t="5265" x="2327275" y="1746250"/>
          <p14:tracePt t="5273" x="2351088" y="1746250"/>
          <p14:tracePt t="5280" x="2374900" y="1746250"/>
          <p14:tracePt t="5287" x="2392363" y="1746250"/>
          <p14:tracePt t="5295" x="2400300" y="1746250"/>
          <p14:tracePt t="5310" x="2408238" y="1746250"/>
          <p14:tracePt t="5422" x="2400300" y="1746250"/>
          <p14:tracePt t="5430" x="2374900" y="1746250"/>
          <p14:tracePt t="5438" x="2343150" y="1746250"/>
          <p14:tracePt t="5445" x="2287588" y="1746250"/>
          <p14:tracePt t="5452" x="2239963" y="1746250"/>
          <p14:tracePt t="5460" x="2144713" y="1746250"/>
          <p14:tracePt t="5468" x="2049463" y="1746250"/>
          <p14:tracePt t="5474" x="1936750" y="1746250"/>
          <p14:tracePt t="5482" x="1833563" y="1746250"/>
          <p14:tracePt t="5490" x="1738313" y="1746250"/>
          <p14:tracePt t="5497" x="1641475" y="1746250"/>
          <p14:tracePt t="5505" x="1570038" y="1746250"/>
          <p14:tracePt t="5513" x="1514475" y="1746250"/>
          <p14:tracePt t="5520" x="1474788" y="1746250"/>
          <p14:tracePt t="5528" x="1443038" y="1746250"/>
          <p14:tracePt t="5535" x="1427163" y="1746250"/>
          <p14:tracePt t="5543" x="1403350" y="1746250"/>
          <p14:tracePt t="5557" x="1395413" y="1746250"/>
          <p14:tracePt t="5566" x="1387475" y="1746250"/>
          <p14:tracePt t="5572" x="1379538" y="1754188"/>
          <p14:tracePt t="5580" x="1371600" y="1754188"/>
          <p14:tracePt t="5588" x="1355725" y="1754188"/>
          <p14:tracePt t="5596" x="1347788" y="1762125"/>
          <p14:tracePt t="5602" x="1331913" y="1762125"/>
          <p14:tracePt t="5611" x="1316038" y="1770063"/>
          <p14:tracePt t="5617" x="1300163" y="1770063"/>
          <p14:tracePt t="5625" x="1284288" y="1770063"/>
          <p14:tracePt t="5632" x="1266825" y="1770063"/>
          <p14:tracePt t="5640" x="1250950" y="1778000"/>
          <p14:tracePt t="5647" x="1227138" y="1778000"/>
          <p14:tracePt t="5655" x="1211263" y="1785938"/>
          <p14:tracePt t="5662" x="1187450" y="1785938"/>
          <p14:tracePt t="5670" x="1163638" y="1785938"/>
          <p14:tracePt t="5678" x="1123950" y="1785938"/>
          <p14:tracePt t="5685" x="1100138" y="1793875"/>
          <p14:tracePt t="5692" x="1076325" y="1793875"/>
          <p14:tracePt t="5700" x="1044575" y="1793875"/>
          <p14:tracePt t="5707" x="1020763" y="1793875"/>
          <p14:tracePt t="5715" x="981075" y="1793875"/>
          <p14:tracePt t="5722" x="965200" y="1793875"/>
          <p14:tracePt t="5729" x="949325" y="1793875"/>
          <p14:tracePt t="5737" x="933450" y="1793875"/>
          <p14:tracePt t="5752" x="925513" y="1793875"/>
          <p14:tracePt t="5760" x="917575" y="1793875"/>
          <p14:tracePt t="5767" x="908050" y="1793875"/>
          <p14:tracePt t="5775" x="900113" y="1801813"/>
          <p14:tracePt t="5783" x="892175" y="1801813"/>
          <p14:tracePt t="5790" x="884238" y="1801813"/>
          <p14:tracePt t="5805" x="876300" y="1801813"/>
          <p14:tracePt t="5820" x="868363" y="1801813"/>
          <p14:tracePt t="5828" x="860425" y="1809750"/>
          <p14:tracePt t="5842" x="852488" y="1809750"/>
          <p14:tracePt t="5970" x="844550" y="1809750"/>
          <p14:tracePt t="5985" x="828675" y="1809750"/>
          <p14:tracePt t="5992" x="804863" y="1809750"/>
          <p14:tracePt t="6001" x="781050" y="1809750"/>
          <p14:tracePt t="6008" x="741363" y="1809750"/>
          <p14:tracePt t="6015" x="701675" y="1809750"/>
          <p14:tracePt t="6023" x="669925" y="1809750"/>
          <p14:tracePt t="6030" x="614363" y="1809750"/>
          <p14:tracePt t="6037" x="558800" y="1809750"/>
          <p14:tracePt t="6046" x="517525" y="1809750"/>
          <p14:tracePt t="6052" x="469900" y="1809750"/>
          <p14:tracePt t="6060" x="438150" y="1809750"/>
          <p14:tracePt t="6067" x="422275" y="1809750"/>
          <p14:tracePt t="6075" x="406400" y="1809750"/>
          <p14:tracePt t="6082" x="398463" y="1809750"/>
          <p14:tracePt t="6098" x="390525" y="1809750"/>
          <p14:tracePt t="6262" x="406400" y="1809750"/>
          <p14:tracePt t="6270" x="430213" y="1809750"/>
          <p14:tracePt t="6278" x="454025" y="1809750"/>
          <p14:tracePt t="6285" x="501650" y="1809750"/>
          <p14:tracePt t="6292" x="550863" y="1809750"/>
          <p14:tracePt t="6300" x="630238" y="1809750"/>
          <p14:tracePt t="6307" x="701675" y="1809750"/>
          <p14:tracePt t="6315" x="773113" y="1809750"/>
          <p14:tracePt t="6322" x="852488" y="1809750"/>
          <p14:tracePt t="6331" x="917575" y="1809750"/>
          <p14:tracePt t="6337" x="989013" y="1809750"/>
          <p14:tracePt t="6346" x="1052513" y="1809750"/>
          <p14:tracePt t="6352" x="1116013" y="1809750"/>
          <p14:tracePt t="6361" x="1155700" y="1809750"/>
          <p14:tracePt t="6367" x="1203325" y="1809750"/>
          <p14:tracePt t="6376" x="1235075" y="1809750"/>
          <p14:tracePt t="6382" x="1258888" y="1809750"/>
          <p14:tracePt t="6390" x="1292225" y="1809750"/>
          <p14:tracePt t="6398" x="1316038" y="1809750"/>
          <p14:tracePt t="6405" x="1347788" y="1809750"/>
          <p14:tracePt t="6413" x="1387475" y="1809750"/>
          <p14:tracePt t="6420" x="1435100" y="1809750"/>
          <p14:tracePt t="6428" x="1490663" y="1809750"/>
          <p14:tracePt t="6435" x="1522413" y="1809750"/>
          <p14:tracePt t="6442" x="1601788" y="1809750"/>
          <p14:tracePt t="6449" x="1641475" y="1809750"/>
          <p14:tracePt t="6457" x="1674813" y="1809750"/>
          <p14:tracePt t="6465" x="1690688" y="1809750"/>
          <p14:tracePt t="6472" x="1698625" y="1809750"/>
          <p14:tracePt t="6480" x="1714500" y="1809750"/>
          <p14:tracePt t="6487" x="1722438" y="1809750"/>
          <p14:tracePt t="6495" x="1738313" y="1809750"/>
          <p14:tracePt t="6502" x="1746250" y="1809750"/>
          <p14:tracePt t="6513" x="1762125" y="1809750"/>
          <p14:tracePt t="6519" x="1770063" y="1809750"/>
          <p14:tracePt t="6525" x="1793875" y="1809750"/>
          <p14:tracePt t="6532" x="1801813" y="1809750"/>
          <p14:tracePt t="6540" x="1825625" y="1809750"/>
          <p14:tracePt t="6548" x="1841500" y="1809750"/>
          <p14:tracePt t="6555" x="1857375" y="1809750"/>
          <p14:tracePt t="6564" x="1865313" y="1809750"/>
          <p14:tracePt t="6570" x="1881188" y="1809750"/>
          <p14:tracePt t="6585" x="1889125" y="1809750"/>
          <p14:tracePt t="6592" x="1897063" y="1809750"/>
          <p14:tracePt t="6600" x="1905000" y="1809750"/>
          <p14:tracePt t="6608" x="1912938" y="1809750"/>
          <p14:tracePt t="6623" x="1928813" y="1809750"/>
          <p14:tracePt t="6630" x="1944688" y="1809750"/>
          <p14:tracePt t="6638" x="1968500" y="1809750"/>
          <p14:tracePt t="6645" x="1992313" y="1809750"/>
          <p14:tracePt t="6652" x="2017713" y="1809750"/>
          <p14:tracePt t="6659" x="2057400" y="1809750"/>
          <p14:tracePt t="6668" x="2081213" y="1809750"/>
          <p14:tracePt t="6675" x="2112963" y="1809750"/>
          <p14:tracePt t="6682" x="2144713" y="1809750"/>
          <p14:tracePt t="6690" x="2168525" y="1809750"/>
          <p14:tracePt t="6698" x="2200275" y="1809750"/>
          <p14:tracePt t="6704" x="2232025" y="1809750"/>
          <p14:tracePt t="6713" x="2287588" y="1809750"/>
          <p14:tracePt t="6720" x="2327275" y="1809750"/>
          <p14:tracePt t="6727" x="2384425" y="1809750"/>
          <p14:tracePt t="6734" x="2424113" y="1809750"/>
          <p14:tracePt t="6742" x="2471738" y="1809750"/>
          <p14:tracePt t="6750" x="2511425" y="1809750"/>
          <p14:tracePt t="6757" x="2574925" y="1809750"/>
          <p14:tracePt t="6766" x="2582863" y="1809750"/>
          <p14:tracePt t="6772" x="2590800" y="1809750"/>
          <p14:tracePt t="6899" x="2582863" y="1817688"/>
          <p14:tracePt t="6907" x="2559050" y="1817688"/>
          <p14:tracePt t="6915" x="2503488" y="1841500"/>
          <p14:tracePt t="6922" x="2479675" y="1857375"/>
          <p14:tracePt t="6930" x="2416175" y="1873250"/>
          <p14:tracePt t="6937" x="2359025" y="1890713"/>
          <p14:tracePt t="6945" x="2319338" y="1898650"/>
          <p14:tracePt t="6954" x="2271713" y="1914525"/>
          <p14:tracePt t="6962" x="2239963" y="1930400"/>
          <p14:tracePt t="6968" x="2208213" y="1930400"/>
          <p14:tracePt t="6975" x="2192338" y="1946275"/>
          <p14:tracePt t="6983" x="2168525" y="1954213"/>
          <p14:tracePt t="6990" x="2160588" y="1962150"/>
          <p14:tracePt t="6998" x="2144713" y="1978025"/>
          <p14:tracePt t="7015" x="2120900" y="2001838"/>
          <p14:tracePt t="7020" x="2112963" y="2017713"/>
          <p14:tracePt t="7029" x="2105025" y="2025650"/>
          <p14:tracePt t="7035" x="2089150" y="2041525"/>
          <p14:tracePt t="7042" x="2081213" y="2065338"/>
          <p14:tracePt t="7050" x="2065338" y="2081213"/>
          <p14:tracePt t="7058" x="2041525" y="2105025"/>
          <p14:tracePt t="7065" x="2025650" y="2128838"/>
          <p14:tracePt t="7072" x="1992313" y="2208213"/>
          <p14:tracePt t="7081" x="1976438" y="2265363"/>
          <p14:tracePt t="7088" x="1960563" y="2320925"/>
          <p14:tracePt t="7095" x="1952625" y="2384425"/>
          <p14:tracePt t="7102" x="1944688" y="2432050"/>
          <p14:tracePt t="7110" x="1944688" y="2495550"/>
          <p14:tracePt t="7118" x="1944688" y="2543175"/>
          <p14:tracePt t="7124" x="1944688" y="2592388"/>
          <p14:tracePt t="7132" x="1960563" y="2640013"/>
          <p14:tracePt t="7140" x="1984375" y="2687638"/>
          <p14:tracePt t="7148" x="2000250" y="2727325"/>
          <p14:tracePt t="7155" x="2033588" y="2743200"/>
          <p14:tracePt t="7163" x="2073275" y="2767013"/>
          <p14:tracePt t="7170" x="2112963" y="2774950"/>
          <p14:tracePt t="7178" x="2160588" y="2782888"/>
          <p14:tracePt t="7186" x="2200275" y="2782888"/>
          <p14:tracePt t="7192" x="2239963" y="2774950"/>
          <p14:tracePt t="7200" x="2263775" y="2767013"/>
          <p14:tracePt t="7208" x="2295525" y="2759075"/>
          <p14:tracePt t="7215" x="2335213" y="2735263"/>
          <p14:tracePt t="7222" x="2359025" y="2719388"/>
          <p14:tracePt t="7230" x="2384425" y="2711450"/>
          <p14:tracePt t="7237" x="2416175" y="2695575"/>
          <p14:tracePt t="7245" x="2439988" y="2679700"/>
          <p14:tracePt t="7252" x="2455863" y="2671763"/>
          <p14:tracePt t="7260" x="2479675" y="2663825"/>
          <p14:tracePt t="7267" x="2495550" y="2655888"/>
          <p14:tracePt t="7275" x="2519363" y="2647950"/>
          <p14:tracePt t="7283" x="2535238" y="2647950"/>
          <p14:tracePt t="7289" x="2551113" y="2647950"/>
          <p14:tracePt t="7297" x="2566988" y="2640013"/>
          <p14:tracePt t="7305" x="2590800" y="2640013"/>
          <p14:tracePt t="7312" x="2622550" y="2640013"/>
          <p14:tracePt t="7320" x="2646363" y="2640013"/>
          <p14:tracePt t="7329" x="2686050" y="2640013"/>
          <p14:tracePt t="7335" x="2733675" y="2640013"/>
          <p14:tracePt t="7342" x="2790825" y="2640013"/>
          <p14:tracePt t="7349" x="2846388" y="2640013"/>
          <p14:tracePt t="7358" x="2909888" y="2640013"/>
          <p14:tracePt t="7365" x="2949575" y="2640013"/>
          <p14:tracePt t="7372" x="3005138" y="2632075"/>
          <p14:tracePt t="7380" x="3052763" y="2624138"/>
          <p14:tracePt t="7387" x="3084513" y="2616200"/>
          <p14:tracePt t="7395" x="3117850" y="2616200"/>
          <p14:tracePt t="7402" x="3141663" y="2608263"/>
          <p14:tracePt t="7411" x="3157538" y="2608263"/>
          <p14:tracePt t="7417" x="3181350" y="2608263"/>
          <p14:tracePt t="7424" x="3197225" y="2608263"/>
          <p14:tracePt t="7432" x="3205163" y="2608263"/>
          <p14:tracePt t="7440" x="3228975" y="2608263"/>
          <p14:tracePt t="7448" x="3252788" y="2600325"/>
          <p14:tracePt t="7455" x="3276600" y="2600325"/>
          <p14:tracePt t="7463" x="3292475" y="2600325"/>
          <p14:tracePt t="7469" x="3316288" y="2600325"/>
          <p14:tracePt t="7478" x="3340100" y="2592388"/>
          <p14:tracePt t="7485" x="3371850" y="2592388"/>
          <p14:tracePt t="7492" x="3395663" y="2592388"/>
          <p14:tracePt t="7499" x="3419475" y="2584450"/>
          <p14:tracePt t="7508" x="3443288" y="2584450"/>
          <p14:tracePt t="7515" x="3451225" y="2584450"/>
          <p14:tracePt t="7523" x="3467100" y="2584450"/>
          <p14:tracePt t="7530" x="3484563" y="2584450"/>
          <p14:tracePt t="7538" x="3500438" y="2584450"/>
          <p14:tracePt t="7546" x="3524250" y="2576513"/>
          <p14:tracePt t="7553" x="3548063" y="2576513"/>
          <p14:tracePt t="7561" x="3563938" y="2576513"/>
          <p14:tracePt t="7567" x="3595688" y="2566988"/>
          <p14:tracePt t="7575" x="3611563" y="2566988"/>
          <p14:tracePt t="7582" x="3643313" y="2566988"/>
          <p14:tracePt t="7590" x="3667125" y="2566988"/>
          <p14:tracePt t="7597" x="3698875" y="2566988"/>
          <p14:tracePt t="7605" x="3722688" y="2566988"/>
          <p14:tracePt t="7612" x="3754438" y="2566988"/>
          <p14:tracePt t="7620" x="3778250" y="2566988"/>
          <p14:tracePt t="7628" x="3810000" y="2566988"/>
          <p14:tracePt t="7635" x="3851275" y="2566988"/>
          <p14:tracePt t="7642" x="3883025" y="2566988"/>
          <p14:tracePt t="7650" x="3938588" y="2566988"/>
          <p14:tracePt t="7657" x="3978275" y="2566988"/>
          <p14:tracePt t="7664" x="4025900" y="2566988"/>
          <p14:tracePt t="7673" x="4065588" y="2566988"/>
          <p14:tracePt t="7680" x="4121150" y="2566988"/>
          <p14:tracePt t="7688" x="4184650" y="2566988"/>
          <p14:tracePt t="7695" x="4225925" y="2566988"/>
          <p14:tracePt t="7703" x="4305300" y="2566988"/>
          <p14:tracePt t="7711" x="4352925" y="2566988"/>
          <p14:tracePt t="7718" x="4432300" y="2566988"/>
          <p14:tracePt t="7725" x="4479925" y="2566988"/>
          <p14:tracePt t="7732" x="4559300" y="2559050"/>
          <p14:tracePt t="7740" x="4640263" y="2559050"/>
          <p14:tracePt t="7748" x="4719638" y="2559050"/>
          <p14:tracePt t="7755" x="4791075" y="2551113"/>
          <p14:tracePt t="7764" x="4878388" y="2543175"/>
          <p14:tracePt t="7770" x="4933950" y="2543175"/>
          <p14:tracePt t="7778" x="5014913" y="2543175"/>
          <p14:tracePt t="7785" x="5102225" y="2535238"/>
          <p14:tracePt t="7792" x="5189538" y="2535238"/>
          <p14:tracePt t="7800" x="5268913" y="2535238"/>
          <p14:tracePt t="7808" x="5349875" y="2535238"/>
          <p14:tracePt t="7814" x="5421313" y="2535238"/>
          <p14:tracePt t="7822" x="5476875" y="2535238"/>
          <p14:tracePt t="7830" x="5580063" y="2527300"/>
          <p14:tracePt t="7838" x="5635625" y="2527300"/>
          <p14:tracePt t="7845" x="5659438" y="2527300"/>
          <p14:tracePt t="7853" x="5684838" y="2527300"/>
          <p14:tracePt t="7861" x="5700713" y="2527300"/>
          <p14:tracePt t="7868" x="5724525" y="2527300"/>
          <p14:tracePt t="7875" x="5732463" y="2527300"/>
          <p14:tracePt t="7882" x="5756275" y="2527300"/>
          <p14:tracePt t="7890" x="5764213" y="2527300"/>
          <p14:tracePt t="7897" x="5788025" y="2527300"/>
          <p14:tracePt t="7913" x="5795963" y="2527300"/>
          <p14:tracePt t="7920" x="5811838" y="2527300"/>
          <p14:tracePt t="8024" x="5788025" y="2535238"/>
          <p14:tracePt t="8032" x="5732463" y="2551113"/>
          <p14:tracePt t="8040" x="5692775" y="2566988"/>
          <p14:tracePt t="8049" x="5611813" y="2584450"/>
          <p14:tracePt t="8055" x="5516563" y="2600325"/>
          <p14:tracePt t="8064" x="5381625" y="2624138"/>
          <p14:tracePt t="8070" x="5237163" y="2640013"/>
          <p14:tracePt t="8078" x="5133975" y="2640013"/>
          <p14:tracePt t="8085" x="4983163" y="2647950"/>
          <p14:tracePt t="8092" x="4854575" y="2647950"/>
          <p14:tracePt t="8100" x="4711700" y="2663825"/>
          <p14:tracePt t="8108" x="4600575" y="2663825"/>
          <p14:tracePt t="8115" x="4495800" y="2663825"/>
          <p14:tracePt t="8122" x="4416425" y="2663825"/>
          <p14:tracePt t="8130" x="4368800" y="2663825"/>
          <p14:tracePt t="8138" x="4289425" y="2663825"/>
          <p14:tracePt t="8144" x="4225925" y="2663825"/>
          <p14:tracePt t="8152" x="4168775" y="2671763"/>
          <p14:tracePt t="8161" x="4129088" y="2671763"/>
          <p14:tracePt t="8168" x="4089400" y="2671763"/>
          <p14:tracePt t="8175" x="4049713" y="2671763"/>
          <p14:tracePt t="8182" x="4033838" y="2671763"/>
          <p14:tracePt t="8191" x="4017963" y="2671763"/>
          <p14:tracePt t="8197" x="3994150" y="2671763"/>
          <p14:tracePt t="8205" x="3970338" y="2671763"/>
          <p14:tracePt t="8213" x="3938588" y="2671763"/>
          <p14:tracePt t="8219" x="3914775" y="2671763"/>
          <p14:tracePt t="8227" x="3890963" y="2671763"/>
          <p14:tracePt t="8234" x="3867150" y="2671763"/>
          <p14:tracePt t="8242" x="3833813" y="2671763"/>
          <p14:tracePt t="8251" x="3802063" y="2671763"/>
          <p14:tracePt t="8258" x="3778250" y="2671763"/>
          <p14:tracePt t="8265" x="3746500" y="2671763"/>
          <p14:tracePt t="8273" x="3714750" y="2671763"/>
          <p14:tracePt t="8281" x="3698875" y="2671763"/>
          <p14:tracePt t="8288" x="3675063" y="2671763"/>
          <p14:tracePt t="8295" x="3667125" y="2671763"/>
          <p14:tracePt t="8303" x="3643313" y="2671763"/>
          <p14:tracePt t="8311" x="3619500" y="2671763"/>
          <p14:tracePt t="8317" x="3595688" y="2671763"/>
          <p14:tracePt t="8325" x="3571875" y="2671763"/>
          <p14:tracePt t="8332" x="3548063" y="2671763"/>
          <p14:tracePt t="8340" x="3532188" y="2671763"/>
          <p14:tracePt t="8347" x="3508375" y="2671763"/>
          <p14:tracePt t="8400" x="3500438" y="2671763"/>
          <p14:tracePt t="9412" x="3516313" y="2671763"/>
          <p14:tracePt t="9419" x="3540125" y="2671763"/>
          <p14:tracePt t="9428" x="3556000" y="2671763"/>
          <p14:tracePt t="9436" x="3579813" y="2671763"/>
          <p14:tracePt t="9446" x="3595688" y="2663825"/>
          <p14:tracePt t="9450" x="3611563" y="2663825"/>
          <p14:tracePt t="9459" x="3627438" y="2655888"/>
          <p14:tracePt t="9465" x="3651250" y="2655888"/>
          <p14:tracePt t="9473" x="3667125" y="2655888"/>
          <p14:tracePt t="9481" x="3683000" y="2647950"/>
          <p14:tracePt t="9489" x="3698875" y="2647950"/>
          <p14:tracePt t="9496" x="3714750" y="2640013"/>
          <p14:tracePt t="9504" x="3738563" y="2640013"/>
          <p14:tracePt t="9511" x="3762375" y="2632075"/>
          <p14:tracePt t="9518" x="3786188" y="2632075"/>
          <p14:tracePt t="9529" x="3810000" y="2632075"/>
          <p14:tracePt t="9532" x="3843338" y="2632075"/>
          <p14:tracePt t="9540" x="3875088" y="2632075"/>
          <p14:tracePt t="9549" x="3906838" y="2632075"/>
          <p14:tracePt t="9555" x="3930650" y="2632075"/>
          <p14:tracePt t="9564" x="3962400" y="2632075"/>
          <p14:tracePt t="9573" x="3994150" y="2632075"/>
          <p14:tracePt t="9577" x="4025900" y="2632075"/>
          <p14:tracePt t="9585" x="4057650" y="2632075"/>
          <p14:tracePt t="9595" x="4089400" y="2632075"/>
          <p14:tracePt t="9600" x="4129088" y="2632075"/>
          <p14:tracePt t="9610" x="4160838" y="2632075"/>
          <p14:tracePt t="9615" x="4192588" y="2632075"/>
          <p14:tracePt t="9622" x="4233863" y="2632075"/>
          <p14:tracePt t="9630" x="4265613" y="2632075"/>
          <p14:tracePt t="9637" x="4305300" y="2632075"/>
          <p14:tracePt t="9645" x="4344988" y="2632075"/>
          <p14:tracePt t="9652" x="4384675" y="2632075"/>
          <p14:tracePt t="9660" x="4408488" y="2632075"/>
          <p14:tracePt t="9667" x="4432300" y="2632075"/>
          <p14:tracePt t="9676" x="4456113" y="2632075"/>
          <p14:tracePt t="9682" x="4479925" y="2632075"/>
          <p14:tracePt t="9690" x="4503738" y="2632075"/>
          <p14:tracePt t="9698" x="4519613" y="2632075"/>
          <p14:tracePt t="9705" x="4543425" y="2632075"/>
          <p14:tracePt t="9712" x="4559300" y="2632075"/>
          <p14:tracePt t="9720" x="4584700" y="2632075"/>
          <p14:tracePt t="9735" x="4600575" y="2632075"/>
          <p14:tracePt t="9743" x="4608513" y="2632075"/>
          <p14:tracePt t="9749" x="4632325" y="2632075"/>
          <p14:tracePt t="9757" x="4664075" y="2632075"/>
          <p14:tracePt t="9765" x="4687888" y="2632075"/>
          <p14:tracePt t="9772" x="4711700" y="2632075"/>
          <p14:tracePt t="9779" x="4743450" y="2632075"/>
          <p14:tracePt t="9787" x="4767263" y="2632075"/>
          <p14:tracePt t="9795" x="4799013" y="2632075"/>
          <p14:tracePt t="9802" x="4838700" y="2632075"/>
          <p14:tracePt t="9810" x="4862513" y="2632075"/>
          <p14:tracePt t="9817" x="4894263" y="2632075"/>
          <p14:tracePt t="9826" x="4926013" y="2632075"/>
          <p14:tracePt t="9833" x="4951413" y="2632075"/>
          <p14:tracePt t="9840" x="4975225" y="2632075"/>
          <p14:tracePt t="9847" x="5006975" y="2632075"/>
          <p14:tracePt t="9854" x="5030788" y="2632075"/>
          <p14:tracePt t="9862" x="5062538" y="2632075"/>
          <p14:tracePt t="9870" x="5086350" y="2632075"/>
          <p14:tracePt t="9877" x="5110163" y="2632075"/>
          <p14:tracePt t="9885" x="5133975" y="2632075"/>
          <p14:tracePt t="9893" x="5157788" y="2632075"/>
          <p14:tracePt t="9901" x="5189538" y="2632075"/>
          <p14:tracePt t="9908" x="5213350" y="2632075"/>
          <p14:tracePt t="9915" x="5221288" y="2632075"/>
          <p14:tracePt t="9922" x="5237163" y="2632075"/>
          <p14:tracePt t="9930" x="5260975" y="2632075"/>
          <p14:tracePt t="9937" x="5276850" y="2632075"/>
          <p14:tracePt t="9945" x="5292725" y="2632075"/>
          <p14:tracePt t="9952" x="5310188" y="2632075"/>
          <p14:tracePt t="9960" x="5326063" y="2632075"/>
          <p14:tracePt t="9968" x="5334000" y="2632075"/>
          <p14:tracePt t="9976" x="5349875" y="2632075"/>
          <p14:tracePt t="9982" x="5373688" y="2632075"/>
          <p14:tracePt t="9990" x="5389563" y="2632075"/>
          <p14:tracePt t="9997" x="5405438" y="2632075"/>
          <p14:tracePt t="10005" x="5429250" y="2632075"/>
          <p14:tracePt t="10029" x="5484813" y="2632075"/>
          <p14:tracePt t="10035" x="5500688" y="2632075"/>
          <p14:tracePt t="10043" x="5516563" y="2632075"/>
          <p14:tracePt t="10050" x="5532438" y="2632075"/>
          <p14:tracePt t="10058" x="5540375" y="2632075"/>
          <p14:tracePt t="10065" x="5548313" y="2632075"/>
          <p14:tracePt t="10073" x="5556250" y="2632075"/>
          <p14:tracePt t="10080" x="5564188" y="2632075"/>
          <p14:tracePt t="10087" x="5580063" y="2632075"/>
          <p14:tracePt t="10095" x="5595938" y="2632075"/>
          <p14:tracePt t="10102" x="5603875" y="2632075"/>
          <p14:tracePt t="10109" x="5611813" y="2632075"/>
          <p14:tracePt t="10117" x="5627688" y="2632075"/>
          <p14:tracePt t="10126" x="5643563" y="2632075"/>
          <p14:tracePt t="10133" x="5651500" y="2632075"/>
          <p14:tracePt t="10139" x="5667375" y="2632075"/>
          <p14:tracePt t="10148" x="5676900" y="2632075"/>
          <p14:tracePt t="10154" x="5684838" y="2632075"/>
          <p14:tracePt t="10169" x="5692775" y="2632075"/>
          <p14:tracePt t="10193" x="5700713" y="2632075"/>
          <p14:tracePt t="10912" x="5676900" y="2632075"/>
          <p14:tracePt t="10922" x="5651500" y="2632075"/>
          <p14:tracePt t="10928" x="5627688" y="2632075"/>
          <p14:tracePt t="10935" x="5595938" y="2632075"/>
          <p14:tracePt t="10945" x="5556250" y="2632075"/>
          <p14:tracePt t="10950" x="5500688" y="2640013"/>
          <p14:tracePt t="10958" x="5437188" y="2655888"/>
          <p14:tracePt t="10966" x="5381625" y="2663825"/>
          <p14:tracePt t="10974" x="5326063" y="2671763"/>
          <p14:tracePt t="10980" x="5276850" y="2679700"/>
          <p14:tracePt t="10988" x="5245100" y="2687638"/>
          <p14:tracePt t="10995" x="5213350" y="2695575"/>
          <p14:tracePt t="11004" x="5197475" y="2695575"/>
          <p14:tracePt t="11011" x="5173663" y="2703513"/>
          <p14:tracePt t="11019" x="5157788" y="2719388"/>
          <p14:tracePt t="11032" x="5141913" y="2727325"/>
          <p14:tracePt t="11048" x="5133975" y="2735263"/>
          <p14:tracePt t="11056" x="5133975" y="2743200"/>
          <p14:tracePt t="11069" x="5126038" y="2743200"/>
          <p14:tracePt t="11081" x="5126038" y="2751138"/>
          <p14:tracePt t="11099" x="5118100" y="2751138"/>
          <p14:tracePt t="11115" x="5118100" y="2759075"/>
          <p14:tracePt t="11139" x="5118100" y="2767013"/>
          <p14:tracePt t="11324" x="5102225" y="2767013"/>
          <p14:tracePt t="11334" x="5078413" y="2767013"/>
          <p14:tracePt t="11342" x="5038725" y="2759075"/>
          <p14:tracePt t="11348" x="5014913" y="2751138"/>
          <p14:tracePt t="11356" x="4943475" y="2743200"/>
          <p14:tracePt t="11363" x="4894263" y="2743200"/>
          <p14:tracePt t="11369" x="4846638" y="2743200"/>
          <p14:tracePt t="11379" x="4791075" y="2735263"/>
          <p14:tracePt t="11386" x="4727575" y="2735263"/>
          <p14:tracePt t="11393" x="4679950" y="2735263"/>
          <p14:tracePt t="11401" x="4632325" y="2735263"/>
          <p14:tracePt t="11412" x="4600575" y="2735263"/>
          <p14:tracePt t="11415" x="4584700" y="2735263"/>
          <p14:tracePt t="11424" x="4559300" y="2735263"/>
          <p14:tracePt t="11430" x="4551363" y="2735263"/>
          <p14:tracePt t="11440" x="4543425" y="2735263"/>
          <p14:tracePt t="11454" x="4527550" y="2735263"/>
          <p14:tracePt t="11467" x="4519613" y="2735263"/>
          <p14:tracePt t="11475" x="4511675" y="2735263"/>
          <p14:tracePt t="11483" x="4495800" y="2735263"/>
          <p14:tracePt t="11491" x="4464050" y="2735263"/>
          <p14:tracePt t="11499" x="4432300" y="2735263"/>
          <p14:tracePt t="11505" x="4392613" y="2735263"/>
          <p14:tracePt t="11514" x="4352925" y="2735263"/>
          <p14:tracePt t="11521" x="4313238" y="2735263"/>
          <p14:tracePt t="11530" x="4265613" y="2735263"/>
          <p14:tracePt t="11536" x="4210050" y="2735263"/>
          <p14:tracePt t="11543" x="4168775" y="2735263"/>
          <p14:tracePt t="11549" x="4129088" y="2735263"/>
          <p14:tracePt t="11561" x="4081463" y="2735263"/>
          <p14:tracePt t="11565" x="4049713" y="2735263"/>
          <p14:tracePt t="11575" x="3994150" y="2735263"/>
          <p14:tracePt t="11581" x="3954463" y="2735263"/>
          <p14:tracePt t="11588" x="3898900" y="2735263"/>
          <p14:tracePt t="11595" x="3833813" y="2727325"/>
          <p14:tracePt t="11603" x="3786188" y="2719388"/>
          <p14:tracePt t="11612" x="3722688" y="2711450"/>
          <p14:tracePt t="11619" x="3683000" y="2711450"/>
          <p14:tracePt t="11627" x="3643313" y="2703513"/>
          <p14:tracePt t="11632" x="3603625" y="2703513"/>
          <p14:tracePt t="11644" x="3563938" y="2695575"/>
          <p14:tracePt t="11648" x="3532188" y="2687638"/>
          <p14:tracePt t="11656" x="3500438" y="2687638"/>
          <p14:tracePt t="11663" x="3492500" y="2679700"/>
          <p14:tracePt t="11670" x="3476625" y="2679700"/>
          <p14:tracePt t="11679" x="3467100" y="2671763"/>
          <p14:tracePt t="11685" x="3459163" y="2671763"/>
          <p14:tracePt t="11702" x="3451225" y="2671763"/>
          <p14:tracePt t="11709" x="3451225" y="2663825"/>
          <p14:tracePt t="11715" x="3443288" y="2663825"/>
          <p14:tracePt t="11725" x="3435350" y="2663825"/>
          <p14:tracePt t="11740" x="3427413" y="2663825"/>
          <p14:tracePt t="11746" x="3403600" y="2655888"/>
          <p14:tracePt t="11755" x="3379788" y="2647950"/>
          <p14:tracePt t="11762" x="3355975" y="2640013"/>
          <p14:tracePt t="11768" x="3332163" y="2632075"/>
          <p14:tracePt t="11777" x="3308350" y="2632075"/>
          <p14:tracePt t="11783" x="3292475" y="2624138"/>
          <p14:tracePt t="11790" x="3284538" y="2616200"/>
          <p14:tracePt t="11797" x="3276600" y="2616200"/>
          <p14:tracePt t="11805" x="3268663" y="2616200"/>
          <p14:tracePt t="12307" x="3276600" y="2616200"/>
          <p14:tracePt t="12315" x="3284538" y="2600325"/>
          <p14:tracePt t="12322" x="3300413" y="2584450"/>
          <p14:tracePt t="12329" x="3340100" y="2551113"/>
          <p14:tracePt t="12337" x="3379788" y="2519363"/>
          <p14:tracePt t="12344" x="3411538" y="2495550"/>
          <p14:tracePt t="12352" x="3443288" y="2471738"/>
          <p14:tracePt t="12361" x="3484563" y="2432050"/>
          <p14:tracePt t="12367" x="3532188" y="2400300"/>
          <p14:tracePt t="12375" x="3571875" y="2360613"/>
          <p14:tracePt t="12382" x="3611563" y="2328863"/>
          <p14:tracePt t="12391" x="3659188" y="2289175"/>
          <p14:tracePt t="12397" x="3675063" y="2281238"/>
          <p14:tracePt t="12405" x="3698875" y="2249488"/>
          <p14:tracePt t="12412" x="3738563" y="2200275"/>
          <p14:tracePt t="12420" x="3754438" y="2184400"/>
          <p14:tracePt t="12427" x="3770313" y="2168525"/>
          <p14:tracePt t="12435" x="3778250" y="2152650"/>
          <p14:tracePt t="12444" x="3786188" y="2152650"/>
          <p14:tracePt t="12450" x="3786188" y="2144713"/>
          <p14:tracePt t="13777" x="3706813" y="2128838"/>
          <p14:tracePt t="13784" x="3619500" y="2097088"/>
          <p14:tracePt t="13794" x="3532188" y="2073275"/>
          <p14:tracePt t="13801" x="3411538" y="2049463"/>
          <p14:tracePt t="13808" x="3236913" y="1985963"/>
          <p14:tracePt t="13814" x="3052763" y="1914525"/>
          <p14:tracePt t="13824" x="2878138" y="1857375"/>
          <p14:tracePt t="13830" x="2654300" y="1793875"/>
          <p14:tracePt t="13839" x="2463800" y="1730375"/>
          <p14:tracePt t="13846" x="2200275" y="1658938"/>
          <p14:tracePt t="13852" x="1992313" y="1627188"/>
          <p14:tracePt t="13864" x="1785938" y="1587500"/>
          <p14:tracePt t="13869" x="1658938" y="1555750"/>
          <p14:tracePt t="13878" x="1546225" y="1547813"/>
          <p14:tracePt t="13882" x="1474788" y="1530350"/>
          <p14:tracePt t="13892" x="1395413" y="1522413"/>
          <p14:tracePt t="13910" x="1300163" y="1498600"/>
          <p14:tracePt t="13912" x="1258888" y="1482725"/>
          <p14:tracePt t="13920" x="1235075" y="1482725"/>
          <p14:tracePt t="13930" x="1219200" y="1466850"/>
          <p14:tracePt t="13936" x="1195388" y="1458913"/>
          <p14:tracePt t="13944" x="1179513" y="1450975"/>
          <p14:tracePt t="13950" x="1163638" y="1435100"/>
          <p14:tracePt t="13959" x="1155700" y="1435100"/>
          <p14:tracePt t="13965" x="1139825" y="1419225"/>
          <p14:tracePt t="13975" x="1123950" y="1411288"/>
          <p14:tracePt t="13980" x="1116013" y="1403350"/>
          <p14:tracePt t="13987" x="1100138" y="1395413"/>
          <p14:tracePt t="13997" x="1092200" y="1395413"/>
          <p14:tracePt t="14003" x="1076325" y="1379538"/>
          <p14:tracePt t="14010" x="1068388" y="1379538"/>
          <p14:tracePt t="14107" x="1068388" y="1371600"/>
          <p14:tracePt t="14115" x="1068388" y="1363663"/>
          <p14:tracePt t="14130" x="1068388" y="1355725"/>
          <p14:tracePt t="14152" x="1076325" y="1347788"/>
          <p14:tracePt t="14159" x="1084263" y="1347788"/>
          <p14:tracePt t="14168" x="1092200" y="1339850"/>
          <p14:tracePt t="14175" x="1092200" y="1331913"/>
          <p14:tracePt t="14182" x="1108075" y="1331913"/>
          <p14:tracePt t="14192" x="1116013" y="1323975"/>
          <p14:tracePt t="14198" x="1131888" y="1316038"/>
          <p14:tracePt t="14206" x="1147763" y="1316038"/>
          <p14:tracePt t="14213" x="1155700" y="1308100"/>
          <p14:tracePt t="14221" x="1163638" y="1300163"/>
          <p14:tracePt t="14227" x="1171575" y="1300163"/>
          <p14:tracePt t="14235" x="1179513" y="1292225"/>
          <p14:tracePt t="14242" x="1187450" y="1292225"/>
          <p14:tracePt t="14252" x="1187450" y="1284288"/>
          <p14:tracePt t="14258" x="1195388" y="1276350"/>
          <p14:tracePt t="14273" x="1195388" y="1268413"/>
          <p14:tracePt t="14280" x="1203325" y="1268413"/>
          <p14:tracePt t="14587" x="1203325" y="1284288"/>
          <p14:tracePt t="14595" x="1203325" y="1308100"/>
          <p14:tracePt t="14602" x="1203325" y="1331913"/>
          <p14:tracePt t="14609" x="1203325" y="1355725"/>
          <p14:tracePt t="14617" x="1203325" y="1379538"/>
          <p14:tracePt t="14625" x="1203325" y="1411288"/>
          <p14:tracePt t="14632" x="1203325" y="1466850"/>
          <p14:tracePt t="14641" x="1203325" y="1490663"/>
          <p14:tracePt t="14647" x="1203325" y="1514475"/>
          <p14:tracePt t="14656" x="1203325" y="1538288"/>
          <p14:tracePt t="14663" x="1203325" y="1547813"/>
          <p14:tracePt t="14670" x="1203325" y="1555750"/>
          <p14:tracePt t="14678" x="1203325" y="1563688"/>
          <p14:tracePt t="15630" x="1203325" y="1555750"/>
          <p14:tracePt t="15642" x="1203325" y="1538288"/>
          <p14:tracePt t="15645" x="1203325" y="1514475"/>
          <p14:tracePt t="15655" x="1195388" y="1490663"/>
          <p14:tracePt t="15660" x="1187450" y="1450975"/>
          <p14:tracePt t="15668" x="1171575" y="1419225"/>
          <p14:tracePt t="15675" x="1163638" y="1371600"/>
          <p14:tracePt t="15683" x="1155700" y="1339850"/>
          <p14:tracePt t="15692" x="1147763" y="1292225"/>
          <p14:tracePt t="15699" x="1147763" y="1260475"/>
          <p14:tracePt t="15706" x="1147763" y="1228725"/>
          <p14:tracePt t="15714" x="1147763" y="1204913"/>
          <p14:tracePt t="15721" x="1147763" y="1179513"/>
          <p14:tracePt t="15727" x="1147763" y="1155700"/>
          <p14:tracePt t="15735" x="1163638" y="1139825"/>
          <p14:tracePt t="15743" x="1163638" y="1123950"/>
          <p14:tracePt t="15751" x="1187450" y="1123950"/>
          <p14:tracePt t="15758" x="1187450" y="1108075"/>
          <p14:tracePt t="15767" x="1195388" y="1108075"/>
          <p14:tracePt t="15773" x="1203325" y="1108075"/>
          <p14:tracePt t="15789" x="1211263" y="1108075"/>
          <p14:tracePt t="15795" x="1219200" y="1108075"/>
          <p14:tracePt t="15805" x="1235075" y="1100138"/>
          <p14:tracePt t="15810" x="1250950" y="1092200"/>
          <p14:tracePt t="15819" x="1266825" y="1092200"/>
          <p14:tracePt t="15826" x="1292225" y="1084263"/>
          <p14:tracePt t="15832" x="1316038" y="1076325"/>
          <p14:tracePt t="15841" x="1363663" y="1076325"/>
          <p14:tracePt t="15848" x="1403350" y="1068388"/>
          <p14:tracePt t="15857" x="1458913" y="1068388"/>
          <p14:tracePt t="15862" x="1522413" y="1068388"/>
          <p14:tracePt t="15870" x="1609725" y="1068388"/>
          <p14:tracePt t="15877" x="1682750" y="1068388"/>
          <p14:tracePt t="15887" x="1754188" y="1068388"/>
          <p14:tracePt t="15908" x="1889125" y="1068388"/>
          <p14:tracePt t="15909" x="1936750" y="1068388"/>
          <p14:tracePt t="15916" x="1992313" y="1068388"/>
          <p14:tracePt t="15924" x="2049463" y="1060450"/>
          <p14:tracePt t="15930" x="2105025" y="1060450"/>
          <p14:tracePt t="15942" x="2152650" y="1052513"/>
          <p14:tracePt t="15945" x="2208213" y="1052513"/>
          <p14:tracePt t="15956" x="2263775" y="1052513"/>
          <p14:tracePt t="15961" x="2335213" y="1044575"/>
          <p14:tracePt t="15968" x="2424113" y="1044575"/>
          <p14:tracePt t="15975" x="2519363" y="1044575"/>
          <p14:tracePt t="15983" x="2606675" y="1044575"/>
          <p14:tracePt t="15991" x="2709863" y="1044575"/>
          <p14:tracePt t="15999" x="2814638" y="1044575"/>
          <p14:tracePt t="16005" x="2886075" y="1044575"/>
          <p14:tracePt t="16012" x="2997200" y="1044575"/>
          <p14:tracePt t="16023" x="3084513" y="1044575"/>
          <p14:tracePt t="16028" x="3173413" y="1044575"/>
          <p14:tracePt t="16035" x="3244850" y="1044575"/>
          <p14:tracePt t="16043" x="3324225" y="1044575"/>
          <p14:tracePt t="16050" x="3363913" y="1044575"/>
          <p14:tracePt t="16059" x="3395663" y="1044575"/>
          <p14:tracePt t="16065" x="3427413" y="1044575"/>
          <p14:tracePt t="16072" x="3451225" y="1044575"/>
          <p14:tracePt t="16080" x="3476625" y="1044575"/>
          <p14:tracePt t="16088" x="3500438" y="1044575"/>
          <p14:tracePt t="16095" x="3516313" y="1044575"/>
          <p14:tracePt t="16103" x="3524250" y="1044575"/>
          <p14:tracePt t="16110" x="3540125" y="1044575"/>
          <p14:tracePt t="16117" x="3556000" y="1044575"/>
          <p14:tracePt t="16126" x="3563938" y="1044575"/>
          <p14:tracePt t="16132" x="3571875" y="1044575"/>
          <p14:tracePt t="16140" x="3579813" y="1044575"/>
          <p14:tracePt t="16155" x="3587750" y="1044575"/>
          <p14:tracePt t="16267" x="3579813" y="1044575"/>
          <p14:tracePt t="16274" x="3563938" y="1052513"/>
          <p14:tracePt t="16282" x="3563938" y="1060450"/>
          <p14:tracePt t="16290" x="3548063" y="1060450"/>
          <p14:tracePt t="16297" x="3540125" y="1060450"/>
          <p14:tracePt t="16305" x="3532188" y="1068388"/>
          <p14:tracePt t="16314" x="3524250" y="1068388"/>
          <p14:tracePt t="16324" x="3516313" y="1068388"/>
          <p14:tracePt t="16335" x="3508375" y="1068388"/>
          <p14:tracePt t="16424" x="3516313" y="1068388"/>
          <p14:tracePt t="16432" x="3524250" y="1068388"/>
          <p14:tracePt t="16440" x="3556000" y="1068388"/>
          <p14:tracePt t="16447" x="3595688" y="1068388"/>
          <p14:tracePt t="16455" x="3643313" y="1068388"/>
          <p14:tracePt t="16462" x="3675063" y="1068388"/>
          <p14:tracePt t="16470" x="3706813" y="1068388"/>
          <p14:tracePt t="16477" x="3762375" y="1068388"/>
          <p14:tracePt t="16484" x="3802063" y="1068388"/>
          <p14:tracePt t="16492" x="3833813" y="1068388"/>
          <p14:tracePt t="16499" x="3867150" y="1068388"/>
          <p14:tracePt t="16507" x="3890963" y="1068388"/>
          <p14:tracePt t="16514" x="3906838" y="1068388"/>
          <p14:tracePt t="16530" x="3914775" y="1068388"/>
          <p14:tracePt t="16538" x="3922713" y="1068388"/>
          <p14:tracePt t="16702" x="3898900" y="1068388"/>
          <p14:tracePt t="16709" x="3883025" y="1068388"/>
          <p14:tracePt t="16719" x="3825875" y="1068388"/>
          <p14:tracePt t="16725" x="3786188" y="1068388"/>
          <p14:tracePt t="16734" x="3754438" y="1076325"/>
          <p14:tracePt t="16741" x="3698875" y="1084263"/>
          <p14:tracePt t="16749" x="3651250" y="1084263"/>
          <p14:tracePt t="16755" x="3611563" y="1084263"/>
          <p14:tracePt t="16763" x="3579813" y="1092200"/>
          <p14:tracePt t="16771" x="3556000" y="1092200"/>
          <p14:tracePt t="16779" x="3548063" y="1092200"/>
          <p14:tracePt t="16787" x="3548063" y="1100138"/>
          <p14:tracePt t="16792" x="3532188" y="1100138"/>
          <p14:tracePt t="16817" x="3524250" y="1100138"/>
          <p14:tracePt t="16889" x="3516313" y="1100138"/>
          <p14:tracePt t="17002" x="3532188" y="1100138"/>
          <p14:tracePt t="17009" x="3548063" y="1100138"/>
          <p14:tracePt t="17020" x="3603625" y="1100138"/>
          <p14:tracePt t="17025" x="3651250" y="1100138"/>
          <p14:tracePt t="17035" x="3730625" y="1100138"/>
          <p14:tracePt t="17041" x="3762375" y="1100138"/>
          <p14:tracePt t="17048" x="3833813" y="1100138"/>
          <p14:tracePt t="17055" x="3898900" y="1100138"/>
          <p14:tracePt t="17063" x="3946525" y="1100138"/>
          <p14:tracePt t="17073" x="3986213" y="1100138"/>
          <p14:tracePt t="17079" x="4010025" y="1100138"/>
          <p14:tracePt t="17086" x="4017963" y="1100138"/>
          <p14:tracePt t="17092" x="4025900" y="1100138"/>
          <p14:tracePt t="17197" x="4010025" y="1100138"/>
          <p14:tracePt t="17206" x="4002088" y="1100138"/>
          <p14:tracePt t="17212" x="3978275" y="1100138"/>
          <p14:tracePt t="17220" x="3946525" y="1100138"/>
          <p14:tracePt t="17227" x="3914775" y="1100138"/>
          <p14:tracePt t="17235" x="3859213" y="1108075"/>
          <p14:tracePt t="17242" x="3825875" y="1108075"/>
          <p14:tracePt t="17250" x="3778250" y="1108075"/>
          <p14:tracePt t="17258" x="3730625" y="1116013"/>
          <p14:tracePt t="17265" x="3683000" y="1116013"/>
          <p14:tracePt t="17272" x="3643313" y="1123950"/>
          <p14:tracePt t="17280" x="3603625" y="1123950"/>
          <p14:tracePt t="17288" x="3579813" y="1123950"/>
          <p14:tracePt t="17295" x="3563938" y="1123950"/>
          <p14:tracePt t="17303" x="3556000" y="1131888"/>
          <p14:tracePt t="17309" x="3548063" y="1131888"/>
          <p14:tracePt t="17325" x="3540125" y="1131888"/>
          <p14:tracePt t="17347" x="3532188" y="1131888"/>
          <p14:tracePt t="17490" x="3540125" y="1131888"/>
          <p14:tracePt t="17497" x="3556000" y="1131888"/>
          <p14:tracePt t="17512" x="3563938" y="1131888"/>
          <p14:tracePt t="17520" x="3571875" y="1131888"/>
          <p14:tracePt t="17527" x="3579813" y="1131888"/>
          <p14:tracePt t="17535" x="3587750" y="1131888"/>
          <p14:tracePt t="17549" x="3603625" y="1131888"/>
          <p14:tracePt t="17572" x="3611563" y="1131888"/>
          <p14:tracePt t="17580" x="3611563" y="1123950"/>
          <p14:tracePt t="17595" x="3619500" y="1123950"/>
          <p14:tracePt t="17603" x="3627438" y="1123950"/>
          <p14:tracePt t="17610" x="3635375" y="1123950"/>
          <p14:tracePt t="17618" x="3651250" y="1123950"/>
          <p14:tracePt t="17625" x="3675063" y="1123950"/>
          <p14:tracePt t="17632" x="3706813" y="1123950"/>
          <p14:tracePt t="17640" x="3730625" y="1123950"/>
          <p14:tracePt t="17647" x="3762375" y="1123950"/>
          <p14:tracePt t="17655" x="3786188" y="1123950"/>
          <p14:tracePt t="17662" x="3802063" y="1123950"/>
          <p14:tracePt t="17670" x="3817938" y="1123950"/>
          <p14:tracePt t="17679" x="3843338" y="1123950"/>
          <p14:tracePt t="17685" x="3851275" y="1123950"/>
          <p14:tracePt t="17693" x="3859213" y="1123950"/>
          <p14:tracePt t="17700" x="3867150" y="1123950"/>
          <p14:tracePt t="17759" x="3875088" y="1116013"/>
          <p14:tracePt t="17768" x="3875088" y="1108075"/>
          <p14:tracePt t="17775" x="3875088" y="1100138"/>
          <p14:tracePt t="17782" x="3875088" y="1084263"/>
          <p14:tracePt t="17790" x="3875088" y="1060450"/>
          <p14:tracePt t="17798" x="3875088" y="1036638"/>
          <p14:tracePt t="17805" x="3875088" y="1012825"/>
          <p14:tracePt t="17813" x="3875088" y="996950"/>
          <p14:tracePt t="17820" x="3875088" y="973138"/>
          <p14:tracePt t="17827" x="3875088" y="957263"/>
          <p14:tracePt t="17842" x="3875088" y="933450"/>
          <p14:tracePt t="17857" x="3875088" y="925513"/>
          <p14:tracePt t="17880" x="3875088" y="917575"/>
          <p14:tracePt t="17895" x="3875088" y="909638"/>
          <p14:tracePt t="17912" x="3875088" y="901700"/>
          <p14:tracePt t="17925" x="3875088" y="885825"/>
          <p14:tracePt t="17932" x="3875088" y="869950"/>
          <p14:tracePt t="17939" x="3875088" y="862013"/>
          <p14:tracePt t="17947" x="3875088" y="844550"/>
          <p14:tracePt t="17955" x="3875088" y="828675"/>
          <p14:tracePt t="17962" x="3875088" y="820738"/>
          <p14:tracePt t="17970" x="3875088" y="804863"/>
          <p14:tracePt t="17977" x="3875088" y="796925"/>
          <p14:tracePt t="18074" x="3875088" y="804863"/>
          <p14:tracePt t="18090" x="3875088" y="812800"/>
          <p14:tracePt t="18097" x="3875088" y="828675"/>
          <p14:tracePt t="18105" x="3867150" y="844550"/>
          <p14:tracePt t="18121" x="3867150" y="862013"/>
          <p14:tracePt t="18128" x="3859213" y="862013"/>
          <p14:tracePt t="18136" x="3859213" y="869950"/>
          <p14:tracePt t="18143" x="3851275" y="869950"/>
          <p14:tracePt t="18150" x="3843338" y="869950"/>
          <p14:tracePt t="18157" x="3833813" y="869950"/>
          <p14:tracePt t="18165" x="3825875" y="869950"/>
          <p14:tracePt t="18172" x="3817938" y="869950"/>
          <p14:tracePt t="18180" x="3802063" y="877888"/>
          <p14:tracePt t="18188" x="3778250" y="877888"/>
          <p14:tracePt t="18195" x="3754438" y="885825"/>
          <p14:tracePt t="18202" x="3746500" y="885825"/>
          <p14:tracePt t="18210" x="3722688" y="893763"/>
          <p14:tracePt t="18218" x="3706813" y="893763"/>
          <p14:tracePt t="18224" x="3698875" y="893763"/>
          <p14:tracePt t="18232" x="3675063" y="893763"/>
          <p14:tracePt t="18239" x="3659188" y="893763"/>
          <p14:tracePt t="18248" x="3643313" y="893763"/>
          <p14:tracePt t="18255" x="3635375" y="901700"/>
          <p14:tracePt t="18262" x="3619500" y="901700"/>
          <p14:tracePt t="18270" x="3611563" y="901700"/>
          <p14:tracePt t="18278" x="3611563" y="909638"/>
          <p14:tracePt t="18285" x="3595688" y="909638"/>
          <p14:tracePt t="18293" x="3595688" y="917575"/>
          <p14:tracePt t="18300" x="3587750" y="925513"/>
          <p14:tracePt t="18308" x="3579813" y="933450"/>
          <p14:tracePt t="18315" x="3563938" y="941388"/>
          <p14:tracePt t="18329" x="3556000" y="949325"/>
          <p14:tracePt t="18338" x="3548063" y="957263"/>
          <p14:tracePt t="18345" x="3540125" y="965200"/>
          <p14:tracePt t="18352" x="3532188" y="981075"/>
          <p14:tracePt t="18360" x="3524250" y="981075"/>
          <p14:tracePt t="18367" x="3516313" y="996950"/>
          <p14:tracePt t="18382" x="3508375" y="1004888"/>
          <p14:tracePt t="18389" x="3500438" y="1004888"/>
          <p14:tracePt t="18397" x="3500438" y="1012825"/>
          <p14:tracePt t="18405" x="3492500" y="1012825"/>
          <p14:tracePt t="18412" x="3484563" y="1028700"/>
          <p14:tracePt t="18420" x="3476625" y="1028700"/>
          <p14:tracePt t="18428" x="3476625" y="1044575"/>
          <p14:tracePt t="18436" x="3467100" y="1052513"/>
          <p14:tracePt t="18442" x="3459163" y="1060450"/>
          <p14:tracePt t="18450" x="3459163" y="1076325"/>
          <p14:tracePt t="18465" x="3459163" y="1084263"/>
          <p14:tracePt t="18562" x="3459163" y="1092200"/>
          <p14:tracePt t="18577" x="3459163" y="1100138"/>
          <p14:tracePt t="18586" x="3467100" y="1100138"/>
          <p14:tracePt t="18592" x="3467100" y="1108075"/>
          <p14:tracePt t="18607" x="3476625" y="1108075"/>
          <p14:tracePt t="18614" x="3476625" y="1116013"/>
          <p14:tracePt t="18622" x="3484563" y="1116013"/>
          <p14:tracePt t="18638" x="3492500" y="1116013"/>
          <p14:tracePt t="18645" x="3500438" y="1123950"/>
          <p14:tracePt t="18661" x="3508375" y="1123950"/>
          <p14:tracePt t="18668" x="3516313" y="1131888"/>
          <p14:tracePt t="18675" x="3524250" y="1131888"/>
          <p14:tracePt t="18682" x="3524250" y="1139825"/>
          <p14:tracePt t="18690" x="3532188" y="1139825"/>
          <p14:tracePt t="18697" x="3540125" y="1147763"/>
          <p14:tracePt t="18712" x="3556000" y="1155700"/>
          <p14:tracePt t="18721" x="3556000" y="1163638"/>
          <p14:tracePt t="18727" x="3563938" y="1163638"/>
          <p14:tracePt t="18735" x="3563938" y="1171575"/>
          <p14:tracePt t="18742" x="3571875" y="1171575"/>
          <p14:tracePt t="18750" x="3579813" y="1179513"/>
          <p14:tracePt t="18765" x="3587750" y="1187450"/>
          <p14:tracePt t="18772" x="3595688" y="1195388"/>
          <p14:tracePt t="18780" x="3611563" y="1220788"/>
          <p14:tracePt t="18795" x="3619500" y="1236663"/>
          <p14:tracePt t="18803" x="3627438" y="1260475"/>
          <p14:tracePt t="18810" x="3635375" y="1284288"/>
          <p14:tracePt t="18818" x="3651250" y="1308100"/>
          <p14:tracePt t="18825" x="3651250" y="1339850"/>
          <p14:tracePt t="18833" x="3659188" y="1355725"/>
          <p14:tracePt t="18840" x="3675063" y="1379538"/>
          <p14:tracePt t="18847" x="3683000" y="1419225"/>
          <p14:tracePt t="18855" x="3690938" y="1450975"/>
          <p14:tracePt t="18862" x="3690938" y="1482725"/>
          <p14:tracePt t="18870" x="3698875" y="1506538"/>
          <p14:tracePt t="18878" x="3698875" y="1522413"/>
          <p14:tracePt t="18892" x="3706813" y="1547813"/>
          <p14:tracePt t="18895" x="3706813" y="1555750"/>
          <p14:tracePt t="18901" x="3706813" y="1563688"/>
          <p14:tracePt t="18907" x="3706813" y="1579563"/>
          <p14:tracePt t="18915" x="3706813" y="1595438"/>
          <p14:tracePt t="18922" x="3706813" y="1619250"/>
          <p14:tracePt t="18938" x="3706813" y="1635125"/>
          <p14:tracePt t="18945" x="3706813" y="1666875"/>
          <p14:tracePt t="18952" x="3706813" y="1690688"/>
          <p14:tracePt t="18960" x="3706813" y="1714500"/>
          <p14:tracePt t="18968" x="3706813" y="1730375"/>
          <p14:tracePt t="18974" x="3714750" y="1754188"/>
          <p14:tracePt t="18982" x="3714750" y="1770063"/>
          <p14:tracePt t="18990" x="3714750" y="1793875"/>
          <p14:tracePt t="18998" x="3714750" y="1809750"/>
          <p14:tracePt t="19005" x="3722688" y="1817688"/>
          <p14:tracePt t="19013" x="3730625" y="1841500"/>
          <p14:tracePt t="19021" x="3738563" y="1857375"/>
          <p14:tracePt t="19027" x="3738563" y="1865313"/>
          <p14:tracePt t="19036" x="3746500" y="1873250"/>
          <p14:tracePt t="19042" x="3754438" y="1881188"/>
          <p14:tracePt t="19057" x="3762375" y="1890713"/>
          <p14:tracePt t="19065" x="3762375" y="1898650"/>
          <p14:tracePt t="19072" x="3778250" y="1906588"/>
          <p14:tracePt t="19080" x="3786188" y="1914525"/>
          <p14:tracePt t="19088" x="3802063" y="1930400"/>
          <p14:tracePt t="19095" x="3810000" y="1930400"/>
          <p14:tracePt t="19103" x="3810000" y="1938338"/>
          <p14:tracePt t="19110" x="3817938" y="1946275"/>
          <p14:tracePt t="19118" x="3825875" y="1946275"/>
          <p14:tracePt t="19125" x="3833813" y="1954213"/>
          <p14:tracePt t="19140" x="3851275" y="1954213"/>
          <p14:tracePt t="19155" x="3859213" y="1962150"/>
          <p14:tracePt t="19163" x="3867150" y="1970088"/>
          <p14:tracePt t="19170" x="3875088" y="1970088"/>
          <p14:tracePt t="19178" x="3883025" y="1970088"/>
          <p14:tracePt t="19193" x="3890963" y="1970088"/>
          <p14:tracePt t="19200" x="3898900" y="1970088"/>
          <p14:tracePt t="19208" x="3906838" y="1978025"/>
          <p14:tracePt t="19219" x="3914775" y="1978025"/>
          <p14:tracePt t="19226" x="3922713" y="1985963"/>
          <p14:tracePt t="19230" x="3930650" y="1985963"/>
          <p14:tracePt t="19238" x="3938588" y="1993900"/>
          <p14:tracePt t="19245" x="3946525" y="1993900"/>
          <p14:tracePt t="19252" x="3946525" y="2001838"/>
          <p14:tracePt t="19260" x="3954463" y="2001838"/>
          <p14:tracePt t="19268" x="3962400" y="2001838"/>
          <p14:tracePt t="19282" x="3970338" y="2001838"/>
          <p14:tracePt t="19305" x="3970338" y="2009775"/>
          <p14:tracePt t="19327" x="3978275" y="2009775"/>
          <p14:tracePt t="19335" x="3978275" y="2017713"/>
          <p14:tracePt t="19357" x="3978275" y="2025650"/>
          <p14:tracePt t="19372" x="3978275" y="2033588"/>
          <p14:tracePt t="19381" x="3986213" y="2033588"/>
          <p14:tracePt t="19395" x="3986213" y="2049463"/>
          <p14:tracePt t="19403" x="3994150" y="2049463"/>
          <p14:tracePt t="19411" x="3994150" y="2057400"/>
          <p14:tracePt t="19418" x="3994150" y="2065338"/>
          <p14:tracePt t="19426" x="3994150" y="2073275"/>
          <p14:tracePt t="19432" x="4002088" y="2089150"/>
          <p14:tracePt t="19440" x="4002088" y="2097088"/>
          <p14:tracePt t="19448" x="4010025" y="2105025"/>
          <p14:tracePt t="19455" x="4010025" y="2120900"/>
          <p14:tracePt t="19462" x="4010025" y="2128838"/>
          <p14:tracePt t="19470" x="4017963" y="2136775"/>
          <p14:tracePt t="19477" x="4025900" y="2152650"/>
          <p14:tracePt t="19485" x="4025900" y="2160588"/>
          <p14:tracePt t="19492" x="4025900" y="2168525"/>
          <p14:tracePt t="19501" x="4025900" y="2184400"/>
          <p14:tracePt t="19507" x="4033838" y="2200275"/>
          <p14:tracePt t="19515" x="4033838" y="2208213"/>
          <p14:tracePt t="19522" x="4041775" y="2216150"/>
          <p14:tracePt t="19530" x="4041775" y="2241550"/>
          <p14:tracePt t="19538" x="4049713" y="2257425"/>
          <p14:tracePt t="19545" x="4049713" y="2273300"/>
          <p14:tracePt t="19552" x="4049713" y="2289175"/>
          <p14:tracePt t="19560" x="4049713" y="2297113"/>
          <p14:tracePt t="19569" x="4057650" y="2320925"/>
          <p14:tracePt t="19575" x="4057650" y="2336800"/>
          <p14:tracePt t="19582" x="4057650" y="2344738"/>
          <p14:tracePt t="19590" x="4057650" y="2352675"/>
          <p14:tracePt t="19597" x="4057650" y="2360613"/>
          <p14:tracePt t="19613" x="4057650" y="2368550"/>
          <p14:tracePt t="19620" x="4057650" y="2376488"/>
          <p14:tracePt t="19635" x="4057650" y="2384425"/>
          <p14:tracePt t="19642" x="4057650" y="2392363"/>
          <p14:tracePt t="19658" x="4057650" y="2400300"/>
          <p14:tracePt t="19672" x="4057650" y="2408238"/>
          <p14:tracePt t="19710" x="4049713" y="2408238"/>
          <p14:tracePt t="19733" x="4049713" y="2416175"/>
          <p14:tracePt t="19748" x="4049713" y="2424113"/>
          <p14:tracePt t="19762" x="4049713" y="2432050"/>
          <p14:tracePt t="22998" x="4002088" y="2312988"/>
          <p14:tracePt t="22999" x="3898900" y="2097088"/>
          <p14:tracePt t="23002" x="3851275" y="2009775"/>
          <p14:tracePt t="23003" x="3810000" y="1922463"/>
          <p14:tracePt t="23011" x="3786188" y="1849438"/>
          <p14:tracePt t="23018" x="3754438" y="1778000"/>
          <p14:tracePt t="23026" x="3738563" y="1722438"/>
          <p14:tracePt t="23034" x="3738563" y="1682750"/>
          <p14:tracePt t="23040" x="3730625" y="1651000"/>
          <p14:tracePt t="23050" x="3730625" y="1627188"/>
          <p14:tracePt t="23055" x="3730625" y="1611313"/>
          <p14:tracePt t="23064" x="3722688" y="1595438"/>
          <p14:tracePt t="23070" x="3722688" y="1579563"/>
          <p14:tracePt t="23079" x="3722688" y="1563688"/>
          <p14:tracePt t="23086" x="3714750" y="1538288"/>
          <p14:tracePt t="23093" x="3714750" y="1522413"/>
          <p14:tracePt t="23100" x="3714750" y="1498600"/>
          <p14:tracePt t="23108" x="3706813" y="1458913"/>
          <p14:tracePt t="23116" x="3698875" y="1435100"/>
          <p14:tracePt t="23124" x="3675063" y="1403350"/>
          <p14:tracePt t="23131" x="3651250" y="1363663"/>
          <p14:tracePt t="23137" x="3619500" y="1323975"/>
          <p14:tracePt t="23146" x="3587750" y="1284288"/>
          <p14:tracePt t="23153" x="3556000" y="1260475"/>
          <p14:tracePt t="23161" x="3516313" y="1228725"/>
          <p14:tracePt t="23169" x="3476625" y="1187450"/>
          <p14:tracePt t="23176" x="3427413" y="1163638"/>
          <p14:tracePt t="23184" x="3387725" y="1131888"/>
          <p14:tracePt t="23191" x="3371850" y="1116013"/>
          <p14:tracePt t="23200" x="3355975" y="1100138"/>
          <p14:tracePt t="23205" x="3332163" y="1092200"/>
          <p14:tracePt t="23213" x="3316288" y="1076325"/>
          <p14:tracePt t="23220" x="3308350" y="1068388"/>
          <p14:tracePt t="23228" x="3300413" y="1068388"/>
          <p14:tracePt t="23235" x="3300413" y="1060450"/>
          <p14:tracePt t="23243" x="3292475" y="1060450"/>
          <p14:tracePt t="23257" x="3284538" y="1052513"/>
          <p14:tracePt t="23267" x="3276600" y="1052513"/>
          <p14:tracePt t="23272" x="3260725" y="1044575"/>
          <p14:tracePt t="23282" x="3252788" y="1044575"/>
          <p14:tracePt t="23288" x="3244850" y="1036638"/>
          <p14:tracePt t="23295" x="3228975" y="1036638"/>
          <p14:tracePt t="23310" x="3221038" y="1036638"/>
          <p14:tracePt t="23318" x="3197225" y="1036638"/>
          <p14:tracePt t="23325" x="3181350" y="1036638"/>
          <p14:tracePt t="23332" x="3157538" y="1036638"/>
          <p14:tracePt t="23340" x="3133725" y="1036638"/>
          <p14:tracePt t="23348" x="3125788" y="1036638"/>
          <p14:tracePt t="23355" x="3109913" y="1044575"/>
          <p14:tracePt t="23364" x="3100388" y="1044575"/>
          <p14:tracePt t="23370" x="3084513" y="1044575"/>
          <p14:tracePt t="23377" x="3076575" y="1044575"/>
          <p14:tracePt t="23385" x="3068638" y="1044575"/>
          <p14:tracePt t="23392" x="3068638" y="1052513"/>
          <p14:tracePt t="23400" x="3060700" y="1052513"/>
          <p14:tracePt t="23415" x="3052763" y="1052513"/>
          <p14:tracePt t="23422" x="3044825" y="1052513"/>
          <p14:tracePt t="23431" x="3036888" y="1052513"/>
          <p14:tracePt t="23437" x="3021013" y="1052513"/>
          <p14:tracePt t="23445" x="3005138" y="1052513"/>
          <p14:tracePt t="23452" x="2997200" y="1052513"/>
          <p14:tracePt t="23459" x="2973388" y="1052513"/>
          <p14:tracePt t="23468" x="2941638" y="1052513"/>
          <p14:tracePt t="23475" x="2917825" y="1052513"/>
          <p14:tracePt t="23482" x="2886075" y="1052513"/>
          <p14:tracePt t="23490" x="2854325" y="1052513"/>
          <p14:tracePt t="23498" x="2838450" y="1052513"/>
          <p14:tracePt t="23505" x="2822575" y="1060450"/>
          <p14:tracePt t="23521" x="2814638" y="1060450"/>
          <p14:tracePt t="23737" x="2822575" y="1060450"/>
          <p14:tracePt t="23745" x="2838450" y="1060450"/>
          <p14:tracePt t="23755" x="2854325" y="1060450"/>
          <p14:tracePt t="23760" x="2870200" y="1052513"/>
          <p14:tracePt t="23768" x="2886075" y="1052513"/>
          <p14:tracePt t="23775" x="2917825" y="1052513"/>
          <p14:tracePt t="23783" x="2949575" y="1052513"/>
          <p14:tracePt t="23790" x="2997200" y="1052513"/>
          <p14:tracePt t="23798" x="3021013" y="1052513"/>
          <p14:tracePt t="23804" x="3060700" y="1052513"/>
          <p14:tracePt t="23813" x="3100388" y="1052513"/>
          <p14:tracePt t="23820" x="3157538" y="1052513"/>
          <p14:tracePt t="23828" x="3213100" y="1052513"/>
          <p14:tracePt t="23835" x="3276600" y="1052513"/>
          <p14:tracePt t="23842" x="3340100" y="1060450"/>
          <p14:tracePt t="23850" x="3403600" y="1060450"/>
          <p14:tracePt t="23858" x="3467100" y="1060450"/>
          <p14:tracePt t="23865" x="3508375" y="1060450"/>
          <p14:tracePt t="23872" x="3579813" y="1060450"/>
          <p14:tracePt t="23881" x="3643313" y="1060450"/>
          <p14:tracePt t="23888" x="3706813" y="1060450"/>
          <p14:tracePt t="23900" x="3770313" y="1068388"/>
          <p14:tracePt t="23902" x="3810000" y="1068388"/>
          <p14:tracePt t="23910" x="3859213" y="1068388"/>
          <p14:tracePt t="23918" x="3906838" y="1068388"/>
          <p14:tracePt t="23925" x="3938588" y="1068388"/>
          <p14:tracePt t="23933" x="3994150" y="1068388"/>
          <p14:tracePt t="23940" x="4041775" y="1068388"/>
          <p14:tracePt t="23948" x="4073525" y="1068388"/>
          <p14:tracePt t="23955" x="4105275" y="1068388"/>
          <p14:tracePt t="23962" x="4144963" y="1068388"/>
          <p14:tracePt t="23970" x="4168775" y="1068388"/>
          <p14:tracePt t="23978" x="4200525" y="1068388"/>
          <p14:tracePt t="23985" x="4241800" y="1068388"/>
          <p14:tracePt t="23992" x="4289425" y="1068388"/>
          <p14:tracePt t="24000" x="4313238" y="1068388"/>
          <p14:tracePt t="24008" x="4329113" y="1068388"/>
          <p14:tracePt t="24015" x="4337050" y="1060450"/>
          <p14:tracePt t="24022" x="4344988" y="1060450"/>
          <p14:tracePt t="24031" x="4360863" y="1060450"/>
          <p14:tracePt t="24038" x="4376738" y="1060450"/>
          <p14:tracePt t="24045" x="4392613" y="1060450"/>
          <p14:tracePt t="24052" x="4408488" y="1060450"/>
          <p14:tracePt t="24060" x="4424363" y="1060450"/>
          <p14:tracePt t="24068" x="4432300" y="1060450"/>
          <p14:tracePt t="24075" x="4456113" y="1060450"/>
          <p14:tracePt t="24083" x="4479925" y="1060450"/>
          <p14:tracePt t="24090" x="4487863" y="1060450"/>
          <p14:tracePt t="24098" x="4495800" y="1060450"/>
          <p14:tracePt t="24105" x="4503738" y="1060450"/>
          <p14:tracePt t="24195" x="4495800" y="1060450"/>
          <p14:tracePt t="24202" x="4479925" y="1060450"/>
          <p14:tracePt t="24210" x="4448175" y="1060450"/>
          <p14:tracePt t="24218" x="4416425" y="1060450"/>
          <p14:tracePt t="24225" x="4368800" y="1060450"/>
          <p14:tracePt t="24233" x="4305300" y="1060450"/>
          <p14:tracePt t="24240" x="4217988" y="1076325"/>
          <p14:tracePt t="24247" x="4144963" y="1084263"/>
          <p14:tracePt t="24255" x="4049713" y="1084263"/>
          <p14:tracePt t="24262" x="3986213" y="1092200"/>
          <p14:tracePt t="24270" x="3906838" y="1100138"/>
          <p14:tracePt t="24278" x="3843338" y="1108075"/>
          <p14:tracePt t="24285" x="3754438" y="1116013"/>
          <p14:tracePt t="24293" x="3683000" y="1123950"/>
          <p14:tracePt t="24301" x="3603625" y="1131888"/>
          <p14:tracePt t="24308" x="3556000" y="1131888"/>
          <p14:tracePt t="24315" x="3508375" y="1139825"/>
          <p14:tracePt t="24322" x="3467100" y="1139825"/>
          <p14:tracePt t="24331" x="3443288" y="1139825"/>
          <p14:tracePt t="24337" x="3419475" y="1139825"/>
          <p14:tracePt t="24345" x="3395663" y="1139825"/>
          <p14:tracePt t="24352" x="3379788" y="1139825"/>
          <p14:tracePt t="24360" x="3355975" y="1139825"/>
          <p14:tracePt t="24367" x="3332163" y="1139825"/>
          <p14:tracePt t="24375" x="3316288" y="1139825"/>
          <p14:tracePt t="24383" x="3292475" y="1139825"/>
          <p14:tracePt t="24390" x="3268663" y="1139825"/>
          <p14:tracePt t="24398" x="3244850" y="1139825"/>
          <p14:tracePt t="24405" x="3213100" y="1139825"/>
          <p14:tracePt t="24413" x="3189288" y="1139825"/>
          <p14:tracePt t="24420" x="3157538" y="1139825"/>
          <p14:tracePt t="24427" x="3133725" y="1139825"/>
          <p14:tracePt t="24435" x="3109913" y="1139825"/>
          <p14:tracePt t="24443" x="3076575" y="1139825"/>
          <p14:tracePt t="24450" x="3052763" y="1139825"/>
          <p14:tracePt t="24458" x="3021013" y="1139825"/>
          <p14:tracePt t="24465" x="2997200" y="1139825"/>
          <p14:tracePt t="24472" x="2973388" y="1139825"/>
          <p14:tracePt t="24481" x="2957513" y="1139825"/>
          <p14:tracePt t="24488" x="2933700" y="1139825"/>
          <p14:tracePt t="24495" x="2901950" y="1139825"/>
          <p14:tracePt t="24502" x="2878138" y="1139825"/>
          <p14:tracePt t="24510" x="2846388" y="1139825"/>
          <p14:tracePt t="24517" x="2822575" y="1139825"/>
          <p14:tracePt t="24525" x="2782888" y="1139825"/>
          <p14:tracePt t="24533" x="2774950" y="1139825"/>
          <p14:tracePt t="24540" x="2767013" y="1139825"/>
          <p14:tracePt t="25447" x="2751138" y="1139825"/>
          <p14:tracePt t="25455" x="2733675" y="1139825"/>
          <p14:tracePt t="25463" x="2717800" y="1139825"/>
          <p14:tracePt t="25470" x="2693988" y="1139825"/>
          <p14:tracePt t="25478" x="2678113" y="1139825"/>
          <p14:tracePt t="25485" x="2662238" y="1139825"/>
          <p14:tracePt t="25492" x="2654300" y="1139825"/>
          <p14:tracePt t="25501" x="2646363" y="1139825"/>
          <p14:tracePt t="25560" x="2638425" y="1139825"/>
          <p14:tracePt t="25567" x="2630488" y="1139825"/>
          <p14:tracePt t="25575" x="2622550" y="1139825"/>
          <p14:tracePt t="25582" x="2606675" y="1139825"/>
          <p14:tracePt t="25590" x="2598738" y="1139825"/>
          <p14:tracePt t="25598" x="2582863" y="1139825"/>
          <p14:tracePt t="25605" x="2574925" y="1139825"/>
          <p14:tracePt t="25613" x="2551113" y="1147763"/>
          <p14:tracePt t="25620" x="2543175" y="1155700"/>
          <p14:tracePt t="25627" x="2535238" y="1163638"/>
          <p14:tracePt t="25635" x="2527300" y="1171575"/>
          <p14:tracePt t="25643" x="2511425" y="1179513"/>
          <p14:tracePt t="25650" x="2511425" y="1187450"/>
          <p14:tracePt t="25665" x="2503488" y="1204913"/>
          <p14:tracePt t="25674" x="2495550" y="1212850"/>
          <p14:tracePt t="25680" x="2495550" y="1220788"/>
          <p14:tracePt t="25689" x="2479675" y="1228725"/>
          <p14:tracePt t="25697" x="2479675" y="1236663"/>
          <p14:tracePt t="25703" x="2471738" y="1252538"/>
          <p14:tracePt t="25710" x="2463800" y="1252538"/>
          <p14:tracePt t="25717" x="2463800" y="1260475"/>
          <p14:tracePt t="25733" x="2455863" y="1276350"/>
          <p14:tracePt t="25748" x="2455863" y="1284288"/>
          <p14:tracePt t="25755" x="2447925" y="1284288"/>
          <p14:tracePt t="25763" x="2447925" y="1292225"/>
          <p14:tracePt t="25778" x="2439988" y="1300163"/>
          <p14:tracePt t="25785" x="2432050" y="1300163"/>
          <p14:tracePt t="25792" x="2432050" y="1308100"/>
          <p14:tracePt t="25800" x="2424113" y="1308100"/>
          <p14:tracePt t="25807" x="2416175" y="1308100"/>
          <p14:tracePt t="25816" x="2400300" y="1316038"/>
          <p14:tracePt t="25822" x="2384425" y="1323975"/>
          <p14:tracePt t="25830" x="2366963" y="1323975"/>
          <p14:tracePt t="25838" x="2351088" y="1323975"/>
          <p14:tracePt t="25845" x="2327275" y="1323975"/>
          <p14:tracePt t="25853" x="2311400" y="1323975"/>
          <p14:tracePt t="25861" x="2295525" y="1323975"/>
          <p14:tracePt t="25868" x="2279650" y="1323975"/>
          <p14:tracePt t="25877" x="2263775" y="1323975"/>
          <p14:tracePt t="25882" x="2239963" y="1323975"/>
          <p14:tracePt t="25890" x="2216150" y="1323975"/>
          <p14:tracePt t="25898" x="2200275" y="1323975"/>
          <p14:tracePt t="25905" x="2184400" y="1323975"/>
          <p14:tracePt t="25913" x="2152650" y="1323975"/>
          <p14:tracePt t="25920" x="2128838" y="1323975"/>
          <p14:tracePt t="25928" x="2105025" y="1323975"/>
          <p14:tracePt t="25935" x="2081213" y="1323975"/>
          <p14:tracePt t="25942" x="2065338" y="1323975"/>
          <p14:tracePt t="25949" x="2041525" y="1323975"/>
          <p14:tracePt t="25957" x="2017713" y="1323975"/>
          <p14:tracePt t="25965" x="1992313" y="1323975"/>
          <p14:tracePt t="25972" x="1936750" y="1323975"/>
          <p14:tracePt t="25980" x="1905000" y="1323975"/>
          <p14:tracePt t="25988" x="1849438" y="1323975"/>
          <p14:tracePt t="25996" x="1817688" y="1323975"/>
          <p14:tracePt t="26002" x="1778000" y="1323975"/>
          <p14:tracePt t="26010" x="1746250" y="1323975"/>
          <p14:tracePt t="26017" x="1722438" y="1323975"/>
          <p14:tracePt t="26025" x="1690688" y="1323975"/>
          <p14:tracePt t="26033" x="1674813" y="1323975"/>
          <p14:tracePt t="26040" x="1651000" y="1323975"/>
          <p14:tracePt t="26048" x="1641475" y="1323975"/>
          <p14:tracePt t="26055" x="1617663" y="1316038"/>
          <p14:tracePt t="26063" x="1593850" y="1308100"/>
          <p14:tracePt t="26070" x="1570038" y="1300163"/>
          <p14:tracePt t="26078" x="1546225" y="1300163"/>
          <p14:tracePt t="26085" x="1530350" y="1292225"/>
          <p14:tracePt t="26092" x="1506538" y="1276350"/>
          <p14:tracePt t="26100" x="1482725" y="1276350"/>
          <p14:tracePt t="26107" x="1458913" y="1268413"/>
          <p14:tracePt t="26115" x="1443038" y="1260475"/>
          <p14:tracePt t="26122" x="1427163" y="1252538"/>
          <p14:tracePt t="26130" x="1411288" y="1252538"/>
          <p14:tracePt t="26138" x="1403350" y="1244600"/>
          <p14:tracePt t="26145" x="1387475" y="1244600"/>
          <p14:tracePt t="26152" x="1379538" y="1236663"/>
          <p14:tracePt t="26160" x="1363663" y="1236663"/>
          <p14:tracePt t="26175" x="1355725" y="1236663"/>
          <p14:tracePt t="26182" x="1347788" y="1236663"/>
          <p14:tracePt t="26280" x="1339850" y="1236663"/>
          <p14:tracePt t="26370" x="1331913" y="1236663"/>
          <p14:tracePt t="26392" x="1323975" y="1236663"/>
          <p14:tracePt t="26400" x="1316038" y="1236663"/>
          <p14:tracePt t="26423" x="1308100" y="1236663"/>
          <p14:tracePt t="26446" x="1300163" y="1236663"/>
          <p14:tracePt t="26640" x="1308100" y="1236663"/>
          <p14:tracePt t="26648" x="1316038" y="1236663"/>
          <p14:tracePt t="26655" x="1323975" y="1228725"/>
          <p14:tracePt t="26663" x="1331913" y="1228725"/>
          <p14:tracePt t="26670" x="1339850" y="1228725"/>
          <p14:tracePt t="26677" x="1347788" y="1228725"/>
          <p14:tracePt t="26685" x="1355725" y="1228725"/>
          <p14:tracePt t="26693" x="1363663" y="1228725"/>
          <p14:tracePt t="26700" x="1363663" y="1220788"/>
          <p14:tracePt t="26707" x="1371600" y="1220788"/>
          <p14:tracePt t="26805" x="1371600" y="1228725"/>
          <p14:tracePt t="26812" x="1371600" y="1236663"/>
          <p14:tracePt t="26820" x="1379538" y="1244600"/>
          <p14:tracePt t="26828" x="1387475" y="1244600"/>
          <p14:tracePt t="26835" x="1387475" y="1252538"/>
          <p14:tracePt t="26850" x="1395413" y="1260475"/>
          <p14:tracePt t="26865" x="1403350" y="1268413"/>
          <p14:tracePt t="26873" x="1403350" y="1276350"/>
          <p14:tracePt t="26898" x="1419225" y="1292225"/>
          <p14:tracePt t="26902" x="1427163" y="1300163"/>
          <p14:tracePt t="26911" x="1435100" y="1316038"/>
          <p14:tracePt t="26918" x="1443038" y="1316038"/>
          <p14:tracePt t="26925" x="1443038" y="1323975"/>
          <p14:tracePt t="26932" x="1450975" y="1339850"/>
          <p14:tracePt t="26940" x="1458913" y="1339850"/>
          <p14:tracePt t="26948" x="1458913" y="1355725"/>
          <p14:tracePt t="26955" x="1458913" y="1363663"/>
          <p14:tracePt t="26970" x="1466850" y="1379538"/>
          <p14:tracePt t="26985" x="1466850" y="1419225"/>
          <p14:tracePt t="26992" x="1466850" y="1435100"/>
          <p14:tracePt t="27000" x="1458913" y="1458913"/>
          <p14:tracePt t="27007" x="1450975" y="1474788"/>
          <p14:tracePt t="27015" x="1435100" y="1490663"/>
          <p14:tracePt t="27023" x="1435100" y="1498600"/>
          <p14:tracePt t="27030" x="1427163" y="1506538"/>
          <p14:tracePt t="27052" x="1427163" y="1514475"/>
          <p14:tracePt t="27157" x="1427163" y="1522413"/>
          <p14:tracePt t="27172" x="1427163" y="1530350"/>
          <p14:tracePt t="27181" x="1435100" y="1538288"/>
          <p14:tracePt t="27187" x="1443038" y="1547813"/>
          <p14:tracePt t="27195" x="1450975" y="1547813"/>
          <p14:tracePt t="27203" x="1466850" y="1563688"/>
          <p14:tracePt t="27218" x="1482725" y="1563688"/>
          <p14:tracePt t="27225" x="1482725" y="1571625"/>
          <p14:tracePt t="27232" x="1490663" y="1571625"/>
          <p14:tracePt t="27967" x="1498600" y="1571625"/>
          <p14:tracePt t="27985" x="1506538" y="1571625"/>
          <p14:tracePt t="27990" x="1514475" y="1571625"/>
          <p14:tracePt t="28020" x="1522413" y="1571625"/>
          <p14:tracePt t="28036" x="1530350" y="1571625"/>
          <p14:tracePt t="28117" x="1538288" y="1571625"/>
          <p14:tracePt t="28125" x="1546225" y="1571625"/>
          <p14:tracePt t="28133" x="1546225" y="1563688"/>
          <p14:tracePt t="28140" x="1554163" y="1563688"/>
          <p14:tracePt t="28147" x="1562100" y="1563688"/>
          <p14:tracePt t="28155" x="1570038" y="1555750"/>
          <p14:tracePt t="28171" x="1577975" y="1555750"/>
          <p14:tracePt t="28178" x="1593850" y="1555750"/>
          <p14:tracePt t="28185" x="1601788" y="1547813"/>
          <p14:tracePt t="28193" x="1609725" y="1538288"/>
          <p14:tracePt t="28200" x="1625600" y="1538288"/>
          <p14:tracePt t="28208" x="1641475" y="1530350"/>
          <p14:tracePt t="28214" x="1651000" y="1530350"/>
          <p14:tracePt t="28223" x="1666875" y="1530350"/>
          <p14:tracePt t="28230" x="1682750" y="1522413"/>
          <p14:tracePt t="28237" x="1698625" y="1514475"/>
          <p14:tracePt t="28245" x="1714500" y="1506538"/>
          <p14:tracePt t="28252" x="1730375" y="1498600"/>
          <p14:tracePt t="28261" x="1754188" y="1490663"/>
          <p14:tracePt t="28267" x="1762125" y="1490663"/>
          <p14:tracePt t="28275" x="1785938" y="1474788"/>
          <p14:tracePt t="28282" x="1801813" y="1474788"/>
          <p14:tracePt t="28290" x="1825625" y="1466850"/>
          <p14:tracePt t="28297" x="1841500" y="1466850"/>
          <p14:tracePt t="28305" x="1865313" y="1466850"/>
          <p14:tracePt t="28314" x="1881188" y="1458913"/>
          <p14:tracePt t="28320" x="1905000" y="1458913"/>
          <p14:tracePt t="28328" x="1920875" y="1458913"/>
          <p14:tracePt t="28335" x="1928813" y="1458913"/>
          <p14:tracePt t="28342" x="1944688" y="1458913"/>
          <p14:tracePt t="28357" x="1952625" y="1458913"/>
          <p14:tracePt t="28365" x="1960563" y="1458913"/>
          <p14:tracePt t="28380" x="1968500" y="1458913"/>
          <p14:tracePt t="28388" x="1976438" y="1458913"/>
          <p14:tracePt t="28395" x="1984375" y="1458913"/>
          <p14:tracePt t="28411" x="1992313" y="1458913"/>
          <p14:tracePt t="28417" x="2008188" y="1458913"/>
          <p14:tracePt t="28425" x="2017713" y="1450975"/>
          <p14:tracePt t="28433" x="2025650" y="1450975"/>
          <p14:tracePt t="28440" x="2049463" y="1450975"/>
          <p14:tracePt t="28447" x="2065338" y="1450975"/>
          <p14:tracePt t="28455" x="2089150" y="1443038"/>
          <p14:tracePt t="28463" x="2112963" y="1443038"/>
          <p14:tracePt t="28471" x="2128838" y="1443038"/>
          <p14:tracePt t="28477" x="2136775" y="1443038"/>
          <p14:tracePt t="28485" x="2160588" y="1435100"/>
          <p14:tracePt t="28492" x="2184400" y="1435100"/>
          <p14:tracePt t="28500" x="2200275" y="1427163"/>
          <p14:tracePt t="28507" x="2208213" y="1419225"/>
          <p14:tracePt t="28515" x="2216150" y="1419225"/>
          <p14:tracePt t="28522" x="2232025" y="1411288"/>
          <p14:tracePt t="28530" x="2239963" y="1403350"/>
          <p14:tracePt t="28538" x="2247900" y="1395413"/>
          <p14:tracePt t="28545" x="2255838" y="1387475"/>
          <p14:tracePt t="28552" x="2271713" y="1387475"/>
          <p14:tracePt t="28568" x="2279650" y="1379538"/>
          <p14:tracePt t="28574" x="2287588" y="1371600"/>
          <p14:tracePt t="28582" x="2295525" y="1371600"/>
          <p14:tracePt t="28597" x="2303463" y="1371600"/>
          <p14:tracePt t="28605" x="2303463" y="1363663"/>
          <p14:tracePt t="28613" x="2311400" y="1363663"/>
          <p14:tracePt t="28620" x="2319338" y="1355725"/>
          <p14:tracePt t="28643" x="2327275" y="1347788"/>
          <p14:tracePt t="28657" x="2327275" y="1339850"/>
          <p14:tracePt t="28664" x="2335213" y="1339850"/>
          <p14:tracePt t="28680" x="2335213" y="1331913"/>
          <p14:tracePt t="28711" x="2343150" y="1331913"/>
          <p14:tracePt t="28770" x="2343150" y="1323975"/>
          <p14:tracePt t="28779" x="2351088" y="1323975"/>
          <p14:tracePt t="29025" x="2343150" y="1331913"/>
          <p14:tracePt t="29033" x="2327275" y="1347788"/>
          <p14:tracePt t="29040" x="2311400" y="1363663"/>
          <p14:tracePt t="29047" x="2279650" y="1379538"/>
          <p14:tracePt t="29055" x="2271713" y="1395413"/>
          <p14:tracePt t="29063" x="2255838" y="1395413"/>
          <p14:tracePt t="29070" x="2239963" y="1411288"/>
          <p14:tracePt t="29078" x="2224088" y="1419225"/>
          <p14:tracePt t="29085" x="2216150" y="1427163"/>
          <p14:tracePt t="29092" x="2200275" y="1435100"/>
          <p14:tracePt t="29100" x="2192338" y="1443038"/>
          <p14:tracePt t="29108" x="2184400" y="1450975"/>
          <p14:tracePt t="29122" x="2176463" y="1450975"/>
          <p14:tracePt t="29130" x="2168525" y="1466850"/>
          <p14:tracePt t="29138" x="2160588" y="1466850"/>
          <p14:tracePt t="29145" x="2152650" y="1474788"/>
          <p14:tracePt t="29153" x="2144713" y="1482725"/>
          <p14:tracePt t="29160" x="2144713" y="1490663"/>
          <p14:tracePt t="29167" x="2136775" y="1490663"/>
          <p14:tracePt t="29176" x="2120900" y="1506538"/>
          <p14:tracePt t="29189" x="2112963" y="1514475"/>
          <p14:tracePt t="29198" x="2105025" y="1514475"/>
          <p14:tracePt t="29205" x="2105025" y="1522413"/>
          <p14:tracePt t="29213" x="2105025" y="1530350"/>
          <p14:tracePt t="29220" x="2097088" y="1530350"/>
          <p14:tracePt t="29235" x="2097088" y="1538288"/>
          <p14:tracePt t="29632" x="2105025" y="1530350"/>
          <p14:tracePt t="29640" x="2120900" y="1522413"/>
          <p14:tracePt t="29647" x="2136775" y="1498600"/>
          <p14:tracePt t="29655" x="2176463" y="1466850"/>
          <p14:tracePt t="29662" x="2208213" y="1450975"/>
          <p14:tracePt t="29670" x="2271713" y="1403350"/>
          <p14:tracePt t="29678" x="2327275" y="1379538"/>
          <p14:tracePt t="29685" x="2384425" y="1347788"/>
          <p14:tracePt t="29694" x="2439988" y="1323975"/>
          <p14:tracePt t="29701" x="2495550" y="1300163"/>
          <p14:tracePt t="29708" x="2535238" y="1284288"/>
          <p14:tracePt t="29715" x="2582863" y="1268413"/>
          <p14:tracePt t="29722" x="2614613" y="1252538"/>
          <p14:tracePt t="29729" x="2630488" y="1244600"/>
          <p14:tracePt t="29737" x="2662238" y="1236663"/>
          <p14:tracePt t="29745" x="2678113" y="1228725"/>
          <p14:tracePt t="29752" x="2693988" y="1220788"/>
          <p14:tracePt t="29760" x="2701925" y="1220788"/>
          <p14:tracePt t="29767" x="2717800" y="1212850"/>
          <p14:tracePt t="29782" x="2725738" y="1204913"/>
          <p14:tracePt t="29797" x="2733675" y="1204913"/>
          <p14:tracePt t="29805" x="2733675" y="1195388"/>
          <p14:tracePt t="29813" x="2733675" y="1187450"/>
          <p14:tracePt t="30015" x="2725738" y="1195388"/>
          <p14:tracePt t="30022" x="2717800" y="1195388"/>
          <p14:tracePt t="30030" x="2709863" y="1195388"/>
          <p14:tracePt t="30038" x="2709863" y="1204913"/>
          <p14:tracePt t="30045" x="2701925" y="1204913"/>
          <p14:tracePt t="30052" x="2686050" y="1212850"/>
          <p14:tracePt t="30060" x="2686050" y="1220788"/>
          <p14:tracePt t="30067" x="2662238" y="1228725"/>
          <p14:tracePt t="30076" x="2654300" y="1236663"/>
          <p14:tracePt t="30090" x="2646363" y="1236663"/>
          <p14:tracePt t="30105" x="2646363" y="1244600"/>
          <p14:tracePt t="30130" x="2638425" y="1244600"/>
          <p14:tracePt t="30135" x="2638425" y="1252538"/>
          <p14:tracePt t="30150" x="2630488" y="1252538"/>
          <p14:tracePt t="30158" x="2630488" y="1260475"/>
          <p14:tracePt t="30165" x="2630488" y="1268413"/>
          <p14:tracePt t="30188" x="2630488" y="1276350"/>
          <p14:tracePt t="30202" x="2622550" y="1276350"/>
          <p14:tracePt t="30218" x="2622550" y="1284288"/>
          <p14:tracePt t="30255" x="2622550" y="1292225"/>
          <p14:tracePt t="30262" x="2614613" y="1300163"/>
          <p14:tracePt t="30285" x="2614613" y="1308100"/>
          <p14:tracePt t="30322" x="2614613" y="1316038"/>
          <p14:tracePt t="30362" x="2614613" y="1323975"/>
          <p14:tracePt t="30391" x="2614613" y="1331913"/>
          <p14:tracePt t="30412" x="2614613" y="1339850"/>
          <p14:tracePt t="30435" x="2614613" y="1347788"/>
          <p14:tracePt t="30472" x="2614613" y="1355725"/>
          <p14:tracePt t="30480" x="2614613" y="1363663"/>
          <p14:tracePt t="30495" x="2614613" y="1371600"/>
          <p14:tracePt t="30510" x="2614613" y="1379538"/>
          <p14:tracePt t="30518" x="2614613" y="1403350"/>
          <p14:tracePt t="30549" x="2614613" y="1411288"/>
          <p14:tracePt t="30637" x="2606675" y="1411288"/>
          <p14:tracePt t="30645" x="2598738" y="1411288"/>
          <p14:tracePt t="30668" x="2598738" y="1403350"/>
          <p14:tracePt t="30676" x="2598738" y="1395413"/>
          <p14:tracePt t="30690" x="2598738" y="1387475"/>
          <p14:tracePt t="30697" x="2598738" y="1379538"/>
          <p14:tracePt t="30705" x="2598738" y="1371600"/>
          <p14:tracePt t="30712" x="2598738" y="1363663"/>
          <p14:tracePt t="30720" x="2598738" y="1355725"/>
          <p14:tracePt t="30728" x="2598738" y="1347788"/>
          <p14:tracePt t="30735" x="2598738" y="1331913"/>
          <p14:tracePt t="30750" x="2598738" y="1323975"/>
          <p14:tracePt t="30758" x="2598738" y="1316038"/>
          <p14:tracePt t="30765" x="2598738" y="1308100"/>
          <p14:tracePt t="30772" x="2598738" y="1292225"/>
          <p14:tracePt t="30779" x="2598738" y="1276350"/>
          <p14:tracePt t="30795" x="2598738" y="1260475"/>
          <p14:tracePt t="30802" x="2598738" y="1244600"/>
          <p14:tracePt t="30811" x="2598738" y="1228725"/>
          <p14:tracePt t="30818" x="2598738" y="1212850"/>
          <p14:tracePt t="30826" x="2598738" y="1179513"/>
          <p14:tracePt t="30832" x="2606675" y="1163638"/>
          <p14:tracePt t="30841" x="2614613" y="1139825"/>
          <p14:tracePt t="30847" x="2622550" y="1131888"/>
          <p14:tracePt t="30856" x="2622550" y="1116013"/>
          <p14:tracePt t="30953" x="2622550" y="1131888"/>
          <p14:tracePt t="30961" x="2622550" y="1163638"/>
          <p14:tracePt t="30968" x="2622550" y="1187450"/>
          <p14:tracePt t="30975" x="2622550" y="1220788"/>
          <p14:tracePt t="30983" x="2622550" y="1268413"/>
          <p14:tracePt t="30990" x="2622550" y="1308100"/>
          <p14:tracePt t="30998" x="2622550" y="1355725"/>
          <p14:tracePt t="31005" x="2622550" y="1403350"/>
          <p14:tracePt t="31012" x="2622550" y="1450975"/>
          <p14:tracePt t="31020" x="2622550" y="1490663"/>
          <p14:tracePt t="31028" x="2622550" y="1522413"/>
          <p14:tracePt t="31035" x="2622550" y="1555750"/>
          <p14:tracePt t="31042" x="2622550" y="1579563"/>
          <p14:tracePt t="31050" x="2622550" y="1595438"/>
          <p14:tracePt t="31058" x="2622550" y="1603375"/>
          <p14:tracePt t="31066" x="2622550" y="1627188"/>
          <p14:tracePt t="31072" x="2622550" y="1635125"/>
          <p14:tracePt t="31079" x="2622550" y="1651000"/>
          <p14:tracePt t="31095" x="2622550" y="1658938"/>
          <p14:tracePt t="31111" x="2622550" y="1666875"/>
          <p14:tracePt t="31125" x="2622550" y="1674813"/>
          <p14:tracePt t="31815" x="2622550" y="1666875"/>
          <p14:tracePt t="31830" x="2630488" y="1658938"/>
          <p14:tracePt t="31838" x="2630488" y="1651000"/>
          <p14:tracePt t="31845" x="2638425" y="1643063"/>
          <p14:tracePt t="31860" x="2638425" y="1635125"/>
          <p14:tracePt t="31868" x="2638425" y="1627188"/>
          <p14:tracePt t="31875" x="2638425" y="1619250"/>
          <p14:tracePt t="31894" x="2646363" y="1611313"/>
          <p14:tracePt t="31905" x="2646363" y="1603375"/>
          <p14:tracePt t="31912" x="2646363" y="1595438"/>
          <p14:tracePt t="31920" x="2646363" y="1587500"/>
          <p14:tracePt t="31928" x="2654300" y="1579563"/>
          <p14:tracePt t="31943" x="2662238" y="1571625"/>
          <p14:tracePt t="31950" x="2662238" y="1563688"/>
          <p14:tracePt t="31958" x="2662238" y="1555750"/>
          <p14:tracePt t="31965" x="2670175" y="1555750"/>
          <p14:tracePt t="31972" x="2670175" y="1547813"/>
          <p14:tracePt t="31980" x="2670175" y="1538288"/>
          <p14:tracePt t="31995" x="2678113" y="1530350"/>
          <p14:tracePt t="32010" x="2678113" y="1522413"/>
          <p14:tracePt t="32017" x="2686050" y="1522413"/>
          <p14:tracePt t="32024" x="2693988" y="1506538"/>
          <p14:tracePt t="32041" x="2693988" y="1498600"/>
          <p14:tracePt t="32055" x="2701925" y="1498600"/>
          <p14:tracePt t="32062" x="2701925" y="1490663"/>
          <p14:tracePt t="32085" x="2709863" y="1490663"/>
          <p14:tracePt t="32092" x="2709863" y="1482725"/>
          <p14:tracePt t="32109" x="2709863" y="1474788"/>
          <p14:tracePt t="32115" x="2717800" y="1474788"/>
          <p14:tracePt t="32122" x="2725738" y="1466850"/>
          <p14:tracePt t="32139" x="2733675" y="1458913"/>
          <p14:tracePt t="32145" x="2741613" y="1443038"/>
          <p14:tracePt t="32152" x="2751138" y="1443038"/>
          <p14:tracePt t="32160" x="2751138" y="1427163"/>
          <p14:tracePt t="32168" x="2759075" y="1427163"/>
          <p14:tracePt t="32174" x="2759075" y="1411288"/>
          <p14:tracePt t="32182" x="2774950" y="1403350"/>
          <p14:tracePt t="32191" x="2782888" y="1395413"/>
          <p14:tracePt t="32197" x="2782888" y="1379538"/>
          <p14:tracePt t="32205" x="2790825" y="1379538"/>
          <p14:tracePt t="32212" x="2790825" y="1371600"/>
          <p14:tracePt t="32220" x="2798763" y="1363663"/>
          <p14:tracePt t="32227" x="2806700" y="1355725"/>
          <p14:tracePt t="32235" x="2814638" y="1339850"/>
          <p14:tracePt t="32243" x="2822575" y="1339850"/>
          <p14:tracePt t="32250" x="2830513" y="1323975"/>
          <p14:tracePt t="32257" x="2838450" y="1308100"/>
          <p14:tracePt t="32265" x="2846388" y="1300163"/>
          <p14:tracePt t="32272" x="2854325" y="1292225"/>
          <p14:tracePt t="32280" x="2854325" y="1276350"/>
          <p14:tracePt t="32287" x="2878138" y="1252538"/>
          <p14:tracePt t="32295" x="2878138" y="1244600"/>
          <p14:tracePt t="32302" x="2886075" y="1244600"/>
          <p14:tracePt t="32310" x="2894013" y="1236663"/>
          <p14:tracePt t="32318" x="2901950" y="1228725"/>
          <p14:tracePt t="32325" x="2909888" y="1220788"/>
          <p14:tracePt t="32333" x="2917825" y="1212850"/>
          <p14:tracePt t="32341" x="2933700" y="1204913"/>
          <p14:tracePt t="32347" x="2941638" y="1195388"/>
          <p14:tracePt t="32355" x="2957513" y="1179513"/>
          <p14:tracePt t="32362" x="2965450" y="1179513"/>
          <p14:tracePt t="32370" x="2973388" y="1171575"/>
          <p14:tracePt t="32377" x="2997200" y="1163638"/>
          <p14:tracePt t="32385" x="3005138" y="1155700"/>
          <p14:tracePt t="32393" x="3021013" y="1147763"/>
          <p14:tracePt t="32400" x="3036888" y="1139825"/>
          <p14:tracePt t="32408" x="3076575" y="1131888"/>
          <p14:tracePt t="32415" x="3100388" y="1116013"/>
          <p14:tracePt t="32422" x="3133725" y="1108075"/>
          <p14:tracePt t="32430" x="3165475" y="1100138"/>
          <p14:tracePt t="32438" x="3189288" y="1092200"/>
          <p14:tracePt t="32445" x="3213100" y="1076325"/>
          <p14:tracePt t="32452" x="3236913" y="1068388"/>
          <p14:tracePt t="32460" x="3252788" y="1060450"/>
          <p14:tracePt t="32467" x="3276600" y="1044575"/>
          <p14:tracePt t="32475" x="3284538" y="1044575"/>
          <p14:tracePt t="32483" x="3292475" y="1036638"/>
          <p14:tracePt t="32491" x="3300413" y="1028700"/>
          <p14:tracePt t="32498" x="3308350" y="1020763"/>
          <p14:tracePt t="32505" x="3308350" y="1012825"/>
          <p14:tracePt t="32512" x="3316288" y="1012825"/>
          <p14:tracePt t="32527" x="3324225" y="1012825"/>
          <p14:tracePt t="32535" x="3324225" y="1004888"/>
          <p14:tracePt t="32670" x="3332163" y="1004888"/>
          <p14:tracePt t="32677" x="3348038" y="1004888"/>
          <p14:tracePt t="32685" x="3363913" y="1004888"/>
          <p14:tracePt t="32693" x="3395663" y="1004888"/>
          <p14:tracePt t="32699" x="3419475" y="1004888"/>
          <p14:tracePt t="32708" x="3459163" y="1004888"/>
          <p14:tracePt t="32715" x="3516313" y="1012825"/>
          <p14:tracePt t="32723" x="3571875" y="1012825"/>
          <p14:tracePt t="32730" x="3611563" y="1012825"/>
          <p14:tracePt t="32737" x="3651250" y="1012825"/>
          <p14:tracePt t="32745" x="3698875" y="1012825"/>
          <p14:tracePt t="32752" x="3754438" y="1012825"/>
          <p14:tracePt t="32760" x="3794125" y="1012825"/>
          <p14:tracePt t="32768" x="3851275" y="1012825"/>
          <p14:tracePt t="32775" x="3883025" y="1012825"/>
          <p14:tracePt t="32782" x="3922713" y="1012825"/>
          <p14:tracePt t="32790" x="3954463" y="1004888"/>
          <p14:tracePt t="32798" x="3978275" y="1004888"/>
          <p14:tracePt t="32805" x="4002088" y="1004888"/>
          <p14:tracePt t="32812" x="4017963" y="1004888"/>
          <p14:tracePt t="32820" x="4025900" y="996950"/>
          <p14:tracePt t="32827" x="4033838" y="996950"/>
          <p14:tracePt t="32835" x="4049713" y="996950"/>
          <p14:tracePt t="32843" x="4049713" y="989013"/>
          <p14:tracePt t="32849" x="4057650" y="989013"/>
          <p14:tracePt t="32880" x="4065588" y="989013"/>
          <p14:tracePt t="32910" x="4097338" y="989013"/>
          <p14:tracePt t="32918" x="4105275" y="989013"/>
          <p14:tracePt t="32925" x="4129088" y="989013"/>
          <p14:tracePt t="32932" x="4144963" y="989013"/>
          <p14:tracePt t="32940" x="4152900" y="989013"/>
          <p14:tracePt t="32947" x="4160838" y="989013"/>
          <p14:tracePt t="32954" x="4192588" y="989013"/>
          <p14:tracePt t="32962" x="4217988" y="989013"/>
          <p14:tracePt t="32969" x="4241800" y="989013"/>
          <p14:tracePt t="32978" x="4265613" y="989013"/>
          <p14:tracePt t="32985" x="4289425" y="996950"/>
          <p14:tracePt t="32993" x="4329113" y="1004888"/>
          <p14:tracePt t="33000" x="4368800" y="1004888"/>
          <p14:tracePt t="33007" x="4416425" y="1012825"/>
          <p14:tracePt t="33015" x="4471988" y="1012825"/>
          <p14:tracePt t="33022" x="4511675" y="1012825"/>
          <p14:tracePt t="33030" x="4551363" y="1012825"/>
          <p14:tracePt t="33037" x="4600575" y="1020763"/>
          <p14:tracePt t="33045" x="4632325" y="1020763"/>
          <p14:tracePt t="33052" x="4640263" y="1020763"/>
          <p14:tracePt t="33060" x="4664075" y="1020763"/>
          <p14:tracePt t="33067" x="4703763" y="1020763"/>
          <p14:tracePt t="33292" x="4695825" y="1020763"/>
          <p14:tracePt t="33300" x="4687888" y="1020763"/>
          <p14:tracePt t="33308" x="4679950" y="1020763"/>
          <p14:tracePt t="33314" x="4664075" y="1020763"/>
          <p14:tracePt t="33323" x="4648200" y="1020763"/>
          <p14:tracePt t="33330" x="4624388" y="1020763"/>
          <p14:tracePt t="33337" x="4608513" y="1020763"/>
          <p14:tracePt t="33345" x="4584700" y="1020763"/>
          <p14:tracePt t="33352" x="4551363" y="1020763"/>
          <p14:tracePt t="33361" x="4527550" y="1020763"/>
          <p14:tracePt t="33367" x="4495800" y="1020763"/>
          <p14:tracePt t="33376" x="4464050" y="1020763"/>
          <p14:tracePt t="33382" x="4432300" y="1020763"/>
          <p14:tracePt t="33390" x="4400550" y="1020763"/>
          <p14:tracePt t="33397" x="4360863" y="1028700"/>
          <p14:tracePt t="33405" x="4329113" y="1028700"/>
          <p14:tracePt t="33412" x="4313238" y="1028700"/>
          <p14:tracePt t="33420" x="4289425" y="1036638"/>
          <p14:tracePt t="33428" x="4265613" y="1044575"/>
          <p14:tracePt t="33435" x="4241800" y="1044575"/>
          <p14:tracePt t="33442" x="4210050" y="1052513"/>
          <p14:tracePt t="33450" x="4184650" y="1060450"/>
          <p14:tracePt t="33458" x="4144963" y="1068388"/>
          <p14:tracePt t="33465" x="4129088" y="1076325"/>
          <p14:tracePt t="33473" x="4105275" y="1084263"/>
          <p14:tracePt t="33479" x="4065588" y="1100138"/>
          <p14:tracePt t="33487" x="4033838" y="1108075"/>
          <p14:tracePt t="33494" x="3994150" y="1123950"/>
          <p14:tracePt t="33502" x="3962400" y="1139825"/>
          <p14:tracePt t="33510" x="3930650" y="1147763"/>
          <p14:tracePt t="33517" x="3898900" y="1155700"/>
          <p14:tracePt t="33525" x="3875088" y="1155700"/>
          <p14:tracePt t="33532" x="3843338" y="1171575"/>
          <p14:tracePt t="33540" x="3810000" y="1171575"/>
          <p14:tracePt t="33547" x="3770313" y="1179513"/>
          <p14:tracePt t="33555" x="3746500" y="1179513"/>
          <p14:tracePt t="33563" x="3714750" y="1187450"/>
          <p14:tracePt t="33570" x="3690938" y="1187450"/>
          <p14:tracePt t="33577" x="3659188" y="1187450"/>
          <p14:tracePt t="33585" x="3627438" y="1187450"/>
          <p14:tracePt t="33593" x="3595688" y="1187450"/>
          <p14:tracePt t="33600" x="3563938" y="1195388"/>
          <p14:tracePt t="33607" x="3540125" y="1195388"/>
          <p14:tracePt t="33615" x="3516313" y="1204913"/>
          <p14:tracePt t="33623" x="3476625" y="1204913"/>
          <p14:tracePt t="33630" x="3443288" y="1212850"/>
          <p14:tracePt t="33638" x="3403600" y="1228725"/>
          <p14:tracePt t="33645" x="3371850" y="1244600"/>
          <p14:tracePt t="33652" x="3340100" y="1252538"/>
          <p14:tracePt t="33660" x="3300413" y="1260475"/>
          <p14:tracePt t="33668" x="3268663" y="1284288"/>
          <p14:tracePt t="33676" x="3236913" y="1284288"/>
          <p14:tracePt t="33682" x="3205163" y="1292225"/>
          <p14:tracePt t="33690" x="3173413" y="1300163"/>
          <p14:tracePt t="33698" x="3157538" y="1308100"/>
          <p14:tracePt t="33705" x="3125788" y="1316038"/>
          <p14:tracePt t="33712" x="3100388" y="1316038"/>
          <p14:tracePt t="33720" x="3084513" y="1323975"/>
          <p14:tracePt t="33728" x="3052763" y="1331913"/>
          <p14:tracePt t="33735" x="3028950" y="1339850"/>
          <p14:tracePt t="33743" x="3005138" y="1339850"/>
          <p14:tracePt t="33750" x="2981325" y="1347788"/>
          <p14:tracePt t="33758" x="2965450" y="1355725"/>
          <p14:tracePt t="33765" x="2949575" y="1355725"/>
          <p14:tracePt t="33773" x="2917825" y="1363663"/>
          <p14:tracePt t="33780" x="2901950" y="1363663"/>
          <p14:tracePt t="33788" x="2878138" y="1371600"/>
          <p14:tracePt t="33795" x="2870200" y="1371600"/>
          <p14:tracePt t="33802" x="2862263" y="1371600"/>
          <p14:tracePt t="33810" x="2846388" y="1379538"/>
          <p14:tracePt t="33818" x="2830513" y="1379538"/>
          <p14:tracePt t="33833" x="2822575" y="1379538"/>
          <p14:tracePt t="33840" x="2814638" y="1379538"/>
          <p14:tracePt t="33848" x="2806700" y="1379538"/>
          <p14:tracePt t="33862" x="2798763" y="1379538"/>
          <p14:tracePt t="33878" x="2790825" y="1379538"/>
          <p14:tracePt t="33885" x="2782888" y="1379538"/>
          <p14:tracePt t="33908" x="2774950" y="1379538"/>
          <p14:tracePt t="33923" x="2767013" y="1379538"/>
          <p14:tracePt t="33990" x="2759075" y="1379538"/>
          <p14:tracePt t="33998" x="2751138" y="1379538"/>
          <p14:tracePt t="34117" x="2741613" y="1379538"/>
          <p14:tracePt t="34126" x="2733675" y="1379538"/>
          <p14:tracePt t="34132" x="2725738" y="1379538"/>
          <p14:tracePt t="34147" x="2717800" y="1379538"/>
          <p14:tracePt t="34162" x="2709863" y="1379538"/>
          <p14:tracePt t="34170" x="2701925" y="1379538"/>
          <p14:tracePt t="34177" x="2693988" y="1379538"/>
          <p14:tracePt t="34185" x="2686050" y="1379538"/>
          <p14:tracePt t="34200" x="2670175" y="1379538"/>
          <p14:tracePt t="34208" x="2654300" y="1379538"/>
          <p14:tracePt t="34215" x="2646363" y="1379538"/>
          <p14:tracePt t="34223" x="2638425" y="1387475"/>
          <p14:tracePt t="34230" x="2630488" y="1387475"/>
          <p14:tracePt t="34245" x="2622550" y="1395413"/>
          <p14:tracePt t="34252" x="2614613" y="1395413"/>
          <p14:tracePt t="34267" x="2606675" y="1395413"/>
          <p14:tracePt t="34314" x="2598738" y="1403350"/>
          <p14:tracePt t="34342" x="2590800" y="1411288"/>
          <p14:tracePt t="34402" x="2582863" y="1411288"/>
          <p14:tracePt t="34515" x="2590800" y="1403350"/>
          <p14:tracePt t="34530" x="2598738" y="1403350"/>
          <p14:tracePt t="34538" x="2598738" y="1395413"/>
          <p14:tracePt t="34559" x="2606675" y="1395413"/>
          <p14:tracePt t="34965" x="2622550" y="1395413"/>
          <p14:tracePt t="34972" x="2646363" y="1387475"/>
          <p14:tracePt t="34981" x="2670175" y="1379538"/>
          <p14:tracePt t="34989" x="2693988" y="1371600"/>
          <p14:tracePt t="34995" x="2725738" y="1363663"/>
          <p14:tracePt t="35002" x="2767013" y="1355725"/>
          <p14:tracePt t="35010" x="2798763" y="1347788"/>
          <p14:tracePt t="35018" x="2830513" y="1339850"/>
          <p14:tracePt t="35027" x="2870200" y="1323975"/>
          <p14:tracePt t="35032" x="2909888" y="1323975"/>
          <p14:tracePt t="35041" x="2949575" y="1316038"/>
          <p14:tracePt t="35048" x="2989263" y="1308100"/>
          <p14:tracePt t="35055" x="3036888" y="1300163"/>
          <p14:tracePt t="35065" x="3084513" y="1292225"/>
          <p14:tracePt t="35070" x="3117850" y="1292225"/>
          <p14:tracePt t="35080" x="3157538" y="1292225"/>
          <p14:tracePt t="35086" x="3189288" y="1292225"/>
          <p14:tracePt t="35094" x="3252788" y="1292225"/>
          <p14:tracePt t="35100" x="3308350" y="1284288"/>
          <p14:tracePt t="35108" x="3395663" y="1260475"/>
          <p14:tracePt t="35116" x="3484563" y="1252538"/>
          <p14:tracePt t="35124" x="3579813" y="1236663"/>
          <p14:tracePt t="35130" x="3667125" y="1228725"/>
          <p14:tracePt t="35140" x="3754438" y="1212850"/>
          <p14:tracePt t="35145" x="3817938" y="1204913"/>
          <p14:tracePt t="35153" x="3883025" y="1187450"/>
          <p14:tracePt t="35160" x="3930650" y="1171575"/>
          <p14:tracePt t="35167" x="3962400" y="1155700"/>
          <p14:tracePt t="35175" x="3994150" y="1139825"/>
          <p14:tracePt t="35191" x="4010025" y="1131888"/>
          <p14:tracePt t="35199" x="4010025" y="1123950"/>
          <p14:tracePt t="35206" x="4010025" y="1116013"/>
          <p14:tracePt t="35212" x="4010025" y="1108075"/>
          <p14:tracePt t="35227" x="4010025" y="1092200"/>
          <p14:tracePt t="35242" x="4017963" y="1076325"/>
          <p14:tracePt t="35250" x="4017963" y="1068388"/>
          <p14:tracePt t="35258" x="4025900" y="1052513"/>
          <p14:tracePt t="35266" x="4033838" y="1044575"/>
          <p14:tracePt t="35272" x="4041775" y="1036638"/>
          <p14:tracePt t="35280" x="4049713" y="1020763"/>
          <p14:tracePt t="35295" x="4057650" y="1004888"/>
          <p14:tracePt t="35302" x="4065588" y="1004888"/>
          <p14:tracePt t="35310" x="4081463" y="996950"/>
          <p14:tracePt t="35318" x="4089400" y="996950"/>
          <p14:tracePt t="35325" x="4105275" y="989013"/>
          <p14:tracePt t="35332" x="4137025" y="981075"/>
          <p14:tracePt t="35340" x="4192588" y="973138"/>
          <p14:tracePt t="35347" x="4249738" y="965200"/>
          <p14:tracePt t="35355" x="4297363" y="957263"/>
          <p14:tracePt t="35362" x="4321175" y="949325"/>
          <p14:tracePt t="35371" x="4368800" y="925513"/>
          <p14:tracePt t="35378" x="4392613" y="909638"/>
          <p14:tracePt t="35385" x="4416425" y="893763"/>
          <p14:tracePt t="35392" x="4440238" y="885825"/>
          <p14:tracePt t="35400" x="4440238" y="877888"/>
          <p14:tracePt t="35692" x="4440238" y="869950"/>
          <p14:tracePt t="35708" x="4440238" y="862013"/>
          <p14:tracePt t="35723" x="4440238" y="852488"/>
          <p14:tracePt t="35730" x="4440238" y="844550"/>
          <p14:tracePt t="35738" x="4440238" y="836613"/>
          <p14:tracePt t="35760" x="4440238" y="828675"/>
          <p14:tracePt t="35797" x="4432300" y="828675"/>
          <p14:tracePt t="35805" x="4416425" y="836613"/>
          <p14:tracePt t="35813" x="4392613" y="844550"/>
          <p14:tracePt t="35821" x="4368800" y="877888"/>
          <p14:tracePt t="35829" x="4337050" y="901700"/>
          <p14:tracePt t="35835" x="4305300" y="941388"/>
          <p14:tracePt t="35842" x="4265613" y="973138"/>
          <p14:tracePt t="35850" x="4225925" y="1012825"/>
          <p14:tracePt t="35858" x="4184650" y="1052513"/>
          <p14:tracePt t="35865" x="4144963" y="1084263"/>
          <p14:tracePt t="35872" x="4105275" y="1108075"/>
          <p14:tracePt t="35880" x="4089400" y="1123950"/>
          <p14:tracePt t="35888" x="4073525" y="1147763"/>
          <p14:tracePt t="35895" x="4049713" y="1163638"/>
          <p14:tracePt t="35902" x="4041775" y="1171575"/>
          <p14:tracePt t="35909" x="4025900" y="1187450"/>
          <p14:tracePt t="35917" x="4017963" y="1195388"/>
          <p14:tracePt t="35925" x="4010025" y="1204913"/>
          <p14:tracePt t="35940" x="4002088" y="1212850"/>
          <p14:tracePt t="35954" x="3986213" y="1220788"/>
          <p14:tracePt t="35962" x="3970338" y="1236663"/>
          <p14:tracePt t="35970" x="3954463" y="1244600"/>
          <p14:tracePt t="35977" x="3930650" y="1260475"/>
          <p14:tracePt t="35985" x="3898900" y="1268413"/>
          <p14:tracePt t="35992" x="3867150" y="1284288"/>
          <p14:tracePt t="36001" x="3843338" y="1300163"/>
          <p14:tracePt t="36007" x="3817938" y="1300163"/>
          <p14:tracePt t="36015" x="3778250" y="1308100"/>
          <p14:tracePt t="36022" x="3762375" y="1308100"/>
          <p14:tracePt t="36031" x="3730625" y="1308100"/>
          <p14:tracePt t="36038" x="3706813" y="1308100"/>
          <p14:tracePt t="36045" x="3683000" y="1308100"/>
          <p14:tracePt t="36053" x="3643313" y="1308100"/>
          <p14:tracePt t="36061" x="3595688" y="1308100"/>
          <p14:tracePt t="36067" x="3548063" y="1308100"/>
          <p14:tracePt t="36075" x="3492500" y="1308100"/>
          <p14:tracePt t="36082" x="3443288" y="1308100"/>
          <p14:tracePt t="36090" x="3403600" y="1308100"/>
          <p14:tracePt t="36098" x="3363913" y="1308100"/>
          <p14:tracePt t="36105" x="3324225" y="1308100"/>
          <p14:tracePt t="36113" x="3284538" y="1308100"/>
          <p14:tracePt t="36121" x="3244850" y="1316038"/>
          <p14:tracePt t="36127" x="3213100" y="1331913"/>
          <p14:tracePt t="36135" x="3165475" y="1347788"/>
          <p14:tracePt t="36142" x="3117850" y="1371600"/>
          <p14:tracePt t="36150" x="3068638" y="1387475"/>
          <p14:tracePt t="36158" x="3013075" y="1403350"/>
          <p14:tracePt t="36165" x="2957513" y="1427163"/>
          <p14:tracePt t="36173" x="2894013" y="1443038"/>
          <p14:tracePt t="36180" x="2838450" y="1466850"/>
          <p14:tracePt t="36188" x="2790825" y="1482725"/>
          <p14:tracePt t="36195" x="2759075" y="1490663"/>
          <p14:tracePt t="36203" x="2733675" y="1498600"/>
          <p14:tracePt t="36210" x="2709863" y="1506538"/>
          <p14:tracePt t="36217" x="2693988" y="1514475"/>
          <p14:tracePt t="36225" x="2678113" y="1522413"/>
          <p14:tracePt t="36232" x="2662238" y="1522413"/>
          <p14:tracePt t="36240" x="2646363" y="1522413"/>
          <p14:tracePt t="36248" x="2622550" y="1522413"/>
          <p14:tracePt t="36255" x="2598738" y="1522413"/>
          <p14:tracePt t="36262" x="2574925" y="1522413"/>
          <p14:tracePt t="36271" x="2551113" y="1530350"/>
          <p14:tracePt t="36277" x="2511425" y="1538288"/>
          <p14:tracePt t="36285" x="2463800" y="1547813"/>
          <p14:tracePt t="36292" x="2424113" y="1555750"/>
          <p14:tracePt t="36300" x="2384425" y="1563688"/>
          <p14:tracePt t="36307" x="2351088" y="1563688"/>
          <p14:tracePt t="36315" x="2335213" y="1563688"/>
          <p14:tracePt t="36323" x="2303463" y="1571625"/>
          <p14:tracePt t="36329" x="2287588" y="1571625"/>
          <p14:tracePt t="36338" x="2263775" y="1571625"/>
          <p14:tracePt t="36352" x="2255838" y="1579563"/>
          <p14:tracePt t="36585" x="2255838" y="1595438"/>
          <p14:tracePt t="36592" x="2255838" y="1611313"/>
          <p14:tracePt t="36600" x="2271713" y="1635125"/>
          <p14:tracePt t="36607" x="2295525" y="1674813"/>
          <p14:tracePt t="36615" x="2311400" y="1698625"/>
          <p14:tracePt t="36623" x="2351088" y="1746250"/>
          <p14:tracePt t="36630" x="2384425" y="1793875"/>
          <p14:tracePt t="36637" x="2424113" y="1841500"/>
          <p14:tracePt t="36645" x="2471738" y="1898650"/>
          <p14:tracePt t="36653" x="2503488" y="1946275"/>
          <p14:tracePt t="36659" x="2551113" y="1985963"/>
          <p14:tracePt t="36667" x="2574925" y="2009775"/>
          <p14:tracePt t="36675" x="2622550" y="2041525"/>
          <p14:tracePt t="36682" x="2686050" y="2065338"/>
          <p14:tracePt t="36691" x="2725738" y="2089150"/>
          <p14:tracePt t="36698" x="2782888" y="2105025"/>
          <p14:tracePt t="36705" x="2838450" y="2120900"/>
          <p14:tracePt t="36713" x="2878138" y="2136775"/>
          <p14:tracePt t="36722" x="2925763" y="2152650"/>
          <p14:tracePt t="36727" x="2973388" y="2168525"/>
          <p14:tracePt t="36735" x="3013075" y="2184400"/>
          <p14:tracePt t="36742" x="3044825" y="2200275"/>
          <p14:tracePt t="36751" x="3076575" y="2208213"/>
          <p14:tracePt t="36757" x="3117850" y="2224088"/>
          <p14:tracePt t="36765" x="3141663" y="2241550"/>
          <p14:tracePt t="36773" x="3165475" y="2257425"/>
          <p14:tracePt t="36780" x="3197225" y="2265363"/>
          <p14:tracePt t="36787" x="3205163" y="2273300"/>
          <p14:tracePt t="36795" x="3221038" y="2281238"/>
          <p14:tracePt t="36803" x="3236913" y="2289175"/>
          <p14:tracePt t="36810" x="3268663" y="2305050"/>
          <p14:tracePt t="36817" x="3276600" y="2305050"/>
          <p14:tracePt t="36825" x="3292475" y="2312988"/>
          <p14:tracePt t="36832" x="3308350" y="2320925"/>
          <p14:tracePt t="36840" x="3324225" y="2328863"/>
          <p14:tracePt t="36847" x="3340100" y="2328863"/>
          <p14:tracePt t="36855" x="3340100" y="2336800"/>
          <p14:tracePt t="36862" x="3348038" y="2336800"/>
          <p14:tracePt t="36878" x="3355975" y="2336800"/>
          <p14:tracePt t="36884" x="3355975" y="2352675"/>
          <p14:tracePt t="36892" x="3363913" y="2360613"/>
          <p14:tracePt t="36905" x="3371850" y="2368550"/>
          <p14:tracePt t="36908" x="3371850" y="2392363"/>
          <p14:tracePt t="36916" x="3395663" y="2416175"/>
          <p14:tracePt t="36926" x="3395663" y="2432050"/>
          <p14:tracePt t="36930" x="3419475" y="2447925"/>
          <p14:tracePt t="36937" x="3427413" y="2479675"/>
          <p14:tracePt t="36945" x="3451225" y="2495550"/>
          <p14:tracePt t="36953" x="3459163" y="2511425"/>
          <p14:tracePt t="36960" x="3476625" y="2527300"/>
          <p14:tracePt t="36968" x="3484563" y="2543175"/>
          <p14:tracePt t="36975" x="3508375" y="2559050"/>
          <p14:tracePt t="36982" x="3540125" y="2584450"/>
          <p14:tracePt t="36990" x="3579813" y="2608263"/>
          <p14:tracePt t="36998" x="3619500" y="2632075"/>
          <p14:tracePt t="37005" x="3675063" y="2640013"/>
          <p14:tracePt t="37013" x="3754438" y="2663825"/>
          <p14:tracePt t="37021" x="3817938" y="2671763"/>
          <p14:tracePt t="37027" x="3875088" y="2679700"/>
          <p14:tracePt t="37035" x="3962400" y="2679700"/>
          <p14:tracePt t="37042" x="4033838" y="2679700"/>
          <p14:tracePt t="37050" x="4105275" y="2687638"/>
          <p14:tracePt t="37057" x="4160838" y="2687638"/>
          <p14:tracePt t="37065" x="4225925" y="2687638"/>
          <p14:tracePt t="37073" x="4273550" y="2687638"/>
          <p14:tracePt t="37080" x="4313238" y="2687638"/>
          <p14:tracePt t="37087" x="4360863" y="2687638"/>
          <p14:tracePt t="37095" x="4376738" y="2679700"/>
          <p14:tracePt t="37103" x="4384675" y="2671763"/>
          <p14:tracePt t="37110" x="4392613" y="2663825"/>
          <p14:tracePt t="37162" x="4392613" y="2655888"/>
          <p14:tracePt t="37170" x="4384675" y="2655888"/>
          <p14:tracePt t="37200" x="4376738" y="2655888"/>
          <p14:tracePt t="37223" x="4368800" y="2655888"/>
          <p14:tracePt t="37254" x="4360863" y="2647950"/>
          <p14:tracePt t="37268" x="4360863" y="2640013"/>
          <p14:tracePt t="37282" x="4352925" y="2640013"/>
          <p14:tracePt t="37290" x="4352925" y="2632075"/>
          <p14:tracePt t="37305" x="4352925" y="2624138"/>
          <p14:tracePt t="37312" x="4352925" y="2616200"/>
          <p14:tracePt t="37320" x="4352925" y="2608263"/>
          <p14:tracePt t="37335" x="4352925" y="2600325"/>
          <p14:tracePt t="37350" x="4352925" y="2592388"/>
          <p14:tracePt t="37373" x="4352925" y="2584450"/>
          <p14:tracePt t="37379" x="4368800" y="2576513"/>
          <p14:tracePt t="37395" x="4392613" y="2576513"/>
          <p14:tracePt t="37403" x="4408488" y="2576513"/>
          <p14:tracePt t="37410" x="4432300" y="2576513"/>
          <p14:tracePt t="37417" x="4456113" y="2576513"/>
          <p14:tracePt t="37425" x="4479925" y="2576513"/>
          <p14:tracePt t="37433" x="4519613" y="2576513"/>
          <p14:tracePt t="37440" x="4551363" y="2576513"/>
          <p14:tracePt t="37448" x="4608513" y="2576513"/>
          <p14:tracePt t="37456" x="4664075" y="2576513"/>
          <p14:tracePt t="37463" x="4711700" y="2576513"/>
          <p14:tracePt t="37470" x="4767263" y="2584450"/>
          <p14:tracePt t="37478" x="4830763" y="2592388"/>
          <p14:tracePt t="37486" x="4878388" y="2592388"/>
          <p14:tracePt t="37492" x="4933950" y="2592388"/>
          <p14:tracePt t="37500" x="4975225" y="2600325"/>
          <p14:tracePt t="37508" x="5030788" y="2600325"/>
          <p14:tracePt t="37515" x="5094288" y="2616200"/>
          <p14:tracePt t="37523" x="5133975" y="2624138"/>
          <p14:tracePt t="37530" x="5165725" y="2624138"/>
          <p14:tracePt t="37538" x="5189538" y="2632075"/>
          <p14:tracePt t="37545" x="5229225" y="2632075"/>
          <p14:tracePt t="37553" x="5260975" y="2640013"/>
          <p14:tracePt t="37560" x="5300663" y="2647950"/>
          <p14:tracePt t="37568" x="5334000" y="2647950"/>
          <p14:tracePt t="37575" x="5381625" y="2647950"/>
          <p14:tracePt t="37582" x="5413375" y="2647950"/>
          <p14:tracePt t="37590" x="5445125" y="2647950"/>
          <p14:tracePt t="37597" x="5476875" y="2647950"/>
          <p14:tracePt t="37606" x="5492750" y="2647950"/>
          <p14:tracePt t="37613" x="5524500" y="2647950"/>
          <p14:tracePt t="37620" x="5556250" y="2647950"/>
          <p14:tracePt t="37628" x="5580063" y="2647950"/>
          <p14:tracePt t="37635" x="5595938" y="2647950"/>
          <p14:tracePt t="37642" x="5619750" y="2647950"/>
          <p14:tracePt t="37649" x="5627688" y="2647950"/>
          <p14:tracePt t="37669" x="5635625" y="2647950"/>
          <p14:tracePt t="37675" x="5643563" y="2647950"/>
          <p14:tracePt t="37710" x="5627688" y="2647950"/>
          <p14:tracePt t="37717" x="5603875" y="2640013"/>
          <p14:tracePt t="37725" x="5580063" y="2632075"/>
          <p14:tracePt t="37732" x="5524500" y="2624138"/>
          <p14:tracePt t="37740" x="5484813" y="2624138"/>
          <p14:tracePt t="37747" x="5413375" y="2624138"/>
          <p14:tracePt t="37756" x="5318125" y="2624138"/>
          <p14:tracePt t="37762" x="5213350" y="2624138"/>
          <p14:tracePt t="37770" x="5102225" y="2624138"/>
          <p14:tracePt t="37778" x="4991100" y="2624138"/>
          <p14:tracePt t="37785" x="4894263" y="2624138"/>
          <p14:tracePt t="37792" x="4799013" y="2624138"/>
          <p14:tracePt t="37800" x="4735513" y="2624138"/>
          <p14:tracePt t="37807" x="4672013" y="2624138"/>
          <p14:tracePt t="37816" x="4616450" y="2624138"/>
          <p14:tracePt t="37823" x="4592638" y="2624138"/>
          <p14:tracePt t="37830" x="4567238" y="2624138"/>
          <p14:tracePt t="37845" x="4559300" y="2624138"/>
          <p14:tracePt t="37853" x="4551363" y="2624138"/>
          <p14:tracePt t="37882" x="4543425" y="2624138"/>
          <p14:tracePt t="37890" x="4535488" y="2624138"/>
          <p14:tracePt t="37905" x="4527550" y="2624138"/>
          <p14:tracePt t="37906" x="4519613" y="2624138"/>
          <p14:tracePt t="37912" x="4511675" y="2624138"/>
          <p14:tracePt t="37920" x="4503738" y="2624138"/>
          <p14:tracePt t="38077" x="4511675" y="2624138"/>
          <p14:tracePt t="38086" x="4535488" y="2624138"/>
          <p14:tracePt t="38092" x="4559300" y="2624138"/>
          <p14:tracePt t="38100" x="4592638" y="2624138"/>
          <p14:tracePt t="38108" x="4624388" y="2624138"/>
          <p14:tracePt t="38115" x="4672013" y="2624138"/>
          <p14:tracePt t="38122" x="4735513" y="2624138"/>
          <p14:tracePt t="38130" x="4799013" y="2624138"/>
          <p14:tracePt t="38138" x="4878388" y="2624138"/>
          <p14:tracePt t="38144" x="4951413" y="2624138"/>
          <p14:tracePt t="38153" x="5022850" y="2624138"/>
          <p14:tracePt t="38160" x="5086350" y="2624138"/>
          <p14:tracePt t="38167" x="5165725" y="2624138"/>
          <p14:tracePt t="38175" x="5229225" y="2624138"/>
          <p14:tracePt t="38182" x="5276850" y="2624138"/>
          <p14:tracePt t="38190" x="5326063" y="2624138"/>
          <p14:tracePt t="38197" x="5357813" y="2624138"/>
          <p14:tracePt t="38205" x="5373688" y="2624138"/>
          <p14:tracePt t="38212" x="5389563" y="2624138"/>
          <p14:tracePt t="38221" x="5397500" y="2624138"/>
          <p14:tracePt t="38237" x="5405438" y="2624138"/>
          <p14:tracePt t="38257" x="5413375" y="2624138"/>
          <p14:tracePt t="39405" x="5389563" y="2592388"/>
          <p14:tracePt t="39412" x="5357813" y="2543175"/>
          <p14:tracePt t="39735" x="5349875" y="2543175"/>
          <p14:tracePt t="39742" x="5341938" y="2543175"/>
          <p14:tracePt t="39751" x="5318125" y="2551113"/>
          <p14:tracePt t="39758" x="5310188" y="2559050"/>
          <p14:tracePt t="39765" x="5276850" y="2576513"/>
          <p14:tracePt t="39772" x="5268913" y="2584450"/>
          <p14:tracePt t="39780" x="5245100" y="2600325"/>
          <p14:tracePt t="39788" x="5229225" y="2600325"/>
          <p14:tracePt t="39795" x="5213350" y="2600325"/>
          <p14:tracePt t="39802" x="5189538" y="2600325"/>
          <p14:tracePt t="39810" x="5165725" y="2600325"/>
          <p14:tracePt t="39819" x="5141913" y="2600325"/>
          <p14:tracePt t="39825" x="5118100" y="2600325"/>
          <p14:tracePt t="39832" x="5094288" y="2600325"/>
          <p14:tracePt t="39840" x="5062538" y="2608263"/>
          <p14:tracePt t="39848" x="5030788" y="2616200"/>
          <p14:tracePt t="39855" x="4991100" y="2616200"/>
          <p14:tracePt t="39862" x="4933950" y="2624138"/>
          <p14:tracePt t="39870" x="4870450" y="2624138"/>
          <p14:tracePt t="39879" x="4791075" y="2624138"/>
          <p14:tracePt t="39886" x="4719638" y="2632075"/>
          <p14:tracePt t="39892" x="4648200" y="2640013"/>
          <p14:tracePt t="39900" x="4543425" y="2655888"/>
          <p14:tracePt t="39908" x="4448175" y="2679700"/>
          <p14:tracePt t="39914" x="4344988" y="2695575"/>
          <p14:tracePt t="39922" x="4249738" y="2711450"/>
          <p14:tracePt t="39931" x="4137025" y="2727325"/>
          <p14:tracePt t="39938" x="4041775" y="2743200"/>
          <p14:tracePt t="39945" x="3978275" y="2751138"/>
          <p14:tracePt t="39952" x="3890963" y="2751138"/>
          <p14:tracePt t="39960" x="3810000" y="2751138"/>
          <p14:tracePt t="39968" x="3722688" y="2751138"/>
          <p14:tracePt t="39975" x="3659188" y="2751138"/>
          <p14:tracePt t="39982" x="3595688" y="2751138"/>
          <p14:tracePt t="39990" x="3540125" y="2751138"/>
          <p14:tracePt t="39998" x="3508375" y="2751138"/>
          <p14:tracePt t="40005" x="3476625" y="2751138"/>
          <p14:tracePt t="40013" x="3443288" y="2751138"/>
          <p14:tracePt t="40020" x="3427413" y="2751138"/>
          <p14:tracePt t="40028" x="3411538" y="2751138"/>
          <p14:tracePt t="40035" x="3403600" y="2751138"/>
          <p14:tracePt t="40042" x="3403600" y="2759075"/>
          <p14:tracePt t="40051" x="3395663" y="2759075"/>
          <p14:tracePt t="40065" x="3395663" y="2767013"/>
          <p14:tracePt t="40088" x="3387725" y="2767013"/>
          <p14:tracePt t="40095" x="3379788" y="2774950"/>
          <p14:tracePt t="40110" x="3379788" y="2782888"/>
          <p14:tracePt t="40118" x="3371850" y="2782888"/>
          <p14:tracePt t="40133" x="3371850" y="2790825"/>
          <p14:tracePt t="40140" x="3371850" y="2798763"/>
          <p14:tracePt t="40148" x="3363913" y="2798763"/>
          <p14:tracePt t="40155" x="3363913" y="2806700"/>
          <p14:tracePt t="40170" x="3363913" y="2814638"/>
          <p14:tracePt t="40178" x="3363913" y="2822575"/>
          <p14:tracePt t="40192" x="3363913" y="2830513"/>
          <p14:tracePt t="40222" x="3363913" y="2838450"/>
          <p14:tracePt t="40245" x="3379788" y="2838450"/>
          <p14:tracePt t="40253" x="3387725" y="2830513"/>
          <p14:tracePt t="40259" x="3395663" y="2830513"/>
          <p14:tracePt t="40272" x="3419475" y="2822575"/>
          <p14:tracePt t="40277" x="3419475" y="2814638"/>
          <p14:tracePt t="40283" x="3427413" y="2814638"/>
          <p14:tracePt t="40290" x="3443288" y="2806700"/>
          <p14:tracePt t="40313" x="3451225" y="2806700"/>
          <p14:tracePt t="40342" x="3451225" y="2798763"/>
          <p14:tracePt t="40351" x="3459163" y="2798763"/>
          <p14:tracePt t="40395" x="3467100" y="2798763"/>
          <p14:tracePt t="40403" x="3467100" y="2790825"/>
          <p14:tracePt t="40410" x="3476625" y="2790825"/>
          <p14:tracePt t="40432" x="3484563" y="2782888"/>
          <p14:tracePt t="40447" x="3492500" y="2782888"/>
          <p14:tracePt t="40455" x="3500438" y="2774950"/>
          <p14:tracePt t="40462" x="3508375" y="2774950"/>
          <p14:tracePt t="40493" x="3508375" y="2767013"/>
          <p14:tracePt t="40538" x="3484563" y="2767013"/>
          <p14:tracePt t="40545" x="3451225" y="2767013"/>
          <p14:tracePt t="40552" x="3427413" y="2767013"/>
          <p14:tracePt t="40560" x="3395663" y="2767013"/>
          <p14:tracePt t="40568" x="3355975" y="2767013"/>
          <p14:tracePt t="40575" x="3308350" y="2767013"/>
          <p14:tracePt t="40583" x="3260725" y="2767013"/>
          <p14:tracePt t="40590" x="3213100" y="2767013"/>
          <p14:tracePt t="40598" x="3181350" y="2767013"/>
          <p14:tracePt t="40604" x="3149600" y="2774950"/>
          <p14:tracePt t="40613" x="3125788" y="2774950"/>
          <p14:tracePt t="40620" x="3100388" y="2774950"/>
          <p14:tracePt t="40628" x="3100388" y="2782888"/>
          <p14:tracePt t="40636" x="3092450" y="2790825"/>
          <p14:tracePt t="40642" x="3084513" y="2790825"/>
          <p14:tracePt t="40650" x="3076575" y="2798763"/>
          <p14:tracePt t="40665" x="3076575" y="2806700"/>
          <p14:tracePt t="40672" x="3076575" y="2814638"/>
          <p14:tracePt t="40687" x="3076575" y="2822575"/>
          <p14:tracePt t="40739" x="3076575" y="2830513"/>
          <p14:tracePt t="40771" x="3084513" y="2846388"/>
          <p14:tracePt t="40777" x="3092450" y="2846388"/>
          <p14:tracePt t="40785" x="3092450" y="2854325"/>
          <p14:tracePt t="40792" x="3100388" y="2862263"/>
          <p14:tracePt t="40801" x="3109913" y="2870200"/>
          <p14:tracePt t="40807" x="3117850" y="2886075"/>
          <p14:tracePt t="40815" x="3125788" y="2886075"/>
          <p14:tracePt t="40823" x="3125788" y="2894013"/>
          <p14:tracePt t="40830" x="3133725" y="2901950"/>
          <p14:tracePt t="40838" x="3133725" y="2909888"/>
          <p14:tracePt t="40845" x="3141663" y="2919413"/>
          <p14:tracePt t="40854" x="3141663" y="2927350"/>
          <p14:tracePt t="40860" x="3149600" y="2959100"/>
          <p14:tracePt t="40868" x="3149600" y="2967038"/>
          <p14:tracePt t="40875" x="3149600" y="2990850"/>
          <p14:tracePt t="40884" x="3149600" y="3014663"/>
          <p14:tracePt t="40902" x="3141663" y="3078163"/>
          <p14:tracePt t="40905" x="3133725" y="3101975"/>
          <p14:tracePt t="40914" x="3133725" y="3117850"/>
          <p14:tracePt t="40920" x="3133725" y="3133725"/>
          <p14:tracePt t="40928" x="3125788" y="3149600"/>
          <p14:tracePt t="40936" x="3117850" y="3173413"/>
          <p14:tracePt t="40943" x="3117850" y="3189288"/>
          <p14:tracePt t="40950" x="3109913" y="3213100"/>
          <p14:tracePt t="40958" x="3109913" y="3236913"/>
          <p14:tracePt t="40965" x="3092450" y="3252788"/>
          <p14:tracePt t="40972" x="3084513" y="3278188"/>
          <p14:tracePt t="40979" x="3076575" y="3317875"/>
          <p14:tracePt t="40987" x="3052763" y="3365500"/>
          <p14:tracePt t="40995" x="3036888" y="3397250"/>
          <p14:tracePt t="41003" x="3005138" y="3444875"/>
          <p14:tracePt t="41009" x="2989263" y="3484563"/>
          <p14:tracePt t="41017" x="2981325" y="3492500"/>
          <p14:tracePt t="41025" x="2965450" y="3524250"/>
          <p14:tracePt t="41033" x="2949575" y="3563938"/>
          <p14:tracePt t="41041" x="2941638" y="3587750"/>
          <p14:tracePt t="41048" x="2933700" y="3613150"/>
          <p14:tracePt t="41055" x="2925763" y="3629025"/>
          <p14:tracePt t="41062" x="2917825" y="3652838"/>
          <p14:tracePt t="41070" x="2917825" y="3676650"/>
          <p14:tracePt t="41077" x="2909888" y="3684588"/>
          <p14:tracePt t="41086" x="2909888" y="3692525"/>
          <p14:tracePt t="41093" x="2909888" y="3708400"/>
          <p14:tracePt t="41101" x="2909888" y="3716338"/>
          <p14:tracePt t="41107" x="2909888" y="3724275"/>
          <p14:tracePt t="41122" x="2909888" y="3732213"/>
          <p14:tracePt t="41160" x="2909888" y="3740150"/>
          <p14:tracePt t="41220" x="2909888" y="3748088"/>
          <p14:tracePt t="41250" x="2909888" y="3756025"/>
          <p14:tracePt t="41767" x="2909888" y="3748088"/>
          <p14:tracePt t="41887" x="2917825" y="3748088"/>
          <p14:tracePt t="41909" x="2917825" y="3740150"/>
          <p14:tracePt t="41918" x="2925763" y="3740150"/>
          <p14:tracePt t="41933" x="2925763" y="3732213"/>
          <p14:tracePt t="41941" x="2933700" y="3732213"/>
          <p14:tracePt t="41962" x="2933700" y="3724275"/>
          <p14:tracePt t="41971" x="2941638" y="3724275"/>
          <p14:tracePt t="41992" x="2949575" y="3724275"/>
          <p14:tracePt t="42000" x="2949575" y="3716338"/>
          <p14:tracePt t="42015" x="2957513" y="3716338"/>
          <p14:tracePt t="42030" x="2965450" y="3716338"/>
          <p14:tracePt t="42037" x="2965450" y="3708400"/>
          <p14:tracePt t="42045" x="2973388" y="3708400"/>
          <p14:tracePt t="42053" x="2981325" y="3708400"/>
          <p14:tracePt t="42060" x="2989263" y="3708400"/>
          <p14:tracePt t="42075" x="3005138" y="3700463"/>
          <p14:tracePt t="42083" x="3013075" y="3700463"/>
          <p14:tracePt t="42090" x="3021013" y="3700463"/>
          <p14:tracePt t="42098" x="3044825" y="3700463"/>
          <p14:tracePt t="42105" x="3060700" y="3700463"/>
          <p14:tracePt t="42112" x="3092450" y="3700463"/>
          <p14:tracePt t="42120" x="3133725" y="3708400"/>
          <p14:tracePt t="42128" x="3189288" y="3716338"/>
          <p14:tracePt t="42135" x="3236913" y="3716338"/>
          <p14:tracePt t="42142" x="3300413" y="3724275"/>
          <p14:tracePt t="42150" x="3363913" y="3724275"/>
          <p14:tracePt t="42158" x="3411538" y="3724275"/>
          <p14:tracePt t="42166" x="3476625" y="3724275"/>
          <p14:tracePt t="42172" x="3548063" y="3732213"/>
          <p14:tracePt t="42180" x="3603625" y="3732213"/>
          <p14:tracePt t="42187" x="3659188" y="3740150"/>
          <p14:tracePt t="42195" x="3714750" y="3740150"/>
          <p14:tracePt t="42203" x="3770313" y="3748088"/>
          <p14:tracePt t="42209" x="3802063" y="3748088"/>
          <p14:tracePt t="42218" x="3851275" y="3748088"/>
          <p14:tracePt t="42225" x="3906838" y="3748088"/>
          <p14:tracePt t="42233" x="3962400" y="3748088"/>
          <p14:tracePt t="42241" x="4025900" y="3748088"/>
          <p14:tracePt t="42248" x="4089400" y="3748088"/>
          <p14:tracePt t="42256" x="4129088" y="3748088"/>
          <p14:tracePt t="42262" x="4192588" y="3748088"/>
          <p14:tracePt t="42270" x="4249738" y="3748088"/>
          <p14:tracePt t="42278" x="4305300" y="3748088"/>
          <p14:tracePt t="42286" x="4344988" y="3748088"/>
          <p14:tracePt t="42294" x="4392613" y="3748088"/>
          <p14:tracePt t="42300" x="4424363" y="3756025"/>
          <p14:tracePt t="42307" x="4464050" y="3756025"/>
          <p14:tracePt t="42316" x="4503738" y="3756025"/>
          <p14:tracePt t="42322" x="4543425" y="3763963"/>
          <p14:tracePt t="42330" x="4600575" y="3763963"/>
          <p14:tracePt t="42337" x="4656138" y="3763963"/>
          <p14:tracePt t="42345" x="4727575" y="3763963"/>
          <p14:tracePt t="42353" x="4791075" y="3763963"/>
          <p14:tracePt t="42360" x="4830763" y="3763963"/>
          <p14:tracePt t="42368" x="4910138" y="3763963"/>
          <p14:tracePt t="42375" x="4959350" y="3763963"/>
          <p14:tracePt t="42383" x="5014913" y="3763963"/>
          <p14:tracePt t="42390" x="5070475" y="3763963"/>
          <p14:tracePt t="42398" x="5102225" y="3763963"/>
          <p14:tracePt t="42405" x="5133975" y="3763963"/>
          <p14:tracePt t="42412" x="5157788" y="3763963"/>
          <p14:tracePt t="42420" x="5181600" y="3763963"/>
          <p14:tracePt t="42427" x="5189538" y="3763963"/>
          <p14:tracePt t="42435" x="5213350" y="3763963"/>
          <p14:tracePt t="42442" x="5229225" y="3763963"/>
          <p14:tracePt t="42450" x="5253038" y="3763963"/>
          <p14:tracePt t="42458" x="5310188" y="3763963"/>
          <p14:tracePt t="42466" x="5341938" y="3763963"/>
          <p14:tracePt t="42472" x="5397500" y="3763963"/>
          <p14:tracePt t="42480" x="5445125" y="3763963"/>
          <p14:tracePt t="42487" x="5500688" y="3763963"/>
          <p14:tracePt t="42495" x="5532438" y="3763963"/>
          <p14:tracePt t="42502" x="5580063" y="3763963"/>
          <p14:tracePt t="42510" x="5619750" y="3763963"/>
          <p14:tracePt t="42518" x="5643563" y="3763963"/>
          <p14:tracePt t="42525" x="5667375" y="3763963"/>
          <p14:tracePt t="42533" x="5692775" y="3763963"/>
          <p14:tracePt t="42540" x="5700713" y="3763963"/>
          <p14:tracePt t="42548" x="5724525" y="3763963"/>
          <p14:tracePt t="42555" x="5732463" y="3763963"/>
          <p14:tracePt t="42562" x="5740400" y="3763963"/>
          <p14:tracePt t="42570" x="5748338" y="3763963"/>
          <p14:tracePt t="42578" x="5756275" y="3763963"/>
          <p14:tracePt t="42592" x="5764213" y="3763963"/>
          <p14:tracePt t="42869" x="5772150" y="3756025"/>
          <p14:tracePt t="42877" x="5788025" y="3724275"/>
          <p14:tracePt t="42885" x="5811838" y="3692525"/>
          <p14:tracePt t="42901" x="5867400" y="3587750"/>
          <p14:tracePt t="42907" x="5899150" y="3508375"/>
          <p14:tracePt t="42915" x="5938838" y="3429000"/>
          <p14:tracePt t="42922" x="5970588" y="3349625"/>
          <p14:tracePt t="42930" x="6018213" y="3252788"/>
          <p14:tracePt t="42937" x="6051550" y="3165475"/>
          <p14:tracePt t="42945" x="6099175" y="3070225"/>
          <p14:tracePt t="42952" x="6138863" y="2990850"/>
          <p14:tracePt t="42960" x="6194425" y="2901950"/>
          <p14:tracePt t="42968" x="6257925" y="2822575"/>
          <p14:tracePt t="42975" x="6313488" y="2751138"/>
          <p14:tracePt t="42982" x="6369050" y="2679700"/>
          <p14:tracePt t="42990" x="6426200" y="2624138"/>
          <p14:tracePt t="42998" x="6489700" y="2576513"/>
          <p14:tracePt t="43004" x="6545263" y="2543175"/>
          <p14:tracePt t="43012" x="6584950" y="2519363"/>
          <p14:tracePt t="43020" x="6616700" y="2503488"/>
          <p14:tracePt t="43027" x="6648450" y="2487613"/>
          <p14:tracePt t="43035" x="6672263" y="2479675"/>
          <p14:tracePt t="43042" x="6696075" y="2471738"/>
          <p14:tracePt t="43051" x="6719888" y="2455863"/>
          <p14:tracePt t="43058" x="6751638" y="2439988"/>
          <p14:tracePt t="43066" x="6777038" y="2432050"/>
          <p14:tracePt t="43072" x="6824663" y="2408238"/>
          <p14:tracePt t="43080" x="6880225" y="2376488"/>
          <p14:tracePt t="43088" x="6935788" y="2336800"/>
          <p14:tracePt t="43095" x="6999288" y="2305050"/>
          <p14:tracePt t="43102" x="7038975" y="2281238"/>
          <p14:tracePt t="43110" x="7094538" y="2241550"/>
          <p14:tracePt t="43118" x="7126288" y="2208213"/>
          <p14:tracePt t="43125" x="7167563" y="2184400"/>
          <p14:tracePt t="43132" x="7199313" y="2160588"/>
          <p14:tracePt t="43140" x="7215188" y="2144713"/>
          <p14:tracePt t="43148" x="7231063" y="2128838"/>
          <p14:tracePt t="43154" x="7262813" y="2105025"/>
          <p14:tracePt t="43162" x="7286625" y="2081213"/>
          <p14:tracePt t="43170" x="7318375" y="2041525"/>
          <p14:tracePt t="43178" x="7350125" y="2009775"/>
          <p14:tracePt t="43186" x="7389813" y="1954213"/>
          <p14:tracePt t="43192" x="7421563" y="1906588"/>
          <p14:tracePt t="43201" x="7461250" y="1857375"/>
          <p14:tracePt t="43208" x="7502525" y="1793875"/>
          <p14:tracePt t="43215" x="7534275" y="1730375"/>
          <p14:tracePt t="43222" x="7581900" y="1674813"/>
          <p14:tracePt t="43231" x="7597775" y="1619250"/>
          <p14:tracePt t="43237" x="7613650" y="1587500"/>
          <p14:tracePt t="43245" x="7621588" y="1547813"/>
          <p14:tracePt t="43252" x="7629525" y="1522413"/>
          <p14:tracePt t="43260" x="7629525" y="1506538"/>
          <p14:tracePt t="43268" x="7629525" y="1490663"/>
          <p14:tracePt t="43275" x="7629525" y="1466850"/>
          <p14:tracePt t="43283" x="7629525" y="1458913"/>
          <p14:tracePt t="43290" x="7629525" y="1450975"/>
          <p14:tracePt t="43298" x="7629525" y="1443038"/>
          <p14:tracePt t="43312" x="7629525" y="1435100"/>
          <p14:tracePt t="43327" x="7629525" y="1427163"/>
          <p14:tracePt t="43350" x="7621588" y="1419225"/>
          <p14:tracePt t="43357" x="7621588" y="1411288"/>
          <p14:tracePt t="43388" x="7613650" y="1411288"/>
          <p14:tracePt t="43418" x="7605713" y="1411288"/>
          <p14:tracePt t="43425" x="7597775" y="1419225"/>
          <p14:tracePt t="43432" x="7597775" y="1427163"/>
          <p14:tracePt t="43440" x="7589838" y="1435100"/>
          <p14:tracePt t="43448" x="7581900" y="1458913"/>
          <p14:tracePt t="43455" x="7573963" y="1482725"/>
          <p14:tracePt t="43463" x="7566025" y="1506538"/>
          <p14:tracePt t="43470" x="7558088" y="1538288"/>
          <p14:tracePt t="43478" x="7550150" y="1579563"/>
          <p14:tracePt t="43485" x="7542213" y="1611313"/>
          <p14:tracePt t="43492" x="7534275" y="1651000"/>
          <p14:tracePt t="43501" x="7534275" y="1674813"/>
          <p14:tracePt t="43508" x="7534275" y="1706563"/>
          <p14:tracePt t="43516" x="7534275" y="1730375"/>
          <p14:tracePt t="43522" x="7534275" y="1754188"/>
          <p14:tracePt t="43530" x="7534275" y="1778000"/>
          <p14:tracePt t="43537" x="7534275" y="1801813"/>
          <p14:tracePt t="43545" x="7534275" y="1841500"/>
          <p14:tracePt t="43552" x="7534275" y="1857375"/>
          <p14:tracePt t="43560" x="7534275" y="1873250"/>
          <p14:tracePt t="43568" x="7534275" y="1890713"/>
          <p14:tracePt t="43575" x="7534275" y="1914525"/>
          <p14:tracePt t="43582" x="7534275" y="1938338"/>
          <p14:tracePt t="43590" x="7534275" y="1962150"/>
          <p14:tracePt t="43597" x="7534275" y="1993900"/>
          <p14:tracePt t="43605" x="7534275" y="2009775"/>
          <p14:tracePt t="43612" x="7534275" y="2033588"/>
          <p14:tracePt t="43620" x="7534275" y="2041525"/>
          <p14:tracePt t="43627" x="7526338" y="2065338"/>
          <p14:tracePt t="43635" x="7526338" y="2073275"/>
          <p14:tracePt t="43642" x="7526338" y="2089150"/>
          <p14:tracePt t="43650" x="7526338" y="2097088"/>
          <p14:tracePt t="43658" x="7526338" y="2112963"/>
          <p14:tracePt t="43665" x="7518400" y="2128838"/>
          <p14:tracePt t="43672" x="7518400" y="2136775"/>
          <p14:tracePt t="43680" x="7518400" y="2144713"/>
          <p14:tracePt t="43688" x="7518400" y="2160588"/>
          <p14:tracePt t="43695" x="7518400" y="2176463"/>
          <p14:tracePt t="43710" x="7518400" y="2184400"/>
          <p14:tracePt t="43717" x="7518400" y="2192338"/>
          <p14:tracePt t="43725" x="7518400" y="2200275"/>
          <p14:tracePt t="43740" x="7518400" y="2208213"/>
          <p14:tracePt t="43755" x="7518400" y="2216150"/>
          <p14:tracePt t="43762" x="7518400" y="2224088"/>
          <p14:tracePt t="43801" x="7518400" y="2233613"/>
          <p14:tracePt t="43897" x="7518400" y="2224088"/>
          <p14:tracePt t="43905" x="7518400" y="2208213"/>
          <p14:tracePt t="43912" x="7518400" y="2200275"/>
          <p14:tracePt t="43920" x="7526338" y="2184400"/>
          <p14:tracePt t="43928" x="7526338" y="2168525"/>
          <p14:tracePt t="43935" x="7534275" y="2144713"/>
          <p14:tracePt t="43942" x="7542213" y="2128838"/>
          <p14:tracePt t="43950" x="7550150" y="2105025"/>
          <p14:tracePt t="43957" x="7558088" y="2081213"/>
          <p14:tracePt t="43965" x="7558088" y="2065338"/>
          <p14:tracePt t="43972" x="7566025" y="2025650"/>
          <p14:tracePt t="43980" x="7566025" y="2009775"/>
          <p14:tracePt t="43987" x="7573963" y="1985963"/>
          <p14:tracePt t="43995" x="7573963" y="1962150"/>
          <p14:tracePt t="44002" x="7573963" y="1938338"/>
          <p14:tracePt t="44010" x="7573963" y="1922463"/>
          <p14:tracePt t="44018" x="7573963" y="1906588"/>
          <p14:tracePt t="44025" x="7573963" y="1898650"/>
          <p14:tracePt t="44034" x="7573963" y="1890713"/>
          <p14:tracePt t="44040" x="7573963" y="1881188"/>
          <p14:tracePt t="44114" x="7566025" y="1881188"/>
          <p14:tracePt t="44130" x="7558088" y="1890713"/>
          <p14:tracePt t="44138" x="7550150" y="1890713"/>
          <p14:tracePt t="44144" x="7542213" y="1890713"/>
          <p14:tracePt t="44152" x="7534275" y="1898650"/>
          <p14:tracePt t="44160" x="7485063" y="1930400"/>
          <p14:tracePt t="44167" x="7437438" y="1962150"/>
          <p14:tracePt t="44175" x="7405688" y="1978025"/>
          <p14:tracePt t="44182" x="7358063" y="2017713"/>
          <p14:tracePt t="44191" x="7286625" y="2065338"/>
          <p14:tracePt t="44197" x="7207250" y="2112963"/>
          <p14:tracePt t="44206" x="7126288" y="2168525"/>
          <p14:tracePt t="44212" x="7038975" y="2216150"/>
          <p14:tracePt t="44221" x="6991350" y="2257425"/>
          <p14:tracePt t="44228" x="6919913" y="2297113"/>
          <p14:tracePt t="44235" x="6864350" y="2336800"/>
          <p14:tracePt t="44242" x="6808788" y="2368550"/>
          <p14:tracePt t="44250" x="6759575" y="2416175"/>
          <p14:tracePt t="44258" x="6711950" y="2432050"/>
          <p14:tracePt t="44265" x="6664325" y="2455863"/>
          <p14:tracePt t="44272" x="6648450" y="2463800"/>
          <p14:tracePt t="44281" x="6624638" y="2471738"/>
          <p14:tracePt t="44287" x="6600825" y="2479675"/>
          <p14:tracePt t="44295" x="6584950" y="2479675"/>
          <p14:tracePt t="44302" x="6561138" y="2495550"/>
          <p14:tracePt t="44310" x="6545263" y="2503488"/>
          <p14:tracePt t="44318" x="6529388" y="2511425"/>
          <p14:tracePt t="44325" x="6505575" y="2519363"/>
          <p14:tracePt t="44333" x="6489700" y="2527300"/>
          <p14:tracePt t="44340" x="6481763" y="2535238"/>
          <p14:tracePt t="44348" x="6457950" y="2551113"/>
          <p14:tracePt t="44355" x="6434138" y="2566988"/>
          <p14:tracePt t="44363" x="6410325" y="2584450"/>
          <p14:tracePt t="44370" x="6369050" y="2608263"/>
          <p14:tracePt t="44379" x="6353175" y="2616200"/>
          <p14:tracePt t="44385" x="6321425" y="2632075"/>
          <p14:tracePt t="44393" x="6281738" y="2647950"/>
          <p14:tracePt t="44400" x="6249988" y="2655888"/>
          <p14:tracePt t="44408" x="6210300" y="2663825"/>
          <p14:tracePt t="44415" x="6186488" y="2671763"/>
          <p14:tracePt t="44422" x="6154738" y="2687638"/>
          <p14:tracePt t="44431" x="6138863" y="2695575"/>
          <p14:tracePt t="44438" x="6107113" y="2695575"/>
          <p14:tracePt t="44445" x="6083300" y="2695575"/>
          <p14:tracePt t="44452" x="6043613" y="2695575"/>
          <p14:tracePt t="44460" x="5978525" y="2695575"/>
          <p14:tracePt t="44467" x="5922963" y="2679700"/>
          <p14:tracePt t="44474" x="5867400" y="2655888"/>
          <p14:tracePt t="44483" x="5780088" y="2608263"/>
          <p14:tracePt t="44490" x="5716588" y="2566988"/>
          <p14:tracePt t="44498" x="5619750" y="2527300"/>
          <p14:tracePt t="44505" x="5540375" y="2511425"/>
          <p14:tracePt t="44513" x="5461000" y="2487613"/>
          <p14:tracePt t="44520" x="5405438" y="2479675"/>
          <p14:tracePt t="44527" x="5349875" y="2471738"/>
          <p14:tracePt t="44535" x="5318125" y="2471738"/>
          <p14:tracePt t="44543" x="5292725" y="2471738"/>
          <p14:tracePt t="44551" x="5268913" y="2471738"/>
          <p14:tracePt t="44558" x="5253038" y="2471738"/>
          <p14:tracePt t="44565" x="5245100" y="2471738"/>
          <p14:tracePt t="44572" x="5229225" y="2471738"/>
          <p14:tracePt t="44582" x="5221288" y="2471738"/>
          <p14:tracePt t="44587" x="5197475" y="2471738"/>
          <p14:tracePt t="44595" x="5189538" y="2471738"/>
          <p14:tracePt t="44602" x="5165725" y="2471738"/>
          <p14:tracePt t="44610" x="5133975" y="2471738"/>
          <p14:tracePt t="44617" x="5102225" y="2471738"/>
          <p14:tracePt t="44625" x="5078413" y="2471738"/>
          <p14:tracePt t="44633" x="5054600" y="2471738"/>
          <p14:tracePt t="44640" x="5022850" y="2471738"/>
          <p14:tracePt t="44648" x="4983163" y="2479675"/>
          <p14:tracePt t="44655" x="4951413" y="2479675"/>
          <p14:tracePt t="44662" x="4926013" y="2487613"/>
          <p14:tracePt t="44670" x="4894263" y="2503488"/>
          <p14:tracePt t="44677" x="4870450" y="2503488"/>
          <p14:tracePt t="44685" x="4846638" y="2503488"/>
          <p14:tracePt t="44692" x="4822825" y="2511425"/>
          <p14:tracePt t="44700" x="4806950" y="2511425"/>
          <p14:tracePt t="44708" x="4783138" y="2519363"/>
          <p14:tracePt t="44715" x="4767263" y="2519363"/>
          <p14:tracePt t="44722" x="4751388" y="2519363"/>
          <p14:tracePt t="44731" x="4743450" y="2519363"/>
          <p14:tracePt t="44909" x="4735513" y="2519363"/>
          <p14:tracePt t="44925" x="4719638" y="2527300"/>
          <p14:tracePt t="44939" x="4711700" y="2527300"/>
          <p14:tracePt t="44948" x="4703763" y="2535238"/>
          <p14:tracePt t="44955" x="4687888" y="2535238"/>
          <p14:tracePt t="44962" x="4679950" y="2535238"/>
          <p14:tracePt t="44970" x="4664075" y="2543175"/>
          <p14:tracePt t="44977" x="4648200" y="2551113"/>
          <p14:tracePt t="44985" x="4624388" y="2559050"/>
          <p14:tracePt t="44992" x="4616450" y="2559050"/>
          <p14:tracePt t="45000" x="4592638" y="2576513"/>
          <p14:tracePt t="45008" x="4567238" y="2584450"/>
          <p14:tracePt t="45015" x="4551363" y="2584450"/>
          <p14:tracePt t="45023" x="4527550" y="2608263"/>
          <p14:tracePt t="45031" x="4511675" y="2616200"/>
          <p14:tracePt t="45038" x="4479925" y="2632075"/>
          <p14:tracePt t="45045" x="4471988" y="2647950"/>
          <p14:tracePt t="45052" x="4464050" y="2655888"/>
          <p14:tracePt t="45060" x="4424363" y="2687638"/>
          <p14:tracePt t="45067" x="4408488" y="2711450"/>
          <p14:tracePt t="45075" x="4384675" y="2743200"/>
          <p14:tracePt t="45083" x="4352925" y="2782888"/>
          <p14:tracePt t="45090" x="4329113" y="2822575"/>
          <p14:tracePt t="45097" x="4313238" y="2846388"/>
          <p14:tracePt t="45104" x="4289425" y="2894013"/>
          <p14:tracePt t="45113" x="4257675" y="2959100"/>
          <p14:tracePt t="45119" x="4241800" y="2990850"/>
          <p14:tracePt t="45128" x="4210050" y="3038475"/>
          <p14:tracePt t="45135" x="4192588" y="3086100"/>
          <p14:tracePt t="45143" x="4168775" y="3125788"/>
          <p14:tracePt t="45150" x="4160838" y="3133725"/>
          <p14:tracePt t="45157" x="4144963" y="3165475"/>
          <p14:tracePt t="45166" x="4113213" y="3205163"/>
          <p14:tracePt t="45172" x="4089400" y="3228975"/>
          <p14:tracePt t="45180" x="4065588" y="3270250"/>
          <p14:tracePt t="45188" x="4033838" y="3309938"/>
          <p14:tracePt t="45195" x="4002088" y="3333750"/>
          <p14:tracePt t="45202" x="3970338" y="3365500"/>
          <p14:tracePt t="45210" x="3930650" y="3405188"/>
          <p14:tracePt t="45218" x="3898900" y="3444875"/>
          <p14:tracePt t="45225" x="3859213" y="3476625"/>
          <p14:tracePt t="45233" x="3825875" y="3516313"/>
          <p14:tracePt t="45240" x="3786188" y="3556000"/>
          <p14:tracePt t="45247" x="3722688" y="3629025"/>
          <p14:tracePt t="45255" x="3714750" y="3644900"/>
          <p14:tracePt t="45263" x="3698875" y="3660775"/>
          <p14:tracePt t="45270" x="3683000" y="3676650"/>
          <p14:tracePt t="45277" x="3675063" y="3684588"/>
          <p14:tracePt t="45285" x="3651250" y="3692525"/>
          <p14:tracePt t="45292" x="3643313" y="3700463"/>
          <p14:tracePt t="45300" x="3635375" y="3708400"/>
          <p14:tracePt t="45308" x="3627438" y="3708400"/>
          <p14:tracePt t="45316" x="3611563" y="3708400"/>
          <p14:tracePt t="45323" x="3611563" y="3716338"/>
          <p14:tracePt t="45330" x="3595688" y="3716338"/>
          <p14:tracePt t="45338" x="3579813" y="3716338"/>
          <p14:tracePt t="45345" x="3563938" y="3716338"/>
          <p14:tracePt t="45360" x="3556000" y="3716338"/>
          <p14:tracePt t="45367" x="3540125" y="3716338"/>
          <p14:tracePt t="45383" x="3524250" y="3716338"/>
          <p14:tracePt t="45390" x="3516313" y="3716338"/>
          <p14:tracePt t="45397" x="3516313" y="3708400"/>
          <p14:tracePt t="45405" x="3508375" y="3708400"/>
          <p14:tracePt t="45413" x="3500438" y="3708400"/>
          <p14:tracePt t="45420" x="3484563" y="3708400"/>
          <p14:tracePt t="45427" x="3476625" y="3708400"/>
          <p14:tracePt t="45442" x="3459163" y="3708400"/>
          <p14:tracePt t="45450" x="3451225" y="3708400"/>
          <p14:tracePt t="45457" x="3443288" y="3708400"/>
          <p14:tracePt t="45465" x="3435350" y="3708400"/>
          <p14:tracePt t="45480" x="3427413" y="3708400"/>
          <p14:tracePt t="45502" x="3419475" y="3708400"/>
          <p14:tracePt t="45525" x="3411538" y="3708400"/>
          <p14:tracePt t="45569" x="3427413" y="3700463"/>
          <p14:tracePt t="45578" x="3435350" y="3700463"/>
          <p14:tracePt t="45585" x="3451225" y="3700463"/>
          <p14:tracePt t="45592" x="3476625" y="3700463"/>
          <p14:tracePt t="45600" x="3500438" y="3700463"/>
          <p14:tracePt t="45607" x="3524250" y="3700463"/>
          <p14:tracePt t="45615" x="3548063" y="3700463"/>
          <p14:tracePt t="45622" x="3571875" y="3700463"/>
          <p14:tracePt t="45630" x="3595688" y="3700463"/>
          <p14:tracePt t="45638" x="3619500" y="3700463"/>
          <p14:tracePt t="45645" x="3651250" y="3700463"/>
          <p14:tracePt t="45652" x="3667125" y="3700463"/>
          <p14:tracePt t="45660" x="3698875" y="3700463"/>
          <p14:tracePt t="45667" x="3722688" y="3700463"/>
          <p14:tracePt t="45675" x="3754438" y="3700463"/>
          <p14:tracePt t="45683" x="3778250" y="3700463"/>
          <p14:tracePt t="45690" x="3817938" y="3692525"/>
          <p14:tracePt t="45697" x="3851275" y="3692525"/>
          <p14:tracePt t="45705" x="3883025" y="3684588"/>
          <p14:tracePt t="45713" x="3922713" y="3676650"/>
          <p14:tracePt t="45720" x="3954463" y="3668713"/>
          <p14:tracePt t="45728" x="4002088" y="3668713"/>
          <p14:tracePt t="45735" x="4033838" y="3660775"/>
          <p14:tracePt t="45742" x="4065588" y="3660775"/>
          <p14:tracePt t="45750" x="4097338" y="3660775"/>
          <p14:tracePt t="45757" x="4121150" y="3652838"/>
          <p14:tracePt t="45765" x="4152900" y="3652838"/>
          <p14:tracePt t="45772" x="4192588" y="3652838"/>
          <p14:tracePt t="45780" x="4225925" y="3652838"/>
          <p14:tracePt t="45787" x="4249738" y="3652838"/>
          <p14:tracePt t="45795" x="4273550" y="3652838"/>
          <p14:tracePt t="45802" x="4297363" y="3652838"/>
          <p14:tracePt t="45810" x="4313238" y="3652838"/>
          <p14:tracePt t="45817" x="4344988" y="3652838"/>
          <p14:tracePt t="45824" x="4360863" y="3652838"/>
          <p14:tracePt t="45833" x="4392613" y="3652838"/>
          <p14:tracePt t="45839" x="4416425" y="3652838"/>
          <p14:tracePt t="45848" x="4448175" y="3652838"/>
          <p14:tracePt t="45854" x="4479925" y="3652838"/>
          <p14:tracePt t="45863" x="4503738" y="3652838"/>
          <p14:tracePt t="45871" x="4535488" y="3652838"/>
          <p14:tracePt t="45878" x="4567238" y="3652838"/>
          <p14:tracePt t="45885" x="4624388" y="3652838"/>
          <p14:tracePt t="45899" x="4640263" y="3652838"/>
          <p14:tracePt t="45901" x="4656138" y="3652838"/>
          <p14:tracePt t="45907" x="4664075" y="3652838"/>
          <p14:tracePt t="45922" x="4672013" y="3652838"/>
          <p14:tracePt t="45930" x="4679950" y="3652838"/>
          <p14:tracePt t="45938" x="4687888" y="3652838"/>
          <p14:tracePt t="45952" x="4695825" y="3644900"/>
          <p14:tracePt t="45967" x="4703763" y="3644900"/>
          <p14:tracePt t="45975" x="4719638" y="3644900"/>
          <p14:tracePt t="45990" x="4735513" y="3644900"/>
          <p14:tracePt t="45997" x="4751388" y="3644900"/>
          <p14:tracePt t="46005" x="4775200" y="3644900"/>
          <p14:tracePt t="46013" x="4791075" y="3644900"/>
          <p14:tracePt t="46020" x="4814888" y="3644900"/>
          <p14:tracePt t="46028" x="4838700" y="3644900"/>
          <p14:tracePt t="46035" x="4894263" y="3644900"/>
          <p14:tracePt t="46042" x="4951413" y="3644900"/>
          <p14:tracePt t="46050" x="5014913" y="3636963"/>
          <p14:tracePt t="46057" x="5078413" y="3636963"/>
          <p14:tracePt t="46065" x="5141913" y="3636963"/>
          <p14:tracePt t="46072" x="5213350" y="3636963"/>
          <p14:tracePt t="46080" x="5300663" y="3636963"/>
          <p14:tracePt t="46088" x="5365750" y="3636963"/>
          <p14:tracePt t="46096" x="5437188" y="3636963"/>
          <p14:tracePt t="46102" x="5492750" y="3636963"/>
          <p14:tracePt t="46110" x="5540375" y="3629025"/>
          <p14:tracePt t="46118" x="5556250" y="3629025"/>
          <p14:tracePt t="46125" x="5580063" y="3629025"/>
          <p14:tracePt t="46132" x="5603875" y="3629025"/>
          <p14:tracePt t="46140" x="5611813" y="3621088"/>
          <p14:tracePt t="46148" x="5627688" y="3621088"/>
          <p14:tracePt t="46154" x="5635625" y="3621088"/>
          <p14:tracePt t="46178" x="5643563" y="3621088"/>
          <p14:tracePt t="48180" x="5643563" y="3613150"/>
          <p14:tracePt t="48195" x="5627688" y="3605213"/>
          <p14:tracePt t="48202" x="5619750" y="3595688"/>
          <p14:tracePt t="48211" x="5611813" y="3587750"/>
          <p14:tracePt t="48217" x="5595938" y="3579813"/>
          <p14:tracePt t="48226" x="5580063" y="3579813"/>
          <p14:tracePt t="48232" x="5572125" y="3571875"/>
          <p14:tracePt t="48240" x="5556250" y="3571875"/>
          <p14:tracePt t="48249" x="5548313" y="3563938"/>
          <p14:tracePt t="48255" x="5540375" y="3563938"/>
          <p14:tracePt t="48263" x="5524500" y="3563938"/>
          <p14:tracePt t="48278" x="5516563" y="3563938"/>
          <p14:tracePt t="48285" x="5508625" y="3563938"/>
          <p14:tracePt t="48292" x="5500688" y="3563938"/>
          <p14:tracePt t="48299" x="5492750" y="3571875"/>
          <p14:tracePt t="48307" x="5492750" y="3579813"/>
          <p14:tracePt t="48315" x="5484813" y="3579813"/>
          <p14:tracePt t="48322" x="5476875" y="3595688"/>
          <p14:tracePt t="48330" x="5461000" y="3605213"/>
          <p14:tracePt t="48338" x="5453063" y="3613150"/>
          <p14:tracePt t="48347" x="5437188" y="3621088"/>
          <p14:tracePt t="48353" x="5421313" y="3629025"/>
          <p14:tracePt t="48361" x="5413375" y="3636963"/>
          <p14:tracePt t="48368" x="5389563" y="3644900"/>
          <p14:tracePt t="48375" x="5373688" y="3660775"/>
          <p14:tracePt t="48383" x="5349875" y="3668713"/>
          <p14:tracePt t="48390" x="5318125" y="3684588"/>
          <p14:tracePt t="48397" x="5292725" y="3700463"/>
          <p14:tracePt t="48405" x="5268913" y="3700463"/>
          <p14:tracePt t="48413" x="5229225" y="3724275"/>
          <p14:tracePt t="48420" x="5189538" y="3740150"/>
          <p14:tracePt t="48427" x="5173663" y="3756025"/>
          <p14:tracePt t="48435" x="5133975" y="3779838"/>
          <p14:tracePt t="48443" x="5110163" y="3795713"/>
          <p14:tracePt t="48450" x="5086350" y="3811588"/>
          <p14:tracePt t="48457" x="5046663" y="3827463"/>
          <p14:tracePt t="48464" x="5030788" y="3835400"/>
          <p14:tracePt t="48472" x="5006975" y="3843338"/>
          <p14:tracePt t="48480" x="4983163" y="3851275"/>
          <p14:tracePt t="48487" x="4951413" y="3867150"/>
          <p14:tracePt t="48495" x="4933950" y="3875088"/>
          <p14:tracePt t="48504" x="4910138" y="3875088"/>
          <p14:tracePt t="48511" x="4894263" y="3875088"/>
          <p14:tracePt t="48518" x="4878388" y="3875088"/>
          <p14:tracePt t="48525" x="4862513" y="3875088"/>
          <p14:tracePt t="48533" x="4838700" y="3883025"/>
          <p14:tracePt t="48539" x="4814888" y="3883025"/>
          <p14:tracePt t="48547" x="4783138" y="3883025"/>
          <p14:tracePt t="48555" x="4759325" y="3883025"/>
          <p14:tracePt t="48563" x="4735513" y="3883025"/>
          <p14:tracePt t="48570" x="4703763" y="3883025"/>
          <p14:tracePt t="48578" x="4687888" y="3883025"/>
          <p14:tracePt t="48585" x="4648200" y="3883025"/>
          <p14:tracePt t="48593" x="4616450" y="3883025"/>
          <p14:tracePt t="48600" x="4584700" y="3883025"/>
          <p14:tracePt t="48608" x="4543425" y="3883025"/>
          <p14:tracePt t="48615" x="4479925" y="3883025"/>
          <p14:tracePt t="48622" x="4448175" y="3883025"/>
          <p14:tracePt t="48630" x="4400550" y="3883025"/>
          <p14:tracePt t="48638" x="4352925" y="3883025"/>
          <p14:tracePt t="48645" x="4305300" y="3883025"/>
          <p14:tracePt t="48653" x="4273550" y="3883025"/>
          <p14:tracePt t="48661" x="4241800" y="3883025"/>
          <p14:tracePt t="48668" x="4217988" y="3883025"/>
          <p14:tracePt t="48674" x="4184650" y="3883025"/>
          <p14:tracePt t="48682" x="4152900" y="3883025"/>
          <p14:tracePt t="48689" x="4121150" y="3883025"/>
          <p14:tracePt t="48697" x="4097338" y="3883025"/>
          <p14:tracePt t="48705" x="4089400" y="3883025"/>
          <p14:tracePt t="48713" x="4081463" y="3883025"/>
          <p14:tracePt t="48721" x="4073525" y="3883025"/>
          <p14:tracePt t="48727" x="4057650" y="3883025"/>
          <p14:tracePt t="48736" x="4049713" y="3883025"/>
          <p14:tracePt t="48743" x="4041775" y="3883025"/>
          <p14:tracePt t="48750" x="4025900" y="3883025"/>
          <p14:tracePt t="48758" x="4010025" y="3883025"/>
          <p14:tracePt t="48765" x="3994150" y="3883025"/>
          <p14:tracePt t="48772" x="3978275" y="3883025"/>
          <p14:tracePt t="48780" x="3962400" y="3883025"/>
          <p14:tracePt t="48788" x="3930650" y="3875088"/>
          <p14:tracePt t="48795" x="3906838" y="3867150"/>
          <p14:tracePt t="48802" x="3867150" y="3859213"/>
          <p14:tracePt t="48811" x="3843338" y="3851275"/>
          <p14:tracePt t="48817" x="3810000" y="3843338"/>
          <p14:tracePt t="48825" x="3794125" y="3843338"/>
          <p14:tracePt t="48832" x="3762375" y="3827463"/>
          <p14:tracePt t="48839" x="3730625" y="3819525"/>
          <p14:tracePt t="48847" x="3714750" y="3811588"/>
          <p14:tracePt t="48855" x="3698875" y="3795713"/>
          <p14:tracePt t="48865" x="3683000" y="3787775"/>
          <p14:tracePt t="48870" x="3659188" y="3771900"/>
          <p14:tracePt t="48878" x="3651250" y="3763963"/>
          <p14:tracePt t="48885" x="3627438" y="3740150"/>
          <p14:tracePt t="48893" x="3595688" y="3724275"/>
          <p14:tracePt t="48912" x="3532188" y="3684588"/>
          <p14:tracePt t="48915" x="3508375" y="3676650"/>
          <p14:tracePt t="48922" x="3492500" y="3668713"/>
          <p14:tracePt t="48930" x="3467100" y="3660775"/>
          <p14:tracePt t="48937" x="3451225" y="3652838"/>
          <p14:tracePt t="48945" x="3427413" y="3652838"/>
          <p14:tracePt t="48952" x="3411538" y="3652838"/>
          <p14:tracePt t="48961" x="3395663" y="3652838"/>
          <p14:tracePt t="48968" x="3387725" y="3652838"/>
          <p14:tracePt t="48975" x="3371850" y="3652838"/>
          <p14:tracePt t="48982" x="3363913" y="3652838"/>
          <p14:tracePt t="48990" x="3355975" y="3652838"/>
          <p14:tracePt t="48997" x="3348038" y="3652838"/>
          <p14:tracePt t="49004" x="3340100" y="3660775"/>
          <p14:tracePt t="49013" x="3332163" y="3660775"/>
          <p14:tracePt t="49027" x="3324225" y="3660775"/>
          <p14:tracePt t="49043" x="3316288" y="3660775"/>
          <p14:tracePt t="49050" x="3300413" y="3660775"/>
          <p14:tracePt t="49057" x="3292475" y="3660775"/>
          <p14:tracePt t="49065" x="3276600" y="3660775"/>
          <p14:tracePt t="49072" x="3252788" y="3660775"/>
          <p14:tracePt t="49080" x="3236913" y="3660775"/>
          <p14:tracePt t="49088" x="3221038" y="3660775"/>
          <p14:tracePt t="49095" x="3205163" y="3660775"/>
          <p14:tracePt t="49103" x="3181350" y="3660775"/>
          <p14:tracePt t="49111" x="3165475" y="3660775"/>
          <p14:tracePt t="49125" x="3149600" y="3660775"/>
          <p14:tracePt t="49132" x="3141663" y="3660775"/>
          <p14:tracePt t="50055" x="3149600" y="3660775"/>
          <p14:tracePt t="50063" x="3173413" y="3660775"/>
          <p14:tracePt t="50071" x="3189288" y="3660775"/>
          <p14:tracePt t="50079" x="3205163" y="3660775"/>
          <p14:tracePt t="50085" x="3228975" y="3660775"/>
          <p14:tracePt t="50095" x="3244850" y="3652838"/>
          <p14:tracePt t="50100" x="3252788" y="3652838"/>
          <p14:tracePt t="50110" x="3260725" y="3644900"/>
          <p14:tracePt t="50117" x="3276600" y="3636963"/>
          <p14:tracePt t="50123" x="3284538" y="3636963"/>
          <p14:tracePt t="50131" x="3292475" y="3636963"/>
          <p14:tracePt t="50139" x="3300413" y="3636963"/>
          <p14:tracePt t="50152" x="3316288" y="3636963"/>
          <p14:tracePt t="50162" x="3324225" y="3636963"/>
          <p14:tracePt t="50169" x="3340100" y="3636963"/>
          <p14:tracePt t="50177" x="3355975" y="3636963"/>
          <p14:tracePt t="50182" x="3387725" y="3636963"/>
          <p14:tracePt t="50191" x="3419475" y="3636963"/>
          <p14:tracePt t="50198" x="3443288" y="3636963"/>
          <p14:tracePt t="50206" x="3484563" y="3636963"/>
          <p14:tracePt t="50213" x="3516313" y="3636963"/>
          <p14:tracePt t="50221" x="3540125" y="3644900"/>
          <p14:tracePt t="50228" x="3571875" y="3644900"/>
          <p14:tracePt t="50235" x="3595688" y="3652838"/>
          <p14:tracePt t="50245" x="3619500" y="3660775"/>
          <p14:tracePt t="50250" x="3643313" y="3660775"/>
          <p14:tracePt t="50259" x="3667125" y="3668713"/>
          <p14:tracePt t="50265" x="3690938" y="3668713"/>
          <p14:tracePt t="50274" x="3714750" y="3668713"/>
          <p14:tracePt t="50280" x="3722688" y="3668713"/>
          <p14:tracePt t="50290" x="3730625" y="3668713"/>
          <p14:tracePt t="50296" x="3738563" y="3668713"/>
          <p14:tracePt t="50303" x="3754438" y="3668713"/>
          <p14:tracePt t="50520" x="3746500" y="3668713"/>
          <p14:tracePt t="50529" x="3714750" y="3652838"/>
          <p14:tracePt t="50535" x="3675063" y="3652838"/>
          <p14:tracePt t="50542" x="3595688" y="3629025"/>
          <p14:tracePt t="50550" x="3524250" y="3621088"/>
          <p14:tracePt t="50557" x="3459163" y="3621088"/>
          <p14:tracePt t="50565" x="3363913" y="3621088"/>
          <p14:tracePt t="50572" x="3276600" y="3621088"/>
          <p14:tracePt t="50580" x="3228975" y="3621088"/>
          <p14:tracePt t="50588" x="3149600" y="3621088"/>
          <p14:tracePt t="50595" x="3100388" y="3621088"/>
          <p14:tracePt t="50602" x="3052763" y="3621088"/>
          <p14:tracePt t="50609" x="3036888" y="3621088"/>
          <p14:tracePt t="50626" x="3028950" y="3621088"/>
          <p14:tracePt t="50670" x="3021013" y="3629025"/>
          <p14:tracePt t="50699" x="3013075" y="3629025"/>
          <p14:tracePt t="50746" x="3021013" y="3629025"/>
          <p14:tracePt t="50760" x="3036888" y="3629025"/>
          <p14:tracePt t="50768" x="3044825" y="3629025"/>
          <p14:tracePt t="50777" x="3068638" y="3629025"/>
          <p14:tracePt t="50784" x="3084513" y="3629025"/>
          <p14:tracePt t="50790" x="3109913" y="3629025"/>
          <p14:tracePt t="50797" x="3165475" y="3629025"/>
          <p14:tracePt t="50806" x="3221038" y="3629025"/>
          <p14:tracePt t="50812" x="3276600" y="3629025"/>
          <p14:tracePt t="50821" x="3332163" y="3636963"/>
          <p14:tracePt t="50828" x="3379788" y="3636963"/>
          <p14:tracePt t="50835" x="3427413" y="3644900"/>
          <p14:tracePt t="50843" x="3484563" y="3644900"/>
          <p14:tracePt t="50850" x="3548063" y="3652838"/>
          <p14:tracePt t="50858" x="3611563" y="3652838"/>
          <p14:tracePt t="50865" x="3683000" y="3660775"/>
          <p14:tracePt t="50872" x="3738563" y="3660775"/>
          <p14:tracePt t="50880" x="3786188" y="3668713"/>
          <p14:tracePt t="50888" x="3833813" y="3668713"/>
          <p14:tracePt t="50895" x="3883025" y="3676650"/>
          <p14:tracePt t="50902" x="3914775" y="3676650"/>
          <p14:tracePt t="50910" x="3946525" y="3676650"/>
          <p14:tracePt t="50917" x="3962400" y="3676650"/>
          <p14:tracePt t="50993" x="3970338" y="3676650"/>
          <p14:tracePt t="51164" x="3978275" y="3676650"/>
          <p14:tracePt t="51254" x="3986213" y="3676650"/>
          <p14:tracePt t="52492" x="3994150" y="3676650"/>
          <p14:tracePt t="52500" x="4002088" y="3676650"/>
          <p14:tracePt t="52510" x="4017963" y="3676650"/>
          <p14:tracePt t="52516" x="4033838" y="3676650"/>
          <p14:tracePt t="52525" x="4065588" y="3676650"/>
          <p14:tracePt t="52531" x="4105275" y="3668713"/>
          <p14:tracePt t="52537" x="4144963" y="3652838"/>
          <p14:tracePt t="52545" x="4200525" y="3644900"/>
          <p14:tracePt t="52553" x="4249738" y="3636963"/>
          <p14:tracePt t="52562" x="4281488" y="3629025"/>
          <p14:tracePt t="52567" x="4321175" y="3621088"/>
          <p14:tracePt t="52577" x="4360863" y="3621088"/>
          <p14:tracePt t="52582" x="4392613" y="3613150"/>
          <p14:tracePt t="52596" x="4432300" y="3613150"/>
          <p14:tracePt t="52598" x="4456113" y="3613150"/>
          <p14:tracePt t="52606" x="4471988" y="3613150"/>
          <p14:tracePt t="52612" x="4487863" y="3613150"/>
          <p14:tracePt t="52621" x="4503738" y="3613150"/>
          <p14:tracePt t="52628" x="4511675" y="3613150"/>
          <p14:tracePt t="52637" x="4519613" y="3613150"/>
          <p14:tracePt t="52652" x="4527550" y="3613150"/>
          <p14:tracePt t="52659" x="4535488" y="3613150"/>
          <p14:tracePt t="52673" x="4543425" y="3613150"/>
          <p14:tracePt t="52687" x="4543425" y="3605213"/>
          <p14:tracePt t="52702" x="4551363" y="3605213"/>
          <p14:tracePt t="52875" x="4559300" y="3605213"/>
          <p14:tracePt t="52894" x="4567238" y="3605213"/>
          <p14:tracePt t="52912" x="4576763" y="3605213"/>
          <p14:tracePt t="52920" x="4576763" y="3595688"/>
          <p14:tracePt t="52927" x="4584700" y="3595688"/>
          <p14:tracePt t="52943" x="4592638" y="3587750"/>
          <p14:tracePt t="52957" x="4600575" y="3587750"/>
          <p14:tracePt t="52973" x="4608513" y="3587750"/>
          <p14:tracePt t="52980" x="4608513" y="3579813"/>
          <p14:tracePt t="52987" x="4616450" y="3579813"/>
          <p14:tracePt t="53010" x="4624388" y="3571875"/>
          <p14:tracePt t="53017" x="4632325" y="3571875"/>
          <p14:tracePt t="53535" x="4624388" y="3571875"/>
          <p14:tracePt t="53543" x="4608513" y="3563938"/>
          <p14:tracePt t="53551" x="4592638" y="3556000"/>
          <p14:tracePt t="53557" x="4584700" y="3556000"/>
          <p14:tracePt t="53565" x="4567238" y="3556000"/>
          <p14:tracePt t="53574" x="4551363" y="3548063"/>
          <p14:tracePt t="53580" x="4543425" y="3548063"/>
          <p14:tracePt t="53730" x="4551363" y="3548063"/>
          <p14:tracePt t="53738" x="4567238" y="3548063"/>
          <p14:tracePt t="53745" x="4576763" y="3548063"/>
          <p14:tracePt t="53754" x="4592638" y="3548063"/>
          <p14:tracePt t="53760" x="4616450" y="3548063"/>
          <p14:tracePt t="53769" x="4640263" y="3548063"/>
          <p14:tracePt t="53776" x="4679950" y="3548063"/>
          <p14:tracePt t="53784" x="4727575" y="3556000"/>
          <p14:tracePt t="53790" x="4759325" y="3556000"/>
          <p14:tracePt t="53798" x="4783138" y="3563938"/>
          <p14:tracePt t="53807" x="4814888" y="3563938"/>
          <p14:tracePt t="53813" x="4862513" y="3571875"/>
          <p14:tracePt t="53820" x="4918075" y="3579813"/>
          <p14:tracePt t="53827" x="4959350" y="3587750"/>
          <p14:tracePt t="53836" x="5006975" y="3595688"/>
          <p14:tracePt t="53844" x="5038725" y="3595688"/>
          <p14:tracePt t="53851" x="5070475" y="3605213"/>
          <p14:tracePt t="53859" x="5110163" y="3605213"/>
          <p14:tracePt t="53865" x="5141913" y="3605213"/>
          <p14:tracePt t="53874" x="5173663" y="3605213"/>
          <p14:tracePt t="53880" x="5197475" y="3605213"/>
          <p14:tracePt t="53890" x="5229225" y="3613150"/>
          <p14:tracePt t="53912" x="5276850" y="3621088"/>
          <p14:tracePt t="53917" x="5284788" y="3621088"/>
          <p14:tracePt t="53925" x="5300663" y="3621088"/>
          <p14:tracePt t="53933" x="5310188" y="3621088"/>
          <p14:tracePt t="53940" x="5326063" y="3629025"/>
          <p14:tracePt t="53949" x="5341938" y="3629025"/>
          <p14:tracePt t="53956" x="5349875" y="3629025"/>
          <p14:tracePt t="53964" x="5365750" y="3629025"/>
          <p14:tracePt t="53970" x="5381625" y="3629025"/>
          <p14:tracePt t="53977" x="5405438" y="3629025"/>
          <p14:tracePt t="53985" x="5429250" y="3629025"/>
          <p14:tracePt t="53992" x="5453063" y="3629025"/>
          <p14:tracePt t="54000" x="5476875" y="3629025"/>
          <p14:tracePt t="54007" x="5500688" y="3629025"/>
          <p14:tracePt t="54015" x="5532438" y="3629025"/>
          <p14:tracePt t="54023" x="5564188" y="3629025"/>
          <p14:tracePt t="54030" x="5588000" y="3629025"/>
          <p14:tracePt t="54038" x="5627688" y="3629025"/>
          <p14:tracePt t="54045" x="5659438" y="3629025"/>
          <p14:tracePt t="54052" x="5684838" y="3629025"/>
          <p14:tracePt t="54060" x="5708650" y="3629025"/>
          <p14:tracePt t="54068" x="5740400" y="3629025"/>
          <p14:tracePt t="54075" x="5772150" y="3629025"/>
          <p14:tracePt t="54082" x="5803900" y="3629025"/>
          <p14:tracePt t="54090" x="5835650" y="3629025"/>
          <p14:tracePt t="54097" x="5859463" y="3629025"/>
          <p14:tracePt t="54105" x="5883275" y="3629025"/>
          <p14:tracePt t="54112" x="5907088" y="3629025"/>
          <p14:tracePt t="54120" x="5930900" y="3629025"/>
          <p14:tracePt t="54127" x="5954713" y="3629025"/>
          <p14:tracePt t="54135" x="5962650" y="3629025"/>
          <p14:tracePt t="54143" x="5986463" y="3629025"/>
          <p14:tracePt t="54150" x="5994400" y="3629025"/>
          <p14:tracePt t="55312" x="6002338" y="3629025"/>
          <p14:tracePt t="55342" x="6010275" y="3629025"/>
          <p14:tracePt t="55380" x="6018213" y="3629025"/>
          <p14:tracePt t="55396" x="6026150" y="3629025"/>
          <p14:tracePt t="55426" x="6026150" y="3644900"/>
          <p14:tracePt t="55432" x="6018213" y="3660775"/>
          <p14:tracePt t="55440" x="5986463" y="3692525"/>
          <p14:tracePt t="55448" x="5970588" y="3724275"/>
          <p14:tracePt t="55456" x="5922963" y="3779838"/>
          <p14:tracePt t="55464" x="5899150" y="3803650"/>
          <p14:tracePt t="55470" x="5867400" y="3843338"/>
          <p14:tracePt t="55477" x="5835650" y="3875088"/>
          <p14:tracePt t="55488" x="5827713" y="3883025"/>
          <p14:tracePt t="55493" x="5811838" y="3898900"/>
          <p14:tracePt t="55500" x="5795963" y="3906838"/>
          <p14:tracePt t="55508" x="5788025" y="3914775"/>
          <p14:tracePt t="55515" x="5780088" y="3914775"/>
          <p14:tracePt t="55522" x="5764213" y="3922713"/>
          <p14:tracePt t="55530" x="5748338" y="3938588"/>
          <p14:tracePt t="55538" x="5724525" y="3938588"/>
          <p14:tracePt t="55545" x="5676900" y="3963988"/>
          <p14:tracePt t="55552" x="5611813" y="3987800"/>
          <p14:tracePt t="55560" x="5524500" y="4019550"/>
          <p14:tracePt t="55567" x="5413375" y="4051300"/>
          <p14:tracePt t="55575" x="5237163" y="4114800"/>
          <p14:tracePt t="55582" x="5118100" y="4162425"/>
          <p14:tracePt t="55590" x="4894263" y="4241800"/>
          <p14:tracePt t="55597" x="4672013" y="4330700"/>
          <p14:tracePt t="55605" x="4448175" y="4410075"/>
          <p14:tracePt t="55613" x="4249738" y="4481513"/>
          <p14:tracePt t="55621" x="4057650" y="4537075"/>
          <p14:tracePt t="55627" x="3867150" y="4584700"/>
          <p14:tracePt t="55635" x="3698875" y="4600575"/>
          <p14:tracePt t="55642" x="3595688" y="4608513"/>
          <p14:tracePt t="55650" x="3451225" y="4608513"/>
          <p14:tracePt t="55658" x="3308350" y="4624388"/>
          <p14:tracePt t="55665" x="3157538" y="4624388"/>
          <p14:tracePt t="55674" x="3028950" y="4624388"/>
          <p14:tracePt t="55680" x="2870200" y="4624388"/>
          <p14:tracePt t="55687" x="2790825" y="4624388"/>
          <p14:tracePt t="55695" x="2662238" y="4624388"/>
          <p14:tracePt t="55704" x="2551113" y="4624388"/>
          <p14:tracePt t="55710" x="2447925" y="4600575"/>
          <p14:tracePt t="55717" x="2374900" y="4600575"/>
          <p14:tracePt t="55725" x="2279650" y="4592638"/>
          <p14:tracePt t="55732" x="2192338" y="4592638"/>
          <p14:tracePt t="55740" x="2105025" y="4592638"/>
          <p14:tracePt t="55747" x="2041525" y="4592638"/>
          <p14:tracePt t="55755" x="1960563" y="4592638"/>
          <p14:tracePt t="55763" x="1897063" y="4592638"/>
          <p14:tracePt t="55770" x="1817688" y="4592638"/>
          <p14:tracePt t="55777" x="1762125" y="4592638"/>
          <p14:tracePt t="55785" x="1722438" y="4600575"/>
          <p14:tracePt t="55792" x="1698625" y="4608513"/>
          <p14:tracePt t="55800" x="1658938" y="4616450"/>
          <p14:tracePt t="55808" x="1633538" y="4624388"/>
          <p14:tracePt t="55814" x="1601788" y="4624388"/>
          <p14:tracePt t="55822" x="1577975" y="4633913"/>
          <p14:tracePt t="55830" x="1554163" y="4633913"/>
          <p14:tracePt t="55838" x="1522413" y="4633913"/>
          <p14:tracePt t="55845" x="1506538" y="4633913"/>
          <p14:tracePt t="55852" x="1490663" y="4633913"/>
          <p14:tracePt t="55860" x="1458913" y="4633913"/>
          <p14:tracePt t="55867" x="1435100" y="4633913"/>
          <p14:tracePt t="55875" x="1403350" y="4633913"/>
          <p14:tracePt t="55882" x="1363663" y="4624388"/>
          <p14:tracePt t="55891" x="1331913" y="4624388"/>
          <p14:tracePt t="55907" x="1274763" y="4616450"/>
          <p14:tracePt t="55912" x="1243013" y="4616450"/>
          <p14:tracePt t="55920" x="1187450" y="4608513"/>
          <p14:tracePt t="55927" x="1171575" y="4608513"/>
          <p14:tracePt t="55935" x="1147763" y="4608513"/>
          <p14:tracePt t="55950" x="1139825" y="4608513"/>
          <p14:tracePt t="55965" x="1139825" y="4600575"/>
          <p14:tracePt t="55973" x="1131888" y="4600575"/>
          <p14:tracePt t="55988" x="1131888" y="4592638"/>
          <p14:tracePt t="56003" x="1123950" y="4584700"/>
          <p14:tracePt t="56010" x="1116013" y="4584700"/>
          <p14:tracePt t="56017" x="1116013" y="4576763"/>
          <p14:tracePt t="56032" x="1108075" y="4576763"/>
          <p14:tracePt t="56048" x="1108075" y="4568825"/>
          <p14:tracePt t="56078" x="1108075" y="4560888"/>
          <p14:tracePt t="56092" x="1108075" y="4545013"/>
          <p14:tracePt t="56100" x="1116013" y="4537075"/>
          <p14:tracePt t="56108" x="1116013" y="4529138"/>
          <p14:tracePt t="56115" x="1139825" y="4521200"/>
          <p14:tracePt t="56123" x="1155700" y="4505325"/>
          <p14:tracePt t="56130" x="1179513" y="4505325"/>
          <p14:tracePt t="56138" x="1195388" y="4489450"/>
          <p14:tracePt t="56145" x="1219200" y="4489450"/>
          <p14:tracePt t="56152" x="1250950" y="4489450"/>
          <p14:tracePt t="56160" x="1274763" y="4489450"/>
          <p14:tracePt t="56168" x="1308100" y="4489450"/>
          <p14:tracePt t="56175" x="1363663" y="4489450"/>
          <p14:tracePt t="56182" x="1427163" y="4489450"/>
          <p14:tracePt t="56190" x="1498600" y="4489450"/>
          <p14:tracePt t="56198" x="1577975" y="4489450"/>
          <p14:tracePt t="56205" x="1658938" y="4489450"/>
          <p14:tracePt t="56212" x="1722438" y="4489450"/>
          <p14:tracePt t="56221" x="1817688" y="4489450"/>
          <p14:tracePt t="56227" x="1912938" y="4489450"/>
          <p14:tracePt t="56235" x="2000250" y="4489450"/>
          <p14:tracePt t="56242" x="2097088" y="4489450"/>
          <p14:tracePt t="56251" x="2168525" y="4489450"/>
          <p14:tracePt t="56257" x="2232025" y="4489450"/>
          <p14:tracePt t="56266" x="2295525" y="4489450"/>
          <p14:tracePt t="56272" x="2351088" y="4489450"/>
          <p14:tracePt t="56280" x="2392363" y="4489450"/>
          <p14:tracePt t="56288" x="2424113" y="4489450"/>
          <p14:tracePt t="56295" x="2463800" y="4481513"/>
          <p14:tracePt t="56302" x="2479675" y="4481513"/>
          <p14:tracePt t="56310" x="2495550" y="4481513"/>
          <p14:tracePt t="56318" x="2511425" y="4481513"/>
          <p14:tracePt t="56325" x="2527300" y="4481513"/>
          <p14:tracePt t="56332" x="2551113" y="4481513"/>
          <p14:tracePt t="56340" x="2574925" y="4481513"/>
          <p14:tracePt t="56347" x="2606675" y="4481513"/>
          <p14:tracePt t="56355" x="2638425" y="4481513"/>
          <p14:tracePt t="56362" x="2662238" y="4481513"/>
          <p14:tracePt t="56371" x="2701925" y="4481513"/>
          <p14:tracePt t="56379" x="2751138" y="4481513"/>
          <p14:tracePt t="56385" x="2790825" y="4481513"/>
          <p14:tracePt t="56393" x="2846388" y="4481513"/>
          <p14:tracePt t="56400" x="2917825" y="4489450"/>
          <p14:tracePt t="56408" x="2957513" y="4489450"/>
          <p14:tracePt t="56415" x="2981325" y="4489450"/>
          <p14:tracePt t="56424" x="3005138" y="4489450"/>
          <p14:tracePt t="56430" x="3028950" y="4489450"/>
          <p14:tracePt t="56438" x="3044825" y="4489450"/>
          <p14:tracePt t="56445" x="3060700" y="4497388"/>
          <p14:tracePt t="56452" x="3084513" y="4497388"/>
          <p14:tracePt t="56460" x="3109913" y="4497388"/>
          <p14:tracePt t="56467" x="3133725" y="4505325"/>
          <p14:tracePt t="56474" x="3165475" y="4505325"/>
          <p14:tracePt t="56482" x="3205163" y="4505325"/>
          <p14:tracePt t="56490" x="3252788" y="4505325"/>
          <p14:tracePt t="56498" x="3316288" y="4505325"/>
          <p14:tracePt t="56505" x="3355975" y="4505325"/>
          <p14:tracePt t="56512" x="3411538" y="4497388"/>
          <p14:tracePt t="56521" x="3459163" y="4489450"/>
          <p14:tracePt t="56528" x="3484563" y="4473575"/>
          <p14:tracePt t="56535" x="3524250" y="4457700"/>
          <p14:tracePt t="56542" x="3556000" y="4449763"/>
          <p14:tracePt t="56550" x="3587750" y="4433888"/>
          <p14:tracePt t="56564" x="3595688" y="4425950"/>
          <p14:tracePt t="56573" x="3603625" y="4425950"/>
          <p14:tracePt t="56580" x="3611563" y="4425950"/>
          <p14:tracePt t="56603" x="3611563" y="4418013"/>
          <p14:tracePt t="57195" x="3619500" y="4418013"/>
          <p14:tracePt t="57232" x="3627438" y="4418013"/>
          <p14:tracePt t="57292" x="3635375" y="4418013"/>
          <p14:tracePt t="57465" x="0" y="0"/>
        </p14:tracePtLst>
      </p14:laserTraceLst>
    </p:ext>
    <p:ext uri="{E180D4A7-C9FB-4DFB-919C-405C955672EB}">
      <p14:showEvtLst xmlns:p14="http://schemas.microsoft.com/office/powerpoint/2010/main">
        <p14:playEvt time="11" objId="14"/>
        <p14:stopEvt time="66855" objId="1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39BBA-66DE-45AB-9339-67D7FB9D6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D646FF-5D7D-48C3-A01E-97DEE8BA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9BB2FA63-B902-4B1D-AA97-049B38D045F4}"/>
                  </a:ext>
                </a:extLst>
              </p14:cNvPr>
              <p14:cNvContentPartPr/>
              <p14:nvPr/>
            </p14:nvContentPartPr>
            <p14:xfrm>
              <a:off x="7812450" y="489697"/>
              <a:ext cx="1030320" cy="15602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9BB2FA63-B902-4B1D-AA97-049B38D045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4810" y="472057"/>
                <a:ext cx="1065954" cy="1596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DD14E2AE-8D20-4AFC-A3CB-9BCB9D0F3429}"/>
                  </a:ext>
                </a:extLst>
              </p14:cNvPr>
              <p14:cNvContentPartPr/>
              <p14:nvPr/>
            </p14:nvContentPartPr>
            <p14:xfrm>
              <a:off x="1892754" y="2496329"/>
              <a:ext cx="681840" cy="4968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DD14E2AE-8D20-4AFC-A3CB-9BCB9D0F34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7114" y="2424689"/>
                <a:ext cx="75348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46E833C6-7482-4CA8-844E-A43DDE755E0C}"/>
                  </a:ext>
                </a:extLst>
              </p14:cNvPr>
              <p14:cNvContentPartPr/>
              <p14:nvPr/>
            </p14:nvContentPartPr>
            <p14:xfrm>
              <a:off x="3595914" y="2499569"/>
              <a:ext cx="1283760" cy="615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46E833C6-7482-4CA8-844E-A43DDE755E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59914" y="2427569"/>
                <a:ext cx="13554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05D9084B-1543-4106-9C25-3A72FAA7176E}"/>
                  </a:ext>
                </a:extLst>
              </p14:cNvPr>
              <p14:cNvContentPartPr/>
              <p14:nvPr/>
            </p14:nvContentPartPr>
            <p14:xfrm>
              <a:off x="2744154" y="2523329"/>
              <a:ext cx="420480" cy="367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05D9084B-1543-4106-9C25-3A72FAA7176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08514" y="2451329"/>
                <a:ext cx="49212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B3988EF7-F444-4053-ABD6-2FC7C899B25B}"/>
                  </a:ext>
                </a:extLst>
              </p14:cNvPr>
              <p14:cNvContentPartPr/>
              <p14:nvPr/>
            </p14:nvContentPartPr>
            <p14:xfrm>
              <a:off x="5085594" y="2367449"/>
              <a:ext cx="2806200" cy="8028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B3988EF7-F444-4053-ABD6-2FC7C899B25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49594" y="2295809"/>
                <a:ext cx="287784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193067C7-7F6E-4B11-8426-85D4E0661A4F}"/>
                  </a:ext>
                </a:extLst>
              </p14:cNvPr>
              <p14:cNvContentPartPr/>
              <p14:nvPr/>
            </p14:nvContentPartPr>
            <p14:xfrm>
              <a:off x="4286394" y="2919689"/>
              <a:ext cx="612720" cy="45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193067C7-7F6E-4B11-8426-85D4E0661A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68754" y="2902049"/>
                <a:ext cx="6483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06271C56-738E-4BC2-9F07-96D4BDFAD534}"/>
                  </a:ext>
                </a:extLst>
              </p14:cNvPr>
              <p14:cNvContentPartPr/>
              <p14:nvPr/>
            </p14:nvContentPartPr>
            <p14:xfrm>
              <a:off x="6122754" y="3034529"/>
              <a:ext cx="908640" cy="8460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06271C56-738E-4BC2-9F07-96D4BDFAD53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04754" y="3016529"/>
                <a:ext cx="9442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6C4C2CA1-B445-4D81-A321-B9228ABE0592}"/>
                  </a:ext>
                </a:extLst>
              </p14:cNvPr>
              <p14:cNvContentPartPr/>
              <p14:nvPr/>
            </p14:nvContentPartPr>
            <p14:xfrm>
              <a:off x="5382954" y="4781969"/>
              <a:ext cx="324720" cy="1144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6C4C2CA1-B445-4D81-A321-B9228ABE059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64954" y="4764329"/>
                <a:ext cx="3603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F3BE2BC5-6734-4F90-9B0F-A38FB6FCE557}"/>
                  </a:ext>
                </a:extLst>
              </p14:cNvPr>
              <p14:cNvContentPartPr/>
              <p14:nvPr/>
            </p14:nvContentPartPr>
            <p14:xfrm>
              <a:off x="5856714" y="4689809"/>
              <a:ext cx="196560" cy="30852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F3BE2BC5-6734-4F90-9B0F-A38FB6FCE55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38714" y="4671809"/>
                <a:ext cx="232200" cy="344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s502">
            <a:hlinkClick r:id="" action="ppaction://media"/>
            <a:extLst>
              <a:ext uri="{FF2B5EF4-FFF2-40B4-BE49-F238E27FC236}">
                <a16:creationId xmlns:a16="http://schemas.microsoft.com/office/drawing/2014/main" id="{5313830B-AD89-4B76-B3F5-8C2BC4299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6DBA3047-B151-4F27-BF39-71B56C48E6B4}"/>
                  </a:ext>
                </a:extLst>
              </p14:cNvPr>
              <p14:cNvContentPartPr/>
              <p14:nvPr/>
            </p14:nvContentPartPr>
            <p14:xfrm>
              <a:off x="10567674" y="3079529"/>
              <a:ext cx="360" cy="3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6DBA3047-B151-4F27-BF39-71B56C48E6B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549674" y="30615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80D7E66-4F46-4F47-AC53-356583C854FE}"/>
                  </a:ext>
                </a:extLst>
              </p14:cNvPr>
              <p14:cNvContentPartPr/>
              <p14:nvPr/>
            </p14:nvContentPartPr>
            <p14:xfrm>
              <a:off x="8066394" y="1691369"/>
              <a:ext cx="92880" cy="57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80D7E66-4F46-4F47-AC53-356583C854F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048754" y="1673729"/>
                <a:ext cx="12852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5DF7903-287F-42FC-944B-0E585FB69D37}"/>
                  </a:ext>
                </a:extLst>
              </p14:cNvPr>
              <p14:cNvContentPartPr/>
              <p14:nvPr/>
            </p14:nvContentPartPr>
            <p14:xfrm>
              <a:off x="8075394" y="1739249"/>
              <a:ext cx="81000" cy="720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5DF7903-287F-42FC-944B-0E585FB69D3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57394" y="1721249"/>
                <a:ext cx="1166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F052B500-B781-4B8D-BBA0-927F44907894}"/>
                  </a:ext>
                </a:extLst>
              </p14:cNvPr>
              <p14:cNvContentPartPr/>
              <p14:nvPr/>
            </p14:nvContentPartPr>
            <p14:xfrm>
              <a:off x="8231994" y="1711169"/>
              <a:ext cx="81720" cy="504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052B500-B781-4B8D-BBA0-927F4490789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213994" y="1693169"/>
                <a:ext cx="117360" cy="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92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31"/>
    </mc:Choice>
    <mc:Fallback>
      <p:transition spd="slow" advTm="160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79" x="8856663" y="661988"/>
          <p14:tracePt t="9767" x="8864600" y="661988"/>
          <p14:tracePt t="9776" x="8872538" y="677863"/>
          <p14:tracePt t="9783" x="8880475" y="685800"/>
          <p14:tracePt t="9791" x="8888413" y="709613"/>
          <p14:tracePt t="9799" x="8888413" y="725488"/>
          <p14:tracePt t="9805" x="8896350" y="741363"/>
          <p14:tracePt t="9813" x="8904288" y="765175"/>
          <p14:tracePt t="9820" x="8904288" y="781050"/>
          <p14:tracePt t="9828" x="8920163" y="804863"/>
          <p14:tracePt t="9836" x="8928100" y="836613"/>
          <p14:tracePt t="9842" x="8936038" y="869950"/>
          <p14:tracePt t="9851" x="8943975" y="901700"/>
          <p14:tracePt t="9858" x="8943975" y="925513"/>
          <p14:tracePt t="9865" x="8951913" y="965200"/>
          <p14:tracePt t="9872" x="8959850" y="989013"/>
          <p14:tracePt t="9886" x="8977313" y="1028700"/>
          <p14:tracePt t="9888" x="8985250" y="1076325"/>
          <p14:tracePt t="9896" x="9001125" y="1131888"/>
          <p14:tracePt t="9903" x="9009063" y="1163638"/>
          <p14:tracePt t="9913" x="9017000" y="1204913"/>
          <p14:tracePt t="9918" x="9024938" y="1236663"/>
          <p14:tracePt t="9925" x="9032875" y="1284288"/>
          <p14:tracePt t="9934" x="9040813" y="1331913"/>
          <p14:tracePt t="9940" x="9048750" y="1363663"/>
          <p14:tracePt t="9949" x="9048750" y="1403350"/>
          <p14:tracePt t="9955" x="9048750" y="1450975"/>
          <p14:tracePt t="9962" x="9056688" y="1482725"/>
          <p14:tracePt t="9973" x="9056688" y="1538288"/>
          <p14:tracePt t="9977" x="9056688" y="1579563"/>
          <p14:tracePt t="9985" x="9056688" y="1627188"/>
          <p14:tracePt t="9992" x="9056688" y="1658938"/>
          <p14:tracePt t="10000" x="9048750" y="1706563"/>
          <p14:tracePt t="10007" x="9048750" y="1738313"/>
          <p14:tracePt t="10017" x="9040813" y="1762125"/>
          <p14:tracePt t="10022" x="9040813" y="1793875"/>
          <p14:tracePt t="10031" x="9040813" y="1809750"/>
          <p14:tracePt t="10039" x="9032875" y="1841500"/>
          <p14:tracePt t="10045" x="9032875" y="1865313"/>
          <p14:tracePt t="10053" x="9032875" y="1890713"/>
          <p14:tracePt t="10060" x="9024938" y="1914525"/>
          <p14:tracePt t="10069" x="9024938" y="1930400"/>
          <p14:tracePt t="10076" x="9024938" y="1954213"/>
          <p14:tracePt t="10083" x="9024938" y="1978025"/>
          <p14:tracePt t="10091" x="9024938" y="2001838"/>
          <p14:tracePt t="10098" x="9024938" y="2009775"/>
          <p14:tracePt t="10105" x="9024938" y="2033588"/>
          <p14:tracePt t="10114" x="9024938" y="2041525"/>
          <p14:tracePt t="10120" x="9024938" y="2049463"/>
          <p14:tracePt t="10142" x="9024938" y="2057400"/>
          <p14:tracePt t="10307" x="9024938" y="2049463"/>
          <p14:tracePt t="10322" x="9017000" y="2041525"/>
          <p14:tracePt t="10337" x="9017000" y="2025650"/>
          <p14:tracePt t="10352" x="9017000" y="2017713"/>
          <p14:tracePt t="10360" x="9017000" y="2009775"/>
          <p14:tracePt t="10368" x="9009063" y="2009775"/>
          <p14:tracePt t="10382" x="9009063" y="2001838"/>
          <p14:tracePt t="16079" x="9001125" y="1817688"/>
          <p14:tracePt t="16081" x="9001125" y="1706563"/>
          <p14:tracePt t="16083" x="9001125" y="1643063"/>
          <p14:tracePt t="16083" x="9001125" y="1587500"/>
          <p14:tracePt t="16091" x="9001125" y="1514475"/>
          <p14:tracePt t="16099" x="9001125" y="1474788"/>
          <p14:tracePt t="16106" x="9001125" y="1411288"/>
          <p14:tracePt t="16115" x="9001125" y="1355725"/>
          <p14:tracePt t="16120" x="9001125" y="1308100"/>
          <p14:tracePt t="16129" x="9001125" y="1276350"/>
          <p14:tracePt t="16135" x="9001125" y="1260475"/>
          <p14:tracePt t="16143" x="9001125" y="1236663"/>
          <p14:tracePt t="16151" x="9001125" y="1228725"/>
          <p14:tracePt t="16158" x="9001125" y="1212850"/>
          <p14:tracePt t="16165" x="9001125" y="1195388"/>
          <p14:tracePt t="16173" x="9001125" y="1187450"/>
          <p14:tracePt t="16181" x="9001125" y="1179513"/>
          <p14:tracePt t="16188" x="9001125" y="1171575"/>
          <p14:tracePt t="16196" x="9001125" y="1163638"/>
          <p14:tracePt t="16203" x="9001125" y="1155700"/>
          <p14:tracePt t="16214" x="8993188" y="1139825"/>
          <p14:tracePt t="16218" x="8993188" y="1123950"/>
          <p14:tracePt t="16228" x="8977313" y="1108075"/>
          <p14:tracePt t="16233" x="8977313" y="1092200"/>
          <p14:tracePt t="16241" x="8959850" y="1068388"/>
          <p14:tracePt t="16249" x="8951913" y="1036638"/>
          <p14:tracePt t="16255" x="8943975" y="1012825"/>
          <p14:tracePt t="16264" x="8928100" y="957263"/>
          <p14:tracePt t="16271" x="8920163" y="925513"/>
          <p14:tracePt t="16278" x="8912225" y="901700"/>
          <p14:tracePt t="16286" x="8912225" y="877888"/>
          <p14:tracePt t="16294" x="8904288" y="862013"/>
          <p14:tracePt t="16301" x="8904288" y="836613"/>
          <p14:tracePt t="16308" x="8896350" y="820738"/>
          <p14:tracePt t="16315" x="8896350" y="804863"/>
          <p14:tracePt t="16322" x="8896350" y="796925"/>
          <p14:tracePt t="16332" x="8896350" y="781050"/>
          <p14:tracePt t="16339" x="8896350" y="757238"/>
          <p14:tracePt t="16352" x="8896350" y="733425"/>
          <p14:tracePt t="16362" x="8896350" y="725488"/>
          <p14:tracePt t="16368" x="8888413" y="701675"/>
          <p14:tracePt t="16377" x="8888413" y="685800"/>
          <p14:tracePt t="16383" x="8888413" y="669925"/>
          <p14:tracePt t="16392" x="8888413" y="646113"/>
          <p14:tracePt t="16398" x="8888413" y="630238"/>
          <p14:tracePt t="16405" x="8880475" y="598488"/>
          <p14:tracePt t="16415" x="8880475" y="582613"/>
          <p14:tracePt t="16420" x="8880475" y="566738"/>
          <p14:tracePt t="16431" x="8880475" y="550863"/>
          <p14:tracePt t="16510" x="8864600" y="582613"/>
          <p14:tracePt t="16517" x="8848725" y="614363"/>
          <p14:tracePt t="16525" x="8824913" y="654050"/>
          <p14:tracePt t="16533" x="8816975" y="685800"/>
          <p14:tracePt t="16540" x="8793163" y="741363"/>
          <p14:tracePt t="16547" x="8777288" y="812800"/>
          <p14:tracePt t="16555" x="8769350" y="862013"/>
          <p14:tracePt t="16563" x="8761413" y="933450"/>
          <p14:tracePt t="16570" x="8745538" y="1004888"/>
          <p14:tracePt t="16578" x="8737600" y="1092200"/>
          <p14:tracePt t="16585" x="8729663" y="1147763"/>
          <p14:tracePt t="16594" x="8721725" y="1236663"/>
          <p14:tracePt t="16600" x="8713788" y="1316038"/>
          <p14:tracePt t="16608" x="8713788" y="1403350"/>
          <p14:tracePt t="16615" x="8713788" y="1490663"/>
          <p14:tracePt t="16623" x="8705850" y="1571625"/>
          <p14:tracePt t="16630" x="8705850" y="1635125"/>
          <p14:tracePt t="16638" x="8705850" y="1714500"/>
          <p14:tracePt t="16646" x="8705850" y="1793875"/>
          <p14:tracePt t="16653" x="8705850" y="1873250"/>
          <p14:tracePt t="16662" x="8705850" y="1946275"/>
          <p14:tracePt t="16668" x="8697913" y="2009775"/>
          <p14:tracePt t="16675" x="8697913" y="2065338"/>
          <p14:tracePt t="16682" x="8697913" y="2105025"/>
          <p14:tracePt t="16690" x="8697913" y="2128838"/>
          <p14:tracePt t="16697" x="8697913" y="2160588"/>
          <p14:tracePt t="16705" x="8697913" y="2184400"/>
          <p14:tracePt t="16713" x="8697913" y="2200275"/>
          <p14:tracePt t="16720" x="8689975" y="2224088"/>
          <p14:tracePt t="16728" x="8689975" y="2241550"/>
          <p14:tracePt t="16735" x="8689975" y="2257425"/>
          <p14:tracePt t="16744" x="8689975" y="2273300"/>
          <p14:tracePt t="16750" x="8682038" y="2289175"/>
          <p14:tracePt t="16758" x="8682038" y="2297113"/>
          <p14:tracePt t="16765" x="8682038" y="2312988"/>
          <p14:tracePt t="16780" x="8682038" y="2320925"/>
          <p14:tracePt t="16855" x="8682038" y="2312988"/>
          <p14:tracePt t="16864" x="8682038" y="2265363"/>
          <p14:tracePt t="16870" x="8682038" y="2200275"/>
          <p14:tracePt t="16880" x="8682038" y="2136775"/>
          <p14:tracePt t="16885" x="8682038" y="2057400"/>
          <p14:tracePt t="16893" x="8682038" y="1993900"/>
          <p14:tracePt t="16900" x="8682038" y="1914525"/>
          <p14:tracePt t="16907" x="8682038" y="1825625"/>
          <p14:tracePt t="16915" x="8682038" y="1738313"/>
          <p14:tracePt t="16922" x="8682038" y="1658938"/>
          <p14:tracePt t="16930" x="8682038" y="1571625"/>
          <p14:tracePt t="16937" x="8682038" y="1506538"/>
          <p14:tracePt t="16946" x="8682038" y="1466850"/>
          <p14:tracePt t="16952" x="8682038" y="1419225"/>
          <p14:tracePt t="16961" x="8682038" y="1387475"/>
          <p14:tracePt t="16968" x="8682038" y="1355725"/>
          <p14:tracePt t="16976" x="8682038" y="1339850"/>
          <p14:tracePt t="16983" x="8682038" y="1323975"/>
          <p14:tracePt t="16990" x="8689975" y="1316038"/>
          <p14:tracePt t="16998" x="8689975" y="1308100"/>
          <p14:tracePt t="17005" x="8689975" y="1292225"/>
          <p14:tracePt t="17013" x="8697913" y="1276350"/>
          <p14:tracePt t="17020" x="8697913" y="1268413"/>
          <p14:tracePt t="17028" x="8697913" y="1260475"/>
          <p14:tracePt t="17035" x="8697913" y="1236663"/>
          <p14:tracePt t="17043" x="8697913" y="1228725"/>
          <p14:tracePt t="17050" x="8697913" y="1220788"/>
          <p14:tracePt t="17058" x="8705850" y="1212850"/>
          <p14:tracePt t="17073" x="8705850" y="1204913"/>
          <p14:tracePt t="17118" x="8705850" y="1195388"/>
          <p14:tracePt t="17237" x="8705850" y="1204913"/>
          <p14:tracePt t="17252" x="8705850" y="1212850"/>
          <p14:tracePt t="17268" x="8705850" y="1220788"/>
          <p14:tracePt t="21456" x="0" y="0"/>
        </p14:tracePtLst>
        <p14:tracePtLst>
          <p14:tracePt t="22918" x="2798763" y="1930400"/>
          <p14:tracePt t="23035" x="2806700" y="1930400"/>
          <p14:tracePt t="23050" x="2822575" y="1930400"/>
          <p14:tracePt t="23065" x="2830513" y="1930400"/>
          <p14:tracePt t="23074" x="2838450" y="1922463"/>
          <p14:tracePt t="23080" x="2846388" y="1922463"/>
          <p14:tracePt t="23090" x="2862263" y="1922463"/>
          <p14:tracePt t="23097" x="2870200" y="1922463"/>
          <p14:tracePt t="23103" x="2878138" y="1922463"/>
          <p14:tracePt t="23112" x="2894013" y="1922463"/>
          <p14:tracePt t="23119" x="2909888" y="1922463"/>
          <p14:tracePt t="23126" x="2917825" y="1922463"/>
          <p14:tracePt t="23133" x="2925763" y="1922463"/>
          <p14:tracePt t="23142" x="2933700" y="1922463"/>
          <p14:tracePt t="23148" x="2949575" y="1922463"/>
          <p14:tracePt t="23156" x="2957513" y="1922463"/>
          <p14:tracePt t="23163" x="2965450" y="1922463"/>
          <p14:tracePt t="23174" x="2973388" y="1922463"/>
          <p14:tracePt t="23178" x="2981325" y="1922463"/>
          <p14:tracePt t="23185" x="2997200" y="1922463"/>
          <p14:tracePt t="23193" x="3005138" y="1922463"/>
          <p14:tracePt t="23202" x="3028950" y="1914525"/>
          <p14:tracePt t="23209" x="3036888" y="1906588"/>
          <p14:tracePt t="23217" x="3052763" y="1906588"/>
          <p14:tracePt t="23224" x="3068638" y="1906588"/>
          <p14:tracePt t="23232" x="3084513" y="1906588"/>
          <p14:tracePt t="23240" x="3092450" y="1906588"/>
          <p14:tracePt t="23246" x="3100388" y="1906588"/>
          <p14:tracePt t="23253" x="3109913" y="1906588"/>
          <p14:tracePt t="23298" x="3117850" y="1906588"/>
          <p14:tracePt t="26166" x="3149600" y="1906588"/>
          <p14:tracePt t="26168" x="3165475" y="1906588"/>
          <p14:tracePt t="26179" x="3173413" y="1906588"/>
          <p14:tracePt t="26188" x="3181350" y="1906588"/>
          <p14:tracePt t="26203" x="3189288" y="1906588"/>
          <p14:tracePt t="26209" x="3197225" y="1906588"/>
          <p14:tracePt t="26223" x="3213100" y="1906588"/>
          <p14:tracePt t="26231" x="3221038" y="1906588"/>
          <p14:tracePt t="26247" x="3236913" y="1906588"/>
          <p14:tracePt t="26262" x="3244850" y="1906588"/>
          <p14:tracePt t="26271" x="3252788" y="1906588"/>
          <p14:tracePt t="26284" x="3260725" y="1906588"/>
          <p14:tracePt t="26299" x="3268663" y="1906588"/>
          <p14:tracePt t="26313" x="3284538" y="1914525"/>
          <p14:tracePt t="26322" x="3292475" y="1914525"/>
          <p14:tracePt t="26329" x="3292475" y="1922463"/>
          <p14:tracePt t="26337" x="3308350" y="1922463"/>
          <p14:tracePt t="26343" x="3324225" y="1922463"/>
          <p14:tracePt t="26352" x="3332163" y="1930400"/>
          <p14:tracePt t="26358" x="3340100" y="1930400"/>
          <p14:tracePt t="26365" x="3363913" y="1938338"/>
          <p14:tracePt t="26374" x="3379788" y="1938338"/>
          <p14:tracePt t="26380" x="3387725" y="1938338"/>
          <p14:tracePt t="26389" x="3403600" y="1938338"/>
          <p14:tracePt t="26395" x="3427413" y="1938338"/>
          <p14:tracePt t="26404" x="3443288" y="1938338"/>
          <p14:tracePt t="26412" x="3467100" y="1938338"/>
          <p14:tracePt t="26419" x="3476625" y="1938338"/>
          <p14:tracePt t="26426" x="3484563" y="1938338"/>
          <p14:tracePt t="26433" x="3492500" y="1938338"/>
          <p14:tracePt t="26441" x="3508375" y="1938338"/>
          <p14:tracePt t="26448" x="3516313" y="1938338"/>
          <p14:tracePt t="26455" x="3524250" y="1938338"/>
          <p14:tracePt t="26463" x="3532188" y="1938338"/>
          <p14:tracePt t="26471" x="3548063" y="1938338"/>
          <p14:tracePt t="26485" x="3563938" y="1938338"/>
          <p14:tracePt t="26493" x="3579813" y="1938338"/>
          <p14:tracePt t="26501" x="3587750" y="1938338"/>
          <p14:tracePt t="26508" x="3595688" y="1938338"/>
          <p14:tracePt t="26516" x="3611563" y="1938338"/>
          <p14:tracePt t="26523" x="3635375" y="1946275"/>
          <p14:tracePt t="26531" x="3659188" y="1946275"/>
          <p14:tracePt t="26538" x="3683000" y="1954213"/>
          <p14:tracePt t="26546" x="3698875" y="1954213"/>
          <p14:tracePt t="26554" x="3730625" y="1962150"/>
          <p14:tracePt t="26561" x="3738563" y="1962150"/>
          <p14:tracePt t="26569" x="3754438" y="1962150"/>
          <p14:tracePt t="26576" x="3770313" y="1962150"/>
          <p14:tracePt t="26584" x="3794125" y="1970088"/>
          <p14:tracePt t="26591" x="3810000" y="1978025"/>
          <p14:tracePt t="26599" x="3851275" y="1985963"/>
          <p14:tracePt t="26605" x="3875088" y="1985963"/>
          <p14:tracePt t="26615" x="3898900" y="1985963"/>
          <p14:tracePt t="26621" x="3938588" y="1993900"/>
          <p14:tracePt t="26629" x="3978275" y="2001838"/>
          <p14:tracePt t="26635" x="4033838" y="2017713"/>
          <p14:tracePt t="26643" x="4081463" y="2017713"/>
          <p14:tracePt t="26651" x="4144963" y="2025650"/>
          <p14:tracePt t="26658" x="4184650" y="2025650"/>
          <p14:tracePt t="26665" x="4257675" y="2041525"/>
          <p14:tracePt t="26673" x="4297363" y="2041525"/>
          <p14:tracePt t="26681" x="4352925" y="2049463"/>
          <p14:tracePt t="26688" x="4408488" y="2057400"/>
          <p14:tracePt t="26696" x="4448175" y="2057400"/>
          <p14:tracePt t="26704" x="4503738" y="2065338"/>
          <p14:tracePt t="26711" x="4551363" y="2073275"/>
          <p14:tracePt t="26719" x="4584700" y="2073275"/>
          <p14:tracePt t="26725" x="4616450" y="2073275"/>
          <p14:tracePt t="26733" x="4648200" y="2073275"/>
          <p14:tracePt t="26741" x="4695825" y="2081213"/>
          <p14:tracePt t="26748" x="4727575" y="2081213"/>
          <p14:tracePt t="26756" x="4759325" y="2081213"/>
          <p14:tracePt t="26763" x="4783138" y="2081213"/>
          <p14:tracePt t="26772" x="4814888" y="2081213"/>
          <p14:tracePt t="26778" x="4838700" y="2081213"/>
          <p14:tracePt t="26786" x="4870450" y="2081213"/>
          <p14:tracePt t="26793" x="4902200" y="2081213"/>
          <p14:tracePt t="26802" x="4926013" y="2081213"/>
          <p14:tracePt t="26808" x="4959350" y="2081213"/>
          <p14:tracePt t="26816" x="4991100" y="2081213"/>
          <p14:tracePt t="26823" x="5014913" y="2081213"/>
          <p14:tracePt t="26831" x="5054600" y="2073275"/>
          <p14:tracePt t="26838" x="5086350" y="2073275"/>
          <p14:tracePt t="26846" x="5118100" y="2073275"/>
          <p14:tracePt t="26854" x="5149850" y="2073275"/>
          <p14:tracePt t="26860" x="5189538" y="2065338"/>
          <p14:tracePt t="26868" x="5221288" y="2065338"/>
          <p14:tracePt t="26875" x="5245100" y="2065338"/>
          <p14:tracePt t="26886" x="5276850" y="2065338"/>
          <p14:tracePt t="26891" x="5310188" y="2065338"/>
          <p14:tracePt t="26901" x="5341938" y="2065338"/>
          <p14:tracePt t="26905" x="5373688" y="2057400"/>
          <p14:tracePt t="26913" x="5421313" y="2057400"/>
          <p14:tracePt t="26921" x="5461000" y="2057400"/>
          <p14:tracePt t="26929" x="5484813" y="2049463"/>
          <p14:tracePt t="26935" x="5532438" y="2049463"/>
          <p14:tracePt t="26944" x="5572125" y="2041525"/>
          <p14:tracePt t="26952" x="5627688" y="2033588"/>
          <p14:tracePt t="26958" x="5667375" y="2033588"/>
          <p14:tracePt t="26966" x="5708650" y="2033588"/>
          <p14:tracePt t="26973" x="5740400" y="2025650"/>
          <p14:tracePt t="26981" x="5780088" y="2025650"/>
          <p14:tracePt t="26988" x="5827713" y="2025650"/>
          <p14:tracePt t="26996" x="5859463" y="2025650"/>
          <p14:tracePt t="27004" x="5891213" y="2025650"/>
          <p14:tracePt t="27011" x="5922963" y="2025650"/>
          <p14:tracePt t="27019" x="5954713" y="2025650"/>
          <p14:tracePt t="27026" x="5986463" y="2025650"/>
          <p14:tracePt t="27034" x="6010275" y="2025650"/>
          <p14:tracePt t="27041" x="6043613" y="2025650"/>
          <p14:tracePt t="27048" x="6067425" y="2025650"/>
          <p14:tracePt t="27055" x="6107113" y="2017713"/>
          <p14:tracePt t="27063" x="6146800" y="2017713"/>
          <p14:tracePt t="27072" x="6170613" y="2017713"/>
          <p14:tracePt t="27078" x="6186488" y="2017713"/>
          <p14:tracePt t="27085" x="6218238" y="2017713"/>
          <p14:tracePt t="27093" x="6234113" y="2009775"/>
          <p14:tracePt t="27102" x="6265863" y="2009775"/>
          <p14:tracePt t="27108" x="6289675" y="2001838"/>
          <p14:tracePt t="27116" x="6313488" y="2001838"/>
          <p14:tracePt t="27123" x="6337300" y="2001838"/>
          <p14:tracePt t="27131" x="6361113" y="1993900"/>
          <p14:tracePt t="27138" x="6369050" y="1993900"/>
          <p14:tracePt t="27146" x="6384925" y="1993900"/>
          <p14:tracePt t="27154" x="6392863" y="1993900"/>
          <p14:tracePt t="27161" x="6402388" y="1993900"/>
          <p14:tracePt t="27731" x="6392863" y="1993900"/>
          <p14:tracePt t="27738" x="6384925" y="1993900"/>
          <p14:tracePt t="27746" x="6376988" y="1993900"/>
          <p14:tracePt t="27754" x="6361113" y="1993900"/>
          <p14:tracePt t="27760" x="6353175" y="1993900"/>
          <p14:tracePt t="27768" x="6345238" y="1993900"/>
          <p14:tracePt t="27776" x="6329363" y="1993900"/>
          <p14:tracePt t="27784" x="6305550" y="1985963"/>
          <p14:tracePt t="27791" x="6289675" y="1985963"/>
          <p14:tracePt t="27798" x="6273800" y="1985963"/>
          <p14:tracePt t="27805" x="6265863" y="1978025"/>
          <p14:tracePt t="27813" x="6249988" y="1978025"/>
          <p14:tracePt t="27821" x="6242050" y="1978025"/>
          <p14:tracePt t="27828" x="6234113" y="1978025"/>
          <p14:tracePt t="27836" x="6226175" y="1978025"/>
          <p14:tracePt t="27843" x="6218238" y="1978025"/>
          <p14:tracePt t="27858" x="6210300" y="1978025"/>
          <p14:tracePt t="28075" x="6202363" y="1978025"/>
          <p14:tracePt t="28084" x="6186488" y="1978025"/>
          <p14:tracePt t="28091" x="6146800" y="1978025"/>
          <p14:tracePt t="28098" x="6091238" y="1978025"/>
          <p14:tracePt t="28106" x="6026150" y="1978025"/>
          <p14:tracePt t="28113" x="5930900" y="1970088"/>
          <p14:tracePt t="28121" x="5827713" y="1970088"/>
          <p14:tracePt t="28128" x="5716588" y="1962150"/>
          <p14:tracePt t="28136" x="5635625" y="1962150"/>
          <p14:tracePt t="28143" x="5516563" y="1954213"/>
          <p14:tracePt t="28151" x="5421313" y="1946275"/>
          <p14:tracePt t="28158" x="5326063" y="1938338"/>
          <p14:tracePt t="28165" x="5229225" y="1930400"/>
          <p14:tracePt t="28173" x="5141913" y="1914525"/>
          <p14:tracePt t="28181" x="5062538" y="1914525"/>
          <p14:tracePt t="28188" x="4983163" y="1898650"/>
          <p14:tracePt t="28196" x="4926013" y="1898650"/>
          <p14:tracePt t="28203" x="4886325" y="1898650"/>
          <p14:tracePt t="28210" x="4854575" y="1898650"/>
          <p14:tracePt t="28217" x="4830763" y="1898650"/>
          <p14:tracePt t="28226" x="4814888" y="1898650"/>
          <p14:tracePt t="28234" x="4799013" y="1898650"/>
          <p14:tracePt t="28248" x="4783138" y="1898650"/>
          <p14:tracePt t="28256" x="4775200" y="1898650"/>
          <p14:tracePt t="28263" x="4767263" y="1898650"/>
          <p14:tracePt t="28294" x="4759325" y="1898650"/>
          <p14:tracePt t="28301" x="4751388" y="1898650"/>
          <p14:tracePt t="28308" x="4743450" y="1898650"/>
          <p14:tracePt t="28316" x="4727575" y="1898650"/>
          <p14:tracePt t="28323" x="4703763" y="1898650"/>
          <p14:tracePt t="28331" x="4664075" y="1898650"/>
          <p14:tracePt t="28338" x="4624388" y="1898650"/>
          <p14:tracePt t="28345" x="4567238" y="1898650"/>
          <p14:tracePt t="28353" x="4487863" y="1898650"/>
          <p14:tracePt t="28360" x="4416425" y="1898650"/>
          <p14:tracePt t="28368" x="4344988" y="1881188"/>
          <p14:tracePt t="28375" x="4257675" y="1881188"/>
          <p14:tracePt t="28384" x="4160838" y="1865313"/>
          <p14:tracePt t="28390" x="4073525" y="1857375"/>
          <p14:tracePt t="28398" x="4010025" y="1849438"/>
          <p14:tracePt t="28405" x="3922713" y="1841500"/>
          <p14:tracePt t="28413" x="3843338" y="1841500"/>
          <p14:tracePt t="28422" x="3770313" y="1833563"/>
          <p14:tracePt t="28428" x="3730625" y="1825625"/>
          <p14:tracePt t="28436" x="3683000" y="1817688"/>
          <p14:tracePt t="28443" x="3659188" y="1809750"/>
          <p14:tracePt t="28451" x="3643313" y="1801813"/>
          <p14:tracePt t="28458" x="3619500" y="1793875"/>
          <p14:tracePt t="28466" x="3603625" y="1793875"/>
          <p14:tracePt t="28473" x="3595688" y="1793875"/>
          <p14:tracePt t="28481" x="3587750" y="1785938"/>
          <p14:tracePt t="28488" x="3571875" y="1778000"/>
          <p14:tracePt t="28495" x="3556000" y="1770063"/>
          <p14:tracePt t="28503" x="3548063" y="1762125"/>
          <p14:tracePt t="28511" x="3532188" y="1754188"/>
          <p14:tracePt t="28519" x="3500438" y="1730375"/>
          <p14:tracePt t="28526" x="3476625" y="1722438"/>
          <p14:tracePt t="28534" x="3443288" y="1698625"/>
          <p14:tracePt t="28541" x="3411538" y="1674813"/>
          <p14:tracePt t="28548" x="3387725" y="1666875"/>
          <p14:tracePt t="28555" x="3363913" y="1643063"/>
          <p14:tracePt t="28563" x="3340100" y="1627188"/>
          <p14:tracePt t="28571" x="3316288" y="1611313"/>
          <p14:tracePt t="28578" x="3308350" y="1603375"/>
          <p14:tracePt t="28587" x="3300413" y="1587500"/>
          <p14:tracePt t="28593" x="3292475" y="1579563"/>
          <p14:tracePt t="28600" x="3284538" y="1571625"/>
          <p14:tracePt t="28608" x="3284538" y="1563688"/>
          <p14:tracePt t="28617" x="3276600" y="1555750"/>
          <p14:tracePt t="28623" x="3268663" y="1538288"/>
          <p14:tracePt t="28631" x="3260725" y="1530350"/>
          <p14:tracePt t="28638" x="3244850" y="1514475"/>
          <p14:tracePt t="28646" x="3244850" y="1498600"/>
          <p14:tracePt t="28653" x="3221038" y="1474788"/>
          <p14:tracePt t="28668" x="3205163" y="1458913"/>
          <p14:tracePt t="28675" x="3197225" y="1435100"/>
          <p14:tracePt t="28684" x="3181350" y="1427163"/>
          <p14:tracePt t="28691" x="3157538" y="1395413"/>
          <p14:tracePt t="28698" x="3149600" y="1387475"/>
          <p14:tracePt t="28706" x="3125788" y="1371600"/>
          <p14:tracePt t="28713" x="3109913" y="1363663"/>
          <p14:tracePt t="28721" x="3100388" y="1347788"/>
          <p14:tracePt t="28728" x="3084513" y="1347788"/>
          <p14:tracePt t="28736" x="3068638" y="1339850"/>
          <p14:tracePt t="28743" x="3060700" y="1331913"/>
          <p14:tracePt t="28751" x="3052763" y="1331913"/>
          <p14:tracePt t="28766" x="3044825" y="1331913"/>
          <p14:tracePt t="28781" x="3036888" y="1331913"/>
          <p14:tracePt t="28788" x="3028950" y="1331913"/>
          <p14:tracePt t="28803" x="3021013" y="1331913"/>
          <p14:tracePt t="28825" x="3013075" y="1331913"/>
          <p14:tracePt t="28850" x="3005138" y="1331913"/>
          <p14:tracePt t="28870" x="2997200" y="1331913"/>
          <p14:tracePt t="28923" x="2989263" y="1331913"/>
          <p14:tracePt t="29111" x="2989263" y="1323975"/>
          <p14:tracePt t="29125" x="2997200" y="1316038"/>
          <p14:tracePt t="29133" x="2997200" y="1308100"/>
          <p14:tracePt t="29141" x="3005138" y="1308100"/>
          <p14:tracePt t="29150" x="3013075" y="1300163"/>
          <p14:tracePt t="29156" x="3021013" y="1292225"/>
          <p14:tracePt t="29163" x="3028950" y="1284288"/>
          <p14:tracePt t="29170" x="3036888" y="1276350"/>
          <p14:tracePt t="29180" x="3052763" y="1276350"/>
          <p14:tracePt t="29186" x="3060700" y="1268413"/>
          <p14:tracePt t="29193" x="3068638" y="1268413"/>
          <p14:tracePt t="29200" x="3076575" y="1260475"/>
          <p14:tracePt t="29208" x="3084513" y="1252538"/>
          <p14:tracePt t="29215" x="3092450" y="1252538"/>
          <p14:tracePt t="29231" x="3100388" y="1252538"/>
          <p14:tracePt t="30003" x="3117850" y="1252538"/>
          <p14:tracePt t="30012" x="3133725" y="1244600"/>
          <p14:tracePt t="30027" x="3149600" y="1236663"/>
          <p14:tracePt t="30034" x="3173413" y="1236663"/>
          <p14:tracePt t="30042" x="3197225" y="1236663"/>
          <p14:tracePt t="30049" x="3221038" y="1236663"/>
          <p14:tracePt t="30056" x="3236913" y="1236663"/>
          <p14:tracePt t="30064" x="3260725" y="1236663"/>
          <p14:tracePt t="30071" x="3276600" y="1236663"/>
          <p14:tracePt t="30079" x="3300413" y="1236663"/>
          <p14:tracePt t="30086" x="3316288" y="1236663"/>
          <p14:tracePt t="30102" x="3332163" y="1236663"/>
          <p14:tracePt t="30116" x="3340100" y="1236663"/>
          <p14:tracePt t="32563" x="3395663" y="1284288"/>
          <p14:tracePt t="32564" x="3484563" y="1443038"/>
          <p14:tracePt t="32565" x="3516313" y="1506538"/>
          <p14:tracePt t="32568" x="3540125" y="1571625"/>
          <p14:tracePt t="32568" x="3563938" y="1651000"/>
          <p14:tracePt t="32577" x="3587750" y="1714500"/>
          <p14:tracePt t="32584" x="3611563" y="1778000"/>
          <p14:tracePt t="32591" x="3635375" y="1825625"/>
          <p14:tracePt t="32599" x="3659188" y="1857375"/>
          <p14:tracePt t="32606" x="3683000" y="1898650"/>
          <p14:tracePt t="32615" x="3690938" y="1922463"/>
          <p14:tracePt t="32620" x="3706813" y="1946275"/>
          <p14:tracePt t="32631" x="3714750" y="1970088"/>
          <p14:tracePt t="32636" x="3722688" y="1978025"/>
          <p14:tracePt t="32646" x="3730625" y="1985963"/>
          <p14:tracePt t="32651" x="3738563" y="2009775"/>
          <p14:tracePt t="32659" x="3738563" y="2025650"/>
          <p14:tracePt t="32667" x="3738563" y="2049463"/>
          <p14:tracePt t="32673" x="3738563" y="2073275"/>
          <p14:tracePt t="32682" x="3738563" y="2097088"/>
          <p14:tracePt t="32690" x="3738563" y="2105025"/>
          <p14:tracePt t="32696" x="3738563" y="2120900"/>
          <p14:tracePt t="32703" x="3738563" y="2128838"/>
          <p14:tracePt t="32726" x="3738563" y="2136775"/>
          <p14:tracePt t="32770" x="3738563" y="2144713"/>
          <p14:tracePt t="32778" x="3738563" y="2152650"/>
          <p14:tracePt t="32785" x="3730625" y="2152650"/>
          <p14:tracePt t="32817" x="3730625" y="2160588"/>
          <p14:tracePt t="32823" x="3722688" y="2160588"/>
          <p14:tracePt t="32951" x="3714750" y="2160588"/>
          <p14:tracePt t="32966" x="3714750" y="2152650"/>
          <p14:tracePt t="32973" x="3706813" y="2144713"/>
          <p14:tracePt t="32981" x="3706813" y="2136775"/>
          <p14:tracePt t="32996" x="3698875" y="2128838"/>
          <p14:tracePt t="33004" x="3698875" y="2120900"/>
          <p14:tracePt t="33011" x="3690938" y="2120900"/>
          <p14:tracePt t="33018" x="3690938" y="2112963"/>
          <p14:tracePt t="33026" x="3690938" y="2105025"/>
          <p14:tracePt t="33041" x="3690938" y="2097088"/>
          <p14:tracePt t="33064" x="3690938" y="2089150"/>
          <p14:tracePt t="33078" x="3690938" y="2081213"/>
          <p14:tracePt t="33108" x="3698875" y="2073275"/>
          <p14:tracePt t="33760" x="3706813" y="2073275"/>
          <p14:tracePt t="33910" x="3714750" y="2073275"/>
          <p14:tracePt t="33933" x="3722688" y="2073275"/>
          <p14:tracePt t="33948" x="3730625" y="2073275"/>
          <p14:tracePt t="33956" x="3730625" y="2065338"/>
          <p14:tracePt t="33986" x="3738563" y="2065338"/>
          <p14:tracePt t="34015" x="3738563" y="2057400"/>
          <p14:tracePt t="34023" x="3746500" y="2057400"/>
          <p14:tracePt t="34061" x="3754438" y="2057400"/>
          <p14:tracePt t="34068" x="3754438" y="2049463"/>
          <p14:tracePt t="34076" x="3762375" y="2049463"/>
          <p14:tracePt t="34091" x="3770313" y="2049463"/>
          <p14:tracePt t="34098" x="3778250" y="2049463"/>
          <p14:tracePt t="34115" x="3786188" y="2041525"/>
          <p14:tracePt t="34121" x="3794125" y="2041525"/>
          <p14:tracePt t="34129" x="3802063" y="2041525"/>
          <p14:tracePt t="34143" x="3817938" y="2041525"/>
          <p14:tracePt t="34151" x="3817938" y="2033588"/>
          <p14:tracePt t="34158" x="3825875" y="2033588"/>
          <p14:tracePt t="34181" x="3833813" y="2033588"/>
          <p14:tracePt t="34225" x="3843338" y="2033588"/>
          <p14:tracePt t="34233" x="3851275" y="2033588"/>
          <p14:tracePt t="34256" x="3859213" y="2033588"/>
          <p14:tracePt t="34263" x="3867150" y="2025650"/>
          <p14:tracePt t="34271" x="3875088" y="2025650"/>
          <p14:tracePt t="34279" x="3875088" y="2017713"/>
          <p14:tracePt t="34286" x="3883025" y="2017713"/>
          <p14:tracePt t="34293" x="3890963" y="2017713"/>
          <p14:tracePt t="34308" x="3898900" y="2017713"/>
          <p14:tracePt t="34315" x="3906838" y="2017713"/>
          <p14:tracePt t="34323" x="3914775" y="2009775"/>
          <p14:tracePt t="34346" x="3922713" y="2009775"/>
          <p14:tracePt t="34360" x="3930650" y="2009775"/>
          <p14:tracePt t="34405" x="3938588" y="2009775"/>
          <p14:tracePt t="34645" x="3930650" y="2009775"/>
          <p14:tracePt t="34653" x="3906838" y="2009775"/>
          <p14:tracePt t="34668" x="3890963" y="2009775"/>
          <p14:tracePt t="34676" x="3883025" y="2009775"/>
          <p14:tracePt t="34683" x="3867150" y="2009775"/>
          <p14:tracePt t="34691" x="3859213" y="2009775"/>
          <p14:tracePt t="34698" x="3851275" y="2009775"/>
          <p14:tracePt t="34706" x="3825875" y="2009775"/>
          <p14:tracePt t="34714" x="3802063" y="2009775"/>
          <p14:tracePt t="34720" x="3762375" y="2009775"/>
          <p14:tracePt t="34730" x="3706813" y="2009775"/>
          <p14:tracePt t="34735" x="3635375" y="2001838"/>
          <p14:tracePt t="34744" x="3579813" y="2001838"/>
          <p14:tracePt t="34751" x="3516313" y="1985963"/>
          <p14:tracePt t="34759" x="3427413" y="1985963"/>
          <p14:tracePt t="34765" x="3340100" y="1978025"/>
          <p14:tracePt t="34774" x="3260725" y="1978025"/>
          <p14:tracePt t="34781" x="3181350" y="1978025"/>
          <p14:tracePt t="34788" x="3117850" y="1978025"/>
          <p14:tracePt t="34795" x="3052763" y="1978025"/>
          <p14:tracePt t="34803" x="3005138" y="1970088"/>
          <p14:tracePt t="34811" x="2957513" y="1970088"/>
          <p14:tracePt t="34818" x="2933700" y="1970088"/>
          <p14:tracePt t="34826" x="2909888" y="1970088"/>
          <p14:tracePt t="34833" x="2901950" y="1970088"/>
          <p14:tracePt t="34840" x="2894013" y="1970088"/>
          <p14:tracePt t="34855" x="2886075" y="1970088"/>
          <p14:tracePt t="34975" x="2886075" y="1962150"/>
          <p14:tracePt t="34990" x="2886075" y="1954213"/>
          <p14:tracePt t="35006" x="2886075" y="1946275"/>
          <p14:tracePt t="35013" x="2886075" y="1938338"/>
          <p14:tracePt t="35020" x="2886075" y="1930400"/>
          <p14:tracePt t="35029" x="2886075" y="1914525"/>
          <p14:tracePt t="35035" x="2894013" y="1906588"/>
          <p14:tracePt t="35043" x="2894013" y="1890713"/>
          <p14:tracePt t="35051" x="2909888" y="1881188"/>
          <p14:tracePt t="35058" x="2909888" y="1865313"/>
          <p14:tracePt t="35066" x="2925763" y="1849438"/>
          <p14:tracePt t="35073" x="2933700" y="1841500"/>
          <p14:tracePt t="35081" x="2949575" y="1825625"/>
          <p14:tracePt t="35089" x="2957513" y="1809750"/>
          <p14:tracePt t="35095" x="2965450" y="1793875"/>
          <p14:tracePt t="35104" x="2973388" y="1785938"/>
          <p14:tracePt t="35111" x="2981325" y="1778000"/>
          <p14:tracePt t="35119" x="2989263" y="1778000"/>
          <p14:tracePt t="35126" x="2989263" y="1770063"/>
          <p14:tracePt t="35343" x="2989263" y="1778000"/>
          <p14:tracePt t="35351" x="2989263" y="1785938"/>
          <p14:tracePt t="35365" x="2989263" y="1793875"/>
          <p14:tracePt t="36018" x="2997200" y="1793875"/>
          <p14:tracePt t="36034" x="3005138" y="1793875"/>
          <p14:tracePt t="36049" x="3013075" y="1793875"/>
          <p14:tracePt t="36055" x="3021013" y="1793875"/>
          <p14:tracePt t="36071" x="3028950" y="1793875"/>
          <p14:tracePt t="36086" x="3036888" y="1793875"/>
          <p14:tracePt t="36094" x="3052763" y="1793875"/>
          <p14:tracePt t="36100" x="3060700" y="1793875"/>
          <p14:tracePt t="36108" x="3068638" y="1793875"/>
          <p14:tracePt t="36115" x="3092450" y="1793875"/>
          <p14:tracePt t="36123" x="3117850" y="1793875"/>
          <p14:tracePt t="36131" x="3133725" y="1793875"/>
          <p14:tracePt t="36139" x="3157538" y="1793875"/>
          <p14:tracePt t="36146" x="3205163" y="1793875"/>
          <p14:tracePt t="36154" x="3236913" y="1793875"/>
          <p14:tracePt t="36161" x="3268663" y="1793875"/>
          <p14:tracePt t="36168" x="3300413" y="1793875"/>
          <p14:tracePt t="36175" x="3324225" y="1793875"/>
          <p14:tracePt t="36183" x="3355975" y="1793875"/>
          <p14:tracePt t="36191" x="3387725" y="1793875"/>
          <p14:tracePt t="36198" x="3419475" y="1793875"/>
          <p14:tracePt t="36206" x="3451225" y="1793875"/>
          <p14:tracePt t="36213" x="3500438" y="1793875"/>
          <p14:tracePt t="36221" x="3532188" y="1801813"/>
          <p14:tracePt t="36228" x="3579813" y="1809750"/>
          <p14:tracePt t="36236" x="3611563" y="1825625"/>
          <p14:tracePt t="36244" x="3651250" y="1833563"/>
          <p14:tracePt t="36250" x="3722688" y="1849438"/>
          <p14:tracePt t="36258" x="3746500" y="1849438"/>
          <p14:tracePt t="36266" x="3770313" y="1849438"/>
          <p14:tracePt t="36273" x="3786188" y="1849438"/>
          <p14:tracePt t="36281" x="3794125" y="1849438"/>
          <p14:tracePt t="36438" x="3794125" y="1857375"/>
          <p14:tracePt t="36446" x="3794125" y="1865313"/>
          <p14:tracePt t="36461" x="3802063" y="1865313"/>
          <p14:tracePt t="36468" x="3802063" y="1873250"/>
          <p14:tracePt t="36476" x="3810000" y="1873250"/>
          <p14:tracePt t="36491" x="3817938" y="1873250"/>
          <p14:tracePt t="36506" x="3833813" y="1881188"/>
          <p14:tracePt t="36513" x="3833813" y="1890713"/>
          <p14:tracePt t="36521" x="3851275" y="1890713"/>
          <p14:tracePt t="36528" x="3859213" y="1890713"/>
          <p14:tracePt t="36536" x="3867150" y="1890713"/>
          <p14:tracePt t="36545" x="3875088" y="1898650"/>
          <p14:tracePt t="36551" x="3890963" y="1898650"/>
          <p14:tracePt t="36558" x="3906838" y="1898650"/>
          <p14:tracePt t="36566" x="3914775" y="1898650"/>
          <p14:tracePt t="36574" x="3938588" y="1906588"/>
          <p14:tracePt t="36581" x="3954463" y="1906588"/>
          <p14:tracePt t="36588" x="3978275" y="1906588"/>
          <p14:tracePt t="36596" x="3994150" y="1906588"/>
          <p14:tracePt t="36603" x="4017963" y="1906588"/>
          <p14:tracePt t="36611" x="4049713" y="1906588"/>
          <p14:tracePt t="36618" x="4073525" y="1906588"/>
          <p14:tracePt t="36626" x="4097338" y="1906588"/>
          <p14:tracePt t="36633" x="4121150" y="1906588"/>
          <p14:tracePt t="36641" x="4168775" y="1906588"/>
          <p14:tracePt t="36648" x="4184650" y="1906588"/>
          <p14:tracePt t="36656" x="4192588" y="1906588"/>
          <p14:tracePt t="36663" x="4210050" y="1906588"/>
          <p14:tracePt t="36670" x="4217988" y="1906588"/>
          <p14:tracePt t="36678" x="4225925" y="1906588"/>
          <p14:tracePt t="36686" x="4241800" y="1898650"/>
          <p14:tracePt t="36701" x="4249738" y="1898650"/>
          <p14:tracePt t="36708" x="4265613" y="1898650"/>
          <p14:tracePt t="36716" x="4273550" y="1898650"/>
          <p14:tracePt t="36723" x="4281488" y="1890713"/>
          <p14:tracePt t="36730" x="4289425" y="1890713"/>
          <p14:tracePt t="36738" x="4297363" y="1890713"/>
          <p14:tracePt t="36746" x="4305300" y="1881188"/>
          <p14:tracePt t="36753" x="4321175" y="1881188"/>
          <p14:tracePt t="36761" x="4337050" y="1881188"/>
          <p14:tracePt t="36768" x="4352925" y="1881188"/>
          <p14:tracePt t="36776" x="4376738" y="1881188"/>
          <p14:tracePt t="36783" x="4400550" y="1873250"/>
          <p14:tracePt t="36791" x="4424363" y="1873250"/>
          <p14:tracePt t="36798" x="4448175" y="1873250"/>
          <p14:tracePt t="36806" x="4464050" y="1873250"/>
          <p14:tracePt t="36814" x="4495800" y="1873250"/>
          <p14:tracePt t="36821" x="4519613" y="1873250"/>
          <p14:tracePt t="36829" x="4543425" y="1873250"/>
          <p14:tracePt t="36835" x="4567238" y="1873250"/>
          <p14:tracePt t="36844" x="4592638" y="1873250"/>
          <p14:tracePt t="36851" x="4616450" y="1873250"/>
          <p14:tracePt t="36859" x="4632325" y="1873250"/>
          <p14:tracePt t="36866" x="4656138" y="1873250"/>
          <p14:tracePt t="36874" x="4672013" y="1873250"/>
          <p14:tracePt t="36880" x="4703763" y="1873250"/>
          <p14:tracePt t="36888" x="4727575" y="1873250"/>
          <p14:tracePt t="36896" x="4751388" y="1873250"/>
          <p14:tracePt t="36903" x="4767263" y="1873250"/>
          <p14:tracePt t="36911" x="4783138" y="1873250"/>
          <p14:tracePt t="36918" x="4806950" y="1873250"/>
          <p14:tracePt t="36927" x="4822825" y="1873250"/>
          <p14:tracePt t="36933" x="4838700" y="1873250"/>
          <p14:tracePt t="36941" x="4854575" y="1873250"/>
          <p14:tracePt t="36948" x="4870450" y="1873250"/>
          <p14:tracePt t="36956" x="4886325" y="1873250"/>
          <p14:tracePt t="36963" x="4902200" y="1873250"/>
          <p14:tracePt t="36971" x="4926013" y="1873250"/>
          <p14:tracePt t="36978" x="4933950" y="1873250"/>
          <p14:tracePt t="36986" x="4959350" y="1873250"/>
          <p14:tracePt t="36994" x="4967288" y="1873250"/>
          <p14:tracePt t="37001" x="4975225" y="1881188"/>
          <p14:tracePt t="37009" x="4991100" y="1881188"/>
          <p14:tracePt t="37016" x="5006975" y="1881188"/>
          <p14:tracePt t="37023" x="5022850" y="1881188"/>
          <p14:tracePt t="37030" x="5038725" y="1881188"/>
          <p14:tracePt t="37038" x="5054600" y="1890713"/>
          <p14:tracePt t="37047" x="5062538" y="1890713"/>
          <p14:tracePt t="37053" x="5102225" y="1890713"/>
          <p14:tracePt t="37061" x="5126038" y="1890713"/>
          <p14:tracePt t="37068" x="5149850" y="1890713"/>
          <p14:tracePt t="37077" x="5189538" y="1898650"/>
          <p14:tracePt t="37083" x="5221288" y="1898650"/>
          <p14:tracePt t="37091" x="5276850" y="1898650"/>
          <p14:tracePt t="37098" x="5334000" y="1906588"/>
          <p14:tracePt t="37106" x="5389563" y="1906588"/>
          <p14:tracePt t="37113" x="5429250" y="1906588"/>
          <p14:tracePt t="37121" x="5476875" y="1906588"/>
          <p14:tracePt t="37128" x="5516563" y="1914525"/>
          <p14:tracePt t="37135" x="5548313" y="1914525"/>
          <p14:tracePt t="37144" x="5572125" y="1914525"/>
          <p14:tracePt t="37151" x="5603875" y="1914525"/>
          <p14:tracePt t="37158" x="5627688" y="1914525"/>
          <p14:tracePt t="37166" x="5643563" y="1914525"/>
          <p14:tracePt t="37173" x="5676900" y="1914525"/>
          <p14:tracePt t="37180" x="5700713" y="1914525"/>
          <p14:tracePt t="37188" x="5724525" y="1914525"/>
          <p14:tracePt t="37196" x="5748338" y="1914525"/>
          <p14:tracePt t="37203" x="5772150" y="1914525"/>
          <p14:tracePt t="37211" x="5788025" y="1914525"/>
          <p14:tracePt t="37218" x="5803900" y="1914525"/>
          <p14:tracePt t="37227" x="5827713" y="1914525"/>
          <p14:tracePt t="37233" x="5843588" y="1914525"/>
          <p14:tracePt t="37241" x="5859463" y="1914525"/>
          <p14:tracePt t="37248" x="5867400" y="1914525"/>
          <p14:tracePt t="37256" x="5883275" y="1914525"/>
          <p14:tracePt t="37271" x="5891213" y="1914525"/>
          <p14:tracePt t="37286" x="5899150" y="1914525"/>
          <p14:tracePt t="37294" x="5907088" y="1914525"/>
          <p14:tracePt t="37310" x="5915025" y="1914525"/>
          <p14:tracePt t="37324" x="5922963" y="1914525"/>
          <p14:tracePt t="37330" x="5930900" y="1914525"/>
          <p14:tracePt t="37338" x="5938838" y="1914525"/>
          <p14:tracePt t="37346" x="5954713" y="1914525"/>
          <p14:tracePt t="37353" x="5978525" y="1914525"/>
          <p14:tracePt t="37360" x="5994400" y="1914525"/>
          <p14:tracePt t="37368" x="6010275" y="1914525"/>
          <p14:tracePt t="37376" x="6026150" y="1914525"/>
          <p14:tracePt t="37383" x="6051550" y="1914525"/>
          <p14:tracePt t="37391" x="6075363" y="1922463"/>
          <p14:tracePt t="37398" x="6099175" y="1922463"/>
          <p14:tracePt t="37406" x="6107113" y="1930400"/>
          <p14:tracePt t="37413" x="6122988" y="1930400"/>
          <p14:tracePt t="37428" x="6130925" y="1930400"/>
          <p14:tracePt t="38898" x="6122988" y="1930400"/>
          <p14:tracePt t="38915" x="6107113" y="1930400"/>
          <p14:tracePt t="38929" x="6099175" y="1930400"/>
          <p14:tracePt t="38937" x="6083300" y="1930400"/>
          <p14:tracePt t="38945" x="6075363" y="1930400"/>
          <p14:tracePt t="38951" x="6067425" y="1930400"/>
          <p14:tracePt t="39265" x="6059488" y="1930400"/>
          <p14:tracePt t="39273" x="6051550" y="1930400"/>
          <p14:tracePt t="39280" x="6026150" y="1954213"/>
          <p14:tracePt t="39290" x="5994400" y="1985963"/>
          <p14:tracePt t="39296" x="5962650" y="2009775"/>
          <p14:tracePt t="39305" x="5915025" y="2041525"/>
          <p14:tracePt t="39312" x="5883275" y="2065338"/>
          <p14:tracePt t="39318" x="5843588" y="2073275"/>
          <p14:tracePt t="39328" x="5819775" y="2073275"/>
          <p14:tracePt t="39333" x="5780088" y="2049463"/>
          <p14:tracePt t="39341" x="5732463" y="2009775"/>
          <p14:tracePt t="39348" x="5708650" y="1962150"/>
          <p14:tracePt t="39356" x="5676900" y="1938338"/>
          <p14:tracePt t="39363" x="5667375" y="1922463"/>
          <p14:tracePt t="39753" x="5659438" y="1922463"/>
          <p14:tracePt t="39761" x="5548313" y="1898650"/>
          <p14:tracePt t="39768" x="5484813" y="1890713"/>
          <p14:tracePt t="39776" x="5413375" y="1881188"/>
          <p14:tracePt t="39783" x="5326063" y="1873250"/>
          <p14:tracePt t="39791" x="5237163" y="1873250"/>
          <p14:tracePt t="39798" x="5141913" y="1873250"/>
          <p14:tracePt t="39806" x="5046663" y="1873250"/>
          <p14:tracePt t="39813" x="4943475" y="1873250"/>
          <p14:tracePt t="39821" x="4846638" y="1873250"/>
          <p14:tracePt t="39828" x="4767263" y="1873250"/>
          <p14:tracePt t="39836" x="4679950" y="1890713"/>
          <p14:tracePt t="39844" x="4600575" y="1898650"/>
          <p14:tracePt t="39851" x="4543425" y="1906588"/>
          <p14:tracePt t="39858" x="4479925" y="1922463"/>
          <p14:tracePt t="39866" x="4440238" y="1922463"/>
          <p14:tracePt t="39876" x="4384675" y="1938338"/>
          <p14:tracePt t="39881" x="4337050" y="1946275"/>
          <p14:tracePt t="39888" x="4313238" y="1946275"/>
          <p14:tracePt t="39896" x="4289425" y="1954213"/>
          <p14:tracePt t="39903" x="4281488" y="1962150"/>
          <p14:tracePt t="39911" x="4273550" y="1962150"/>
          <p14:tracePt t="39918" x="4265613" y="1962150"/>
          <p14:tracePt t="39927" x="4257675" y="1962150"/>
          <p14:tracePt t="39941" x="4241800" y="1962150"/>
          <p14:tracePt t="39956" x="4225925" y="1962150"/>
          <p14:tracePt t="39964" x="4210050" y="1962150"/>
          <p14:tracePt t="39970" x="4200525" y="1962150"/>
          <p14:tracePt t="39978" x="4176713" y="1962150"/>
          <p14:tracePt t="39986" x="4160838" y="1962150"/>
          <p14:tracePt t="39994" x="4144963" y="1962150"/>
          <p14:tracePt t="40001" x="4129088" y="1962150"/>
          <p14:tracePt t="40008" x="4105275" y="1962150"/>
          <p14:tracePt t="40016" x="4089400" y="1962150"/>
          <p14:tracePt t="40024" x="4065588" y="1962150"/>
          <p14:tracePt t="40030" x="4025900" y="1962150"/>
          <p14:tracePt t="40038" x="3986213" y="1954213"/>
          <p14:tracePt t="40045" x="3962400" y="1946275"/>
          <p14:tracePt t="40053" x="3930650" y="1946275"/>
          <p14:tracePt t="40061" x="3914775" y="1946275"/>
          <p14:tracePt t="40068" x="3883025" y="1946275"/>
          <p14:tracePt t="40075" x="3875088" y="1946275"/>
          <p14:tracePt t="40083" x="3867150" y="1946275"/>
          <p14:tracePt t="40098" x="3859213" y="1946275"/>
          <p14:tracePt t="40106" x="3851275" y="1946275"/>
          <p14:tracePt t="40121" x="3843338" y="1946275"/>
          <p14:tracePt t="40128" x="3825875" y="1946275"/>
          <p14:tracePt t="40137" x="3810000" y="1946275"/>
          <p14:tracePt t="40144" x="3802063" y="1946275"/>
          <p14:tracePt t="40151" x="3786188" y="1946275"/>
          <p14:tracePt t="40158" x="3762375" y="1946275"/>
          <p14:tracePt t="40166" x="3746500" y="1946275"/>
          <p14:tracePt t="40174" x="3738563" y="1946275"/>
          <p14:tracePt t="40181" x="3730625" y="1946275"/>
          <p14:tracePt t="40196" x="3722688" y="1946275"/>
          <p14:tracePt t="40345" x="3730625" y="1946275"/>
          <p14:tracePt t="40353" x="3738563" y="1946275"/>
          <p14:tracePt t="40360" x="3746500" y="1946275"/>
          <p14:tracePt t="40368" x="3762375" y="1946275"/>
          <p14:tracePt t="40376" x="3770313" y="1946275"/>
          <p14:tracePt t="40383" x="3786188" y="1946275"/>
          <p14:tracePt t="40391" x="3810000" y="1946275"/>
          <p14:tracePt t="40398" x="3825875" y="1946275"/>
          <p14:tracePt t="40406" x="3833813" y="1946275"/>
          <p14:tracePt t="40413" x="3851275" y="1946275"/>
          <p14:tracePt t="40421" x="3875088" y="1946275"/>
          <p14:tracePt t="40428" x="3883025" y="1946275"/>
          <p14:tracePt t="40436" x="3898900" y="1946275"/>
          <p14:tracePt t="40443" x="3922713" y="1946275"/>
          <p14:tracePt t="40451" x="3930650" y="1946275"/>
          <p14:tracePt t="40458" x="3954463" y="1946275"/>
          <p14:tracePt t="40466" x="3962400" y="1946275"/>
          <p14:tracePt t="40474" x="3978275" y="1946275"/>
          <p14:tracePt t="40481" x="3994150" y="1946275"/>
          <p14:tracePt t="40488" x="4002088" y="1946275"/>
          <p14:tracePt t="40495" x="4025900" y="1946275"/>
          <p14:tracePt t="40503" x="4033838" y="1938338"/>
          <p14:tracePt t="40511" x="4049713" y="1938338"/>
          <p14:tracePt t="40518" x="4057650" y="1930400"/>
          <p14:tracePt t="40526" x="4073525" y="1922463"/>
          <p14:tracePt t="40533" x="4073525" y="1914525"/>
          <p14:tracePt t="40541" x="4081463" y="1906588"/>
          <p14:tracePt t="40548" x="4097338" y="1898650"/>
          <p14:tracePt t="40555" x="4097338" y="1890713"/>
          <p14:tracePt t="40564" x="4105275" y="1873250"/>
          <p14:tracePt t="40574" x="4113213" y="1857375"/>
          <p14:tracePt t="40581" x="4113213" y="1849438"/>
          <p14:tracePt t="40586" x="4113213" y="1833563"/>
          <p14:tracePt t="40594" x="4121150" y="1817688"/>
          <p14:tracePt t="40601" x="4121150" y="1809750"/>
          <p14:tracePt t="40608" x="4121150" y="1793875"/>
          <p14:tracePt t="40616" x="4113213" y="1778000"/>
          <p14:tracePt t="40624" x="4105275" y="1754188"/>
          <p14:tracePt t="40631" x="4097338" y="1746250"/>
          <p14:tracePt t="40638" x="4081463" y="1730375"/>
          <p14:tracePt t="40646" x="4073525" y="1714500"/>
          <p14:tracePt t="40653" x="4065588" y="1698625"/>
          <p14:tracePt t="40660" x="4049713" y="1682750"/>
          <p14:tracePt t="40668" x="4041775" y="1666875"/>
          <p14:tracePt t="40676" x="4033838" y="1658938"/>
          <p14:tracePt t="40683" x="4025900" y="1643063"/>
          <p14:tracePt t="40690" x="4025900" y="1635125"/>
          <p14:tracePt t="40698" x="4017963" y="1627188"/>
          <p14:tracePt t="40705" x="4010025" y="1619250"/>
          <p14:tracePt t="40713" x="4002088" y="1611313"/>
          <p14:tracePt t="40721" x="3994150" y="1603375"/>
          <p14:tracePt t="40728" x="3978275" y="1595438"/>
          <p14:tracePt t="40736" x="3962400" y="1587500"/>
          <p14:tracePt t="40744" x="3946525" y="1587500"/>
          <p14:tracePt t="40751" x="3930650" y="1587500"/>
          <p14:tracePt t="40759" x="3914775" y="1579563"/>
          <p14:tracePt t="40766" x="3890963" y="1571625"/>
          <p14:tracePt t="40774" x="3851275" y="1563688"/>
          <p14:tracePt t="40781" x="3825875" y="1563688"/>
          <p14:tracePt t="40788" x="3802063" y="1563688"/>
          <p14:tracePt t="40796" x="3778250" y="1555750"/>
          <p14:tracePt t="40803" x="3762375" y="1555750"/>
          <p14:tracePt t="40810" x="3738563" y="1555750"/>
          <p14:tracePt t="40818" x="3714750" y="1555750"/>
          <p14:tracePt t="40826" x="3690938" y="1555750"/>
          <p14:tracePt t="40833" x="3675063" y="1555750"/>
          <p14:tracePt t="40841" x="3667125" y="1555750"/>
          <p14:tracePt t="40849" x="3667125" y="1563688"/>
          <p14:tracePt t="40863" x="3667125" y="1571625"/>
          <p14:tracePt t="40871" x="3659188" y="1579563"/>
          <p14:tracePt t="40893" x="3659188" y="1603375"/>
          <p14:tracePt t="40900" x="3659188" y="1611313"/>
          <p14:tracePt t="40908" x="3659188" y="1619250"/>
          <p14:tracePt t="40923" x="3659188" y="1627188"/>
          <p14:tracePt t="40930" x="3659188" y="1635125"/>
          <p14:tracePt t="40939" x="3667125" y="1635125"/>
          <p14:tracePt t="40945" x="3675063" y="1635125"/>
          <p14:tracePt t="40953" x="3683000" y="1643063"/>
          <p14:tracePt t="40960" x="3690938" y="1651000"/>
          <p14:tracePt t="40969" x="3706813" y="1658938"/>
          <p14:tracePt t="40976" x="3714750" y="1666875"/>
          <p14:tracePt t="40983" x="3722688" y="1674813"/>
          <p14:tracePt t="40991" x="3738563" y="1682750"/>
          <p14:tracePt t="40999" x="3746500" y="1682750"/>
          <p14:tracePt t="41007" x="3754438" y="1682750"/>
          <p14:tracePt t="41013" x="3762375" y="1682750"/>
          <p14:tracePt t="41036" x="3770313" y="1682750"/>
          <p14:tracePt t="41058" x="3778250" y="1682750"/>
          <p14:tracePt t="41096" x="3786188" y="1682750"/>
          <p14:tracePt t="41230" x="3786188" y="1690688"/>
          <p14:tracePt t="41238" x="3786188" y="1698625"/>
          <p14:tracePt t="41246" x="3794125" y="1706563"/>
          <p14:tracePt t="41253" x="3794125" y="1714500"/>
          <p14:tracePt t="41260" x="3802063" y="1722438"/>
          <p14:tracePt t="41268" x="3810000" y="1746250"/>
          <p14:tracePt t="41276" x="3825875" y="1762125"/>
          <p14:tracePt t="41283" x="3859213" y="1785938"/>
          <p14:tracePt t="41291" x="3898900" y="1817688"/>
          <p14:tracePt t="41298" x="3946525" y="1841500"/>
          <p14:tracePt t="41306" x="3978275" y="1857375"/>
          <p14:tracePt t="41313" x="4017963" y="1881188"/>
          <p14:tracePt t="41320" x="4065588" y="1890713"/>
          <p14:tracePt t="41329" x="4097338" y="1898650"/>
          <p14:tracePt t="41336" x="4121150" y="1898650"/>
          <p14:tracePt t="41343" x="4137025" y="1898650"/>
          <p14:tracePt t="41351" x="4144963" y="1898650"/>
          <p14:tracePt t="41455" x="4137025" y="1898650"/>
          <p14:tracePt t="41478" x="4129088" y="1898650"/>
          <p14:tracePt t="41560" x="4121150" y="1898650"/>
          <p14:tracePt t="41576" x="4121150" y="1890713"/>
          <p14:tracePt t="41598" x="4113213" y="1890713"/>
          <p14:tracePt t="41621" x="4105275" y="1881188"/>
          <p14:tracePt t="41636" x="4097338" y="1881188"/>
          <p14:tracePt t="41681" x="4089400" y="1881188"/>
          <p14:tracePt t="41703" x="4081463" y="1881188"/>
          <p14:tracePt t="41711" x="4081463" y="1873250"/>
          <p14:tracePt t="41741" x="4073525" y="1873250"/>
          <p14:tracePt t="41748" x="4065588" y="1873250"/>
          <p14:tracePt t="41763" x="4065588" y="1865313"/>
          <p14:tracePt t="41778" x="4057650" y="1865313"/>
          <p14:tracePt t="42115" x="4057650" y="1857375"/>
          <p14:tracePt t="42124" x="4049713" y="1857375"/>
          <p14:tracePt t="42138" x="4049713" y="1841500"/>
          <p14:tracePt t="42145" x="4041775" y="1841500"/>
          <p14:tracePt t="42155" x="4041775" y="1833563"/>
          <p14:tracePt t="42161" x="4033838" y="1833563"/>
          <p14:tracePt t="42168" x="4033838" y="1825625"/>
          <p14:tracePt t="42183" x="4033838" y="1817688"/>
          <p14:tracePt t="42192" x="4033838" y="1809750"/>
          <p14:tracePt t="43068" x="4025900" y="1809750"/>
          <p14:tracePt t="43075" x="4010025" y="1793875"/>
          <p14:tracePt t="43084" x="3994150" y="1785938"/>
          <p14:tracePt t="43092" x="3970338" y="1770063"/>
          <p14:tracePt t="43098" x="3946525" y="1770063"/>
          <p14:tracePt t="43108" x="3922713" y="1754188"/>
          <p14:tracePt t="43113" x="3890963" y="1738313"/>
          <p14:tracePt t="43121" x="3883025" y="1730375"/>
          <p14:tracePt t="43129" x="3867150" y="1730375"/>
          <p14:tracePt t="43138" x="3851275" y="1722438"/>
          <p14:tracePt t="43175" x="3843338" y="1722438"/>
          <p14:tracePt t="43196" x="3833813" y="1722438"/>
          <p14:tracePt t="43206" x="3825875" y="1722438"/>
          <p14:tracePt t="43219" x="3817938" y="1722438"/>
          <p14:tracePt t="43233" x="3810000" y="1722438"/>
          <p14:tracePt t="43243" x="3786188" y="1722438"/>
          <p14:tracePt t="43248" x="3778250" y="1730375"/>
          <p14:tracePt t="43256" x="3762375" y="1738313"/>
          <p14:tracePt t="43265" x="3754438" y="1738313"/>
          <p14:tracePt t="43273" x="3746500" y="1746250"/>
          <p14:tracePt t="43278" x="3738563" y="1746250"/>
          <p14:tracePt t="43287" x="3722688" y="1746250"/>
          <p14:tracePt t="43293" x="3714750" y="1762125"/>
          <p14:tracePt t="43302" x="3706813" y="1762125"/>
          <p14:tracePt t="43315" x="3690938" y="1762125"/>
          <p14:tracePt t="43324" x="3690938" y="1770063"/>
          <p14:tracePt t="43331" x="3683000" y="1778000"/>
          <p14:tracePt t="43341" x="3667125" y="1778000"/>
          <p14:tracePt t="43346" x="3659188" y="1785938"/>
          <p14:tracePt t="43353" x="3643313" y="1793875"/>
          <p14:tracePt t="43360" x="3627438" y="1793875"/>
          <p14:tracePt t="43370" x="3619500" y="1801813"/>
          <p14:tracePt t="43376" x="3603625" y="1809750"/>
          <p14:tracePt t="43384" x="3595688" y="1809750"/>
          <p14:tracePt t="43392" x="3587750" y="1809750"/>
          <p14:tracePt t="43399" x="3579813" y="1817688"/>
          <p14:tracePt t="43810" x="3579813" y="1825625"/>
          <p14:tracePt t="43818" x="3587750" y="1833563"/>
          <p14:tracePt t="43833" x="3595688" y="1841500"/>
          <p14:tracePt t="43841" x="3595688" y="1849438"/>
          <p14:tracePt t="43848" x="3603625" y="1849438"/>
          <p14:tracePt t="43856" x="3603625" y="1857375"/>
          <p14:tracePt t="43863" x="3611563" y="1857375"/>
          <p14:tracePt t="43975" x="3619500" y="1857375"/>
          <p14:tracePt t="43998" x="3627438" y="1849438"/>
          <p14:tracePt t="44006" x="3627438" y="1841500"/>
          <p14:tracePt t="44013" x="3627438" y="1825625"/>
          <p14:tracePt t="44021" x="3627438" y="1809750"/>
          <p14:tracePt t="44028" x="3635375" y="1793875"/>
          <p14:tracePt t="44036" x="3635375" y="1778000"/>
          <p14:tracePt t="44043" x="3635375" y="1754188"/>
          <p14:tracePt t="44051" x="3635375" y="1746250"/>
          <p14:tracePt t="44058" x="3635375" y="1730375"/>
          <p14:tracePt t="44066" x="3635375" y="1706563"/>
          <p14:tracePt t="44074" x="3635375" y="1690688"/>
          <p14:tracePt t="44081" x="3635375" y="1682750"/>
          <p14:tracePt t="44088" x="3635375" y="1666875"/>
          <p14:tracePt t="44096" x="3635375" y="1651000"/>
          <p14:tracePt t="44111" x="3635375" y="1643063"/>
          <p14:tracePt t="44118" x="3635375" y="1627188"/>
          <p14:tracePt t="44133" x="3635375" y="1619250"/>
          <p14:tracePt t="44141" x="3635375" y="1611313"/>
          <p14:tracePt t="44148" x="3643313" y="1603375"/>
          <p14:tracePt t="44156" x="3643313" y="1587500"/>
          <p14:tracePt t="44163" x="3651250" y="1579563"/>
          <p14:tracePt t="44171" x="3659188" y="1563688"/>
          <p14:tracePt t="44178" x="3675063" y="1538288"/>
          <p14:tracePt t="44186" x="3683000" y="1522413"/>
          <p14:tracePt t="44193" x="3698875" y="1498600"/>
          <p14:tracePt t="44201" x="3714750" y="1482725"/>
          <p14:tracePt t="44208" x="3722688" y="1466850"/>
          <p14:tracePt t="44215" x="3738563" y="1435100"/>
          <p14:tracePt t="44224" x="3738563" y="1411288"/>
          <p14:tracePt t="44231" x="3746500" y="1387475"/>
          <p14:tracePt t="44238" x="3746500" y="1363663"/>
          <p14:tracePt t="44246" x="3746500" y="1347788"/>
          <p14:tracePt t="44254" x="3746500" y="1331913"/>
          <p14:tracePt t="44261" x="3746500" y="1323975"/>
          <p14:tracePt t="44268" x="3746500" y="1308100"/>
          <p14:tracePt t="44275" x="3746500" y="1292225"/>
          <p14:tracePt t="44291" x="3746500" y="1284288"/>
          <p14:tracePt t="44298" x="3746500" y="1276350"/>
          <p14:tracePt t="44313" x="3746500" y="1268413"/>
          <p14:tracePt t="44388" x="3738563" y="1268413"/>
          <p14:tracePt t="44396" x="3730625" y="1284288"/>
          <p14:tracePt t="44403" x="3722688" y="1292225"/>
          <p14:tracePt t="44411" x="3714750" y="1308100"/>
          <p14:tracePt t="44418" x="3706813" y="1331913"/>
          <p14:tracePt t="44426" x="3706813" y="1347788"/>
          <p14:tracePt t="44434" x="3690938" y="1379538"/>
          <p14:tracePt t="44441" x="3683000" y="1403350"/>
          <p14:tracePt t="44448" x="3675063" y="1435100"/>
          <p14:tracePt t="44457" x="3675063" y="1474788"/>
          <p14:tracePt t="44463" x="3675063" y="1498600"/>
          <p14:tracePt t="44471" x="3675063" y="1522413"/>
          <p14:tracePt t="44478" x="3675063" y="1538288"/>
          <p14:tracePt t="44486" x="3675063" y="1571625"/>
          <p14:tracePt t="44493" x="3675063" y="1595438"/>
          <p14:tracePt t="44501" x="3675063" y="1635125"/>
          <p14:tracePt t="44508" x="3675063" y="1651000"/>
          <p14:tracePt t="44516" x="3675063" y="1666875"/>
          <p14:tracePt t="44523" x="3675063" y="1674813"/>
          <p14:tracePt t="44531" x="3683000" y="1698625"/>
          <p14:tracePt t="44538" x="3683000" y="1722438"/>
          <p14:tracePt t="44545" x="3683000" y="1746250"/>
          <p14:tracePt t="44554" x="3690938" y="1762125"/>
          <p14:tracePt t="44561" x="3690938" y="1778000"/>
          <p14:tracePt t="44568" x="3698875" y="1793875"/>
          <p14:tracePt t="44575" x="3698875" y="1817688"/>
          <p14:tracePt t="44583" x="3706813" y="1825625"/>
          <p14:tracePt t="44591" x="3706813" y="1849438"/>
          <p14:tracePt t="44598" x="3706813" y="1857375"/>
          <p14:tracePt t="44613" x="3706813" y="1873250"/>
          <p14:tracePt t="44725" x="3706813" y="1865313"/>
          <p14:tracePt t="44733" x="3706813" y="1857375"/>
          <p14:tracePt t="44740" x="3706813" y="1849438"/>
          <p14:tracePt t="44748" x="3706813" y="1841500"/>
          <p14:tracePt t="44757" x="3706813" y="1833563"/>
          <p14:tracePt t="44763" x="3706813" y="1825625"/>
          <p14:tracePt t="44770" x="3706813" y="1817688"/>
          <p14:tracePt t="44778" x="3706813" y="1809750"/>
          <p14:tracePt t="44793" x="3706813" y="1801813"/>
          <p14:tracePt t="44808" x="3706813" y="1793875"/>
          <p14:tracePt t="44845" x="3706813" y="1785938"/>
          <p14:tracePt t="45235" x="3706813" y="1778000"/>
          <p14:tracePt t="45259" x="3706813" y="1770063"/>
          <p14:tracePt t="45281" x="3706813" y="1762125"/>
          <p14:tracePt t="45327" x="3706813" y="1754188"/>
          <p14:tracePt t="45618" x="3706813" y="1746250"/>
          <p14:tracePt t="45634" x="3706813" y="1738313"/>
          <p14:tracePt t="45641" x="3706813" y="1730375"/>
          <p14:tracePt t="45648" x="3722688" y="1714500"/>
          <p14:tracePt t="45657" x="3746500" y="1698625"/>
          <p14:tracePt t="45664" x="3770313" y="1674813"/>
          <p14:tracePt t="45671" x="3810000" y="1666875"/>
          <p14:tracePt t="45680" x="3833813" y="1658938"/>
          <p14:tracePt t="45687" x="3851275" y="1643063"/>
          <p14:tracePt t="45693" x="3883025" y="1635125"/>
          <p14:tracePt t="45702" x="3906838" y="1635125"/>
          <p14:tracePt t="45708" x="3930650" y="1627188"/>
          <p14:tracePt t="45717" x="3946525" y="1627188"/>
          <p14:tracePt t="45725" x="3954463" y="1619250"/>
          <p14:tracePt t="45732" x="3970338" y="1619250"/>
          <p14:tracePt t="45741" x="3994150" y="1611313"/>
          <p14:tracePt t="45745" x="4010025" y="1603375"/>
          <p14:tracePt t="45756" x="4041775" y="1595438"/>
          <p14:tracePt t="45761" x="4073525" y="1587500"/>
          <p14:tracePt t="45770" x="4129088" y="1571625"/>
          <p14:tracePt t="45776" x="4184650" y="1563688"/>
          <p14:tracePt t="45785" x="4233863" y="1563688"/>
          <p14:tracePt t="45792" x="4305300" y="1555750"/>
          <p14:tracePt t="45799" x="4368800" y="1555750"/>
          <p14:tracePt t="45807" x="4432300" y="1555750"/>
          <p14:tracePt t="45814" x="4487863" y="1555750"/>
          <p14:tracePt t="45821" x="4543425" y="1555750"/>
          <p14:tracePt t="45828" x="4576763" y="1555750"/>
          <p14:tracePt t="45838" x="4616450" y="1555750"/>
          <p14:tracePt t="45845" x="4640263" y="1555750"/>
          <p14:tracePt t="45851" x="4664075" y="1555750"/>
          <p14:tracePt t="45860" x="4679950" y="1555750"/>
          <p14:tracePt t="45866" x="4687888" y="1555750"/>
          <p14:tracePt t="45873" x="4703763" y="1555750"/>
          <p14:tracePt t="46511" x="4711700" y="1555750"/>
          <p14:tracePt t="46519" x="4727575" y="1538288"/>
          <p14:tracePt t="46525" x="4743450" y="1538288"/>
          <p14:tracePt t="46533" x="4751388" y="1522413"/>
          <p14:tracePt t="46541" x="4775200" y="1522413"/>
          <p14:tracePt t="46548" x="4783138" y="1514475"/>
          <p14:tracePt t="46556" x="4791075" y="1506538"/>
          <p14:tracePt t="46563" x="4799013" y="1506538"/>
          <p14:tracePt t="46578" x="4806950" y="1506538"/>
          <p14:tracePt t="46953" x="4830763" y="1506538"/>
          <p14:tracePt t="46961" x="4854575" y="1506538"/>
          <p14:tracePt t="46971" x="4870450" y="1514475"/>
          <p14:tracePt t="46976" x="4894263" y="1522413"/>
          <p14:tracePt t="46983" x="4926013" y="1522413"/>
          <p14:tracePt t="46991" x="4951413" y="1530350"/>
          <p14:tracePt t="46999" x="4967288" y="1530350"/>
          <p14:tracePt t="47006" x="4975225" y="1530350"/>
          <p14:tracePt t="47014" x="4983163" y="1530350"/>
          <p14:tracePt t="47022" x="4983163" y="1538288"/>
          <p14:tracePt t="47054" x="4991100" y="1538288"/>
          <p14:tracePt t="47058" x="4999038" y="1555750"/>
          <p14:tracePt t="47068" x="5006975" y="1563688"/>
          <p14:tracePt t="47074" x="5030788" y="1579563"/>
          <p14:tracePt t="47081" x="5054600" y="1587500"/>
          <p14:tracePt t="47089" x="5086350" y="1603375"/>
          <p14:tracePt t="47095" x="5126038" y="1619250"/>
          <p14:tracePt t="47103" x="5157788" y="1635125"/>
          <p14:tracePt t="47111" x="5189538" y="1643063"/>
          <p14:tracePt t="47119" x="5205413" y="1658938"/>
          <p14:tracePt t="47125" x="5221288" y="1658938"/>
          <p14:tracePt t="47133" x="5237163" y="1666875"/>
          <p14:tracePt t="47149" x="5245100" y="1666875"/>
          <p14:tracePt t="47245" x="5245100" y="1674813"/>
          <p14:tracePt t="47254" x="5237163" y="1674813"/>
          <p14:tracePt t="47260" x="5229225" y="1682750"/>
          <p14:tracePt t="47268" x="5221288" y="1690688"/>
          <p14:tracePt t="47276" x="5213350" y="1690688"/>
          <p14:tracePt t="47283" x="5213350" y="1698625"/>
          <p14:tracePt t="47291" x="5205413" y="1698625"/>
          <p14:tracePt t="47628" x="5205413" y="1706563"/>
          <p14:tracePt t="47636" x="5197475" y="1714500"/>
          <p14:tracePt t="47645" x="5181600" y="1738313"/>
          <p14:tracePt t="47651" x="5157788" y="1778000"/>
          <p14:tracePt t="47658" x="5126038" y="1825625"/>
          <p14:tracePt t="47667" x="5086350" y="1881188"/>
          <p14:tracePt t="47673" x="5038725" y="1938338"/>
          <p14:tracePt t="47682" x="4999038" y="1985963"/>
          <p14:tracePt t="47690" x="4959350" y="2009775"/>
          <p14:tracePt t="47697" x="4926013" y="2025650"/>
          <p14:tracePt t="47704" x="4910138" y="2041525"/>
          <p14:tracePt t="47720" x="4894263" y="2049463"/>
          <p14:tracePt t="47860" x="4886325" y="2049463"/>
          <p14:tracePt t="47883" x="4878388" y="2041525"/>
          <p14:tracePt t="47898" x="4870450" y="2025650"/>
          <p14:tracePt t="47913" x="4862513" y="2009775"/>
          <p14:tracePt t="47921" x="4862513" y="1993900"/>
          <p14:tracePt t="47929" x="4862513" y="1985963"/>
          <p14:tracePt t="47936" x="4862513" y="1970088"/>
          <p14:tracePt t="47945" x="4862513" y="1962150"/>
          <p14:tracePt t="47953" x="4862513" y="1946275"/>
          <p14:tracePt t="47958" x="4862513" y="1930400"/>
          <p14:tracePt t="47966" x="4862513" y="1922463"/>
          <p14:tracePt t="47973" x="4862513" y="1906588"/>
          <p14:tracePt t="47981" x="4862513" y="1898650"/>
          <p14:tracePt t="47989" x="4862513" y="1890713"/>
          <p14:tracePt t="47995" x="4870450" y="1873250"/>
          <p14:tracePt t="48004" x="4870450" y="1865313"/>
          <p14:tracePt t="48010" x="4870450" y="1849438"/>
          <p14:tracePt t="48018" x="4870450" y="1841500"/>
          <p14:tracePt t="48026" x="4870450" y="1833563"/>
          <p14:tracePt t="48034" x="4870450" y="1825625"/>
          <p14:tracePt t="48041" x="4870450" y="1809750"/>
          <p14:tracePt t="48048" x="4870450" y="1801813"/>
          <p14:tracePt t="48055" x="4870450" y="1793875"/>
          <p14:tracePt t="48071" x="4870450" y="1785938"/>
          <p14:tracePt t="48161" x="4862513" y="1785938"/>
          <p14:tracePt t="48168" x="4862513" y="1793875"/>
          <p14:tracePt t="48176" x="4862513" y="1809750"/>
          <p14:tracePt t="48184" x="4862513" y="1825625"/>
          <p14:tracePt t="48192" x="4854575" y="1841500"/>
          <p14:tracePt t="48198" x="4854575" y="1857375"/>
          <p14:tracePt t="48206" x="4854575" y="1873250"/>
          <p14:tracePt t="48213" x="4854575" y="1881188"/>
          <p14:tracePt t="48221" x="4854575" y="1898650"/>
          <p14:tracePt t="48228" x="4854575" y="1906588"/>
          <p14:tracePt t="48235" x="4854575" y="1914525"/>
          <p14:tracePt t="48303" x="4854575" y="1906588"/>
          <p14:tracePt t="48498" x="4854575" y="1898650"/>
          <p14:tracePt t="48521" x="4862513" y="1890713"/>
          <p14:tracePt t="48528" x="4862513" y="1881188"/>
          <p14:tracePt t="48536" x="4878388" y="1873250"/>
          <p14:tracePt t="48543" x="4894263" y="1865313"/>
          <p14:tracePt t="48551" x="4918075" y="1865313"/>
          <p14:tracePt t="48558" x="4967288" y="1857375"/>
          <p14:tracePt t="48566" x="5030788" y="1849438"/>
          <p14:tracePt t="48573" x="5094288" y="1841500"/>
          <p14:tracePt t="48581" x="5181600" y="1841500"/>
          <p14:tracePt t="48588" x="5268913" y="1841500"/>
          <p14:tracePt t="48596" x="5365750" y="1833563"/>
          <p14:tracePt t="48603" x="5437188" y="1825625"/>
          <p14:tracePt t="48611" x="5532438" y="1825625"/>
          <p14:tracePt t="48618" x="5603875" y="1817688"/>
          <p14:tracePt t="48626" x="5659438" y="1809750"/>
          <p14:tracePt t="48634" x="5716588" y="1809750"/>
          <p14:tracePt t="48641" x="5748338" y="1793875"/>
          <p14:tracePt t="48648" x="5764213" y="1785938"/>
          <p14:tracePt t="48656" x="5780088" y="1778000"/>
          <p14:tracePt t="48663" x="5788025" y="1778000"/>
          <p14:tracePt t="48671" x="5795963" y="1778000"/>
          <p14:tracePt t="48679" x="5795963" y="1770063"/>
          <p14:tracePt t="48768" x="5803900" y="1770063"/>
          <p14:tracePt t="48784" x="5811838" y="1770063"/>
          <p14:tracePt t="48791" x="5827713" y="1770063"/>
          <p14:tracePt t="48798" x="5843588" y="1770063"/>
          <p14:tracePt t="48806" x="5867400" y="1770063"/>
          <p14:tracePt t="48813" x="5883275" y="1770063"/>
          <p14:tracePt t="48820" x="5938838" y="1770063"/>
          <p14:tracePt t="48828" x="5994400" y="1770063"/>
          <p14:tracePt t="48836" x="6051550" y="1770063"/>
          <p14:tracePt t="48843" x="6083300" y="1770063"/>
          <p14:tracePt t="48852" x="6138863" y="1770063"/>
          <p14:tracePt t="48858" x="6162675" y="1770063"/>
          <p14:tracePt t="48866" x="6194425" y="1770063"/>
          <p14:tracePt t="48873" x="6210300" y="1778000"/>
          <p14:tracePt t="48881" x="6218238" y="1778000"/>
          <p14:tracePt t="48888" x="6234113" y="1778000"/>
          <p14:tracePt t="48910" x="6242050" y="1770063"/>
          <p14:tracePt t="48918" x="6242050" y="1762125"/>
          <p14:tracePt t="48934" x="6249988" y="1746250"/>
          <p14:tracePt t="48941" x="6257925" y="1738313"/>
          <p14:tracePt t="48948" x="6257925" y="1730375"/>
          <p14:tracePt t="48963" x="6257925" y="1722438"/>
          <p14:tracePt t="48986" x="6257925" y="1714500"/>
          <p14:tracePt t="49001" x="6265863" y="1714500"/>
          <p14:tracePt t="49060" x="6265863" y="1706563"/>
          <p14:tracePt t="49390" x="6226175" y="1770063"/>
          <p14:tracePt t="49399" x="6194425" y="1817688"/>
          <p14:tracePt t="49406" x="6154738" y="1865313"/>
          <p14:tracePt t="49413" x="6115050" y="1914525"/>
          <p14:tracePt t="49420" x="6075363" y="1946275"/>
          <p14:tracePt t="49428" x="6051550" y="1970088"/>
          <p14:tracePt t="49436" x="6034088" y="1978025"/>
          <p14:tracePt t="49443" x="6018213" y="1985963"/>
          <p14:tracePt t="49450" x="6010275" y="1985963"/>
          <p14:tracePt t="49458" x="6002338" y="1985963"/>
          <p14:tracePt t="49488" x="5994400" y="1985963"/>
          <p14:tracePt t="49503" x="5994400" y="1978025"/>
          <p14:tracePt t="49511" x="5986463" y="1970088"/>
          <p14:tracePt t="49520" x="5970588" y="1954213"/>
          <p14:tracePt t="49526" x="5962650" y="1946275"/>
          <p14:tracePt t="49533" x="5954713" y="1930400"/>
          <p14:tracePt t="49541" x="5946775" y="1914525"/>
          <p14:tracePt t="49549" x="5938838" y="1898650"/>
          <p14:tracePt t="49556" x="5930900" y="1890713"/>
          <p14:tracePt t="49563" x="5930900" y="1873250"/>
          <p14:tracePt t="49570" x="5930900" y="1865313"/>
          <p14:tracePt t="49578" x="5922963" y="1865313"/>
          <p14:tracePt t="49586" x="5922963" y="1857375"/>
          <p14:tracePt t="49593" x="5922963" y="1849438"/>
          <p14:tracePt t="49608" x="5922963" y="1841500"/>
          <p14:tracePt t="49616" x="5922963" y="1833563"/>
          <p14:tracePt t="49623" x="5922963" y="1825625"/>
          <p14:tracePt t="49630" x="5930900" y="1809750"/>
          <p14:tracePt t="49645" x="5930900" y="1793875"/>
          <p14:tracePt t="49758" x="5930900" y="1801813"/>
          <p14:tracePt t="49773" x="5930900" y="1809750"/>
          <p14:tracePt t="49788" x="5930900" y="1817688"/>
          <p14:tracePt t="49819" x="5930900" y="1825625"/>
          <p14:tracePt t="49833" x="5930900" y="1833563"/>
          <p14:tracePt t="50088" x="5922963" y="1833563"/>
          <p14:tracePt t="50095" x="5907088" y="1841500"/>
          <p14:tracePt t="50104" x="5899150" y="1841500"/>
          <p14:tracePt t="50111" x="5875338" y="1841500"/>
          <p14:tracePt t="50118" x="5843588" y="1849438"/>
          <p14:tracePt t="50126" x="5803900" y="1849438"/>
          <p14:tracePt t="50133" x="5772150" y="1849438"/>
          <p14:tracePt t="50141" x="5716588" y="1857375"/>
          <p14:tracePt t="50148" x="5643563" y="1857375"/>
          <p14:tracePt t="50156" x="5580063" y="1865313"/>
          <p14:tracePt t="50163" x="5500688" y="1881188"/>
          <p14:tracePt t="50171" x="5437188" y="1890713"/>
          <p14:tracePt t="50178" x="5397500" y="1898650"/>
          <p14:tracePt t="50186" x="5310188" y="1930400"/>
          <p14:tracePt t="50193" x="5253038" y="1946275"/>
          <p14:tracePt t="50201" x="5205413" y="1962150"/>
          <p14:tracePt t="50209" x="5165725" y="1978025"/>
          <p14:tracePt t="50216" x="5141913" y="1985963"/>
          <p14:tracePt t="50223" x="5102225" y="2009775"/>
          <p14:tracePt t="50231" x="5070475" y="2033588"/>
          <p14:tracePt t="50238" x="5046663" y="2041525"/>
          <p14:tracePt t="50246" x="5022850" y="2057400"/>
          <p14:tracePt t="50253" x="4991100" y="2073275"/>
          <p14:tracePt t="50261" x="4975225" y="2081213"/>
          <p14:tracePt t="50268" x="4943475" y="2097088"/>
          <p14:tracePt t="50276" x="4933950" y="2097088"/>
          <p14:tracePt t="50283" x="4918075" y="2105025"/>
          <p14:tracePt t="50291" x="4902200" y="2112963"/>
          <p14:tracePt t="50299" x="4886325" y="2112963"/>
          <p14:tracePt t="50306" x="4878388" y="2112963"/>
          <p14:tracePt t="50313" x="4862513" y="2112963"/>
          <p14:tracePt t="50320" x="4846638" y="2112963"/>
          <p14:tracePt t="50328" x="4830763" y="2112963"/>
          <p14:tracePt t="50336" x="4822825" y="2112963"/>
          <p14:tracePt t="50343" x="4814888" y="2112963"/>
          <p14:tracePt t="50351" x="4791075" y="2112963"/>
          <p14:tracePt t="50358" x="4775200" y="2112963"/>
          <p14:tracePt t="50367" x="4743450" y="2112963"/>
          <p14:tracePt t="50373" x="4711700" y="2112963"/>
          <p14:tracePt t="50381" x="4656138" y="2112963"/>
          <p14:tracePt t="50388" x="4600575" y="2112963"/>
          <p14:tracePt t="50397" x="4543425" y="2112963"/>
          <p14:tracePt t="50403" x="4471988" y="2112963"/>
          <p14:tracePt t="50411" x="4408488" y="2112963"/>
          <p14:tracePt t="50419" x="4337050" y="2112963"/>
          <p14:tracePt t="50425" x="4257675" y="2112963"/>
          <p14:tracePt t="50433" x="4184650" y="2112963"/>
          <p14:tracePt t="50442" x="4129088" y="2112963"/>
          <p14:tracePt t="50449" x="4065588" y="2120900"/>
          <p14:tracePt t="50456" x="3978275" y="2136775"/>
          <p14:tracePt t="50463" x="3914775" y="2144713"/>
          <p14:tracePt t="50470" x="3833813" y="2176463"/>
          <p14:tracePt t="50478" x="3770313" y="2184400"/>
          <p14:tracePt t="50486" x="3706813" y="2208213"/>
          <p14:tracePt t="50493" x="3651250" y="2216150"/>
          <p14:tracePt t="50501" x="3595688" y="2241550"/>
          <p14:tracePt t="50508" x="3548063" y="2257425"/>
          <p14:tracePt t="50515" x="3500438" y="2273300"/>
          <p14:tracePt t="50523" x="3467100" y="2281238"/>
          <p14:tracePt t="50531" x="3427413" y="2297113"/>
          <p14:tracePt t="50539" x="3395663" y="2312988"/>
          <p14:tracePt t="50546" x="3371850" y="2320925"/>
          <p14:tracePt t="50554" x="3332163" y="2336800"/>
          <p14:tracePt t="50561" x="3284538" y="2344738"/>
          <p14:tracePt t="50569" x="3244850" y="2360613"/>
          <p14:tracePt t="50576" x="3197225" y="2360613"/>
          <p14:tracePt t="50583" x="3141663" y="2360613"/>
          <p14:tracePt t="50591" x="3109913" y="2368550"/>
          <p14:tracePt t="50599" x="3076575" y="2368550"/>
          <p14:tracePt t="50606" x="3044825" y="2368550"/>
          <p14:tracePt t="50613" x="2997200" y="2368550"/>
          <p14:tracePt t="50621" x="2965450" y="2368550"/>
          <p14:tracePt t="50628" x="2933700" y="2368550"/>
          <p14:tracePt t="50636" x="2901950" y="2368550"/>
          <p14:tracePt t="50643" x="2886075" y="2368550"/>
          <p14:tracePt t="50651" x="2862263" y="2368550"/>
          <p14:tracePt t="50658" x="2830513" y="2368550"/>
          <p14:tracePt t="50665" x="2806700" y="2368550"/>
          <p14:tracePt t="50673" x="2774950" y="2368550"/>
          <p14:tracePt t="50680" x="2751138" y="2368550"/>
          <p14:tracePt t="50688" x="2717800" y="2368550"/>
          <p14:tracePt t="50696" x="2693988" y="2368550"/>
          <p14:tracePt t="50703" x="2662238" y="2368550"/>
          <p14:tracePt t="50710" x="2598738" y="2368550"/>
          <p14:tracePt t="50718" x="2574925" y="2368550"/>
          <p14:tracePt t="50726" x="2535238" y="2352675"/>
          <p14:tracePt t="50733" x="2519363" y="2328863"/>
          <p14:tracePt t="50741" x="2519363" y="2289175"/>
          <p14:tracePt t="50749" x="2527300" y="2249488"/>
          <p14:tracePt t="50756" x="2551113" y="2216150"/>
          <p14:tracePt t="50767" x="2566988" y="2200275"/>
          <p14:tracePt t="51086" x="2566988" y="2192338"/>
          <p14:tracePt t="51102" x="2559050" y="2192338"/>
          <p14:tracePt t="51116" x="2559050" y="2184400"/>
          <p14:tracePt t="51123" x="2566988" y="2184400"/>
          <p14:tracePt t="51131" x="2574925" y="2176463"/>
          <p14:tracePt t="51138" x="2582863" y="2168525"/>
          <p14:tracePt t="51146" x="2590800" y="2168525"/>
          <p14:tracePt t="51153" x="2598738" y="2160588"/>
          <p14:tracePt t="51160" x="2598738" y="2152650"/>
          <p14:tracePt t="51169" x="2606675" y="2144713"/>
          <p14:tracePt t="51184" x="2606675" y="2136775"/>
          <p14:tracePt t="51191" x="2606675" y="2128838"/>
          <p14:tracePt t="51715" x="2598738" y="2136775"/>
          <p14:tracePt t="51723" x="2590800" y="2144713"/>
          <p14:tracePt t="51731" x="2574925" y="2168525"/>
          <p14:tracePt t="51738" x="2566988" y="2184400"/>
          <p14:tracePt t="51746" x="2566988" y="2200275"/>
          <p14:tracePt t="51768" x="2559050" y="2200275"/>
          <p14:tracePt t="51775" x="2559050" y="2192338"/>
          <p14:tracePt t="51784" x="2551113" y="2184400"/>
          <p14:tracePt t="51791" x="2543175" y="2184400"/>
          <p14:tracePt t="51798" x="2527300" y="2184400"/>
          <p14:tracePt t="51806" x="2527300" y="2176463"/>
          <p14:tracePt t="51814" x="2519363" y="2176463"/>
          <p14:tracePt t="51843" x="2511425" y="2176463"/>
          <p14:tracePt t="51993" x="2527300" y="2176463"/>
          <p14:tracePt t="52001" x="2543175" y="2176463"/>
          <p14:tracePt t="52008" x="2559050" y="2176463"/>
          <p14:tracePt t="52016" x="2598738" y="2176463"/>
          <p14:tracePt t="52023" x="2638425" y="2176463"/>
          <p14:tracePt t="52031" x="2717800" y="2176463"/>
          <p14:tracePt t="52038" x="2790825" y="2176463"/>
          <p14:tracePt t="52046" x="2878138" y="2176463"/>
          <p14:tracePt t="52053" x="2957513" y="2176463"/>
          <p14:tracePt t="52061" x="3021013" y="2176463"/>
          <p14:tracePt t="52068" x="3109913" y="2176463"/>
          <p14:tracePt t="52076" x="3197225" y="2176463"/>
          <p14:tracePt t="52084" x="3276600" y="2176463"/>
          <p14:tracePt t="52091" x="3363913" y="2176463"/>
          <p14:tracePt t="52098" x="3435350" y="2176463"/>
          <p14:tracePt t="52106" x="3500438" y="2176463"/>
          <p14:tracePt t="52113" x="3532188" y="2176463"/>
          <p14:tracePt t="52121" x="3587750" y="2184400"/>
          <p14:tracePt t="52128" x="3627438" y="2192338"/>
          <p14:tracePt t="52136" x="3667125" y="2200275"/>
          <p14:tracePt t="52145" x="3698875" y="2200275"/>
          <p14:tracePt t="52151" x="3738563" y="2200275"/>
          <p14:tracePt t="52158" x="3746500" y="2200275"/>
          <p14:tracePt t="52166" x="3778250" y="2200275"/>
          <p14:tracePt t="52173" x="3810000" y="2200275"/>
          <p14:tracePt t="52181" x="3833813" y="2200275"/>
          <p14:tracePt t="52189" x="3859213" y="2208213"/>
          <p14:tracePt t="52195" x="3883025" y="2208213"/>
          <p14:tracePt t="52203" x="3898900" y="2208213"/>
          <p14:tracePt t="52211" x="3914775" y="2208213"/>
          <p14:tracePt t="52218" x="3930650" y="2208213"/>
          <p14:tracePt t="52226" x="3946525" y="2208213"/>
          <p14:tracePt t="52233" x="3954463" y="2208213"/>
          <p14:tracePt t="52241" x="3962400" y="2208213"/>
          <p14:tracePt t="52248" x="3970338" y="2208213"/>
          <p14:tracePt t="52264" x="3978275" y="2208213"/>
          <p14:tracePt t="52413" x="3986213" y="2208213"/>
          <p14:tracePt t="52421" x="3986213" y="2216150"/>
          <p14:tracePt t="52428" x="4002088" y="2224088"/>
          <p14:tracePt t="52436" x="4017963" y="2241550"/>
          <p14:tracePt t="52443" x="4041775" y="2249488"/>
          <p14:tracePt t="52451" x="4057650" y="2265363"/>
          <p14:tracePt t="52458" x="4073525" y="2273300"/>
          <p14:tracePt t="52466" x="4089400" y="2289175"/>
          <p14:tracePt t="52473" x="4113213" y="2289175"/>
          <p14:tracePt t="52481" x="4129088" y="2305050"/>
          <p14:tracePt t="52489" x="4144963" y="2312988"/>
          <p14:tracePt t="52500" x="4160838" y="2328863"/>
          <p14:tracePt t="52505" x="4168775" y="2328863"/>
          <p14:tracePt t="52511" x="4176713" y="2336800"/>
          <p14:tracePt t="52519" x="4176713" y="2344738"/>
          <p14:tracePt t="52526" x="4184650" y="2344738"/>
          <p14:tracePt t="52706" x="4184650" y="2352675"/>
          <p14:tracePt t="53163" x="4184650" y="2360613"/>
          <p14:tracePt t="54415" x="4192588" y="2360613"/>
          <p14:tracePt t="54423" x="4210050" y="2360613"/>
          <p14:tracePt t="54433" x="4241800" y="2352675"/>
          <p14:tracePt t="54438" x="4289425" y="2336800"/>
          <p14:tracePt t="54448" x="4337050" y="2328863"/>
          <p14:tracePt t="54453" x="4376738" y="2320925"/>
          <p14:tracePt t="54463" x="4424363" y="2312988"/>
          <p14:tracePt t="54469" x="4464050" y="2305050"/>
          <p14:tracePt t="54476" x="4503738" y="2297113"/>
          <p14:tracePt t="54483" x="4543425" y="2289175"/>
          <p14:tracePt t="54493" x="4567238" y="2289175"/>
          <p14:tracePt t="54499" x="4592638" y="2289175"/>
          <p14:tracePt t="54507" x="4608513" y="2281238"/>
          <p14:tracePt t="54513" x="4624388" y="2281238"/>
          <p14:tracePt t="54522" x="4648200" y="2273300"/>
          <p14:tracePt t="54534" x="4687888" y="2273300"/>
          <p14:tracePt t="54537" x="4727575" y="2257425"/>
          <p14:tracePt t="54543" x="4783138" y="2241550"/>
          <p14:tracePt t="54550" x="4830763" y="2224088"/>
          <p14:tracePt t="54560" x="4894263" y="2200275"/>
          <p14:tracePt t="54566" x="4951413" y="2176463"/>
          <p14:tracePt t="54575" x="5006975" y="2152650"/>
          <p14:tracePt t="54582" x="5062538" y="2128838"/>
          <p14:tracePt t="54590" x="5110163" y="2105025"/>
          <p14:tracePt t="54596" x="5157788" y="2089150"/>
          <p14:tracePt t="54603" x="5197475" y="2073275"/>
          <p14:tracePt t="54614" x="5229225" y="2065338"/>
          <p14:tracePt t="54619" x="5245100" y="2057400"/>
          <p14:tracePt t="54627" x="5284788" y="2057400"/>
          <p14:tracePt t="54634" x="5310188" y="2057400"/>
          <p14:tracePt t="54642" x="5357813" y="2057400"/>
          <p14:tracePt t="54651" x="5405438" y="2049463"/>
          <p14:tracePt t="54655" x="5476875" y="2041525"/>
          <p14:tracePt t="54664" x="5516563" y="2041525"/>
          <p14:tracePt t="54671" x="5548313" y="2041525"/>
          <p14:tracePt t="54679" x="5572125" y="2041525"/>
          <p14:tracePt t="54687" x="5588000" y="2041525"/>
          <p14:tracePt t="54693" x="5611813" y="2041525"/>
          <p14:tracePt t="54700" x="5627688" y="2041525"/>
          <p14:tracePt t="54709" x="5659438" y="2057400"/>
          <p14:tracePt t="54717" x="5676900" y="2065338"/>
          <p14:tracePt t="54724" x="5692775" y="2065338"/>
          <p14:tracePt t="54733" x="5708650" y="2081213"/>
          <p14:tracePt t="54738" x="5732463" y="2089150"/>
          <p14:tracePt t="54748" x="5764213" y="2105025"/>
          <p14:tracePt t="54753" x="5827713" y="2128838"/>
          <p14:tracePt t="54765" x="5883275" y="2136775"/>
          <p14:tracePt t="54770" x="5930900" y="2152650"/>
          <p14:tracePt t="54776" x="5962650" y="2160588"/>
          <p14:tracePt t="54783" x="5994400" y="2160588"/>
          <p14:tracePt t="54793" x="6034088" y="2168525"/>
          <p14:tracePt t="54799" x="6059488" y="2168525"/>
          <p14:tracePt t="54807" x="6075363" y="2168525"/>
          <p14:tracePt t="54822" x="6083300" y="2176463"/>
          <p14:tracePt t="54836" x="6091238" y="2176463"/>
          <p14:tracePt t="54889" x="6099175" y="2176463"/>
          <p14:tracePt t="54898" x="6115050" y="2176463"/>
          <p14:tracePt t="54903" x="6130925" y="2184400"/>
          <p14:tracePt t="54912" x="6138863" y="2192338"/>
          <p14:tracePt t="54918" x="6146800" y="2192338"/>
          <p14:tracePt t="54927" x="6162675" y="2192338"/>
          <p14:tracePt t="54942" x="6170613" y="2200275"/>
          <p14:tracePt t="54949" x="6178550" y="2200275"/>
          <p14:tracePt t="54981" x="6186488" y="2200275"/>
          <p14:tracePt t="54986" x="6186488" y="2208213"/>
          <p14:tracePt t="54994" x="6186488" y="2216150"/>
          <p14:tracePt t="55001" x="6194425" y="2224088"/>
          <p14:tracePt t="55023" x="6194425" y="2233613"/>
          <p14:tracePt t="55893" x="6194425" y="2241550"/>
          <p14:tracePt t="55909" x="6194425" y="2249488"/>
          <p14:tracePt t="55924" x="6194425" y="2257425"/>
          <p14:tracePt t="55932" x="6186488" y="2257425"/>
          <p14:tracePt t="55939" x="6186488" y="2273300"/>
          <p14:tracePt t="55946" x="6178550" y="2273300"/>
          <p14:tracePt t="55953" x="6170613" y="2281238"/>
          <p14:tracePt t="55962" x="6170613" y="2289175"/>
          <p14:tracePt t="55968" x="6162675" y="2289175"/>
          <p14:tracePt t="55975" x="6154738" y="2297113"/>
          <p14:tracePt t="55990" x="6146800" y="2297113"/>
          <p14:tracePt t="55998" x="6146800" y="2305050"/>
          <p14:tracePt t="56021" x="6138863" y="2305050"/>
          <p14:tracePt t="56028" x="6130925" y="2312988"/>
          <p14:tracePt t="56036" x="6122988" y="2312988"/>
          <p14:tracePt t="56044" x="6107113" y="2320925"/>
          <p14:tracePt t="56051" x="6091238" y="2320925"/>
          <p14:tracePt t="56058" x="6075363" y="2328863"/>
          <p14:tracePt t="56066" x="6051550" y="2328863"/>
          <p14:tracePt t="56073" x="6026150" y="2336800"/>
          <p14:tracePt t="56081" x="6010275" y="2344738"/>
          <p14:tracePt t="56088" x="5986463" y="2344738"/>
          <p14:tracePt t="56095" x="5962650" y="2344738"/>
          <p14:tracePt t="56103" x="5954713" y="2344738"/>
          <p14:tracePt t="56111" x="5938838" y="2352675"/>
          <p14:tracePt t="56118" x="5930900" y="2352675"/>
          <p14:tracePt t="56133" x="5915025" y="2352675"/>
          <p14:tracePt t="56141" x="5907088" y="2352675"/>
          <p14:tracePt t="56148" x="5899150" y="2352675"/>
          <p14:tracePt t="56156" x="5891213" y="2352675"/>
          <p14:tracePt t="56164" x="5883275" y="2352675"/>
          <p14:tracePt t="56171" x="5867400" y="2352675"/>
          <p14:tracePt t="56178" x="5859463" y="2352675"/>
          <p14:tracePt t="56186" x="5835650" y="2352675"/>
          <p14:tracePt t="56193" x="5827713" y="2352675"/>
          <p14:tracePt t="56200" x="5803900" y="2352675"/>
          <p14:tracePt t="56208" x="5788025" y="2352675"/>
          <p14:tracePt t="56216" x="5772150" y="2352675"/>
          <p14:tracePt t="56223" x="5748338" y="2344738"/>
          <p14:tracePt t="56231" x="5732463" y="2344738"/>
          <p14:tracePt t="56238" x="5708650" y="2336800"/>
          <p14:tracePt t="56247" x="5700713" y="2336800"/>
          <p14:tracePt t="56253" x="5676900" y="2328863"/>
          <p14:tracePt t="56261" x="5667375" y="2328863"/>
          <p14:tracePt t="56275" x="5659438" y="2328863"/>
          <p14:tracePt t="56283" x="5651500" y="2328863"/>
          <p14:tracePt t="56314" x="5643563" y="2328863"/>
          <p14:tracePt t="56336" x="5635625" y="2328863"/>
          <p14:tracePt t="56373" x="5627688" y="2328863"/>
          <p14:tracePt t="56381" x="5619750" y="2328863"/>
          <p14:tracePt t="56396" x="5611813" y="2328863"/>
          <p14:tracePt t="56403" x="5603875" y="2328863"/>
          <p14:tracePt t="56418" x="5595938" y="2328863"/>
          <p14:tracePt t="56426" x="5588000" y="2328863"/>
          <p14:tracePt t="56433" x="5580063" y="2328863"/>
          <p14:tracePt t="56448" x="5564188" y="2328863"/>
          <p14:tracePt t="56463" x="5556250" y="2328863"/>
          <p14:tracePt t="56471" x="5548313" y="2328863"/>
          <p14:tracePt t="56478" x="5540375" y="2328863"/>
          <p14:tracePt t="56494" x="5532438" y="2328863"/>
          <p14:tracePt t="56508" x="5524500" y="2328863"/>
          <p14:tracePt t="56538" x="5516563" y="2328863"/>
          <p14:tracePt t="56546" x="5508625" y="2328863"/>
          <p14:tracePt t="56576" x="5500688" y="2328863"/>
          <p14:tracePt t="56606" x="5492750" y="2328863"/>
          <p14:tracePt t="56621" x="5484813" y="2328863"/>
          <p14:tracePt t="56636" x="5476875" y="2328863"/>
          <p14:tracePt t="56645" x="5468938" y="2328863"/>
          <p14:tracePt t="56860" x="5476875" y="2328863"/>
          <p14:tracePt t="56867" x="5484813" y="2328863"/>
          <p14:tracePt t="56878" x="5508625" y="2328863"/>
          <p14:tracePt t="56900" x="5556250" y="2328863"/>
          <p14:tracePt t="56905" x="5580063" y="2328863"/>
          <p14:tracePt t="56913" x="5603875" y="2328863"/>
          <p14:tracePt t="56922" x="5627688" y="2328863"/>
          <p14:tracePt t="56929" x="5643563" y="2328863"/>
          <p14:tracePt t="56935" x="5667375" y="2328863"/>
          <p14:tracePt t="56945" x="5684838" y="2328863"/>
          <p14:tracePt t="56952" x="5692775" y="2328863"/>
          <p14:tracePt t="56958" x="5700713" y="2328863"/>
          <p14:tracePt t="56999" x="5708650" y="2328863"/>
          <p14:tracePt t="57035" x="5716588" y="2328863"/>
          <p14:tracePt t="57063" x="5724525" y="2328863"/>
          <p14:tracePt t="57213" x="5716588" y="2328863"/>
          <p14:tracePt t="57221" x="5708650" y="2328863"/>
          <p14:tracePt t="57228" x="5684838" y="2328863"/>
          <p14:tracePt t="57236" x="5659438" y="2328863"/>
          <p14:tracePt t="57244" x="5643563" y="2328863"/>
          <p14:tracePt t="57251" x="5603875" y="2328863"/>
          <p14:tracePt t="57258" x="5572125" y="2328863"/>
          <p14:tracePt t="57266" x="5532438" y="2328863"/>
          <p14:tracePt t="57273" x="5492750" y="2328863"/>
          <p14:tracePt t="57280" x="5461000" y="2328863"/>
          <p14:tracePt t="57288" x="5429250" y="2328863"/>
          <p14:tracePt t="57296" x="5397500" y="2328863"/>
          <p14:tracePt t="57302" x="5357813" y="2328863"/>
          <p14:tracePt t="57318" x="5349875" y="2328863"/>
          <p14:tracePt t="57350" x="5341938" y="2328863"/>
          <p14:tracePt t="57364" x="5326063" y="2328863"/>
          <p14:tracePt t="57378" x="5318125" y="2328863"/>
          <p14:tracePt t="57386" x="5310188" y="2328863"/>
          <p14:tracePt t="57401" x="5292725" y="2328863"/>
          <p14:tracePt t="57409" x="5284788" y="2328863"/>
          <p14:tracePt t="57416" x="5276850" y="2328863"/>
          <p14:tracePt t="57423" x="5268913" y="2328863"/>
          <p14:tracePt t="57438" x="5253038" y="2328863"/>
          <p14:tracePt t="57446" x="5245100" y="2328863"/>
          <p14:tracePt t="57453" x="5237163" y="2328863"/>
          <p14:tracePt t="57460" x="5229225" y="2328863"/>
          <p14:tracePt t="57468" x="5221288" y="2328863"/>
          <p14:tracePt t="57476" x="5205413" y="2328863"/>
          <p14:tracePt t="57483" x="5197475" y="2328863"/>
          <p14:tracePt t="57491" x="5189538" y="2328863"/>
          <p14:tracePt t="57505" x="5173663" y="2328863"/>
          <p14:tracePt t="57513" x="5165725" y="2320925"/>
          <p14:tracePt t="57521" x="5157788" y="2320925"/>
          <p14:tracePt t="57528" x="5149850" y="2320925"/>
          <p14:tracePt t="57536" x="5141913" y="2320925"/>
          <p14:tracePt t="57543" x="5133975" y="2320925"/>
          <p14:tracePt t="57552" x="5126038" y="2320925"/>
          <p14:tracePt t="57568" x="5118100" y="2320925"/>
          <p14:tracePt t="57573" x="5110163" y="2320925"/>
          <p14:tracePt t="57580" x="5102225" y="2320925"/>
          <p14:tracePt t="57596" x="5094288" y="2320925"/>
          <p14:tracePt t="57610" x="5078413" y="2320925"/>
          <p14:tracePt t="57626" x="5070475" y="2320925"/>
          <p14:tracePt t="57641" x="5054600" y="2320925"/>
          <p14:tracePt t="57648" x="5046663" y="2320925"/>
          <p14:tracePt t="57693" x="5038725" y="2320925"/>
          <p14:tracePt t="57700" x="5030788" y="2320925"/>
          <p14:tracePt t="57739" x="5022850" y="2320925"/>
          <p14:tracePt t="57873" x="5038725" y="2320925"/>
          <p14:tracePt t="57882" x="5046663" y="2320925"/>
          <p14:tracePt t="57888" x="5062538" y="2320925"/>
          <p14:tracePt t="57897" x="5086350" y="2320925"/>
          <p14:tracePt t="57903" x="5110163" y="2320925"/>
          <p14:tracePt t="57911" x="5126038" y="2320925"/>
          <p14:tracePt t="57918" x="5149850" y="2320925"/>
          <p14:tracePt t="57927" x="5181600" y="2320925"/>
          <p14:tracePt t="57933" x="5205413" y="2320925"/>
          <p14:tracePt t="57941" x="5229225" y="2320925"/>
          <p14:tracePt t="57948" x="5253038" y="2320925"/>
          <p14:tracePt t="57956" x="5268913" y="2320925"/>
          <p14:tracePt t="57963" x="5284788" y="2320925"/>
          <p14:tracePt t="57971" x="5292725" y="2320925"/>
          <p14:tracePt t="57978" x="5300663" y="2320925"/>
          <p14:tracePt t="57985" x="5318125" y="2320925"/>
          <p14:tracePt t="57993" x="5334000" y="2320925"/>
          <p14:tracePt t="58000" x="5341938" y="2320925"/>
          <p14:tracePt t="58009" x="5349875" y="2320925"/>
          <p14:tracePt t="58016" x="5365750" y="2320925"/>
          <p14:tracePt t="58023" x="5381625" y="2320925"/>
          <p14:tracePt t="58031" x="5389563" y="2320925"/>
          <p14:tracePt t="58038" x="5405438" y="2320925"/>
          <p14:tracePt t="58046" x="5421313" y="2320925"/>
          <p14:tracePt t="58053" x="5445125" y="2320925"/>
          <p14:tracePt t="58061" x="5461000" y="2320925"/>
          <p14:tracePt t="58068" x="5492750" y="2320925"/>
          <p14:tracePt t="58076" x="5524500" y="2320925"/>
          <p14:tracePt t="58083" x="5580063" y="2328863"/>
          <p14:tracePt t="58090" x="5627688" y="2336800"/>
          <p14:tracePt t="58097" x="5676900" y="2344738"/>
          <p14:tracePt t="58105" x="5708650" y="2344738"/>
          <p14:tracePt t="58113" x="5732463" y="2352675"/>
          <p14:tracePt t="58121" x="5756275" y="2352675"/>
          <p14:tracePt t="58129" x="5772150" y="2352675"/>
          <p14:tracePt t="58135" x="5780088" y="2352675"/>
          <p14:tracePt t="58151" x="5788025" y="2352675"/>
          <p14:tracePt t="61113" x="5764213" y="2336800"/>
          <p14:tracePt t="61122" x="5716588" y="2312988"/>
          <p14:tracePt t="61129" x="5676900" y="2297113"/>
          <p14:tracePt t="61136" x="5619750" y="2281238"/>
          <p14:tracePt t="61144" x="5564188" y="2273300"/>
          <p14:tracePt t="61151" x="5508625" y="2257425"/>
          <p14:tracePt t="61161" x="5445125" y="2249488"/>
          <p14:tracePt t="61166" x="5397500" y="2249488"/>
          <p14:tracePt t="61176" x="5341938" y="2241550"/>
          <p14:tracePt t="61180" x="5284788" y="2241550"/>
          <p14:tracePt t="61190" x="5229225" y="2241550"/>
          <p14:tracePt t="61195" x="5173663" y="2241550"/>
          <p14:tracePt t="61204" x="5133975" y="2241550"/>
          <p14:tracePt t="61211" x="5078413" y="2241550"/>
          <p14:tracePt t="61220" x="5054600" y="2249488"/>
          <p14:tracePt t="61226" x="5030788" y="2265363"/>
          <p14:tracePt t="61234" x="4999038" y="2273300"/>
          <p14:tracePt t="61242" x="4983163" y="2289175"/>
          <p14:tracePt t="61248" x="4967288" y="2297113"/>
          <p14:tracePt t="61256" x="4959350" y="2305050"/>
          <p14:tracePt t="61263" x="4951413" y="2312988"/>
          <p14:tracePt t="61271" x="4943475" y="2320925"/>
          <p14:tracePt t="61278" x="4926013" y="2328863"/>
          <p14:tracePt t="61286" x="4902200" y="2336800"/>
          <p14:tracePt t="61294" x="4878388" y="2344738"/>
          <p14:tracePt t="61301" x="4838700" y="2352675"/>
          <p14:tracePt t="61309" x="4783138" y="2360613"/>
          <p14:tracePt t="61316" x="4719638" y="2368550"/>
          <p14:tracePt t="61324" x="4640263" y="2368550"/>
          <p14:tracePt t="61332" x="4576763" y="2368550"/>
          <p14:tracePt t="61340" x="4511675" y="2368550"/>
          <p14:tracePt t="61346" x="4456113" y="2368550"/>
          <p14:tracePt t="61354" x="4408488" y="2368550"/>
          <p14:tracePt t="61363" x="4384675" y="2368550"/>
          <p14:tracePt t="61370" x="4352925" y="2368550"/>
          <p14:tracePt t="61376" x="4337050" y="2368550"/>
          <p14:tracePt t="61384" x="4313238" y="2368550"/>
          <p14:tracePt t="61391" x="4305300" y="2368550"/>
          <p14:tracePt t="61399" x="4297363" y="2368550"/>
          <p14:tracePt t="61409" x="4289425" y="2368550"/>
          <p14:tracePt t="61413" x="4273550" y="2368550"/>
          <p14:tracePt t="61429" x="4257675" y="2368550"/>
          <p14:tracePt t="61436" x="4249738" y="2368550"/>
          <p14:tracePt t="61443" x="4241800" y="2368550"/>
          <p14:tracePt t="61451" x="4233863" y="2368550"/>
          <p14:tracePt t="61459" x="4225925" y="2368550"/>
          <p14:tracePt t="61466" x="4217988" y="2360613"/>
          <p14:tracePt t="61473" x="4210050" y="2360613"/>
          <p14:tracePt t="61488" x="4200525" y="2360613"/>
          <p14:tracePt t="61496" x="4192588" y="2360613"/>
          <p14:tracePt t="61502" x="4184650" y="2360613"/>
          <p14:tracePt t="61510" x="4176713" y="2360613"/>
          <p14:tracePt t="61526" x="4160838" y="2360613"/>
          <p14:tracePt t="61533" x="4152900" y="2360613"/>
          <p14:tracePt t="61548" x="4137025" y="2360613"/>
          <p14:tracePt t="61556" x="4105275" y="2344738"/>
          <p14:tracePt t="61563" x="4089400" y="2336800"/>
          <p14:tracePt t="61571" x="4073525" y="2328863"/>
          <p14:tracePt t="61578" x="4065588" y="2320925"/>
          <p14:tracePt t="61586" x="4049713" y="2305050"/>
          <p14:tracePt t="61593" x="4033838" y="2297113"/>
          <p14:tracePt t="61601" x="4017963" y="2281238"/>
          <p14:tracePt t="61609" x="4010025" y="2273300"/>
          <p14:tracePt t="61616" x="4002088" y="2273300"/>
          <p14:tracePt t="61624" x="4002088" y="2265363"/>
          <p14:tracePt t="61653" x="3994150" y="2265363"/>
          <p14:tracePt t="61661" x="3986213" y="2265363"/>
          <p14:tracePt t="61683" x="3978275" y="2265363"/>
          <p14:tracePt t="61698" x="3978275" y="2273300"/>
          <p14:tracePt t="61720" x="3978275" y="2281238"/>
          <p14:tracePt t="61893" x="3970338" y="2281238"/>
          <p14:tracePt t="61901" x="3954463" y="2281238"/>
          <p14:tracePt t="61908" x="3930650" y="2281238"/>
          <p14:tracePt t="61916" x="3883025" y="2281238"/>
          <p14:tracePt t="61924" x="3817938" y="2281238"/>
          <p14:tracePt t="61931" x="3762375" y="2281238"/>
          <p14:tracePt t="61939" x="3683000" y="2281238"/>
          <p14:tracePt t="61946" x="3563938" y="2281238"/>
          <p14:tracePt t="61955" x="3451225" y="2281238"/>
          <p14:tracePt t="61961" x="3300413" y="2265363"/>
          <p14:tracePt t="61968" x="3141663" y="2257425"/>
          <p14:tracePt t="61976" x="2989263" y="2257425"/>
          <p14:tracePt t="61984" x="2886075" y="2257425"/>
          <p14:tracePt t="61992" x="2733675" y="2257425"/>
          <p14:tracePt t="61998" x="2606675" y="2257425"/>
          <p14:tracePt t="62006" x="2471738" y="2257425"/>
          <p14:tracePt t="62013" x="2327275" y="2265363"/>
          <p14:tracePt t="62021" x="2184400" y="2297113"/>
          <p14:tracePt t="62028" x="2097088" y="2336800"/>
          <p14:tracePt t="62036" x="2041525" y="2368550"/>
          <p14:tracePt t="62043" x="1992313" y="2400300"/>
          <p14:tracePt t="62050" x="1928813" y="2447925"/>
          <p14:tracePt t="62058" x="1873250" y="2487613"/>
          <p14:tracePt t="62065" x="1825625" y="2543175"/>
          <p14:tracePt t="62073" x="1785938" y="2584450"/>
          <p14:tracePt t="62081" x="1754188" y="2608263"/>
          <p14:tracePt t="62089" x="1714500" y="2640013"/>
          <p14:tracePt t="62095" x="1690688" y="2663825"/>
          <p14:tracePt t="62103" x="1651000" y="2695575"/>
          <p14:tracePt t="62111" x="1617663" y="2703513"/>
          <p14:tracePt t="62118" x="1577975" y="2735263"/>
          <p14:tracePt t="62126" x="1530350" y="2751138"/>
          <p14:tracePt t="62133" x="1490663" y="2774950"/>
          <p14:tracePt t="62141" x="1466850" y="2790825"/>
          <p14:tracePt t="62148" x="1435100" y="2790825"/>
          <p14:tracePt t="62156" x="1395413" y="2814638"/>
          <p14:tracePt t="62163" x="1363663" y="2814638"/>
          <p14:tracePt t="62171" x="1323975" y="2822575"/>
          <p14:tracePt t="62178" x="1300163" y="2830513"/>
          <p14:tracePt t="62186" x="1284288" y="2830513"/>
          <p14:tracePt t="62193" x="1243013" y="2838450"/>
          <p14:tracePt t="62201" x="1219200" y="2846388"/>
          <p14:tracePt t="62208" x="1203325" y="2854325"/>
          <p14:tracePt t="62216" x="1187450" y="2862263"/>
          <p14:tracePt t="62223" x="1163638" y="2862263"/>
          <p14:tracePt t="62231" x="1147763" y="2870200"/>
          <p14:tracePt t="62239" x="1139825" y="2886075"/>
          <p14:tracePt t="62246" x="1123950" y="2886075"/>
          <p14:tracePt t="62253" x="1116013" y="2894013"/>
          <p14:tracePt t="62261" x="1108075" y="2901950"/>
          <p14:tracePt t="62276" x="1100138" y="2909888"/>
          <p14:tracePt t="62291" x="1092200" y="2919413"/>
          <p14:tracePt t="62321" x="1084263" y="2919413"/>
          <p14:tracePt t="62328" x="1084263" y="2927350"/>
          <p14:tracePt t="62336" x="1076325" y="2927350"/>
          <p14:tracePt t="62358" x="1076325" y="2935288"/>
          <p14:tracePt t="62456" x="1084263" y="2935288"/>
          <p14:tracePt t="62471" x="1092200" y="2935288"/>
          <p14:tracePt t="62478" x="1100138" y="2935288"/>
          <p14:tracePt t="62485" x="1108075" y="2935288"/>
          <p14:tracePt t="62493" x="1123950" y="2935288"/>
          <p14:tracePt t="62500" x="1131888" y="2935288"/>
          <p14:tracePt t="62508" x="1147763" y="2935288"/>
          <p14:tracePt t="62524" x="1171575" y="2935288"/>
          <p14:tracePt t="62530" x="1187450" y="2935288"/>
          <p14:tracePt t="62539" x="1203325" y="2927350"/>
          <p14:tracePt t="62545" x="1211263" y="2927350"/>
          <p14:tracePt t="62553" x="1219200" y="2927350"/>
          <p14:tracePt t="62561" x="1227138" y="2927350"/>
          <p14:tracePt t="62568" x="1243013" y="2927350"/>
          <p14:tracePt t="62576" x="1250950" y="2927350"/>
          <p14:tracePt t="62583" x="1266825" y="2927350"/>
          <p14:tracePt t="62591" x="1284288" y="2927350"/>
          <p14:tracePt t="62599" x="1300163" y="2927350"/>
          <p14:tracePt t="62606" x="1316038" y="2927350"/>
          <p14:tracePt t="62613" x="1347788" y="2935288"/>
          <p14:tracePt t="62621" x="1363663" y="2935288"/>
          <p14:tracePt t="62628" x="1379538" y="2943225"/>
          <p14:tracePt t="62636" x="1403350" y="2943225"/>
          <p14:tracePt t="62643" x="1427163" y="2943225"/>
          <p14:tracePt t="62653" x="1443038" y="2943225"/>
          <p14:tracePt t="62660" x="1458913" y="2943225"/>
          <p14:tracePt t="62666" x="1474788" y="2943225"/>
          <p14:tracePt t="62673" x="1482725" y="2951163"/>
          <p14:tracePt t="62681" x="1498600" y="2951163"/>
          <p14:tracePt t="62689" x="1514475" y="2951163"/>
          <p14:tracePt t="62696" x="1530350" y="2951163"/>
          <p14:tracePt t="62704" x="1538288" y="2951163"/>
          <p14:tracePt t="62711" x="1546225" y="2959100"/>
          <p14:tracePt t="62718" x="1562100" y="2959100"/>
          <p14:tracePt t="62725" x="1570038" y="2959100"/>
          <p14:tracePt t="62734" x="1577975" y="2959100"/>
          <p14:tracePt t="62741" x="1585913" y="2959100"/>
          <p14:tracePt t="62748" x="1593850" y="2959100"/>
          <p14:tracePt t="62756" x="1601788" y="2959100"/>
          <p14:tracePt t="62763" x="1609725" y="2959100"/>
          <p14:tracePt t="62770" x="1625600" y="2959100"/>
          <p14:tracePt t="62778" x="1666875" y="2967038"/>
          <p14:tracePt t="62785" x="1690688" y="2974975"/>
          <p14:tracePt t="62793" x="1722438" y="2974975"/>
          <p14:tracePt t="62800" x="1762125" y="2982913"/>
          <p14:tracePt t="62808" x="1778000" y="2982913"/>
          <p14:tracePt t="62816" x="1817688" y="2990850"/>
          <p14:tracePt t="62823" x="1857375" y="2998788"/>
          <p14:tracePt t="62832" x="1928813" y="3006725"/>
          <p14:tracePt t="62839" x="1960563" y="3014663"/>
          <p14:tracePt t="62845" x="2008188" y="3022600"/>
          <p14:tracePt t="62853" x="2049463" y="3030538"/>
          <p14:tracePt t="62861" x="2073275" y="3038475"/>
          <p14:tracePt t="62868" x="2105025" y="3046413"/>
          <p14:tracePt t="62876" x="2136775" y="3062288"/>
          <p14:tracePt t="62892" x="2168525" y="3062288"/>
          <p14:tracePt t="62898" x="2192338" y="3070225"/>
          <p14:tracePt t="62913" x="2200275" y="3070225"/>
          <p14:tracePt t="62928" x="2216150" y="3070225"/>
          <p14:tracePt t="62943" x="2224088" y="3070225"/>
          <p14:tracePt t="62958" x="2232025" y="3070225"/>
          <p14:tracePt t="62974" x="2247900" y="3070225"/>
          <p14:tracePt t="62990" x="2255838" y="3070225"/>
          <p14:tracePt t="62996" x="2263775" y="3070225"/>
          <p14:tracePt t="63004" x="2271713" y="3070225"/>
          <p14:tracePt t="63020" x="2279650" y="3070225"/>
          <p14:tracePt t="63041" x="2287588" y="3070225"/>
          <p14:tracePt t="63093" x="2295525" y="3070225"/>
          <p14:tracePt t="63108" x="2303463" y="3070225"/>
          <p14:tracePt t="63131" x="2311400" y="3070225"/>
          <p14:tracePt t="63146" x="2319338" y="3070225"/>
          <p14:tracePt t="63153" x="2327275" y="3070225"/>
          <p14:tracePt t="63161" x="2335213" y="3070225"/>
          <p14:tracePt t="63192" x="2343150" y="3070225"/>
          <p14:tracePt t="63265" x="2359025" y="3062288"/>
          <p14:tracePt t="63280" x="2366963" y="3062288"/>
          <p14:tracePt t="63288" x="2384425" y="3062288"/>
          <p14:tracePt t="63296" x="2392363" y="3054350"/>
          <p14:tracePt t="63303" x="2408238" y="3046413"/>
          <p14:tracePt t="63311" x="2424113" y="3046413"/>
          <p14:tracePt t="63318" x="2447925" y="3038475"/>
          <p14:tracePt t="63326" x="2463800" y="3030538"/>
          <p14:tracePt t="63333" x="2495550" y="3022600"/>
          <p14:tracePt t="63341" x="2519363" y="3022600"/>
          <p14:tracePt t="63348" x="2559050" y="3014663"/>
          <p14:tracePt t="63355" x="2582863" y="3014663"/>
          <p14:tracePt t="63365" x="2614613" y="3014663"/>
          <p14:tracePt t="63371" x="2638425" y="3014663"/>
          <p14:tracePt t="63378" x="2670175" y="3006725"/>
          <p14:tracePt t="63385" x="2693988" y="3006725"/>
          <p14:tracePt t="63393" x="2709863" y="2998788"/>
          <p14:tracePt t="63401" x="2717800" y="2998788"/>
          <p14:tracePt t="63408" x="2725738" y="2998788"/>
          <p14:tracePt t="63423" x="2733675" y="2998788"/>
          <p14:tracePt t="63543" x="2741613" y="2998788"/>
          <p14:tracePt t="63558" x="2759075" y="2998788"/>
          <p14:tracePt t="63566" x="2782888" y="2998788"/>
          <p14:tracePt t="63573" x="2806700" y="2998788"/>
          <p14:tracePt t="63580" x="2838450" y="2998788"/>
          <p14:tracePt t="63588" x="2862263" y="2998788"/>
          <p14:tracePt t="63596" x="2886075" y="2998788"/>
          <p14:tracePt t="63604" x="2925763" y="2998788"/>
          <p14:tracePt t="63611" x="2957513" y="2998788"/>
          <p14:tracePt t="63618" x="3005138" y="2998788"/>
          <p14:tracePt t="63625" x="3044825" y="2998788"/>
          <p14:tracePt t="63633" x="3068638" y="2998788"/>
          <p14:tracePt t="63641" x="3109913" y="2998788"/>
          <p14:tracePt t="63648" x="3125788" y="2998788"/>
          <p14:tracePt t="63655" x="3157538" y="2998788"/>
          <p14:tracePt t="63663" x="3197225" y="2998788"/>
          <p14:tracePt t="63671" x="3260725" y="2998788"/>
          <p14:tracePt t="63678" x="3276600" y="2998788"/>
          <p14:tracePt t="63693" x="3284538" y="2998788"/>
          <p14:tracePt t="63970" x="3276600" y="2982913"/>
          <p14:tracePt t="63978" x="3252788" y="2974975"/>
          <p14:tracePt t="63985" x="3197225" y="2967038"/>
          <p14:tracePt t="63994" x="3133725" y="2959100"/>
          <p14:tracePt t="64001" x="3084513" y="2959100"/>
          <p14:tracePt t="64008" x="3036888" y="2959100"/>
          <p14:tracePt t="64016" x="2957513" y="2959100"/>
          <p14:tracePt t="64024" x="2886075" y="2959100"/>
          <p14:tracePt t="64031" x="2822575" y="2959100"/>
          <p14:tracePt t="64038" x="2767013" y="2959100"/>
          <p14:tracePt t="64046" x="2725738" y="2959100"/>
          <p14:tracePt t="64054" x="2693988" y="2959100"/>
          <p14:tracePt t="64060" x="2662238" y="2959100"/>
          <p14:tracePt t="64068" x="2590800" y="2974975"/>
          <p14:tracePt t="64076" x="2551113" y="2974975"/>
          <p14:tracePt t="64083" x="2503488" y="2982913"/>
          <p14:tracePt t="64091" x="2447925" y="2990850"/>
          <p14:tracePt t="64098" x="2408238" y="2998788"/>
          <p14:tracePt t="64106" x="2351088" y="3006725"/>
          <p14:tracePt t="64113" x="2287588" y="3006725"/>
          <p14:tracePt t="64122" x="2216150" y="3014663"/>
          <p14:tracePt t="64128" x="2168525" y="3022600"/>
          <p14:tracePt t="64136" x="2120900" y="3022600"/>
          <p14:tracePt t="64143" x="2081213" y="3030538"/>
          <p14:tracePt t="64151" x="2057400" y="3030538"/>
          <p14:tracePt t="64158" x="2041525" y="3038475"/>
          <p14:tracePt t="64166" x="2017713" y="3038475"/>
          <p14:tracePt t="64174" x="2008188" y="3038475"/>
          <p14:tracePt t="64181" x="1992313" y="3038475"/>
          <p14:tracePt t="64188" x="1976438" y="3038475"/>
          <p14:tracePt t="64197" x="1960563" y="3038475"/>
          <p14:tracePt t="64204" x="1936750" y="3038475"/>
          <p14:tracePt t="64211" x="1920875" y="3038475"/>
          <p14:tracePt t="64218" x="1905000" y="3038475"/>
          <p14:tracePt t="64225" x="1889125" y="3038475"/>
          <p14:tracePt t="64233" x="1873250" y="3038475"/>
          <p14:tracePt t="64241" x="1857375" y="3038475"/>
          <p14:tracePt t="64248" x="1841500" y="3038475"/>
          <p14:tracePt t="64301" x="1833563" y="3038475"/>
          <p14:tracePt t="64390" x="1849438" y="3038475"/>
          <p14:tracePt t="64399" x="1857375" y="3038475"/>
          <p14:tracePt t="64406" x="1865313" y="3038475"/>
          <p14:tracePt t="64413" x="1889125" y="3038475"/>
          <p14:tracePt t="64421" x="1920875" y="3030538"/>
          <p14:tracePt t="64428" x="1968500" y="3030538"/>
          <p14:tracePt t="64436" x="2033588" y="3030538"/>
          <p14:tracePt t="64443" x="2097088" y="3030538"/>
          <p14:tracePt t="64451" x="2168525" y="3030538"/>
          <p14:tracePt t="64458" x="2239963" y="3030538"/>
          <p14:tracePt t="64466" x="2311400" y="3030538"/>
          <p14:tracePt t="64474" x="2392363" y="3030538"/>
          <p14:tracePt t="64481" x="2463800" y="3030538"/>
          <p14:tracePt t="64488" x="2551113" y="3030538"/>
          <p14:tracePt t="64495" x="2622550" y="3030538"/>
          <p14:tracePt t="64503" x="2709863" y="3030538"/>
          <p14:tracePt t="64511" x="2767013" y="3030538"/>
          <p14:tracePt t="64518" x="2830513" y="3030538"/>
          <p14:tracePt t="64526" x="2886075" y="3030538"/>
          <p14:tracePt t="64533" x="2925763" y="3030538"/>
          <p14:tracePt t="64541" x="2965450" y="3030538"/>
          <p14:tracePt t="64548" x="2989263" y="3030538"/>
          <p14:tracePt t="64557" x="3021013" y="3030538"/>
          <p14:tracePt t="64563" x="3052763" y="3030538"/>
          <p14:tracePt t="64571" x="3076575" y="3030538"/>
          <p14:tracePt t="64578" x="3109913" y="3030538"/>
          <p14:tracePt t="64586" x="3157538" y="3030538"/>
          <p14:tracePt t="64593" x="3181350" y="3030538"/>
          <p14:tracePt t="64600" x="3213100" y="3030538"/>
          <p14:tracePt t="64608" x="3244850" y="3030538"/>
          <p14:tracePt t="64615" x="3268663" y="3030538"/>
          <p14:tracePt t="64624" x="3316288" y="3030538"/>
          <p14:tracePt t="64631" x="3348038" y="3030538"/>
          <p14:tracePt t="64637" x="3379788" y="3030538"/>
          <p14:tracePt t="64646" x="3411538" y="3030538"/>
          <p14:tracePt t="64654" x="3467100" y="3030538"/>
          <p14:tracePt t="64661" x="3484563" y="3030538"/>
          <p14:tracePt t="64668" x="3492500" y="3030538"/>
          <p14:tracePt t="64676" x="3500438" y="3030538"/>
          <p14:tracePt t="64683" x="3508375" y="3030538"/>
          <p14:tracePt t="64698" x="3516313" y="3030538"/>
          <p14:tracePt t="64713" x="3524250" y="3030538"/>
          <p14:tracePt t="64728" x="3532188" y="3030538"/>
          <p14:tracePt t="64870" x="3540125" y="3030538"/>
          <p14:tracePt t="64878" x="3548063" y="3030538"/>
          <p14:tracePt t="64886" x="3556000" y="3030538"/>
          <p14:tracePt t="64894" x="3563938" y="3030538"/>
          <p14:tracePt t="64901" x="3587750" y="3030538"/>
          <p14:tracePt t="64908" x="3611563" y="3030538"/>
          <p14:tracePt t="64915" x="3643313" y="3030538"/>
          <p14:tracePt t="64923" x="3667125" y="3030538"/>
          <p14:tracePt t="64930" x="3690938" y="3030538"/>
          <p14:tracePt t="64938" x="3722688" y="3030538"/>
          <p14:tracePt t="64946" x="3738563" y="3030538"/>
          <p14:tracePt t="64954" x="3762375" y="3030538"/>
          <p14:tracePt t="64962" x="3778250" y="3030538"/>
          <p14:tracePt t="64968" x="3802063" y="3030538"/>
          <p14:tracePt t="64990" x="3810000" y="3030538"/>
          <p14:tracePt t="65088" x="3817938" y="3030538"/>
          <p14:tracePt t="65096" x="3825875" y="3030538"/>
          <p14:tracePt t="65103" x="3833813" y="3030538"/>
          <p14:tracePt t="65111" x="3843338" y="3030538"/>
          <p14:tracePt t="65119" x="3851275" y="3030538"/>
          <p14:tracePt t="65125" x="3867150" y="3030538"/>
          <p14:tracePt t="65133" x="3875088" y="3030538"/>
          <p14:tracePt t="65150" x="3890963" y="3030538"/>
          <p14:tracePt t="65156" x="3898900" y="3022600"/>
          <p14:tracePt t="65163" x="3906838" y="3022600"/>
          <p14:tracePt t="65171" x="3922713" y="3022600"/>
          <p14:tracePt t="65178" x="3938588" y="3022600"/>
          <p14:tracePt t="65186" x="3946525" y="3022600"/>
          <p14:tracePt t="65193" x="3954463" y="3022600"/>
          <p14:tracePt t="65201" x="3962400" y="3022600"/>
          <p14:tracePt t="65208" x="3978275" y="3022600"/>
          <p14:tracePt t="65216" x="3986213" y="3014663"/>
          <p14:tracePt t="65224" x="3994150" y="3014663"/>
          <p14:tracePt t="65231" x="4010025" y="3014663"/>
          <p14:tracePt t="65239" x="4017963" y="3014663"/>
          <p14:tracePt t="65246" x="4033838" y="3014663"/>
          <p14:tracePt t="65254" x="4049713" y="3014663"/>
          <p14:tracePt t="65261" x="4073525" y="3014663"/>
          <p14:tracePt t="65269" x="4097338" y="3014663"/>
          <p14:tracePt t="65276" x="4129088" y="3014663"/>
          <p14:tracePt t="65283" x="4152900" y="3014663"/>
          <p14:tracePt t="65291" x="4168775" y="3014663"/>
          <p14:tracePt t="65298" x="4192588" y="3014663"/>
          <p14:tracePt t="65306" x="4225925" y="3014663"/>
          <p14:tracePt t="65314" x="4257675" y="3014663"/>
          <p14:tracePt t="65321" x="4281488" y="3014663"/>
          <p14:tracePt t="65328" x="4305300" y="3014663"/>
          <p14:tracePt t="65337" x="4329113" y="3014663"/>
          <p14:tracePt t="65343" x="4360863" y="3014663"/>
          <p14:tracePt t="65351" x="4376738" y="3014663"/>
          <p14:tracePt t="65358" x="4400550" y="3014663"/>
          <p14:tracePt t="65366" x="4432300" y="3014663"/>
          <p14:tracePt t="65373" x="4471988" y="3014663"/>
          <p14:tracePt t="65381" x="4511675" y="3014663"/>
          <p14:tracePt t="65389" x="4543425" y="3014663"/>
          <p14:tracePt t="65396" x="4576763" y="3014663"/>
          <p14:tracePt t="65403" x="4608513" y="3014663"/>
          <p14:tracePt t="65411" x="4648200" y="3014663"/>
          <p14:tracePt t="65420" x="4679950" y="3014663"/>
          <p14:tracePt t="65426" x="4711700" y="3014663"/>
          <p14:tracePt t="65434" x="4743450" y="3014663"/>
          <p14:tracePt t="65440" x="4775200" y="3014663"/>
          <p14:tracePt t="65448" x="4806950" y="3014663"/>
          <p14:tracePt t="65456" x="4838700" y="3014663"/>
          <p14:tracePt t="65463" x="4886325" y="3014663"/>
          <p14:tracePt t="65470" x="4933950" y="3014663"/>
          <p14:tracePt t="65478" x="4983163" y="3014663"/>
          <p14:tracePt t="65486" x="5038725" y="3014663"/>
          <p14:tracePt t="65493" x="5086350" y="3014663"/>
          <p14:tracePt t="65501" x="5133975" y="3014663"/>
          <p14:tracePt t="65508" x="5197475" y="3014663"/>
          <p14:tracePt t="65516" x="5237163" y="3014663"/>
          <p14:tracePt t="65523" x="5300663" y="3014663"/>
          <p14:tracePt t="65530" x="5349875" y="3014663"/>
          <p14:tracePt t="65538" x="5413375" y="3014663"/>
          <p14:tracePt t="65545" x="5453063" y="3014663"/>
          <p14:tracePt t="65554" x="5508625" y="3014663"/>
          <p14:tracePt t="65561" x="5548313" y="3014663"/>
          <p14:tracePt t="65569" x="5595938" y="3014663"/>
          <p14:tracePt t="65576" x="5667375" y="3014663"/>
          <p14:tracePt t="65583" x="5732463" y="3014663"/>
          <p14:tracePt t="65591" x="5795963" y="3014663"/>
          <p14:tracePt t="65598" x="5867400" y="3014663"/>
          <p14:tracePt t="65606" x="5922963" y="3014663"/>
          <p14:tracePt t="65613" x="5994400" y="3014663"/>
          <p14:tracePt t="65620" x="6075363" y="3014663"/>
          <p14:tracePt t="65628" x="6154738" y="3014663"/>
          <p14:tracePt t="65636" x="6210300" y="3014663"/>
          <p14:tracePt t="65643" x="6281738" y="3014663"/>
          <p14:tracePt t="65650" x="6337300" y="3014663"/>
          <p14:tracePt t="65658" x="6392863" y="3014663"/>
          <p14:tracePt t="65665" x="6434138" y="3014663"/>
          <p14:tracePt t="65673" x="6481763" y="3014663"/>
          <p14:tracePt t="65681" x="6529388" y="3014663"/>
          <p14:tracePt t="65688" x="6584950" y="3014663"/>
          <p14:tracePt t="65696" x="6640513" y="3014663"/>
          <p14:tracePt t="65703" x="6696075" y="3014663"/>
          <p14:tracePt t="65711" x="6727825" y="3014663"/>
          <p14:tracePt t="65718" x="6792913" y="3014663"/>
          <p14:tracePt t="65726" x="6840538" y="3014663"/>
          <p14:tracePt t="65733" x="6904038" y="3014663"/>
          <p14:tracePt t="65741" x="6959600" y="3014663"/>
          <p14:tracePt t="65749" x="7038975" y="3014663"/>
          <p14:tracePt t="65756" x="7102475" y="3014663"/>
          <p14:tracePt t="65763" x="7167563" y="3014663"/>
          <p14:tracePt t="65771" x="7207250" y="3014663"/>
          <p14:tracePt t="65778" x="7246938" y="3014663"/>
          <p14:tracePt t="65786" x="7302500" y="3014663"/>
          <p14:tracePt t="65793" x="7334250" y="3014663"/>
          <p14:tracePt t="65801" x="7381875" y="3014663"/>
          <p14:tracePt t="65808" x="7405688" y="3014663"/>
          <p14:tracePt t="65816" x="7445375" y="3022600"/>
          <p14:tracePt t="65823" x="7453313" y="3022600"/>
          <p14:tracePt t="65830" x="7469188" y="3022600"/>
          <p14:tracePt t="65839" x="7485063" y="3022600"/>
          <p14:tracePt t="65846" x="7493000" y="3030538"/>
          <p14:tracePt t="65854" x="7502525" y="3030538"/>
          <p14:tracePt t="65861" x="7518400" y="3038475"/>
          <p14:tracePt t="65869" x="7526338" y="3038475"/>
          <p14:tracePt t="65889" x="7550150" y="3038475"/>
          <p14:tracePt t="65898" x="7566025" y="3038475"/>
          <p14:tracePt t="65906" x="7573963" y="3038475"/>
          <p14:tracePt t="65913" x="7589838" y="3038475"/>
          <p14:tracePt t="65921" x="7605713" y="3038475"/>
          <p14:tracePt t="65929" x="7613650" y="3046413"/>
          <p14:tracePt t="65936" x="7637463" y="3046413"/>
          <p14:tracePt t="65943" x="7653338" y="3046413"/>
          <p14:tracePt t="65952" x="7677150" y="3054350"/>
          <p14:tracePt t="65958" x="7693025" y="3054350"/>
          <p14:tracePt t="65966" x="7716838" y="3054350"/>
          <p14:tracePt t="65981" x="7724775" y="3054350"/>
          <p14:tracePt t="65988" x="7732713" y="3054350"/>
          <p14:tracePt t="66048" x="7740650" y="3054350"/>
          <p14:tracePt t="66228" x="7732713" y="3054350"/>
          <p14:tracePt t="66237" x="7708900" y="3054350"/>
          <p14:tracePt t="66242" x="7693025" y="3054350"/>
          <p14:tracePt t="66251" x="7661275" y="3054350"/>
          <p14:tracePt t="66258" x="7613650" y="3054350"/>
          <p14:tracePt t="66266" x="7566025" y="3054350"/>
          <p14:tracePt t="66273" x="7510463" y="3054350"/>
          <p14:tracePt t="66281" x="7445375" y="3054350"/>
          <p14:tracePt t="66289" x="7405688" y="3046413"/>
          <p14:tracePt t="66296" x="7326313" y="3038475"/>
          <p14:tracePt t="66303" x="7239000" y="3022600"/>
          <p14:tracePt t="66311" x="7143750" y="3014663"/>
          <p14:tracePt t="66319" x="7038975" y="3006725"/>
          <p14:tracePt t="66325" x="6904038" y="2998788"/>
          <p14:tracePt t="66333" x="6777038" y="2998788"/>
          <p14:tracePt t="66340" x="6672263" y="2990850"/>
          <p14:tracePt t="66348" x="6497638" y="2990850"/>
          <p14:tracePt t="66356" x="6321425" y="2990850"/>
          <p14:tracePt t="66363" x="6138863" y="2990850"/>
          <p14:tracePt t="66371" x="5962650" y="3006725"/>
          <p14:tracePt t="66378" x="5803900" y="3014663"/>
          <p14:tracePt t="66386" x="5684838" y="3022600"/>
          <p14:tracePt t="66393" x="5611813" y="3030538"/>
          <p14:tracePt t="66400" x="5524500" y="3038475"/>
          <p14:tracePt t="66409" x="5437188" y="3038475"/>
          <p14:tracePt t="66416" x="5389563" y="3038475"/>
          <p14:tracePt t="66423" x="5334000" y="3038475"/>
          <p14:tracePt t="66431" x="5284788" y="3038475"/>
          <p14:tracePt t="66438" x="5253038" y="3038475"/>
          <p14:tracePt t="66446" x="5221288" y="3038475"/>
          <p14:tracePt t="66453" x="5165725" y="3038475"/>
          <p14:tracePt t="66461" x="5118100" y="3038475"/>
          <p14:tracePt t="66469" x="5054600" y="3038475"/>
          <p14:tracePt t="66475" x="4999038" y="3038475"/>
          <p14:tracePt t="66483" x="4926013" y="3038475"/>
          <p14:tracePt t="66490" x="4870450" y="3038475"/>
          <p14:tracePt t="66498" x="4830763" y="3038475"/>
          <p14:tracePt t="66506" x="4759325" y="3046413"/>
          <p14:tracePt t="66513" x="4719638" y="3046413"/>
          <p14:tracePt t="66521" x="4664075" y="3046413"/>
          <p14:tracePt t="66528" x="4624388" y="3046413"/>
          <p14:tracePt t="66536" x="4576763" y="3046413"/>
          <p14:tracePt t="66543" x="4543425" y="3046413"/>
          <p14:tracePt t="66550" x="4511675" y="3046413"/>
          <p14:tracePt t="66558" x="4495800" y="3046413"/>
          <p14:tracePt t="66567" x="4464050" y="3046413"/>
          <p14:tracePt t="66573" x="4432300" y="3046413"/>
          <p14:tracePt t="66581" x="4408488" y="3046413"/>
          <p14:tracePt t="66588" x="4376738" y="3046413"/>
          <p14:tracePt t="66596" x="4352925" y="3046413"/>
          <p14:tracePt t="66603" x="4329113" y="3046413"/>
          <p14:tracePt t="66611" x="4305300" y="3046413"/>
          <p14:tracePt t="66619" x="4289425" y="3054350"/>
          <p14:tracePt t="66626" x="4265613" y="3054350"/>
          <p14:tracePt t="66633" x="4241800" y="3062288"/>
          <p14:tracePt t="66641" x="4217988" y="3062288"/>
          <p14:tracePt t="66648" x="4192588" y="3070225"/>
          <p14:tracePt t="66656" x="4176713" y="3070225"/>
          <p14:tracePt t="66663" x="4168775" y="3070225"/>
          <p14:tracePt t="66671" x="4160838" y="3070225"/>
          <p14:tracePt t="66678" x="4152900" y="3078163"/>
          <p14:tracePt t="66685" x="4144963" y="3086100"/>
          <p14:tracePt t="66693" x="4137025" y="3086100"/>
          <p14:tracePt t="66709" x="4129088" y="3086100"/>
          <p14:tracePt t="66716" x="4121150" y="3086100"/>
          <p14:tracePt t="66723" x="4113213" y="3086100"/>
          <p14:tracePt t="66740" x="4105275" y="3086100"/>
          <p14:tracePt t="66746" x="4097338" y="3086100"/>
          <p14:tracePt t="66753" x="4089400" y="3086100"/>
          <p14:tracePt t="66769" x="4081463" y="3086100"/>
          <p14:tracePt t="66783" x="4073525" y="3094038"/>
          <p14:tracePt t="66798" x="4065588" y="3094038"/>
          <p14:tracePt t="66805" x="4057650" y="3094038"/>
          <p14:tracePt t="66821" x="4049713" y="3094038"/>
          <p14:tracePt t="66843" x="4041775" y="3094038"/>
          <p14:tracePt t="66889" x="4033838" y="3094038"/>
          <p14:tracePt t="67105" x="4017963" y="3094038"/>
          <p14:tracePt t="67121" x="4002088" y="3086100"/>
          <p14:tracePt t="67128" x="3994150" y="3086100"/>
          <p14:tracePt t="67135" x="3970338" y="3078163"/>
          <p14:tracePt t="67143" x="3954463" y="3070225"/>
          <p14:tracePt t="67151" x="3922713" y="3062288"/>
          <p14:tracePt t="67158" x="3898900" y="3062288"/>
          <p14:tracePt t="67165" x="3867150" y="3062288"/>
          <p14:tracePt t="67173" x="3843338" y="3062288"/>
          <p14:tracePt t="67180" x="3810000" y="3062288"/>
          <p14:tracePt t="67188" x="3786188" y="3062288"/>
          <p14:tracePt t="67196" x="3762375" y="3062288"/>
          <p14:tracePt t="67203" x="3738563" y="3062288"/>
          <p14:tracePt t="67211" x="3730625" y="3062288"/>
          <p14:tracePt t="67219" x="3714750" y="3062288"/>
          <p14:tracePt t="67234" x="3706813" y="3062288"/>
          <p14:tracePt t="67248" x="3698875" y="3062288"/>
          <p14:tracePt t="67271" x="3690938" y="3062288"/>
          <p14:tracePt t="67293" x="3690938" y="3070225"/>
          <p14:tracePt t="67450" x="3683000" y="3070225"/>
          <p14:tracePt t="67458" x="3675063" y="3070225"/>
          <p14:tracePt t="67465" x="3667125" y="3070225"/>
          <p14:tracePt t="67473" x="3659188" y="3070225"/>
          <p14:tracePt t="67480" x="3643313" y="3070225"/>
          <p14:tracePt t="67489" x="3619500" y="3070225"/>
          <p14:tracePt t="67496" x="3603625" y="3070225"/>
          <p14:tracePt t="67504" x="3579813" y="3070225"/>
          <p14:tracePt t="67511" x="3563938" y="3070225"/>
          <p14:tracePt t="67519" x="3532188" y="3070225"/>
          <p14:tracePt t="67526" x="3508375" y="3070225"/>
          <p14:tracePt t="67534" x="3476625" y="3070225"/>
          <p14:tracePt t="67541" x="3443288" y="3070225"/>
          <p14:tracePt t="67548" x="3411538" y="3070225"/>
          <p14:tracePt t="67555" x="3363913" y="3070225"/>
          <p14:tracePt t="67563" x="3348038" y="3070225"/>
          <p14:tracePt t="67571" x="3308350" y="3070225"/>
          <p14:tracePt t="67578" x="3276600" y="3070225"/>
          <p14:tracePt t="67585" x="3252788" y="3070225"/>
          <p14:tracePt t="67593" x="3228975" y="3070225"/>
          <p14:tracePt t="67601" x="3197225" y="3070225"/>
          <p14:tracePt t="67608" x="3173413" y="3070225"/>
          <p14:tracePt t="67616" x="3141663" y="3070225"/>
          <p14:tracePt t="67623" x="3109913" y="3070225"/>
          <p14:tracePt t="67631" x="3021013" y="3062288"/>
          <p14:tracePt t="67638" x="2957513" y="3054350"/>
          <p14:tracePt t="67646" x="2901950" y="3054350"/>
          <p14:tracePt t="67654" x="2862263" y="3054350"/>
          <p14:tracePt t="67660" x="2806700" y="3054350"/>
          <p14:tracePt t="67668" x="2751138" y="3054350"/>
          <p14:tracePt t="67675" x="2717800" y="3054350"/>
          <p14:tracePt t="67683" x="2693988" y="3054350"/>
          <p14:tracePt t="67691" x="2678113" y="3054350"/>
          <p14:tracePt t="67698" x="2662238" y="3054350"/>
          <p14:tracePt t="67705" x="2654300" y="3054350"/>
          <p14:tracePt t="67721" x="2646363" y="3054350"/>
          <p14:tracePt t="67750" x="2638425" y="3054350"/>
          <p14:tracePt t="67773" x="2630488" y="3054350"/>
          <p14:tracePt t="68320" x="2622550" y="3054350"/>
          <p14:tracePt t="68336" x="2614613" y="3054350"/>
          <p14:tracePt t="68403" x="2606675" y="3054350"/>
          <p14:tracePt t="68418" x="2606675" y="3046413"/>
          <p14:tracePt t="68988" x="2606675" y="3062288"/>
          <p14:tracePt t="68997" x="2606675" y="3086100"/>
          <p14:tracePt t="69004" x="2606675" y="3101975"/>
          <p14:tracePt t="69012" x="2614613" y="3101975"/>
          <p14:tracePt t="69027" x="2622550" y="3086100"/>
          <p14:tracePt t="69640" x="2606675" y="3094038"/>
          <p14:tracePt t="69648" x="2590800" y="3094038"/>
          <p14:tracePt t="69657" x="2574925" y="3094038"/>
          <p14:tracePt t="69663" x="2559050" y="3094038"/>
          <p14:tracePt t="69672" x="2551113" y="3094038"/>
          <p14:tracePt t="69730" x="2559050" y="3094038"/>
          <p14:tracePt t="69746" x="2566988" y="3094038"/>
          <p14:tracePt t="69753" x="2582863" y="3086100"/>
          <p14:tracePt t="69761" x="2598738" y="3070225"/>
          <p14:tracePt t="69768" x="2614613" y="3062288"/>
          <p14:tracePt t="69776" x="2630488" y="3054350"/>
          <p14:tracePt t="69783" x="2670175" y="3046413"/>
          <p14:tracePt t="69790" x="2686050" y="3022600"/>
          <p14:tracePt t="69802" x="2717800" y="3006725"/>
          <p14:tracePt t="69807" x="2741613" y="2998788"/>
          <p14:tracePt t="69813" x="2767013" y="2990850"/>
          <p14:tracePt t="69820" x="2782888" y="2982913"/>
          <p14:tracePt t="69828" x="2806700" y="2974975"/>
          <p14:tracePt t="69836" x="2814638" y="2967038"/>
          <p14:tracePt t="69843" x="2822575" y="2967038"/>
          <p14:tracePt t="69850" x="2830513" y="2967038"/>
          <p14:tracePt t="69867" x="2838450" y="2967038"/>
          <p14:tracePt t="69903" x="2846388" y="2967038"/>
          <p14:tracePt t="69926" x="2854325" y="2967038"/>
          <p14:tracePt t="69941" x="2862263" y="2967038"/>
          <p14:tracePt t="69963" x="2870200" y="2967038"/>
          <p14:tracePt t="69978" x="2878138" y="2967038"/>
          <p14:tracePt t="69986" x="2894013" y="2967038"/>
          <p14:tracePt t="69993" x="2909888" y="2967038"/>
          <p14:tracePt t="70001" x="2933700" y="2967038"/>
          <p14:tracePt t="70009" x="2949575" y="2974975"/>
          <p14:tracePt t="70016" x="2973388" y="2974975"/>
          <p14:tracePt t="70024" x="3005138" y="2982913"/>
          <p14:tracePt t="70031" x="3036888" y="2982913"/>
          <p14:tracePt t="70039" x="3060700" y="2982913"/>
          <p14:tracePt t="70046" x="3084513" y="2982913"/>
          <p14:tracePt t="70053" x="3109913" y="2982913"/>
          <p14:tracePt t="70061" x="3125788" y="2982913"/>
          <p14:tracePt t="70068" x="3133725" y="2982913"/>
          <p14:tracePt t="70076" x="3149600" y="2982913"/>
          <p14:tracePt t="70084" x="3157538" y="2982913"/>
          <p14:tracePt t="70091" x="3157538" y="2974975"/>
          <p14:tracePt t="70099" x="3165475" y="2967038"/>
          <p14:tracePt t="70106" x="3173413" y="2959100"/>
          <p14:tracePt t="70113" x="3173413" y="2951163"/>
          <p14:tracePt t="70120" x="3181350" y="2935288"/>
          <p14:tracePt t="70128" x="3197225" y="2919413"/>
          <p14:tracePt t="70136" x="3205163" y="2894013"/>
          <p14:tracePt t="70143" x="3221038" y="2878138"/>
          <p14:tracePt t="70151" x="3221038" y="2862263"/>
          <p14:tracePt t="70157" x="3236913" y="2854325"/>
          <p14:tracePt t="70167" x="3244850" y="2838450"/>
          <p14:tracePt t="70173" x="3260725" y="2822575"/>
          <p14:tracePt t="70188" x="3268663" y="2806700"/>
          <p14:tracePt t="70210" x="3268663" y="2798763"/>
          <p14:tracePt t="70219" x="3276600" y="2798763"/>
          <p14:tracePt t="70300" x="3260725" y="2782888"/>
          <p14:tracePt t="70308" x="3244850" y="2774950"/>
          <p14:tracePt t="70317" x="3221038" y="2759075"/>
          <p14:tracePt t="70323" x="3197225" y="2751138"/>
          <p14:tracePt t="70331" x="3173413" y="2743200"/>
          <p14:tracePt t="70338" x="3141663" y="2735263"/>
          <p14:tracePt t="70345" x="3125788" y="2727325"/>
          <p14:tracePt t="70353" x="3100388" y="2727325"/>
          <p14:tracePt t="70368" x="3084513" y="2727325"/>
          <p14:tracePt t="70375" x="3084513" y="2719388"/>
          <p14:tracePt t="70406" x="3076575" y="2719388"/>
          <p14:tracePt t="70503" x="3068638" y="2719388"/>
          <p14:tracePt t="70511" x="3068638" y="2711450"/>
          <p14:tracePt t="70518" x="3060700" y="2695575"/>
          <p14:tracePt t="70526" x="3044825" y="2663825"/>
          <p14:tracePt t="70533" x="3028950" y="2632075"/>
          <p14:tracePt t="70541" x="3013075" y="2600325"/>
          <p14:tracePt t="70549" x="2989263" y="2576513"/>
          <p14:tracePt t="70555" x="2973388" y="2543175"/>
          <p14:tracePt t="70563" x="2957513" y="2535238"/>
          <p14:tracePt t="70571" x="2957513" y="2527300"/>
          <p14:tracePt t="70578" x="2949575" y="2527300"/>
          <p14:tracePt t="70601" x="2941638" y="2527300"/>
          <p14:tracePt t="70617" x="2933700" y="2527300"/>
          <p14:tracePt t="70623" x="2925763" y="2527300"/>
          <p14:tracePt t="70638" x="2909888" y="2527300"/>
          <p14:tracePt t="70646" x="2901950" y="2543175"/>
          <p14:tracePt t="70653" x="2886075" y="2559050"/>
          <p14:tracePt t="70661" x="2878138" y="2584450"/>
          <p14:tracePt t="70669" x="2862263" y="2608263"/>
          <p14:tracePt t="70676" x="2846388" y="2640013"/>
          <p14:tracePt t="70683" x="2846388" y="2663825"/>
          <p14:tracePt t="70691" x="2838450" y="2687638"/>
          <p14:tracePt t="70699" x="2838450" y="2711450"/>
          <p14:tracePt t="70706" x="2838450" y="2735263"/>
          <p14:tracePt t="70713" x="2838450" y="2751138"/>
          <p14:tracePt t="70721" x="2838450" y="2759075"/>
          <p14:tracePt t="70729" x="2846388" y="2767013"/>
          <p14:tracePt t="70744" x="2854325" y="2767013"/>
          <p14:tracePt t="70751" x="2862263" y="2767013"/>
          <p14:tracePt t="70766" x="2870200" y="2767013"/>
          <p14:tracePt t="70781" x="2878138" y="2767013"/>
          <p14:tracePt t="70788" x="2886075" y="2767013"/>
          <p14:tracePt t="70796" x="2901950" y="2767013"/>
          <p14:tracePt t="70803" x="2925763" y="2774950"/>
          <p14:tracePt t="70811" x="2949575" y="2782888"/>
          <p14:tracePt t="70818" x="2989263" y="2798763"/>
          <p14:tracePt t="70826" x="3013075" y="2798763"/>
          <p14:tracePt t="70833" x="3044825" y="2806700"/>
          <p14:tracePt t="70841" x="3068638" y="2814638"/>
          <p14:tracePt t="70849" x="3092450" y="2814638"/>
          <p14:tracePt t="70856" x="3109913" y="2822575"/>
          <p14:tracePt t="70863" x="3125788" y="2822575"/>
          <p14:tracePt t="70916" x="3125788" y="2814638"/>
          <p14:tracePt t="70923" x="3125788" y="2806700"/>
          <p14:tracePt t="70931" x="3125788" y="2798763"/>
          <p14:tracePt t="70938" x="3125788" y="2790825"/>
          <p14:tracePt t="70945" x="3117850" y="2782888"/>
          <p14:tracePt t="70953" x="3100388" y="2782888"/>
          <p14:tracePt t="70961" x="3092450" y="2782888"/>
          <p14:tracePt t="70968" x="3076575" y="2774950"/>
          <p14:tracePt t="70976" x="3068638" y="2774950"/>
          <p14:tracePt t="70983" x="3068638" y="2767013"/>
          <p14:tracePt t="70990" x="3060700" y="2767013"/>
          <p14:tracePt t="71043" x="3052763" y="2767013"/>
          <p14:tracePt t="71059" x="3044825" y="2767013"/>
          <p14:tracePt t="71073" x="3036888" y="2767013"/>
          <p14:tracePt t="71096" x="3028950" y="2767013"/>
          <p14:tracePt t="71253" x="3028950" y="2774950"/>
          <p14:tracePt t="71261" x="3028950" y="2790825"/>
          <p14:tracePt t="71268" x="3028950" y="2806700"/>
          <p14:tracePt t="71276" x="3028950" y="2814638"/>
          <p14:tracePt t="71283" x="3036888" y="2830513"/>
          <p14:tracePt t="71290" x="3060700" y="2846388"/>
          <p14:tracePt t="71299" x="3084513" y="2870200"/>
          <p14:tracePt t="71305" x="3117850" y="2894013"/>
          <p14:tracePt t="71313" x="3181350" y="2927350"/>
          <p14:tracePt t="71321" x="3244850" y="2951163"/>
          <p14:tracePt t="71328" x="3387725" y="2990850"/>
          <p14:tracePt t="71335" x="3556000" y="3022600"/>
          <p14:tracePt t="71343" x="3786188" y="3062288"/>
          <p14:tracePt t="71351" x="4017963" y="3101975"/>
          <p14:tracePt t="71358" x="4176713" y="3125788"/>
          <p14:tracePt t="71366" x="4368800" y="3149600"/>
          <p14:tracePt t="71373" x="4535488" y="3181350"/>
          <p14:tracePt t="71381" x="4640263" y="3189288"/>
          <p14:tracePt t="71388" x="4735513" y="3197225"/>
          <p14:tracePt t="71396" x="4799013" y="3205163"/>
          <p14:tracePt t="71403" x="4894263" y="3205163"/>
          <p14:tracePt t="71410" x="4959350" y="3205163"/>
          <p14:tracePt t="71418" x="5046663" y="3205163"/>
          <p14:tracePt t="71426" x="5141913" y="3205163"/>
          <p14:tracePt t="71434" x="5221288" y="3205163"/>
          <p14:tracePt t="71435" x="0" y="0"/>
        </p14:tracePtLst>
        <p14:tracePtLst>
          <p14:tracePt t="71877" x="5165725" y="2519363"/>
          <p14:tracePt t="71988" x="5173663" y="2519363"/>
          <p14:tracePt t="71998" x="5189538" y="2519363"/>
          <p14:tracePt t="72003" x="5213350" y="2519363"/>
          <p14:tracePt t="72012" x="5253038" y="2535238"/>
          <p14:tracePt t="72019" x="5310188" y="2543175"/>
          <p14:tracePt t="72025" x="5373688" y="2551113"/>
          <p14:tracePt t="72033" x="5421313" y="2551113"/>
          <p14:tracePt t="72041" x="5476875" y="2559050"/>
          <p14:tracePt t="72049" x="5556250" y="2559050"/>
          <p14:tracePt t="72057" x="5635625" y="2566988"/>
          <p14:tracePt t="72064" x="5724525" y="2576513"/>
          <p14:tracePt t="72070" x="5803900" y="2576513"/>
          <p14:tracePt t="72078" x="5859463" y="2584450"/>
          <p14:tracePt t="72087" x="5946775" y="2584450"/>
          <p14:tracePt t="72094" x="6010275" y="2584450"/>
          <p14:tracePt t="72101" x="6075363" y="2584450"/>
          <p14:tracePt t="72108" x="6115050" y="2584450"/>
          <p14:tracePt t="72119" x="6170613" y="2584450"/>
          <p14:tracePt t="72124" x="6202363" y="2584450"/>
          <p14:tracePt t="72133" x="6234113" y="2584450"/>
          <p14:tracePt t="72138" x="6257925" y="2584450"/>
          <p14:tracePt t="72147" x="6281738" y="2584450"/>
          <p14:tracePt t="72153" x="6313488" y="2584450"/>
          <p14:tracePt t="72161" x="6345238" y="2584450"/>
          <p14:tracePt t="72169" x="6376988" y="2584450"/>
          <p14:tracePt t="72176" x="6410325" y="2584450"/>
          <p14:tracePt t="72183" x="6434138" y="2584450"/>
          <p14:tracePt t="72190" x="6465888" y="2584450"/>
          <p14:tracePt t="72198" x="6505575" y="2584450"/>
          <p14:tracePt t="72206" x="6537325" y="2584450"/>
          <p14:tracePt t="72213" x="6569075" y="2592388"/>
          <p14:tracePt t="72221" x="6600825" y="2592388"/>
          <p14:tracePt t="72228" x="6632575" y="2592388"/>
          <p14:tracePt t="72235" x="6656388" y="2600325"/>
          <p14:tracePt t="72243" x="6696075" y="2600325"/>
          <p14:tracePt t="72251" x="6719888" y="2608263"/>
          <p14:tracePt t="72258" x="6751638" y="2608263"/>
          <p14:tracePt t="72266" x="6777038" y="2608263"/>
          <p14:tracePt t="72273" x="6800850" y="2616200"/>
          <p14:tracePt t="72281" x="6824663" y="2616200"/>
          <p14:tracePt t="72288" x="6840538" y="2624138"/>
          <p14:tracePt t="72295" x="6864350" y="2624138"/>
          <p14:tracePt t="72303" x="6880225" y="2632075"/>
          <p14:tracePt t="72311" x="6896100" y="2632075"/>
          <p14:tracePt t="72318" x="6927850" y="2640013"/>
          <p14:tracePt t="72326" x="6951663" y="2640013"/>
          <p14:tracePt t="72334" x="6959600" y="2647950"/>
          <p14:tracePt t="72341" x="6975475" y="2655888"/>
          <p14:tracePt t="72348" x="6991350" y="2655888"/>
          <p14:tracePt t="72356" x="7007225" y="2655888"/>
          <p14:tracePt t="72365" x="7023100" y="2663825"/>
          <p14:tracePt t="72371" x="7031038" y="2663825"/>
          <p14:tracePt t="72378" x="7038975" y="2671763"/>
          <p14:tracePt t="72386" x="7054850" y="2671763"/>
          <p14:tracePt t="72401" x="7070725" y="2679700"/>
          <p14:tracePt t="72416" x="7078663" y="2687638"/>
          <p14:tracePt t="72423" x="7102475" y="2695575"/>
          <p14:tracePt t="72431" x="7126288" y="2703513"/>
          <p14:tracePt t="72439" x="7135813" y="2703513"/>
          <p14:tracePt t="72446" x="7151688" y="2711450"/>
          <p14:tracePt t="72453" x="7167563" y="2711450"/>
          <p14:tracePt t="72461" x="7183438" y="2711450"/>
          <p14:tracePt t="72468" x="7207250" y="2711450"/>
          <p14:tracePt t="72484" x="7231063" y="2719388"/>
          <p14:tracePt t="72490" x="7246938" y="2719388"/>
          <p14:tracePt t="72498" x="7262813" y="2719388"/>
          <p14:tracePt t="72506" x="7286625" y="2719388"/>
          <p14:tracePt t="72513" x="7310438" y="2719388"/>
          <p14:tracePt t="72521" x="7334250" y="2719388"/>
          <p14:tracePt t="72528" x="7358063" y="2719388"/>
          <p14:tracePt t="72536" x="7381875" y="2719388"/>
          <p14:tracePt t="72543" x="7389813" y="2719388"/>
          <p14:tracePt t="72551" x="7413625" y="2719388"/>
          <p14:tracePt t="72558" x="7429500" y="2719388"/>
          <p14:tracePt t="72566" x="7453313" y="2719388"/>
          <p14:tracePt t="72573" x="7477125" y="2719388"/>
          <p14:tracePt t="72582" x="7493000" y="2719388"/>
          <p14:tracePt t="72588" x="7518400" y="2719388"/>
          <p14:tracePt t="72596" x="7542213" y="2719388"/>
          <p14:tracePt t="72603" x="7558088" y="2719388"/>
          <p14:tracePt t="72611" x="7589838" y="2719388"/>
          <p14:tracePt t="72618" x="7597775" y="2719388"/>
          <p14:tracePt t="72626" x="7621588" y="2727325"/>
          <p14:tracePt t="72641" x="7629525" y="2727325"/>
          <p14:tracePt t="72686" x="7637463" y="2727325"/>
          <p14:tracePt t="72723" x="7645400" y="2727325"/>
          <p14:tracePt t="72775" x="7629525" y="2727325"/>
          <p14:tracePt t="72784" x="7613650" y="2727325"/>
          <p14:tracePt t="72791" x="7581900" y="2727325"/>
          <p14:tracePt t="72798" x="7550150" y="2735263"/>
          <p14:tracePt t="72805" x="7518400" y="2735263"/>
          <p14:tracePt t="72814" x="7445375" y="2735263"/>
          <p14:tracePt t="72821" x="7397750" y="2735263"/>
          <p14:tracePt t="72828" x="7318375" y="2743200"/>
          <p14:tracePt t="72835" x="7254875" y="2743200"/>
          <p14:tracePt t="72843" x="7183438" y="2743200"/>
          <p14:tracePt t="72851" x="7118350" y="2743200"/>
          <p14:tracePt t="72858" x="7078663" y="2743200"/>
          <p14:tracePt t="72866" x="7007225" y="2743200"/>
          <p14:tracePt t="72873" x="6943725" y="2743200"/>
          <p14:tracePt t="72883" x="6896100" y="2743200"/>
          <p14:tracePt t="72888" x="6840538" y="2743200"/>
          <p14:tracePt t="72895" x="6777038" y="2743200"/>
          <p14:tracePt t="72903" x="6743700" y="2743200"/>
          <p14:tracePt t="72910" x="6672263" y="2743200"/>
          <p14:tracePt t="72918" x="6616700" y="2743200"/>
          <p14:tracePt t="72926" x="6561138" y="2743200"/>
          <p14:tracePt t="72934" x="6505575" y="2743200"/>
          <p14:tracePt t="72941" x="6457950" y="2743200"/>
          <p14:tracePt t="72948" x="6392863" y="2743200"/>
          <p14:tracePt t="72956" x="6337300" y="2743200"/>
          <p14:tracePt t="72964" x="6289675" y="2743200"/>
          <p14:tracePt t="72971" x="6242050" y="2743200"/>
          <p14:tracePt t="72978" x="6186488" y="2743200"/>
          <p14:tracePt t="72986" x="6130925" y="2743200"/>
          <p14:tracePt t="72993" x="6083300" y="2743200"/>
          <p14:tracePt t="73000" x="6018213" y="2743200"/>
          <p14:tracePt t="73008" x="5978525" y="2743200"/>
          <p14:tracePt t="73016" x="5938838" y="2743200"/>
          <p14:tracePt t="73023" x="5907088" y="2743200"/>
          <p14:tracePt t="73031" x="5883275" y="2743200"/>
          <p14:tracePt t="73038" x="5851525" y="2743200"/>
          <p14:tracePt t="73046" x="5827713" y="2743200"/>
          <p14:tracePt t="73053" x="5803900" y="2743200"/>
          <p14:tracePt t="73061" x="5788025" y="2743200"/>
          <p14:tracePt t="73068" x="5772150" y="2743200"/>
          <p14:tracePt t="73076" x="5748338" y="2743200"/>
          <p14:tracePt t="73083" x="5732463" y="2743200"/>
          <p14:tracePt t="73091" x="5708650" y="2743200"/>
          <p14:tracePt t="73098" x="5684838" y="2751138"/>
          <p14:tracePt t="73106" x="5659438" y="2751138"/>
          <p14:tracePt t="73114" x="5635625" y="2751138"/>
          <p14:tracePt t="73121" x="5611813" y="2751138"/>
          <p14:tracePt t="73128" x="5588000" y="2751138"/>
          <p14:tracePt t="73136" x="5556250" y="2751138"/>
          <p14:tracePt t="73144" x="5532438" y="2751138"/>
          <p14:tracePt t="73150" x="5516563" y="2759075"/>
          <p14:tracePt t="73158" x="5492750" y="2767013"/>
          <p14:tracePt t="73166" x="5476875" y="2767013"/>
          <p14:tracePt t="73173" x="5461000" y="2767013"/>
          <p14:tracePt t="73181" x="5437188" y="2767013"/>
          <p14:tracePt t="73188" x="5421313" y="2774950"/>
          <p14:tracePt t="73196" x="5397500" y="2782888"/>
          <p14:tracePt t="73203" x="5373688" y="2782888"/>
          <p14:tracePt t="73211" x="5357813" y="2790825"/>
          <p14:tracePt t="73218" x="5341938" y="2790825"/>
          <p14:tracePt t="73226" x="5334000" y="2790825"/>
          <p14:tracePt t="73233" x="5318125" y="2790825"/>
          <p14:tracePt t="73240" x="5292725" y="2798763"/>
          <p14:tracePt t="73248" x="5276850" y="2798763"/>
          <p14:tracePt t="73255" x="5268913" y="2798763"/>
          <p14:tracePt t="73264" x="5260975" y="2798763"/>
          <p14:tracePt t="73272" x="5245100" y="2798763"/>
          <p14:tracePt t="73278" x="5245100" y="2806700"/>
          <p14:tracePt t="73286" x="5237163" y="2806700"/>
          <p14:tracePt t="73302" x="5229225" y="2806700"/>
          <p14:tracePt t="73308" x="5221288" y="2806700"/>
          <p14:tracePt t="73346" x="5213350" y="2806700"/>
          <p14:tracePt t="75101" x="5221288" y="2806700"/>
          <p14:tracePt t="75110" x="5245100" y="2806700"/>
          <p14:tracePt t="75117" x="5260975" y="2814638"/>
          <p14:tracePt t="75124" x="5300663" y="2822575"/>
          <p14:tracePt t="75132" x="5334000" y="2838450"/>
          <p14:tracePt t="75138" x="5365750" y="2846388"/>
          <p14:tracePt t="75148" x="5437188" y="2870200"/>
          <p14:tracePt t="75153" x="5500688" y="2894013"/>
          <p14:tracePt t="75161" x="5580063" y="2909888"/>
          <p14:tracePt t="75170" x="5651500" y="2935288"/>
          <p14:tracePt t="75176" x="5740400" y="2951163"/>
          <p14:tracePt t="75183" x="5795963" y="2959100"/>
          <p14:tracePt t="75192" x="5851525" y="2967038"/>
          <p14:tracePt t="75199" x="5907088" y="2974975"/>
          <p14:tracePt t="75207" x="5962650" y="2974975"/>
          <p14:tracePt t="75214" x="5994400" y="2974975"/>
          <p14:tracePt t="75224" x="6018213" y="2974975"/>
          <p14:tracePt t="75231" x="6034088" y="2974975"/>
          <p14:tracePt t="75237" x="6043613" y="2974975"/>
          <p14:tracePt t="75243" x="6051550" y="2974975"/>
          <p14:tracePt t="75267" x="6059488" y="2974975"/>
          <p14:tracePt t="75453" x="6067425" y="2974975"/>
          <p14:tracePt t="75461" x="6099175" y="2998788"/>
          <p14:tracePt t="75468" x="6178550" y="3046413"/>
          <p14:tracePt t="75476" x="6234113" y="3070225"/>
          <p14:tracePt t="75483" x="6313488" y="3101975"/>
          <p14:tracePt t="75491" x="6369050" y="3125788"/>
          <p14:tracePt t="75498" x="6426200" y="3141663"/>
          <p14:tracePt t="75506" x="6489700" y="3157538"/>
          <p14:tracePt t="75514" x="6521450" y="3165475"/>
          <p14:tracePt t="75520" x="6545263" y="3165475"/>
          <p14:tracePt t="75535" x="6553200" y="3165475"/>
          <p14:tracePt t="75633" x="6561138" y="3165475"/>
          <p14:tracePt t="75670" x="6569075" y="3165475"/>
          <p14:tracePt t="75678" x="6577013" y="3165475"/>
          <p14:tracePt t="75700" x="6584950" y="3165475"/>
          <p14:tracePt t="75708" x="6584950" y="3157538"/>
          <p14:tracePt t="75731" x="6592888" y="3157538"/>
          <p14:tracePt t="75745" x="6592888" y="3149600"/>
          <p14:tracePt t="76045" x="6577013" y="3149600"/>
          <p14:tracePt t="76053" x="6569075" y="3149600"/>
          <p14:tracePt t="76061" x="6561138" y="3157538"/>
          <p14:tracePt t="76068" x="6537325" y="3165475"/>
          <p14:tracePt t="76076" x="6521450" y="3173413"/>
          <p14:tracePt t="76083" x="6489700" y="3173413"/>
          <p14:tracePt t="76091" x="6457950" y="3173413"/>
          <p14:tracePt t="76098" x="6392863" y="3181350"/>
          <p14:tracePt t="76106" x="6329363" y="3181350"/>
          <p14:tracePt t="76115" x="6257925" y="3181350"/>
          <p14:tracePt t="76121" x="6210300" y="3181350"/>
          <p14:tracePt t="76128" x="6154738" y="3181350"/>
          <p14:tracePt t="76136" x="6083300" y="3181350"/>
          <p14:tracePt t="76144" x="6018213" y="3181350"/>
          <p14:tracePt t="76150" x="5962650" y="3181350"/>
          <p14:tracePt t="76158" x="5915025" y="3181350"/>
          <p14:tracePt t="76166" x="5851525" y="3181350"/>
          <p14:tracePt t="76173" x="5803900" y="3181350"/>
          <p14:tracePt t="76181" x="5748338" y="3181350"/>
          <p14:tracePt t="76188" x="5684838" y="3189288"/>
          <p14:tracePt t="76196" x="5619750" y="3189288"/>
          <p14:tracePt t="76203" x="5548313" y="3197225"/>
          <p14:tracePt t="76211" x="5484813" y="3197225"/>
          <p14:tracePt t="76218" x="5405438" y="3197225"/>
          <p14:tracePt t="76226" x="5357813" y="3197225"/>
          <p14:tracePt t="76233" x="5310188" y="3197225"/>
          <p14:tracePt t="76241" x="5260975" y="3197225"/>
          <p14:tracePt t="76248" x="5221288" y="3197225"/>
          <p14:tracePt t="76255" x="5189538" y="3197225"/>
          <p14:tracePt t="76263" x="5149850" y="3197225"/>
          <p14:tracePt t="76271" x="5094288" y="3205163"/>
          <p14:tracePt t="76278" x="5046663" y="3213100"/>
          <p14:tracePt t="76286" x="4983163" y="3221038"/>
          <p14:tracePt t="76294" x="4918075" y="3228975"/>
          <p14:tracePt t="76302" x="4854575" y="3236913"/>
          <p14:tracePt t="76311" x="4791075" y="3244850"/>
          <p14:tracePt t="76319" x="4735513" y="3252788"/>
          <p14:tracePt t="76323" x="4719638" y="3252788"/>
          <p14:tracePt t="76331" x="4703763" y="3252788"/>
          <p14:tracePt t="76346" x="4695825" y="3252788"/>
          <p14:tracePt t="76362" x="4679950" y="3252788"/>
          <p14:tracePt t="76375" x="4672013" y="3252788"/>
          <p14:tracePt t="76383" x="4656138" y="3252788"/>
          <p14:tracePt t="76391" x="4648200" y="3252788"/>
          <p14:tracePt t="76398" x="4632325" y="3252788"/>
          <p14:tracePt t="76406" x="4616450" y="3252788"/>
          <p14:tracePt t="76414" x="4600575" y="3252788"/>
          <p14:tracePt t="76421" x="4584700" y="3252788"/>
          <p14:tracePt t="76428" x="4567238" y="3252788"/>
          <p14:tracePt t="76436" x="4559300" y="3252788"/>
          <p14:tracePt t="76443" x="4543425" y="3244850"/>
          <p14:tracePt t="76450" x="4535488" y="3244850"/>
          <p14:tracePt t="76458" x="4527550" y="3236913"/>
          <p14:tracePt t="76466" x="4511675" y="3221038"/>
          <p14:tracePt t="76474" x="4511675" y="3213100"/>
          <p14:tracePt t="76481" x="4487863" y="3205163"/>
          <p14:tracePt t="76489" x="4479925" y="3189288"/>
          <p14:tracePt t="76497" x="4456113" y="3173413"/>
          <p14:tracePt t="76504" x="4416425" y="3149600"/>
          <p14:tracePt t="76511" x="4376738" y="3125788"/>
          <p14:tracePt t="76518" x="4352925" y="3109913"/>
          <p14:tracePt t="76526" x="4344988" y="3109913"/>
          <p14:tracePt t="76533" x="4329113" y="3101975"/>
          <p14:tracePt t="76548" x="4321175" y="3101975"/>
          <p14:tracePt t="76578" x="4313238" y="3101975"/>
          <p14:tracePt t="76594" x="4305300" y="3101975"/>
          <p14:tracePt t="76608" x="4305300" y="3094038"/>
          <p14:tracePt t="76623" x="4305300" y="3086100"/>
          <p14:tracePt t="76638" x="4305300" y="3078163"/>
          <p14:tracePt t="76653" x="4305300" y="3070225"/>
          <p14:tracePt t="76661" x="4305300" y="3062288"/>
          <p14:tracePt t="76676" x="4305300" y="3054350"/>
          <p14:tracePt t="76683" x="4313238" y="3054350"/>
          <p14:tracePt t="76698" x="4321175" y="3046413"/>
          <p14:tracePt t="76706" x="4329113" y="3046413"/>
          <p14:tracePt t="76713" x="4337050" y="3038475"/>
          <p14:tracePt t="76721" x="4352925" y="3022600"/>
          <p14:tracePt t="76728" x="4368800" y="3014663"/>
          <p14:tracePt t="76735" x="4376738" y="3006725"/>
          <p14:tracePt t="76744" x="4392613" y="2998788"/>
          <p14:tracePt t="76751" x="4400550" y="2982913"/>
          <p14:tracePt t="76758" x="4416425" y="2974975"/>
          <p14:tracePt t="76766" x="4424363" y="2959100"/>
          <p14:tracePt t="76775" x="4432300" y="2943225"/>
          <p14:tracePt t="76783" x="4440238" y="2935288"/>
          <p14:tracePt t="76789" x="4440238" y="2927350"/>
          <p14:tracePt t="76796" x="4440238" y="2919413"/>
          <p14:tracePt t="76811" x="4448175" y="2901950"/>
          <p14:tracePt t="76826" x="4448175" y="2894013"/>
          <p14:tracePt t="76841" x="4448175" y="2886075"/>
          <p14:tracePt t="77230" x="4432300" y="2894013"/>
          <p14:tracePt t="77238" x="4432300" y="2901950"/>
          <p14:tracePt t="77246" x="4416425" y="2909888"/>
          <p14:tracePt t="77253" x="4408488" y="2919413"/>
          <p14:tracePt t="77261" x="4400550" y="2927350"/>
          <p14:tracePt t="77268" x="4384675" y="2935288"/>
          <p14:tracePt t="77276" x="4376738" y="2943225"/>
          <p14:tracePt t="77283" x="4368800" y="2951163"/>
          <p14:tracePt t="77291" x="4368800" y="2967038"/>
          <p14:tracePt t="77306" x="4368800" y="2974975"/>
          <p14:tracePt t="77321" x="4368800" y="2982913"/>
          <p14:tracePt t="77328" x="4368800" y="2990850"/>
          <p14:tracePt t="77365" x="4368800" y="2998788"/>
          <p14:tracePt t="77381" x="4368800" y="3006725"/>
          <p14:tracePt t="77396" x="4368800" y="3014663"/>
          <p14:tracePt t="77403" x="4376738" y="3022600"/>
          <p14:tracePt t="77411" x="4384675" y="3030538"/>
          <p14:tracePt t="77418" x="4384675" y="3038475"/>
          <p14:tracePt t="77427" x="4400550" y="3054350"/>
          <p14:tracePt t="77440" x="4416425" y="3062288"/>
          <p14:tracePt t="77448" x="4432300" y="3078163"/>
          <p14:tracePt t="77455" x="4448175" y="3086100"/>
          <p14:tracePt t="77463" x="4479925" y="3109913"/>
          <p14:tracePt t="77471" x="4503738" y="3117850"/>
          <p14:tracePt t="77479" x="4551363" y="3141663"/>
          <p14:tracePt t="77486" x="4616450" y="3165475"/>
          <p14:tracePt t="77494" x="4687888" y="3197225"/>
          <p14:tracePt t="77501" x="4775200" y="3221038"/>
          <p14:tracePt t="77508" x="4838700" y="3262313"/>
          <p14:tracePt t="77516" x="4943475" y="3294063"/>
          <p14:tracePt t="77524" x="5038725" y="3317875"/>
          <p14:tracePt t="77530" x="5102225" y="3341688"/>
          <p14:tracePt t="77538" x="5205413" y="3373438"/>
          <p14:tracePt t="77546" x="5284788" y="3397250"/>
          <p14:tracePt t="77554" x="5389563" y="3413125"/>
          <p14:tracePt t="77561" x="5468938" y="3421063"/>
          <p14:tracePt t="77569" x="5556250" y="3444875"/>
          <p14:tracePt t="77576" x="5619750" y="3452813"/>
          <p14:tracePt t="77583" x="5700713" y="3452813"/>
          <p14:tracePt t="77591" x="5764213" y="3460750"/>
          <p14:tracePt t="77598" x="5835650" y="3460750"/>
          <p14:tracePt t="77606" x="5867400" y="3460750"/>
          <p14:tracePt t="77613" x="5915025" y="3460750"/>
          <p14:tracePt t="77621" x="5946775" y="3460750"/>
          <p14:tracePt t="77628" x="5970588" y="3460750"/>
          <p14:tracePt t="77636" x="5994400" y="3460750"/>
          <p14:tracePt t="77644" x="6018213" y="3444875"/>
          <p14:tracePt t="77651" x="6034088" y="3436938"/>
          <p14:tracePt t="77659" x="6051550" y="3436938"/>
          <p14:tracePt t="77665" x="6067425" y="3429000"/>
          <p14:tracePt t="77673" x="6075363" y="3421063"/>
          <p14:tracePt t="77680" x="6083300" y="3421063"/>
          <p14:tracePt t="77688" x="6099175" y="3421063"/>
          <p14:tracePt t="77696" x="6107113" y="3421063"/>
          <p14:tracePt t="77703" x="6122988" y="3421063"/>
          <p14:tracePt t="77711" x="6138863" y="3413125"/>
          <p14:tracePt t="77718" x="6162675" y="3413125"/>
          <p14:tracePt t="77726" x="6178550" y="3405188"/>
          <p14:tracePt t="77733" x="6194425" y="3405188"/>
          <p14:tracePt t="77741" x="6226175" y="3397250"/>
          <p14:tracePt t="77748" x="6249988" y="3389313"/>
          <p14:tracePt t="77756" x="6273800" y="3381375"/>
          <p14:tracePt t="77763" x="6289675" y="3373438"/>
          <p14:tracePt t="77771" x="6313488" y="3357563"/>
          <p14:tracePt t="77778" x="6329363" y="3349625"/>
          <p14:tracePt t="77786" x="6345238" y="3333750"/>
          <p14:tracePt t="77793" x="6361113" y="3317875"/>
          <p14:tracePt t="77801" x="6384925" y="3302000"/>
          <p14:tracePt t="77809" x="6410325" y="3294063"/>
          <p14:tracePt t="77816" x="6426200" y="3278188"/>
          <p14:tracePt t="77823" x="6442075" y="3270250"/>
          <p14:tracePt t="77831" x="6465888" y="3262313"/>
          <p14:tracePt t="77838" x="6473825" y="3252788"/>
          <p14:tracePt t="77846" x="6481763" y="3244850"/>
          <p14:tracePt t="77852" x="6497638" y="3236913"/>
          <p14:tracePt t="77869" x="6505575" y="3221038"/>
          <p14:tracePt t="77876" x="6513513" y="3213100"/>
          <p14:tracePt t="77895" x="6521450" y="3197225"/>
          <p14:tracePt t="77898" x="6529388" y="3173413"/>
          <p14:tracePt t="77906" x="6529388" y="3157538"/>
          <p14:tracePt t="77913" x="6537325" y="3133725"/>
          <p14:tracePt t="77920" x="6537325" y="3109913"/>
          <p14:tracePt t="77929" x="6537325" y="3086100"/>
          <p14:tracePt t="77935" x="6537325" y="3062288"/>
          <p14:tracePt t="77943" x="6537325" y="3030538"/>
          <p14:tracePt t="77951" x="6537325" y="2998788"/>
          <p14:tracePt t="77959" x="6537325" y="2974975"/>
          <p14:tracePt t="77966" x="6537325" y="2943225"/>
          <p14:tracePt t="77973" x="6537325" y="2909888"/>
          <p14:tracePt t="77981" x="6537325" y="2878138"/>
          <p14:tracePt t="77988" x="6537325" y="2862263"/>
          <p14:tracePt t="77996" x="6537325" y="2838450"/>
          <p14:tracePt t="78003" x="6537325" y="2814638"/>
          <p14:tracePt t="78011" x="6537325" y="2798763"/>
          <p14:tracePt t="78018" x="6537325" y="2782888"/>
          <p14:tracePt t="78027" x="6537325" y="2759075"/>
          <p14:tracePt t="78033" x="6537325" y="2743200"/>
          <p14:tracePt t="78041" x="6537325" y="2727325"/>
          <p14:tracePt t="78048" x="6537325" y="2719388"/>
          <p14:tracePt t="78056" x="6529388" y="2695575"/>
          <p14:tracePt t="78063" x="6529388" y="2679700"/>
          <p14:tracePt t="78070" x="6529388" y="2663825"/>
          <p14:tracePt t="78078" x="6521450" y="2655888"/>
          <p14:tracePt t="78085" x="6513513" y="2632075"/>
          <p14:tracePt t="78093" x="6505575" y="2624138"/>
          <p14:tracePt t="78100" x="6497638" y="2616200"/>
          <p14:tracePt t="78109" x="6497638" y="2608263"/>
          <p14:tracePt t="78123" x="6481763" y="2592388"/>
          <p14:tracePt t="78130" x="6481763" y="2584450"/>
          <p14:tracePt t="78138" x="6465888" y="2566988"/>
          <p14:tracePt t="78146" x="6457950" y="2551113"/>
          <p14:tracePt t="78153" x="6450013" y="2543175"/>
          <p14:tracePt t="78161" x="6434138" y="2527300"/>
          <p14:tracePt t="78168" x="6402388" y="2487613"/>
          <p14:tracePt t="78176" x="6384925" y="2471738"/>
          <p14:tracePt t="78183" x="6369050" y="2471738"/>
          <p14:tracePt t="78191" x="6361113" y="2463800"/>
          <p14:tracePt t="78198" x="6353175" y="2455863"/>
          <p14:tracePt t="78213" x="6345238" y="2455863"/>
          <p14:tracePt t="78221" x="6329363" y="2455863"/>
          <p14:tracePt t="78229" x="6313488" y="2455863"/>
          <p14:tracePt t="78237" x="6297613" y="2455863"/>
          <p14:tracePt t="78244" x="6281738" y="2463800"/>
          <p14:tracePt t="78251" x="6265863" y="2471738"/>
          <p14:tracePt t="78258" x="6242050" y="2487613"/>
          <p14:tracePt t="78266" x="6218238" y="2511425"/>
          <p14:tracePt t="78273" x="6194425" y="2535238"/>
          <p14:tracePt t="78281" x="6178550" y="2566988"/>
          <p14:tracePt t="78288" x="6162675" y="2600325"/>
          <p14:tracePt t="78296" x="6146800" y="2616200"/>
          <p14:tracePt t="78304" x="6130925" y="2640013"/>
          <p14:tracePt t="78311" x="6122988" y="2655888"/>
          <p14:tracePt t="78319" x="6115050" y="2679700"/>
          <p14:tracePt t="78326" x="6107113" y="2687638"/>
          <p14:tracePt t="78333" x="6107113" y="2703513"/>
          <p14:tracePt t="78340" x="6099175" y="2711450"/>
          <p14:tracePt t="78348" x="6099175" y="2719388"/>
          <p14:tracePt t="78356" x="6099175" y="2735263"/>
          <p14:tracePt t="78363" x="6099175" y="2751138"/>
          <p14:tracePt t="78371" x="6099175" y="2759075"/>
          <p14:tracePt t="78378" x="6099175" y="2774950"/>
          <p14:tracePt t="78385" x="6099175" y="2790825"/>
          <p14:tracePt t="78393" x="6115050" y="2806700"/>
          <p14:tracePt t="78400" x="6115050" y="2822575"/>
          <p14:tracePt t="78409" x="6122988" y="2838450"/>
          <p14:tracePt t="78416" x="6138863" y="2854325"/>
          <p14:tracePt t="78423" x="6138863" y="2870200"/>
          <p14:tracePt t="78430" x="6154738" y="2886075"/>
          <p14:tracePt t="78438" x="6162675" y="2894013"/>
          <p14:tracePt t="78446" x="6170613" y="2909888"/>
          <p14:tracePt t="78453" x="6170613" y="2919413"/>
          <p14:tracePt t="78460" x="6178550" y="2927350"/>
          <p14:tracePt t="78468" x="6186488" y="2935288"/>
          <p14:tracePt t="78476" x="6194425" y="2935288"/>
          <p14:tracePt t="78483" x="6194425" y="2943225"/>
          <p14:tracePt t="78491" x="6210300" y="2951163"/>
          <p14:tracePt t="78498" x="6210300" y="2959100"/>
          <p14:tracePt t="78505" x="6218238" y="2959100"/>
          <p14:tracePt t="78513" x="6234113" y="2974975"/>
          <p14:tracePt t="78528" x="6249988" y="2974975"/>
          <p14:tracePt t="78535" x="6265863" y="2982913"/>
          <p14:tracePt t="78543" x="6273800" y="2982913"/>
          <p14:tracePt t="78551" x="6289675" y="2982913"/>
          <p14:tracePt t="78559" x="6305550" y="2982913"/>
          <p14:tracePt t="78565" x="6329363" y="2974975"/>
          <p14:tracePt t="78573" x="6376988" y="2951163"/>
          <p14:tracePt t="78581" x="6410325" y="2927350"/>
          <p14:tracePt t="78588" x="6442075" y="2886075"/>
          <p14:tracePt t="78596" x="6465888" y="2846388"/>
          <p14:tracePt t="78603" x="6473825" y="2822575"/>
          <p14:tracePt t="78611" x="6489700" y="2782888"/>
          <p14:tracePt t="78618" x="6505575" y="2759075"/>
          <p14:tracePt t="78626" x="6505575" y="2743200"/>
          <p14:tracePt t="78633" x="6505575" y="2735263"/>
          <p14:tracePt t="78641" x="6505575" y="2719388"/>
          <p14:tracePt t="78745" x="6497638" y="2719388"/>
          <p14:tracePt t="78753" x="6473825" y="2719388"/>
          <p14:tracePt t="78761" x="6457950" y="2719388"/>
          <p14:tracePt t="78768" x="6442075" y="2711450"/>
          <p14:tracePt t="78776" x="6418263" y="2711450"/>
          <p14:tracePt t="78783" x="6392863" y="2711450"/>
          <p14:tracePt t="78791" x="6369050" y="2711450"/>
          <p14:tracePt t="78798" x="6353175" y="2711450"/>
          <p14:tracePt t="78806" x="6337300" y="2711450"/>
          <p14:tracePt t="78820" x="6329363" y="2719388"/>
          <p14:tracePt t="78828" x="6321425" y="2727325"/>
          <p14:tracePt t="78835" x="6321425" y="2743200"/>
          <p14:tracePt t="78851" x="6313488" y="2751138"/>
          <p14:tracePt t="78859" x="6305550" y="2759075"/>
          <p14:tracePt t="78866" x="6305550" y="2767013"/>
          <p14:tracePt t="78933" x="6305550" y="2774950"/>
          <p14:tracePt t="79203" x="6305550" y="2782888"/>
          <p14:tracePt t="79226" x="6305550" y="2790825"/>
          <p14:tracePt t="79235" x="6305550" y="2798763"/>
          <p14:tracePt t="79263" x="6305550" y="2806700"/>
          <p14:tracePt t="79953" x="6305550" y="2814638"/>
          <p14:tracePt t="79961" x="6297613" y="2838450"/>
          <p14:tracePt t="79968" x="6281738" y="2862263"/>
          <p14:tracePt t="79977" x="6265863" y="2870200"/>
          <p14:tracePt t="79983" x="6257925" y="2894013"/>
          <p14:tracePt t="79995" x="6242050" y="2894013"/>
          <p14:tracePt t="79998" x="6226175" y="2901950"/>
          <p14:tracePt t="80005" x="6218238" y="2909888"/>
          <p14:tracePt t="80014" x="6210300" y="2909888"/>
          <p14:tracePt t="80028" x="6202363" y="2909888"/>
          <p14:tracePt t="80133" x="6202363" y="2919413"/>
          <p14:tracePt t="80148" x="6210300" y="2935288"/>
          <p14:tracePt t="80156" x="6234113" y="2951163"/>
          <p14:tracePt t="80163" x="6265863" y="2967038"/>
          <p14:tracePt t="80170" x="6289675" y="2974975"/>
          <p14:tracePt t="80178" x="6305550" y="2990850"/>
          <p14:tracePt t="80185" x="6329363" y="2990850"/>
          <p14:tracePt t="80193" x="6353175" y="2998788"/>
          <p14:tracePt t="80201" x="6376988" y="2998788"/>
          <p14:tracePt t="80208" x="6384925" y="2998788"/>
          <p14:tracePt t="80216" x="6384925" y="3006725"/>
          <p14:tracePt t="80261" x="6384925" y="3014663"/>
          <p14:tracePt t="80268" x="6384925" y="3022600"/>
          <p14:tracePt t="80275" x="6384925" y="3030538"/>
          <p14:tracePt t="80284" x="6384925" y="3038475"/>
          <p14:tracePt t="80298" x="6384925" y="3054350"/>
          <p14:tracePt t="80306" x="6384925" y="3062288"/>
          <p14:tracePt t="80313" x="6384925" y="3070225"/>
          <p14:tracePt t="80320" x="6384925" y="3094038"/>
          <p14:tracePt t="80328" x="6384925" y="3101975"/>
          <p14:tracePt t="80336" x="6376988" y="3125788"/>
          <p14:tracePt t="80343" x="6369050" y="3141663"/>
          <p14:tracePt t="80351" x="6361113" y="3165475"/>
          <p14:tracePt t="80358" x="6353175" y="3181350"/>
          <p14:tracePt t="80366" x="6353175" y="3189288"/>
          <p14:tracePt t="80374" x="6345238" y="3205163"/>
          <p14:tracePt t="80381" x="6337300" y="3221038"/>
          <p14:tracePt t="80388" x="6329363" y="3236913"/>
          <p14:tracePt t="80403" x="6321425" y="3244850"/>
          <p14:tracePt t="80411" x="6321425" y="3252788"/>
          <p14:tracePt t="80448" x="6321425" y="3262313"/>
          <p14:tracePt t="80830" x="6313488" y="3252788"/>
          <p14:tracePt t="80841" x="6305550" y="3244850"/>
          <p14:tracePt t="80846" x="6297613" y="3244850"/>
          <p14:tracePt t="80854" x="6289675" y="3236913"/>
          <p14:tracePt t="80862" x="6273800" y="3228975"/>
          <p14:tracePt t="80869" x="6249988" y="3228975"/>
          <p14:tracePt t="80877" x="6234113" y="3221038"/>
          <p14:tracePt t="80897" x="6202363" y="3213100"/>
          <p14:tracePt t="80900" x="6186488" y="3205163"/>
          <p14:tracePt t="80913" x="6178550" y="3197225"/>
          <p14:tracePt t="80921" x="6154738" y="3197225"/>
          <p14:tracePt t="80937" x="6146800" y="3197225"/>
          <p14:tracePt t="80945" x="6138863" y="3197225"/>
          <p14:tracePt t="80951" x="6130925" y="3197225"/>
          <p14:tracePt t="80960" x="6115050" y="3189288"/>
          <p14:tracePt t="80966" x="6099175" y="3181350"/>
          <p14:tracePt t="80975" x="6059488" y="3173413"/>
          <p14:tracePt t="80981" x="6026150" y="3165475"/>
          <p14:tracePt t="80988" x="5994400" y="3157538"/>
          <p14:tracePt t="80997" x="5922963" y="3149600"/>
          <p14:tracePt t="81005" x="5859463" y="3141663"/>
          <p14:tracePt t="81012" x="5795963" y="3133725"/>
          <p14:tracePt t="81019" x="5732463" y="3133725"/>
          <p14:tracePt t="81027" x="5659438" y="3133725"/>
          <p14:tracePt t="81033" x="5611813" y="3133725"/>
          <p14:tracePt t="81041" x="5540375" y="3133725"/>
          <p14:tracePt t="81049" x="5484813" y="3133725"/>
          <p14:tracePt t="81057" x="5429250" y="3133725"/>
          <p14:tracePt t="81064" x="5389563" y="3133725"/>
          <p14:tracePt t="81072" x="5349875" y="3133725"/>
          <p14:tracePt t="81080" x="5326063" y="3133725"/>
          <p14:tracePt t="81086" x="5292725" y="3133725"/>
          <p14:tracePt t="81094" x="5276850" y="3133725"/>
          <p14:tracePt t="81101" x="5253038" y="3133725"/>
          <p14:tracePt t="81110" x="5205413" y="3133725"/>
          <p14:tracePt t="81116" x="5149850" y="3133725"/>
          <p14:tracePt t="81127" x="5086350" y="3133725"/>
          <p14:tracePt t="81131" x="5014913" y="3133725"/>
          <p14:tracePt t="81139" x="4975225" y="3133725"/>
          <p14:tracePt t="81146" x="4894263" y="3133725"/>
          <p14:tracePt t="81153" x="4814888" y="3133725"/>
          <p14:tracePt t="81160" x="4735513" y="3133725"/>
          <p14:tracePt t="81169" x="4672013" y="3133725"/>
          <p14:tracePt t="81177" x="4608513" y="3133725"/>
          <p14:tracePt t="81185" x="4543425" y="3133725"/>
          <p14:tracePt t="81192" x="4511675" y="3125788"/>
          <p14:tracePt t="81198" x="4479925" y="3117850"/>
          <p14:tracePt t="81206" x="4440238" y="3109913"/>
          <p14:tracePt t="81213" x="4424363" y="3101975"/>
          <p14:tracePt t="81220" x="4392613" y="3094038"/>
          <p14:tracePt t="81228" x="4360863" y="3094038"/>
          <p14:tracePt t="81236" x="4321175" y="3094038"/>
          <p14:tracePt t="81243" x="4305300" y="3086100"/>
          <p14:tracePt t="81251" x="4289425" y="3086100"/>
          <p14:tracePt t="81258" x="4265613" y="3086100"/>
          <p14:tracePt t="81274" x="4249738" y="3086100"/>
          <p14:tracePt t="81326" x="4241800" y="3086100"/>
          <p14:tracePt t="81346" x="4233863" y="3086100"/>
          <p14:tracePt t="81349" x="4225925" y="3086100"/>
          <p14:tracePt t="81363" x="4217988" y="3078163"/>
          <p14:tracePt t="81378" x="4210050" y="3078163"/>
          <p14:tracePt t="81404" x="4200525" y="3078163"/>
          <p14:tracePt t="81439" x="4200525" y="3070225"/>
          <p14:tracePt t="81454" x="4200525" y="3062288"/>
          <p14:tracePt t="81468" x="4200525" y="3054350"/>
          <p14:tracePt t="81483" x="4200525" y="3046413"/>
          <p14:tracePt t="81506" x="4210050" y="3046413"/>
          <p14:tracePt t="81513" x="4210050" y="3038475"/>
          <p14:tracePt t="81521" x="4217988" y="3038475"/>
          <p14:tracePt t="81528" x="4225925" y="3038475"/>
          <p14:tracePt t="81536" x="4225925" y="3030538"/>
          <p14:tracePt t="81543" x="4233863" y="3022600"/>
          <p14:tracePt t="81551" x="4241800" y="3022600"/>
          <p14:tracePt t="81566" x="4249738" y="3014663"/>
          <p14:tracePt t="81574" x="4257675" y="3014663"/>
          <p14:tracePt t="81595" x="4265613" y="3006725"/>
          <p14:tracePt t="81663" x="4273550" y="3006725"/>
          <p14:tracePt t="81677" x="4281488" y="2998788"/>
          <p14:tracePt t="81686" x="4289425" y="2998788"/>
          <p14:tracePt t="81701" x="4297363" y="2998788"/>
          <p14:tracePt t="81708" x="4305300" y="2998788"/>
          <p14:tracePt t="81716" x="4313238" y="2998788"/>
          <p14:tracePt t="81724" x="4329113" y="2998788"/>
          <p14:tracePt t="81731" x="4360863" y="2998788"/>
          <p14:tracePt t="81739" x="4400550" y="3006725"/>
          <p14:tracePt t="81746" x="4440238" y="3014663"/>
          <p14:tracePt t="81753" x="4479925" y="3014663"/>
          <p14:tracePt t="81760" x="4503738" y="3014663"/>
          <p14:tracePt t="81768" x="4559300" y="3014663"/>
          <p14:tracePt t="81776" x="4600575" y="3014663"/>
          <p14:tracePt t="81783" x="4640263" y="3014663"/>
          <p14:tracePt t="81790" x="4664075" y="3014663"/>
          <p14:tracePt t="81798" x="4679950" y="3014663"/>
          <p14:tracePt t="81806" x="4687888" y="3014663"/>
          <p14:tracePt t="81813" x="4695825" y="3014663"/>
          <p14:tracePt t="81821" x="4703763" y="3014663"/>
          <p14:tracePt t="81851" x="4711700" y="3014663"/>
          <p14:tracePt t="82128" x="4719638" y="3014663"/>
          <p14:tracePt t="82135" x="4735513" y="3022600"/>
          <p14:tracePt t="82143" x="4775200" y="3054350"/>
          <p14:tracePt t="82151" x="4854575" y="3094038"/>
          <p14:tracePt t="82158" x="4983163" y="3149600"/>
          <p14:tracePt t="82166" x="5229225" y="3228975"/>
          <p14:tracePt t="82173" x="5556250" y="3349625"/>
          <p14:tracePt t="82181" x="5922963" y="3444875"/>
          <p14:tracePt t="82189" x="6329363" y="3532188"/>
          <p14:tracePt t="82196" x="6656388" y="3579813"/>
          <p14:tracePt t="82203" x="6951663" y="3621088"/>
          <p14:tracePt t="82211" x="7175500" y="3636963"/>
          <p14:tracePt t="82218" x="7294563" y="3644900"/>
          <p14:tracePt t="82226" x="7366000" y="3644900"/>
          <p14:tracePt t="82233" x="7397750" y="3644900"/>
          <p14:tracePt t="82241" x="7413625" y="3636963"/>
          <p14:tracePt t="82248" x="7413625" y="3629025"/>
          <p14:tracePt t="82256" x="7413625" y="3621088"/>
          <p14:tracePt t="82263" x="7413625" y="3605213"/>
          <p14:tracePt t="82271" x="7397750" y="3571875"/>
          <p14:tracePt t="82278" x="7373938" y="3556000"/>
          <p14:tracePt t="82286" x="7342188" y="3532188"/>
          <p14:tracePt t="82293" x="7302500" y="3500438"/>
          <p14:tracePt t="82301" x="7270750" y="3484563"/>
          <p14:tracePt t="82309" x="7231063" y="3468688"/>
          <p14:tracePt t="82316" x="7215188" y="3452813"/>
          <p14:tracePt t="82323" x="7199313" y="3444875"/>
          <p14:tracePt t="82331" x="7183438" y="3436938"/>
          <p14:tracePt t="82340" x="7183438" y="3429000"/>
          <p14:tracePt t="82354" x="7175500" y="3429000"/>
          <p14:tracePt t="82398" x="7159625" y="3421063"/>
          <p14:tracePt t="82406" x="7143750" y="3405188"/>
          <p14:tracePt t="82413" x="7126288" y="3397250"/>
          <p14:tracePt t="82420" x="7102475" y="3381375"/>
          <p14:tracePt t="82428" x="7070725" y="3365500"/>
          <p14:tracePt t="82436" x="7054850" y="3357563"/>
          <p14:tracePt t="82443" x="7023100" y="3333750"/>
          <p14:tracePt t="82450" x="6967538" y="3309938"/>
          <p14:tracePt t="82459" x="6919913" y="3286125"/>
          <p14:tracePt t="82466" x="6864350" y="3262313"/>
          <p14:tracePt t="82473" x="6792913" y="3236913"/>
          <p14:tracePt t="82480" x="6759575" y="3221038"/>
          <p14:tracePt t="82490" x="6704013" y="3197225"/>
          <p14:tracePt t="82495" x="6624638" y="3173413"/>
          <p14:tracePt t="82503" x="6569075" y="3149600"/>
          <p14:tracePt t="82511" x="6529388" y="3141663"/>
          <p14:tracePt t="82518" x="6505575" y="3141663"/>
          <p14:tracePt t="82527" x="6497638" y="3133725"/>
          <p14:tracePt t="82533" x="6489700" y="3133725"/>
          <p14:tracePt t="82542" x="6481763" y="3133725"/>
          <p14:tracePt t="82563" x="6473825" y="3125788"/>
          <p14:tracePt t="82578" x="6465888" y="3125788"/>
          <p14:tracePt t="82586" x="6465888" y="3117850"/>
          <p14:tracePt t="82600" x="6457950" y="3117850"/>
          <p14:tracePt t="82615" x="6450013" y="3117850"/>
          <p14:tracePt t="82653" x="6450013" y="3109913"/>
          <p14:tracePt t="82661" x="6434138" y="3109913"/>
          <p14:tracePt t="82668" x="6434138" y="3101975"/>
          <p14:tracePt t="82676" x="6418263" y="3094038"/>
          <p14:tracePt t="82683" x="6410325" y="3094038"/>
          <p14:tracePt t="82691" x="6392863" y="3086100"/>
          <p14:tracePt t="82698" x="6376988" y="3078163"/>
          <p14:tracePt t="82706" x="6353175" y="3070225"/>
          <p14:tracePt t="82714" x="6329363" y="3062288"/>
          <p14:tracePt t="82721" x="6289675" y="3054350"/>
          <p14:tracePt t="82728" x="6249988" y="3046413"/>
          <p14:tracePt t="82736" x="6234113" y="3046413"/>
          <p14:tracePt t="82743" x="6210300" y="3046413"/>
          <p14:tracePt t="82750" x="6202363" y="3046413"/>
          <p14:tracePt t="82758" x="6186488" y="3038475"/>
          <p14:tracePt t="82765" x="6178550" y="3038475"/>
          <p14:tracePt t="82789" x="6170613" y="3038475"/>
          <p14:tracePt t="82885" x="6178550" y="3038475"/>
          <p14:tracePt t="82893" x="6186488" y="3038475"/>
          <p14:tracePt t="82902" x="6202363" y="3038475"/>
          <p14:tracePt t="82909" x="6242050" y="3038475"/>
          <p14:tracePt t="82916" x="6281738" y="3046413"/>
          <p14:tracePt t="82923" x="6329363" y="3046413"/>
          <p14:tracePt t="82931" x="6384925" y="3046413"/>
          <p14:tracePt t="82939" x="6457950" y="3054350"/>
          <p14:tracePt t="82945" x="6505575" y="3054350"/>
          <p14:tracePt t="82953" x="6569075" y="3054350"/>
          <p14:tracePt t="82961" x="6640513" y="3054350"/>
          <p14:tracePt t="82968" x="6696075" y="3054350"/>
          <p14:tracePt t="82976" x="6759575" y="3054350"/>
          <p14:tracePt t="82983" x="6800850" y="3054350"/>
          <p14:tracePt t="82991" x="6824663" y="3054350"/>
          <p14:tracePt t="82998" x="6832600" y="3054350"/>
          <p14:tracePt t="83006" x="6840538" y="3054350"/>
          <p14:tracePt t="83013" x="6848475" y="3054350"/>
          <p14:tracePt t="83036" x="6856413" y="3054350"/>
          <p14:tracePt t="83868" x="6864350" y="3054350"/>
          <p14:tracePt t="83875" x="6872288" y="3054350"/>
          <p14:tracePt t="83907" x="6872288" y="3070225"/>
          <p14:tracePt t="83913" x="6872288" y="3078163"/>
          <p14:tracePt t="83923" x="6856413" y="3086100"/>
          <p14:tracePt t="83929" x="6832600" y="3101975"/>
          <p14:tracePt t="83937" x="6816725" y="3117850"/>
          <p14:tracePt t="83944" x="6777038" y="3133725"/>
          <p14:tracePt t="83952" x="6735763" y="3157538"/>
          <p14:tracePt t="83960" x="6688138" y="3181350"/>
          <p14:tracePt t="83965" x="6632575" y="3205163"/>
          <p14:tracePt t="83975" x="6561138" y="3228975"/>
          <p14:tracePt t="83981" x="6497638" y="3252788"/>
          <p14:tracePt t="83992" x="6442075" y="3270250"/>
          <p14:tracePt t="83996" x="6369050" y="3309938"/>
          <p14:tracePt t="84005" x="6313488" y="3333750"/>
          <p14:tracePt t="84011" x="6249988" y="3357563"/>
          <p14:tracePt t="84021" x="6178550" y="3389313"/>
          <p14:tracePt t="84027" x="6115050" y="3413125"/>
          <p14:tracePt t="84035" x="6034088" y="3460750"/>
          <p14:tracePt t="84042" x="5954713" y="3492500"/>
          <p14:tracePt t="84050" x="5875338" y="3524250"/>
          <p14:tracePt t="84056" x="5803900" y="3556000"/>
          <p14:tracePt t="84064" x="5748338" y="3579813"/>
          <p14:tracePt t="84073" x="5700713" y="3605213"/>
          <p14:tracePt t="84078" x="5659438" y="3613150"/>
          <p14:tracePt t="84086" x="5643563" y="3621088"/>
          <p14:tracePt t="84093" x="5627688" y="3629025"/>
          <p14:tracePt t="84100" x="5619750" y="3629025"/>
          <p14:tracePt t="84108" x="5611813" y="3629025"/>
          <p14:tracePt t="84116" x="5603875" y="3636963"/>
          <p14:tracePt t="84124" x="5595938" y="3636963"/>
          <p14:tracePt t="84132" x="5588000" y="3636963"/>
          <p14:tracePt t="84145" x="5580063" y="3636963"/>
          <p14:tracePt t="84155" x="5564188" y="3636963"/>
          <p14:tracePt t="84161" x="5548313" y="3636963"/>
          <p14:tracePt t="84169" x="5532438" y="3636963"/>
          <p14:tracePt t="84176" x="5516563" y="3636963"/>
          <p14:tracePt t="84184" x="5500688" y="3636963"/>
          <p14:tracePt t="84193" x="5484813" y="3636963"/>
          <p14:tracePt t="84198" x="5461000" y="3636963"/>
          <p14:tracePt t="84207" x="5437188" y="3636963"/>
          <p14:tracePt t="84213" x="5405438" y="3636963"/>
          <p14:tracePt t="84226" x="5381625" y="3636963"/>
          <p14:tracePt t="84228" x="5365750" y="3629025"/>
          <p14:tracePt t="84238" x="5341938" y="3621088"/>
          <p14:tracePt t="84244" x="5310188" y="3613150"/>
          <p14:tracePt t="84252" x="5284788" y="3605213"/>
          <p14:tracePt t="84259" x="5260975" y="3605213"/>
          <p14:tracePt t="84266" x="5221288" y="3587750"/>
          <p14:tracePt t="84274" x="5189538" y="3587750"/>
          <p14:tracePt t="84280" x="5141913" y="3571875"/>
          <p14:tracePt t="84288" x="5126038" y="3571875"/>
          <p14:tracePt t="84297" x="5102225" y="3563938"/>
          <p14:tracePt t="84304" x="5078413" y="3556000"/>
          <p14:tracePt t="84311" x="5062538" y="3556000"/>
          <p14:tracePt t="84317" x="5046663" y="3556000"/>
          <p14:tracePt t="84325" x="5014913" y="3556000"/>
          <p14:tracePt t="84333" x="4999038" y="3548063"/>
          <p14:tracePt t="84341" x="4975225" y="3548063"/>
          <p14:tracePt t="84348" x="4951413" y="3548063"/>
          <p14:tracePt t="84356" x="4926013" y="3540125"/>
          <p14:tracePt t="84365" x="4902200" y="3540125"/>
          <p14:tracePt t="84371" x="4870450" y="3540125"/>
          <p14:tracePt t="84378" x="4791075" y="3540125"/>
          <p14:tracePt t="84386" x="4751388" y="3540125"/>
          <p14:tracePt t="84393" x="4703763" y="3532188"/>
          <p14:tracePt t="84401" x="4656138" y="3532188"/>
          <p14:tracePt t="84408" x="4592638" y="3532188"/>
          <p14:tracePt t="84416" x="4519613" y="3524250"/>
          <p14:tracePt t="84424" x="4440238" y="3524250"/>
          <p14:tracePt t="84430" x="4368800" y="3516313"/>
          <p14:tracePt t="84438" x="4305300" y="3516313"/>
          <p14:tracePt t="84446" x="4233863" y="3516313"/>
          <p14:tracePt t="84454" x="4144963" y="3516313"/>
          <p14:tracePt t="84461" x="4057650" y="3516313"/>
          <p14:tracePt t="84468" x="3986213" y="3516313"/>
          <p14:tracePt t="84475" x="3914775" y="3516313"/>
          <p14:tracePt t="84483" x="3833813" y="3524250"/>
          <p14:tracePt t="84491" x="3778250" y="3540125"/>
          <p14:tracePt t="84498" x="3706813" y="3556000"/>
          <p14:tracePt t="84506" x="3627438" y="3587750"/>
          <p14:tracePt t="84513" x="3548063" y="3621088"/>
          <p14:tracePt t="84520" x="3467100" y="3660775"/>
          <p14:tracePt t="84528" x="3403600" y="3700463"/>
          <p14:tracePt t="84535" x="3355975" y="3732213"/>
          <p14:tracePt t="84543" x="3300413" y="3763963"/>
          <p14:tracePt t="84551" x="3252788" y="3787775"/>
          <p14:tracePt t="84558" x="3213100" y="3803650"/>
          <p14:tracePt t="84566" x="3181350" y="3811588"/>
          <p14:tracePt t="84574" x="3141663" y="3827463"/>
          <p14:tracePt t="84581" x="3125788" y="3835400"/>
          <p14:tracePt t="84588" x="3109913" y="3835400"/>
          <p14:tracePt t="84596" x="3092450" y="3835400"/>
          <p14:tracePt t="84604" x="3076575" y="3835400"/>
          <p14:tracePt t="84610" x="3060700" y="3835400"/>
          <p14:tracePt t="84618" x="3044825" y="3835400"/>
          <p14:tracePt t="84625" x="3021013" y="3835400"/>
          <p14:tracePt t="84633" x="2997200" y="3835400"/>
          <p14:tracePt t="84641" x="2973388" y="3835400"/>
          <p14:tracePt t="84648" x="2949575" y="3835400"/>
          <p14:tracePt t="84655" x="2909888" y="3835400"/>
          <p14:tracePt t="84663" x="2854325" y="3835400"/>
          <p14:tracePt t="84671" x="2814638" y="3827463"/>
          <p14:tracePt t="84678" x="2767013" y="3811588"/>
          <p14:tracePt t="84686" x="2725738" y="3803650"/>
          <p14:tracePt t="84693" x="2701925" y="3795713"/>
          <p14:tracePt t="84701" x="2686050" y="3795713"/>
          <p14:tracePt t="84708" x="2670175" y="3787775"/>
          <p14:tracePt t="84716" x="2662238" y="3787775"/>
          <p14:tracePt t="84731" x="2662238" y="3779838"/>
          <p14:tracePt t="84738" x="2654300" y="3779838"/>
          <p14:tracePt t="84903" x="2654300" y="3771900"/>
          <p14:tracePt t="84918" x="2654300" y="3763963"/>
          <p14:tracePt t="84948" x="2654300" y="3756025"/>
          <p14:tracePt t="84956" x="2662238" y="3756025"/>
          <p14:tracePt t="84971" x="2662238" y="3748088"/>
          <p14:tracePt t="84978" x="2670175" y="3748088"/>
          <p14:tracePt t="84985" x="2678113" y="3748088"/>
          <p14:tracePt t="85001" x="2686050" y="3748088"/>
          <p14:tracePt t="85008" x="2693988" y="3748088"/>
          <p14:tracePt t="85015" x="2709863" y="3748088"/>
          <p14:tracePt t="85024" x="2717800" y="3748088"/>
          <p14:tracePt t="85031" x="2733675" y="3748088"/>
          <p14:tracePt t="85038" x="2751138" y="3748088"/>
          <p14:tracePt t="85045" x="2767013" y="3748088"/>
          <p14:tracePt t="85053" x="2782888" y="3748088"/>
          <p14:tracePt t="85068" x="2790825" y="3748088"/>
          <p14:tracePt t="85075" x="2798763" y="3748088"/>
          <p14:tracePt t="85091" x="2806700" y="3748088"/>
          <p14:tracePt t="85150" x="2814638" y="3748088"/>
          <p14:tracePt t="85203" x="2822575" y="3748088"/>
          <p14:tracePt t="85211" x="2830513" y="3748088"/>
          <p14:tracePt t="85226" x="2838450" y="3748088"/>
          <p14:tracePt t="85240" x="2846388" y="3748088"/>
          <p14:tracePt t="85248" x="2862263" y="3748088"/>
          <p14:tracePt t="85256" x="2870200" y="3748088"/>
          <p14:tracePt t="85263" x="2878138" y="3748088"/>
          <p14:tracePt t="85271" x="2894013" y="3748088"/>
          <p14:tracePt t="85278" x="2909888" y="3748088"/>
          <p14:tracePt t="85286" x="2925763" y="3748088"/>
          <p14:tracePt t="85293" x="2957513" y="3756025"/>
          <p14:tracePt t="85300" x="2989263" y="3756025"/>
          <p14:tracePt t="85308" x="3021013" y="3756025"/>
          <p14:tracePt t="85315" x="3060700" y="3763963"/>
          <p14:tracePt t="85323" x="3109913" y="3763963"/>
          <p14:tracePt t="85330" x="3157538" y="3763963"/>
          <p14:tracePt t="85339" x="3205163" y="3763963"/>
          <p14:tracePt t="85346" x="3260725" y="3763963"/>
          <p14:tracePt t="85354" x="3324225" y="3763963"/>
          <p14:tracePt t="85361" x="3387725" y="3763963"/>
          <p14:tracePt t="85369" x="3467100" y="3763963"/>
          <p14:tracePt t="85376" x="3532188" y="3763963"/>
          <p14:tracePt t="85384" x="3603625" y="3763963"/>
          <p14:tracePt t="85391" x="3690938" y="3763963"/>
          <p14:tracePt t="85399" x="3762375" y="3763963"/>
          <p14:tracePt t="85406" x="3833813" y="3763963"/>
          <p14:tracePt t="85413" x="3922713" y="3763963"/>
          <p14:tracePt t="85421" x="3978275" y="3763963"/>
          <p14:tracePt t="85428" x="4041775" y="3763963"/>
          <p14:tracePt t="85436" x="4113213" y="3763963"/>
          <p14:tracePt t="85443" x="4176713" y="3763963"/>
          <p14:tracePt t="85451" x="4249738" y="3763963"/>
          <p14:tracePt t="85458" x="4313238" y="3763963"/>
          <p14:tracePt t="85465" x="4376738" y="3763963"/>
          <p14:tracePt t="85474" x="4440238" y="3763963"/>
          <p14:tracePt t="85481" x="4487863" y="3763963"/>
          <p14:tracePt t="85490" x="4559300" y="3763963"/>
          <p14:tracePt t="85496" x="4616450" y="3763963"/>
          <p14:tracePt t="85504" x="4679950" y="3763963"/>
          <p14:tracePt t="85511" x="4735513" y="3763963"/>
          <p14:tracePt t="85518" x="4783138" y="3763963"/>
          <p14:tracePt t="85525" x="4830763" y="3763963"/>
          <p14:tracePt t="85533" x="4862513" y="3763963"/>
          <p14:tracePt t="85541" x="4918075" y="3763963"/>
          <p14:tracePt t="85548" x="4967288" y="3763963"/>
          <p14:tracePt t="85556" x="5022850" y="3763963"/>
          <p14:tracePt t="85563" x="5062538" y="3763963"/>
          <p14:tracePt t="85571" x="5118100" y="3763963"/>
          <p14:tracePt t="85578" x="5149850" y="3763963"/>
          <p14:tracePt t="85587" x="5205413" y="3763963"/>
          <p14:tracePt t="85593" x="5268913" y="3763963"/>
          <p14:tracePt t="85600" x="5326063" y="3763963"/>
          <p14:tracePt t="85608" x="5389563" y="3763963"/>
          <p14:tracePt t="85615" x="5453063" y="3763963"/>
          <p14:tracePt t="85623" x="5516563" y="3763963"/>
          <p14:tracePt t="85631" x="5556250" y="3763963"/>
          <p14:tracePt t="85638" x="5611813" y="3771900"/>
          <p14:tracePt t="85645" x="5692775" y="3779838"/>
          <p14:tracePt t="85654" x="5740400" y="3779838"/>
          <p14:tracePt t="85661" x="5788025" y="3779838"/>
          <p14:tracePt t="85668" x="5819775" y="3779838"/>
          <p14:tracePt t="85676" x="5843588" y="3779838"/>
          <p14:tracePt t="85683" x="5867400" y="3779838"/>
          <p14:tracePt t="85690" x="5899150" y="3779838"/>
          <p14:tracePt t="85698" x="5922963" y="3779838"/>
          <p14:tracePt t="85706" x="5938838" y="3779838"/>
          <p14:tracePt t="85714" x="5962650" y="3779838"/>
          <p14:tracePt t="85721" x="5970588" y="3779838"/>
          <p14:tracePt t="85728" x="5994400" y="3779838"/>
          <p14:tracePt t="85736" x="6010275" y="3779838"/>
          <p14:tracePt t="85743" x="6026150" y="3779838"/>
          <p14:tracePt t="85751" x="6051550" y="3779838"/>
          <p14:tracePt t="85758" x="6059488" y="3779838"/>
          <p14:tracePt t="85766" x="6083300" y="3779838"/>
          <p14:tracePt t="85781" x="6099175" y="3779838"/>
          <p14:tracePt t="85796" x="6107113" y="3779838"/>
          <p14:tracePt t="85833" x="6115050" y="3779838"/>
          <p14:tracePt t="86643" x="6115050" y="3787775"/>
          <p14:tracePt t="86652" x="0" y="0"/>
        </p14:tracePtLst>
        <p14:tracePtLst>
          <p14:tracePt t="88866" x="2997200" y="3613150"/>
          <p14:tracePt t="88881" x="2989263" y="3613150"/>
          <p14:tracePt t="88888" x="2981325" y="3613150"/>
          <p14:tracePt t="88893" x="2973388" y="3613150"/>
          <p14:tracePt t="88902" x="2957513" y="3605213"/>
          <p14:tracePt t="88908" x="2941638" y="3605213"/>
          <p14:tracePt t="88918" x="2933700" y="3605213"/>
          <p14:tracePt t="88932" x="2925763" y="3605213"/>
          <p14:tracePt t="88946" x="2917825" y="3605213"/>
          <p14:tracePt t="88998" x="2925763" y="3605213"/>
          <p14:tracePt t="89013" x="2941638" y="3613150"/>
          <p14:tracePt t="89020" x="2957513" y="3629025"/>
          <p14:tracePt t="89028" x="2997200" y="3636963"/>
          <p14:tracePt t="89036" x="3021013" y="3644900"/>
          <p14:tracePt t="89043" x="3052763" y="3652838"/>
          <p14:tracePt t="89051" x="3100388" y="3668713"/>
          <p14:tracePt t="89058" x="3149600" y="3676650"/>
          <p14:tracePt t="89066" x="3189288" y="3684588"/>
          <p14:tracePt t="89073" x="3252788" y="3684588"/>
          <p14:tracePt t="89081" x="3316288" y="3684588"/>
          <p14:tracePt t="89088" x="3379788" y="3684588"/>
          <p14:tracePt t="89096" x="3443288" y="3684588"/>
          <p14:tracePt t="89103" x="3524250" y="3684588"/>
          <p14:tracePt t="89111" x="3587750" y="3676650"/>
          <p14:tracePt t="89118" x="3651250" y="3668713"/>
          <p14:tracePt t="89126" x="3714750" y="3652838"/>
          <p14:tracePt t="89134" x="3770313" y="3644900"/>
          <p14:tracePt t="89141" x="3833813" y="3629025"/>
          <p14:tracePt t="89148" x="3898900" y="3613150"/>
          <p14:tracePt t="89156" x="3930650" y="3595688"/>
          <p14:tracePt t="89163" x="3954463" y="3587750"/>
          <p14:tracePt t="89170" x="3978275" y="3579813"/>
          <p14:tracePt t="89178" x="4002088" y="3579813"/>
          <p14:tracePt t="89186" x="4017963" y="3579813"/>
          <p14:tracePt t="89193" x="4033838" y="3579813"/>
          <p14:tracePt t="89201" x="4041775" y="3579813"/>
          <p14:tracePt t="89208" x="4049713" y="3579813"/>
          <p14:tracePt t="89223" x="4057650" y="3579813"/>
          <p14:tracePt t="89426" x="4057650" y="3587750"/>
          <p14:tracePt t="89434" x="4057650" y="3595688"/>
          <p14:tracePt t="89463" x="4065588" y="3595688"/>
          <p14:tracePt t="89470" x="4065588" y="3605213"/>
          <p14:tracePt t="89478" x="4081463" y="3605213"/>
          <p14:tracePt t="89486" x="4097338" y="3621088"/>
          <p14:tracePt t="89493" x="4121150" y="3629025"/>
          <p14:tracePt t="89501" x="4168775" y="3629025"/>
          <p14:tracePt t="89508" x="4200525" y="3636963"/>
          <p14:tracePt t="89516" x="4241800" y="3636963"/>
          <p14:tracePt t="89523" x="4289425" y="3636963"/>
          <p14:tracePt t="89531" x="4321175" y="3636963"/>
          <p14:tracePt t="89538" x="4352925" y="3636963"/>
          <p14:tracePt t="89545" x="4392613" y="3636963"/>
          <p14:tracePt t="89553" x="4416425" y="3636963"/>
          <p14:tracePt t="89561" x="4440238" y="3629025"/>
          <p14:tracePt t="89568" x="4448175" y="3621088"/>
          <p14:tracePt t="89576" x="4464050" y="3613150"/>
          <p14:tracePt t="89584" x="4464050" y="3605213"/>
          <p14:tracePt t="89591" x="4471988" y="3587750"/>
          <p14:tracePt t="89606" x="4471988" y="3571875"/>
          <p14:tracePt t="89615" x="4471988" y="3563938"/>
          <p14:tracePt t="89628" x="4471988" y="3548063"/>
          <p14:tracePt t="89636" x="4471988" y="3540125"/>
          <p14:tracePt t="89644" x="4464050" y="3524250"/>
          <p14:tracePt t="89645" x="0" y="0"/>
        </p14:tracePtLst>
        <p14:tracePtLst>
          <p14:tracePt t="90139" x="2989263" y="1954213"/>
          <p14:tracePt t="90183" x="2997200" y="1954213"/>
          <p14:tracePt t="90199" x="3013075" y="1954213"/>
          <p14:tracePt t="90205" x="3021013" y="1954213"/>
          <p14:tracePt t="90214" x="3028950" y="1954213"/>
          <p14:tracePt t="90221" x="3060700" y="1954213"/>
          <p14:tracePt t="90229" x="3084513" y="1954213"/>
          <p14:tracePt t="90236" x="3117850" y="1954213"/>
          <p14:tracePt t="90243" x="3149600" y="1954213"/>
          <p14:tracePt t="90251" x="3181350" y="1954213"/>
          <p14:tracePt t="90258" x="3236913" y="1954213"/>
          <p14:tracePt t="90266" x="3300413" y="1954213"/>
          <p14:tracePt t="90273" x="3363913" y="1954213"/>
          <p14:tracePt t="90281" x="3419475" y="1954213"/>
          <p14:tracePt t="90288" x="3492500" y="1954213"/>
          <p14:tracePt t="90296" x="3579813" y="1946275"/>
          <p14:tracePt t="90303" x="3643313" y="1930400"/>
          <p14:tracePt t="90311" x="3770313" y="1898650"/>
          <p14:tracePt t="90319" x="3867150" y="1890713"/>
          <p14:tracePt t="90325" x="3938588" y="1881188"/>
          <p14:tracePt t="90334" x="4002088" y="1881188"/>
          <p14:tracePt t="90341" x="4097338" y="1881188"/>
          <p14:tracePt t="90349" x="4152900" y="1881188"/>
          <p14:tracePt t="90356" x="4192588" y="1881188"/>
          <p14:tracePt t="90363" x="4257675" y="1881188"/>
          <p14:tracePt t="90371" x="4305300" y="1881188"/>
          <p14:tracePt t="90378" x="4368800" y="1881188"/>
          <p14:tracePt t="90386" x="4432300" y="1881188"/>
          <p14:tracePt t="90393" x="4487863" y="1881188"/>
          <p14:tracePt t="90401" x="4535488" y="1881188"/>
          <p14:tracePt t="90408" x="4584700" y="1881188"/>
          <p14:tracePt t="90416" x="4624388" y="1881188"/>
          <p14:tracePt t="90423" x="4695825" y="1898650"/>
          <p14:tracePt t="90430" x="4751388" y="1906588"/>
          <p14:tracePt t="90438" x="4814888" y="1914525"/>
          <p14:tracePt t="90445" x="4886325" y="1922463"/>
          <p14:tracePt t="90453" x="4975225" y="1930400"/>
          <p14:tracePt t="90460" x="5038725" y="1938338"/>
          <p14:tracePt t="90468" x="5118100" y="1946275"/>
          <p14:tracePt t="90476" x="5221288" y="1946275"/>
          <p14:tracePt t="90483" x="5318125" y="1954213"/>
          <p14:tracePt t="90491" x="5421313" y="1954213"/>
          <p14:tracePt t="90499" x="5516563" y="1954213"/>
          <p14:tracePt t="90506" x="5580063" y="1954213"/>
          <p14:tracePt t="90513" x="5651500" y="1954213"/>
          <p14:tracePt t="90520" x="5708650" y="1946275"/>
          <p14:tracePt t="90528" x="5756275" y="1938338"/>
          <p14:tracePt t="90537" x="5780088" y="1930400"/>
          <p14:tracePt t="90543" x="5795963" y="1930400"/>
          <p14:tracePt t="90552" x="5811838" y="1922463"/>
          <p14:tracePt t="90566" x="5811838" y="1914525"/>
          <p14:tracePt t="90588" x="5819775" y="1914525"/>
          <p14:tracePt t="90760" x="5827713" y="1914525"/>
          <p14:tracePt t="90798" x="5835650" y="1914525"/>
          <p14:tracePt t="92351" x="0" y="0"/>
        </p14:tracePtLst>
        <p14:tracePtLst>
          <p14:tracePt t="93193" x="3635375" y="1466850"/>
          <p14:tracePt t="93198" x="3627438" y="1458913"/>
          <p14:tracePt t="93215" x="3619500" y="1458913"/>
          <p14:tracePt t="93230" x="3611563" y="1458913"/>
          <p14:tracePt t="93243" x="3595688" y="1458913"/>
          <p14:tracePt t="93253" x="3587750" y="1482725"/>
          <p14:tracePt t="93258" x="3571875" y="1498600"/>
          <p14:tracePt t="93268" x="3563938" y="1514475"/>
          <p14:tracePt t="93273" x="3556000" y="1547813"/>
          <p14:tracePt t="93283" x="3548063" y="1571625"/>
          <p14:tracePt t="93288" x="3548063" y="1611313"/>
          <p14:tracePt t="93297" x="3548063" y="1627188"/>
          <p14:tracePt t="93305" x="3548063" y="1651000"/>
          <p14:tracePt t="93310" x="3548063" y="1674813"/>
          <p14:tracePt t="93318" x="3548063" y="1698625"/>
          <p14:tracePt t="93326" x="3548063" y="1722438"/>
          <p14:tracePt t="93334" x="3548063" y="1738313"/>
          <p14:tracePt t="93342" x="3556000" y="1746250"/>
          <p14:tracePt t="93348" x="3563938" y="1762125"/>
          <p14:tracePt t="93355" x="3579813" y="1778000"/>
          <p14:tracePt t="93366" x="3579813" y="1785938"/>
          <p14:tracePt t="93373" x="3595688" y="1801813"/>
          <p14:tracePt t="93386" x="3603625" y="1809750"/>
          <p14:tracePt t="93394" x="3611563" y="1825625"/>
          <p14:tracePt t="93402" x="3619500" y="1825625"/>
          <p14:tracePt t="93410" x="3627438" y="1825625"/>
          <p14:tracePt t="93417" x="3635375" y="1833563"/>
          <p14:tracePt t="93424" x="3643313" y="1833563"/>
          <p14:tracePt t="93433" x="3651250" y="1833563"/>
          <p14:tracePt t="93438" x="3659188" y="1833563"/>
          <p14:tracePt t="93448" x="3675063" y="1833563"/>
          <p14:tracePt t="93453" x="3690938" y="1833563"/>
          <p14:tracePt t="93462" x="3698875" y="1833563"/>
          <p14:tracePt t="93469" x="3714750" y="1833563"/>
          <p14:tracePt t="93475" x="3738563" y="1817688"/>
          <p14:tracePt t="93485" x="3762375" y="1801813"/>
          <p14:tracePt t="93492" x="3778250" y="1778000"/>
          <p14:tracePt t="93499" x="3802063" y="1762125"/>
          <p14:tracePt t="93505" x="3817938" y="1730375"/>
          <p14:tracePt t="93516" x="3843338" y="1714500"/>
          <p14:tracePt t="93521" x="3851275" y="1682750"/>
          <p14:tracePt t="93530" x="3867150" y="1651000"/>
          <p14:tracePt t="93537" x="3867150" y="1627188"/>
          <p14:tracePt t="93543" x="3875088" y="1603375"/>
          <p14:tracePt t="93552" x="3875088" y="1595438"/>
          <p14:tracePt t="93558" x="3875088" y="1579563"/>
          <p14:tracePt t="93566" x="3883025" y="1547813"/>
          <p14:tracePt t="93574" x="3883025" y="1522413"/>
          <p14:tracePt t="93584" x="3883025" y="1490663"/>
          <p14:tracePt t="93588" x="3883025" y="1474788"/>
          <p14:tracePt t="93598" x="3883025" y="1443038"/>
          <p14:tracePt t="93604" x="3875088" y="1443038"/>
          <p14:tracePt t="93612" x="3875088" y="1427163"/>
          <p14:tracePt t="93650" x="3875088" y="1419225"/>
          <p14:tracePt t="93657" x="3867150" y="1419225"/>
          <p14:tracePt t="93678" x="3851275" y="1403350"/>
          <p14:tracePt t="93686" x="3843338" y="1403350"/>
          <p14:tracePt t="93693" x="3825875" y="1387475"/>
          <p14:tracePt t="93700" x="3810000" y="1379538"/>
          <p14:tracePt t="93708" x="3794125" y="1363663"/>
          <p14:tracePt t="93716" x="3786188" y="1363663"/>
          <p14:tracePt t="93723" x="3778250" y="1363663"/>
          <p14:tracePt t="93731" x="3770313" y="1363663"/>
          <p14:tracePt t="93738" x="3762375" y="1363663"/>
          <p14:tracePt t="93746" x="3754438" y="1363663"/>
          <p14:tracePt t="93753" x="3746500" y="1379538"/>
          <p14:tracePt t="93760" x="3730625" y="1387475"/>
          <p14:tracePt t="93768" x="3722688" y="1403350"/>
          <p14:tracePt t="93776" x="3698875" y="1435100"/>
          <p14:tracePt t="93783" x="3690938" y="1458913"/>
          <p14:tracePt t="93791" x="3667125" y="1498600"/>
          <p14:tracePt t="93798" x="3651250" y="1530350"/>
          <p14:tracePt t="93806" x="3643313" y="1555750"/>
          <p14:tracePt t="93813" x="3627438" y="1595438"/>
          <p14:tracePt t="93821" x="3627438" y="1619250"/>
          <p14:tracePt t="93828" x="3619500" y="1658938"/>
          <p14:tracePt t="93836" x="3603625" y="1698625"/>
          <p14:tracePt t="93843" x="3595688" y="1722438"/>
          <p14:tracePt t="93850" x="3587750" y="1746250"/>
          <p14:tracePt t="93858" x="3587750" y="1762125"/>
          <p14:tracePt t="93866" x="3587750" y="1778000"/>
          <p14:tracePt t="93883" x="3587750" y="1785938"/>
          <p14:tracePt t="93918" x="3587750" y="1793875"/>
          <p14:tracePt t="94015" x="3587750" y="1785938"/>
          <p14:tracePt t="94031" x="3587750" y="1778000"/>
          <p14:tracePt t="94046" x="3587750" y="1770063"/>
          <p14:tracePt t="94144" x="0" y="0"/>
        </p14:tracePtLst>
        <p14:tracePtLst>
          <p14:tracePt t="94662" x="3730625" y="3413125"/>
          <p14:tracePt t="94670" x="3722688" y="3405188"/>
          <p14:tracePt t="94690" x="3714750" y="3405188"/>
          <p14:tracePt t="94705" x="3706813" y="3405188"/>
          <p14:tracePt t="94721" x="3698875" y="3405188"/>
          <p14:tracePt t="94735" x="3690938" y="3405188"/>
          <p14:tracePt t="94743" x="3690938" y="3413125"/>
          <p14:tracePt t="94751" x="3683000" y="3413125"/>
          <p14:tracePt t="94758" x="3683000" y="3429000"/>
          <p14:tracePt t="94766" x="3675063" y="3436938"/>
          <p14:tracePt t="94773" x="3667125" y="3452813"/>
          <p14:tracePt t="94782" x="3667125" y="3460750"/>
          <p14:tracePt t="94788" x="3667125" y="3476625"/>
          <p14:tracePt t="94796" x="3667125" y="3484563"/>
          <p14:tracePt t="94803" x="3667125" y="3492500"/>
          <p14:tracePt t="94811" x="3667125" y="3508375"/>
          <p14:tracePt t="94818" x="3667125" y="3516313"/>
          <p14:tracePt t="94826" x="3667125" y="3524250"/>
          <p14:tracePt t="94833" x="3667125" y="3532188"/>
          <p14:tracePt t="94841" x="3667125" y="3540125"/>
          <p14:tracePt t="94848" x="3667125" y="3548063"/>
          <p14:tracePt t="94871" x="3675063" y="3548063"/>
          <p14:tracePt t="94923" x="3683000" y="3548063"/>
          <p14:tracePt t="94938" x="3690938" y="3540125"/>
          <p14:tracePt t="94946" x="3690938" y="3524250"/>
          <p14:tracePt t="94953" x="3698875" y="3508375"/>
          <p14:tracePt t="94961" x="3698875" y="3484563"/>
          <p14:tracePt t="94968" x="3706813" y="3460750"/>
          <p14:tracePt t="94975" x="3706813" y="3444875"/>
          <p14:tracePt t="94983" x="3706813" y="3429000"/>
          <p14:tracePt t="94999" x="3706813" y="3405188"/>
          <p14:tracePt t="95006" x="3706813" y="3397250"/>
          <p14:tracePt t="95036" x="3706813" y="3389313"/>
          <p14:tracePt t="95066" x="3690938" y="3389313"/>
          <p14:tracePt t="95073" x="3683000" y="3389313"/>
          <p14:tracePt t="95081" x="3675063" y="3389313"/>
          <p14:tracePt t="95088" x="3667125" y="3389313"/>
          <p14:tracePt t="95096" x="3651250" y="3397250"/>
          <p14:tracePt t="95103" x="3635375" y="3397250"/>
          <p14:tracePt t="95111" x="3627438" y="3405188"/>
          <p14:tracePt t="95118" x="3619500" y="3413125"/>
          <p14:tracePt t="95126" x="3603625" y="3429000"/>
          <p14:tracePt t="95133" x="3595688" y="3429000"/>
          <p14:tracePt t="95141" x="3595688" y="3436938"/>
          <p14:tracePt t="95148" x="3595688" y="3444875"/>
          <p14:tracePt t="95155" x="3595688" y="3452813"/>
          <p14:tracePt t="95359" x="0" y="0"/>
        </p14:tracePtLst>
        <p14:tracePtLst>
          <p14:tracePt t="95975" x="4695825" y="1419225"/>
          <p14:tracePt t="96055" x="4695825" y="1427163"/>
          <p14:tracePt t="96070" x="4687888" y="1435100"/>
          <p14:tracePt t="96080" x="4672013" y="1466850"/>
          <p14:tracePt t="96086" x="4672013" y="1482725"/>
          <p14:tracePt t="96095" x="4672013" y="1506538"/>
          <p14:tracePt t="96101" x="4672013" y="1522413"/>
          <p14:tracePt t="96108" x="4664075" y="1538288"/>
          <p14:tracePt t="96119" x="4664075" y="1563688"/>
          <p14:tracePt t="96124" x="4656138" y="1587500"/>
          <p14:tracePt t="96132" x="4656138" y="1611313"/>
          <p14:tracePt t="96138" x="4648200" y="1635125"/>
          <p14:tracePt t="96149" x="4648200" y="1666875"/>
          <p14:tracePt t="96153" x="4648200" y="1690688"/>
          <p14:tracePt t="96163" x="4648200" y="1706563"/>
          <p14:tracePt t="96168" x="4648200" y="1730375"/>
          <p14:tracePt t="96181" x="4648200" y="1762125"/>
          <p14:tracePt t="96183" x="4648200" y="1778000"/>
          <p14:tracePt t="96193" x="4648200" y="1793875"/>
          <p14:tracePt t="96199" x="4648200" y="1817688"/>
          <p14:tracePt t="96207" x="4648200" y="1825625"/>
          <p14:tracePt t="96236" x="4648200" y="1833563"/>
          <p14:tracePt t="96245" x="4656138" y="1833563"/>
          <p14:tracePt t="96258" x="4672013" y="1833563"/>
          <p14:tracePt t="96265" x="4679950" y="1841500"/>
          <p14:tracePt t="96273" x="4687888" y="1841500"/>
          <p14:tracePt t="96281" x="4703763" y="1841500"/>
          <p14:tracePt t="96288" x="4711700" y="1849438"/>
          <p14:tracePt t="96296" x="4727575" y="1849438"/>
          <p14:tracePt t="96303" x="4735513" y="1849438"/>
          <p14:tracePt t="96312" x="4743450" y="1849438"/>
          <p14:tracePt t="96318" x="4751388" y="1849438"/>
          <p14:tracePt t="96326" x="4759325" y="1849438"/>
          <p14:tracePt t="96333" x="4783138" y="1841500"/>
          <p14:tracePt t="96341" x="4799013" y="1833563"/>
          <p14:tracePt t="96348" x="4814888" y="1825625"/>
          <p14:tracePt t="96355" x="4838700" y="1801813"/>
          <p14:tracePt t="96364" x="4862513" y="1793875"/>
          <p14:tracePt t="96370" x="4878388" y="1770063"/>
          <p14:tracePt t="96378" x="4894263" y="1746250"/>
          <p14:tracePt t="96386" x="4902200" y="1730375"/>
          <p14:tracePt t="96393" x="4918075" y="1714500"/>
          <p14:tracePt t="96400" x="4918075" y="1698625"/>
          <p14:tracePt t="96409" x="4918075" y="1682750"/>
          <p14:tracePt t="96415" x="4918075" y="1658938"/>
          <p14:tracePt t="96423" x="4926013" y="1651000"/>
          <p14:tracePt t="96431" x="4926013" y="1635125"/>
          <p14:tracePt t="96438" x="4926013" y="1627188"/>
          <p14:tracePt t="96445" x="4926013" y="1611313"/>
          <p14:tracePt t="96453" x="4933950" y="1603375"/>
          <p14:tracePt t="96461" x="4933950" y="1595438"/>
          <p14:tracePt t="96468" x="4933950" y="1579563"/>
          <p14:tracePt t="96483" x="4933950" y="1571625"/>
          <p14:tracePt t="96491" x="4933950" y="1563688"/>
          <p14:tracePt t="96498" x="4933950" y="1555750"/>
          <p14:tracePt t="96506" x="4933950" y="1547813"/>
          <p14:tracePt t="96513" x="4933950" y="1538288"/>
          <p14:tracePt t="96520" x="4933950" y="1530350"/>
          <p14:tracePt t="96528" x="4926013" y="1522413"/>
          <p14:tracePt t="96536" x="4926013" y="1506538"/>
          <p14:tracePt t="96544" x="4918075" y="1506538"/>
          <p14:tracePt t="96551" x="4910138" y="1490663"/>
          <p14:tracePt t="96565" x="4910138" y="1482725"/>
          <p14:tracePt t="96573" x="4902200" y="1474788"/>
          <p14:tracePt t="96581" x="4894263" y="1466850"/>
          <p14:tracePt t="96588" x="4886325" y="1458913"/>
          <p14:tracePt t="96603" x="4878388" y="1443038"/>
          <p14:tracePt t="96611" x="4854575" y="1427163"/>
          <p14:tracePt t="96618" x="4838700" y="1419225"/>
          <p14:tracePt t="96626" x="4830763" y="1411288"/>
          <p14:tracePt t="96633" x="4814888" y="1403350"/>
          <p14:tracePt t="96641" x="4806950" y="1403350"/>
          <p14:tracePt t="96648" x="4799013" y="1395413"/>
          <p14:tracePt t="96656" x="4791075" y="1395413"/>
          <p14:tracePt t="96671" x="4783138" y="1395413"/>
          <p14:tracePt t="96686" x="4775200" y="1403350"/>
          <p14:tracePt t="96694" x="4775200" y="1411288"/>
          <p14:tracePt t="96700" x="4759325" y="1419225"/>
          <p14:tracePt t="96708" x="4759325" y="1435100"/>
          <p14:tracePt t="96715" x="4751388" y="1443038"/>
          <p14:tracePt t="96723" x="4743450" y="1458913"/>
          <p14:tracePt t="96731" x="4735513" y="1474788"/>
          <p14:tracePt t="96738" x="4735513" y="1482725"/>
          <p14:tracePt t="96747" x="4719638" y="1506538"/>
          <p14:tracePt t="96753" x="4719638" y="1522413"/>
          <p14:tracePt t="96761" x="4711700" y="1547813"/>
          <p14:tracePt t="96768" x="4711700" y="1563688"/>
          <p14:tracePt t="96776" x="4711700" y="1571625"/>
          <p14:tracePt t="96783" x="4703763" y="1595438"/>
          <p14:tracePt t="96791" x="4703763" y="1619250"/>
          <p14:tracePt t="96798" x="4703763" y="1651000"/>
          <p14:tracePt t="96805" x="4695825" y="1666875"/>
          <p14:tracePt t="96813" x="4695825" y="1698625"/>
          <p14:tracePt t="96821" x="4695825" y="1730375"/>
          <p14:tracePt t="96828" x="4695825" y="1754188"/>
          <p14:tracePt t="96835" x="4703763" y="1809750"/>
          <p14:tracePt t="96844" x="4711700" y="1833563"/>
          <p14:tracePt t="96850" x="4719638" y="1849438"/>
          <p14:tracePt t="96858" x="4719638" y="1857375"/>
          <p14:tracePt t="96865" x="4727575" y="1873250"/>
          <p14:tracePt t="96873" x="4735513" y="1873250"/>
          <p14:tracePt t="96881" x="4735513" y="1881188"/>
          <p14:tracePt t="96896" x="4743450" y="1890713"/>
          <p14:tracePt t="96903" x="4743450" y="1898650"/>
          <p14:tracePt t="96911" x="4751388" y="1898650"/>
          <p14:tracePt t="96918" x="4751388" y="1906588"/>
          <p14:tracePt t="96925" x="4759325" y="1914525"/>
          <p14:tracePt t="96933" x="4759325" y="1922463"/>
          <p14:tracePt t="96941" x="4767263" y="1922463"/>
          <p14:tracePt t="96963" x="4767263" y="1930400"/>
          <p14:tracePt t="96971" x="4775200" y="1930400"/>
          <p14:tracePt t="96987" x="4783138" y="1930400"/>
          <p14:tracePt t="97000" x="4791075" y="1930400"/>
          <p14:tracePt t="97008" x="4799013" y="1930400"/>
          <p14:tracePt t="97016" x="4799013" y="1938338"/>
          <p14:tracePt t="97031" x="4806950" y="1938338"/>
          <p14:tracePt t="97038" x="4806950" y="1946275"/>
          <p14:tracePt t="97045" x="4806950" y="1954213"/>
          <p14:tracePt t="97061" x="4806950" y="1962150"/>
          <p14:tracePt t="97068" x="4806950" y="1985963"/>
          <p14:tracePt t="97075" x="4799013" y="2041525"/>
          <p14:tracePt t="97083" x="4759325" y="2112963"/>
          <p14:tracePt t="97091" x="4719638" y="2208213"/>
          <p14:tracePt t="97098" x="4664075" y="2352675"/>
          <p14:tracePt t="97106" x="4592638" y="2551113"/>
          <p14:tracePt t="97113" x="4535488" y="2703513"/>
          <p14:tracePt t="97121" x="4503738" y="2878138"/>
          <p14:tracePt t="97128" x="4487863" y="2982913"/>
          <p14:tracePt t="97135" x="4479925" y="3038475"/>
          <p14:tracePt t="97144" x="4479925" y="3086100"/>
          <p14:tracePt t="97151" x="4487863" y="3117850"/>
          <p14:tracePt t="97157" x="4495800" y="3133725"/>
          <p14:tracePt t="97166" x="4503738" y="3141663"/>
          <p14:tracePt t="97173" x="4503738" y="3149600"/>
          <p14:tracePt t="97181" x="4511675" y="3157538"/>
          <p14:tracePt t="97188" x="4511675" y="3165475"/>
          <p14:tracePt t="97204" x="4511675" y="3173413"/>
          <p14:tracePt t="97218" x="4519613" y="3181350"/>
          <p14:tracePt t="97226" x="4519613" y="3189288"/>
          <p14:tracePt t="97234" x="4519613" y="3197225"/>
          <p14:tracePt t="97248" x="4519613" y="3213100"/>
          <p14:tracePt t="97264" x="4519613" y="3228975"/>
          <p14:tracePt t="97271" x="4519613" y="3236913"/>
          <p14:tracePt t="97278" x="4519613" y="3262313"/>
          <p14:tracePt t="97285" x="4519613" y="3278188"/>
          <p14:tracePt t="97300" x="4519613" y="3302000"/>
          <p14:tracePt t="97308" x="4519613" y="3325813"/>
          <p14:tracePt t="97316" x="4519613" y="3349625"/>
          <p14:tracePt t="97323" x="4519613" y="3405188"/>
          <p14:tracePt t="97331" x="4519613" y="3444875"/>
          <p14:tracePt t="97338" x="4519613" y="3492500"/>
          <p14:tracePt t="97346" x="4519613" y="3516313"/>
          <p14:tracePt t="97353" x="4519613" y="3540125"/>
          <p14:tracePt t="97361" x="4519613" y="3571875"/>
          <p14:tracePt t="97368" x="4519613" y="3595688"/>
          <p14:tracePt t="97376" x="4519613" y="3613150"/>
          <p14:tracePt t="97391" x="4519613" y="3621088"/>
          <p14:tracePt t="97421" x="4519613" y="3613150"/>
          <p14:tracePt t="97427" x="4519613" y="3587750"/>
          <p14:tracePt t="97436" x="4519613" y="3563938"/>
          <p14:tracePt t="97444" x="4519613" y="3532188"/>
          <p14:tracePt t="97451" x="4519613" y="3508375"/>
          <p14:tracePt t="97458" x="4519613" y="3476625"/>
          <p14:tracePt t="97466" x="4519613" y="3444875"/>
          <p14:tracePt t="97473" x="4519613" y="3421063"/>
          <p14:tracePt t="97481" x="4511675" y="3389313"/>
          <p14:tracePt t="97488" x="4511675" y="3381375"/>
          <p14:tracePt t="97496" x="4503738" y="3357563"/>
          <p14:tracePt t="97503" x="4503738" y="3341688"/>
          <p14:tracePt t="97511" x="4495800" y="3325813"/>
          <p14:tracePt t="97518" x="4495800" y="3309938"/>
          <p14:tracePt t="97526" x="4487863" y="3309938"/>
          <p14:tracePt t="97534" x="4487863" y="3302000"/>
          <p14:tracePt t="97551" x="4479925" y="3302000"/>
          <p14:tracePt t="97563" x="4471988" y="3302000"/>
          <p14:tracePt t="97570" x="4456113" y="3325813"/>
          <p14:tracePt t="97578" x="4448175" y="3333750"/>
          <p14:tracePt t="97585" x="4424363" y="3341688"/>
          <p14:tracePt t="97594" x="4424363" y="3357563"/>
          <p14:tracePt t="97601" x="4408488" y="3365500"/>
          <p14:tracePt t="97608" x="4392613" y="3389313"/>
          <p14:tracePt t="97615" x="4384675" y="3405188"/>
          <p14:tracePt t="97623" x="4360863" y="3429000"/>
          <p14:tracePt t="97630" x="4329113" y="3468688"/>
          <p14:tracePt t="97638" x="4313238" y="3500438"/>
          <p14:tracePt t="97647" x="4305300" y="3540125"/>
          <p14:tracePt t="97653" x="4289425" y="3571875"/>
          <p14:tracePt t="97661" x="4281488" y="3595688"/>
          <p14:tracePt t="97668" x="4281488" y="3629025"/>
          <p14:tracePt t="97676" x="4281488" y="3644900"/>
          <p14:tracePt t="97683" x="4281488" y="3660775"/>
          <p14:tracePt t="97692" x="4281488" y="3676650"/>
          <p14:tracePt t="97698" x="4281488" y="3684588"/>
          <p14:tracePt t="97706" x="4281488" y="3692525"/>
          <p14:tracePt t="97713" x="4289425" y="3692525"/>
          <p14:tracePt t="97728" x="4305300" y="3692525"/>
          <p14:tracePt t="97735" x="4329113" y="3692525"/>
          <p14:tracePt t="97744" x="4344988" y="3692525"/>
          <p14:tracePt t="97751" x="4368800" y="3684588"/>
          <p14:tracePt t="97758" x="4408488" y="3668713"/>
          <p14:tracePt t="97766" x="4440238" y="3644900"/>
          <p14:tracePt t="97773" x="4487863" y="3621088"/>
          <p14:tracePt t="97780" x="4535488" y="3587750"/>
          <p14:tracePt t="97788" x="4567238" y="3563938"/>
          <p14:tracePt t="97796" x="4592638" y="3532188"/>
          <p14:tracePt t="97803" x="4616450" y="3508375"/>
          <p14:tracePt t="97811" x="4624388" y="3492500"/>
          <p14:tracePt t="97818" x="4624388" y="3476625"/>
          <p14:tracePt t="97826" x="4632325" y="3468688"/>
          <p14:tracePt t="97833" x="4632325" y="3460750"/>
          <p14:tracePt t="97841" x="4632325" y="3452813"/>
          <p14:tracePt t="97848" x="4640263" y="3444875"/>
          <p14:tracePt t="97878" x="4640263" y="3436938"/>
          <p14:tracePt t="97885" x="4632325" y="3436938"/>
          <p14:tracePt t="97900" x="4624388" y="3436938"/>
          <p14:tracePt t="97909" x="4608513" y="3436938"/>
          <p14:tracePt t="97915" x="4592638" y="3436938"/>
          <p14:tracePt t="97924" x="4576763" y="3436938"/>
          <p14:tracePt t="97930" x="4559300" y="3436938"/>
          <p14:tracePt t="97938" x="4551363" y="3436938"/>
          <p14:tracePt t="97946" x="4543425" y="3436938"/>
          <p14:tracePt t="97953" x="4535488" y="3436938"/>
          <p14:tracePt t="97960" x="4527550" y="3436938"/>
          <p14:tracePt t="98141" x="0" y="0"/>
        </p14:tracePtLst>
        <p14:tracePtLst>
          <p14:tracePt t="98787" x="5603875" y="1466850"/>
          <p14:tracePt t="98823" x="5611813" y="1466850"/>
          <p14:tracePt t="98831" x="5619750" y="1474788"/>
          <p14:tracePt t="98839" x="5627688" y="1498600"/>
          <p14:tracePt t="98848" x="5635625" y="1514475"/>
          <p14:tracePt t="98853" x="5643563" y="1547813"/>
          <p14:tracePt t="98862" x="5651500" y="1579563"/>
          <p14:tracePt t="98868" x="5667375" y="1603375"/>
          <p14:tracePt t="98879" x="5676900" y="1643063"/>
          <p14:tracePt t="98883" x="5684838" y="1658938"/>
          <p14:tracePt t="98893" x="5692775" y="1682750"/>
          <p14:tracePt t="98898" x="5700713" y="1706563"/>
          <p14:tracePt t="98906" x="5708650" y="1738313"/>
          <p14:tracePt t="98913" x="5716588" y="1762125"/>
          <p14:tracePt t="98921" x="5716588" y="1785938"/>
          <p14:tracePt t="98930" x="5724525" y="1793875"/>
          <p14:tracePt t="98937" x="5732463" y="1801813"/>
          <p14:tracePt t="98943" x="5732463" y="1809750"/>
          <p14:tracePt t="98960" x="5740400" y="1809750"/>
          <p14:tracePt t="98966" x="5740400" y="1817688"/>
          <p14:tracePt t="98988" x="5748338" y="1817688"/>
          <p14:tracePt t="98995" x="5764213" y="1809750"/>
          <p14:tracePt t="99003" x="5780088" y="1801813"/>
          <p14:tracePt t="99011" x="5803900" y="1785938"/>
          <p14:tracePt t="99020" x="5843588" y="1762125"/>
          <p14:tracePt t="99026" x="5891213" y="1738313"/>
          <p14:tracePt t="99034" x="5930900" y="1722438"/>
          <p14:tracePt t="99041" x="5978525" y="1690688"/>
          <p14:tracePt t="99049" x="5994400" y="1666875"/>
          <p14:tracePt t="99055" x="6026150" y="1643063"/>
          <p14:tracePt t="99063" x="6043613" y="1619250"/>
          <p14:tracePt t="99070" x="6051550" y="1603375"/>
          <p14:tracePt t="99079" x="6067425" y="1571625"/>
          <p14:tracePt t="99086" x="6067425" y="1547813"/>
          <p14:tracePt t="99093" x="6067425" y="1530350"/>
          <p14:tracePt t="99101" x="6067425" y="1522413"/>
          <p14:tracePt t="99109" x="6067425" y="1498600"/>
          <p14:tracePt t="99115" x="6067425" y="1474788"/>
          <p14:tracePt t="99124" x="6059488" y="1466850"/>
          <p14:tracePt t="99131" x="6051550" y="1458913"/>
          <p14:tracePt t="99138" x="6043613" y="1443038"/>
          <p14:tracePt t="99145" x="6026150" y="1435100"/>
          <p14:tracePt t="99162" x="6018213" y="1427163"/>
          <p14:tracePt t="99168" x="6002338" y="1427163"/>
          <p14:tracePt t="99176" x="6002338" y="1419225"/>
          <p14:tracePt t="99183" x="5986463" y="1411288"/>
          <p14:tracePt t="99191" x="5978525" y="1411288"/>
          <p14:tracePt t="99198" x="5970588" y="1411288"/>
          <p14:tracePt t="99205" x="5962650" y="1403350"/>
          <p14:tracePt t="99220" x="5954713" y="1403350"/>
          <p14:tracePt t="99228" x="5946775" y="1403350"/>
          <p14:tracePt t="99236" x="5938838" y="1395413"/>
          <p14:tracePt t="99243" x="5930900" y="1395413"/>
          <p14:tracePt t="99251" x="5922963" y="1395413"/>
          <p14:tracePt t="99259" x="5907088" y="1395413"/>
          <p14:tracePt t="99266" x="5883275" y="1395413"/>
          <p14:tracePt t="99274" x="5867400" y="1395413"/>
          <p14:tracePt t="99281" x="5859463" y="1411288"/>
          <p14:tracePt t="99288" x="5843588" y="1419225"/>
          <p14:tracePt t="99295" x="5835650" y="1427163"/>
          <p14:tracePt t="99303" x="5827713" y="1443038"/>
          <p14:tracePt t="99312" x="5827713" y="1450975"/>
          <p14:tracePt t="99318" x="5819775" y="1466850"/>
          <p14:tracePt t="99325" x="5811838" y="1474788"/>
          <p14:tracePt t="99333" x="5803900" y="1482725"/>
          <p14:tracePt t="99341" x="5803900" y="1498600"/>
          <p14:tracePt t="99356" x="5803900" y="1506538"/>
          <p14:tracePt t="99363" x="5795963" y="1506538"/>
          <p14:tracePt t="99386" x="5795963" y="1514475"/>
          <p14:tracePt t="99475" x="5795963" y="1522413"/>
          <p14:tracePt t="99484" x="0" y="0"/>
        </p14:tracePtLst>
        <p14:tracePtLst>
          <p14:tracePt t="99980" x="5468938" y="3381375"/>
          <p14:tracePt t="99985" x="5461000" y="3381375"/>
          <p14:tracePt t="99993" x="5453063" y="3381375"/>
          <p14:tracePt t="100009" x="5445125" y="3373438"/>
          <p14:tracePt t="100015" x="5437188" y="3373438"/>
          <p14:tracePt t="100030" x="5421313" y="3373438"/>
          <p14:tracePt t="100038" x="5405438" y="3381375"/>
          <p14:tracePt t="100045" x="5397500" y="3397250"/>
          <p14:tracePt t="100053" x="5381625" y="3405188"/>
          <p14:tracePt t="100061" x="5373688" y="3413125"/>
          <p14:tracePt t="100068" x="5357813" y="3421063"/>
          <p14:tracePt t="100075" x="5357813" y="3436938"/>
          <p14:tracePt t="100083" x="5349875" y="3444875"/>
          <p14:tracePt t="100092" x="5349875" y="3452813"/>
          <p14:tracePt t="100098" x="5341938" y="3468688"/>
          <p14:tracePt t="100105" x="5341938" y="3484563"/>
          <p14:tracePt t="100113" x="5341938" y="3500438"/>
          <p14:tracePt t="100121" x="5341938" y="3516313"/>
          <p14:tracePt t="100129" x="5341938" y="3524250"/>
          <p14:tracePt t="100136" x="5341938" y="3532188"/>
          <p14:tracePt t="100143" x="5341938" y="3548063"/>
          <p14:tracePt t="100159" x="5341938" y="3556000"/>
          <p14:tracePt t="100166" x="5349875" y="3556000"/>
          <p14:tracePt t="100181" x="5357813" y="3556000"/>
          <p14:tracePt t="100188" x="5373688" y="3556000"/>
          <p14:tracePt t="100195" x="5397500" y="3556000"/>
          <p14:tracePt t="100203" x="5429250" y="3556000"/>
          <p14:tracePt t="100211" x="5461000" y="3548063"/>
          <p14:tracePt t="100218" x="5492750" y="3540125"/>
          <p14:tracePt t="100225" x="5540375" y="3524250"/>
          <p14:tracePt t="100233" x="5588000" y="3516313"/>
          <p14:tracePt t="100241" x="5611813" y="3508375"/>
          <p14:tracePt t="100248" x="5651500" y="3492500"/>
          <p14:tracePt t="100255" x="5684838" y="3476625"/>
          <p14:tracePt t="100263" x="5700713" y="3460750"/>
          <p14:tracePt t="100270" x="5708650" y="3444875"/>
          <p14:tracePt t="100278" x="5716588" y="3429000"/>
          <p14:tracePt t="100286" x="5724525" y="3413125"/>
          <p14:tracePt t="100294" x="5724525" y="3397250"/>
          <p14:tracePt t="100303" x="5724525" y="3389313"/>
          <p14:tracePt t="100308" x="5724525" y="3373438"/>
          <p14:tracePt t="100315" x="5724525" y="3357563"/>
          <p14:tracePt t="100324" x="5708650" y="3341688"/>
          <p14:tracePt t="100331" x="5700713" y="3333750"/>
          <p14:tracePt t="100338" x="5692775" y="3333750"/>
          <p14:tracePt t="100345" x="5676900" y="3333750"/>
          <p14:tracePt t="100353" x="5667375" y="3325813"/>
          <p14:tracePt t="100361" x="5651500" y="3325813"/>
          <p14:tracePt t="100368" x="5627688" y="3325813"/>
          <p14:tracePt t="100375" x="5595938" y="3325813"/>
          <p14:tracePt t="100383" x="5572125" y="3325813"/>
          <p14:tracePt t="100391" x="5556250" y="3325813"/>
          <p14:tracePt t="100398" x="5532438" y="3325813"/>
          <p14:tracePt t="100405" x="5492750" y="3333750"/>
          <p14:tracePt t="100413" x="5468938" y="3349625"/>
          <p14:tracePt t="100420" x="5445125" y="3365500"/>
          <p14:tracePt t="100428" x="5413375" y="3381375"/>
          <p14:tracePt t="100435" x="5389563" y="3413125"/>
          <p14:tracePt t="100443" x="5349875" y="3452813"/>
          <p14:tracePt t="100451" x="5334000" y="3468688"/>
          <p14:tracePt t="100458" x="5310188" y="3492500"/>
          <p14:tracePt t="100465" x="5268913" y="3540125"/>
          <p14:tracePt t="100473" x="5229225" y="3579813"/>
          <p14:tracePt t="100481" x="5189538" y="3636963"/>
          <p14:tracePt t="100488" x="5149850" y="3684588"/>
          <p14:tracePt t="100495" x="5110163" y="3724275"/>
          <p14:tracePt t="100503" x="5086350" y="3748088"/>
          <p14:tracePt t="100511" x="5046663" y="3803650"/>
          <p14:tracePt t="100519" x="4999038" y="3859213"/>
          <p14:tracePt t="100525" x="4951413" y="3914775"/>
          <p14:tracePt t="100533" x="4902200" y="3963988"/>
          <p14:tracePt t="100541" x="4854575" y="4027488"/>
          <p14:tracePt t="100548" x="4806950" y="4067175"/>
          <p14:tracePt t="100555" x="4751388" y="4114800"/>
          <p14:tracePt t="100563" x="4687888" y="4162425"/>
          <p14:tracePt t="100571" x="4616450" y="4217988"/>
          <p14:tracePt t="100578" x="4543425" y="4257675"/>
          <p14:tracePt t="100585" x="4479925" y="4306888"/>
          <p14:tracePt t="100593" x="4400550" y="4346575"/>
          <p14:tracePt t="100600" x="4344988" y="4370388"/>
          <p14:tracePt t="100608" x="4200525" y="4425950"/>
          <p14:tracePt t="100615" x="4152900" y="4441825"/>
          <p14:tracePt t="100624" x="4121150" y="4441825"/>
          <p14:tracePt t="100630" x="4097338" y="4441825"/>
          <p14:tracePt t="100638" x="4081463" y="4441825"/>
          <p14:tracePt t="100640" x="0" y="0"/>
        </p14:tracePtLst>
        <p14:tracePtLst>
          <p14:tracePt t="101090" x="2400300" y="4729163"/>
          <p14:tracePt t="101170" x="2408238" y="4729163"/>
          <p14:tracePt t="101178" x="2424113" y="4729163"/>
          <p14:tracePt t="101186" x="2479675" y="4737100"/>
          <p14:tracePt t="101194" x="2551113" y="4737100"/>
          <p14:tracePt t="101201" x="2622550" y="4745038"/>
          <p14:tracePt t="101210" x="2725738" y="4745038"/>
          <p14:tracePt t="101215" x="2862263" y="4752975"/>
          <p14:tracePt t="101225" x="2957513" y="4752975"/>
          <p14:tracePt t="101230" x="3084513" y="4752975"/>
          <p14:tracePt t="101240" x="3213100" y="4752975"/>
          <p14:tracePt t="101245" x="3348038" y="4752975"/>
          <p14:tracePt t="101255" x="3476625" y="4752975"/>
          <p14:tracePt t="101261" x="3587750" y="4752975"/>
          <p14:tracePt t="101268" x="3690938" y="4752975"/>
          <p14:tracePt t="101276" x="3786188" y="4752975"/>
          <p14:tracePt t="101285" x="3859213" y="4752975"/>
          <p14:tracePt t="101291" x="3954463" y="4745038"/>
          <p14:tracePt t="101298" x="4049713" y="4737100"/>
          <p14:tracePt t="101306" x="4137025" y="4729163"/>
          <p14:tracePt t="101313" x="4233863" y="4729163"/>
          <p14:tracePt t="101320" x="4297363" y="4729163"/>
          <p14:tracePt t="101328" x="4384675" y="4721225"/>
          <p14:tracePt t="101336" x="4464050" y="4721225"/>
          <p14:tracePt t="101343" x="4551363" y="4721225"/>
          <p14:tracePt t="101351" x="4616450" y="4721225"/>
          <p14:tracePt t="101358" x="4687888" y="4721225"/>
          <p14:tracePt t="101365" x="4767263" y="4721225"/>
          <p14:tracePt t="101374" x="4838700" y="4721225"/>
          <p14:tracePt t="101381" x="4894263" y="4721225"/>
          <p14:tracePt t="101388" x="4975225" y="4721225"/>
          <p14:tracePt t="101395" x="5070475" y="4721225"/>
          <p14:tracePt t="101403" x="5165725" y="4713288"/>
          <p14:tracePt t="101410" x="5260975" y="4713288"/>
          <p14:tracePt t="101418" x="5365750" y="4713288"/>
          <p14:tracePt t="101426" x="5445125" y="4705350"/>
          <p14:tracePt t="101433" x="5540375" y="4705350"/>
          <p14:tracePt t="101441" x="5635625" y="4705350"/>
          <p14:tracePt t="101448" x="5716588" y="4705350"/>
          <p14:tracePt t="101455" x="5811838" y="4705350"/>
          <p14:tracePt t="101463" x="5899150" y="4705350"/>
          <p14:tracePt t="101471" x="5970588" y="4705350"/>
          <p14:tracePt t="101478" x="6059488" y="4705350"/>
          <p14:tracePt t="101485" x="6122988" y="4705350"/>
          <p14:tracePt t="101493" x="6202363" y="4705350"/>
          <p14:tracePt t="101501" x="6289675" y="4705350"/>
          <p14:tracePt t="101508" x="6361113" y="4705350"/>
          <p14:tracePt t="101515" x="6442075" y="4705350"/>
          <p14:tracePt t="101524" x="6489700" y="4705350"/>
          <p14:tracePt t="101531" x="6537325" y="4705350"/>
          <p14:tracePt t="101538" x="6577013" y="4705350"/>
          <p14:tracePt t="101545" x="6608763" y="4705350"/>
          <p14:tracePt t="101552" x="6632575" y="4705350"/>
          <p14:tracePt t="101560" x="6648450" y="4705350"/>
          <p14:tracePt t="101568" x="6656388" y="4705350"/>
          <p14:tracePt t="101576" x="6664325" y="4705350"/>
          <p14:tracePt t="101582" x="6672263" y="4705350"/>
          <p14:tracePt t="101598" x="6680200" y="4705350"/>
          <p14:tracePt t="101605" x="6688138" y="4705350"/>
          <p14:tracePt t="101621" x="6696075" y="4705350"/>
          <p14:tracePt t="101635" x="6704013" y="4705350"/>
          <p14:tracePt t="101658" x="6711950" y="4705350"/>
          <p14:tracePt t="101696" x="6719888" y="4705350"/>
          <p14:tracePt t="101726" x="6727825" y="4705350"/>
          <p14:tracePt t="101756" x="6735763" y="4705350"/>
          <p14:tracePt t="102798" x="6735763" y="4697413"/>
          <p14:tracePt t="102813" x="6727825" y="4697413"/>
          <p14:tracePt t="102822" x="6719888" y="4689475"/>
          <p14:tracePt t="102828" x="6704013" y="4681538"/>
          <p14:tracePt t="102835" x="6688138" y="4681538"/>
          <p14:tracePt t="102845" x="6672263" y="4681538"/>
          <p14:tracePt t="102852" x="6656388" y="4681538"/>
          <p14:tracePt t="102860" x="6640513" y="4673600"/>
          <p14:tracePt t="102865" x="6624638" y="4665663"/>
          <p14:tracePt t="102875" x="6608763" y="4665663"/>
          <p14:tracePt t="102882" x="6600825" y="4665663"/>
          <p14:tracePt t="102894" x="6577013" y="4657725"/>
          <p14:tracePt t="102897" x="6561138" y="4649788"/>
          <p14:tracePt t="102905" x="6537325" y="4641850"/>
          <p14:tracePt t="102912" x="6521450" y="4641850"/>
          <p14:tracePt t="102918" x="6505575" y="4633913"/>
          <p14:tracePt t="102925" x="6489700" y="4624388"/>
          <p14:tracePt t="102934" x="6465888" y="4624388"/>
          <p14:tracePt t="102943" x="6442075" y="4616450"/>
          <p14:tracePt t="102948" x="6410325" y="4616450"/>
          <p14:tracePt t="102959" x="6376988" y="4616450"/>
          <p14:tracePt t="102965" x="6361113" y="4616450"/>
          <p14:tracePt t="102974" x="6337300" y="4608513"/>
          <p14:tracePt t="102980" x="6313488" y="4600575"/>
          <p14:tracePt t="102986" x="6257925" y="4592638"/>
          <p14:tracePt t="102994" x="6234113" y="4584700"/>
          <p14:tracePt t="103001" x="6178550" y="4568825"/>
          <p14:tracePt t="103009" x="6138863" y="4560888"/>
          <p14:tracePt t="103017" x="6083300" y="4552950"/>
          <p14:tracePt t="103023" x="6026150" y="4545013"/>
          <p14:tracePt t="103032" x="5994400" y="4545013"/>
          <p14:tracePt t="103039" x="5946775" y="4537075"/>
          <p14:tracePt t="103045" x="5899150" y="4529138"/>
          <p14:tracePt t="103054" x="5867400" y="4529138"/>
          <p14:tracePt t="103061" x="5827713" y="4521200"/>
          <p14:tracePt t="103071" x="5788025" y="4513263"/>
          <p14:tracePt t="103077" x="5748338" y="4505325"/>
          <p14:tracePt t="103085" x="5724525" y="4505325"/>
          <p14:tracePt t="103091" x="5700713" y="4497388"/>
          <p14:tracePt t="103099" x="5667375" y="4489450"/>
          <p14:tracePt t="103105" x="5635625" y="4489450"/>
          <p14:tracePt t="103115" x="5603875" y="4489450"/>
          <p14:tracePt t="103121" x="5564188" y="4481513"/>
          <p14:tracePt t="103130" x="5532438" y="4481513"/>
          <p14:tracePt t="103137" x="5500688" y="4481513"/>
          <p14:tracePt t="103144" x="5461000" y="4481513"/>
          <p14:tracePt t="103152" x="5405438" y="4481513"/>
          <p14:tracePt t="103160" x="5349875" y="4481513"/>
          <p14:tracePt t="103165" x="5284788" y="4489450"/>
          <p14:tracePt t="103175" x="5221288" y="4497388"/>
          <p14:tracePt t="103181" x="5126038" y="4497388"/>
          <p14:tracePt t="103192" x="5046663" y="4505325"/>
          <p14:tracePt t="103196" x="4983163" y="4505325"/>
          <p14:tracePt t="103204" x="4933950" y="4513263"/>
          <p14:tracePt t="103211" x="4878388" y="4513263"/>
          <p14:tracePt t="103220" x="4822825" y="4521200"/>
          <p14:tracePt t="103227" x="4775200" y="4529138"/>
          <p14:tracePt t="103233" x="4735513" y="4529138"/>
          <p14:tracePt t="103244" x="4703763" y="4537075"/>
          <p14:tracePt t="103248" x="4664075" y="4537075"/>
          <p14:tracePt t="103258" x="4624388" y="4537075"/>
          <p14:tracePt t="103263" x="4584700" y="4537075"/>
          <p14:tracePt t="103276" x="4519613" y="4537075"/>
          <p14:tracePt t="103279" x="4464050" y="4537075"/>
          <p14:tracePt t="103286" x="4408488" y="4537075"/>
          <p14:tracePt t="103293" x="4337050" y="4537075"/>
          <p14:tracePt t="103301" x="4265613" y="4537075"/>
          <p14:tracePt t="103309" x="4176713" y="4537075"/>
          <p14:tracePt t="103317" x="4105275" y="4537075"/>
          <p14:tracePt t="103324" x="4017963" y="4537075"/>
          <p14:tracePt t="103332" x="3930650" y="4537075"/>
          <p14:tracePt t="103339" x="3859213" y="4537075"/>
          <p14:tracePt t="103345" x="3794125" y="4545013"/>
          <p14:tracePt t="103353" x="3738563" y="4545013"/>
          <p14:tracePt t="103362" x="3675063" y="4560888"/>
          <p14:tracePt t="103368" x="3619500" y="4568825"/>
          <p14:tracePt t="103375" x="3556000" y="4584700"/>
          <p14:tracePt t="103383" x="3484563" y="4592638"/>
          <p14:tracePt t="103392" x="3451225" y="4600575"/>
          <p14:tracePt t="103398" x="3403600" y="4616450"/>
          <p14:tracePt t="103406" x="3348038" y="4624388"/>
          <p14:tracePt t="103413" x="3308350" y="4633913"/>
          <p14:tracePt t="103421" x="3260725" y="4641850"/>
          <p14:tracePt t="103428" x="3228975" y="4649788"/>
          <p14:tracePt t="103435" x="3197225" y="4657725"/>
          <p14:tracePt t="103443" x="3173413" y="4665663"/>
          <p14:tracePt t="103451" x="3157538" y="4665663"/>
          <p14:tracePt t="103458" x="3149600" y="4665663"/>
          <p14:tracePt t="103465" x="3133725" y="4673600"/>
          <p14:tracePt t="103474" x="3117850" y="4673600"/>
          <p14:tracePt t="103480" x="3109913" y="4681538"/>
          <p14:tracePt t="103490" x="3100388" y="4681538"/>
          <p14:tracePt t="103495" x="3092450" y="4681538"/>
          <p14:tracePt t="103503" x="3068638" y="4681538"/>
          <p14:tracePt t="103510" x="3044825" y="4681538"/>
          <p14:tracePt t="103519" x="3021013" y="4681538"/>
          <p14:tracePt t="103525" x="3005138" y="4681538"/>
          <p14:tracePt t="103533" x="2981325" y="4681538"/>
          <p14:tracePt t="103541" x="2949575" y="4681538"/>
          <p14:tracePt t="103548" x="2933700" y="4681538"/>
          <p14:tracePt t="103556" x="2901950" y="4681538"/>
          <p14:tracePt t="103563" x="2878138" y="4681538"/>
          <p14:tracePt t="103571" x="2846388" y="4681538"/>
          <p14:tracePt t="103578" x="2830513" y="4681538"/>
          <p14:tracePt t="103585" x="2806700" y="4681538"/>
          <p14:tracePt t="103592" x="2798763" y="4681538"/>
          <p14:tracePt t="103601" x="2782888" y="4681538"/>
          <p14:tracePt t="103608" x="2767013" y="4681538"/>
          <p14:tracePt t="103615" x="2759075" y="4681538"/>
          <p14:tracePt t="103623" x="2751138" y="4681538"/>
          <p14:tracePt t="103630" x="2741613" y="4681538"/>
          <p14:tracePt t="103639" x="2717800" y="4681538"/>
          <p14:tracePt t="103645" x="2701925" y="4681538"/>
          <p14:tracePt t="103653" x="2686050" y="4681538"/>
          <p14:tracePt t="103662" x="2662238" y="4681538"/>
          <p14:tracePt t="103668" x="2646363" y="4689475"/>
          <p14:tracePt t="103676" x="2622550" y="4705350"/>
          <p14:tracePt t="103683" x="2598738" y="4713288"/>
          <p14:tracePt t="103692" x="2582863" y="4713288"/>
          <p14:tracePt t="103698" x="2582863" y="4721225"/>
          <p14:tracePt t="103825" x="2590800" y="4721225"/>
          <p14:tracePt t="103856" x="2598738" y="4721225"/>
          <p14:tracePt t="104095" x="2598738" y="4705350"/>
          <p14:tracePt t="104104" x="2598738" y="4681538"/>
          <p14:tracePt t="104110" x="2590800" y="4649788"/>
          <p14:tracePt t="104118" x="2590800" y="4633913"/>
          <p14:tracePt t="104125" x="2574925" y="4600575"/>
          <p14:tracePt t="104133" x="2559050" y="4560888"/>
          <p14:tracePt t="104142" x="2551113" y="4537075"/>
          <p14:tracePt t="104148" x="2535238" y="4513263"/>
          <p14:tracePt t="104155" x="2519363" y="4497388"/>
          <p14:tracePt t="104163" x="2519363" y="4481513"/>
          <p14:tracePt t="104173" x="2511425" y="4473575"/>
          <p14:tracePt t="104179" x="2495550" y="4441825"/>
          <p14:tracePt t="104187" x="2495550" y="4425950"/>
          <p14:tracePt t="104194" x="2495550" y="4418013"/>
          <p14:tracePt t="104202" x="2487613" y="4402138"/>
          <p14:tracePt t="104209" x="2487613" y="4394200"/>
          <p14:tracePt t="104217" x="2487613" y="4386263"/>
          <p14:tracePt t="104225" x="2487613" y="4378325"/>
          <p14:tracePt t="104554" x="2487613" y="4370388"/>
          <p14:tracePt t="104560" x="2503488" y="4362450"/>
          <p14:tracePt t="104568" x="2535238" y="4330700"/>
          <p14:tracePt t="104575" x="2574925" y="4314825"/>
          <p14:tracePt t="104583" x="2614613" y="4291013"/>
          <p14:tracePt t="104591" x="2662238" y="4265613"/>
          <p14:tracePt t="104598" x="2709863" y="4241800"/>
          <p14:tracePt t="104605" x="2767013" y="4217988"/>
          <p14:tracePt t="104613" x="2822575" y="4202113"/>
          <p14:tracePt t="104625" x="2862263" y="4194175"/>
          <p14:tracePt t="104629" x="2894013" y="4194175"/>
          <p14:tracePt t="104636" x="2925763" y="4194175"/>
          <p14:tracePt t="104643" x="2949575" y="4194175"/>
          <p14:tracePt t="104650" x="2965450" y="4194175"/>
          <p14:tracePt t="104658" x="2973388" y="4194175"/>
          <p14:tracePt t="104665" x="2981325" y="4202113"/>
          <p14:tracePt t="104673" x="2989263" y="4202113"/>
          <p14:tracePt t="104681" x="2989263" y="4210050"/>
          <p14:tracePt t="104688" x="2997200" y="4217988"/>
          <p14:tracePt t="104695" x="3005138" y="4241800"/>
          <p14:tracePt t="104703" x="3005138" y="4257675"/>
          <p14:tracePt t="104711" x="3013075" y="4291013"/>
          <p14:tracePt t="104718" x="3021013" y="4330700"/>
          <p14:tracePt t="104725" x="3021013" y="4362450"/>
          <p14:tracePt t="104733" x="3028950" y="4394200"/>
          <p14:tracePt t="104741" x="3028950" y="4425950"/>
          <p14:tracePt t="104748" x="3036888" y="4449763"/>
          <p14:tracePt t="104756" x="3036888" y="4489450"/>
          <p14:tracePt t="104763" x="3036888" y="4521200"/>
          <p14:tracePt t="104773" x="3036888" y="4545013"/>
          <p14:tracePt t="104778" x="3036888" y="4560888"/>
          <p14:tracePt t="104785" x="3028950" y="4568825"/>
          <p14:tracePt t="104793" x="3021013" y="4584700"/>
          <p14:tracePt t="104801" x="3005138" y="4608513"/>
          <p14:tracePt t="104808" x="2997200" y="4616450"/>
          <p14:tracePt t="104815" x="2981325" y="4633913"/>
          <p14:tracePt t="104824" x="2965450" y="4641850"/>
          <p14:tracePt t="104831" x="2957513" y="4657725"/>
          <p14:tracePt t="104838" x="2933700" y="4657725"/>
          <p14:tracePt t="104846" x="2909888" y="4665663"/>
          <p14:tracePt t="104853" x="2894013" y="4673600"/>
          <p14:tracePt t="104861" x="2862263" y="4681538"/>
          <p14:tracePt t="104872" x="2838450" y="4681538"/>
          <p14:tracePt t="104875" x="2806700" y="4681538"/>
          <p14:tracePt t="104884" x="2759075" y="4689475"/>
          <p14:tracePt t="104891" x="2725738" y="4689475"/>
          <p14:tracePt t="104898" x="2686050" y="4689475"/>
          <p14:tracePt t="104906" x="2662238" y="4689475"/>
          <p14:tracePt t="104913" x="2638425" y="4689475"/>
          <p14:tracePt t="104921" x="2622550" y="4689475"/>
          <p14:tracePt t="104928" x="2582863" y="4689475"/>
          <p14:tracePt t="104935" x="2566988" y="4689475"/>
          <p14:tracePt t="104943" x="2559050" y="4689475"/>
          <p14:tracePt t="104951" x="2551113" y="4689475"/>
          <p14:tracePt t="104958" x="2543175" y="4681538"/>
          <p14:tracePt t="104975" x="2535238" y="4673600"/>
          <p14:tracePt t="104988" x="2527300" y="4673600"/>
          <p14:tracePt t="105004" x="2519363" y="4665663"/>
          <p14:tracePt t="105025" x="2519363" y="4657725"/>
          <p14:tracePt t="105041" x="2511425" y="4649788"/>
          <p14:tracePt t="105048" x="2511425" y="4633913"/>
          <p14:tracePt t="105055" x="2511425" y="4616450"/>
          <p14:tracePt t="105063" x="2511425" y="4608513"/>
          <p14:tracePt t="105071" x="2511425" y="4592638"/>
          <p14:tracePt t="105078" x="2511425" y="4568825"/>
          <p14:tracePt t="105086" x="2511425" y="4552950"/>
          <p14:tracePt t="105093" x="2511425" y="4529138"/>
          <p14:tracePt t="105101" x="2511425" y="4513263"/>
          <p14:tracePt t="105108" x="2511425" y="4497388"/>
          <p14:tracePt t="105116" x="2511425" y="4473575"/>
          <p14:tracePt t="105123" x="2519363" y="4457700"/>
          <p14:tracePt t="105131" x="2519363" y="4441825"/>
          <p14:tracePt t="105138" x="2527300" y="4425950"/>
          <p14:tracePt t="105145" x="2543175" y="4410075"/>
          <p14:tracePt t="105153" x="2543175" y="4402138"/>
          <p14:tracePt t="105161" x="2559050" y="4378325"/>
          <p14:tracePt t="105168" x="2566988" y="4362450"/>
          <p14:tracePt t="105175" x="2582863" y="4354513"/>
          <p14:tracePt t="105182" x="2606675" y="4322763"/>
          <p14:tracePt t="105190" x="2638425" y="4298950"/>
          <p14:tracePt t="105198" x="2701925" y="4249738"/>
          <p14:tracePt t="105206" x="2751138" y="4210050"/>
          <p14:tracePt t="105213" x="2790825" y="4186238"/>
          <p14:tracePt t="105221" x="2854325" y="4138613"/>
          <p14:tracePt t="105228" x="2909888" y="4098925"/>
          <p14:tracePt t="105235" x="2949575" y="4067175"/>
          <p14:tracePt t="105242" x="2997200" y="4035425"/>
          <p14:tracePt t="105251" x="3036888" y="3995738"/>
          <p14:tracePt t="105252" x="0" y="0"/>
        </p14:tracePtLst>
        <p14:tracePtLst>
          <p14:tracePt t="105792" x="8299450" y="630238"/>
          <p14:tracePt t="105843" x="8291513" y="630238"/>
          <p14:tracePt t="105852" x="8283575" y="630238"/>
          <p14:tracePt t="105859" x="8267700" y="638175"/>
          <p14:tracePt t="105865" x="8259763" y="646113"/>
          <p14:tracePt t="105875" x="8235950" y="654050"/>
          <p14:tracePt t="105892" x="8210550" y="669925"/>
          <p14:tracePt t="105895" x="8186738" y="693738"/>
          <p14:tracePt t="105905" x="8170863" y="701675"/>
          <p14:tracePt t="105912" x="8147050" y="725488"/>
          <p14:tracePt t="105920" x="8123238" y="733425"/>
          <p14:tracePt t="105926" x="8107363" y="749300"/>
          <p14:tracePt t="105934" x="8091488" y="773113"/>
          <p14:tracePt t="105942" x="8067675" y="788988"/>
          <p14:tracePt t="105949" x="8051800" y="804863"/>
          <p14:tracePt t="105956" x="8035925" y="828675"/>
          <p14:tracePt t="105963" x="8004175" y="869950"/>
          <p14:tracePt t="105974" x="7996238" y="869950"/>
          <p14:tracePt t="105978" x="7996238" y="877888"/>
          <p14:tracePt t="105988" x="7996238" y="885825"/>
          <p14:tracePt t="105993" x="7996238" y="893763"/>
          <p14:tracePt t="106016" x="7996238" y="901700"/>
          <p14:tracePt t="106031" x="7996238" y="909638"/>
          <p14:tracePt t="106038" x="8004175" y="909638"/>
          <p14:tracePt t="106047" x="8012113" y="925513"/>
          <p14:tracePt t="106054" x="8027988" y="941388"/>
          <p14:tracePt t="106062" x="8059738" y="957263"/>
          <p14:tracePt t="106069" x="8075613" y="965200"/>
          <p14:tracePt t="106075" x="8107363" y="981075"/>
          <p14:tracePt t="106083" x="8131175" y="989013"/>
          <p14:tracePt t="106090" x="8170863" y="1004888"/>
          <p14:tracePt t="106098" x="8194675" y="1004888"/>
          <p14:tracePt t="106106" x="8226425" y="1004888"/>
          <p14:tracePt t="106114" x="8267700" y="1004888"/>
          <p14:tracePt t="106120" x="8283575" y="1004888"/>
          <p14:tracePt t="106128" x="8315325" y="1004888"/>
          <p14:tracePt t="106135" x="8339138" y="1004888"/>
          <p14:tracePt t="106142" x="8362950" y="1004888"/>
          <p14:tracePt t="106150" x="8386763" y="1004888"/>
          <p14:tracePt t="106158" x="8410575" y="1004888"/>
          <p14:tracePt t="106166" x="8442325" y="996950"/>
          <p14:tracePt t="106173" x="8458200" y="989013"/>
          <p14:tracePt t="106180" x="8474075" y="965200"/>
          <p14:tracePt t="106188" x="8489950" y="949325"/>
          <p14:tracePt t="106195" x="8505825" y="933450"/>
          <p14:tracePt t="106203" x="8513763" y="909638"/>
          <p14:tracePt t="106210" x="8521700" y="893763"/>
          <p14:tracePt t="106218" x="8537575" y="869950"/>
          <p14:tracePt t="106225" x="8537575" y="852488"/>
          <p14:tracePt t="106233" x="8537575" y="836613"/>
          <p14:tracePt t="106240" x="8537575" y="820738"/>
          <p14:tracePt t="106256" x="8529638" y="812800"/>
          <p14:tracePt t="106263" x="8505825" y="812800"/>
          <p14:tracePt t="106271" x="8466138" y="812800"/>
          <p14:tracePt t="106278" x="8434388" y="812800"/>
          <p14:tracePt t="106286" x="8394700" y="812800"/>
          <p14:tracePt t="106293" x="8331200" y="812800"/>
          <p14:tracePt t="106301" x="8299450" y="812800"/>
          <p14:tracePt t="106308" x="8267700" y="812800"/>
          <p14:tracePt t="106315" x="8235950" y="812800"/>
          <p14:tracePt t="106331" x="8226425" y="812800"/>
          <p14:tracePt t="106346" x="8218488" y="812800"/>
          <p14:tracePt t="107058" x="0" y="0"/>
        </p14:tracePtLst>
        <p14:tracePtLst>
          <p14:tracePt t="108027" x="4289425" y="4273550"/>
          <p14:tracePt t="108101" x="4281488" y="4273550"/>
          <p14:tracePt t="108108" x="4265613" y="4273550"/>
          <p14:tracePt t="108116" x="4241800" y="4281488"/>
          <p14:tracePt t="108124" x="4217988" y="4281488"/>
          <p14:tracePt t="108131" x="4200525" y="4291013"/>
          <p14:tracePt t="108140" x="4168775" y="4298950"/>
          <p14:tracePt t="108145" x="4152900" y="4306888"/>
          <p14:tracePt t="108155" x="4121150" y="4314825"/>
          <p14:tracePt t="108161" x="4097338" y="4322763"/>
          <p14:tracePt t="108168" x="4073525" y="4338638"/>
          <p14:tracePt t="108177" x="4057650" y="4346575"/>
          <p14:tracePt t="108183" x="4033838" y="4354513"/>
          <p14:tracePt t="108194" x="4010025" y="4362450"/>
          <p14:tracePt t="108198" x="3994150" y="4370388"/>
          <p14:tracePt t="108205" x="3970338" y="4378325"/>
          <p14:tracePt t="108214" x="3962400" y="4378325"/>
          <p14:tracePt t="108223" x="3946525" y="4386263"/>
          <p14:tracePt t="108229" x="3930650" y="4394200"/>
          <p14:tracePt t="108238" x="3922713" y="4402138"/>
          <p14:tracePt t="108243" x="3906838" y="4410075"/>
          <p14:tracePt t="108250" x="3890963" y="4425950"/>
          <p14:tracePt t="108260" x="3875088" y="4433888"/>
          <p14:tracePt t="108266" x="3859213" y="4441825"/>
          <p14:tracePt t="108273" x="3843338" y="4465638"/>
          <p14:tracePt t="108281" x="3810000" y="4481513"/>
          <p14:tracePt t="108289" x="3794125" y="4505325"/>
          <p14:tracePt t="108297" x="3770313" y="4529138"/>
          <p14:tracePt t="108304" x="3754438" y="4545013"/>
          <p14:tracePt t="108312" x="3738563" y="4568825"/>
          <p14:tracePt t="108319" x="3730625" y="4576763"/>
          <p14:tracePt t="108325" x="3722688" y="4592638"/>
          <p14:tracePt t="108333" x="3722688" y="4600575"/>
          <p14:tracePt t="108340" x="3722688" y="4608513"/>
          <p14:tracePt t="108348" x="3722688" y="4616450"/>
          <p14:tracePt t="108355" x="3722688" y="4633913"/>
          <p14:tracePt t="108371" x="3722688" y="4641850"/>
          <p14:tracePt t="108379" x="3722688" y="4649788"/>
          <p14:tracePt t="108386" x="3730625" y="4665663"/>
          <p14:tracePt t="108393" x="3730625" y="4673600"/>
          <p14:tracePt t="108401" x="3730625" y="4681538"/>
          <p14:tracePt t="108409" x="3738563" y="4681538"/>
          <p14:tracePt t="108415" x="3738563" y="4689475"/>
          <p14:tracePt t="108423" x="3754438" y="4705350"/>
          <p14:tracePt t="108438" x="3762375" y="4713288"/>
          <p14:tracePt t="108445" x="3762375" y="4721225"/>
          <p14:tracePt t="108454" x="3770313" y="4721225"/>
          <p14:tracePt t="108468" x="3786188" y="4721225"/>
          <p14:tracePt t="108475" x="3794125" y="4721225"/>
          <p14:tracePt t="108484" x="3810000" y="4737100"/>
          <p14:tracePt t="108490" x="3825875" y="4737100"/>
          <p14:tracePt t="108498" x="3851275" y="4752975"/>
          <p14:tracePt t="108505" x="3875088" y="4760913"/>
          <p14:tracePt t="108513" x="3898900" y="4768850"/>
          <p14:tracePt t="108521" x="3922713" y="4784725"/>
          <p14:tracePt t="108528" x="3938588" y="4792663"/>
          <p14:tracePt t="108535" x="3970338" y="4792663"/>
          <p14:tracePt t="108543" x="4002088" y="4800600"/>
          <p14:tracePt t="108552" x="4025900" y="4808538"/>
          <p14:tracePt t="108558" x="4041775" y="4816475"/>
          <p14:tracePt t="108565" x="4049713" y="4816475"/>
          <p14:tracePt t="108573" x="4065588" y="4824413"/>
          <p14:tracePt t="108581" x="4081463" y="4824413"/>
          <p14:tracePt t="108588" x="4097338" y="4832350"/>
          <p14:tracePt t="108595" x="4129088" y="4840288"/>
          <p14:tracePt t="108603" x="4160838" y="4840288"/>
          <p14:tracePt t="108611" x="4184650" y="4840288"/>
          <p14:tracePt t="108618" x="4210050" y="4840288"/>
          <p14:tracePt t="108625" x="4233863" y="4840288"/>
          <p14:tracePt t="108634" x="4265613" y="4840288"/>
          <p14:tracePt t="108641" x="4297363" y="4840288"/>
          <p14:tracePt t="108648" x="4321175" y="4840288"/>
          <p14:tracePt t="108655" x="4360863" y="4840288"/>
          <p14:tracePt t="108663" x="4384675" y="4840288"/>
          <p14:tracePt t="108671" x="4408488" y="4840288"/>
          <p14:tracePt t="108677" x="4432300" y="4840288"/>
          <p14:tracePt t="108686" x="4479925" y="4832350"/>
          <p14:tracePt t="108693" x="4519613" y="4824413"/>
          <p14:tracePt t="108701" x="4567238" y="4816475"/>
          <p14:tracePt t="108709" x="4608513" y="4808538"/>
          <p14:tracePt t="108715" x="4679950" y="4792663"/>
          <p14:tracePt t="108723" x="4711700" y="4776788"/>
          <p14:tracePt t="108731" x="4759325" y="4760913"/>
          <p14:tracePt t="108739" x="4806950" y="4745038"/>
          <p14:tracePt t="108745" x="4846638" y="4729163"/>
          <p14:tracePt t="108754" x="4918075" y="4705350"/>
          <p14:tracePt t="108760" x="4926013" y="4705350"/>
          <p14:tracePt t="108768" x="4933950" y="4705350"/>
          <p14:tracePt t="109309" x="0" y="0"/>
        </p14:tracePtLst>
        <p14:tracePtLst>
          <p14:tracePt t="110044" x="7685088" y="2105025"/>
          <p14:tracePt t="110095" x="7693025" y="2105025"/>
          <p14:tracePt t="110119" x="7700963" y="2105025"/>
          <p14:tracePt t="110140" x="7708900" y="2105025"/>
          <p14:tracePt t="110151" x="7716838" y="2105025"/>
          <p14:tracePt t="110172" x="7724775" y="2105025"/>
          <p14:tracePt t="110186" x="7740650" y="2105025"/>
          <p14:tracePt t="110193" x="7756525" y="2105025"/>
          <p14:tracePt t="110203" x="7780338" y="2105025"/>
          <p14:tracePt t="110210" x="7804150" y="2105025"/>
          <p14:tracePt t="110216" x="7827963" y="2105025"/>
          <p14:tracePt t="110223" x="7859713" y="2105025"/>
          <p14:tracePt t="110230" x="7893050" y="2105025"/>
          <p14:tracePt t="110239" x="7908925" y="2105025"/>
          <p14:tracePt t="110246" x="7932738" y="2105025"/>
          <p14:tracePt t="110254" x="7956550" y="2105025"/>
          <p14:tracePt t="110260" x="7980363" y="2105025"/>
          <p14:tracePt t="110268" x="7988300" y="2105025"/>
          <p14:tracePt t="110275" x="8012113" y="2105025"/>
          <p14:tracePt t="110283" x="8027988" y="2105025"/>
          <p14:tracePt t="110291" x="8051800" y="2112963"/>
          <p14:tracePt t="110298" x="8123238" y="2120900"/>
          <p14:tracePt t="110306" x="8162925" y="2128838"/>
          <p14:tracePt t="110313" x="8210550" y="2136775"/>
          <p14:tracePt t="110320" x="8267700" y="2152650"/>
          <p14:tracePt t="110328" x="8299450" y="2160588"/>
          <p14:tracePt t="110337" x="8355013" y="2168525"/>
          <p14:tracePt t="110343" x="8394700" y="2168525"/>
          <p14:tracePt t="110351" x="8474075" y="2176463"/>
          <p14:tracePt t="110358" x="8529638" y="2176463"/>
          <p14:tracePt t="110367" x="8593138" y="2176463"/>
          <p14:tracePt t="110373" x="8666163" y="2176463"/>
          <p14:tracePt t="110381" x="8737600" y="2176463"/>
          <p14:tracePt t="110388" x="8801100" y="2176463"/>
          <p14:tracePt t="110395" x="8856663" y="2176463"/>
          <p14:tracePt t="110403" x="8888413" y="2176463"/>
          <p14:tracePt t="110411" x="8920163" y="2160588"/>
          <p14:tracePt t="110418" x="8928100" y="2152650"/>
          <p14:tracePt t="111288" x="8920163" y="2152650"/>
          <p14:tracePt t="111296" x="8888413" y="2144713"/>
          <p14:tracePt t="111303" x="8864600" y="2136775"/>
          <p14:tracePt t="111311" x="8832850" y="2120900"/>
          <p14:tracePt t="111319" x="8793163" y="2120900"/>
          <p14:tracePt t="111327" x="8761413" y="2105025"/>
          <p14:tracePt t="111334" x="8713788" y="2097088"/>
          <p14:tracePt t="111342" x="8682038" y="2089150"/>
          <p14:tracePt t="111351" x="8666163" y="2081213"/>
          <p14:tracePt t="111355" x="8650288" y="2081213"/>
          <p14:tracePt t="111366" x="8642350" y="2081213"/>
          <p14:tracePt t="111371" x="8634413" y="2081213"/>
          <p14:tracePt t="111380" x="8634413" y="2073275"/>
          <p14:tracePt t="111386" x="8626475" y="2073275"/>
          <p14:tracePt t="111408" x="8618538" y="2073275"/>
          <p14:tracePt t="111431" x="8610600" y="2073275"/>
          <p14:tracePt t="111438" x="8602663" y="2073275"/>
          <p14:tracePt t="111446" x="8593138" y="2073275"/>
          <p14:tracePt t="111455" x="8569325" y="2073275"/>
          <p14:tracePt t="111460" x="8545513" y="2073275"/>
          <p14:tracePt t="111470" x="8529638" y="2073275"/>
          <p14:tracePt t="111476" x="8497888" y="2073275"/>
          <p14:tracePt t="111485" x="8466138" y="2073275"/>
          <p14:tracePt t="111491" x="8442325" y="2073275"/>
          <p14:tracePt t="111501" x="8410575" y="2073275"/>
          <p14:tracePt t="111506" x="8370888" y="2073275"/>
          <p14:tracePt t="111514" x="8347075" y="2073275"/>
          <p14:tracePt t="111521" x="8307388" y="2073275"/>
          <p14:tracePt t="111529" x="8291513" y="2073275"/>
          <p14:tracePt t="111536" x="8267700" y="2073275"/>
          <p14:tracePt t="111544" x="8243888" y="2073275"/>
          <p14:tracePt t="111554" x="8226425" y="2073275"/>
          <p14:tracePt t="111558" x="8218488" y="2073275"/>
          <p14:tracePt t="111569" x="8202613" y="2073275"/>
          <p14:tracePt t="111573" x="8194675" y="2073275"/>
          <p14:tracePt t="111586" x="8178800" y="2073275"/>
          <p14:tracePt t="111603" x="8170863" y="2073275"/>
          <p14:tracePt t="111619" x="8162925" y="2073275"/>
          <p14:tracePt t="111627" x="8154988" y="2073275"/>
          <p14:tracePt t="111642" x="8147050" y="2073275"/>
          <p14:tracePt t="111663" x="8139113" y="2073275"/>
          <p14:tracePt t="111687" x="8131175" y="2073275"/>
          <p14:tracePt t="111798" x="8123238" y="2073275"/>
          <p14:tracePt t="111813" x="8115300" y="2073275"/>
          <p14:tracePt t="111821" x="8099425" y="2065338"/>
          <p14:tracePt t="111828" x="8075613" y="2057400"/>
          <p14:tracePt t="111835" x="8051800" y="2049463"/>
          <p14:tracePt t="111843" x="8027988" y="2041525"/>
          <p14:tracePt t="111851" x="8012113" y="2041525"/>
          <p14:tracePt t="111858" x="7996238" y="2041525"/>
          <p14:tracePt t="111866" x="7988300" y="2041525"/>
          <p14:tracePt t="111873" x="7972425" y="2041525"/>
          <p14:tracePt t="111963" x="7972425" y="2049463"/>
          <p14:tracePt t="111978" x="7972425" y="2057400"/>
          <p14:tracePt t="111985" x="7980363" y="2057400"/>
          <p14:tracePt t="112008" x="7988300" y="2065338"/>
          <p14:tracePt t="112294" x="0" y="0"/>
        </p14:tracePtLst>
        <p14:tracePtLst>
          <p14:tracePt t="113735" x="3770313" y="5351463"/>
          <p14:tracePt t="113846" x="3778250" y="5351463"/>
          <p14:tracePt t="113864" x="3786188" y="5351463"/>
          <p14:tracePt t="113886" x="3817938" y="5351463"/>
          <p14:tracePt t="113891" x="3825875" y="5351463"/>
          <p14:tracePt t="113900" x="3843338" y="5351463"/>
          <p14:tracePt t="113907" x="3859213" y="5351463"/>
          <p14:tracePt t="113915" x="3883025" y="5351463"/>
          <p14:tracePt t="113922" x="3898900" y="5351463"/>
          <p14:tracePt t="113930" x="3922713" y="5351463"/>
          <p14:tracePt t="113936" x="3946525" y="5351463"/>
          <p14:tracePt t="113944" x="3962400" y="5351463"/>
          <p14:tracePt t="113951" x="3986213" y="5351463"/>
          <p14:tracePt t="113958" x="4010025" y="5351463"/>
          <p14:tracePt t="113968" x="4041775" y="5351463"/>
          <p14:tracePt t="113973" x="4065588" y="5351463"/>
          <p14:tracePt t="113983" x="4097338" y="5351463"/>
          <p14:tracePt t="113988" x="4121150" y="5351463"/>
          <p14:tracePt t="113995" x="4152900" y="5351463"/>
          <p14:tracePt t="114004" x="4168775" y="5351463"/>
          <p14:tracePt t="114011" x="4192588" y="5351463"/>
          <p14:tracePt t="114018" x="4225925" y="5351463"/>
          <p14:tracePt t="114027" x="4249738" y="5351463"/>
          <p14:tracePt t="114035" x="4265613" y="5351463"/>
          <p14:tracePt t="114042" x="4289425" y="5351463"/>
          <p14:tracePt t="114049" x="4313238" y="5351463"/>
          <p14:tracePt t="114057" x="4337050" y="5351463"/>
          <p14:tracePt t="114065" x="4360863" y="5351463"/>
          <p14:tracePt t="114070" x="4392613" y="5351463"/>
          <p14:tracePt t="114080" x="4424363" y="5351463"/>
          <p14:tracePt t="114086" x="4456113" y="5351463"/>
          <p14:tracePt t="114093" x="4487863" y="5351463"/>
          <p14:tracePt t="114102" x="4511675" y="5351463"/>
          <p14:tracePt t="114110" x="4519613" y="5351463"/>
          <p14:tracePt t="114116" x="4543425" y="5351463"/>
          <p14:tracePt t="114124" x="4567238" y="5351463"/>
          <p14:tracePt t="114133" x="4584700" y="5351463"/>
          <p14:tracePt t="114138" x="4592638" y="5351463"/>
          <p14:tracePt t="114145" x="4600575" y="5351463"/>
          <p14:tracePt t="114153" x="4616450" y="5351463"/>
          <p14:tracePt t="114162" x="4624388" y="5351463"/>
          <p14:tracePt t="114168" x="4632325" y="5351463"/>
          <p14:tracePt t="114177" x="4648200" y="5351463"/>
          <p14:tracePt t="114184" x="4664075" y="5351463"/>
          <p14:tracePt t="114191" x="4687888" y="5351463"/>
          <p14:tracePt t="114198" x="4711700" y="5351463"/>
          <p14:tracePt t="114206" x="4727575" y="5351463"/>
          <p14:tracePt t="114214" x="4767263" y="5351463"/>
          <p14:tracePt t="114222" x="4791075" y="5351463"/>
          <p14:tracePt t="114228" x="4814888" y="5351463"/>
          <p14:tracePt t="114235" x="4830763" y="5351463"/>
          <p14:tracePt t="114242" x="4854575" y="5351463"/>
          <p14:tracePt t="114250" x="4862513" y="5351463"/>
          <p14:tracePt t="114259" x="4870450" y="5351463"/>
          <p14:tracePt t="114267" x="4894263" y="5351463"/>
          <p14:tracePt t="114273" x="4902200" y="5351463"/>
          <p14:tracePt t="114283" x="4918075" y="5351463"/>
          <p14:tracePt t="114288" x="4926013" y="5351463"/>
          <p14:tracePt t="114296" x="4943475" y="5351463"/>
          <p14:tracePt t="114306" x="4967288" y="5351463"/>
          <p14:tracePt t="114311" x="4975225" y="5351463"/>
          <p14:tracePt t="114318" x="4983163" y="5351463"/>
          <p14:tracePt t="114326" x="4999038" y="5351463"/>
          <p14:tracePt t="114334" x="5014913" y="5351463"/>
          <p14:tracePt t="114342" x="5022850" y="5351463"/>
          <p14:tracePt t="114355" x="5038725" y="5351463"/>
          <p14:tracePt t="114371" x="5046663" y="5351463"/>
          <p14:tracePt t="114385" x="5054600" y="5351463"/>
          <p14:tracePt t="114408" x="5062538" y="5351463"/>
          <p14:tracePt t="114416" x="5070475" y="5351463"/>
          <p14:tracePt t="114431" x="5078413" y="5351463"/>
          <p14:tracePt t="114438" x="5102225" y="5351463"/>
          <p14:tracePt t="114453" x="5118100" y="5351463"/>
          <p14:tracePt t="114460" x="5133975" y="5351463"/>
          <p14:tracePt t="114467" x="5141913" y="5351463"/>
          <p14:tracePt t="114475" x="5157788" y="5351463"/>
          <p14:tracePt t="114490" x="5165725" y="5351463"/>
          <p14:tracePt t="114498" x="5173663" y="5351463"/>
          <p14:tracePt t="114505" x="5181600" y="5351463"/>
          <p14:tracePt t="114520" x="5189538" y="5351463"/>
          <p14:tracePt t="114536" x="5197475" y="5351463"/>
          <p14:tracePt t="114566" x="5205413" y="5351463"/>
          <p14:tracePt t="114611" x="5213350" y="5351463"/>
          <p14:tracePt t="117344" x="5062538" y="5335588"/>
          <p14:tracePt t="117345" x="4854575" y="5335588"/>
          <p14:tracePt t="117348" x="4806950" y="5335588"/>
          <p14:tracePt t="117349" x="4751388" y="5335588"/>
          <p14:tracePt t="117357" x="4711700" y="5335588"/>
          <p14:tracePt t="117366" x="4687888" y="5335588"/>
          <p14:tracePt t="117370" x="4672013" y="5335588"/>
          <p14:tracePt t="117380" x="4664075" y="5335588"/>
          <p14:tracePt t="117400" x="4656138" y="5335588"/>
          <p14:tracePt t="117408" x="4648200" y="5335588"/>
          <p14:tracePt t="117417" x="4640263" y="5335588"/>
          <p14:tracePt t="117424" x="4616450" y="5335588"/>
          <p14:tracePt t="117431" x="4584700" y="5335588"/>
          <p14:tracePt t="117438" x="4551363" y="5335588"/>
          <p14:tracePt t="117446" x="4503738" y="5335588"/>
          <p14:tracePt t="117454" x="4464050" y="5335588"/>
          <p14:tracePt t="117462" x="4416425" y="5335588"/>
          <p14:tracePt t="117468" x="4384675" y="5335588"/>
          <p14:tracePt t="117476" x="4352925" y="5335588"/>
          <p14:tracePt t="117483" x="4337050" y="5335588"/>
          <p14:tracePt t="117490" x="4313238" y="5335588"/>
          <p14:tracePt t="117498" x="4305300" y="5335588"/>
          <p14:tracePt t="117505" x="4273550" y="5327650"/>
          <p14:tracePt t="117513" x="4257675" y="5327650"/>
          <p14:tracePt t="117521" x="4241800" y="5319713"/>
          <p14:tracePt t="117528" x="4225925" y="5319713"/>
          <p14:tracePt t="117536" x="4200525" y="5302250"/>
          <p14:tracePt t="117544" x="4176713" y="5294313"/>
          <p14:tracePt t="117550" x="4152900" y="5294313"/>
          <p14:tracePt t="117558" x="4137025" y="5294313"/>
          <p14:tracePt t="117566" x="4129088" y="5294313"/>
          <p14:tracePt t="117573" x="4121150" y="5294313"/>
          <p14:tracePt t="117730" x="4129088" y="5294313"/>
          <p14:tracePt t="117738" x="4144963" y="5294313"/>
          <p14:tracePt t="117746" x="4168775" y="5294313"/>
          <p14:tracePt t="117753" x="4184650" y="5294313"/>
          <p14:tracePt t="117761" x="4210050" y="5294313"/>
          <p14:tracePt t="117768" x="4225925" y="5294313"/>
          <p14:tracePt t="117775" x="4241800" y="5294313"/>
          <p14:tracePt t="117783" x="4265613" y="5294313"/>
          <p14:tracePt t="117791" x="4273550" y="5294313"/>
          <p14:tracePt t="117797" x="4289425" y="5294313"/>
          <p14:tracePt t="117813" x="4297363" y="5294313"/>
          <p14:tracePt t="117828" x="4305300" y="5294313"/>
          <p14:tracePt t="117858" x="4313238" y="5294313"/>
          <p14:tracePt t="118121" x="4321175" y="5294313"/>
          <p14:tracePt t="118128" x="4321175" y="5286375"/>
          <p14:tracePt t="118135" x="4329113" y="5286375"/>
          <p14:tracePt t="118153" x="4337050" y="5286375"/>
          <p14:tracePt t="118160" x="4352925" y="5278438"/>
          <p14:tracePt t="118166" x="4360863" y="5278438"/>
          <p14:tracePt t="118173" x="4368800" y="5270500"/>
          <p14:tracePt t="118180" x="4392613" y="5262563"/>
          <p14:tracePt t="118189" x="4400550" y="5254625"/>
          <p14:tracePt t="118196" x="4416425" y="5238750"/>
          <p14:tracePt t="118203" x="4448175" y="5222875"/>
          <p14:tracePt t="118213" x="4464050" y="5207000"/>
          <p14:tracePt t="118218" x="4487863" y="5183188"/>
          <p14:tracePt t="118229" x="4511675" y="5159375"/>
          <p14:tracePt t="118233" x="4527550" y="5135563"/>
          <p14:tracePt t="118240" x="4551363" y="5111750"/>
          <p14:tracePt t="118248" x="4584700" y="5056188"/>
          <p14:tracePt t="118256" x="4600575" y="5008563"/>
          <p14:tracePt t="118264" x="4608513" y="4959350"/>
          <p14:tracePt t="118270" x="4616450" y="4927600"/>
          <p14:tracePt t="118279" x="4616450" y="4903788"/>
          <p14:tracePt t="118285" x="4616450" y="4879975"/>
          <p14:tracePt t="118293" x="4616450" y="4856163"/>
          <p14:tracePt t="118301" x="4616450" y="4840288"/>
          <p14:tracePt t="118308" x="4600575" y="4816475"/>
          <p14:tracePt t="118315" x="4592638" y="4816475"/>
          <p14:tracePt t="118323" x="4584700" y="4808538"/>
          <p14:tracePt t="118330" x="4567238" y="4800600"/>
          <p14:tracePt t="118338" x="4551363" y="4800600"/>
          <p14:tracePt t="118346" x="4535488" y="4800600"/>
          <p14:tracePt t="118352" x="4503738" y="4800600"/>
          <p14:tracePt t="118360" x="4479925" y="4800600"/>
          <p14:tracePt t="118368" x="4448175" y="4800600"/>
          <p14:tracePt t="118376" x="4416425" y="4800600"/>
          <p14:tracePt t="118383" x="4376738" y="4808538"/>
          <p14:tracePt t="118390" x="4352925" y="4816475"/>
          <p14:tracePt t="118398" x="4329113" y="4824413"/>
          <p14:tracePt t="118405" x="4297363" y="4848225"/>
          <p14:tracePt t="118413" x="4241800" y="4864100"/>
          <p14:tracePt t="118420" x="4217988" y="4872038"/>
          <p14:tracePt t="118429" x="4210050" y="4879975"/>
          <p14:tracePt t="118435" x="4200525" y="4887913"/>
          <p14:tracePt t="118443" x="4200525" y="4895850"/>
          <p14:tracePt t="118451" x="4200525" y="4903788"/>
          <p14:tracePt t="118466" x="4200525" y="4919663"/>
          <p14:tracePt t="118473" x="4200525" y="4935538"/>
          <p14:tracePt t="118480" x="4200525" y="4959350"/>
          <p14:tracePt t="118489" x="4200525" y="4976813"/>
          <p14:tracePt t="118496" x="4200525" y="4992688"/>
          <p14:tracePt t="118503" x="4200525" y="5008563"/>
          <p14:tracePt t="118510" x="4200525" y="5024438"/>
          <p14:tracePt t="118518" x="4200525" y="5048250"/>
          <p14:tracePt t="118526" x="4200525" y="5064125"/>
          <p14:tracePt t="118533" x="4200525" y="5087938"/>
          <p14:tracePt t="118548" x="4210050" y="5095875"/>
          <p14:tracePt t="118557" x="4210050" y="5111750"/>
          <p14:tracePt t="118570" x="4217988" y="5111750"/>
          <p14:tracePt t="118579" x="4217988" y="5119688"/>
          <p14:tracePt t="118593" x="4225925" y="5119688"/>
          <p14:tracePt t="118601" x="4225925" y="5127625"/>
          <p14:tracePt t="118630" x="4225925" y="5135563"/>
          <p14:tracePt t="118690" x="4233863" y="5135563"/>
          <p14:tracePt t="118713" x="4233863" y="5143500"/>
          <p14:tracePt t="118728" x="4233863" y="5151438"/>
          <p14:tracePt t="118759" x="4233863" y="5159375"/>
          <p14:tracePt t="118765" x="4241800" y="5167313"/>
          <p14:tracePt t="118781" x="4241800" y="5175250"/>
          <p14:tracePt t="118810" x="4241800" y="5183188"/>
          <p14:tracePt t="118833" x="4249738" y="5183188"/>
          <p14:tracePt t="118863" x="4257675" y="5191125"/>
          <p14:tracePt t="118870" x="4257675" y="5199063"/>
          <p14:tracePt t="118895" x="4265613" y="5207000"/>
          <p14:tracePt t="118901" x="4273550" y="5214938"/>
          <p14:tracePt t="118915" x="4273550" y="5222875"/>
          <p14:tracePt t="118952" x="4281488" y="5222875"/>
          <p14:tracePt t="118968" x="4289425" y="5222875"/>
          <p14:tracePt t="119035" x="4297363" y="5222875"/>
          <p14:tracePt t="119043" x="4297363" y="5214938"/>
          <p14:tracePt t="119050" x="4297363" y="5199063"/>
          <p14:tracePt t="119058" x="4297363" y="5159375"/>
          <p14:tracePt t="119065" x="4281488" y="5119688"/>
          <p14:tracePt t="119073" x="4257675" y="5064125"/>
          <p14:tracePt t="119080" x="4225925" y="5000625"/>
          <p14:tracePt t="119088" x="4176713" y="4919663"/>
          <p14:tracePt t="119096" x="4129088" y="4832350"/>
          <p14:tracePt t="119103" x="4081463" y="4745038"/>
          <p14:tracePt t="119110" x="4017963" y="4665663"/>
          <p14:tracePt t="119118" x="3978275" y="4608513"/>
          <p14:tracePt t="119126" x="3930650" y="4560888"/>
          <p14:tracePt t="119133" x="3883025" y="4521200"/>
          <p14:tracePt t="119141" x="3843338" y="4497388"/>
          <p14:tracePt t="119148" x="3833813" y="4489450"/>
          <p14:tracePt t="119344" x="3833813" y="4505325"/>
          <p14:tracePt t="119350" x="3875088" y="4529138"/>
          <p14:tracePt t="119360" x="3906838" y="4560888"/>
          <p14:tracePt t="119365" x="3946525" y="4584700"/>
          <p14:tracePt t="119373" x="3994150" y="4624388"/>
          <p14:tracePt t="119382" x="4033838" y="4649788"/>
          <p14:tracePt t="119388" x="4081463" y="4673600"/>
          <p14:tracePt t="119396" x="4129088" y="4697413"/>
          <p14:tracePt t="119403" x="4160838" y="4713288"/>
          <p14:tracePt t="119411" x="4200525" y="4737100"/>
          <p14:tracePt t="119418" x="4233863" y="4752975"/>
          <p14:tracePt t="119426" x="4265613" y="4768850"/>
          <p14:tracePt t="119433" x="4273550" y="4776788"/>
          <p14:tracePt t="119441" x="4289425" y="4792663"/>
          <p14:tracePt t="119448" x="4305300" y="4800600"/>
          <p14:tracePt t="119455" x="4321175" y="4808538"/>
          <p14:tracePt t="119463" x="4337050" y="4816475"/>
          <p14:tracePt t="119470" x="4360863" y="4824413"/>
          <p14:tracePt t="119478" x="4384675" y="4832350"/>
          <p14:tracePt t="119485" x="4400550" y="4832350"/>
          <p14:tracePt t="119493" x="4424363" y="4840288"/>
          <p14:tracePt t="119500" x="4456113" y="4840288"/>
          <p14:tracePt t="119509" x="4503738" y="4848225"/>
          <p14:tracePt t="119516" x="4535488" y="4848225"/>
          <p14:tracePt t="119524" x="4576763" y="4856163"/>
          <p14:tracePt t="119531" x="4600575" y="4864100"/>
          <p14:tracePt t="119538" x="4624388" y="4864100"/>
          <p14:tracePt t="119546" x="4672013" y="4864100"/>
          <p14:tracePt t="119553" x="4687888" y="4872038"/>
          <p14:tracePt t="119561" x="4695825" y="4872038"/>
          <p14:tracePt t="119568" x="4703763" y="4872038"/>
          <p14:tracePt t="119575" x="4727575" y="4879975"/>
          <p14:tracePt t="119583" x="4735513" y="4879975"/>
          <p14:tracePt t="119591" x="4743450" y="4879975"/>
          <p14:tracePt t="119598" x="4767263" y="4879975"/>
          <p14:tracePt t="119606" x="4791075" y="4887913"/>
          <p14:tracePt t="119613" x="4846638" y="4887913"/>
          <p14:tracePt t="119620" x="4902200" y="4895850"/>
          <p14:tracePt t="119628" x="4967288" y="4903788"/>
          <p14:tracePt t="119635" x="5014913" y="4903788"/>
          <p14:tracePt t="119644" x="5062538" y="4911725"/>
          <p14:tracePt t="119650" x="5141913" y="4919663"/>
          <p14:tracePt t="119659" x="5197475" y="4919663"/>
          <p14:tracePt t="119665" x="5253038" y="4927600"/>
          <p14:tracePt t="119674" x="5300663" y="4935538"/>
          <p14:tracePt t="119681" x="5349875" y="4935538"/>
          <p14:tracePt t="119688" x="5373688" y="4935538"/>
          <p14:tracePt t="119695" x="5397500" y="4935538"/>
          <p14:tracePt t="119704" x="5413375" y="4935538"/>
          <p14:tracePt t="119711" x="5421313" y="4935538"/>
          <p14:tracePt t="119755" x="5421313" y="4943475"/>
          <p14:tracePt t="119763" x="5429250" y="4943475"/>
          <p14:tracePt t="119770" x="5429250" y="4951413"/>
          <p14:tracePt t="119785" x="5429250" y="4967288"/>
          <p14:tracePt t="119793" x="5429250" y="4984750"/>
          <p14:tracePt t="119800" x="5437188" y="4984750"/>
          <p14:tracePt t="119809" x="5437188" y="5000625"/>
          <p14:tracePt t="119815" x="5437188" y="5008563"/>
          <p14:tracePt t="119823" x="5437188" y="5024438"/>
          <p14:tracePt t="119831" x="5445125" y="5048250"/>
          <p14:tracePt t="119838" x="5445125" y="5072063"/>
          <p14:tracePt t="119845" x="5461000" y="5103813"/>
          <p14:tracePt t="119853" x="5484813" y="5135563"/>
          <p14:tracePt t="119863" x="5500688" y="5183188"/>
          <p14:tracePt t="119868" x="5532438" y="5222875"/>
          <p14:tracePt t="119875" x="5556250" y="5254625"/>
          <p14:tracePt t="119894" x="5588000" y="5286375"/>
          <p14:tracePt t="119898" x="5595938" y="5294313"/>
          <p14:tracePt t="119905" x="5595938" y="5302250"/>
          <p14:tracePt t="119913" x="5603875" y="5302250"/>
          <p14:tracePt t="119928" x="5611813" y="5302250"/>
          <p14:tracePt t="119943" x="5611813" y="5294313"/>
          <p14:tracePt t="119951" x="5611813" y="5286375"/>
          <p14:tracePt t="119959" x="5611813" y="5278438"/>
          <p14:tracePt t="119972" x="5611813" y="5262563"/>
          <p14:tracePt t="119981" x="5611813" y="5254625"/>
          <p14:tracePt t="119987" x="5611813" y="5246688"/>
          <p14:tracePt t="119995" x="5611813" y="5230813"/>
          <p14:tracePt t="120003" x="5611813" y="5214938"/>
          <p14:tracePt t="120011" x="5603875" y="5191125"/>
          <p14:tracePt t="120018" x="5595938" y="5175250"/>
          <p14:tracePt t="120025" x="5580063" y="5151438"/>
          <p14:tracePt t="120034" x="5564188" y="5111750"/>
          <p14:tracePt t="120041" x="5540375" y="5080000"/>
          <p14:tracePt t="120048" x="5532438" y="5056188"/>
          <p14:tracePt t="120055" x="5524500" y="5040313"/>
          <p14:tracePt t="120063" x="5508625" y="5024438"/>
          <p14:tracePt t="120070" x="5492750" y="5008563"/>
          <p14:tracePt t="120153" x="5476875" y="5008563"/>
          <p14:tracePt t="120161" x="5468938" y="5008563"/>
          <p14:tracePt t="120168" x="5453063" y="5024438"/>
          <p14:tracePt t="120177" x="5445125" y="5040313"/>
          <p14:tracePt t="120183" x="5429250" y="5064125"/>
          <p14:tracePt t="120190" x="5413375" y="5095875"/>
          <p14:tracePt t="120197" x="5397500" y="5127625"/>
          <p14:tracePt t="120205" x="5389563" y="5151438"/>
          <p14:tracePt t="120213" x="5389563" y="5167313"/>
          <p14:tracePt t="120220" x="5389563" y="5191125"/>
          <p14:tracePt t="120228" x="5389563" y="5207000"/>
          <p14:tracePt t="120236" x="5389563" y="5214938"/>
          <p14:tracePt t="120243" x="5389563" y="5222875"/>
          <p14:tracePt t="120280" x="5389563" y="5214938"/>
          <p14:tracePt t="120295" x="5397500" y="5191125"/>
          <p14:tracePt t="120304" x="5405438" y="5175250"/>
          <p14:tracePt t="120311" x="5405438" y="5159375"/>
          <p14:tracePt t="120318" x="5413375" y="5127625"/>
          <p14:tracePt t="120325" x="5413375" y="5095875"/>
          <p14:tracePt t="120333" x="5413375" y="5072063"/>
          <p14:tracePt t="120341" x="5413375" y="5048250"/>
          <p14:tracePt t="120348" x="5413375" y="5032375"/>
          <p14:tracePt t="120378" x="5405438" y="5032375"/>
          <p14:tracePt t="120385" x="5397500" y="5040313"/>
          <p14:tracePt t="120395" x="5373688" y="5064125"/>
          <p14:tracePt t="120401" x="5349875" y="5103813"/>
          <p14:tracePt t="120408" x="5326063" y="5143500"/>
          <p14:tracePt t="120415" x="5326063" y="5167313"/>
          <p14:tracePt t="120423" x="5318125" y="5183188"/>
          <p14:tracePt t="120430" x="5300663" y="5214938"/>
          <p14:tracePt t="120438" x="5292725" y="5246688"/>
          <p14:tracePt t="120445" x="5292725" y="5278438"/>
          <p14:tracePt t="120453" x="5284788" y="5294313"/>
          <p14:tracePt t="120505" x="5292725" y="5286375"/>
          <p14:tracePt t="120513" x="5292725" y="5270500"/>
          <p14:tracePt t="120520" x="5310188" y="5254625"/>
          <p14:tracePt t="120528" x="5318125" y="5238750"/>
          <p14:tracePt t="120535" x="5326063" y="5222875"/>
          <p14:tracePt t="120543" x="5341938" y="5214938"/>
          <p14:tracePt t="120551" x="5341938" y="5207000"/>
          <p14:tracePt t="120558" x="5349875" y="5207000"/>
          <p14:tracePt t="120567" x="5349875" y="5199063"/>
          <p14:tracePt t="120581" x="5357813" y="5199063"/>
          <p14:tracePt t="120595" x="5357813" y="5191125"/>
          <p14:tracePt t="120603" x="5373688" y="5191125"/>
          <p14:tracePt t="120611" x="5381625" y="5175250"/>
          <p14:tracePt t="120618" x="5389563" y="5167313"/>
          <p14:tracePt t="120625" x="5413375" y="5167313"/>
          <p14:tracePt t="120633" x="5429250" y="5151438"/>
          <p14:tracePt t="120641" x="5453063" y="5143500"/>
          <p14:tracePt t="120647" x="5468938" y="5127625"/>
          <p14:tracePt t="120655" x="5492750" y="5119688"/>
          <p14:tracePt t="120663" x="5532438" y="5103813"/>
          <p14:tracePt t="120670" x="5556250" y="5080000"/>
          <p14:tracePt t="120678" x="5588000" y="5064125"/>
          <p14:tracePt t="120685" x="5635625" y="5048250"/>
          <p14:tracePt t="120693" x="5684838" y="5024438"/>
          <p14:tracePt t="120701" x="5716588" y="5008563"/>
          <p14:tracePt t="120708" x="5764213" y="4992688"/>
          <p14:tracePt t="120715" x="5788025" y="4984750"/>
          <p14:tracePt t="120724" x="5803900" y="4976813"/>
          <p14:tracePt t="120731" x="5827713" y="4976813"/>
          <p14:tracePt t="120738" x="5843588" y="4976813"/>
          <p14:tracePt t="120745" x="5859463" y="4976813"/>
          <p14:tracePt t="120754" x="5875338" y="4976813"/>
          <p14:tracePt t="120768" x="5883275" y="4976813"/>
          <p14:tracePt t="120775" x="5891213" y="4976813"/>
          <p14:tracePt t="120783" x="5899150" y="4976813"/>
          <p14:tracePt t="120791" x="5907088" y="4976813"/>
          <p14:tracePt t="120805" x="5922963" y="4976813"/>
          <p14:tracePt t="120820" x="5938838" y="4976813"/>
          <p14:tracePt t="120828" x="5946775" y="4976813"/>
          <p14:tracePt t="120835" x="5954713" y="4976813"/>
          <p14:tracePt t="120843" x="5962650" y="4976813"/>
          <p14:tracePt t="120851" x="5970588" y="4976813"/>
          <p14:tracePt t="120858" x="5978525" y="4976813"/>
          <p14:tracePt t="120866" x="5986463" y="4976813"/>
          <p14:tracePt t="120894" x="5994400" y="4976813"/>
          <p14:tracePt t="120926" x="6002338" y="4976813"/>
          <p14:tracePt t="120978" x="6010275" y="4976813"/>
          <p14:tracePt t="121158" x="6010275" y="4959350"/>
          <p14:tracePt t="121165" x="5986463" y="4951413"/>
          <p14:tracePt t="121174" x="5962650" y="4927600"/>
          <p14:tracePt t="121181" x="5930900" y="4919663"/>
          <p14:tracePt t="121188" x="5891213" y="4895850"/>
          <p14:tracePt t="121195" x="5875338" y="4887913"/>
          <p14:tracePt t="121203" x="5859463" y="4872038"/>
          <p14:tracePt t="121211" x="5819775" y="4872038"/>
          <p14:tracePt t="121218" x="5803900" y="4864100"/>
          <p14:tracePt t="121233" x="5795963" y="4856163"/>
          <p14:tracePt t="121241" x="5788025" y="4856163"/>
          <p14:tracePt t="121256" x="5780088" y="4856163"/>
          <p14:tracePt t="121263" x="5780088" y="4848225"/>
          <p14:tracePt t="121278" x="5772150" y="4848225"/>
          <p14:tracePt t="121293" x="5756275" y="4848225"/>
          <p14:tracePt t="121300" x="5740400" y="4848225"/>
          <p14:tracePt t="121307" x="5724525" y="4840288"/>
          <p14:tracePt t="121316" x="5708650" y="4840288"/>
          <p14:tracePt t="121324" x="5684838" y="4840288"/>
          <p14:tracePt t="121332" x="5651500" y="4840288"/>
          <p14:tracePt t="121338" x="5611813" y="4840288"/>
          <p14:tracePt t="121345" x="5572125" y="4840288"/>
          <p14:tracePt t="121353" x="5524500" y="4840288"/>
          <p14:tracePt t="121360" x="5468938" y="4848225"/>
          <p14:tracePt t="121368" x="5421313" y="4856163"/>
          <p14:tracePt t="121376" x="5389563" y="4872038"/>
          <p14:tracePt t="121383" x="5357813" y="4872038"/>
          <p14:tracePt t="121391" x="5334000" y="4895850"/>
          <p14:tracePt t="121398" x="5318125" y="4903788"/>
          <p14:tracePt t="121405" x="5310188" y="4903788"/>
          <p14:tracePt t="121413" x="5292725" y="4919663"/>
          <p14:tracePt t="121420" x="5292725" y="4927600"/>
          <p14:tracePt t="121428" x="5284788" y="4935538"/>
          <p14:tracePt t="121435" x="5276850" y="4951413"/>
          <p14:tracePt t="121443" x="5276850" y="4967288"/>
          <p14:tracePt t="121450" x="5276850" y="4976813"/>
          <p14:tracePt t="121458" x="5268913" y="4992688"/>
          <p14:tracePt t="121465" x="5268913" y="5000625"/>
          <p14:tracePt t="121474" x="5260975" y="5024438"/>
          <p14:tracePt t="121481" x="5260975" y="5032375"/>
          <p14:tracePt t="121489" x="5260975" y="5040313"/>
          <p14:tracePt t="121495" x="5260975" y="5056188"/>
          <p14:tracePt t="121510" x="5260975" y="5064125"/>
          <p14:tracePt t="121525" x="5260975" y="5072063"/>
          <p14:tracePt t="121534" x="5260975" y="5080000"/>
          <p14:tracePt t="121541" x="5260975" y="5087938"/>
          <p14:tracePt t="121548" x="5260975" y="5095875"/>
          <p14:tracePt t="121563" x="5260975" y="5103813"/>
          <p14:tracePt t="121571" x="5260975" y="5111750"/>
          <p14:tracePt t="121578" x="5260975" y="5127625"/>
          <p14:tracePt t="121585" x="5260975" y="5135563"/>
          <p14:tracePt t="121593" x="5268913" y="5151438"/>
          <p14:tracePt t="121601" x="5276850" y="5159375"/>
          <p14:tracePt t="121609" x="5276850" y="5175250"/>
          <p14:tracePt t="121616" x="5276850" y="5183188"/>
          <p14:tracePt t="121624" x="5284788" y="5191125"/>
          <p14:tracePt t="121631" x="5292725" y="5207000"/>
          <p14:tracePt t="121638" x="5292725" y="5214938"/>
          <p14:tracePt t="121645" x="5292725" y="5230813"/>
          <p14:tracePt t="121653" x="5300663" y="5238750"/>
          <p14:tracePt t="121660" x="5300663" y="5254625"/>
          <p14:tracePt t="121668" x="5310188" y="5262563"/>
          <p14:tracePt t="121676" x="5318125" y="5270500"/>
          <p14:tracePt t="121683" x="5318125" y="5286375"/>
          <p14:tracePt t="121691" x="5318125" y="5294313"/>
          <p14:tracePt t="121698" x="5326063" y="5302250"/>
          <p14:tracePt t="121713" x="5326063" y="5310188"/>
          <p14:tracePt t="121735" x="5334000" y="5319713"/>
          <p14:tracePt t="121750" x="5334000" y="5327650"/>
          <p14:tracePt t="121773" x="5341938" y="5327650"/>
          <p14:tracePt t="121780" x="5341938" y="5335588"/>
          <p14:tracePt t="121790" x="5349875" y="5335588"/>
          <p14:tracePt t="121841" x="5357813" y="5335588"/>
          <p14:tracePt t="121870" x="5365750" y="5335588"/>
          <p14:tracePt t="121885" x="5373688" y="5335588"/>
          <p14:tracePt t="121893" x="5381625" y="5335588"/>
          <p14:tracePt t="121901" x="5397500" y="5319713"/>
          <p14:tracePt t="121908" x="5405438" y="5302250"/>
          <p14:tracePt t="121915" x="5413375" y="5286375"/>
          <p14:tracePt t="121924" x="5429250" y="5262563"/>
          <p14:tracePt t="121930" x="5429250" y="5238750"/>
          <p14:tracePt t="121938" x="5445125" y="5199063"/>
          <p14:tracePt t="121945" x="5453063" y="5175250"/>
          <p14:tracePt t="121953" x="5461000" y="5159375"/>
          <p14:tracePt t="121960" x="5468938" y="5135563"/>
          <p14:tracePt t="121968" x="5476875" y="5111750"/>
          <p14:tracePt t="121977" x="5476875" y="5095875"/>
          <p14:tracePt t="121983" x="5476875" y="5087938"/>
          <p14:tracePt t="121991" x="5476875" y="5072063"/>
          <p14:tracePt t="121998" x="5476875" y="5064125"/>
          <p14:tracePt t="122006" x="5476875" y="5056188"/>
          <p14:tracePt t="122013" x="5476875" y="5048250"/>
          <p14:tracePt t="122021" x="5468938" y="5040313"/>
          <p14:tracePt t="122028" x="5461000" y="5032375"/>
          <p14:tracePt t="122043" x="5461000" y="5016500"/>
          <p14:tracePt t="122051" x="5453063" y="5016500"/>
          <p14:tracePt t="122058" x="5445125" y="5008563"/>
          <p14:tracePt t="122074" x="5437188" y="5000625"/>
          <p14:tracePt t="122080" x="5429250" y="4992688"/>
          <p14:tracePt t="122088" x="5421313" y="4984750"/>
          <p14:tracePt t="122095" x="5405438" y="4976813"/>
          <p14:tracePt t="122103" x="5389563" y="4967288"/>
          <p14:tracePt t="122117" x="5373688" y="4959350"/>
          <p14:tracePt t="122133" x="5365750" y="4959350"/>
          <p14:tracePt t="122149" x="5357813" y="4959350"/>
          <p14:tracePt t="122164" x="5349875" y="4959350"/>
          <p14:tracePt t="122178" x="5341938" y="4959350"/>
          <p14:tracePt t="122185" x="5334000" y="4959350"/>
          <p14:tracePt t="122193" x="5326063" y="4959350"/>
          <p14:tracePt t="122201" x="5318125" y="4959350"/>
          <p14:tracePt t="122208" x="5300663" y="4967288"/>
          <p14:tracePt t="122215" x="5300663" y="4976813"/>
          <p14:tracePt t="122224" x="5292725" y="4984750"/>
          <p14:tracePt t="122231" x="5292725" y="5000625"/>
          <p14:tracePt t="122238" x="5292725" y="5016500"/>
          <p14:tracePt t="122245" x="5292725" y="5032375"/>
          <p14:tracePt t="122253" x="5292725" y="5056188"/>
          <p14:tracePt t="122260" x="5292725" y="5064125"/>
          <p14:tracePt t="122268" x="5292725" y="5080000"/>
          <p14:tracePt t="122276" x="5292725" y="5103813"/>
          <p14:tracePt t="122283" x="5300663" y="5127625"/>
          <p14:tracePt t="122290" x="5318125" y="5143500"/>
          <p14:tracePt t="122297" x="5326063" y="5151438"/>
          <p14:tracePt t="122305" x="5341938" y="5167313"/>
          <p14:tracePt t="122312" x="5341938" y="5175250"/>
          <p14:tracePt t="122320" x="5357813" y="5175250"/>
          <p14:tracePt t="122328" x="5357813" y="5183188"/>
          <p14:tracePt t="122352" x="5365750" y="5183188"/>
          <p14:tracePt t="122417" x="5365750" y="5175250"/>
          <p14:tracePt t="122470" x="5365750" y="5167313"/>
          <p14:tracePt t="123363" x="5365750" y="5175250"/>
          <p14:tracePt t="123373" x="5365750" y="5183188"/>
          <p14:tracePt t="123386" x="5365750" y="5191125"/>
          <p14:tracePt t="123401" x="5365750" y="5199063"/>
          <p14:tracePt t="123410" x="5357813" y="5199063"/>
          <p14:tracePt t="123425" x="5349875" y="5207000"/>
          <p14:tracePt t="123432" x="5349875" y="5214938"/>
          <p14:tracePt t="123445" x="5349875" y="5222875"/>
          <p14:tracePt t="123461" x="5341938" y="5230813"/>
          <p14:tracePt t="123483" x="5341938" y="5238750"/>
          <p14:tracePt t="123500" x="5334000" y="5246688"/>
          <p14:tracePt t="123513" x="5326063" y="5254625"/>
          <p14:tracePt t="123520" x="5318125" y="5254625"/>
          <p14:tracePt t="123528" x="5310188" y="5270500"/>
          <p14:tracePt t="123535" x="5300663" y="5278438"/>
          <p14:tracePt t="123543" x="5268913" y="5302250"/>
          <p14:tracePt t="123551" x="5245100" y="5319713"/>
          <p14:tracePt t="123558" x="5229225" y="5335588"/>
          <p14:tracePt t="123565" x="5205413" y="5343525"/>
          <p14:tracePt t="123573" x="5181600" y="5359400"/>
          <p14:tracePt t="123580" x="5165725" y="5367338"/>
          <p14:tracePt t="123589" x="5149850" y="5375275"/>
          <p14:tracePt t="123595" x="5133975" y="5383213"/>
          <p14:tracePt t="123603" x="5118100" y="5383213"/>
          <p14:tracePt t="123610" x="5110163" y="5383213"/>
          <p14:tracePt t="123618" x="5094288" y="5399088"/>
          <p14:tracePt t="123625" x="5086350" y="5399088"/>
          <p14:tracePt t="123642" x="5070475" y="5407025"/>
          <p14:tracePt t="123648" x="5070475" y="5414963"/>
          <p14:tracePt t="123656" x="5062538" y="5414963"/>
          <p14:tracePt t="123686" x="5062538" y="5422900"/>
          <p14:tracePt t="123708" x="5054600" y="5422900"/>
          <p14:tracePt t="124038" x="5046663" y="5422900"/>
          <p14:tracePt t="124045" x="5014913" y="5422900"/>
          <p14:tracePt t="124053" x="4983163" y="5430838"/>
          <p14:tracePt t="124060" x="4943475" y="5430838"/>
          <p14:tracePt t="124068" x="4878388" y="5430838"/>
          <p14:tracePt t="124075" x="4830763" y="5430838"/>
          <p14:tracePt t="124083" x="4751388" y="5430838"/>
          <p14:tracePt t="124091" x="4687888" y="5430838"/>
          <p14:tracePt t="124099" x="4616450" y="5430838"/>
          <p14:tracePt t="124105" x="4559300" y="5430838"/>
          <p14:tracePt t="124113" x="4519613" y="5430838"/>
          <p14:tracePt t="124121" x="4487863" y="5430838"/>
          <p14:tracePt t="124128" x="4471988" y="5430838"/>
          <p14:tracePt t="124135" x="4456113" y="5430838"/>
          <p14:tracePt t="124495" x="4440238" y="5430838"/>
          <p14:tracePt t="124503" x="4432300" y="5430838"/>
          <p14:tracePt t="124510" x="4424363" y="5422900"/>
          <p14:tracePt t="124519" x="4408488" y="5422900"/>
          <p14:tracePt t="124526" x="4400550" y="5422900"/>
          <p14:tracePt t="124534" x="4392613" y="5422900"/>
          <p14:tracePt t="124542" x="4384675" y="5422900"/>
          <p14:tracePt t="124855" x="4384675" y="5407025"/>
          <p14:tracePt t="124866" x="4400550" y="5399088"/>
          <p14:tracePt t="124871" x="4408488" y="5391150"/>
          <p14:tracePt t="124878" x="4408488" y="5359400"/>
          <p14:tracePt t="124890" x="4424363" y="5327650"/>
          <p14:tracePt t="124893" x="4432300" y="5302250"/>
          <p14:tracePt t="124902" x="4440238" y="5262563"/>
          <p14:tracePt t="124909" x="4440238" y="5214938"/>
          <p14:tracePt t="124915" x="4440238" y="5159375"/>
          <p14:tracePt t="124924" x="4440238" y="5119688"/>
          <p14:tracePt t="124930" x="4440238" y="5087938"/>
          <p14:tracePt t="124940" x="4440238" y="5072063"/>
          <p14:tracePt t="124946" x="4432300" y="5048250"/>
          <p14:tracePt t="124953" x="4432300" y="5024438"/>
          <p14:tracePt t="124962" x="4424363" y="5024438"/>
          <p14:tracePt t="124968" x="4416425" y="5016500"/>
          <p14:tracePt t="124975" x="4408488" y="5016500"/>
          <p14:tracePt t="124993" x="4400550" y="5016500"/>
          <p14:tracePt t="124998" x="4392613" y="5016500"/>
          <p14:tracePt t="125007" x="4376738" y="5008563"/>
          <p14:tracePt t="125013" x="4360863" y="5008563"/>
          <p14:tracePt t="125027" x="4352925" y="5000625"/>
          <p14:tracePt t="125028" x="4337050" y="5000625"/>
          <p14:tracePt t="125038" x="4321175" y="5000625"/>
          <p14:tracePt t="125044" x="4305300" y="5000625"/>
          <p14:tracePt t="125051" x="4281488" y="5000625"/>
          <p14:tracePt t="125057" x="4273550" y="5000625"/>
          <p14:tracePt t="125067" x="4265613" y="5000625"/>
          <p14:tracePt t="125074" x="4257675" y="5000625"/>
          <p14:tracePt t="125082" x="4249738" y="5000625"/>
          <p14:tracePt t="125088" x="4241800" y="5000625"/>
          <p14:tracePt t="125104" x="4233863" y="5000625"/>
          <p14:tracePt t="125111" x="4233863" y="5016500"/>
          <p14:tracePt t="125126" x="4225925" y="5024438"/>
          <p14:tracePt t="125133" x="4225925" y="5032375"/>
          <p14:tracePt t="125141" x="4225925" y="5040313"/>
          <p14:tracePt t="125148" x="4225925" y="5056188"/>
          <p14:tracePt t="125156" x="4225925" y="5072063"/>
          <p14:tracePt t="125162" x="4225925" y="5095875"/>
          <p14:tracePt t="125174" x="4225925" y="5119688"/>
          <p14:tracePt t="125179" x="4233863" y="5135563"/>
          <p14:tracePt t="125186" x="4233863" y="5151438"/>
          <p14:tracePt t="125193" x="4241800" y="5159375"/>
          <p14:tracePt t="125200" x="4249738" y="5183188"/>
          <p14:tracePt t="125208" x="4257675" y="5191125"/>
          <p14:tracePt t="125215" x="4273550" y="5199063"/>
          <p14:tracePt t="125224" x="4273550" y="5214938"/>
          <p14:tracePt t="125231" x="4289425" y="5222875"/>
          <p14:tracePt t="125245" x="4297363" y="5222875"/>
          <p14:tracePt t="125254" x="4297363" y="5230813"/>
          <p14:tracePt t="125275" x="4305300" y="5230813"/>
          <p14:tracePt t="125800" x="4313238" y="5230813"/>
          <p14:tracePt t="125808" x="4329113" y="5230813"/>
          <p14:tracePt t="125817" x="4337050" y="5230813"/>
          <p14:tracePt t="125824" x="4352925" y="5230813"/>
          <p14:tracePt t="125832" x="4376738" y="5230813"/>
          <p14:tracePt t="125839" x="4400550" y="5230813"/>
          <p14:tracePt t="125845" x="4424363" y="5230813"/>
          <p14:tracePt t="125856" x="4448175" y="5230813"/>
          <p14:tracePt t="125860" x="4487863" y="5230813"/>
          <p14:tracePt t="125877" x="4543425" y="5230813"/>
          <p14:tracePt t="125884" x="4559300" y="5230813"/>
          <p14:tracePt t="125891" x="4576763" y="5222875"/>
          <p14:tracePt t="125899" x="4584700" y="5222875"/>
          <p14:tracePt t="125916" x="4592638" y="5222875"/>
          <p14:tracePt t="125937" x="4600575" y="5222875"/>
          <p14:tracePt t="125952" x="4608513" y="5222875"/>
          <p14:tracePt t="125965" x="4616450" y="5222875"/>
          <p14:tracePt t="125981" x="4624388" y="5222875"/>
          <p14:tracePt t="126004" x="4632325" y="5222875"/>
          <p14:tracePt t="126010" x="4640263" y="5222875"/>
          <p14:tracePt t="126025" x="4648200" y="5222875"/>
          <p14:tracePt t="126033" x="4664075" y="5230813"/>
          <p14:tracePt t="126048" x="4679950" y="5230813"/>
          <p14:tracePt t="126056" x="4687888" y="5238750"/>
          <p14:tracePt t="126063" x="4703763" y="5246688"/>
          <p14:tracePt t="126072" x="4711700" y="5246688"/>
          <p14:tracePt t="126078" x="4727575" y="5254625"/>
          <p14:tracePt t="126086" x="4735513" y="5254625"/>
          <p14:tracePt t="126093" x="4751388" y="5262563"/>
          <p14:tracePt t="126101" x="4767263" y="5262563"/>
          <p14:tracePt t="126108" x="4783138" y="5262563"/>
          <p14:tracePt t="126115" x="4799013" y="5262563"/>
          <p14:tracePt t="126123" x="4806950" y="5262563"/>
          <p14:tracePt t="126131" x="4814888" y="5262563"/>
          <p14:tracePt t="126138" x="4830763" y="5262563"/>
          <p14:tracePt t="126145" x="4846638" y="5262563"/>
          <p14:tracePt t="126161" x="4854575" y="5262563"/>
          <p14:tracePt t="126168" x="4870450" y="5262563"/>
          <p14:tracePt t="126175" x="4878388" y="5262563"/>
          <p14:tracePt t="126183" x="4886325" y="5262563"/>
          <p14:tracePt t="126190" x="4894263" y="5254625"/>
          <p14:tracePt t="126197" x="4902200" y="5246688"/>
          <p14:tracePt t="126206" x="4910138" y="5246688"/>
          <p14:tracePt t="126213" x="4918075" y="5230813"/>
          <p14:tracePt t="126220" x="4933950" y="5230813"/>
          <p14:tracePt t="126228" x="4933950" y="5222875"/>
          <p14:tracePt t="126243" x="4943475" y="5214938"/>
          <p14:tracePt t="126250" x="4943475" y="5207000"/>
          <p14:tracePt t="126260" x="4943475" y="5199063"/>
          <p14:tracePt t="126265" x="4943475" y="5191125"/>
          <p14:tracePt t="126274" x="4951413" y="5183188"/>
          <p14:tracePt t="126378" x="4951413" y="5175250"/>
          <p14:tracePt t="126393" x="4959350" y="5175250"/>
          <p14:tracePt t="126400" x="4967288" y="5167313"/>
          <p14:tracePt t="126408" x="4967288" y="5159375"/>
          <p14:tracePt t="126416" x="4967288" y="5151438"/>
          <p14:tracePt t="126423" x="4975225" y="5151438"/>
          <p14:tracePt t="126431" x="4975225" y="5143500"/>
          <p14:tracePt t="126445" x="4983163" y="5135563"/>
          <p14:tracePt t="126461" x="4983163" y="5127625"/>
          <p14:tracePt t="126475" x="4983163" y="5119688"/>
          <p14:tracePt t="126483" x="4991100" y="5111750"/>
          <p14:tracePt t="126490" x="4991100" y="5103813"/>
          <p14:tracePt t="126506" x="4991100" y="5095875"/>
          <p14:tracePt t="126513" x="4999038" y="5095875"/>
          <p14:tracePt t="126521" x="4999038" y="5087938"/>
          <p14:tracePt t="126536" x="4999038" y="5080000"/>
          <p14:tracePt t="126558" x="5006975" y="5072063"/>
          <p14:tracePt t="126565" x="5006975" y="5064125"/>
          <p14:tracePt t="126783" x="5006975" y="5080000"/>
          <p14:tracePt t="126790" x="5030788" y="5111750"/>
          <p14:tracePt t="126798" x="5046663" y="5127625"/>
          <p14:tracePt t="126806" x="5054600" y="5143500"/>
          <p14:tracePt t="126813" x="5070475" y="5159375"/>
          <p14:tracePt t="126820" x="5094288" y="5175250"/>
          <p14:tracePt t="126828" x="5110163" y="5183188"/>
          <p14:tracePt t="126836" x="5118100" y="5191125"/>
          <p14:tracePt t="126843" x="5133975" y="5199063"/>
          <p14:tracePt t="126857" x="5141913" y="5199063"/>
          <p14:tracePt t="126889" x="5149850" y="5199063"/>
          <p14:tracePt t="126911" x="5149850" y="5207000"/>
          <p14:tracePt t="126918" x="5157788" y="5207000"/>
          <p14:tracePt t="126925" x="5165725" y="5207000"/>
          <p14:tracePt t="126933" x="5173663" y="5207000"/>
          <p14:tracePt t="126940" x="5181600" y="5207000"/>
          <p14:tracePt t="126948" x="5197475" y="5214938"/>
          <p14:tracePt t="126956" x="5221288" y="5214938"/>
          <p14:tracePt t="126964" x="5245100" y="5222875"/>
          <p14:tracePt t="126970" x="5268913" y="5222875"/>
          <p14:tracePt t="126978" x="5284788" y="5222875"/>
          <p14:tracePt t="126986" x="5318125" y="5230813"/>
          <p14:tracePt t="126992" x="5334000" y="5230813"/>
          <p14:tracePt t="127000" x="5341938" y="5230813"/>
          <p14:tracePt t="127008" x="5349875" y="5230813"/>
          <p14:tracePt t="127030" x="5357813" y="5230813"/>
          <p14:tracePt t="127173" x="5357813" y="5214938"/>
          <p14:tracePt t="127181" x="5365750" y="5191125"/>
          <p14:tracePt t="127188" x="5373688" y="5175250"/>
          <p14:tracePt t="127195" x="5381625" y="5159375"/>
          <p14:tracePt t="127202" x="5397500" y="5143500"/>
          <p14:tracePt t="127211" x="5405438" y="5119688"/>
          <p14:tracePt t="127218" x="5413375" y="5111750"/>
          <p14:tracePt t="127225" x="5421313" y="5103813"/>
          <p14:tracePt t="127233" x="5421313" y="5087938"/>
          <p14:tracePt t="127248" x="5421313" y="5080000"/>
          <p14:tracePt t="127308" x="5413375" y="5080000"/>
          <p14:tracePt t="127315" x="5397500" y="5080000"/>
          <p14:tracePt t="127323" x="5365750" y="5080000"/>
          <p14:tracePt t="127331" x="5349875" y="5080000"/>
          <p14:tracePt t="127338" x="5326063" y="5080000"/>
          <p14:tracePt t="127345" x="5292725" y="5080000"/>
          <p14:tracePt t="127353" x="5260975" y="5080000"/>
          <p14:tracePt t="127360" x="5221288" y="5080000"/>
          <p14:tracePt t="127369" x="5197475" y="5080000"/>
          <p14:tracePt t="127375" x="5181600" y="5080000"/>
          <p14:tracePt t="127383" x="5165725" y="5080000"/>
          <p14:tracePt t="127390" x="5157788" y="5080000"/>
          <p14:tracePt t="127398" x="5141913" y="5095875"/>
          <p14:tracePt t="127406" x="5133975" y="5095875"/>
          <p14:tracePt t="127413" x="5126038" y="5103813"/>
          <p14:tracePt t="127422" x="5126038" y="5119688"/>
          <p14:tracePt t="127428" x="5126038" y="5127625"/>
          <p14:tracePt t="127436" x="5126038" y="5135563"/>
          <p14:tracePt t="127443" x="5126038" y="5151438"/>
          <p14:tracePt t="127458" x="5126038" y="5159375"/>
          <p14:tracePt t="127465" x="5126038" y="5175250"/>
          <p14:tracePt t="127480" x="5126038" y="5183188"/>
          <p14:tracePt t="127495" x="5126038" y="5191125"/>
          <p14:tracePt t="127503" x="5126038" y="5199063"/>
          <p14:tracePt t="127510" x="5126038" y="5207000"/>
          <p14:tracePt t="127518" x="5133975" y="5214938"/>
          <p14:tracePt t="127525" x="5141913" y="5222875"/>
          <p14:tracePt t="127533" x="5149850" y="5238750"/>
          <p14:tracePt t="127548" x="5149850" y="5246688"/>
          <p14:tracePt t="127555" x="5157788" y="5246688"/>
          <p14:tracePt t="127578" x="5165725" y="5246688"/>
          <p14:tracePt t="127593" x="5173663" y="5246688"/>
          <p14:tracePt t="127608" x="5189538" y="5246688"/>
          <p14:tracePt t="127615" x="5189538" y="5238750"/>
          <p14:tracePt t="127623" x="5205413" y="5230813"/>
          <p14:tracePt t="127631" x="5221288" y="5214938"/>
          <p14:tracePt t="127638" x="5237163" y="5207000"/>
          <p14:tracePt t="127646" x="5245100" y="5191125"/>
          <p14:tracePt t="127653" x="5260975" y="5167313"/>
          <p14:tracePt t="127660" x="5268913" y="5151438"/>
          <p14:tracePt t="127669" x="5268913" y="5143500"/>
          <p14:tracePt t="127675" x="5268913" y="5127625"/>
          <p14:tracePt t="127683" x="5268913" y="5111750"/>
          <p14:tracePt t="127691" x="5268913" y="5103813"/>
          <p14:tracePt t="127698" x="5268913" y="5095875"/>
          <p14:tracePt t="127705" x="5268913" y="5080000"/>
          <p14:tracePt t="127713" x="5268913" y="5072063"/>
          <p14:tracePt t="127721" x="5260975" y="5064125"/>
          <p14:tracePt t="127728" x="5245100" y="5056188"/>
          <p14:tracePt t="127735" x="5229225" y="5048250"/>
          <p14:tracePt t="127743" x="5221288" y="5040313"/>
          <p14:tracePt t="127751" x="5197475" y="5032375"/>
          <p14:tracePt t="127758" x="5173663" y="5032375"/>
          <p14:tracePt t="127765" x="5149850" y="5032375"/>
          <p14:tracePt t="127773" x="5133975" y="5032375"/>
          <p14:tracePt t="127780" x="5110163" y="5032375"/>
          <p14:tracePt t="127788" x="5086350" y="5032375"/>
          <p14:tracePt t="127795" x="5070475" y="5032375"/>
          <p14:tracePt t="127803" x="5046663" y="5032375"/>
          <p14:tracePt t="127810" x="5038725" y="5032375"/>
          <p14:tracePt t="127819" x="5030788" y="5032375"/>
          <p14:tracePt t="127825" x="5022850" y="5040313"/>
          <p14:tracePt t="127833" x="5014913" y="5048250"/>
          <p14:tracePt t="127841" x="5014913" y="5056188"/>
          <p14:tracePt t="127849" x="5006975" y="5064125"/>
          <p14:tracePt t="127855" x="5006975" y="5072063"/>
          <p14:tracePt t="127863" x="4999038" y="5087938"/>
          <p14:tracePt t="127871" x="4999038" y="5095875"/>
          <p14:tracePt t="127888" x="4999038" y="5127625"/>
          <p14:tracePt t="127893" x="4999038" y="5151438"/>
          <p14:tracePt t="127900" x="4999038" y="5175250"/>
          <p14:tracePt t="127908" x="4999038" y="5191125"/>
          <p14:tracePt t="127915" x="5022850" y="5214938"/>
          <p14:tracePt t="127923" x="5030788" y="5230813"/>
          <p14:tracePt t="127930" x="5046663" y="5254625"/>
          <p14:tracePt t="127938" x="5054600" y="5262563"/>
          <p14:tracePt t="127945" x="5062538" y="5270500"/>
          <p14:tracePt t="127954" x="5070475" y="5286375"/>
          <p14:tracePt t="127960" x="5086350" y="5286375"/>
          <p14:tracePt t="127969" x="5086350" y="5294313"/>
          <p14:tracePt t="127976" x="5094288" y="5294313"/>
          <p14:tracePt t="127982" x="5102225" y="5302250"/>
          <p14:tracePt t="128005" x="5110163" y="5302250"/>
          <p14:tracePt t="128102" x="5110163" y="5310188"/>
          <p14:tracePt t="128119" x="5118100" y="5319713"/>
          <p14:tracePt t="128125" x="5133975" y="5327650"/>
          <p14:tracePt t="128133" x="5157788" y="5343525"/>
          <p14:tracePt t="128140" x="5213350" y="5367338"/>
          <p14:tracePt t="128148" x="5292725" y="5391150"/>
          <p14:tracePt t="128155" x="5389563" y="5430838"/>
          <p14:tracePt t="128163" x="5484813" y="5454650"/>
          <p14:tracePt t="128171" x="5643563" y="5494338"/>
          <p14:tracePt t="128178" x="5843588" y="5557838"/>
          <p14:tracePt t="128186" x="6091238" y="5597525"/>
          <p14:tracePt t="128193" x="6369050" y="5653088"/>
          <p14:tracePt t="128201" x="6569075" y="5678488"/>
          <p14:tracePt t="128208" x="6711950" y="5686425"/>
          <p14:tracePt t="128215" x="6856413" y="5710238"/>
          <p14:tracePt t="128223" x="6951663" y="5718175"/>
          <p14:tracePt t="128230" x="7023100" y="5726113"/>
          <p14:tracePt t="128238" x="7062788" y="5726113"/>
          <p14:tracePt t="128245" x="7102475" y="5726113"/>
          <p14:tracePt t="128253" x="7118350" y="5726113"/>
          <p14:tracePt t="128268" x="7126288" y="5726113"/>
          <p14:tracePt t="128336" x="7126288" y="5718175"/>
          <p14:tracePt t="128343" x="7126288" y="5702300"/>
          <p14:tracePt t="128352" x="7126288" y="5694363"/>
          <p14:tracePt t="128358" x="7118350" y="5678488"/>
          <p14:tracePt t="128367" x="7110413" y="5670550"/>
          <p14:tracePt t="128381" x="7102475" y="5653088"/>
          <p14:tracePt t="128395" x="7094538" y="5645150"/>
          <p14:tracePt t="128404" x="7094538" y="5637213"/>
          <p14:tracePt t="128410" x="7094538" y="5629275"/>
          <p14:tracePt t="128419" x="7094538" y="5613400"/>
          <p14:tracePt t="128425" x="7094538" y="5597525"/>
          <p14:tracePt t="128434" x="7094538" y="5581650"/>
          <p14:tracePt t="128440" x="7094538" y="5557838"/>
          <p14:tracePt t="128448" x="7094538" y="5541963"/>
          <p14:tracePt t="128455" x="7102475" y="5526088"/>
          <p14:tracePt t="128463" x="7110413" y="5502275"/>
          <p14:tracePt t="128471" x="7110413" y="5470525"/>
          <p14:tracePt t="128478" x="7110413" y="5446713"/>
          <p14:tracePt t="128485" x="7118350" y="5430838"/>
          <p14:tracePt t="128493" x="7126288" y="5399088"/>
          <p14:tracePt t="128501" x="7135813" y="5375275"/>
          <p14:tracePt t="128508" x="7143750" y="5351463"/>
          <p14:tracePt t="128515" x="7143750" y="5343525"/>
          <p14:tracePt t="128523" x="7143750" y="5335588"/>
          <p14:tracePt t="128530" x="7151688" y="5327650"/>
          <p14:tracePt t="128545" x="7151688" y="5319713"/>
          <p14:tracePt t="128576" x="7159625" y="5319713"/>
          <p14:tracePt t="128583" x="7167563" y="5319713"/>
          <p14:tracePt t="128591" x="7191375" y="5319713"/>
          <p14:tracePt t="128598" x="7239000" y="5327650"/>
          <p14:tracePt t="128605" x="7302500" y="5327650"/>
          <p14:tracePt t="128613" x="7373938" y="5335588"/>
          <p14:tracePt t="128621" x="7469188" y="5343525"/>
          <p14:tracePt t="128628" x="7558088" y="5343525"/>
          <p14:tracePt t="128635" x="7653338" y="5351463"/>
          <p14:tracePt t="128642" x="7756525" y="5351463"/>
          <p14:tracePt t="128652" x="7851775" y="5351463"/>
          <p14:tracePt t="128658" x="7940675" y="5351463"/>
          <p14:tracePt t="128665" x="8004175" y="5351463"/>
          <p14:tracePt t="128673" x="8043863" y="5351463"/>
          <p14:tracePt t="128680" x="8067675" y="5351463"/>
          <p14:tracePt t="128688" x="8083550" y="5351463"/>
          <p14:tracePt t="128695" x="8091488" y="5351463"/>
          <p14:tracePt t="128704" x="8099425" y="5351463"/>
          <p14:tracePt t="128725" x="8099425" y="5343525"/>
          <p14:tracePt t="128755" x="8091488" y="5343525"/>
          <p14:tracePt t="128763" x="8083550" y="5327650"/>
          <p14:tracePt t="128771" x="8051800" y="5319713"/>
          <p14:tracePt t="128778" x="8004175" y="5310188"/>
          <p14:tracePt t="128785" x="7988300" y="5310188"/>
          <p14:tracePt t="128793" x="7948613" y="5302250"/>
          <p14:tracePt t="128801" x="7893050" y="5294313"/>
          <p14:tracePt t="128808" x="7851775" y="5294313"/>
          <p14:tracePt t="128815" x="7812088" y="5286375"/>
          <p14:tracePt t="128823" x="7772400" y="5286375"/>
          <p14:tracePt t="128830" x="7748588" y="5286375"/>
          <p14:tracePt t="128838" x="7732713" y="5286375"/>
          <p14:tracePt t="128845" x="7716838" y="5286375"/>
          <p14:tracePt t="128853" x="7708900" y="5286375"/>
          <p14:tracePt t="128860" x="7700963" y="5286375"/>
          <p14:tracePt t="128869" x="7693025" y="5286375"/>
          <p14:tracePt t="128884" x="7685088" y="5286375"/>
          <p14:tracePt t="128936" x="7677150" y="5286375"/>
          <p14:tracePt t="128951" x="7669213" y="5286375"/>
          <p14:tracePt t="128958" x="7653338" y="5302250"/>
          <p14:tracePt t="128965" x="7629525" y="5302250"/>
          <p14:tracePt t="128973" x="7597775" y="5302250"/>
          <p14:tracePt t="128981" x="7566025" y="5310188"/>
          <p14:tracePt t="128988" x="7502525" y="5310188"/>
          <p14:tracePt t="128995" x="7453313" y="5310188"/>
          <p14:tracePt t="129004" x="7405688" y="5310188"/>
          <p14:tracePt t="129010" x="7350125" y="5310188"/>
          <p14:tracePt t="129018" x="7318375" y="5310188"/>
          <p14:tracePt t="129025" x="7270750" y="5310188"/>
          <p14:tracePt t="129041" x="7270750" y="5319713"/>
          <p14:tracePt t="129048" x="7262813" y="5319713"/>
          <p14:tracePt t="129100" x="7262813" y="5327650"/>
          <p14:tracePt t="129123" x="7294563" y="5327650"/>
          <p14:tracePt t="129130" x="7310438" y="5327650"/>
          <p14:tracePt t="129138" x="7334250" y="5335588"/>
          <p14:tracePt t="129145" x="7350125" y="5335588"/>
          <p14:tracePt t="129153" x="7366000" y="5335588"/>
          <p14:tracePt t="129160" x="7381875" y="5335588"/>
          <p14:tracePt t="129168" x="7389813" y="5335588"/>
          <p14:tracePt t="129175" x="7397750" y="5335588"/>
          <p14:tracePt t="129955" x="7389813" y="5327650"/>
          <p14:tracePt t="129963" x="7373938" y="5327650"/>
          <p14:tracePt t="129970" x="7358063" y="5327650"/>
          <p14:tracePt t="129978" x="7334250" y="5327650"/>
          <p14:tracePt t="129986" x="7310438" y="5327650"/>
          <p14:tracePt t="129993" x="7278688" y="5319713"/>
          <p14:tracePt t="130001" x="7262813" y="5319713"/>
          <p14:tracePt t="130019" x="7223125" y="5319713"/>
          <p14:tracePt t="130022" x="7207250" y="5319713"/>
          <p14:tracePt t="130031" x="7207250" y="5310188"/>
          <p14:tracePt t="130037" x="7199313" y="5310188"/>
          <p14:tracePt t="130180" x="7215188" y="5310188"/>
          <p14:tracePt t="130188" x="7231063" y="5310188"/>
          <p14:tracePt t="130195" x="7246938" y="5310188"/>
          <p14:tracePt t="130203" x="7262813" y="5310188"/>
          <p14:tracePt t="130210" x="7278688" y="5310188"/>
          <p14:tracePt t="130218" x="7310438" y="5302250"/>
          <p14:tracePt t="130225" x="7326313" y="5302250"/>
          <p14:tracePt t="130234" x="7350125" y="5294313"/>
          <p14:tracePt t="130240" x="7366000" y="5294313"/>
          <p14:tracePt t="130255" x="7373938" y="5294313"/>
          <p14:tracePt t="130323" x="7381875" y="5294313"/>
          <p14:tracePt t="130331" x="7389813" y="5294313"/>
          <p14:tracePt t="130345" x="7397750" y="5294313"/>
          <p14:tracePt t="130361" x="7413625" y="5294313"/>
          <p14:tracePt t="130375" x="7421563" y="5302250"/>
          <p14:tracePt t="130383" x="7429500" y="5302250"/>
          <p14:tracePt t="130390" x="7445375" y="5302250"/>
          <p14:tracePt t="130397" x="7453313" y="5310188"/>
          <p14:tracePt t="130405" x="7461250" y="5319713"/>
          <p14:tracePt t="130412" x="7469188" y="5319713"/>
          <p14:tracePt t="130420" x="7485063" y="5319713"/>
          <p14:tracePt t="130428" x="7485063" y="5327650"/>
          <p14:tracePt t="130436" x="7493000" y="5327650"/>
          <p14:tracePt t="130442" x="7518400" y="5335588"/>
          <p14:tracePt t="130450" x="7526338" y="5335588"/>
          <p14:tracePt t="130458" x="7542213" y="5335588"/>
          <p14:tracePt t="130466" x="7550150" y="5343525"/>
          <p14:tracePt t="130474" x="7566025" y="5343525"/>
          <p14:tracePt t="130481" x="7613650" y="5343525"/>
          <p14:tracePt t="130488" x="7621588" y="5343525"/>
          <p14:tracePt t="130495" x="7645400" y="5343525"/>
          <p14:tracePt t="130503" x="7661275" y="5343525"/>
          <p14:tracePt t="130511" x="7677150" y="5343525"/>
          <p14:tracePt t="130518" x="7693025" y="5343525"/>
          <p14:tracePt t="130525" x="7708900" y="5343525"/>
          <p14:tracePt t="130541" x="7716838" y="5335588"/>
          <p14:tracePt t="130548" x="7724775" y="5335588"/>
          <p14:tracePt t="130555" x="7732713" y="5327650"/>
          <p14:tracePt t="130563" x="7740650" y="5319713"/>
          <p14:tracePt t="130570" x="7748588" y="5310188"/>
          <p14:tracePt t="130586" x="7748588" y="5302250"/>
          <p14:tracePt t="130593" x="7756525" y="5302250"/>
          <p14:tracePt t="130601" x="7756525" y="5294313"/>
          <p14:tracePt t="130615" x="7756525" y="5286375"/>
          <p14:tracePt t="130638" x="7756525" y="5278438"/>
          <p14:tracePt t="130668" x="7756525" y="5270500"/>
          <p14:tracePt t="130699" x="7756525" y="5262563"/>
          <p14:tracePt t="130742" x="7756525" y="5254625"/>
          <p14:tracePt t="131058" x="7732713" y="5254625"/>
          <p14:tracePt t="131066" x="7693025" y="5262563"/>
          <p14:tracePt t="131073" x="7653338" y="5278438"/>
          <p14:tracePt t="131080" x="7597775" y="5294313"/>
          <p14:tracePt t="131088" x="7518400" y="5319713"/>
          <p14:tracePt t="131095" x="7437438" y="5335588"/>
          <p14:tracePt t="131103" x="7381875" y="5359400"/>
          <p14:tracePt t="131111" x="7310438" y="5383213"/>
          <p14:tracePt t="131118" x="7239000" y="5407025"/>
          <p14:tracePt t="131125" x="7175500" y="5422900"/>
          <p14:tracePt t="131133" x="7118350" y="5438775"/>
          <p14:tracePt t="131141" x="7054850" y="5454650"/>
          <p14:tracePt t="131149" x="6999288" y="5462588"/>
          <p14:tracePt t="131155" x="6943725" y="5462588"/>
          <p14:tracePt t="131163" x="6919913" y="5462588"/>
          <p14:tracePt t="131170" x="6872288" y="5462588"/>
          <p14:tracePt t="131177" x="6832600" y="5462588"/>
          <p14:tracePt t="131186" x="6784975" y="5462588"/>
          <p14:tracePt t="131194" x="6719888" y="5454650"/>
          <p14:tracePt t="131201" x="6672263" y="5438775"/>
          <p14:tracePt t="131208" x="6624638" y="5430838"/>
          <p14:tracePt t="131216" x="6584950" y="5422900"/>
          <p14:tracePt t="131224" x="6537325" y="5422900"/>
          <p14:tracePt t="131230" x="6505575" y="5414963"/>
          <p14:tracePt t="131238" x="6450013" y="5399088"/>
          <p14:tracePt t="131245" x="6418263" y="5391150"/>
          <p14:tracePt t="131253" x="6369050" y="5375275"/>
          <p14:tracePt t="131261" x="6329363" y="5359400"/>
          <p14:tracePt t="131268" x="6297613" y="5359400"/>
          <p14:tracePt t="131275" x="6265863" y="5343525"/>
          <p14:tracePt t="131283" x="6218238" y="5327650"/>
          <p14:tracePt t="131290" x="6162675" y="5310188"/>
          <p14:tracePt t="131299" x="6107113" y="5294313"/>
          <p14:tracePt t="131305" x="6051550" y="5286375"/>
          <p14:tracePt t="131313" x="6002338" y="5278438"/>
          <p14:tracePt t="131321" x="5962650" y="5270500"/>
          <p14:tracePt t="131328" x="5915025" y="5254625"/>
          <p14:tracePt t="131336" x="5859463" y="5246688"/>
          <p14:tracePt t="131343" x="5803900" y="5238750"/>
          <p14:tracePt t="131351" x="5740400" y="5230813"/>
          <p14:tracePt t="131358" x="5684838" y="5222875"/>
          <p14:tracePt t="131366" x="5603875" y="5207000"/>
          <p14:tracePt t="131372" x="5540375" y="5191125"/>
          <p14:tracePt t="131381" x="5468938" y="5183188"/>
          <p14:tracePt t="131388" x="5389563" y="5167313"/>
          <p14:tracePt t="131396" x="5326063" y="5151438"/>
          <p14:tracePt t="131403" x="5245100" y="5135563"/>
          <p14:tracePt t="131412" x="5189538" y="5119688"/>
          <p14:tracePt t="131418" x="5149850" y="5103813"/>
          <p14:tracePt t="131425" x="5078413" y="5087938"/>
          <p14:tracePt t="131433" x="5022850" y="5072063"/>
          <p14:tracePt t="131442" x="4959350" y="5032375"/>
          <p14:tracePt t="131449" x="4886325" y="5008563"/>
          <p14:tracePt t="131455" x="4822825" y="4984750"/>
          <p14:tracePt t="131463" x="4767263" y="4967288"/>
          <p14:tracePt t="131471" x="4711700" y="4943475"/>
          <p14:tracePt t="131478" x="4664075" y="4927600"/>
          <p14:tracePt t="131486" x="4616450" y="4911725"/>
          <p14:tracePt t="131493" x="4559300" y="4895850"/>
          <p14:tracePt t="131501" x="4511675" y="4879975"/>
          <p14:tracePt t="131508" x="4479925" y="4872038"/>
          <p14:tracePt t="131516" x="4448175" y="4856163"/>
          <p14:tracePt t="131523" x="4416425" y="4856163"/>
          <p14:tracePt t="131531" x="4400550" y="4856163"/>
          <p14:tracePt t="131538" x="4368800" y="4848225"/>
          <p14:tracePt t="131545" x="4352925" y="4840288"/>
          <p14:tracePt t="131553" x="4337050" y="4832350"/>
          <p14:tracePt t="131561" x="4321175" y="4832350"/>
          <p14:tracePt t="131568" x="4297363" y="4816475"/>
          <p14:tracePt t="131575" x="4273550" y="4808538"/>
          <p14:tracePt t="131583" x="4241800" y="4808538"/>
          <p14:tracePt t="131591" x="4217988" y="4800600"/>
          <p14:tracePt t="131599" x="4176713" y="4784725"/>
          <p14:tracePt t="131605" x="4137025" y="4776788"/>
          <p14:tracePt t="131615" x="4105275" y="4768850"/>
          <p14:tracePt t="131620" x="4089400" y="4760913"/>
          <p14:tracePt t="131628" x="4073525" y="4760913"/>
          <p14:tracePt t="131635" x="4057650" y="4760913"/>
          <p14:tracePt t="131643" x="4041775" y="4752975"/>
          <p14:tracePt t="131651" x="4033838" y="4752975"/>
          <p14:tracePt t="131658" x="4025900" y="4745038"/>
          <p14:tracePt t="131665" x="4017963" y="4745038"/>
          <p14:tracePt t="131673" x="4010025" y="4745038"/>
          <p14:tracePt t="131680" x="3994150" y="4745038"/>
          <p14:tracePt t="131688" x="3994150" y="4737100"/>
          <p14:tracePt t="131696" x="3986213" y="4737100"/>
          <p14:tracePt t="131703" x="3970338" y="4737100"/>
          <p14:tracePt t="131710" x="3954463" y="4737100"/>
          <p14:tracePt t="131718" x="3946525" y="4737100"/>
          <p14:tracePt t="131725" x="3938588" y="4737100"/>
          <p14:tracePt t="131733" x="3930650" y="4737100"/>
          <p14:tracePt t="131740" x="3922713" y="4729163"/>
          <p14:tracePt t="131749" x="3914775" y="4729163"/>
          <p14:tracePt t="131763" x="3906838" y="4729163"/>
          <p14:tracePt t="131793" x="3906838" y="4721225"/>
          <p14:tracePt t="131808" x="3898900" y="4721225"/>
          <p14:tracePt t="131823" x="3890963" y="4721225"/>
          <p14:tracePt t="131838" x="3890963" y="4713288"/>
          <p14:tracePt t="131845" x="3883025" y="4713288"/>
          <p14:tracePt t="131928" x="3883025" y="4705350"/>
          <p14:tracePt t="131943" x="3883025" y="4697413"/>
          <p14:tracePt t="131951" x="3883025" y="4689475"/>
          <p14:tracePt t="131965" x="3875088" y="4681538"/>
          <p14:tracePt t="131973" x="3867150" y="4665663"/>
          <p14:tracePt t="131980" x="3867150" y="4657725"/>
          <p14:tracePt t="131988" x="3867150" y="4649788"/>
          <p14:tracePt t="131995" x="3867150" y="4633913"/>
          <p14:tracePt t="132002" x="3859213" y="4616450"/>
          <p14:tracePt t="132010" x="3859213" y="4608513"/>
          <p14:tracePt t="132018" x="3859213" y="4600575"/>
          <p14:tracePt t="132025" x="3859213" y="4592638"/>
          <p14:tracePt t="132033" x="3859213" y="4584700"/>
          <p14:tracePt t="132040" x="3859213" y="4576763"/>
          <p14:tracePt t="132048" x="3859213" y="4568825"/>
          <p14:tracePt t="132055" x="3859213" y="4560888"/>
          <p14:tracePt t="132070" x="3859213" y="4537075"/>
          <p14:tracePt t="132078" x="3859213" y="4529138"/>
          <p14:tracePt t="132085" x="3867150" y="4513263"/>
          <p14:tracePt t="132093" x="3883025" y="4481513"/>
          <p14:tracePt t="132101" x="3883025" y="4465638"/>
          <p14:tracePt t="132108" x="3890963" y="4441825"/>
          <p14:tracePt t="132115" x="3906838" y="4418013"/>
          <p14:tracePt t="132123" x="3914775" y="4386263"/>
          <p14:tracePt t="132131" x="3922713" y="4362450"/>
          <p14:tracePt t="132138" x="3938588" y="4346575"/>
          <p14:tracePt t="132145" x="3938588" y="4330700"/>
          <p14:tracePt t="132153" x="3946525" y="4322763"/>
          <p14:tracePt t="132160" x="3946525" y="4314825"/>
          <p14:tracePt t="132242" x="3954463" y="4314825"/>
          <p14:tracePt t="132251" x="3962400" y="4330700"/>
          <p14:tracePt t="132258" x="3986213" y="4362450"/>
          <p14:tracePt t="132265" x="3994150" y="4386263"/>
          <p14:tracePt t="132273" x="4017963" y="4425950"/>
          <p14:tracePt t="132280" x="4041775" y="4457700"/>
          <p14:tracePt t="132288" x="4065588" y="4497388"/>
          <p14:tracePt t="132295" x="4073525" y="4521200"/>
          <p14:tracePt t="132302" x="4081463" y="4552950"/>
          <p14:tracePt t="132310" x="4089400" y="4568825"/>
          <p14:tracePt t="132318" x="4089400" y="4576763"/>
          <p14:tracePt t="132325" x="4089400" y="4592638"/>
          <p14:tracePt t="132333" x="4089400" y="4600575"/>
          <p14:tracePt t="132340" x="4089400" y="4616450"/>
          <p14:tracePt t="132348" x="4089400" y="4624388"/>
          <p14:tracePt t="132355" x="4089400" y="4633913"/>
          <p14:tracePt t="132363" x="4089400" y="4641850"/>
          <p14:tracePt t="132379" x="4073525" y="4657725"/>
          <p14:tracePt t="132385" x="4057650" y="4657725"/>
          <p14:tracePt t="132393" x="4033838" y="4665663"/>
          <p14:tracePt t="132401" x="4010025" y="4665663"/>
          <p14:tracePt t="132408" x="3978275" y="4665663"/>
          <p14:tracePt t="132415" x="3954463" y="4665663"/>
          <p14:tracePt t="132423" x="3930650" y="4657725"/>
          <p14:tracePt t="132431" x="3914775" y="4649788"/>
          <p14:tracePt t="132437" x="3890963" y="4633913"/>
          <p14:tracePt t="132445" x="3875088" y="4624388"/>
          <p14:tracePt t="132453" x="3867150" y="4608513"/>
          <p14:tracePt t="132461" x="3851275" y="4592638"/>
          <p14:tracePt t="132468" x="3843338" y="4576763"/>
          <p14:tracePt t="132475" x="3825875" y="4545013"/>
          <p14:tracePt t="132484" x="3825875" y="4521200"/>
          <p14:tracePt t="132490" x="3825875" y="4489450"/>
          <p14:tracePt t="132498" x="3825875" y="4457700"/>
          <p14:tracePt t="132505" x="3825875" y="4425950"/>
          <p14:tracePt t="132513" x="3825875" y="4386263"/>
          <p14:tracePt t="132521" x="3843338" y="4338638"/>
          <p14:tracePt t="132528" x="3851275" y="4322763"/>
          <p14:tracePt t="132536" x="3867150" y="4291013"/>
          <p14:tracePt t="132543" x="3890963" y="4265613"/>
          <p14:tracePt t="132552" x="3898900" y="4233863"/>
          <p14:tracePt t="132558" x="3914775" y="4217988"/>
          <p14:tracePt t="132566" x="3922713" y="4210050"/>
          <p14:tracePt t="132573" x="3930650" y="4202113"/>
          <p14:tracePt t="132581" x="3930650" y="4194175"/>
          <p14:tracePt t="132625" x="3938588" y="4194175"/>
          <p14:tracePt t="132633" x="3946525" y="4202113"/>
          <p14:tracePt t="132641" x="3946525" y="4210050"/>
          <p14:tracePt t="132648" x="3962400" y="4225925"/>
          <p14:tracePt t="132655" x="3978275" y="4257675"/>
          <p14:tracePt t="132663" x="3994150" y="4281488"/>
          <p14:tracePt t="132671" x="4010025" y="4306888"/>
          <p14:tracePt t="132677" x="4025900" y="4338638"/>
          <p14:tracePt t="132685" x="4041775" y="4370388"/>
          <p14:tracePt t="132693" x="4057650" y="4410075"/>
          <p14:tracePt t="132701" x="4057650" y="4433888"/>
          <p14:tracePt t="132709" x="4057650" y="4449763"/>
          <p14:tracePt t="132716" x="4057650" y="4481513"/>
          <p14:tracePt t="132723" x="4065588" y="4513263"/>
          <p14:tracePt t="132731" x="4065588" y="4529138"/>
          <p14:tracePt t="132739" x="4065588" y="4552950"/>
          <p14:tracePt t="132745" x="4065588" y="4576763"/>
          <p14:tracePt t="132753" x="4065588" y="4592638"/>
          <p14:tracePt t="132761" x="4057650" y="4608513"/>
          <p14:tracePt t="132768" x="4049713" y="4616450"/>
          <p14:tracePt t="132775" x="4033838" y="4616450"/>
          <p14:tracePt t="132783" x="4025900" y="4616450"/>
          <p14:tracePt t="132790" x="4017963" y="4616450"/>
          <p14:tracePt t="132798" x="4002088" y="4616450"/>
          <p14:tracePt t="132805" x="3986213" y="4616450"/>
          <p14:tracePt t="132813" x="3962400" y="4616450"/>
          <p14:tracePt t="132820" x="3954463" y="4616450"/>
          <p14:tracePt t="132828" x="3930650" y="4600575"/>
          <p14:tracePt t="132835" x="3922713" y="4600575"/>
          <p14:tracePt t="132843" x="3914775" y="4600575"/>
          <p14:tracePt t="132851" x="3906838" y="4600575"/>
          <p14:tracePt t="132884" x="3906838" y="4592638"/>
          <p14:tracePt t="132903" x="3898900" y="4592638"/>
          <p14:tracePt t="133457" x="3898900" y="4600575"/>
          <p14:tracePt t="133495" x="3898900" y="4608513"/>
          <p14:tracePt t="133504" x="3906838" y="4608513"/>
          <p14:tracePt t="133512" x="3914775" y="4608513"/>
          <p14:tracePt t="133525" x="3922713" y="4608513"/>
          <p14:tracePt t="133550" x="3930650" y="4616450"/>
          <p14:tracePt t="133556" x="3930650" y="4624388"/>
          <p14:tracePt t="133586" x="3938588" y="4624388"/>
          <p14:tracePt t="134043" x="3938588" y="4633913"/>
          <p14:tracePt t="134057" x="3938588" y="4641850"/>
          <p14:tracePt t="134074" x="3938588" y="4649788"/>
          <p14:tracePt t="134088" x="3938588" y="4657725"/>
          <p14:tracePt t="134120" x="3938588" y="4665663"/>
          <p14:tracePt t="134125" x="3938588" y="4681538"/>
          <p14:tracePt t="134133" x="3938588" y="4697413"/>
          <p14:tracePt t="134141" x="3930650" y="4721225"/>
          <p14:tracePt t="134152" x="3922713" y="4745038"/>
          <p14:tracePt t="134156" x="3906838" y="4792663"/>
          <p14:tracePt t="134165" x="3898900" y="4824413"/>
          <p14:tracePt t="134170" x="3883025" y="4872038"/>
          <p14:tracePt t="134178" x="3875088" y="4919663"/>
          <p14:tracePt t="134185" x="3867150" y="4959350"/>
          <p14:tracePt t="134194" x="3859213" y="5008563"/>
          <p14:tracePt t="134201" x="3859213" y="5032375"/>
          <p14:tracePt t="134209" x="3859213" y="5040313"/>
          <p14:tracePt t="134217" x="3859213" y="5056188"/>
          <p14:tracePt t="134224" x="3859213" y="5072063"/>
          <p14:tracePt t="134232" x="3859213" y="5095875"/>
          <p14:tracePt t="134238" x="3859213" y="5111750"/>
          <p14:tracePt t="134245" x="3875088" y="5135563"/>
          <p14:tracePt t="134253" x="3883025" y="5167313"/>
          <p14:tracePt t="134260" x="3898900" y="5207000"/>
          <p14:tracePt t="134268" x="3898900" y="5246688"/>
          <p14:tracePt t="134276" x="3922713" y="5294313"/>
          <p14:tracePt t="134283" x="3930650" y="5351463"/>
          <p14:tracePt t="134291" x="3938588" y="5399088"/>
          <p14:tracePt t="134298" x="3946525" y="5438775"/>
          <p14:tracePt t="134305" x="3954463" y="5486400"/>
          <p14:tracePt t="134314" x="3962400" y="5518150"/>
          <p14:tracePt t="134321" x="3962400" y="5541963"/>
          <p14:tracePt t="134327" x="3962400" y="5565775"/>
          <p14:tracePt t="134335" x="3962400" y="5597525"/>
          <p14:tracePt t="134343" x="3962400" y="5629275"/>
          <p14:tracePt t="134350" x="3962400" y="5686425"/>
          <p14:tracePt t="134358" x="3962400" y="5741988"/>
          <p14:tracePt t="134366" x="3954463" y="5805488"/>
          <p14:tracePt t="134373" x="3946525" y="5861050"/>
          <p14:tracePt t="134381" x="3930650" y="5940425"/>
          <p14:tracePt t="134388" x="3914775" y="6013450"/>
          <p14:tracePt t="134396" x="3890963" y="6069013"/>
          <p14:tracePt t="134403" x="3883025" y="6108700"/>
          <p14:tracePt t="134411" x="3875088" y="6140450"/>
          <p14:tracePt t="134417" x="3875088" y="6156325"/>
          <p14:tracePt t="134425" x="3867150" y="6164263"/>
          <p14:tracePt t="134433" x="3867150" y="6180138"/>
          <p14:tracePt t="134441" x="3867150" y="6188075"/>
          <p14:tracePt t="134448" x="3867150" y="6196013"/>
          <p14:tracePt t="134455" x="3867150" y="6203950"/>
          <p14:tracePt t="134463" x="3867150" y="6211888"/>
          <p14:tracePt t="134471" x="3867150" y="6219825"/>
          <p14:tracePt t="134478" x="3867150" y="6227763"/>
          <p14:tracePt t="134495" x="3867150" y="6235700"/>
          <p14:tracePt t="134508" x="3867150" y="6243638"/>
          <p14:tracePt t="134530" x="3867150" y="6251575"/>
          <p14:tracePt t="134546" x="3867150" y="6259513"/>
          <p14:tracePt t="134553" x="3867150" y="6267450"/>
          <p14:tracePt t="134560" x="3867150" y="6275388"/>
          <p14:tracePt t="134568" x="3867150" y="6283325"/>
          <p14:tracePt t="134583" x="3867150" y="6291263"/>
          <p14:tracePt t="134590" x="3867150" y="6299200"/>
          <p14:tracePt t="134598" x="3867150" y="6307138"/>
          <p14:tracePt t="134614" x="3867150" y="6315075"/>
          <p14:tracePt t="134635" x="3867150" y="6323013"/>
          <p14:tracePt t="134658" x="3867150" y="6330950"/>
          <p14:tracePt t="134748" x="3867150" y="6323013"/>
          <p14:tracePt t="134755" x="3875088" y="6323013"/>
          <p14:tracePt t="134763" x="3883025" y="6323013"/>
          <p14:tracePt t="134771" x="3890963" y="6315075"/>
          <p14:tracePt t="134779" x="3898900" y="6315075"/>
          <p14:tracePt t="134785" x="3906838" y="6315075"/>
          <p14:tracePt t="134793" x="3938588" y="6307138"/>
          <p14:tracePt t="134800" x="3954463" y="6307138"/>
          <p14:tracePt t="134808" x="3986213" y="6307138"/>
          <p14:tracePt t="134816" x="4025900" y="6307138"/>
          <p14:tracePt t="134823" x="4081463" y="6307138"/>
          <p14:tracePt t="134830" x="4121150" y="6307138"/>
          <p14:tracePt t="134837" x="4176713" y="6307138"/>
          <p14:tracePt t="134847" x="4210050" y="6307138"/>
          <p14:tracePt t="134852" x="4265613" y="6307138"/>
          <p14:tracePt t="134861" x="4321175" y="6323013"/>
          <p14:tracePt t="134883" x="4456113" y="6338888"/>
          <p14:tracePt t="134891" x="4487863" y="6348413"/>
          <p14:tracePt t="134899" x="4511675" y="6364288"/>
          <p14:tracePt t="134905" x="4543425" y="6364288"/>
          <p14:tracePt t="134914" x="4567238" y="6372225"/>
          <p14:tracePt t="134921" x="4584700" y="6372225"/>
          <p14:tracePt t="134928" x="4600575" y="6372225"/>
          <p14:tracePt t="134943" x="4608513" y="6372225"/>
          <p14:tracePt t="134950" x="4616450" y="6372225"/>
          <p14:tracePt t="134966" x="4624388" y="6372225"/>
          <p14:tracePt t="135055" x="4576763" y="6372225"/>
          <p14:tracePt t="135063" x="4543425" y="6372225"/>
          <p14:tracePt t="135070" x="4503738" y="6372225"/>
          <p14:tracePt t="135078" x="4464050" y="6372225"/>
          <p14:tracePt t="135086" x="4392613" y="6372225"/>
          <p14:tracePt t="135093" x="4344988" y="6372225"/>
          <p14:tracePt t="135101" x="4313238" y="6372225"/>
          <p14:tracePt t="135108" x="4257675" y="6372225"/>
          <p14:tracePt t="135117" x="4210050" y="6372225"/>
          <p14:tracePt t="135123" x="4168775" y="6372225"/>
          <p14:tracePt t="135130" x="4137025" y="6372225"/>
          <p14:tracePt t="135138" x="4113213" y="6380163"/>
          <p14:tracePt t="135146" x="4105275" y="6380163"/>
          <p14:tracePt t="135153" x="4089400" y="6380163"/>
          <p14:tracePt t="135161" x="4081463" y="6388100"/>
          <p14:tracePt t="135168" x="4073525" y="6388100"/>
          <p14:tracePt t="135235" x="4065588" y="6388100"/>
          <p14:tracePt t="135250" x="4057650" y="6388100"/>
          <p14:tracePt t="135266" x="4041775" y="6388100"/>
          <p14:tracePt t="135273" x="4033838" y="6388100"/>
          <p14:tracePt t="135281" x="4025900" y="6388100"/>
          <p14:tracePt t="135288" x="4002088" y="6388100"/>
          <p14:tracePt t="135296" x="3986213" y="6380163"/>
          <p14:tracePt t="135303" x="3970338" y="6380163"/>
          <p14:tracePt t="135311" x="3946525" y="6372225"/>
          <p14:tracePt t="135318" x="3930650" y="6364288"/>
          <p14:tracePt t="135325" x="3906838" y="6356350"/>
          <p14:tracePt t="135333" x="3890963" y="6356350"/>
          <p14:tracePt t="135340" x="3867150" y="6348413"/>
          <p14:tracePt t="135348" x="3851275" y="6348413"/>
          <p14:tracePt t="135356" x="3833813" y="6338888"/>
          <p14:tracePt t="135362" x="3825875" y="6338888"/>
          <p14:tracePt t="135379" x="3817938" y="6338888"/>
          <p14:tracePt t="135385" x="3810000" y="6330950"/>
          <p14:tracePt t="135417" x="3802063" y="6330950"/>
          <p14:tracePt t="135446" x="3810000" y="6338888"/>
          <p14:tracePt t="135453" x="3875088" y="6356350"/>
          <p14:tracePt t="135460" x="3962400" y="6380163"/>
          <p14:tracePt t="135468" x="4033838" y="6396038"/>
          <p14:tracePt t="135475" x="4129088" y="6419850"/>
          <p14:tracePt t="135483" x="4241800" y="6435725"/>
          <p14:tracePt t="135490" x="4337050" y="6443663"/>
          <p14:tracePt t="135498" x="4432300" y="6459538"/>
          <p14:tracePt t="135505" x="4495800" y="6467475"/>
          <p14:tracePt t="135513" x="4527550" y="6467475"/>
          <p14:tracePt t="135520" x="4576763" y="6475413"/>
          <p14:tracePt t="135528" x="4600575" y="6475413"/>
          <p14:tracePt t="135535" x="4616450" y="6475413"/>
          <p14:tracePt t="135670" x="4608513" y="6475413"/>
          <p14:tracePt t="135679" x="4592638" y="6475413"/>
          <p14:tracePt t="135685" x="4559300" y="6475413"/>
          <p14:tracePt t="135693" x="4543425" y="6467475"/>
          <p14:tracePt t="135700" x="4503738" y="6459538"/>
          <p14:tracePt t="135708" x="4471988" y="6451600"/>
          <p14:tracePt t="135716" x="4440238" y="6451600"/>
          <p14:tracePt t="135723" x="4416425" y="6451600"/>
          <p14:tracePt t="135731" x="4392613" y="6451600"/>
          <p14:tracePt t="135738" x="4376738" y="6443663"/>
          <p14:tracePt t="135747" x="4360863" y="6443663"/>
          <p14:tracePt t="135753" x="4344988" y="6443663"/>
          <p14:tracePt t="135760" x="4329113" y="6435725"/>
          <p14:tracePt t="135768" x="4321175" y="6435725"/>
          <p14:tracePt t="135776" x="4313238" y="6435725"/>
          <p14:tracePt t="135783" x="4305300" y="6435725"/>
          <p14:tracePt t="135791" x="4297363" y="6435725"/>
          <p14:tracePt t="135806" x="4289425" y="6435725"/>
          <p14:tracePt t="135820" x="4281488" y="6435725"/>
          <p14:tracePt t="135858" x="4273550" y="6435725"/>
          <p14:tracePt t="135865" x="4265613" y="6435725"/>
          <p14:tracePt t="135882" x="4265613" y="6419850"/>
          <p14:tracePt t="135895" x="4257675" y="6419850"/>
          <p14:tracePt t="135903" x="4257675" y="6411913"/>
          <p14:tracePt t="135917" x="4257675" y="6396038"/>
          <p14:tracePt t="135925" x="4257675" y="6388100"/>
          <p14:tracePt t="135933" x="4257675" y="6380163"/>
          <p14:tracePt t="135941" x="4257675" y="6372225"/>
          <p14:tracePt t="135948" x="4257675" y="6356350"/>
          <p14:tracePt t="135955" x="4257675" y="6348413"/>
          <p14:tracePt t="135964" x="4257675" y="6338888"/>
          <p14:tracePt t="135970" x="4265613" y="6315075"/>
          <p14:tracePt t="135985" x="4265613" y="6307138"/>
          <p14:tracePt t="135994" x="4273550" y="6299200"/>
          <p14:tracePt t="136008" x="4281488" y="6291263"/>
          <p14:tracePt t="136015" x="4281488" y="6283325"/>
          <p14:tracePt t="136031" x="4281488" y="6275388"/>
          <p14:tracePt t="136038" x="4281488" y="6259513"/>
          <p14:tracePt t="136045" x="4281488" y="6251575"/>
          <p14:tracePt t="136053" x="4281488" y="6235700"/>
          <p14:tracePt t="136061" x="4281488" y="6219825"/>
          <p14:tracePt t="136068" x="4265613" y="6203950"/>
          <p14:tracePt t="136075" x="4233863" y="6188075"/>
          <p14:tracePt t="136083" x="4192588" y="6164263"/>
          <p14:tracePt t="136090" x="4160838" y="6148388"/>
          <p14:tracePt t="136098" x="4081463" y="6124575"/>
          <p14:tracePt t="136105" x="4025900" y="6116638"/>
          <p14:tracePt t="136113" x="3954463" y="6116638"/>
          <p14:tracePt t="136120" x="3898900" y="6116638"/>
          <p14:tracePt t="136129" x="3843338" y="6116638"/>
          <p14:tracePt t="136135" x="3786188" y="6132513"/>
          <p14:tracePt t="136143" x="3762375" y="6140450"/>
          <p14:tracePt t="136150" x="3722688" y="6164263"/>
          <p14:tracePt t="136158" x="3706813" y="6180138"/>
          <p14:tracePt t="136166" x="3698875" y="6180138"/>
          <p14:tracePt t="136173" x="3698875" y="6188075"/>
          <p14:tracePt t="136182" x="3690938" y="6188075"/>
          <p14:tracePt t="136211" x="3690938" y="6196013"/>
          <p14:tracePt t="136218" x="3683000" y="6196013"/>
          <p14:tracePt t="136248" x="3690938" y="6203950"/>
          <p14:tracePt t="136255" x="3714750" y="6219825"/>
          <p14:tracePt t="136263" x="3754438" y="6235700"/>
          <p14:tracePt t="136270" x="3794125" y="6251575"/>
          <p14:tracePt t="136279" x="3867150" y="6267450"/>
          <p14:tracePt t="136285" x="3946525" y="6283325"/>
          <p14:tracePt t="136292" x="4025900" y="6291263"/>
          <p14:tracePt t="136300" x="4089400" y="6299200"/>
          <p14:tracePt t="136307" x="4184650" y="6307138"/>
          <p14:tracePt t="136315" x="4273550" y="6315075"/>
          <p14:tracePt t="136323" x="4352925" y="6315075"/>
          <p14:tracePt t="136331" x="4440238" y="6315075"/>
          <p14:tracePt t="136338" x="4511675" y="6315075"/>
          <p14:tracePt t="136345" x="4567238" y="6315075"/>
          <p14:tracePt t="136353" x="4640263" y="6315075"/>
          <p14:tracePt t="136361" x="4695825" y="6315075"/>
          <p14:tracePt t="136368" x="4751388" y="6315075"/>
          <p14:tracePt t="136375" x="4791075" y="6315075"/>
          <p14:tracePt t="136383" x="4830763" y="6315075"/>
          <p14:tracePt t="136390" x="4846638" y="6315075"/>
          <p14:tracePt t="136398" x="4854575" y="6315075"/>
          <p14:tracePt t="136405" x="4862513" y="6315075"/>
          <p14:tracePt t="136533" x="4838700" y="6315075"/>
          <p14:tracePt t="136541" x="4822825" y="6315075"/>
          <p14:tracePt t="136548" x="4783138" y="6307138"/>
          <p14:tracePt t="136555" x="4719638" y="6307138"/>
          <p14:tracePt t="136563" x="4672013" y="6307138"/>
          <p14:tracePt t="136571" x="4600575" y="6307138"/>
          <p14:tracePt t="136578" x="4511675" y="6307138"/>
          <p14:tracePt t="136585" x="4432300" y="6307138"/>
          <p14:tracePt t="136593" x="4352925" y="6299200"/>
          <p14:tracePt t="136600" x="4289425" y="6299200"/>
          <p14:tracePt t="136608" x="4257675" y="6299200"/>
          <p14:tracePt t="136615" x="4225925" y="6299200"/>
          <p14:tracePt t="136622" x="4200525" y="6299200"/>
          <p14:tracePt t="136631" x="4184650" y="6299200"/>
          <p14:tracePt t="136638" x="4176713" y="6299200"/>
          <p14:tracePt t="136758" x="4168775" y="6299200"/>
          <p14:tracePt t="136833" x="4184650" y="6307138"/>
          <p14:tracePt t="136840" x="4217988" y="6307138"/>
          <p14:tracePt t="136848" x="4249738" y="6315075"/>
          <p14:tracePt t="136856" x="4289425" y="6330950"/>
          <p14:tracePt t="136863" x="4321175" y="6338888"/>
          <p14:tracePt t="136881" x="4360863" y="6348413"/>
          <p14:tracePt t="136886" x="4368800" y="6348413"/>
          <p14:tracePt t="136952" x="4360863" y="6348413"/>
          <p14:tracePt t="136961" x="4337050" y="6348413"/>
          <p14:tracePt t="136968" x="4265613" y="6348413"/>
          <p14:tracePt t="136975" x="4217988" y="6338888"/>
          <p14:tracePt t="136983" x="4137025" y="6338888"/>
          <p14:tracePt t="136991" x="4041775" y="6338888"/>
          <p14:tracePt t="136998" x="3962400" y="6338888"/>
          <p14:tracePt t="137005" x="3875088" y="6338888"/>
          <p14:tracePt t="137013" x="3802063" y="6338888"/>
          <p14:tracePt t="137020" x="3754438" y="6338888"/>
          <p14:tracePt t="137029" x="3722688" y="6338888"/>
          <p14:tracePt t="137035" x="3714750" y="6338888"/>
          <p14:tracePt t="137043" x="3706813" y="6338888"/>
          <p14:tracePt t="137140" x="3722688" y="6338888"/>
          <p14:tracePt t="137148" x="3770313" y="6356350"/>
          <p14:tracePt t="137155" x="3802063" y="6356350"/>
          <p14:tracePt t="137163" x="3859213" y="6364288"/>
          <p14:tracePt t="137170" x="3938588" y="6380163"/>
          <p14:tracePt t="137178" x="4010025" y="6388100"/>
          <p14:tracePt t="137185" x="4097338" y="6388100"/>
          <p14:tracePt t="137194" x="4160838" y="6388100"/>
          <p14:tracePt t="137200" x="4241800" y="6388100"/>
          <p14:tracePt t="137208" x="4305300" y="6388100"/>
          <p14:tracePt t="137215" x="4352925" y="6388100"/>
          <p14:tracePt t="137223" x="4392613" y="6388100"/>
          <p14:tracePt t="137230" x="4400550" y="6388100"/>
          <p14:tracePt t="137238" x="4408488" y="6388100"/>
          <p14:tracePt t="137245" x="4416425" y="6388100"/>
          <p14:tracePt t="137418" x="4424363" y="6388100"/>
          <p14:tracePt t="137432" x="4432300" y="6388100"/>
          <p14:tracePt t="137441" x="4448175" y="6388100"/>
          <p14:tracePt t="137448" x="4464050" y="6380163"/>
          <p14:tracePt t="137455" x="4471988" y="6380163"/>
          <p14:tracePt t="137463" x="4495800" y="6372225"/>
          <p14:tracePt t="137470" x="4527550" y="6356350"/>
          <p14:tracePt t="137478" x="4551363" y="6338888"/>
          <p14:tracePt t="137485" x="4592638" y="6315075"/>
          <p14:tracePt t="137495" x="4624388" y="6291263"/>
          <p14:tracePt t="137497" x="0" y="0"/>
        </p14:tracePtLst>
        <p14:tracePtLst>
          <p14:tracePt t="138372" x="7996238" y="2065338"/>
          <p14:tracePt t="138379" x="8012113" y="2057400"/>
          <p14:tracePt t="138387" x="8020050" y="2049463"/>
          <p14:tracePt t="138396" x="8035925" y="2041525"/>
          <p14:tracePt t="138401" x="8051800" y="2033588"/>
          <p14:tracePt t="138415" x="8067675" y="2025650"/>
          <p14:tracePt t="138424" x="8067675" y="2017713"/>
          <p14:tracePt t="138431" x="8075613" y="2017713"/>
          <p14:tracePt t="138453" x="8083550" y="2017713"/>
          <p14:tracePt t="138492" x="8091488" y="2017713"/>
          <p14:tracePt t="138505" x="8115300" y="2017713"/>
          <p14:tracePt t="138514" x="8131175" y="2025650"/>
          <p14:tracePt t="138520" x="8170863" y="2041525"/>
          <p14:tracePt t="138529" x="8226425" y="2065338"/>
          <p14:tracePt t="138535" x="8275638" y="2089150"/>
          <p14:tracePt t="138545" x="8339138" y="2112963"/>
          <p14:tracePt t="138551" x="8378825" y="2136775"/>
          <p14:tracePt t="138560" x="8426450" y="2152650"/>
          <p14:tracePt t="138566" x="8497888" y="2176463"/>
          <p14:tracePt t="138574" x="8553450" y="2200275"/>
          <p14:tracePt t="138582" x="8618538" y="2216150"/>
          <p14:tracePt t="138589" x="8674100" y="2233613"/>
          <p14:tracePt t="138597" x="8729663" y="2249488"/>
          <p14:tracePt t="138603" x="8777288" y="2257425"/>
          <p14:tracePt t="138613" x="8809038" y="2265363"/>
          <p14:tracePt t="138618" x="8832850" y="2265363"/>
          <p14:tracePt t="138628" x="8848725" y="2265363"/>
          <p14:tracePt t="138633" x="8856663" y="2265363"/>
          <p14:tracePt t="138643" x="8864600" y="2265363"/>
          <p14:tracePt t="138700" x="8864600" y="2249488"/>
          <p14:tracePt t="138709" x="8848725" y="2241550"/>
          <p14:tracePt t="138716" x="8832850" y="2224088"/>
          <p14:tracePt t="138722" x="8801100" y="2208213"/>
          <p14:tracePt t="138730" x="8761413" y="2192338"/>
          <p14:tracePt t="138740" x="8697913" y="2168525"/>
          <p14:tracePt t="138746" x="8642350" y="2152650"/>
          <p14:tracePt t="138754" x="8569325" y="2128838"/>
          <p14:tracePt t="138761" x="8529638" y="2120900"/>
          <p14:tracePt t="138770" x="8474075" y="2105025"/>
          <p14:tracePt t="138777" x="8410575" y="2097088"/>
          <p14:tracePt t="138784" x="8362950" y="2089150"/>
          <p14:tracePt t="138790" x="8331200" y="2089150"/>
          <p14:tracePt t="138798" x="8307388" y="2089150"/>
          <p14:tracePt t="138805" x="8299450" y="2089150"/>
          <p14:tracePt t="138814" x="8291513" y="2089150"/>
          <p14:tracePt t="138820" x="8283575" y="2089150"/>
          <p14:tracePt t="138858" x="8275638" y="2089150"/>
          <p14:tracePt t="138880" x="8275638" y="2097088"/>
          <p14:tracePt t="138896" x="8275638" y="2105025"/>
          <p14:tracePt t="138903" x="8275638" y="2112963"/>
          <p14:tracePt t="138910" x="8275638" y="2120900"/>
          <p14:tracePt t="138918" x="8283575" y="2128838"/>
          <p14:tracePt t="138932" x="8291513" y="2144713"/>
          <p14:tracePt t="138941" x="8307388" y="2144713"/>
          <p14:tracePt t="138948" x="8331200" y="2152650"/>
          <p14:tracePt t="138955" x="8347075" y="2160588"/>
          <p14:tracePt t="138963" x="8386763" y="2168525"/>
          <p14:tracePt t="138970" x="8402638" y="2176463"/>
          <p14:tracePt t="138978" x="8434388" y="2184400"/>
          <p14:tracePt t="138985" x="8458200" y="2192338"/>
          <p14:tracePt t="138993" x="8474075" y="2192338"/>
          <p14:tracePt t="139001" x="8482013" y="2192338"/>
          <p14:tracePt t="139008" x="8489950" y="2192338"/>
          <p14:tracePt t="140104" x="0" y="0"/>
        </p14:tracePtLst>
        <p14:tracePtLst>
          <p14:tracePt t="145324" x="5548313" y="6330950"/>
          <p14:tracePt t="145465" x="5548313" y="6338888"/>
          <p14:tracePt t="145480" x="5548313" y="6348413"/>
          <p14:tracePt t="145489" x="5556250" y="6348413"/>
          <p14:tracePt t="145495" x="5564188" y="6356350"/>
          <p14:tracePt t="145504" x="5572125" y="6356350"/>
          <p14:tracePt t="145510" x="5580063" y="6364288"/>
          <p14:tracePt t="145526" x="5595938" y="6364288"/>
          <p14:tracePt t="145533" x="5611813" y="6364288"/>
          <p14:tracePt t="145541" x="5627688" y="6364288"/>
          <p14:tracePt t="145548" x="5635625" y="6364288"/>
          <p14:tracePt t="145556" x="5659438" y="6364288"/>
          <p14:tracePt t="145563" x="5667375" y="6364288"/>
          <p14:tracePt t="145574" x="5692775" y="6372225"/>
          <p14:tracePt t="145578" x="5716588" y="6372225"/>
          <p14:tracePt t="145587" x="5740400" y="6372225"/>
          <p14:tracePt t="145594" x="5764213" y="6380163"/>
          <p14:tracePt t="145602" x="5788025" y="6380163"/>
          <p14:tracePt t="145609" x="5819775" y="6380163"/>
          <p14:tracePt t="145616" x="5843588" y="6380163"/>
          <p14:tracePt t="145626" x="5867400" y="6380163"/>
          <p14:tracePt t="145630" x="5899150" y="6380163"/>
          <p14:tracePt t="145640" x="5938838" y="6380163"/>
          <p14:tracePt t="145645" x="5970588" y="6380163"/>
          <p14:tracePt t="145653" x="6002338" y="6380163"/>
          <p14:tracePt t="145662" x="6034088" y="6380163"/>
          <p14:tracePt t="145668" x="6067425" y="6380163"/>
          <p14:tracePt t="145675" x="6091238" y="6380163"/>
          <p14:tracePt t="145684" x="6146800" y="6380163"/>
          <p14:tracePt t="145691" x="6170613" y="6380163"/>
          <p14:tracePt t="145699" x="6178550" y="6380163"/>
          <p14:tracePt t="145706" x="6186488" y="6380163"/>
          <p14:tracePt t="145714" x="6194425" y="6380163"/>
          <p14:tracePt t="145724" x="6202363" y="6372225"/>
          <p14:tracePt t="145728" x="6210300" y="6372225"/>
          <p14:tracePt t="145735" x="6210300" y="6364288"/>
          <p14:tracePt t="145758" x="6218238" y="6364288"/>
          <p14:tracePt t="145765" x="6218238" y="6356350"/>
          <p14:tracePt t="145773" x="6234113" y="6356350"/>
          <p14:tracePt t="145780" x="6249988" y="6348413"/>
          <p14:tracePt t="145788" x="6273800" y="6338888"/>
          <p14:tracePt t="145795" x="6289675" y="6330950"/>
          <p14:tracePt t="145804" x="6305550" y="6330950"/>
          <p14:tracePt t="145810" x="6329363" y="6323013"/>
          <p14:tracePt t="145818" x="6353175" y="6315075"/>
          <p14:tracePt t="145825" x="6369050" y="6307138"/>
          <p14:tracePt t="145833" x="6384925" y="6307138"/>
          <p14:tracePt t="145840" x="6418263" y="6307138"/>
          <p14:tracePt t="145848" x="6442075" y="6299200"/>
          <p14:tracePt t="145856" x="6465888" y="6299200"/>
          <p14:tracePt t="145863" x="6505575" y="6291263"/>
          <p14:tracePt t="145871" x="6529388" y="6291263"/>
          <p14:tracePt t="145890" x="6616700" y="6275388"/>
          <p14:tracePt t="145893" x="6648450" y="6275388"/>
          <p14:tracePt t="145901" x="6680200" y="6275388"/>
          <p14:tracePt t="145908" x="6727825" y="6267450"/>
          <p14:tracePt t="146710" x="6719888" y="6267450"/>
          <p14:tracePt t="146720" x="6711950" y="6267450"/>
          <p14:tracePt t="146726" x="6696075" y="6267450"/>
          <p14:tracePt t="146733" x="6680200" y="6267450"/>
          <p14:tracePt t="146740" x="6656388" y="6267450"/>
          <p14:tracePt t="146747" x="6624638" y="6267450"/>
          <p14:tracePt t="146756" x="6592888" y="6267450"/>
          <p14:tracePt t="146762" x="6561138" y="6275388"/>
          <p14:tracePt t="146774" x="6513513" y="6275388"/>
          <p14:tracePt t="146778" x="6473825" y="6275388"/>
          <p14:tracePt t="146785" x="6426200" y="6275388"/>
          <p14:tracePt t="146792" x="6376988" y="6275388"/>
          <p14:tracePt t="146801" x="6297613" y="6275388"/>
          <p14:tracePt t="146808" x="6226175" y="6275388"/>
          <p14:tracePt t="146816" x="6138863" y="6275388"/>
          <p14:tracePt t="146825" x="6059488" y="6275388"/>
          <p14:tracePt t="146832" x="5994400" y="6275388"/>
          <p14:tracePt t="146839" x="5915025" y="6275388"/>
          <p14:tracePt t="146847" x="5867400" y="6275388"/>
          <p14:tracePt t="146854" x="5811838" y="6275388"/>
          <p14:tracePt t="146860" x="5788025" y="6275388"/>
          <p14:tracePt t="146870" x="5764213" y="6275388"/>
          <p14:tracePt t="146876" x="5756275" y="6275388"/>
          <p14:tracePt t="146905" x="5748338" y="6275388"/>
          <p14:tracePt t="147033" x="5740400" y="6275388"/>
          <p14:tracePt t="147040" x="5724525" y="6275388"/>
          <p14:tracePt t="147056" x="5716588" y="6275388"/>
          <p14:tracePt t="147063" x="5708650" y="6275388"/>
          <p14:tracePt t="147078" x="5700713" y="6275388"/>
          <p14:tracePt t="147363" x="5708650" y="6275388"/>
          <p14:tracePt t="147371" x="5716588" y="6267450"/>
          <p14:tracePt t="147388" x="5724525" y="6267450"/>
          <p14:tracePt t="147454" x="5732463" y="6259513"/>
          <p14:tracePt t="147490" x="5740400" y="6259513"/>
          <p14:tracePt t="147498" x="5748338" y="6259513"/>
          <p14:tracePt t="147505" x="5748338" y="6251575"/>
          <p14:tracePt t="147536" x="5756275" y="6243638"/>
          <p14:tracePt t="147589" x="5764213" y="6243638"/>
          <p14:tracePt t="147632" x="5764213" y="6235700"/>
          <p14:tracePt t="147640" x="5772150" y="6235700"/>
          <p14:tracePt t="147664" x="5780088" y="6235700"/>
          <p14:tracePt t="147670" x="5780088" y="6227763"/>
          <p14:tracePt t="147686" x="5780088" y="6211888"/>
          <p14:tracePt t="147693" x="5780088" y="6203950"/>
          <p14:tracePt t="147701" x="5788025" y="6203950"/>
          <p14:tracePt t="147708" x="5788025" y="6188075"/>
          <p14:tracePt t="147716" x="5788025" y="6180138"/>
          <p14:tracePt t="147723" x="5788025" y="6172200"/>
          <p14:tracePt t="147731" x="5788025" y="6156325"/>
          <p14:tracePt t="147738" x="5788025" y="6140450"/>
          <p14:tracePt t="147746" x="5788025" y="6116638"/>
          <p14:tracePt t="147752" x="5788025" y="6108700"/>
          <p14:tracePt t="147760" x="5788025" y="6084888"/>
          <p14:tracePt t="147769" x="5788025" y="6069013"/>
          <p14:tracePt t="147775" x="5788025" y="6053138"/>
          <p14:tracePt t="147783" x="5788025" y="6029325"/>
          <p14:tracePt t="147790" x="5788025" y="6013450"/>
          <p14:tracePt t="147798" x="5795963" y="5995988"/>
          <p14:tracePt t="147806" x="5795963" y="5972175"/>
          <p14:tracePt t="147813" x="5803900" y="5948363"/>
          <p14:tracePt t="147822" x="5803900" y="5940425"/>
          <p14:tracePt t="147828" x="5811838" y="5924550"/>
          <p14:tracePt t="147835" x="5811838" y="5908675"/>
          <p14:tracePt t="147843" x="5811838" y="5892800"/>
          <p14:tracePt t="147851" x="5811838" y="5868988"/>
          <p14:tracePt t="147865" x="5811838" y="5853113"/>
          <p14:tracePt t="147873" x="5819775" y="5845175"/>
          <p14:tracePt t="147903" x="5819775" y="5837238"/>
          <p14:tracePt t="148195" x="5811838" y="5837238"/>
          <p14:tracePt t="148240" x="5803900" y="5837238"/>
          <p14:tracePt t="148278" x="5795963" y="5837238"/>
          <p14:tracePt t="148300" x="5788025" y="5845175"/>
          <p14:tracePt t="148338" x="5780088" y="5845175"/>
          <p14:tracePt t="148345" x="5780088" y="5853113"/>
          <p14:tracePt t="152157" x="5780088" y="5868988"/>
          <p14:tracePt t="152159" x="5780088" y="5876925"/>
          <p14:tracePt t="152441" x="5780088" y="5884863"/>
          <p14:tracePt t="152451" x="5780088" y="5892800"/>
          <p14:tracePt t="152456" x="5780088" y="5900738"/>
          <p14:tracePt t="152463" x="5780088" y="5908675"/>
          <p14:tracePt t="152472" x="5788025" y="5916613"/>
          <p14:tracePt t="152480" x="5788025" y="5932488"/>
          <p14:tracePt t="152494" x="5788025" y="5948363"/>
          <p14:tracePt t="152501" x="5788025" y="5964238"/>
          <p14:tracePt t="152509" x="5788025" y="5972175"/>
          <p14:tracePt t="152516" x="5788025" y="5988050"/>
          <p14:tracePt t="152524" x="5788025" y="5995988"/>
          <p14:tracePt t="152531" x="5788025" y="6013450"/>
          <p14:tracePt t="152539" x="5795963" y="6029325"/>
          <p14:tracePt t="152546" x="5795963" y="6045200"/>
          <p14:tracePt t="152553" x="5795963" y="6061075"/>
          <p14:tracePt t="152561" x="5795963" y="6069013"/>
          <p14:tracePt t="152568" x="5795963" y="6076950"/>
          <p14:tracePt t="152576" x="5795963" y="6084888"/>
          <p14:tracePt t="152583" x="5803900" y="6092825"/>
          <p14:tracePt t="152598" x="5803900" y="6100763"/>
          <p14:tracePt t="152606" x="5803900" y="6108700"/>
          <p14:tracePt t="152614" x="5803900" y="6116638"/>
          <p14:tracePt t="152621" x="5803900" y="6132513"/>
          <p14:tracePt t="152628" x="5803900" y="6148388"/>
          <p14:tracePt t="152635" x="5803900" y="6164263"/>
          <p14:tracePt t="152643" x="5803900" y="6180138"/>
          <p14:tracePt t="152651" x="5811838" y="6203950"/>
          <p14:tracePt t="152658" x="5811838" y="6219825"/>
          <p14:tracePt t="152666" x="5811838" y="6243638"/>
          <p14:tracePt t="152673" x="5811838" y="6259513"/>
          <p14:tracePt t="152681" x="5811838" y="6275388"/>
          <p14:tracePt t="152688" x="5811838" y="6283325"/>
          <p14:tracePt t="152696" x="5811838" y="6291263"/>
          <p14:tracePt t="152703" x="5811838" y="6299200"/>
          <p14:tracePt t="154850" x="5851525" y="6307138"/>
          <p14:tracePt t="154852" x="5915025" y="6315075"/>
          <p14:tracePt t="154853" x="5938838" y="6315075"/>
          <p14:tracePt t="154856" x="5954713" y="6315075"/>
          <p14:tracePt t="154856" x="5962650" y="6315075"/>
          <p14:tracePt t="154866" x="5986463" y="6323013"/>
          <p14:tracePt t="154870" x="6002338" y="6330950"/>
          <p14:tracePt t="154879" x="6018213" y="6330950"/>
          <p14:tracePt t="154886" x="6026150" y="6330950"/>
          <p14:tracePt t="154893" x="6034088" y="6330950"/>
          <p14:tracePt t="154908" x="6043613" y="6330950"/>
          <p14:tracePt t="154939" x="6051550" y="6330950"/>
          <p14:tracePt t="154953" x="6059488" y="6330950"/>
          <p14:tracePt t="154971" x="6067425" y="6330950"/>
          <p14:tracePt t="154977" x="6075363" y="6330950"/>
          <p14:tracePt t="154984" x="6091238" y="6330950"/>
          <p14:tracePt t="154991" x="6099175" y="6330950"/>
          <p14:tracePt t="155001" x="6115050" y="6330950"/>
          <p14:tracePt t="155006" x="6138863" y="6323013"/>
          <p14:tracePt t="155013" x="6154738" y="6323013"/>
          <p14:tracePt t="155030" x="6170613" y="6315075"/>
          <p14:tracePt t="155037" x="6178550" y="6315075"/>
          <p14:tracePt t="155043" x="6186488" y="6307138"/>
          <p14:tracePt t="155050" x="6194425" y="6307138"/>
          <p14:tracePt t="155058" x="6202363" y="6307138"/>
          <p14:tracePt t="155066" x="6210300" y="6299200"/>
          <p14:tracePt t="155073" x="6218238" y="6299200"/>
          <p14:tracePt t="155080" x="6226175" y="6291263"/>
          <p14:tracePt t="155088" x="6234113" y="6283325"/>
          <p14:tracePt t="155103" x="6242050" y="6283325"/>
          <p14:tracePt t="155110" x="6242050" y="6275388"/>
          <p14:tracePt t="155125" x="6249988" y="6275388"/>
          <p14:tracePt t="155141" x="6249988" y="6267450"/>
          <p14:tracePt t="155149" x="6257925" y="6267450"/>
          <p14:tracePt t="155238" x="6257925" y="6259513"/>
          <p14:tracePt t="155740" x="6273800" y="6259513"/>
          <p14:tracePt t="155749" x="6297613" y="6259513"/>
          <p14:tracePt t="155755" x="6313488" y="6259513"/>
          <p14:tracePt t="155764" x="6337300" y="6259513"/>
          <p14:tracePt t="155771" x="6361113" y="6259513"/>
          <p14:tracePt t="155780" x="6384925" y="6267450"/>
          <p14:tracePt t="155786" x="6410325" y="6275388"/>
          <p14:tracePt t="155793" x="6426200" y="6283325"/>
          <p14:tracePt t="155803" x="6434138" y="6283325"/>
          <p14:tracePt t="155810" x="6442075" y="6283325"/>
          <p14:tracePt t="155817" x="6457950" y="6283325"/>
          <p14:tracePt t="156018" x="6465888" y="6283325"/>
          <p14:tracePt t="156055" x="6473825" y="6283325"/>
          <p14:tracePt t="156071" x="6481763" y="6283325"/>
          <p14:tracePt t="156093" x="6489700" y="6283325"/>
          <p14:tracePt t="156109" x="6497638" y="6283325"/>
          <p14:tracePt t="156125" x="6505575" y="6283325"/>
          <p14:tracePt t="156132" x="6513513" y="6283325"/>
          <p14:tracePt t="156149" x="6521450" y="6283325"/>
          <p14:tracePt t="156162" x="6529388" y="6283325"/>
          <p14:tracePt t="156185" x="6545263" y="6283325"/>
          <p14:tracePt t="156198" x="6561138" y="6275388"/>
          <p14:tracePt t="156207" x="6561138" y="6267450"/>
          <p14:tracePt t="156214" x="6577013" y="6259513"/>
          <p14:tracePt t="156223" x="6584950" y="6251575"/>
          <p14:tracePt t="156231" x="6600825" y="6243638"/>
          <p14:tracePt t="156236" x="6608763" y="6235700"/>
          <p14:tracePt t="156246" x="6624638" y="6219825"/>
          <p14:tracePt t="156253" x="6632575" y="6203950"/>
          <p14:tracePt t="156258" x="6640513" y="6196013"/>
          <p14:tracePt t="156265" x="6648450" y="6172200"/>
          <p14:tracePt t="156273" x="6664325" y="6164263"/>
          <p14:tracePt t="156281" x="6664325" y="6148388"/>
          <p14:tracePt t="156288" x="6680200" y="6140450"/>
          <p14:tracePt t="156295" x="6688138" y="6132513"/>
          <p14:tracePt t="156303" x="6688138" y="6116638"/>
          <p14:tracePt t="156311" x="6696075" y="6108700"/>
          <p14:tracePt t="156318" x="6704013" y="6100763"/>
          <p14:tracePt t="156326" x="6704013" y="6084888"/>
          <p14:tracePt t="156333" x="6711950" y="6084888"/>
          <p14:tracePt t="156340" x="6719888" y="6069013"/>
          <p14:tracePt t="156356" x="6719888" y="6061075"/>
          <p14:tracePt t="156365" x="6727825" y="6053138"/>
          <p14:tracePt t="156370" x="6735763" y="6045200"/>
          <p14:tracePt t="156379" x="6743700" y="6029325"/>
          <p14:tracePt t="156386" x="6751638" y="6021388"/>
          <p14:tracePt t="156394" x="6751638" y="6013450"/>
          <p14:tracePt t="156400" x="6759575" y="6005513"/>
          <p14:tracePt t="156408" x="6759575" y="5995988"/>
          <p14:tracePt t="156415" x="6769100" y="5995988"/>
          <p14:tracePt t="156424" x="6769100" y="5988050"/>
          <p14:tracePt t="156438" x="6769100" y="5980113"/>
          <p14:tracePt t="156445" x="6777038" y="5980113"/>
          <p14:tracePt t="156453" x="6777038" y="5964238"/>
          <p14:tracePt t="156461" x="6784975" y="5964238"/>
          <p14:tracePt t="156468" x="6784975" y="5956300"/>
          <p14:tracePt t="156476" x="6784975" y="5948363"/>
          <p14:tracePt t="156483" x="6792913" y="5940425"/>
          <p14:tracePt t="156498" x="6792913" y="5932488"/>
          <p14:tracePt t="156506" x="6800850" y="5916613"/>
          <p14:tracePt t="156513" x="6808788" y="5916613"/>
          <p14:tracePt t="156520" x="6808788" y="5900738"/>
          <p14:tracePt t="156536" x="6808788" y="5892800"/>
          <p14:tracePt t="156543" x="6816725" y="5884863"/>
          <p14:tracePt t="156552" x="6816725" y="5876925"/>
          <p14:tracePt t="156558" x="6816725" y="5868988"/>
          <p14:tracePt t="156573" x="6816725" y="5861050"/>
          <p14:tracePt t="156596" x="6816725" y="5853113"/>
          <p14:tracePt t="157645" x="6816725" y="5861050"/>
          <p14:tracePt t="157654" x="6808788" y="5861050"/>
          <p14:tracePt t="157707" x="6800850" y="5861050"/>
          <p14:tracePt t="157729" x="6800850" y="5868988"/>
          <p14:tracePt t="159311" x="0" y="0"/>
        </p14:tracePtLst>
      </p14:laserTraceLst>
    </p:ext>
    <p:ext uri="{E180D4A7-C9FB-4DFB-919C-405C955672EB}">
      <p14:showEvtLst xmlns:p14="http://schemas.microsoft.com/office/powerpoint/2010/main">
        <p14:playEvt time="118" objId="4"/>
        <p14:stopEvt time="16022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8DC6D-3D55-477B-B415-07AFAC0818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6C1645-CE42-4C7A-BC83-6CE767195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s485">
            <a:hlinkClick r:id="" action="ppaction://media"/>
            <a:extLst>
              <a:ext uri="{FF2B5EF4-FFF2-40B4-BE49-F238E27FC236}">
                <a16:creationId xmlns:a16="http://schemas.microsoft.com/office/drawing/2014/main" id="{31A27EE6-DC63-4E6F-97CD-316576546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0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88"/>
    </mc:Choice>
    <mc:Fallback>
      <p:transition spd="slow" advTm="17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83" x="1920875" y="1292225"/>
          <p14:tracePt t="9380" x="1936750" y="1300163"/>
          <p14:tracePt t="9388" x="1944688" y="1300163"/>
          <p14:tracePt t="9396" x="1952625" y="1300163"/>
          <p14:tracePt t="9405" x="1968500" y="1308100"/>
          <p14:tracePt t="9410" x="1992313" y="1316038"/>
          <p14:tracePt t="9418" x="2017713" y="1316038"/>
          <p14:tracePt t="9426" x="2049463" y="1323975"/>
          <p14:tracePt t="9433" x="2089150" y="1323975"/>
          <p14:tracePt t="9440" x="2136775" y="1323975"/>
          <p14:tracePt t="9447" x="2184400" y="1331913"/>
          <p14:tracePt t="9455" x="2239963" y="1331913"/>
          <p14:tracePt t="9463" x="2295525" y="1331913"/>
          <p14:tracePt t="9471" x="2351088" y="1347788"/>
          <p14:tracePt t="9477" x="2408238" y="1347788"/>
          <p14:tracePt t="9485" x="2463800" y="1355725"/>
          <p14:tracePt t="9493" x="2527300" y="1363663"/>
          <p14:tracePt t="9501" x="2574925" y="1363663"/>
          <p14:tracePt t="9509" x="2654300" y="1371600"/>
          <p14:tracePt t="9516" x="2717800" y="1371600"/>
          <p14:tracePt t="9525" x="2782888" y="1379538"/>
          <p14:tracePt t="9530" x="2846388" y="1387475"/>
          <p14:tracePt t="9538" x="2925763" y="1387475"/>
          <p14:tracePt t="9546" x="2989263" y="1387475"/>
          <p14:tracePt t="9553" x="3060700" y="1395413"/>
          <p14:tracePt t="9561" x="3133725" y="1403350"/>
          <p14:tracePt t="9568" x="3213100" y="1403350"/>
          <p14:tracePt t="9575" x="3284538" y="1403350"/>
          <p14:tracePt t="9583" x="3355975" y="1403350"/>
          <p14:tracePt t="9591" x="3443288" y="1411288"/>
          <p14:tracePt t="9598" x="3532188" y="1411288"/>
          <p14:tracePt t="9607" x="3595688" y="1411288"/>
          <p14:tracePt t="9613" x="3667125" y="1411288"/>
          <p14:tracePt t="9622" x="3730625" y="1411288"/>
          <p14:tracePt t="9628" x="3817938" y="1411288"/>
          <p14:tracePt t="9636" x="3898900" y="1411288"/>
          <p14:tracePt t="9643" x="3978275" y="1411288"/>
          <p14:tracePt t="9651" x="4049713" y="1411288"/>
          <p14:tracePt t="9658" x="4121150" y="1411288"/>
          <p14:tracePt t="9665" x="4176713" y="1411288"/>
          <p14:tracePt t="9674" x="4265613" y="1411288"/>
          <p14:tracePt t="9680" x="4329113" y="1411288"/>
          <p14:tracePt t="9689" x="4408488" y="1419225"/>
          <p14:tracePt t="9696" x="4487863" y="1419225"/>
          <p14:tracePt t="9704" x="4567238" y="1419225"/>
          <p14:tracePt t="9711" x="4632325" y="1419225"/>
          <p14:tracePt t="9718" x="4719638" y="1419225"/>
          <p14:tracePt t="9726" x="4806950" y="1419225"/>
          <p14:tracePt t="9733" x="4886325" y="1419225"/>
          <p14:tracePt t="9741" x="4967288" y="1419225"/>
          <p14:tracePt t="9748" x="5030788" y="1419225"/>
          <p14:tracePt t="9756" x="5102225" y="1419225"/>
          <p14:tracePt t="9763" x="5165725" y="1419225"/>
          <p14:tracePt t="9772" x="5205413" y="1419225"/>
          <p14:tracePt t="9778" x="5276850" y="1427163"/>
          <p14:tracePt t="9787" x="5326063" y="1427163"/>
          <p14:tracePt t="9793" x="5373688" y="1427163"/>
          <p14:tracePt t="9801" x="5413375" y="1427163"/>
          <p14:tracePt t="9808" x="5445125" y="1427163"/>
          <p14:tracePt t="9816" x="5468938" y="1427163"/>
          <p14:tracePt t="9824" x="5492750" y="1427163"/>
          <p14:tracePt t="9831" x="5516563" y="1427163"/>
          <p14:tracePt t="9839" x="5540375" y="1427163"/>
          <p14:tracePt t="9846" x="5564188" y="1427163"/>
          <p14:tracePt t="9853" x="5588000" y="1427163"/>
          <p14:tracePt t="9861" x="5603875" y="1427163"/>
          <p14:tracePt t="9868" x="5619750" y="1427163"/>
          <p14:tracePt t="9875" x="5627688" y="1427163"/>
          <p14:tracePt t="9892" x="5651500" y="1427163"/>
          <p14:tracePt t="9898" x="5659438" y="1427163"/>
          <p14:tracePt t="9905" x="5667375" y="1427163"/>
          <p14:tracePt t="9913" x="5676900" y="1427163"/>
          <p14:tracePt t="9928" x="5684838" y="1427163"/>
          <p14:tracePt t="9943" x="5692775" y="1427163"/>
          <p14:tracePt t="9951" x="5700713" y="1419225"/>
          <p14:tracePt t="9959" x="5716588" y="1419225"/>
          <p14:tracePt t="9966" x="5724525" y="1411288"/>
          <p14:tracePt t="9975" x="5732463" y="1411288"/>
          <p14:tracePt t="9981" x="5748338" y="1411288"/>
          <p14:tracePt t="9988" x="5756275" y="1403350"/>
          <p14:tracePt t="9996" x="5764213" y="1403350"/>
          <p14:tracePt t="10004" x="5803900" y="1395413"/>
          <p14:tracePt t="10010" x="5827713" y="1395413"/>
          <p14:tracePt t="10018" x="5851525" y="1395413"/>
          <p14:tracePt t="10026" x="5867400" y="1395413"/>
          <p14:tracePt t="10033" x="5883275" y="1395413"/>
          <p14:tracePt t="10042" x="5907088" y="1387475"/>
          <p14:tracePt t="10048" x="5930900" y="1387475"/>
          <p14:tracePt t="10056" x="5962650" y="1379538"/>
          <p14:tracePt t="10063" x="5986463" y="1379538"/>
          <p14:tracePt t="10072" x="6018213" y="1379538"/>
          <p14:tracePt t="10078" x="6043613" y="1379538"/>
          <p14:tracePt t="10086" x="6051550" y="1371600"/>
          <p14:tracePt t="10093" x="6067425" y="1371600"/>
          <p14:tracePt t="10101" x="6083300" y="1371600"/>
          <p14:tracePt t="10108" x="6099175" y="1371600"/>
          <p14:tracePt t="10116" x="6122988" y="1371600"/>
          <p14:tracePt t="10124" x="6138863" y="1371600"/>
          <p14:tracePt t="10131" x="6154738" y="1371600"/>
          <p14:tracePt t="10138" x="6170613" y="1371600"/>
          <p14:tracePt t="10146" x="6186488" y="1371600"/>
          <p14:tracePt t="10155" x="6210300" y="1371600"/>
          <p14:tracePt t="10162" x="6234113" y="1371600"/>
          <p14:tracePt t="10168" x="6257925" y="1371600"/>
          <p14:tracePt t="10176" x="6281738" y="1371600"/>
          <p14:tracePt t="10183" x="6305550" y="1371600"/>
          <p14:tracePt t="10191" x="6321425" y="1379538"/>
          <p14:tracePt t="10200" x="6361113" y="1379538"/>
          <p14:tracePt t="10207" x="6384925" y="1379538"/>
          <p14:tracePt t="10213" x="6410325" y="1379538"/>
          <p14:tracePt t="10222" x="6442075" y="1379538"/>
          <p14:tracePt t="10228" x="6465888" y="1379538"/>
          <p14:tracePt t="10239" x="6497638" y="1387475"/>
          <p14:tracePt t="10243" x="6513513" y="1387475"/>
          <p14:tracePt t="10250" x="6537325" y="1387475"/>
          <p14:tracePt t="10258" x="6569075" y="1395413"/>
          <p14:tracePt t="10266" x="6592888" y="1395413"/>
          <p14:tracePt t="10276" x="6616700" y="1395413"/>
          <p14:tracePt t="10281" x="6624638" y="1395413"/>
          <p14:tracePt t="10288" x="6632575" y="1395413"/>
          <p14:tracePt t="10296" x="6656388" y="1395413"/>
          <p14:tracePt t="10312" x="6664325" y="1395413"/>
          <p14:tracePt t="15219" x="6704013" y="1371600"/>
          <p14:tracePt t="15220" x="6751638" y="1355725"/>
          <p14:tracePt t="15221" x="6759575" y="1347788"/>
          <p14:tracePt t="15223" x="6777038" y="1339850"/>
          <p14:tracePt t="15224" x="6784975" y="1339850"/>
          <p14:tracePt t="15225" x="6792913" y="1339850"/>
          <p14:tracePt t="15238" x="6792913" y="1331913"/>
          <p14:tracePt t="15291" x="6800850" y="1331913"/>
          <p14:tracePt t="15298" x="6808788" y="1331913"/>
          <p14:tracePt t="15307" x="6832600" y="1331913"/>
          <p14:tracePt t="15313" x="6848475" y="1331913"/>
          <p14:tracePt t="15321" x="6872288" y="1331913"/>
          <p14:tracePt t="15329" x="6888163" y="1331913"/>
          <p14:tracePt t="15336" x="6919913" y="1331913"/>
          <p14:tracePt t="15345" x="6951663" y="1331913"/>
          <p14:tracePt t="15351" x="6983413" y="1331913"/>
          <p14:tracePt t="15360" x="7031038" y="1331913"/>
          <p14:tracePt t="15366" x="7070725" y="1331913"/>
          <p14:tracePt t="15374" x="7094538" y="1331913"/>
          <p14:tracePt t="15381" x="7126288" y="1331913"/>
          <p14:tracePt t="15388" x="7175500" y="1331913"/>
          <p14:tracePt t="15396" x="7207250" y="1331913"/>
          <p14:tracePt t="15404" x="7239000" y="1331913"/>
          <p14:tracePt t="15411" x="7262813" y="1331913"/>
          <p14:tracePt t="15418" x="7286625" y="1323975"/>
          <p14:tracePt t="15426" x="7302500" y="1323975"/>
          <p14:tracePt t="15434" x="7310438" y="1323975"/>
          <p14:tracePt t="15441" x="7326313" y="1316038"/>
          <p14:tracePt t="15448" x="7334250" y="1316038"/>
          <p14:tracePt t="15456" x="7342188" y="1316038"/>
          <p14:tracePt t="15463" x="7350125" y="1316038"/>
          <p14:tracePt t="15471" x="7358063" y="1316038"/>
          <p14:tracePt t="15486" x="7366000" y="1316038"/>
          <p14:tracePt t="15509" x="7373938" y="1316038"/>
          <p14:tracePt t="15524" x="7381875" y="1316038"/>
          <p14:tracePt t="15531" x="7405688" y="1308100"/>
          <p14:tracePt t="15538" x="7413625" y="1308100"/>
          <p14:tracePt t="15546" x="7437438" y="1300163"/>
          <p14:tracePt t="15553" x="7453313" y="1300163"/>
          <p14:tracePt t="15562" x="7469188" y="1292225"/>
          <p14:tracePt t="15568" x="7493000" y="1292225"/>
          <p14:tracePt t="15576" x="7518400" y="1292225"/>
          <p14:tracePt t="15583" x="7534275" y="1292225"/>
          <p14:tracePt t="15592" x="7566025" y="1292225"/>
          <p14:tracePt t="15598" x="7589838" y="1292225"/>
          <p14:tracePt t="15607" x="7613650" y="1284288"/>
          <p14:tracePt t="15613" x="7645400" y="1284288"/>
          <p14:tracePt t="15621" x="7677150" y="1284288"/>
          <p14:tracePt t="15629" x="7700963" y="1276350"/>
          <p14:tracePt t="15636" x="7724775" y="1276350"/>
          <p14:tracePt t="15643" x="7740650" y="1276350"/>
          <p14:tracePt t="15651" x="7756525" y="1268413"/>
          <p14:tracePt t="15659" x="7772400" y="1268413"/>
          <p14:tracePt t="15666" x="7780338" y="1268413"/>
          <p14:tracePt t="15674" x="7788275" y="1268413"/>
          <p14:tracePt t="15681" x="7796213" y="1268413"/>
          <p14:tracePt t="15736" x="7804150" y="1268413"/>
          <p14:tracePt t="19134" x="0" y="0"/>
        </p14:tracePtLst>
        <p14:tracePtLst>
          <p14:tracePt t="89229" x="2574925" y="2862263"/>
          <p14:tracePt t="89569" x="2582863" y="2862263"/>
          <p14:tracePt t="89577" x="2590800" y="2862263"/>
          <p14:tracePt t="89584" x="2606675" y="2862263"/>
          <p14:tracePt t="89593" x="2630488" y="2870200"/>
          <p14:tracePt t="89599" x="2654300" y="2870200"/>
          <p14:tracePt t="89607" x="2686050" y="2870200"/>
          <p14:tracePt t="89614" x="2733675" y="2878138"/>
          <p14:tracePt t="89623" x="2782888" y="2878138"/>
          <p14:tracePt t="89630" x="2838450" y="2878138"/>
          <p14:tracePt t="89637" x="2909888" y="2886075"/>
          <p14:tracePt t="89644" x="2973388" y="2886075"/>
          <p14:tracePt t="89653" x="3013075" y="2886075"/>
          <p14:tracePt t="89660" x="3092450" y="2894013"/>
          <p14:tracePt t="89667" x="3133725" y="2894013"/>
          <p14:tracePt t="89674" x="3189288" y="2901950"/>
          <p14:tracePt t="89682" x="3244850" y="2909888"/>
          <p14:tracePt t="89689" x="3300413" y="2909888"/>
          <p14:tracePt t="89697" x="3355975" y="2927350"/>
          <p14:tracePt t="89705" x="3395663" y="2935288"/>
          <p14:tracePt t="89713" x="3443288" y="2935288"/>
          <p14:tracePt t="89719" x="3476625" y="2943225"/>
          <p14:tracePt t="89728" x="3500438" y="2951163"/>
          <p14:tracePt t="89734" x="3516313" y="2951163"/>
          <p14:tracePt t="89743" x="3532188" y="2951163"/>
          <p14:tracePt t="89749" x="3540125" y="2951163"/>
          <p14:tracePt t="89757" x="3548063" y="2951163"/>
          <p14:tracePt t="90094" x="3556000" y="2959100"/>
          <p14:tracePt t="90101" x="3563938" y="2967038"/>
          <p14:tracePt t="90109" x="3579813" y="2967038"/>
          <p14:tracePt t="90117" x="3595688" y="2974975"/>
          <p14:tracePt t="90125" x="3603625" y="2982913"/>
          <p14:tracePt t="90132" x="3611563" y="2982913"/>
          <p14:tracePt t="90139" x="3619500" y="2982913"/>
          <p14:tracePt t="90972" x="0" y="0"/>
        </p14:tracePtLst>
        <p14:tracePtLst>
          <p14:tracePt t="109630" x="1427163" y="3141663"/>
          <p14:tracePt t="109880" x="1427163" y="3149600"/>
          <p14:tracePt t="109887" x="1443038" y="3149600"/>
          <p14:tracePt t="109908" x="1474788" y="3149600"/>
          <p14:tracePt t="109910" x="1482725" y="3157538"/>
          <p14:tracePt t="109918" x="1506538" y="3165475"/>
          <p14:tracePt t="109926" x="1522413" y="3165475"/>
          <p14:tracePt t="109933" x="1546225" y="3165475"/>
          <p14:tracePt t="109941" x="1570038" y="3165475"/>
          <p14:tracePt t="109948" x="1601788" y="3165475"/>
          <p14:tracePt t="109956" x="1641475" y="3165475"/>
          <p14:tracePt t="109963" x="1698625" y="3165475"/>
          <p14:tracePt t="109972" x="1762125" y="3165475"/>
          <p14:tracePt t="109978" x="1833563" y="3165475"/>
          <p14:tracePt t="109986" x="1912938" y="3165475"/>
          <p14:tracePt t="109993" x="1992313" y="3157538"/>
          <p14:tracePt t="110001" x="2073275" y="3157538"/>
          <p14:tracePt t="110008" x="2168525" y="3149600"/>
          <p14:tracePt t="110016" x="2247900" y="3149600"/>
          <p14:tracePt t="110024" x="2343150" y="3149600"/>
          <p14:tracePt t="110031" x="2439988" y="3133725"/>
          <p14:tracePt t="110038" x="2519363" y="3133725"/>
          <p14:tracePt t="110046" x="2598738" y="3133725"/>
          <p14:tracePt t="110054" x="2701925" y="3133725"/>
          <p14:tracePt t="110060" x="2798763" y="3133725"/>
          <p14:tracePt t="110068" x="2894013" y="3133725"/>
          <p14:tracePt t="110076" x="2981325" y="3133725"/>
          <p14:tracePt t="110083" x="3068638" y="3133725"/>
          <p14:tracePt t="110091" x="3133725" y="3133725"/>
          <p14:tracePt t="110098" x="3181350" y="3133725"/>
          <p14:tracePt t="110105" x="3244850" y="3133725"/>
          <p14:tracePt t="110113" x="3292475" y="3133725"/>
          <p14:tracePt t="110122" x="3348038" y="3133725"/>
          <p14:tracePt t="110128" x="3387725" y="3133725"/>
          <p14:tracePt t="110137" x="3435350" y="3133725"/>
          <p14:tracePt t="110143" x="3467100" y="3133725"/>
          <p14:tracePt t="110151" x="3476625" y="3133725"/>
          <p14:tracePt t="110158" x="3500438" y="3133725"/>
          <p14:tracePt t="110166" x="3532188" y="3133725"/>
          <p14:tracePt t="110174" x="3548063" y="3133725"/>
          <p14:tracePt t="110181" x="3556000" y="3133725"/>
          <p14:tracePt t="110189" x="3571875" y="3133725"/>
          <p14:tracePt t="111065" x="3579813" y="3133725"/>
          <p14:tracePt t="111073" x="3587750" y="3133725"/>
          <p14:tracePt t="111080" x="3595688" y="3133725"/>
          <p14:tracePt t="111088" x="3611563" y="3133725"/>
          <p14:tracePt t="111095" x="3619500" y="3133725"/>
          <p14:tracePt t="111103" x="3643313" y="3133725"/>
          <p14:tracePt t="111110" x="3659188" y="3141663"/>
          <p14:tracePt t="111118" x="3683000" y="3141663"/>
          <p14:tracePt t="111126" x="3690938" y="3141663"/>
          <p14:tracePt t="111133" x="3698875" y="3141663"/>
          <p14:tracePt t="111141" x="3706813" y="3141663"/>
          <p14:tracePt t="111148" x="3714750" y="3141663"/>
          <p14:tracePt t="111157" x="3722688" y="3141663"/>
          <p14:tracePt t="111163" x="3730625" y="3141663"/>
          <p14:tracePt t="111170" x="3738563" y="3141663"/>
          <p14:tracePt t="111178" x="3746500" y="3149600"/>
          <p14:tracePt t="111187" x="3762375" y="3149600"/>
          <p14:tracePt t="111201" x="3770313" y="3149600"/>
          <p14:tracePt t="111208" x="3786188" y="3149600"/>
          <p14:tracePt t="111216" x="3794125" y="3149600"/>
          <p14:tracePt t="111223" x="3802063" y="3149600"/>
          <p14:tracePt t="111231" x="3817938" y="3149600"/>
          <p14:tracePt t="111246" x="3825875" y="3149600"/>
          <p14:tracePt t="111253" x="3833813" y="3149600"/>
          <p14:tracePt t="111260" x="3843338" y="3149600"/>
          <p14:tracePt t="111276" x="3851275" y="3149600"/>
          <p14:tracePt t="111290" x="3859213" y="3149600"/>
          <p14:tracePt t="111298" x="3867150" y="3149600"/>
          <p14:tracePt t="111307" x="3875088" y="3149600"/>
          <p14:tracePt t="111313" x="3890963" y="3149600"/>
          <p14:tracePt t="111320" x="3906838" y="3149600"/>
          <p14:tracePt t="111328" x="3914775" y="3149600"/>
          <p14:tracePt t="111335" x="3930650" y="3149600"/>
          <p14:tracePt t="111343" x="3946525" y="3157538"/>
          <p14:tracePt t="111351" x="3962400" y="3157538"/>
          <p14:tracePt t="111359" x="3986213" y="3157538"/>
          <p14:tracePt t="111366" x="4002088" y="3157538"/>
          <p14:tracePt t="111374" x="4010025" y="3157538"/>
          <p14:tracePt t="111381" x="4025900" y="3165475"/>
          <p14:tracePt t="111389" x="4041775" y="3165475"/>
          <p14:tracePt t="111396" x="4057650" y="3165475"/>
          <p14:tracePt t="111403" x="4081463" y="3165475"/>
          <p14:tracePt t="111410" x="4089400" y="3165475"/>
          <p14:tracePt t="111418" x="4113213" y="3173413"/>
          <p14:tracePt t="111426" x="4129088" y="3173413"/>
          <p14:tracePt t="111433" x="4152900" y="3173413"/>
          <p14:tracePt t="111441" x="4210050" y="3173413"/>
          <p14:tracePt t="111448" x="4241800" y="3173413"/>
          <p14:tracePt t="111457" x="4289425" y="3173413"/>
          <p14:tracePt t="111463" x="4329113" y="3173413"/>
          <p14:tracePt t="111471" x="4376738" y="3173413"/>
          <p14:tracePt t="111478" x="4408488" y="3173413"/>
          <p14:tracePt t="111486" x="4440238" y="3173413"/>
          <p14:tracePt t="111493" x="4479925" y="3173413"/>
          <p14:tracePt t="111501" x="4527550" y="3173413"/>
          <p14:tracePt t="111509" x="4551363" y="3173413"/>
          <p14:tracePt t="111516" x="4576763" y="3173413"/>
          <p14:tracePt t="111523" x="4600575" y="3173413"/>
          <p14:tracePt t="111530" x="4608513" y="3173413"/>
          <p14:tracePt t="111538" x="4616450" y="3173413"/>
          <p14:tracePt t="111545" x="4632325" y="3173413"/>
          <p14:tracePt t="111553" x="4640263" y="3173413"/>
          <p14:tracePt t="111560" x="4656138" y="3173413"/>
          <p14:tracePt t="111568" x="4664075" y="3173413"/>
          <p14:tracePt t="111576" x="4679950" y="3173413"/>
          <p14:tracePt t="111583" x="4695825" y="3173413"/>
          <p14:tracePt t="111591" x="4703763" y="3173413"/>
          <p14:tracePt t="111598" x="4719638" y="3173413"/>
          <p14:tracePt t="111607" x="4727575" y="3173413"/>
          <p14:tracePt t="111613" x="4751388" y="3173413"/>
          <p14:tracePt t="111622" x="4759325" y="3173413"/>
          <p14:tracePt t="111628" x="4775200" y="3173413"/>
          <p14:tracePt t="111636" x="4783138" y="3173413"/>
          <p14:tracePt t="111651" x="4791075" y="3173413"/>
          <p14:tracePt t="111659" x="4806950" y="3173413"/>
          <p14:tracePt t="111666" x="4814888" y="3173413"/>
          <p14:tracePt t="111673" x="4822825" y="3173413"/>
          <p14:tracePt t="111680" x="4838700" y="3173413"/>
          <p14:tracePt t="111688" x="4846638" y="3173413"/>
          <p14:tracePt t="111696" x="4854575" y="3173413"/>
          <p14:tracePt t="111703" x="4870450" y="3173413"/>
          <p14:tracePt t="111711" x="4894263" y="3173413"/>
          <p14:tracePt t="111718" x="4918075" y="3173413"/>
          <p14:tracePt t="111726" x="4943475" y="3173413"/>
          <p14:tracePt t="111733" x="4975225" y="3181350"/>
          <p14:tracePt t="111742" x="4999038" y="3181350"/>
          <p14:tracePt t="111748" x="5038725" y="3181350"/>
          <p14:tracePt t="111757" x="5062538" y="3181350"/>
          <p14:tracePt t="111763" x="5094288" y="3181350"/>
          <p14:tracePt t="111771" x="5149850" y="3181350"/>
          <p14:tracePt t="111778" x="5197475" y="3189288"/>
          <p14:tracePt t="111786" x="5237163" y="3197225"/>
          <p14:tracePt t="111793" x="5292725" y="3197225"/>
          <p14:tracePt t="111800" x="5326063" y="3197225"/>
          <p14:tracePt t="111810" x="5389563" y="3205163"/>
          <p14:tracePt t="111816" x="5445125" y="3205163"/>
          <p14:tracePt t="111823" x="5508625" y="3213100"/>
          <p14:tracePt t="111831" x="5564188" y="3213100"/>
          <p14:tracePt t="111842" x="5635625" y="3221038"/>
          <p14:tracePt t="111846" x="5684838" y="3221038"/>
          <p14:tracePt t="111854" x="5748338" y="3221038"/>
          <p14:tracePt t="111860" x="5819775" y="3221038"/>
          <p14:tracePt t="111868" x="5875338" y="3221038"/>
          <p14:tracePt t="111877" x="5970588" y="3228975"/>
          <p14:tracePt t="111883" x="6010275" y="3228975"/>
          <p14:tracePt t="111891" x="6051550" y="3228975"/>
          <p14:tracePt t="111898" x="6067425" y="3228975"/>
          <p14:tracePt t="111907" x="6091238" y="3228975"/>
          <p14:tracePt t="111913" x="6115050" y="3228975"/>
          <p14:tracePt t="111922" x="6122988" y="3228975"/>
          <p14:tracePt t="111928" x="6138863" y="3228975"/>
          <p14:tracePt t="111936" x="6146800" y="3228975"/>
          <p14:tracePt t="111943" x="6154738" y="3228975"/>
          <p14:tracePt t="112014" x="6162675" y="3228975"/>
          <p14:tracePt t="112022" x="6170613" y="3228975"/>
          <p14:tracePt t="112043" x="6186488" y="3228975"/>
          <p14:tracePt t="112052" x="6194425" y="3228975"/>
          <p14:tracePt t="112061" x="6210300" y="3228975"/>
          <p14:tracePt t="112072" x="6242050" y="3228975"/>
          <p14:tracePt t="112083" x="6297613" y="3228975"/>
          <p14:tracePt t="112091" x="6321425" y="3228975"/>
          <p14:tracePt t="112098" x="6361113" y="3228975"/>
          <p14:tracePt t="112103" x="6402388" y="3228975"/>
          <p14:tracePt t="112109" x="6434138" y="3228975"/>
          <p14:tracePt t="112115" x="6489700" y="3228975"/>
          <p14:tracePt t="112123" x="6529388" y="3228975"/>
          <p14:tracePt t="112130" x="6584950" y="3228975"/>
          <p14:tracePt t="112143" x="6632575" y="3228975"/>
          <p14:tracePt t="112145" x="6672263" y="3236913"/>
          <p14:tracePt t="112160" x="6688138" y="3236913"/>
          <p14:tracePt t="112167" x="6711950" y="3236913"/>
          <p14:tracePt t="112173" x="6743700" y="3236913"/>
          <p14:tracePt t="112180" x="6777038" y="3236913"/>
          <p14:tracePt t="112191" x="6800850" y="3236913"/>
          <p14:tracePt t="112195" x="6816725" y="3236913"/>
          <p14:tracePt t="112201" x="6832600" y="3236913"/>
          <p14:tracePt t="112211" x="6840538" y="3236913"/>
          <p14:tracePt t="112218" x="6848475" y="3236913"/>
          <p14:tracePt t="112239" x="6856413" y="3236913"/>
          <p14:tracePt t="112392" x="6872288" y="3236913"/>
          <p14:tracePt t="112400" x="6880225" y="3244850"/>
          <p14:tracePt t="112408" x="6896100" y="3244850"/>
          <p14:tracePt t="112416" x="6911975" y="3252788"/>
          <p14:tracePt t="112423" x="6927850" y="3252788"/>
          <p14:tracePt t="112431" x="6951663" y="3252788"/>
          <p14:tracePt t="112440" x="6975475" y="3252788"/>
          <p14:tracePt t="112445" x="6999288" y="3252788"/>
          <p14:tracePt t="112454" x="7023100" y="3252788"/>
          <p14:tracePt t="112461" x="7046913" y="3252788"/>
          <p14:tracePt t="112468" x="7070725" y="3252788"/>
          <p14:tracePt t="112476" x="7086600" y="3252788"/>
          <p14:tracePt t="112483" x="7110413" y="3252788"/>
          <p14:tracePt t="112491" x="7135813" y="3252788"/>
          <p14:tracePt t="112498" x="7159625" y="3252788"/>
          <p14:tracePt t="112506" x="7183438" y="3252788"/>
          <p14:tracePt t="112513" x="7207250" y="3252788"/>
          <p14:tracePt t="112521" x="7231063" y="3252788"/>
          <p14:tracePt t="112528" x="7239000" y="3252788"/>
          <p14:tracePt t="112536" x="7246938" y="3252788"/>
          <p14:tracePt t="112543" x="7254875" y="3252788"/>
          <p14:tracePt t="114103" x="0" y="0"/>
        </p14:tracePtLst>
        <p14:tracePtLst>
          <p14:tracePt t="162265" x="1651000" y="3803650"/>
          <p14:tracePt t="162384" x="1658938" y="3803650"/>
          <p14:tracePt t="162421" x="1666875" y="3803650"/>
          <p14:tracePt t="162429" x="1674813" y="3803650"/>
          <p14:tracePt t="162483" x="1682750" y="3803650"/>
          <p14:tracePt t="162490" x="1698625" y="3803650"/>
          <p14:tracePt t="162497" x="1714500" y="3803650"/>
          <p14:tracePt t="162506" x="1730375" y="3803650"/>
          <p14:tracePt t="162512" x="1754188" y="3803650"/>
          <p14:tracePt t="162520" x="1785938" y="3803650"/>
          <p14:tracePt t="162527" x="1817688" y="3803650"/>
          <p14:tracePt t="162535" x="1865313" y="3803650"/>
          <p14:tracePt t="162543" x="1912938" y="3811588"/>
          <p14:tracePt t="162550" x="1968500" y="3811588"/>
          <p14:tracePt t="162558" x="2033588" y="3819525"/>
          <p14:tracePt t="162565" x="2089150" y="3819525"/>
          <p14:tracePt t="162573" x="2160588" y="3819525"/>
          <p14:tracePt t="162580" x="2247900" y="3827463"/>
          <p14:tracePt t="162588" x="2335213" y="3827463"/>
          <p14:tracePt t="162594" x="2416175" y="3827463"/>
          <p14:tracePt t="162602" x="2511425" y="3827463"/>
          <p14:tracePt t="162609" x="2622550" y="3827463"/>
          <p14:tracePt t="162617" x="2693988" y="3827463"/>
          <p14:tracePt t="162625" x="2790825" y="3827463"/>
          <p14:tracePt t="162632" x="2901950" y="3827463"/>
          <p14:tracePt t="162640" x="3013075" y="3827463"/>
          <p14:tracePt t="162646" x="3125788" y="3827463"/>
          <p14:tracePt t="162655" x="3221038" y="3827463"/>
          <p14:tracePt t="162662" x="3340100" y="3827463"/>
          <p14:tracePt t="162669" x="3419475" y="3827463"/>
          <p14:tracePt t="162677" x="3516313" y="3835400"/>
          <p14:tracePt t="162685" x="3619500" y="3835400"/>
          <p14:tracePt t="162692" x="3714750" y="3835400"/>
          <p14:tracePt t="162700" x="3810000" y="3835400"/>
          <p14:tracePt t="162708" x="3906838" y="3843338"/>
          <p14:tracePt t="162715" x="3994150" y="3843338"/>
          <p14:tracePt t="162723" x="4057650" y="3843338"/>
          <p14:tracePt t="162730" x="4129088" y="3843338"/>
          <p14:tracePt t="162738" x="4210050" y="3843338"/>
          <p14:tracePt t="162745" x="4273550" y="3843338"/>
          <p14:tracePt t="162752" x="4344988" y="3843338"/>
          <p14:tracePt t="162759" x="4400550" y="3843338"/>
          <p14:tracePt t="162767" x="4464050" y="3843338"/>
          <p14:tracePt t="162775" x="4511675" y="3843338"/>
          <p14:tracePt t="162782" x="4551363" y="3843338"/>
          <p14:tracePt t="162790" x="4592638" y="3851275"/>
          <p14:tracePt t="162797" x="4640263" y="3851275"/>
          <p14:tracePt t="162806" x="4687888" y="3859213"/>
          <p14:tracePt t="162812" x="4719638" y="3867150"/>
          <p14:tracePt t="162820" x="4759325" y="3875088"/>
          <p14:tracePt t="162827" x="4791075" y="3883025"/>
          <p14:tracePt t="162835" x="4838700" y="3890963"/>
          <p14:tracePt t="162842" x="4894263" y="3898900"/>
          <p14:tracePt t="162850" x="4943475" y="3906838"/>
          <p14:tracePt t="162858" x="4991100" y="3906838"/>
          <p14:tracePt t="162865" x="5038725" y="3914775"/>
          <p14:tracePt t="162873" x="5094288" y="3914775"/>
          <p14:tracePt t="162879" x="5133975" y="3914775"/>
          <p14:tracePt t="162888" x="5173663" y="3914775"/>
          <p14:tracePt t="162909" x="5318125" y="3914775"/>
          <p14:tracePt t="162917" x="5349875" y="3914775"/>
          <p14:tracePt t="162926" x="5381625" y="3914775"/>
          <p14:tracePt t="162932" x="5405438" y="3914775"/>
          <p14:tracePt t="162940" x="5437188" y="3914775"/>
          <p14:tracePt t="162947" x="5461000" y="3914775"/>
          <p14:tracePt t="162956" x="5484813" y="3914775"/>
          <p14:tracePt t="162962" x="5500688" y="3914775"/>
          <p14:tracePt t="162971" x="5524500" y="3914775"/>
          <p14:tracePt t="162977" x="5540375" y="3914775"/>
          <p14:tracePt t="162985" x="5556250" y="3914775"/>
          <p14:tracePt t="162992" x="5572125" y="3914775"/>
          <p14:tracePt t="163000" x="5595938" y="3914775"/>
          <p14:tracePt t="163007" x="5611813" y="3914775"/>
          <p14:tracePt t="163015" x="5627688" y="3906838"/>
          <p14:tracePt t="163023" x="5643563" y="3906838"/>
          <p14:tracePt t="163033" x="5667375" y="3906838"/>
          <p14:tracePt t="163038" x="5684838" y="3906838"/>
          <p14:tracePt t="163046" x="5692775" y="3906838"/>
          <p14:tracePt t="163053" x="5708650" y="3898900"/>
          <p14:tracePt t="163060" x="5724525" y="3898900"/>
          <p14:tracePt t="163067" x="5748338" y="3898900"/>
          <p14:tracePt t="163076" x="5756275" y="3898900"/>
          <p14:tracePt t="163083" x="5780088" y="3898900"/>
          <p14:tracePt t="163090" x="5795963" y="3898900"/>
          <p14:tracePt t="163098" x="5819775" y="3898900"/>
          <p14:tracePt t="163106" x="5843588" y="3898900"/>
          <p14:tracePt t="163112" x="5859463" y="3898900"/>
          <p14:tracePt t="163120" x="5883275" y="3898900"/>
          <p14:tracePt t="163128" x="5907088" y="3898900"/>
          <p14:tracePt t="163135" x="5938838" y="3898900"/>
          <p14:tracePt t="163143" x="5954713" y="3898900"/>
          <p14:tracePt t="163150" x="5986463" y="3898900"/>
          <p14:tracePt t="163158" x="6034088" y="3898900"/>
          <p14:tracePt t="163165" x="6067425" y="3898900"/>
          <p14:tracePt t="163173" x="6099175" y="3898900"/>
          <p14:tracePt t="163180" x="6138863" y="3898900"/>
          <p14:tracePt t="163189" x="6170613" y="3898900"/>
          <p14:tracePt t="163195" x="6194425" y="3898900"/>
          <p14:tracePt t="163203" x="6218238" y="3898900"/>
          <p14:tracePt t="163210" x="6249988" y="3898900"/>
          <p14:tracePt t="163219" x="6273800" y="3898900"/>
          <p14:tracePt t="163226" x="6297613" y="3898900"/>
          <p14:tracePt t="163233" x="6321425" y="3898900"/>
          <p14:tracePt t="163241" x="6337300" y="3898900"/>
          <p14:tracePt t="163249" x="6353175" y="3898900"/>
          <p14:tracePt t="163256" x="6369050" y="3898900"/>
          <p14:tracePt t="163264" x="6384925" y="3898900"/>
          <p14:tracePt t="163271" x="6392863" y="3898900"/>
          <p14:tracePt t="163279" x="6418263" y="3898900"/>
          <p14:tracePt t="163294" x="6426200" y="3898900"/>
          <p14:tracePt t="163300" x="6434138" y="3898900"/>
          <p14:tracePt t="163330" x="6442075" y="3898900"/>
          <p14:tracePt t="163353" x="6450013" y="3898900"/>
          <p14:tracePt t="163385" x="6457950" y="3898900"/>
          <p14:tracePt t="163398" x="6465888" y="3898900"/>
          <p14:tracePt t="163407" x="6481763" y="3898900"/>
          <p14:tracePt t="163413" x="6489700" y="3898900"/>
          <p14:tracePt t="163425" x="6505575" y="3898900"/>
          <p14:tracePt t="163428" x="6521450" y="3898900"/>
          <p14:tracePt t="163436" x="6537325" y="3898900"/>
          <p14:tracePt t="163444" x="6561138" y="3898900"/>
          <p14:tracePt t="163451" x="6584950" y="3898900"/>
          <p14:tracePt t="163461" x="6600825" y="3898900"/>
          <p14:tracePt t="163466" x="6616700" y="3898900"/>
          <p14:tracePt t="163474" x="6640513" y="3898900"/>
          <p14:tracePt t="163481" x="6656388" y="3906838"/>
          <p14:tracePt t="163491" x="6680200" y="3914775"/>
          <p14:tracePt t="163498" x="6704013" y="3914775"/>
          <p14:tracePt t="163504" x="6719888" y="3914775"/>
          <p14:tracePt t="163512" x="6743700" y="3914775"/>
          <p14:tracePt t="163519" x="6769100" y="3922713"/>
          <p14:tracePt t="163527" x="6792913" y="3922713"/>
          <p14:tracePt t="163534" x="6816725" y="3922713"/>
          <p14:tracePt t="163541" x="6840538" y="3922713"/>
          <p14:tracePt t="163548" x="6864350" y="3922713"/>
          <p14:tracePt t="163557" x="6888163" y="3922713"/>
          <p14:tracePt t="163563" x="6896100" y="3922713"/>
          <p14:tracePt t="163574" x="6904038" y="3930650"/>
          <p14:tracePt t="163586" x="6911975" y="3930650"/>
          <p14:tracePt t="163723" x="6927850" y="3938588"/>
          <p14:tracePt t="163729" x="6943725" y="3938588"/>
          <p14:tracePt t="163736" x="6959600" y="3938588"/>
          <p14:tracePt t="163744" x="6975475" y="3938588"/>
          <p14:tracePt t="163751" x="6991350" y="3938588"/>
          <p14:tracePt t="163760" x="7015163" y="3938588"/>
          <p14:tracePt t="163766" x="7046913" y="3938588"/>
          <p14:tracePt t="163774" x="7078663" y="3938588"/>
          <p14:tracePt t="163781" x="7135813" y="3938588"/>
          <p14:tracePt t="163791" x="7191375" y="3938588"/>
          <p14:tracePt t="163797" x="7246938" y="3938588"/>
          <p14:tracePt t="163804" x="7310438" y="3930650"/>
          <p14:tracePt t="163812" x="7350125" y="3922713"/>
          <p14:tracePt t="163818" x="7389813" y="3922713"/>
          <p14:tracePt t="163827" x="7413625" y="3914775"/>
          <p14:tracePt t="163834" x="7421563" y="3914775"/>
          <p14:tracePt t="163841" x="7429500" y="3914775"/>
          <p14:tracePt t="163848" x="7437438" y="3906838"/>
          <p14:tracePt t="163857" x="7445375" y="3906838"/>
          <p14:tracePt t="164149" x="7445375" y="3922713"/>
          <p14:tracePt t="164157" x="7445375" y="3930650"/>
          <p14:tracePt t="164164" x="7445375" y="3938588"/>
          <p14:tracePt t="164171" x="7445375" y="3948113"/>
          <p14:tracePt t="164180" x="7445375" y="3956050"/>
          <p14:tracePt t="164186" x="7445375" y="3963988"/>
          <p14:tracePt t="164195" x="7445375" y="3971925"/>
          <p14:tracePt t="164210" x="7445375" y="3987800"/>
          <p14:tracePt t="164216" x="7445375" y="4003675"/>
          <p14:tracePt t="164224" x="7445375" y="4011613"/>
          <p14:tracePt t="164232" x="7445375" y="4019550"/>
          <p14:tracePt t="164238" x="7453313" y="4035425"/>
          <p14:tracePt t="164247" x="7453313" y="4051300"/>
          <p14:tracePt t="164262" x="7461250" y="4075113"/>
          <p14:tracePt t="164268" x="7461250" y="4083050"/>
          <p14:tracePt t="164277" x="7469188" y="4098925"/>
          <p14:tracePt t="164292" x="7469188" y="4106863"/>
          <p14:tracePt t="164298" x="7477125" y="4122738"/>
          <p14:tracePt t="164313" x="7485063" y="4138613"/>
          <p14:tracePt t="164329" x="7485063" y="4146550"/>
          <p14:tracePt t="164337" x="7493000" y="4162425"/>
          <p14:tracePt t="164351" x="7502525" y="4178300"/>
          <p14:tracePt t="164366" x="7502525" y="4186238"/>
          <p14:tracePt t="164381" x="7502525" y="4194175"/>
          <p14:tracePt t="164397" x="7502525" y="4202113"/>
          <p14:tracePt t="164403" x="7510463" y="4202113"/>
          <p14:tracePt t="164411" x="7510463" y="4210050"/>
          <p14:tracePt t="166686" x="7461250" y="4257675"/>
          <p14:tracePt t="166687" x="7223125" y="4433888"/>
          <p14:tracePt t="166688" x="7143750" y="4481513"/>
          <p14:tracePt t="166689" x="6991350" y="4552950"/>
          <p14:tracePt t="166690" x="6911975" y="4592638"/>
          <p14:tracePt t="166691" x="6832600" y="4624388"/>
          <p14:tracePt t="166706" x="4184650" y="5367338"/>
          <p14:tracePt t="166712" x="4105275" y="5391150"/>
          <p14:tracePt t="166720" x="4010025" y="5414963"/>
          <p14:tracePt t="166728" x="3930650" y="5430838"/>
          <p14:tracePt t="166734" x="3843338" y="5446713"/>
          <p14:tracePt t="166744" x="3746500" y="5462588"/>
          <p14:tracePt t="166749" x="3675063" y="5470525"/>
          <p14:tracePt t="166757" x="3595688" y="5478463"/>
          <p14:tracePt t="166764" x="3548063" y="5486400"/>
          <p14:tracePt t="166772" x="3492500" y="5494338"/>
          <p14:tracePt t="166780" x="3451225" y="5502275"/>
          <p14:tracePt t="166787" x="3411538" y="5502275"/>
          <p14:tracePt t="166796" x="3363913" y="5502275"/>
          <p14:tracePt t="166802" x="3332163" y="5502275"/>
          <p14:tracePt t="166810" x="3300413" y="5502275"/>
          <p14:tracePt t="166819" x="3276600" y="5502275"/>
          <p14:tracePt t="166825" x="3252788" y="5510213"/>
          <p14:tracePt t="166832" x="3221038" y="5510213"/>
          <p14:tracePt t="166841" x="3133725" y="5510213"/>
          <p14:tracePt t="166847" x="3084513" y="5518150"/>
          <p14:tracePt t="166855" x="3013075" y="5526088"/>
          <p14:tracePt t="166862" x="2965450" y="5526088"/>
          <p14:tracePt t="166869" x="2886075" y="5534025"/>
          <p14:tracePt t="166878" x="2814638" y="5541963"/>
          <p14:tracePt t="166884" x="2759075" y="5541963"/>
          <p14:tracePt t="166897" x="2670175" y="5549900"/>
          <p14:tracePt t="166900" x="2598738" y="5557838"/>
          <p14:tracePt t="166907" x="2511425" y="5557838"/>
          <p14:tracePt t="166914" x="2439988" y="5557838"/>
          <p14:tracePt t="166922" x="2374900" y="5557838"/>
          <p14:tracePt t="166931" x="2327275" y="5557838"/>
          <p14:tracePt t="166937" x="2263775" y="5557838"/>
          <p14:tracePt t="166945" x="2224088" y="5557838"/>
          <p14:tracePt t="166952" x="2192338" y="5557838"/>
          <p14:tracePt t="166960" x="2168525" y="5549900"/>
          <p14:tracePt t="166970" x="2144713" y="5541963"/>
          <p14:tracePt t="166977" x="2128838" y="5541963"/>
          <p14:tracePt t="166982" x="2128838" y="5534025"/>
          <p14:tracePt t="166990" x="2120900" y="5534025"/>
          <p14:tracePt t="166998" x="2112963" y="5526088"/>
          <p14:tracePt t="167004" x="2112963" y="5518150"/>
          <p14:tracePt t="167013" x="2112963" y="5510213"/>
          <p14:tracePt t="167029" x="2105025" y="5494338"/>
          <p14:tracePt t="167035" x="2105025" y="5478463"/>
          <p14:tracePt t="167044" x="2097088" y="5454650"/>
          <p14:tracePt t="167050" x="2097088" y="5430838"/>
          <p14:tracePt t="167057" x="2097088" y="5422900"/>
          <p14:tracePt t="167065" x="2081213" y="5391150"/>
          <p14:tracePt t="167072" x="2081213" y="5375275"/>
          <p14:tracePt t="167080" x="2073275" y="5351463"/>
          <p14:tracePt t="167087" x="2073275" y="5335588"/>
          <p14:tracePt t="167096" x="2073275" y="5319713"/>
          <p14:tracePt t="167102" x="2065338" y="5310188"/>
          <p14:tracePt t="167109" x="2057400" y="5294313"/>
          <p14:tracePt t="167117" x="2057400" y="5286375"/>
          <p14:tracePt t="167131" x="2057400" y="5270500"/>
          <p14:tracePt t="167147" x="2057400" y="5262563"/>
          <p14:tracePt t="167154" x="2049463" y="5262563"/>
          <p14:tracePt t="167184" x="2049463" y="5254625"/>
          <p14:tracePt t="167191" x="2049463" y="5246688"/>
          <p14:tracePt t="167479" x="2049463" y="5238750"/>
          <p14:tracePt t="167516" x="2049463" y="5230813"/>
          <p14:tracePt t="167541" x="2049463" y="5222875"/>
          <p14:tracePt t="167555" x="2057400" y="5214938"/>
          <p14:tracePt t="167576" x="2065338" y="5207000"/>
          <p14:tracePt t="167598" x="2073275" y="5207000"/>
          <p14:tracePt t="167623" x="2073275" y="5199063"/>
          <p14:tracePt t="167629" x="2081213" y="5199063"/>
          <p14:tracePt t="167643" x="2089150" y="5199063"/>
          <p14:tracePt t="167659" x="2097088" y="5191125"/>
          <p14:tracePt t="167674" x="2105025" y="5191125"/>
          <p14:tracePt t="167681" x="2112963" y="5191125"/>
          <p14:tracePt t="167688" x="2112963" y="5183188"/>
          <p14:tracePt t="167696" x="2120900" y="5183188"/>
          <p14:tracePt t="167705" x="2136775" y="5183188"/>
          <p14:tracePt t="167721" x="2144713" y="5183188"/>
          <p14:tracePt t="167727" x="2152650" y="5183188"/>
          <p14:tracePt t="167742" x="2160588" y="5183188"/>
          <p14:tracePt t="167748" x="2168525" y="5183188"/>
          <p14:tracePt t="167975" x="2176463" y="5183188"/>
          <p14:tracePt t="167998" x="2176463" y="5175250"/>
          <p14:tracePt t="168029" x="2184400" y="5175250"/>
          <p14:tracePt t="168064" x="2192338" y="5175250"/>
          <p14:tracePt t="168088" x="2200275" y="5175250"/>
          <p14:tracePt t="168259" x="2208213" y="5175250"/>
          <p14:tracePt t="168281" x="2216150" y="5175250"/>
          <p14:tracePt t="168296" x="2216150" y="5167313"/>
          <p14:tracePt t="168303" x="2224088" y="5167313"/>
          <p14:tracePt t="168314" x="2232025" y="5167313"/>
          <p14:tracePt t="168326" x="2239963" y="5167313"/>
          <p14:tracePt t="168334" x="2247900" y="5167313"/>
          <p14:tracePt t="168342" x="2255838" y="5167313"/>
          <p14:tracePt t="168357" x="2263775" y="5167313"/>
          <p14:tracePt t="168363" x="2279650" y="5167313"/>
          <p14:tracePt t="168371" x="2287588" y="5167313"/>
          <p14:tracePt t="168389" x="2303463" y="5167313"/>
          <p14:tracePt t="168393" x="2319338" y="5167313"/>
          <p14:tracePt t="168401" x="2351088" y="5167313"/>
          <p14:tracePt t="168408" x="2366963" y="5167313"/>
          <p14:tracePt t="168416" x="2392363" y="5167313"/>
          <p14:tracePt t="168425" x="2400300" y="5167313"/>
          <p14:tracePt t="168431" x="2424113" y="5167313"/>
          <p14:tracePt t="168438" x="2447925" y="5167313"/>
          <p14:tracePt t="168446" x="2471738" y="5167313"/>
          <p14:tracePt t="168453" x="2487613" y="5167313"/>
          <p14:tracePt t="168462" x="2511425" y="5167313"/>
          <p14:tracePt t="168474" x="2535238" y="5167313"/>
          <p14:tracePt t="168477" x="2551113" y="5167313"/>
          <p14:tracePt t="168484" x="2574925" y="5167313"/>
          <p14:tracePt t="168491" x="2598738" y="5167313"/>
          <p14:tracePt t="168504" x="2622550" y="5167313"/>
          <p14:tracePt t="168507" x="2638425" y="5167313"/>
          <p14:tracePt t="168513" x="2662238" y="5167313"/>
          <p14:tracePt t="168521" x="2693988" y="5167313"/>
          <p14:tracePt t="168528" x="2709863" y="5167313"/>
          <p14:tracePt t="168538" x="2733675" y="5167313"/>
          <p14:tracePt t="168543" x="2759075" y="5167313"/>
          <p14:tracePt t="168551" x="2782888" y="5167313"/>
          <p14:tracePt t="168558" x="2814638" y="5167313"/>
          <p14:tracePt t="168567" x="2838450" y="5167313"/>
          <p14:tracePt t="168575" x="2870200" y="5167313"/>
          <p14:tracePt t="168581" x="2901950" y="5159375"/>
          <p14:tracePt t="168590" x="2917825" y="5159375"/>
          <p14:tracePt t="168596" x="2941638" y="5159375"/>
          <p14:tracePt t="168603" x="2965450" y="5159375"/>
          <p14:tracePt t="168611" x="2981325" y="5159375"/>
          <p14:tracePt t="168619" x="3005138" y="5151438"/>
          <p14:tracePt t="168626" x="3021013" y="5151438"/>
          <p14:tracePt t="168634" x="3044825" y="5151438"/>
          <p14:tracePt t="168641" x="3060700" y="5151438"/>
          <p14:tracePt t="168648" x="3068638" y="5151438"/>
          <p14:tracePt t="168657" x="3092450" y="5151438"/>
          <p14:tracePt t="168664" x="3100388" y="5151438"/>
          <p14:tracePt t="168671" x="3117850" y="5151438"/>
          <p14:tracePt t="168679" x="3133725" y="5151438"/>
          <p14:tracePt t="168689" x="3141663" y="5151438"/>
          <p14:tracePt t="168693" x="3149600" y="5151438"/>
          <p14:tracePt t="168701" x="3157538" y="5151438"/>
          <p14:tracePt t="168708" x="3181350" y="5151438"/>
          <p14:tracePt t="168717" x="3189288" y="5151438"/>
          <p14:tracePt t="168726" x="3213100" y="5151438"/>
          <p14:tracePt t="168731" x="3221038" y="5151438"/>
          <p14:tracePt t="168740" x="3228975" y="5151438"/>
          <p14:tracePt t="168746" x="3252788" y="5151438"/>
          <p14:tracePt t="168753" x="3268663" y="5151438"/>
          <p14:tracePt t="168761" x="3292475" y="5151438"/>
          <p14:tracePt t="168770" x="3308350" y="5151438"/>
          <p14:tracePt t="168776" x="3332163" y="5151438"/>
          <p14:tracePt t="168784" x="3348038" y="5151438"/>
          <p14:tracePt t="168791" x="3371850" y="5151438"/>
          <p14:tracePt t="168798" x="3387725" y="5151438"/>
          <p14:tracePt t="168807" x="3411538" y="5151438"/>
          <p14:tracePt t="168813" x="3427413" y="5151438"/>
          <p14:tracePt t="168821" x="3443288" y="5151438"/>
          <p14:tracePt t="168828" x="3467100" y="5151438"/>
          <p14:tracePt t="168837" x="3492500" y="5151438"/>
          <p14:tracePt t="168843" x="3508375" y="5151438"/>
          <p14:tracePt t="168851" x="3532188" y="5151438"/>
          <p14:tracePt t="168859" x="3603625" y="5151438"/>
          <p14:tracePt t="168866" x="3635375" y="5151438"/>
          <p14:tracePt t="168875" x="3667125" y="5151438"/>
          <p14:tracePt t="168880" x="3706813" y="5159375"/>
          <p14:tracePt t="168891" x="3730625" y="5159375"/>
          <p14:tracePt t="168908" x="3794125" y="5159375"/>
          <p14:tracePt t="168912" x="3825875" y="5159375"/>
          <p14:tracePt t="168921" x="3867150" y="5159375"/>
          <p14:tracePt t="168926" x="3898900" y="5159375"/>
          <p14:tracePt t="168936" x="3922713" y="5159375"/>
          <p14:tracePt t="168942" x="3946525" y="5159375"/>
          <p14:tracePt t="168948" x="3978275" y="5159375"/>
          <p14:tracePt t="168958" x="4010025" y="5159375"/>
          <p14:tracePt t="168963" x="4041775" y="5159375"/>
          <p14:tracePt t="168972" x="4089400" y="5159375"/>
          <p14:tracePt t="168979" x="4121150" y="5159375"/>
          <p14:tracePt t="168987" x="4152900" y="5159375"/>
          <p14:tracePt t="168993" x="4176713" y="5159375"/>
          <p14:tracePt t="169003" x="4200525" y="5159375"/>
          <p14:tracePt t="169009" x="4225925" y="5159375"/>
          <p14:tracePt t="169017" x="4241800" y="5159375"/>
          <p14:tracePt t="169025" x="4265613" y="5159375"/>
          <p14:tracePt t="169031" x="4273550" y="5159375"/>
          <p14:tracePt t="169040" x="4297363" y="5159375"/>
          <p14:tracePt t="169046" x="4313238" y="5159375"/>
          <p14:tracePt t="169053" x="4321175" y="5159375"/>
          <p14:tracePt t="169061" x="4329113" y="5159375"/>
          <p14:tracePt t="169069" x="4337050" y="5159375"/>
          <p14:tracePt t="169084" x="4344988" y="5159375"/>
          <p14:tracePt t="169095" x="4352925" y="5159375"/>
          <p14:tracePt t="169099" x="4360863" y="5159375"/>
          <p14:tracePt t="169106" x="4368800" y="5159375"/>
          <p14:tracePt t="169114" x="4376738" y="5159375"/>
          <p14:tracePt t="169122" x="4384675" y="5159375"/>
          <p14:tracePt t="169129" x="4392613" y="5159375"/>
          <p14:tracePt t="169136" x="4408488" y="5159375"/>
          <p14:tracePt t="169143" x="4424363" y="5159375"/>
          <p14:tracePt t="169153" x="4448175" y="5159375"/>
          <p14:tracePt t="169159" x="4464050" y="5159375"/>
          <p14:tracePt t="169167" x="4479925" y="5159375"/>
          <p14:tracePt t="169173" x="4503738" y="5159375"/>
          <p14:tracePt t="169180" x="4527550" y="5159375"/>
          <p14:tracePt t="169189" x="4551363" y="5159375"/>
          <p14:tracePt t="169194" x="4567238" y="5159375"/>
          <p14:tracePt t="169202" x="4592638" y="5159375"/>
          <p14:tracePt t="169209" x="4608513" y="5159375"/>
          <p14:tracePt t="169219" x="4640263" y="5159375"/>
          <p14:tracePt t="169224" x="4664075" y="5159375"/>
          <p14:tracePt t="169232" x="4687888" y="5159375"/>
          <p14:tracePt t="169239" x="4719638" y="5159375"/>
          <p14:tracePt t="169247" x="4743450" y="5167313"/>
          <p14:tracePt t="169255" x="4767263" y="5167313"/>
          <p14:tracePt t="169262" x="4791075" y="5175250"/>
          <p14:tracePt t="169271" x="4806950" y="5175250"/>
          <p14:tracePt t="169277" x="4838700" y="5175250"/>
          <p14:tracePt t="169285" x="4862513" y="5183188"/>
          <p14:tracePt t="169292" x="4886325" y="5183188"/>
          <p14:tracePt t="169301" x="4902200" y="5183188"/>
          <p14:tracePt t="169307" x="4926013" y="5191125"/>
          <p14:tracePt t="169316" x="4943475" y="5199063"/>
          <p14:tracePt t="169322" x="4967288" y="5199063"/>
          <p14:tracePt t="169330" x="4991100" y="5199063"/>
          <p14:tracePt t="169338" x="5014913" y="5199063"/>
          <p14:tracePt t="169345" x="5046663" y="5207000"/>
          <p14:tracePt t="169353" x="5070475" y="5207000"/>
          <p14:tracePt t="169359" x="5102225" y="5207000"/>
          <p14:tracePt t="169368" x="5133975" y="5207000"/>
          <p14:tracePt t="169375" x="5157788" y="5207000"/>
          <p14:tracePt t="169383" x="5189538" y="5207000"/>
          <p14:tracePt t="169390" x="5221288" y="5207000"/>
          <p14:tracePt t="169397" x="5253038" y="5207000"/>
          <p14:tracePt t="169404" x="5300663" y="5207000"/>
          <p14:tracePt t="169412" x="5341938" y="5207000"/>
          <p14:tracePt t="169420" x="5365750" y="5207000"/>
          <p14:tracePt t="169427" x="5397500" y="5207000"/>
          <p14:tracePt t="169435" x="5445125" y="5207000"/>
          <p14:tracePt t="169442" x="5476875" y="5207000"/>
          <p14:tracePt t="169451" x="5500688" y="5207000"/>
          <p14:tracePt t="169457" x="5532438" y="5207000"/>
          <p14:tracePt t="169466" x="5556250" y="5207000"/>
          <p14:tracePt t="169473" x="5572125" y="5199063"/>
          <p14:tracePt t="169480" x="5588000" y="5191125"/>
          <p14:tracePt t="169488" x="5611813" y="5183188"/>
          <p14:tracePt t="169495" x="5627688" y="5183188"/>
          <p14:tracePt t="169503" x="5643563" y="5175250"/>
          <p14:tracePt t="169510" x="5659438" y="5167313"/>
          <p14:tracePt t="169518" x="5684838" y="5159375"/>
          <p14:tracePt t="169525" x="5700713" y="5151438"/>
          <p14:tracePt t="169533" x="5724525" y="5143500"/>
          <p14:tracePt t="169540" x="5748338" y="5143500"/>
          <p14:tracePt t="169548" x="5772150" y="5143500"/>
          <p14:tracePt t="169555" x="5795963" y="5127625"/>
          <p14:tracePt t="169564" x="5811838" y="5127625"/>
          <p14:tracePt t="169571" x="5835650" y="5127625"/>
          <p14:tracePt t="169579" x="5851525" y="5119688"/>
          <p14:tracePt t="169586" x="5875338" y="5119688"/>
          <p14:tracePt t="169594" x="5899150" y="5119688"/>
          <p14:tracePt t="169601" x="5922963" y="5119688"/>
          <p14:tracePt t="169608" x="5954713" y="5119688"/>
          <p14:tracePt t="169616" x="5978525" y="5111750"/>
          <p14:tracePt t="169624" x="6010275" y="5111750"/>
          <p14:tracePt t="169630" x="6034088" y="5111750"/>
          <p14:tracePt t="169638" x="6067425" y="5111750"/>
          <p14:tracePt t="169645" x="6099175" y="5111750"/>
          <p14:tracePt t="169656" x="6122988" y="5111750"/>
          <p14:tracePt t="169660" x="6146800" y="5119688"/>
          <p14:tracePt t="169668" x="6170613" y="5127625"/>
          <p14:tracePt t="169675" x="6194425" y="5135563"/>
          <p14:tracePt t="169684" x="6218238" y="5135563"/>
          <p14:tracePt t="169691" x="6242050" y="5135563"/>
          <p14:tracePt t="169697" x="6281738" y="5151438"/>
          <p14:tracePt t="169705" x="6305550" y="5159375"/>
          <p14:tracePt t="169713" x="6361113" y="5175250"/>
          <p14:tracePt t="169722" x="6369050" y="5183188"/>
          <p14:tracePt t="169728" x="6384925" y="5183188"/>
          <p14:tracePt t="172002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174849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5DD61-7422-4D04-8498-C6601416E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56DB12-2EE1-4AEA-939A-E7C08CA5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B1C121C9-AF3C-44ED-9D5E-0EB42CD0F2C7}"/>
                  </a:ext>
                </a:extLst>
              </p14:cNvPr>
              <p14:cNvContentPartPr/>
              <p14:nvPr/>
            </p14:nvContentPartPr>
            <p14:xfrm>
              <a:off x="7812450" y="1340710"/>
              <a:ext cx="1030320" cy="15602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B1C121C9-AF3C-44ED-9D5E-0EB42CD0F2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94810" y="1323070"/>
                <a:ext cx="1065954" cy="1596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A6B287CE-286E-43BC-83F1-CE0F0794CE7B}"/>
                  </a:ext>
                </a:extLst>
              </p14:cNvPr>
              <p14:cNvContentPartPr/>
              <p14:nvPr/>
            </p14:nvContentPartPr>
            <p14:xfrm>
              <a:off x="995300" y="1953154"/>
              <a:ext cx="121680" cy="360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A6B287CE-286E-43BC-83F1-CE0F0794CE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7300" y="1935154"/>
                <a:ext cx="1573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9D938CE3-8EDB-4CF8-B4FD-CAE80D556152}"/>
                  </a:ext>
                </a:extLst>
              </p14:cNvPr>
              <p14:cNvContentPartPr/>
              <p14:nvPr/>
            </p14:nvContentPartPr>
            <p14:xfrm>
              <a:off x="1014020" y="2021914"/>
              <a:ext cx="160920" cy="122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9D938CE3-8EDB-4CF8-B4FD-CAE80D5561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6020" y="2003914"/>
                <a:ext cx="1965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07A8DAFF-EE63-4F12-9BD5-DC3C6A5377A9}"/>
                  </a:ext>
                </a:extLst>
              </p14:cNvPr>
              <p14:cNvContentPartPr/>
              <p14:nvPr/>
            </p14:nvContentPartPr>
            <p14:xfrm>
              <a:off x="656540" y="1859554"/>
              <a:ext cx="263160" cy="2602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07A8DAFF-EE63-4F12-9BD5-DC3C6A5377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900" y="1841914"/>
                <a:ext cx="2988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988C3CBC-6683-442D-A643-51C86E1FBDEF}"/>
                  </a:ext>
                </a:extLst>
              </p14:cNvPr>
              <p14:cNvContentPartPr/>
              <p14:nvPr/>
            </p14:nvContentPartPr>
            <p14:xfrm>
              <a:off x="1259540" y="1837594"/>
              <a:ext cx="138240" cy="2491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988C3CBC-6683-442D-A643-51C86E1FBDE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1900" y="1819954"/>
                <a:ext cx="1738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9CE018DB-C956-4269-AC68-B2344148EA7E}"/>
                  </a:ext>
                </a:extLst>
              </p14:cNvPr>
              <p14:cNvContentPartPr/>
              <p14:nvPr/>
            </p14:nvContentPartPr>
            <p14:xfrm>
              <a:off x="1563740" y="1728874"/>
              <a:ext cx="24480" cy="1584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9CE018DB-C956-4269-AC68-B2344148EA7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5740" y="1711234"/>
                <a:ext cx="601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DDB4A79F-B4B9-48C9-B2CA-B81F85199F54}"/>
                  </a:ext>
                </a:extLst>
              </p14:cNvPr>
              <p14:cNvContentPartPr/>
              <p14:nvPr/>
            </p14:nvContentPartPr>
            <p14:xfrm>
              <a:off x="1496060" y="1829314"/>
              <a:ext cx="148680" cy="30168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DDB4A79F-B4B9-48C9-B2CA-B81F85199F5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78060" y="1811674"/>
                <a:ext cx="18432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5F2D0E07-CD33-49EC-A65D-797DE2236CCC}"/>
                  </a:ext>
                </a:extLst>
              </p14:cNvPr>
              <p14:cNvContentPartPr/>
              <p14:nvPr/>
            </p14:nvContentPartPr>
            <p14:xfrm>
              <a:off x="1773620" y="1944154"/>
              <a:ext cx="73080" cy="64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5F2D0E07-CD33-49EC-A65D-797DE2236C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55620" y="1926514"/>
                <a:ext cx="1087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C7BAA14A-C197-45A4-9D9E-D01124A3AC78}"/>
                  </a:ext>
                </a:extLst>
              </p14:cNvPr>
              <p14:cNvContentPartPr/>
              <p14:nvPr/>
            </p14:nvContentPartPr>
            <p14:xfrm>
              <a:off x="1923020" y="1795474"/>
              <a:ext cx="237240" cy="26784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C7BAA14A-C197-45A4-9D9E-D01124A3AC7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05020" y="1777474"/>
                <a:ext cx="272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BB68A78F-6B59-4771-88A3-A9DE58905407}"/>
                  </a:ext>
                </a:extLst>
              </p14:cNvPr>
              <p14:cNvContentPartPr/>
              <p14:nvPr/>
            </p14:nvContentPartPr>
            <p14:xfrm>
              <a:off x="4991994" y="2830769"/>
              <a:ext cx="626040" cy="2916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BB68A78F-6B59-4771-88A3-A9DE5890540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55994" y="2758769"/>
                <a:ext cx="697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EF0D8FAD-8AB5-4F47-903D-9C5FD8F83DDC}"/>
                  </a:ext>
                </a:extLst>
              </p14:cNvPr>
              <p14:cNvContentPartPr/>
              <p14:nvPr/>
            </p14:nvContentPartPr>
            <p14:xfrm>
              <a:off x="2984634" y="3435929"/>
              <a:ext cx="1121040" cy="10224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EF0D8FAD-8AB5-4F47-903D-9C5FD8F83DD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48634" y="3364289"/>
                <a:ext cx="11926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E843789C-9966-43C7-9CD4-C753C69711DC}"/>
                  </a:ext>
                </a:extLst>
              </p14:cNvPr>
              <p14:cNvContentPartPr/>
              <p14:nvPr/>
            </p14:nvContentPartPr>
            <p14:xfrm>
              <a:off x="5787234" y="2797289"/>
              <a:ext cx="319320" cy="3276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E843789C-9966-43C7-9CD4-C753C69711D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51594" y="2725289"/>
                <a:ext cx="3909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DACEAE45-150B-4769-B0A3-ACE13B24C6E4}"/>
                  </a:ext>
                </a:extLst>
              </p14:cNvPr>
              <p14:cNvContentPartPr/>
              <p14:nvPr/>
            </p14:nvContentPartPr>
            <p14:xfrm>
              <a:off x="6066234" y="2804849"/>
              <a:ext cx="239040" cy="1080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DACEAE45-150B-4769-B0A3-ACE13B24C6E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30234" y="2733209"/>
                <a:ext cx="3106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F4D692DB-ADC3-49CC-B29F-CD78BAE20FE7}"/>
                  </a:ext>
                </a:extLst>
              </p14:cNvPr>
              <p14:cNvContentPartPr/>
              <p14:nvPr/>
            </p14:nvContentPartPr>
            <p14:xfrm>
              <a:off x="4254714" y="3379049"/>
              <a:ext cx="1602720" cy="7164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F4D692DB-ADC3-49CC-B29F-CD78BAE20FE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19074" y="3307049"/>
                <a:ext cx="167436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64EF3A00-4BE2-4E75-8904-F10C0A93EF8C}"/>
                  </a:ext>
                </a:extLst>
              </p14:cNvPr>
              <p14:cNvContentPartPr/>
              <p14:nvPr/>
            </p14:nvContentPartPr>
            <p14:xfrm>
              <a:off x="5831874" y="3362849"/>
              <a:ext cx="327600" cy="1476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64EF3A00-4BE2-4E75-8904-F10C0A93EF8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796234" y="3290849"/>
                <a:ext cx="3992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6DF8F6A9-BA2A-4430-A8C0-3F2E5BAFAD11}"/>
                  </a:ext>
                </a:extLst>
              </p14:cNvPr>
              <p14:cNvContentPartPr/>
              <p14:nvPr/>
            </p14:nvContentPartPr>
            <p14:xfrm>
              <a:off x="3684834" y="3944249"/>
              <a:ext cx="490680" cy="10296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6DF8F6A9-BA2A-4430-A8C0-3F2E5BAFAD1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666834" y="3926609"/>
                <a:ext cx="52632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3D162291-39EE-4A19-B92C-6929703710A7}"/>
                  </a:ext>
                </a:extLst>
              </p14:cNvPr>
              <p14:cNvContentPartPr/>
              <p14:nvPr/>
            </p14:nvContentPartPr>
            <p14:xfrm>
              <a:off x="3772314" y="4689089"/>
              <a:ext cx="1606680" cy="10260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3D162291-39EE-4A19-B92C-6929703710A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754314" y="4671449"/>
                <a:ext cx="164232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57240B96-37A4-4E85-8EF6-4EF2F66E9F21}"/>
                  </a:ext>
                </a:extLst>
              </p14:cNvPr>
              <p14:cNvContentPartPr/>
              <p14:nvPr/>
            </p14:nvContentPartPr>
            <p14:xfrm>
              <a:off x="7112754" y="4660289"/>
              <a:ext cx="579240" cy="61272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57240B96-37A4-4E85-8EF6-4EF2F66E9F2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94754" y="4642639"/>
                <a:ext cx="614880" cy="648381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s503">
            <a:hlinkClick r:id="" action="ppaction://media"/>
            <a:extLst>
              <a:ext uri="{FF2B5EF4-FFF2-40B4-BE49-F238E27FC236}">
                <a16:creationId xmlns:a16="http://schemas.microsoft.com/office/drawing/2014/main" id="{71863298-4D8E-428E-9683-C9E1F520C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327607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CC7DC3F2-9BE9-4CAB-8847-D88BF7BC3753}"/>
                  </a:ext>
                </a:extLst>
              </p14:cNvPr>
              <p14:cNvContentPartPr/>
              <p14:nvPr/>
            </p14:nvContentPartPr>
            <p14:xfrm>
              <a:off x="11164914" y="4097969"/>
              <a:ext cx="3240" cy="3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CC7DC3F2-9BE9-4CAB-8847-D88BF7BC375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146914" y="4080329"/>
                <a:ext cx="38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9FF611DB-F7A3-4FCE-ADC9-88AE2A698BF5}"/>
                  </a:ext>
                </a:extLst>
              </p14:cNvPr>
              <p14:cNvContentPartPr/>
              <p14:nvPr/>
            </p14:nvContentPartPr>
            <p14:xfrm>
              <a:off x="8050554" y="2488049"/>
              <a:ext cx="86040" cy="61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9FF611DB-F7A3-4FCE-ADC9-88AE2A698BF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032554" y="2470049"/>
                <a:ext cx="1216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552CE0F0-E514-4466-A2CE-59A39DA4B668}"/>
                  </a:ext>
                </a:extLst>
              </p14:cNvPr>
              <p14:cNvContentPartPr/>
              <p14:nvPr/>
            </p14:nvContentPartPr>
            <p14:xfrm>
              <a:off x="8082954" y="2553209"/>
              <a:ext cx="65160" cy="79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552CE0F0-E514-4466-A2CE-59A39DA4B66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065314" y="2535209"/>
                <a:ext cx="10080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FC005B6-D2FB-497B-9D40-3AFB795CB770}"/>
                  </a:ext>
                </a:extLst>
              </p14:cNvPr>
              <p14:cNvContentPartPr/>
              <p14:nvPr/>
            </p14:nvContentPartPr>
            <p14:xfrm>
              <a:off x="8206074" y="2493089"/>
              <a:ext cx="110880" cy="129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FC005B6-D2FB-497B-9D40-3AFB795CB77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188434" y="2475449"/>
                <a:ext cx="146520" cy="4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455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646"/>
    </mc:Choice>
    <mc:Fallback>
      <p:transition spd="slow" advTm="32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4" x="8474075" y="1651000"/>
          <p14:tracePt t="5122" x="8466138" y="1651000"/>
          <p14:tracePt t="5137" x="8466138" y="1658938"/>
          <p14:tracePt t="5145" x="8466138" y="1666875"/>
          <p14:tracePt t="5152" x="8466138" y="1682750"/>
          <p14:tracePt t="5159" x="8458200" y="1698625"/>
          <p14:tracePt t="5167" x="8458200" y="1722438"/>
          <p14:tracePt t="5175" x="8458200" y="1754188"/>
          <p14:tracePt t="5182" x="8458200" y="1778000"/>
          <p14:tracePt t="5190" x="8458200" y="1809750"/>
          <p14:tracePt t="5197" x="8458200" y="1833563"/>
          <p14:tracePt t="5207" x="8458200" y="1865313"/>
          <p14:tracePt t="5213" x="8458200" y="1914525"/>
          <p14:tracePt t="5219" x="8458200" y="1946275"/>
          <p14:tracePt t="5227" x="8458200" y="1962150"/>
          <p14:tracePt t="5234" x="8458200" y="1985963"/>
          <p14:tracePt t="5242" x="8458200" y="2009775"/>
          <p14:tracePt t="5249" x="8458200" y="2033588"/>
          <p14:tracePt t="5257" x="8458200" y="2065338"/>
          <p14:tracePt t="5264" x="8458200" y="2128838"/>
          <p14:tracePt t="5272" x="8458200" y="2184400"/>
          <p14:tracePt t="5279" x="8458200" y="2249488"/>
          <p14:tracePt t="5287" x="8458200" y="2312988"/>
          <p14:tracePt t="5295" x="8458200" y="2360613"/>
          <p14:tracePt t="5302" x="8458200" y="2416175"/>
          <p14:tracePt t="5309" x="8458200" y="2471738"/>
          <p14:tracePt t="5317" x="8466138" y="2519363"/>
          <p14:tracePt t="5325" x="8474075" y="2559050"/>
          <p14:tracePt t="5332" x="8474075" y="2592388"/>
          <p14:tracePt t="5340" x="8482013" y="2608263"/>
          <p14:tracePt t="5347" x="8482013" y="2624138"/>
          <p14:tracePt t="5355" x="8482013" y="2632075"/>
          <p14:tracePt t="5362" x="8489950" y="2640013"/>
          <p14:tracePt t="5370" x="8489950" y="2655888"/>
          <p14:tracePt t="5379" x="8497888" y="2671763"/>
          <p14:tracePt t="5384" x="8497888" y="2687638"/>
          <p14:tracePt t="5393" x="8505825" y="2703513"/>
          <p14:tracePt t="5400" x="8505825" y="2719388"/>
          <p14:tracePt t="5407" x="8505825" y="2727325"/>
          <p14:tracePt t="5414" x="8505825" y="2735263"/>
          <p14:tracePt t="5422" x="8505825" y="2743200"/>
          <p14:tracePt t="5429" x="8505825" y="2759075"/>
          <p14:tracePt t="5625" x="8505825" y="2727325"/>
          <p14:tracePt t="5632" x="8505825" y="2663825"/>
          <p14:tracePt t="5639" x="8505825" y="2608263"/>
          <p14:tracePt t="5647" x="8505825" y="2495550"/>
          <p14:tracePt t="5655" x="8505825" y="2376488"/>
          <p14:tracePt t="5662" x="8505825" y="2297113"/>
          <p14:tracePt t="5670" x="8505825" y="2168525"/>
          <p14:tracePt t="5678" x="8505825" y="2057400"/>
          <p14:tracePt t="5685" x="8505825" y="1978025"/>
          <p14:tracePt t="5692" x="8505825" y="1914525"/>
          <p14:tracePt t="5699" x="8505825" y="1833563"/>
          <p14:tracePt t="5708" x="8505825" y="1785938"/>
          <p14:tracePt t="5715" x="8505825" y="1754188"/>
          <p14:tracePt t="5722" x="8505825" y="1714500"/>
          <p14:tracePt t="5730" x="8505825" y="1690688"/>
          <p14:tracePt t="5737" x="8505825" y="1674813"/>
          <p14:tracePt t="5745" x="8505825" y="1658938"/>
          <p14:tracePt t="5752" x="8505825" y="1651000"/>
          <p14:tracePt t="5759" x="8505825" y="1643063"/>
          <p14:tracePt t="5767" x="8505825" y="1627188"/>
          <p14:tracePt t="5782" x="8505825" y="1619250"/>
          <p14:tracePt t="5812" x="8505825" y="1611313"/>
          <p14:tracePt t="5932" x="8505825" y="1619250"/>
          <p14:tracePt t="5947" x="8505825" y="1627188"/>
          <p14:tracePt t="5962" x="8505825" y="1635125"/>
          <p14:tracePt t="5970" x="8505825" y="1643063"/>
          <p14:tracePt t="6442" x="8505825" y="1635125"/>
          <p14:tracePt t="6450" x="8505825" y="1627188"/>
          <p14:tracePt t="6459" x="8505825" y="1611313"/>
          <p14:tracePt t="6465" x="8505825" y="1587500"/>
          <p14:tracePt t="6473" x="8505825" y="1579563"/>
          <p14:tracePt t="6480" x="8505825" y="1555750"/>
          <p14:tracePt t="6488" x="8505825" y="1530350"/>
          <p14:tracePt t="6495" x="8497888" y="1506538"/>
          <p14:tracePt t="6503" x="8489950" y="1466850"/>
          <p14:tracePt t="6511" x="8474075" y="1435100"/>
          <p14:tracePt t="6517" x="8458200" y="1395413"/>
          <p14:tracePt t="6525" x="8434388" y="1347788"/>
          <p14:tracePt t="6532" x="8394700" y="1300163"/>
          <p14:tracePt t="6541" x="8339138" y="1252538"/>
          <p14:tracePt t="6547" x="8283575" y="1195388"/>
          <p14:tracePt t="6555" x="8202613" y="1139825"/>
          <p14:tracePt t="6563" x="8123238" y="1084263"/>
          <p14:tracePt t="6570" x="8027988" y="1044575"/>
          <p14:tracePt t="6580" x="7924800" y="996950"/>
          <p14:tracePt t="6585" x="7869238" y="965200"/>
          <p14:tracePt t="6595" x="7780338" y="941388"/>
          <p14:tracePt t="6600" x="7724775" y="917575"/>
          <p14:tracePt t="6612" x="7669213" y="901700"/>
          <p14:tracePt t="6615" x="7621588" y="885825"/>
          <p14:tracePt t="6624" x="7597775" y="869950"/>
          <p14:tracePt t="6630" x="7558088" y="862013"/>
          <p14:tracePt t="6637" x="7542213" y="852488"/>
          <p14:tracePt t="6644" x="7534275" y="852488"/>
          <p14:tracePt t="6653" x="7526338" y="852488"/>
          <p14:tracePt t="6757" x="7518400" y="852488"/>
          <p14:tracePt t="6772" x="7510463" y="852488"/>
          <p14:tracePt t="6787" x="7502525" y="852488"/>
          <p14:tracePt t="6794" x="7493000" y="852488"/>
          <p14:tracePt t="6817" x="7485063" y="852488"/>
          <p14:tracePt t="6862" x="7477125" y="862013"/>
          <p14:tracePt t="6959" x="7477125" y="869950"/>
          <p14:tracePt t="7170" x="7461250" y="885825"/>
          <p14:tracePt t="7178" x="7445375" y="893763"/>
          <p14:tracePt t="7184" x="7421563" y="917575"/>
          <p14:tracePt t="7193" x="7358063" y="965200"/>
          <p14:tracePt t="7199" x="7270750" y="1028700"/>
          <p14:tracePt t="7208" x="7167563" y="1116013"/>
          <p14:tracePt t="7215" x="7007225" y="1236663"/>
          <p14:tracePt t="7222" x="6888163" y="1331913"/>
          <p14:tracePt t="7230" x="6696075" y="1458913"/>
          <p14:tracePt t="7237" x="6513513" y="1603375"/>
          <p14:tracePt t="7244" x="6337300" y="1722438"/>
          <p14:tracePt t="7252" x="6186488" y="1833563"/>
          <p14:tracePt t="7260" x="6010275" y="1946275"/>
          <p14:tracePt t="7267" x="5922963" y="1993900"/>
          <p14:tracePt t="7274" x="5795963" y="2057400"/>
          <p14:tracePt t="7282" x="5692775" y="2112963"/>
          <p14:tracePt t="7291" x="5603875" y="2144713"/>
          <p14:tracePt t="7297" x="5508625" y="2184400"/>
          <p14:tracePt t="7304" x="5453063" y="2200275"/>
          <p14:tracePt t="7312" x="5365750" y="2233613"/>
          <p14:tracePt t="7320" x="5318125" y="2241550"/>
          <p14:tracePt t="7327" x="5260975" y="2249488"/>
          <p14:tracePt t="7334" x="5205413" y="2257425"/>
          <p14:tracePt t="7344" x="5165725" y="2257425"/>
          <p14:tracePt t="7350" x="5110163" y="2265363"/>
          <p14:tracePt t="7358" x="5054600" y="2265363"/>
          <p14:tracePt t="7364" x="4991100" y="2265363"/>
          <p14:tracePt t="7372" x="4951413" y="2265363"/>
          <p14:tracePt t="7380" x="4870450" y="2265363"/>
          <p14:tracePt t="7387" x="4791075" y="2265363"/>
          <p14:tracePt t="7395" x="4711700" y="2265363"/>
          <p14:tracePt t="7402" x="4632325" y="2265363"/>
          <p14:tracePt t="7410" x="4551363" y="2265363"/>
          <p14:tracePt t="7417" x="4471988" y="2265363"/>
          <p14:tracePt t="7424" x="4416425" y="2265363"/>
          <p14:tracePt t="7433" x="4352925" y="2265363"/>
          <p14:tracePt t="7441" x="4289425" y="2257425"/>
          <p14:tracePt t="7447" x="4225925" y="2257425"/>
          <p14:tracePt t="7454" x="4168775" y="2257425"/>
          <p14:tracePt t="7462" x="4129088" y="2257425"/>
          <p14:tracePt t="7470" x="4081463" y="2257425"/>
          <p14:tracePt t="7477" x="4057650" y="2257425"/>
          <p14:tracePt t="7485" x="4017963" y="2257425"/>
          <p14:tracePt t="7492" x="3986213" y="2257425"/>
          <p14:tracePt t="7502" x="3970338" y="2257425"/>
          <p14:tracePt t="7509" x="3938588" y="2257425"/>
          <p14:tracePt t="7515" x="3906838" y="2257425"/>
          <p14:tracePt t="7522" x="3859213" y="2257425"/>
          <p14:tracePt t="7530" x="3833813" y="2257425"/>
          <p14:tracePt t="7537" x="3802063" y="2257425"/>
          <p14:tracePt t="7544" x="3754438" y="2257425"/>
          <p14:tracePt t="7552" x="3675063" y="2257425"/>
          <p14:tracePt t="7560" x="3619500" y="2249488"/>
          <p14:tracePt t="7566" x="3556000" y="2241550"/>
          <p14:tracePt t="7576" x="3516313" y="2233613"/>
          <p14:tracePt t="7582" x="3467100" y="2224088"/>
          <p14:tracePt t="7590" x="3427413" y="2224088"/>
          <p14:tracePt t="7597" x="3379788" y="2216150"/>
          <p14:tracePt t="7604" x="3348038" y="2208213"/>
          <p14:tracePt t="7612" x="3324225" y="2208213"/>
          <p14:tracePt t="7620" x="3300413" y="2208213"/>
          <p14:tracePt t="7627" x="3300413" y="2200275"/>
          <p14:tracePt t="7642" x="3292475" y="2200275"/>
          <p14:tracePt t="7694" x="3292475" y="2192338"/>
          <p14:tracePt t="7710" x="3292475" y="2184400"/>
          <p14:tracePt t="7741" x="3292475" y="2176463"/>
          <p14:tracePt t="7747" x="3300413" y="2168525"/>
          <p14:tracePt t="7754" x="3316288" y="2160588"/>
          <p14:tracePt t="7763" x="3332163" y="2160588"/>
          <p14:tracePt t="7770" x="3348038" y="2152650"/>
          <p14:tracePt t="7777" x="3363913" y="2144713"/>
          <p14:tracePt t="7785" x="3379788" y="2136775"/>
          <p14:tracePt t="7792" x="3427413" y="2128838"/>
          <p14:tracePt t="7800" x="3459163" y="2128838"/>
          <p14:tracePt t="7807" x="3484563" y="2128838"/>
          <p14:tracePt t="7815" x="3516313" y="2120900"/>
          <p14:tracePt t="7822" x="3548063" y="2120900"/>
          <p14:tracePt t="7829" x="3579813" y="2112963"/>
          <p14:tracePt t="7837" x="3619500" y="2112963"/>
          <p14:tracePt t="7844" x="3643313" y="2112963"/>
          <p14:tracePt t="7852" x="3675063" y="2112963"/>
          <p14:tracePt t="7860" x="3698875" y="2112963"/>
          <p14:tracePt t="7866" x="3730625" y="2112963"/>
          <p14:tracePt t="7874" x="3746500" y="2112963"/>
          <p14:tracePt t="7882" x="3762375" y="2112963"/>
          <p14:tracePt t="7893" x="3770313" y="2105025"/>
          <p14:tracePt t="7897" x="3778250" y="2105025"/>
          <p14:tracePt t="7904" x="3786188" y="2105025"/>
          <p14:tracePt t="7912" x="3794125" y="2105025"/>
          <p14:tracePt t="7919" x="3810000" y="2105025"/>
          <p14:tracePt t="7927" x="3817938" y="2105025"/>
          <p14:tracePt t="7934" x="3825875" y="2105025"/>
          <p14:tracePt t="7942" x="3843338" y="2105025"/>
          <p14:tracePt t="7950" x="3859213" y="2097088"/>
          <p14:tracePt t="7957" x="3875088" y="2097088"/>
          <p14:tracePt t="7964" x="3890963" y="2089150"/>
          <p14:tracePt t="7973" x="3914775" y="2089150"/>
          <p14:tracePt t="7981" x="3946525" y="2081213"/>
          <p14:tracePt t="7987" x="3954463" y="2081213"/>
          <p14:tracePt t="7995" x="3978275" y="2081213"/>
          <p14:tracePt t="8002" x="4017963" y="2073275"/>
          <p14:tracePt t="8010" x="4041775" y="2073275"/>
          <p14:tracePt t="8017" x="4057650" y="2065338"/>
          <p14:tracePt t="8025" x="4097338" y="2057400"/>
          <p14:tracePt t="8032" x="4121150" y="2049463"/>
          <p14:tracePt t="8040" x="4144963" y="2049463"/>
          <p14:tracePt t="8047" x="4152900" y="2049463"/>
          <p14:tracePt t="8055" x="4184650" y="2041525"/>
          <p14:tracePt t="8062" x="4210050" y="2041525"/>
          <p14:tracePt t="8070" x="4241800" y="2033588"/>
          <p14:tracePt t="8077" x="4257675" y="2025650"/>
          <p14:tracePt t="8084" x="4281488" y="2025650"/>
          <p14:tracePt t="8093" x="4297363" y="2025650"/>
          <p14:tracePt t="8100" x="4305300" y="2025650"/>
          <p14:tracePt t="8107" x="4321175" y="2017713"/>
          <p14:tracePt t="8115" x="4329113" y="2017713"/>
          <p14:tracePt t="8123" x="4344988" y="2017713"/>
          <p14:tracePt t="8130" x="4344988" y="2009775"/>
          <p14:tracePt t="8138" x="4352925" y="2009775"/>
          <p14:tracePt t="8144" x="4360863" y="2009775"/>
          <p14:tracePt t="8226" x="4352925" y="2001838"/>
          <p14:tracePt t="8235" x="4313238" y="2001838"/>
          <p14:tracePt t="8243" x="4249738" y="2001838"/>
          <p14:tracePt t="8249" x="4200525" y="2009775"/>
          <p14:tracePt t="8257" x="4152900" y="2009775"/>
          <p14:tracePt t="8264" x="4073525" y="2009775"/>
          <p14:tracePt t="8273" x="4010025" y="2009775"/>
          <p14:tracePt t="8279" x="3946525" y="2009775"/>
          <p14:tracePt t="8287" x="3906838" y="2009775"/>
          <p14:tracePt t="8294" x="3883025" y="2009775"/>
          <p14:tracePt t="8302" x="3859213" y="2009775"/>
          <p14:tracePt t="8310" x="3851275" y="2009775"/>
          <p14:tracePt t="8356" x="3843338" y="2009775"/>
          <p14:tracePt t="8504" x="3851275" y="2009775"/>
          <p14:tracePt t="8520" x="3859213" y="2009775"/>
          <p14:tracePt t="8536" x="3867150" y="2001838"/>
          <p14:tracePt t="8566" x="3875088" y="2001838"/>
          <p14:tracePt t="8580" x="3890963" y="2001838"/>
          <p14:tracePt t="8589" x="3898900" y="2001838"/>
          <p14:tracePt t="8595" x="3922713" y="2001838"/>
          <p14:tracePt t="8602" x="3946525" y="2001838"/>
          <p14:tracePt t="8610" x="3962400" y="2001838"/>
          <p14:tracePt t="8618" x="3986213" y="2001838"/>
          <p14:tracePt t="8625" x="4010025" y="2001838"/>
          <p14:tracePt t="8633" x="4041775" y="2001838"/>
          <p14:tracePt t="8640" x="4073525" y="2001838"/>
          <p14:tracePt t="8648" x="4105275" y="2001838"/>
          <p14:tracePt t="8657" x="4144963" y="2009775"/>
          <p14:tracePt t="8662" x="4160838" y="2017713"/>
          <p14:tracePt t="8670" x="4192588" y="2017713"/>
          <p14:tracePt t="8678" x="4217988" y="2025650"/>
          <p14:tracePt t="8684" x="4249738" y="2025650"/>
          <p14:tracePt t="8692" x="4289425" y="2025650"/>
          <p14:tracePt t="8699" x="4321175" y="2041525"/>
          <p14:tracePt t="8708" x="4352925" y="2041525"/>
          <p14:tracePt t="8715" x="4384675" y="2049463"/>
          <p14:tracePt t="8722" x="4424363" y="2049463"/>
          <p14:tracePt t="8729" x="4448175" y="2049463"/>
          <p14:tracePt t="8737" x="4479925" y="2057400"/>
          <p14:tracePt t="8745" x="4511675" y="2057400"/>
          <p14:tracePt t="8752" x="4535488" y="2057400"/>
          <p14:tracePt t="8759" x="4576763" y="2065338"/>
          <p14:tracePt t="8767" x="4616450" y="2065338"/>
          <p14:tracePt t="8775" x="4656138" y="2065338"/>
          <p14:tracePt t="8782" x="4695825" y="2065338"/>
          <p14:tracePt t="8790" x="4735513" y="2065338"/>
          <p14:tracePt t="8797" x="4783138" y="2073275"/>
          <p14:tracePt t="8805" x="4838700" y="2073275"/>
          <p14:tracePt t="8813" x="4878388" y="2073275"/>
          <p14:tracePt t="8819" x="4926013" y="2073275"/>
          <p14:tracePt t="8826" x="4967288" y="2073275"/>
          <p14:tracePt t="8834" x="4999038" y="2073275"/>
          <p14:tracePt t="8842" x="5062538" y="2073275"/>
          <p14:tracePt t="8850" x="5110163" y="2073275"/>
          <p14:tracePt t="8857" x="5149850" y="2073275"/>
          <p14:tracePt t="8865" x="5197475" y="2073275"/>
          <p14:tracePt t="8873" x="5237163" y="2073275"/>
          <p14:tracePt t="8880" x="5260975" y="2073275"/>
          <p14:tracePt t="8887" x="5300663" y="2065338"/>
          <p14:tracePt t="8894" x="5334000" y="2065338"/>
          <p14:tracePt t="8909" x="5373688" y="2057400"/>
          <p14:tracePt t="8910" x="5405438" y="2049463"/>
          <p14:tracePt t="8916" x="5437188" y="2041525"/>
          <p14:tracePt t="8926" x="5476875" y="2033588"/>
          <p14:tracePt t="8932" x="5508625" y="2033588"/>
          <p14:tracePt t="8940" x="5532438" y="2025650"/>
          <p14:tracePt t="8947" x="5572125" y="2009775"/>
          <p14:tracePt t="8955" x="5603875" y="2001838"/>
          <p14:tracePt t="8962" x="5643563" y="1985963"/>
          <p14:tracePt t="8970" x="5676900" y="1978025"/>
          <p14:tracePt t="8977" x="5708650" y="1970088"/>
          <p14:tracePt t="8985" x="5732463" y="1962150"/>
          <p14:tracePt t="8992" x="5756275" y="1962150"/>
          <p14:tracePt t="9000" x="5795963" y="1954213"/>
          <p14:tracePt t="9007" x="5803900" y="1954213"/>
          <p14:tracePt t="9014" x="5827713" y="1946275"/>
          <p14:tracePt t="9023" x="5835650" y="1946275"/>
          <p14:tracePt t="9030" x="5843588" y="1946275"/>
          <p14:tracePt t="9037" x="5859463" y="1946275"/>
          <p14:tracePt t="9052" x="5867400" y="1946275"/>
          <p14:tracePt t="9172" x="5851525" y="1954213"/>
          <p14:tracePt t="9180" x="5835650" y="1962150"/>
          <p14:tracePt t="9187" x="5819775" y="1962150"/>
          <p14:tracePt t="9194" x="5803900" y="1970088"/>
          <p14:tracePt t="9202" x="5795963" y="1970088"/>
          <p14:tracePt t="9209" x="5780088" y="1978025"/>
          <p14:tracePt t="9216" x="5764213" y="1985963"/>
          <p14:tracePt t="9225" x="5740400" y="1993900"/>
          <p14:tracePt t="9232" x="5732463" y="2001838"/>
          <p14:tracePt t="9239" x="5708650" y="2009775"/>
          <p14:tracePt t="9247" x="5692775" y="2009775"/>
          <p14:tracePt t="9259" x="5684838" y="2009775"/>
          <p14:tracePt t="9264" x="5667375" y="2025650"/>
          <p14:tracePt t="9270" x="5643563" y="2033588"/>
          <p14:tracePt t="9277" x="5627688" y="2033588"/>
          <p14:tracePt t="9284" x="5619750" y="2041525"/>
          <p14:tracePt t="9292" x="5572125" y="2057400"/>
          <p14:tracePt t="9300" x="5548313" y="2065338"/>
          <p14:tracePt t="9308" x="5500688" y="2065338"/>
          <p14:tracePt t="9314" x="5445125" y="2089150"/>
          <p14:tracePt t="9322" x="5397500" y="2097088"/>
          <p14:tracePt t="9329" x="5349875" y="2112963"/>
          <p14:tracePt t="9337" x="5292725" y="2128838"/>
          <p14:tracePt t="9344" x="5237163" y="2136775"/>
          <p14:tracePt t="9352" x="5205413" y="2136775"/>
          <p14:tracePt t="9359" x="5149850" y="2144713"/>
          <p14:tracePt t="9367" x="5094288" y="2160588"/>
          <p14:tracePt t="9376" x="5054600" y="2168525"/>
          <p14:tracePt t="9382" x="5006975" y="2176463"/>
          <p14:tracePt t="9390" x="4967288" y="2184400"/>
          <p14:tracePt t="9397" x="4918075" y="2184400"/>
          <p14:tracePt t="9406" x="4886325" y="2192338"/>
          <p14:tracePt t="9412" x="4830763" y="2192338"/>
          <p14:tracePt t="9420" x="4775200" y="2200275"/>
          <p14:tracePt t="9427" x="4703763" y="2200275"/>
          <p14:tracePt t="9434" x="4640263" y="2200275"/>
          <p14:tracePt t="9442" x="4567238" y="2200275"/>
          <p14:tracePt t="9450" x="4503738" y="2200275"/>
          <p14:tracePt t="9457" x="4448175" y="2200275"/>
          <p14:tracePt t="9464" x="4368800" y="2200275"/>
          <p14:tracePt t="9473" x="4321175" y="2200275"/>
          <p14:tracePt t="9480" x="4257675" y="2200275"/>
          <p14:tracePt t="9487" x="4210050" y="2200275"/>
          <p14:tracePt t="9494" x="4168775" y="2200275"/>
          <p14:tracePt t="9502" x="4137025" y="2200275"/>
          <p14:tracePt t="9509" x="4113213" y="2200275"/>
          <p14:tracePt t="9517" x="4089400" y="2200275"/>
          <p14:tracePt t="9525" x="4065588" y="2200275"/>
          <p14:tracePt t="9535" x="4057650" y="2200275"/>
          <p14:tracePt t="9542" x="4049713" y="2200275"/>
          <p14:tracePt t="9592" x="4041775" y="2200275"/>
          <p14:tracePt t="9609" x="4033838" y="2200275"/>
          <p14:tracePt t="9623" x="4025900" y="2200275"/>
          <p14:tracePt t="9630" x="4017963" y="2200275"/>
          <p14:tracePt t="9644" x="4010025" y="2200275"/>
          <p14:tracePt t="9652" x="4002088" y="2200275"/>
          <p14:tracePt t="9667" x="3994150" y="2200275"/>
          <p14:tracePt t="9675" x="3986213" y="2200275"/>
          <p14:tracePt t="10709" x="3994150" y="2200275"/>
          <p14:tracePt t="10755" x="4002088" y="2200275"/>
          <p14:tracePt t="10763" x="4002088" y="2192338"/>
          <p14:tracePt t="10837" x="4002088" y="2184400"/>
          <p14:tracePt t="11257" x="4010025" y="2184400"/>
          <p14:tracePt t="11272" x="4017963" y="2184400"/>
          <p14:tracePt t="11290" x="4025900" y="2184400"/>
          <p14:tracePt t="11295" x="4025900" y="2176463"/>
          <p14:tracePt t="11534" x="4017963" y="2176463"/>
          <p14:tracePt t="11544" x="4010025" y="2176463"/>
          <p14:tracePt t="11550" x="3994150" y="2176463"/>
          <p14:tracePt t="11559" x="3970338" y="2176463"/>
          <p14:tracePt t="11566" x="3922713" y="2176463"/>
          <p14:tracePt t="11573" x="3875088" y="2176463"/>
          <p14:tracePt t="11579" x="3802063" y="2192338"/>
          <p14:tracePt t="11591" x="3714750" y="2216150"/>
          <p14:tracePt t="11595" x="3627438" y="2241550"/>
          <p14:tracePt t="11602" x="3556000" y="2257425"/>
          <p14:tracePt t="11611" x="3500438" y="2273300"/>
          <p14:tracePt t="11617" x="3443288" y="2289175"/>
          <p14:tracePt t="11624" x="3411538" y="2305050"/>
          <p14:tracePt t="11631" x="3355975" y="2328863"/>
          <p14:tracePt t="11641" x="3308350" y="2344738"/>
          <p14:tracePt t="11647" x="3260725" y="2360613"/>
          <p14:tracePt t="11655" x="3197225" y="2384425"/>
          <p14:tracePt t="11663" x="3141663" y="2408238"/>
          <p14:tracePt t="11670" x="3068638" y="2424113"/>
          <p14:tracePt t="11678" x="3028950" y="2432050"/>
          <p14:tracePt t="11685" x="2973388" y="2447925"/>
          <p14:tracePt t="11694" x="2917825" y="2463800"/>
          <p14:tracePt t="11700" x="2862263" y="2471738"/>
          <p14:tracePt t="11707" x="2798763" y="2479675"/>
          <p14:tracePt t="11716" x="2741613" y="2479675"/>
          <p14:tracePt t="11723" x="2678113" y="2479675"/>
          <p14:tracePt t="11729" x="2646363" y="2479675"/>
          <p14:tracePt t="11741" x="2598738" y="2479675"/>
          <p14:tracePt t="11745" x="2559050" y="2479675"/>
          <p14:tracePt t="11754" x="2527300" y="2479675"/>
          <p14:tracePt t="11759" x="2495550" y="2479675"/>
          <p14:tracePt t="11768" x="2471738" y="2479675"/>
          <p14:tracePt t="11775" x="2447925" y="2479675"/>
          <p14:tracePt t="11783" x="2432050" y="2479675"/>
          <p14:tracePt t="11790" x="2416175" y="2471738"/>
          <p14:tracePt t="11797" x="2392363" y="2471738"/>
          <p14:tracePt t="11804" x="2359025" y="2471738"/>
          <p14:tracePt t="11814" x="2335213" y="2463800"/>
          <p14:tracePt t="11821" x="2303463" y="2463800"/>
          <p14:tracePt t="11827" x="2279650" y="2463800"/>
          <p14:tracePt t="11836" x="2255838" y="2463800"/>
          <p14:tracePt t="11842" x="2208213" y="2463800"/>
          <p14:tracePt t="11849" x="2192338" y="2463800"/>
          <p14:tracePt t="11984" x="2184400" y="2463800"/>
          <p14:tracePt t="11999" x="2168525" y="2463800"/>
          <p14:tracePt t="12007" x="2160588" y="2463800"/>
          <p14:tracePt t="12014" x="2136775" y="2455863"/>
          <p14:tracePt t="12022" x="2112963" y="2455863"/>
          <p14:tracePt t="12029" x="2089150" y="2455863"/>
          <p14:tracePt t="12037" x="2049463" y="2455863"/>
          <p14:tracePt t="12044" x="2017713" y="2455863"/>
          <p14:tracePt t="12052" x="1968500" y="2455863"/>
          <p14:tracePt t="12059" x="1928813" y="2447925"/>
          <p14:tracePt t="12067" x="1881188" y="2439988"/>
          <p14:tracePt t="12075" x="1841500" y="2439988"/>
          <p14:tracePt t="12082" x="1801813" y="2432050"/>
          <p14:tracePt t="12090" x="1778000" y="2424113"/>
          <p14:tracePt t="12097" x="1738313" y="2416175"/>
          <p14:tracePt t="12105" x="1706563" y="2416175"/>
          <p14:tracePt t="12112" x="1666875" y="2408238"/>
          <p14:tracePt t="12120" x="1633538" y="2400300"/>
          <p14:tracePt t="12127" x="1617663" y="2400300"/>
          <p14:tracePt t="12135" x="1593850" y="2400300"/>
          <p14:tracePt t="12142" x="1570038" y="2392363"/>
          <p14:tracePt t="12150" x="1554163" y="2384425"/>
          <p14:tracePt t="12157" x="1530350" y="2376488"/>
          <p14:tracePt t="12164" x="1522413" y="2376488"/>
          <p14:tracePt t="12172" x="1498600" y="2376488"/>
          <p14:tracePt t="12180" x="1490663" y="2376488"/>
          <p14:tracePt t="12188" x="1482725" y="2376488"/>
          <p14:tracePt t="12194" x="1474788" y="2368550"/>
          <p14:tracePt t="12210" x="1466850" y="2368550"/>
          <p14:tracePt t="12217" x="1450975" y="2360613"/>
          <p14:tracePt t="12224" x="1435100" y="2360613"/>
          <p14:tracePt t="12232" x="1403350" y="2352675"/>
          <p14:tracePt t="12240" x="1379538" y="2336800"/>
          <p14:tracePt t="12247" x="1355725" y="2336800"/>
          <p14:tracePt t="12254" x="1323975" y="2328863"/>
          <p14:tracePt t="12262" x="1300163" y="2328863"/>
          <p14:tracePt t="12270" x="1274763" y="2328863"/>
          <p14:tracePt t="12277" x="1235075" y="2320925"/>
          <p14:tracePt t="12285" x="1219200" y="2320925"/>
          <p14:tracePt t="12292" x="1203325" y="2312988"/>
          <p14:tracePt t="12300" x="1195388" y="2312988"/>
          <p14:tracePt t="12315" x="1187450" y="2305050"/>
          <p14:tracePt t="12322" x="1179513" y="2305050"/>
          <p14:tracePt t="12337" x="1171575" y="2305050"/>
          <p14:tracePt t="12345" x="1163638" y="2305050"/>
          <p14:tracePt t="12360" x="1163638" y="2297113"/>
          <p14:tracePt t="12367" x="1155700" y="2297113"/>
          <p14:tracePt t="12382" x="1147763" y="2297113"/>
          <p14:tracePt t="12412" x="1139825" y="2297113"/>
          <p14:tracePt t="12449" x="1131888" y="2297113"/>
          <p14:tracePt t="12465" x="1123950" y="2297113"/>
          <p14:tracePt t="12480" x="1116013" y="2297113"/>
          <p14:tracePt t="12487" x="1108075" y="2297113"/>
          <p14:tracePt t="12495" x="1092200" y="2297113"/>
          <p14:tracePt t="12504" x="1068388" y="2297113"/>
          <p14:tracePt t="12510" x="1052513" y="2297113"/>
          <p14:tracePt t="12517" x="1036638" y="2297113"/>
          <p14:tracePt t="12525" x="1020763" y="2297113"/>
          <p14:tracePt t="12532" x="1004888" y="2297113"/>
          <p14:tracePt t="12539" x="989013" y="2297113"/>
          <p14:tracePt t="12547" x="973138" y="2297113"/>
          <p14:tracePt t="12555" x="965200" y="2297113"/>
          <p14:tracePt t="12562" x="957263" y="2297113"/>
          <p14:tracePt t="12570" x="949325" y="2297113"/>
          <p14:tracePt t="12577" x="933450" y="2297113"/>
          <p14:tracePt t="12585" x="925513" y="2297113"/>
          <p14:tracePt t="12996" x="917575" y="2297113"/>
          <p14:tracePt t="13005" x="908050" y="2297113"/>
          <p14:tracePt t="13014" x="900113" y="2297113"/>
          <p14:tracePt t="13027" x="884238" y="2297113"/>
          <p14:tracePt t="13034" x="876300" y="2289175"/>
          <p14:tracePt t="13042" x="868363" y="2289175"/>
          <p14:tracePt t="13049" x="852488" y="2281238"/>
          <p14:tracePt t="13058" x="844550" y="2281238"/>
          <p14:tracePt t="13074" x="836613" y="2281238"/>
          <p14:tracePt t="13080" x="828675" y="2281238"/>
          <p14:tracePt t="13087" x="828675" y="2273300"/>
          <p14:tracePt t="16322" x="884238" y="2297113"/>
          <p14:tracePt t="16324" x="941388" y="2312988"/>
          <p14:tracePt t="16325" x="957263" y="2312988"/>
          <p14:tracePt t="16327" x="973138" y="2312988"/>
          <p14:tracePt t="16336" x="973138" y="2320925"/>
          <p14:tracePt t="16342" x="981075" y="2320925"/>
          <p14:tracePt t="16522" x="981075" y="2328863"/>
          <p14:tracePt t="16530" x="996950" y="2328863"/>
          <p14:tracePt t="16537" x="1004888" y="2336800"/>
          <p14:tracePt t="16545" x="1028700" y="2344738"/>
          <p14:tracePt t="16552" x="1052513" y="2344738"/>
          <p14:tracePt t="16559" x="1084263" y="2344738"/>
          <p14:tracePt t="16567" x="1139825" y="2344738"/>
          <p14:tracePt t="16575" x="1211263" y="2344738"/>
          <p14:tracePt t="16583" x="1300163" y="2344738"/>
          <p14:tracePt t="16590" x="1395413" y="2344738"/>
          <p14:tracePt t="16597" x="1538288" y="2344738"/>
          <p14:tracePt t="16604" x="1706563" y="2320925"/>
          <p14:tracePt t="16613" x="1825625" y="2305050"/>
          <p14:tracePt t="16620" x="2017713" y="2257425"/>
          <p14:tracePt t="16627" x="2239963" y="2176463"/>
          <p14:tracePt t="16635" x="2439988" y="2120900"/>
          <p14:tracePt t="16642" x="2606675" y="2073275"/>
          <p14:tracePt t="16650" x="2741613" y="2033588"/>
          <p14:tracePt t="16657" x="2854325" y="1993900"/>
          <p14:tracePt t="16665" x="2925763" y="1970088"/>
          <p14:tracePt t="16672" x="2997200" y="1946275"/>
          <p14:tracePt t="16680" x="3036888" y="1930400"/>
          <p14:tracePt t="16688" x="3084513" y="1906588"/>
          <p14:tracePt t="16698" x="3125788" y="1890713"/>
          <p14:tracePt t="16704" x="3149600" y="1881188"/>
          <p14:tracePt t="16710" x="3181350" y="1873250"/>
          <p14:tracePt t="16717" x="3197225" y="1873250"/>
          <p14:tracePt t="16724" x="3213100" y="1865313"/>
          <p14:tracePt t="16733" x="3236913" y="1857375"/>
          <p14:tracePt t="16740" x="3244850" y="1857375"/>
          <p14:tracePt t="16747" x="3268663" y="1849438"/>
          <p14:tracePt t="16755" x="3284538" y="1849438"/>
          <p14:tracePt t="16762" x="3292475" y="1849438"/>
          <p14:tracePt t="16770" x="3308350" y="1849438"/>
          <p14:tracePt t="16777" x="3324225" y="1849438"/>
          <p14:tracePt t="16785" x="3340100" y="1849438"/>
          <p14:tracePt t="16792" x="3355975" y="1849438"/>
          <p14:tracePt t="16800" x="3387725" y="1849438"/>
          <p14:tracePt t="16807" x="3395663" y="1849438"/>
          <p14:tracePt t="16816" x="3419475" y="1857375"/>
          <p14:tracePt t="16822" x="3435350" y="1857375"/>
          <p14:tracePt t="16830" x="3451225" y="1865313"/>
          <p14:tracePt t="16837" x="3476625" y="1865313"/>
          <p14:tracePt t="16845" x="3500438" y="1865313"/>
          <p14:tracePt t="16852" x="3524250" y="1873250"/>
          <p14:tracePt t="16860" x="3540125" y="1873250"/>
          <p14:tracePt t="16867" x="3548063" y="1881188"/>
          <p14:tracePt t="16874" x="3563938" y="1881188"/>
          <p14:tracePt t="16883" x="3571875" y="1881188"/>
          <p14:tracePt t="16890" x="3587750" y="1881188"/>
          <p14:tracePt t="16905" x="3595688" y="1881188"/>
          <p14:tracePt t="16920" x="3603625" y="1881188"/>
          <p14:tracePt t="16935" x="3611563" y="1881188"/>
          <p14:tracePt t="16942" x="3611563" y="1890713"/>
          <p14:tracePt t="16950" x="3619500" y="1890713"/>
          <p14:tracePt t="16957" x="3619500" y="1898650"/>
          <p14:tracePt t="16969" x="3627438" y="1898650"/>
          <p14:tracePt t="16972" x="3635375" y="1898650"/>
          <p14:tracePt t="16979" x="3643313" y="1898650"/>
          <p14:tracePt t="16987" x="3643313" y="1906588"/>
          <p14:tracePt t="16995" x="3651250" y="1906588"/>
          <p14:tracePt t="17010" x="3659188" y="1906588"/>
          <p14:tracePt t="17017" x="3659188" y="1914525"/>
          <p14:tracePt t="17024" x="3675063" y="1914525"/>
          <p14:tracePt t="17040" x="3683000" y="1922463"/>
          <p14:tracePt t="17047" x="3690938" y="1930400"/>
          <p14:tracePt t="17055" x="3698875" y="1930400"/>
          <p14:tracePt t="17062" x="3714750" y="1938338"/>
          <p14:tracePt t="17069" x="3730625" y="1946275"/>
          <p14:tracePt t="17077" x="3738563" y="1946275"/>
          <p14:tracePt t="17085" x="3762375" y="1962150"/>
          <p14:tracePt t="17092" x="3770313" y="1970088"/>
          <p14:tracePt t="17099" x="3786188" y="1970088"/>
          <p14:tracePt t="17107" x="3802063" y="1978025"/>
          <p14:tracePt t="17115" x="3817938" y="1985963"/>
          <p14:tracePt t="17122" x="3833813" y="1985963"/>
          <p14:tracePt t="17130" x="3843338" y="1985963"/>
          <p14:tracePt t="17137" x="3859213" y="1985963"/>
          <p14:tracePt t="17145" x="3883025" y="1993900"/>
          <p14:tracePt t="17152" x="3890963" y="1993900"/>
          <p14:tracePt t="17160" x="3906838" y="1993900"/>
          <p14:tracePt t="17168" x="3914775" y="1993900"/>
          <p14:tracePt t="17174" x="3922713" y="1993900"/>
          <p14:tracePt t="17190" x="3930650" y="1993900"/>
          <p14:tracePt t="17198" x="3938588" y="1993900"/>
          <p14:tracePt t="17264" x="3946525" y="1993900"/>
          <p14:tracePt t="17280" x="3954463" y="1993900"/>
          <p14:tracePt t="17287" x="3970338" y="1993900"/>
          <p14:tracePt t="17295" x="3978275" y="1993900"/>
          <p14:tracePt t="17302" x="4002088" y="1993900"/>
          <p14:tracePt t="17310" x="4017963" y="1993900"/>
          <p14:tracePt t="17317" x="4041775" y="1993900"/>
          <p14:tracePt t="17324" x="4065588" y="1993900"/>
          <p14:tracePt t="17333" x="4097338" y="1993900"/>
          <p14:tracePt t="17340" x="4113213" y="1993900"/>
          <p14:tracePt t="17347" x="4144963" y="1993900"/>
          <p14:tracePt t="17354" x="4168775" y="1993900"/>
          <p14:tracePt t="17362" x="4200525" y="1993900"/>
          <p14:tracePt t="17369" x="4233863" y="1993900"/>
          <p14:tracePt t="17377" x="4273550" y="1993900"/>
          <p14:tracePt t="17385" x="4305300" y="1993900"/>
          <p14:tracePt t="17392" x="4337050" y="1993900"/>
          <p14:tracePt t="17399" x="4352925" y="1993900"/>
          <p14:tracePt t="17407" x="4360863" y="1993900"/>
          <p14:tracePt t="18142" x="4344988" y="1993900"/>
          <p14:tracePt t="18150" x="4337050" y="1993900"/>
          <p14:tracePt t="18160" x="4321175" y="1993900"/>
          <p14:tracePt t="18166" x="4313238" y="2001838"/>
          <p14:tracePt t="18172" x="4281488" y="2009775"/>
          <p14:tracePt t="18182" x="4265613" y="2009775"/>
          <p14:tracePt t="18189" x="4241800" y="2017713"/>
          <p14:tracePt t="18195" x="4217988" y="2017713"/>
          <p14:tracePt t="18203" x="4184650" y="2025650"/>
          <p14:tracePt t="18209" x="4144963" y="2041525"/>
          <p14:tracePt t="18220" x="4113213" y="2049463"/>
          <p14:tracePt t="18225" x="4081463" y="2057400"/>
          <p14:tracePt t="18232" x="4025900" y="2065338"/>
          <p14:tracePt t="18241" x="3986213" y="2073275"/>
          <p14:tracePt t="18251" x="3946525" y="2081213"/>
          <p14:tracePt t="18255" x="3898900" y="2081213"/>
          <p14:tracePt t="18263" x="3859213" y="2081213"/>
          <p14:tracePt t="18270" x="3833813" y="2081213"/>
          <p14:tracePt t="18277" x="3810000" y="2081213"/>
          <p14:tracePt t="18286" x="3778250" y="2089150"/>
          <p14:tracePt t="18293" x="3754438" y="2089150"/>
          <p14:tracePt t="18300" x="3738563" y="2089150"/>
          <p14:tracePt t="18307" x="3722688" y="2089150"/>
          <p14:tracePt t="18319" x="3706813" y="2089150"/>
          <p14:tracePt t="18329" x="3698875" y="2089150"/>
          <p14:tracePt t="21617" x="3754438" y="2089150"/>
          <p14:tracePt t="21619" x="3906838" y="2089150"/>
          <p14:tracePt t="21620" x="3938588" y="2089150"/>
          <p14:tracePt t="21622" x="3986213" y="2097088"/>
          <p14:tracePt t="21623" x="4010025" y="2097088"/>
          <p14:tracePt t="21630" x="4033838" y="2105025"/>
          <p14:tracePt t="21638" x="4049713" y="2105025"/>
          <p14:tracePt t="21646" x="4065588" y="2105025"/>
          <p14:tracePt t="21654" x="4081463" y="2105025"/>
          <p14:tracePt t="21660" x="4089400" y="2112963"/>
          <p14:tracePt t="21667" x="4105275" y="2112963"/>
          <p14:tracePt t="21674" x="4121150" y="2112963"/>
          <p14:tracePt t="21682" x="4137025" y="2120900"/>
          <p14:tracePt t="21689" x="4160838" y="2120900"/>
          <p14:tracePt t="21699" x="4184650" y="2128838"/>
          <p14:tracePt t="21706" x="4210050" y="2136775"/>
          <p14:tracePt t="21713" x="4233863" y="2136775"/>
          <p14:tracePt t="21722" x="4257675" y="2136775"/>
          <p14:tracePt t="21728" x="4281488" y="2144713"/>
          <p14:tracePt t="21735" x="4297363" y="2144713"/>
          <p14:tracePt t="21743" x="4305300" y="2144713"/>
          <p14:tracePt t="21751" x="4321175" y="2152650"/>
          <p14:tracePt t="21759" x="4337050" y="2152650"/>
          <p14:tracePt t="21774" x="4352925" y="2152650"/>
          <p14:tracePt t="21787" x="4360863" y="2152650"/>
          <p14:tracePt t="21798" x="4368800" y="2160588"/>
          <p14:tracePt t="21802" x="4384675" y="2160588"/>
          <p14:tracePt t="21810" x="4392613" y="2160588"/>
          <p14:tracePt t="21819" x="4392613" y="2168525"/>
          <p14:tracePt t="21825" x="4400550" y="2168525"/>
          <p14:tracePt t="21841" x="4416425" y="2168525"/>
          <p14:tracePt t="21848" x="4432300" y="2176463"/>
          <p14:tracePt t="21856" x="4448175" y="2184400"/>
          <p14:tracePt t="21864" x="4471988" y="2192338"/>
          <p14:tracePt t="21870" x="4487863" y="2200275"/>
          <p14:tracePt t="21879" x="4519613" y="2208213"/>
          <p14:tracePt t="21885" x="4551363" y="2216150"/>
          <p14:tracePt t="21897" x="4576763" y="2224088"/>
          <p14:tracePt t="21899" x="4608513" y="2233613"/>
          <p14:tracePt t="21907" x="4632325" y="2249488"/>
          <p14:tracePt t="21915" x="4664075" y="2257425"/>
          <p14:tracePt t="21922" x="4703763" y="2265363"/>
          <p14:tracePt t="21930" x="4743450" y="2273300"/>
          <p14:tracePt t="21938" x="4775200" y="2289175"/>
          <p14:tracePt t="21946" x="4814888" y="2297113"/>
          <p14:tracePt t="21953" x="4854575" y="2305050"/>
          <p14:tracePt t="21960" x="4886325" y="2312988"/>
          <p14:tracePt t="21967" x="4910138" y="2312988"/>
          <p14:tracePt t="21975" x="4951413" y="2320925"/>
          <p14:tracePt t="21982" x="4967288" y="2320925"/>
          <p14:tracePt t="21990" x="4991100" y="2320925"/>
          <p14:tracePt t="21998" x="5006975" y="2320925"/>
          <p14:tracePt t="22005" x="5022850" y="2320925"/>
          <p14:tracePt t="22012" x="5038725" y="2320925"/>
          <p14:tracePt t="22020" x="5046663" y="2320925"/>
          <p14:tracePt t="22027" x="5054600" y="2320925"/>
          <p14:tracePt t="22035" x="5062538" y="2320925"/>
          <p14:tracePt t="22042" x="5070475" y="2320925"/>
          <p14:tracePt t="22049" x="5086350" y="2312988"/>
          <p14:tracePt t="22057" x="5094288" y="2312988"/>
          <p14:tracePt t="22065" x="5110163" y="2305050"/>
          <p14:tracePt t="22072" x="5126038" y="2297113"/>
          <p14:tracePt t="22080" x="5141913" y="2289175"/>
          <p14:tracePt t="22087" x="5157788" y="2273300"/>
          <p14:tracePt t="22095" x="5173663" y="2265363"/>
          <p14:tracePt t="22103" x="5205413" y="2249488"/>
          <p14:tracePt t="22112" x="5221288" y="2233613"/>
          <p14:tracePt t="22117" x="5237163" y="2208213"/>
          <p14:tracePt t="22126" x="5260975" y="2200275"/>
          <p14:tracePt t="22132" x="5268913" y="2176463"/>
          <p14:tracePt t="22141" x="5284788" y="2160588"/>
          <p14:tracePt t="22148" x="5292725" y="2144713"/>
          <p14:tracePt t="22155" x="5310188" y="2128838"/>
          <p14:tracePt t="22162" x="5318125" y="2105025"/>
          <p14:tracePt t="22170" x="5326063" y="2081213"/>
          <p14:tracePt t="22178" x="5334000" y="2073275"/>
          <p14:tracePt t="22185" x="5334000" y="2041525"/>
          <p14:tracePt t="22193" x="5334000" y="2025650"/>
          <p14:tracePt t="22200" x="5334000" y="2009775"/>
          <p14:tracePt t="22207" x="5334000" y="1985963"/>
          <p14:tracePt t="22215" x="5334000" y="1962150"/>
          <p14:tracePt t="22223" x="5334000" y="1938338"/>
          <p14:tracePt t="22230" x="5334000" y="1906588"/>
          <p14:tracePt t="22237" x="5334000" y="1881188"/>
          <p14:tracePt t="22246" x="5326063" y="1865313"/>
          <p14:tracePt t="22252" x="5310188" y="1841500"/>
          <p14:tracePt t="22260" x="5292725" y="1817688"/>
          <p14:tracePt t="22267" x="5276850" y="1793875"/>
          <p14:tracePt t="22274" x="5253038" y="1778000"/>
          <p14:tracePt t="22282" x="5237163" y="1762125"/>
          <p14:tracePt t="22290" x="5221288" y="1738313"/>
          <p14:tracePt t="22298" x="5197475" y="1730375"/>
          <p14:tracePt t="22305" x="5181600" y="1722438"/>
          <p14:tracePt t="22313" x="5165725" y="1714500"/>
          <p14:tracePt t="22320" x="5157788" y="1714500"/>
          <p14:tracePt t="22329" x="5141913" y="1714500"/>
          <p14:tracePt t="22335" x="5133975" y="1706563"/>
          <p14:tracePt t="22343" x="5126038" y="1706563"/>
          <p14:tracePt t="22350" x="5118100" y="1706563"/>
          <p14:tracePt t="22357" x="5102225" y="1706563"/>
          <p14:tracePt t="22365" x="5086350" y="1706563"/>
          <p14:tracePt t="22373" x="5078413" y="1706563"/>
          <p14:tracePt t="22380" x="5062538" y="1714500"/>
          <p14:tracePt t="22387" x="5046663" y="1722438"/>
          <p14:tracePt t="22395" x="5038725" y="1730375"/>
          <p14:tracePt t="22403" x="5022850" y="1738313"/>
          <p14:tracePt t="22410" x="5014913" y="1746250"/>
          <p14:tracePt t="22417" x="5006975" y="1746250"/>
          <p14:tracePt t="22425" x="4991100" y="1754188"/>
          <p14:tracePt t="22432" x="4975225" y="1762125"/>
          <p14:tracePt t="22439" x="4967288" y="1770063"/>
          <p14:tracePt t="22447" x="4951413" y="1778000"/>
          <p14:tracePt t="22454" x="4933950" y="1785938"/>
          <p14:tracePt t="22462" x="4926013" y="1801813"/>
          <p14:tracePt t="22471" x="4910138" y="1801813"/>
          <p14:tracePt t="22477" x="4878388" y="1833563"/>
          <p14:tracePt t="22485" x="4870450" y="1841500"/>
          <p14:tracePt t="22493" x="4870450" y="1857375"/>
          <p14:tracePt t="22500" x="4870450" y="1873250"/>
          <p14:tracePt t="22507" x="4870450" y="1881188"/>
          <p14:tracePt t="22515" x="4870450" y="1898650"/>
          <p14:tracePt t="22522" x="4870450" y="1914525"/>
          <p14:tracePt t="22530" x="4870450" y="1930400"/>
          <p14:tracePt t="22537" x="4870450" y="1954213"/>
          <p14:tracePt t="22545" x="4886325" y="1970088"/>
          <p14:tracePt t="22552" x="4886325" y="1978025"/>
          <p14:tracePt t="22560" x="4910138" y="1993900"/>
          <p14:tracePt t="22567" x="4918075" y="2009775"/>
          <p14:tracePt t="22575" x="4933950" y="2017713"/>
          <p14:tracePt t="22582" x="4951413" y="2025650"/>
          <p14:tracePt t="22590" x="4967288" y="2041525"/>
          <p14:tracePt t="22598" x="4975225" y="2041525"/>
          <p14:tracePt t="22605" x="4991100" y="2049463"/>
          <p14:tracePt t="22613" x="4991100" y="2057400"/>
          <p14:tracePt t="22620" x="4999038" y="2057400"/>
          <p14:tracePt t="22627" x="5014913" y="2057400"/>
          <p14:tracePt t="22643" x="5030788" y="2057400"/>
          <p14:tracePt t="22650" x="5038725" y="2057400"/>
          <p14:tracePt t="22659" x="5046663" y="2057400"/>
          <p14:tracePt t="22665" x="5054600" y="2057400"/>
          <p14:tracePt t="22673" x="5062538" y="2057400"/>
          <p14:tracePt t="22680" x="5070475" y="2057400"/>
          <p14:tracePt t="22687" x="5086350" y="2049463"/>
          <p14:tracePt t="22695" x="5094288" y="2049463"/>
          <p14:tracePt t="22703" x="5102225" y="2033588"/>
          <p14:tracePt t="22710" x="5110163" y="2025650"/>
          <p14:tracePt t="22717" x="5118100" y="2017713"/>
          <p14:tracePt t="22740" x="5118100" y="2009775"/>
          <p14:tracePt t="22920" x="5110163" y="2009775"/>
          <p14:tracePt t="22928" x="5102225" y="2025650"/>
          <p14:tracePt t="22935" x="5086350" y="2033588"/>
          <p14:tracePt t="22942" x="5062538" y="2057400"/>
          <p14:tracePt t="22950" x="5046663" y="2081213"/>
          <p14:tracePt t="22957" x="5030788" y="2097088"/>
          <p14:tracePt t="22965" x="5014913" y="2112963"/>
          <p14:tracePt t="22972" x="5006975" y="2128838"/>
          <p14:tracePt t="22981" x="4991100" y="2136775"/>
          <p14:tracePt t="22987" x="4983163" y="2152650"/>
          <p14:tracePt t="22995" x="4975225" y="2168525"/>
          <p14:tracePt t="23003" x="4959350" y="2176463"/>
          <p14:tracePt t="23011" x="4951413" y="2192338"/>
          <p14:tracePt t="23017" x="4943475" y="2192338"/>
          <p14:tracePt t="23032" x="4943475" y="2200275"/>
          <p14:tracePt t="23385" x="4933950" y="2200275"/>
          <p14:tracePt t="23393" x="4926013" y="2200275"/>
          <p14:tracePt t="23400" x="4910138" y="2200275"/>
          <p14:tracePt t="23407" x="4894263" y="2200275"/>
          <p14:tracePt t="23414" x="4878388" y="2200275"/>
          <p14:tracePt t="23422" x="4854575" y="2200275"/>
          <p14:tracePt t="23430" x="4830763" y="2200275"/>
          <p14:tracePt t="23437" x="4806950" y="2200275"/>
          <p14:tracePt t="23445" x="4791075" y="2200275"/>
          <p14:tracePt t="23452" x="4767263" y="2200275"/>
          <p14:tracePt t="23460" x="4759325" y="2200275"/>
          <p14:tracePt t="23467" x="4743450" y="2200275"/>
          <p14:tracePt t="23475" x="4727575" y="2200275"/>
          <p14:tracePt t="23482" x="4711700" y="2200275"/>
          <p14:tracePt t="23490" x="4703763" y="2200275"/>
          <p14:tracePt t="23497" x="4695825" y="2200275"/>
          <p14:tracePt t="23504" x="4687888" y="2192338"/>
          <p14:tracePt t="23513" x="4679950" y="2192338"/>
          <p14:tracePt t="23520" x="4672013" y="2192338"/>
          <p14:tracePt t="23528" x="4664075" y="2192338"/>
          <p14:tracePt t="23536" x="4656138" y="2192338"/>
          <p14:tracePt t="23543" x="4640263" y="2192338"/>
          <p14:tracePt t="23557" x="4632325" y="2192338"/>
          <p14:tracePt t="23565" x="4624388" y="2192338"/>
          <p14:tracePt t="23573" x="4616450" y="2192338"/>
          <p14:tracePt t="23587" x="4608513" y="2192338"/>
          <p14:tracePt t="23812" x="4600575" y="2192338"/>
          <p14:tracePt t="23828" x="4584700" y="2184400"/>
          <p14:tracePt t="23834" x="4559300" y="2184400"/>
          <p14:tracePt t="23843" x="4543425" y="2184400"/>
          <p14:tracePt t="23850" x="4519613" y="2176463"/>
          <p14:tracePt t="23857" x="4495800" y="2168525"/>
          <p14:tracePt t="23865" x="4464050" y="2160588"/>
          <p14:tracePt t="23873" x="4440238" y="2160588"/>
          <p14:tracePt t="23880" x="4416425" y="2152650"/>
          <p14:tracePt t="23887" x="4400550" y="2152650"/>
          <p14:tracePt t="23896" x="4376738" y="2152650"/>
          <p14:tracePt t="23913" x="4344988" y="2152650"/>
          <p14:tracePt t="23917" x="4337050" y="2144713"/>
          <p14:tracePt t="23925" x="4321175" y="2144713"/>
          <p14:tracePt t="23932" x="4305300" y="2144713"/>
          <p14:tracePt t="23940" x="4305300" y="2136775"/>
          <p14:tracePt t="23948" x="4297363" y="2136775"/>
          <p14:tracePt t="23963" x="4289425" y="2136775"/>
          <p14:tracePt t="23970" x="4273550" y="2136775"/>
          <p14:tracePt t="23985" x="4265613" y="2136775"/>
          <p14:tracePt t="23992" x="4257675" y="2136775"/>
          <p14:tracePt t="24000" x="4249738" y="2136775"/>
          <p14:tracePt t="24007" x="4249738" y="2128838"/>
          <p14:tracePt t="24014" x="4241800" y="2128838"/>
          <p14:tracePt t="24022" x="4233863" y="2128838"/>
          <p14:tracePt t="24030" x="4225925" y="2120900"/>
          <p14:tracePt t="24037" x="4217988" y="2120900"/>
          <p14:tracePt t="24045" x="4210050" y="2120900"/>
          <p14:tracePt t="24053" x="4192588" y="2120900"/>
          <p14:tracePt t="24061" x="4184650" y="2120900"/>
          <p14:tracePt t="24067" x="4176713" y="2120900"/>
          <p14:tracePt t="24075" x="4168775" y="2120900"/>
          <p14:tracePt t="24083" x="4152900" y="2120900"/>
          <p14:tracePt t="24113" x="4144963" y="2120900"/>
          <p14:tracePt t="24150" x="4137025" y="2120900"/>
          <p14:tracePt t="24157" x="4129088" y="2120900"/>
          <p14:tracePt t="24165" x="4129088" y="2112963"/>
          <p14:tracePt t="24180" x="4121150" y="2112963"/>
          <p14:tracePt t="24196" x="4113213" y="2112963"/>
          <p14:tracePt t="24217" x="4105275" y="2112963"/>
          <p14:tracePt t="24226" x="4105275" y="2105025"/>
          <p14:tracePt t="24232" x="4097338" y="2105025"/>
          <p14:tracePt t="24240" x="4089400" y="2097088"/>
          <p14:tracePt t="24255" x="4081463" y="2097088"/>
          <p14:tracePt t="24263" x="4073525" y="2097088"/>
          <p14:tracePt t="24277" x="4065588" y="2097088"/>
          <p14:tracePt t="24300" x="4057650" y="2097088"/>
          <p14:tracePt t="24495" x="4049713" y="2097088"/>
          <p14:tracePt t="25057" x="4041775" y="2097088"/>
          <p14:tracePt t="25064" x="4033838" y="2097088"/>
          <p14:tracePt t="25073" x="4025900" y="2097088"/>
          <p14:tracePt t="25081" x="4017963" y="2097088"/>
          <p14:tracePt t="25087" x="4010025" y="2097088"/>
          <p14:tracePt t="25104" x="4002088" y="2097088"/>
          <p14:tracePt t="25117" x="3994150" y="2097088"/>
          <p14:tracePt t="25127" x="3986213" y="2097088"/>
          <p14:tracePt t="25142" x="3978275" y="2097088"/>
          <p14:tracePt t="25157" x="3970338" y="2097088"/>
          <p14:tracePt t="25172" x="3962400" y="2097088"/>
          <p14:tracePt t="25178" x="3954463" y="2097088"/>
          <p14:tracePt t="25193" x="3946525" y="2097088"/>
          <p14:tracePt t="25222" x="3938588" y="2097088"/>
          <p14:tracePt t="25252" x="3930650" y="2097088"/>
          <p14:tracePt t="26677" x="3914775" y="2097088"/>
          <p14:tracePt t="26685" x="3817938" y="2097088"/>
          <p14:tracePt t="26692" x="3706813" y="2097088"/>
          <p14:tracePt t="26701" x="3548063" y="2097088"/>
          <p14:tracePt t="26709" x="3324225" y="2112963"/>
          <p14:tracePt t="26715" x="3141663" y="2120900"/>
          <p14:tracePt t="26724" x="2917825" y="2160588"/>
          <p14:tracePt t="26731" x="2693988" y="2224088"/>
          <p14:tracePt t="26739" x="2479675" y="2305050"/>
          <p14:tracePt t="26746" x="2295525" y="2376488"/>
          <p14:tracePt t="26753" x="2128838" y="2463800"/>
          <p14:tracePt t="26761" x="2025650" y="2527300"/>
          <p14:tracePt t="26767" x="1928813" y="2584450"/>
          <p14:tracePt t="26777" x="1873250" y="2616200"/>
          <p14:tracePt t="26783" x="1833563" y="2647950"/>
          <p14:tracePt t="26792" x="1817688" y="2655888"/>
          <p14:tracePt t="26798" x="1809750" y="2663825"/>
          <p14:tracePt t="26805" x="1801813" y="2663825"/>
          <p14:tracePt t="26821" x="1785938" y="2663825"/>
          <p14:tracePt t="26829" x="1785938" y="2671763"/>
          <p14:tracePt t="26834" x="1778000" y="2671763"/>
          <p14:tracePt t="26843" x="1762125" y="2671763"/>
          <p14:tracePt t="26851" x="1746250" y="2671763"/>
          <p14:tracePt t="26861" x="1730375" y="2671763"/>
          <p14:tracePt t="26865" x="1706563" y="2671763"/>
          <p14:tracePt t="26873" x="1682750" y="2671763"/>
          <p14:tracePt t="26880" x="1651000" y="2663825"/>
          <p14:tracePt t="26887" x="1617663" y="2647950"/>
          <p14:tracePt t="26895" x="1593850" y="2647950"/>
          <p14:tracePt t="26904" x="1570038" y="2640013"/>
          <p14:tracePt t="26912" x="1546225" y="2624138"/>
          <p14:tracePt t="26919" x="1506538" y="2608263"/>
          <p14:tracePt t="26926" x="1466850" y="2600325"/>
          <p14:tracePt t="26933" x="1427163" y="2592388"/>
          <p14:tracePt t="26940" x="1403350" y="2584450"/>
          <p14:tracePt t="26947" x="1379538" y="2566988"/>
          <p14:tracePt t="26954" x="1355725" y="2559050"/>
          <p14:tracePt t="26962" x="1323975" y="2551113"/>
          <p14:tracePt t="26969" x="1292225" y="2535238"/>
          <p14:tracePt t="26978" x="1266825" y="2519363"/>
          <p14:tracePt t="26984" x="1243013" y="2511425"/>
          <p14:tracePt t="26993" x="1203325" y="2495550"/>
          <p14:tracePt t="26999" x="1195388" y="2495550"/>
          <p14:tracePt t="27008" x="1179513" y="2479675"/>
          <p14:tracePt t="27014" x="1147763" y="2463800"/>
          <p14:tracePt t="27022" x="1123950" y="2455863"/>
          <p14:tracePt t="27029" x="1092200" y="2432050"/>
          <p14:tracePt t="27037" x="1076325" y="2424113"/>
          <p14:tracePt t="27044" x="1052513" y="2400300"/>
          <p14:tracePt t="27052" x="1028700" y="2384425"/>
          <p14:tracePt t="27062" x="1004888" y="2368550"/>
          <p14:tracePt t="27067" x="981075" y="2352675"/>
          <p14:tracePt t="27074" x="957263" y="2336800"/>
          <p14:tracePt t="27082" x="933450" y="2320925"/>
          <p14:tracePt t="27090" x="917575" y="2312988"/>
          <p14:tracePt t="27097" x="892175" y="2297113"/>
          <p14:tracePt t="27104" x="884238" y="2297113"/>
          <p14:tracePt t="27119" x="876300" y="2289175"/>
          <p14:tracePt t="27143" x="868363" y="2289175"/>
          <p14:tracePt t="27330" x="868363" y="2281238"/>
          <p14:tracePt t="27353" x="876300" y="2281238"/>
          <p14:tracePt t="27360" x="900113" y="2273300"/>
          <p14:tracePt t="27367" x="925513" y="2265363"/>
          <p14:tracePt t="27375" x="965200" y="2265363"/>
          <p14:tracePt t="27382" x="1004888" y="2265363"/>
          <p14:tracePt t="27391" x="1068388" y="2265363"/>
          <p14:tracePt t="27397" x="1131888" y="2265363"/>
          <p14:tracePt t="27405" x="1203325" y="2265363"/>
          <p14:tracePt t="27412" x="1284288" y="2265363"/>
          <p14:tracePt t="27420" x="1347788" y="2265363"/>
          <p14:tracePt t="27428" x="1419225" y="2265363"/>
          <p14:tracePt t="27435" x="1482725" y="2265363"/>
          <p14:tracePt t="27443" x="1538288" y="2265363"/>
          <p14:tracePt t="27450" x="1593850" y="2265363"/>
          <p14:tracePt t="27458" x="1625600" y="2265363"/>
          <p14:tracePt t="27465" x="1641475" y="2257425"/>
          <p14:tracePt t="27472" x="1666875" y="2257425"/>
          <p14:tracePt t="27480" x="1674813" y="2257425"/>
          <p14:tracePt t="27487" x="1690688" y="2257425"/>
          <p14:tracePt t="27495" x="1698625" y="2257425"/>
          <p14:tracePt t="27502" x="1714500" y="2257425"/>
          <p14:tracePt t="27510" x="1722438" y="2257425"/>
          <p14:tracePt t="27517" x="1738313" y="2257425"/>
          <p14:tracePt t="27525" x="1754188" y="2257425"/>
          <p14:tracePt t="27533" x="1778000" y="2257425"/>
          <p14:tracePt t="27541" x="1793875" y="2249488"/>
          <p14:tracePt t="27547" x="1809750" y="2249488"/>
          <p14:tracePt t="27555" x="1833563" y="2241550"/>
          <p14:tracePt t="27562" x="1849438" y="2233613"/>
          <p14:tracePt t="27570" x="1873250" y="2233613"/>
          <p14:tracePt t="27578" x="1881188" y="2233613"/>
          <p14:tracePt t="27585" x="1905000" y="2224088"/>
          <p14:tracePt t="27594" x="1912938" y="2224088"/>
          <p14:tracePt t="27600" x="1920875" y="2224088"/>
          <p14:tracePt t="27608" x="1928813" y="2216150"/>
          <p14:tracePt t="27622" x="1944688" y="2208213"/>
          <p14:tracePt t="27630" x="1952625" y="2208213"/>
          <p14:tracePt t="27645" x="1968500" y="2200275"/>
          <p14:tracePt t="27652" x="1976438" y="2200275"/>
          <p14:tracePt t="27660" x="1984375" y="2200275"/>
          <p14:tracePt t="27676" x="1992313" y="2192338"/>
          <p14:tracePt t="28140" x="1984375" y="2192338"/>
          <p14:tracePt t="28148" x="1968500" y="2192338"/>
          <p14:tracePt t="28157" x="1960563" y="2200275"/>
          <p14:tracePt t="28162" x="1936750" y="2208213"/>
          <p14:tracePt t="28170" x="1920875" y="2216150"/>
          <p14:tracePt t="28179" x="1897063" y="2224088"/>
          <p14:tracePt t="28185" x="1857375" y="2241550"/>
          <p14:tracePt t="28195" x="1833563" y="2241550"/>
          <p14:tracePt t="28200" x="1801813" y="2249488"/>
          <p14:tracePt t="28207" x="1762125" y="2257425"/>
          <p14:tracePt t="28216" x="1722438" y="2257425"/>
          <p14:tracePt t="28224" x="1666875" y="2265363"/>
          <p14:tracePt t="28230" x="1625600" y="2265363"/>
          <p14:tracePt t="28238" x="1577975" y="2265363"/>
          <p14:tracePt t="28246" x="1522413" y="2265363"/>
          <p14:tracePt t="28255" x="1490663" y="2265363"/>
          <p14:tracePt t="28260" x="1450975" y="2265363"/>
          <p14:tracePt t="28268" x="1427163" y="2265363"/>
          <p14:tracePt t="28276" x="1379538" y="2265363"/>
          <p14:tracePt t="28285" x="1347788" y="2265363"/>
          <p14:tracePt t="28293" x="1308100" y="2265363"/>
          <p14:tracePt t="28297" x="1258888" y="2257425"/>
          <p14:tracePt t="28306" x="1227138" y="2249488"/>
          <p14:tracePt t="28314" x="1179513" y="2249488"/>
          <p14:tracePt t="28319" x="1139825" y="2241550"/>
          <p14:tracePt t="28327" x="1092200" y="2241550"/>
          <p14:tracePt t="28336" x="1060450" y="2233613"/>
          <p14:tracePt t="28344" x="1020763" y="2224088"/>
          <p14:tracePt t="28351" x="996950" y="2224088"/>
          <p14:tracePt t="28358" x="981075" y="2224088"/>
          <p14:tracePt t="28366" x="957263" y="2216150"/>
          <p14:tracePt t="28375" x="949325" y="2216150"/>
          <p14:tracePt t="28379" x="925513" y="2208213"/>
          <p14:tracePt t="28389" x="908050" y="2200275"/>
          <p14:tracePt t="28395" x="900113" y="2200275"/>
          <p14:tracePt t="28402" x="892175" y="2200275"/>
          <p14:tracePt t="28411" x="884238" y="2200275"/>
          <p14:tracePt t="28419" x="876300" y="2200275"/>
          <p14:tracePt t="28426" x="876300" y="2192338"/>
          <p14:tracePt t="28433" x="868363" y="2192338"/>
          <p14:tracePt t="28442" x="860425" y="2192338"/>
          <p14:tracePt t="28462" x="852488" y="2192338"/>
          <p14:tracePt t="28479" x="844550" y="2192338"/>
          <p14:tracePt t="28485" x="836613" y="2192338"/>
          <p14:tracePt t="28494" x="828675" y="2192338"/>
          <p14:tracePt t="28500" x="812800" y="2192338"/>
          <p14:tracePt t="28509" x="804863" y="2192338"/>
          <p14:tracePt t="28517" x="796925" y="2192338"/>
          <p14:tracePt t="28531" x="788988" y="2192338"/>
          <p14:tracePt t="28545" x="788988" y="2184400"/>
          <p14:tracePt t="28598" x="781050" y="2184400"/>
          <p14:tracePt t="28830" x="788988" y="2184400"/>
          <p14:tracePt t="28837" x="796925" y="2184400"/>
          <p14:tracePt t="28846" x="804863" y="2184400"/>
          <p14:tracePt t="28853" x="828675" y="2184400"/>
          <p14:tracePt t="28861" x="836613" y="2192338"/>
          <p14:tracePt t="28869" x="852488" y="2200275"/>
          <p14:tracePt t="28876" x="892175" y="2208213"/>
          <p14:tracePt t="28884" x="933450" y="2216150"/>
          <p14:tracePt t="28891" x="973138" y="2216150"/>
          <p14:tracePt t="28897" x="1004888" y="2216150"/>
          <p14:tracePt t="28909" x="1060450" y="2224088"/>
          <p14:tracePt t="28912" x="1123950" y="2224088"/>
          <p14:tracePt t="28921" x="1195388" y="2224088"/>
          <p14:tracePt t="28928" x="1274763" y="2224088"/>
          <p14:tracePt t="28935" x="1347788" y="2224088"/>
          <p14:tracePt t="28944" x="1419225" y="2224088"/>
          <p14:tracePt t="28952" x="1474788" y="2224088"/>
          <p14:tracePt t="28957" x="1530350" y="2224088"/>
          <p14:tracePt t="28965" x="1570038" y="2224088"/>
          <p14:tracePt t="28975" x="1601788" y="2224088"/>
          <p14:tracePt t="28980" x="1625600" y="2224088"/>
          <p14:tracePt t="28989" x="1641475" y="2224088"/>
          <p14:tracePt t="29002" x="1651000" y="2224088"/>
          <p14:tracePt t="29017" x="1658938" y="2224088"/>
          <p14:tracePt t="29025" x="1666875" y="2224088"/>
          <p14:tracePt t="29040" x="1674813" y="2224088"/>
          <p14:tracePt t="29047" x="1690688" y="2224088"/>
          <p14:tracePt t="29055" x="1698625" y="2224088"/>
          <p14:tracePt t="29062" x="1722438" y="2216150"/>
          <p14:tracePt t="29070" x="1738313" y="2216150"/>
          <p14:tracePt t="29077" x="1754188" y="2216150"/>
          <p14:tracePt t="29085" x="1770063" y="2216150"/>
          <p14:tracePt t="29092" x="1793875" y="2216150"/>
          <p14:tracePt t="29100" x="1801813" y="2216150"/>
          <p14:tracePt t="29108" x="1809750" y="2216150"/>
          <p14:tracePt t="29115" x="1817688" y="2216150"/>
          <p14:tracePt t="29123" x="1833563" y="2216150"/>
          <p14:tracePt t="29137" x="1841500" y="2216150"/>
          <p14:tracePt t="29152" x="1849438" y="2216150"/>
          <p14:tracePt t="29160" x="1857375" y="2216150"/>
          <p14:tracePt t="29167" x="1865313" y="2216150"/>
          <p14:tracePt t="29182" x="1873250" y="2216150"/>
          <p14:tracePt t="29197" x="1881188" y="2216150"/>
          <p14:tracePt t="29205" x="1889125" y="2216150"/>
          <p14:tracePt t="29332" x="1881188" y="2216150"/>
          <p14:tracePt t="29339" x="1841500" y="2224088"/>
          <p14:tracePt t="29347" x="1809750" y="2233613"/>
          <p14:tracePt t="29357" x="1778000" y="2233613"/>
          <p14:tracePt t="29362" x="1722438" y="2249488"/>
          <p14:tracePt t="29370" x="1682750" y="2257425"/>
          <p14:tracePt t="29377" x="1625600" y="2273300"/>
          <p14:tracePt t="29384" x="1562100" y="2289175"/>
          <p14:tracePt t="29392" x="1498600" y="2297113"/>
          <p14:tracePt t="29400" x="1435100" y="2328863"/>
          <p14:tracePt t="29408" x="1379538" y="2328863"/>
          <p14:tracePt t="29415" x="1331913" y="2344738"/>
          <p14:tracePt t="29423" x="1284288" y="2352675"/>
          <p14:tracePt t="29430" x="1250950" y="2360613"/>
          <p14:tracePt t="29437" x="1219200" y="2368550"/>
          <p14:tracePt t="29445" x="1179513" y="2368550"/>
          <p14:tracePt t="29452" x="1147763" y="2376488"/>
          <p14:tracePt t="29459" x="1123950" y="2376488"/>
          <p14:tracePt t="29467" x="1092200" y="2376488"/>
          <p14:tracePt t="29475" x="1068388" y="2376488"/>
          <p14:tracePt t="29483" x="1036638" y="2376488"/>
          <p14:tracePt t="29489" x="1004888" y="2376488"/>
          <p14:tracePt t="29498" x="981075" y="2376488"/>
          <p14:tracePt t="29505" x="957263" y="2376488"/>
          <p14:tracePt t="29513" x="941388" y="2376488"/>
          <p14:tracePt t="29520" x="925513" y="2376488"/>
          <p14:tracePt t="29527" x="900113" y="2376488"/>
          <p14:tracePt t="29534" x="884238" y="2376488"/>
          <p14:tracePt t="29542" x="860425" y="2376488"/>
          <p14:tracePt t="29550" x="844550" y="2376488"/>
          <p14:tracePt t="29707" x="868363" y="2368550"/>
          <p14:tracePt t="29715" x="884238" y="2360613"/>
          <p14:tracePt t="29722" x="908050" y="2344738"/>
          <p14:tracePt t="29730" x="933450" y="2344738"/>
          <p14:tracePt t="29737" x="981075" y="2328863"/>
          <p14:tracePt t="29744" x="1036638" y="2312988"/>
          <p14:tracePt t="29752" x="1092200" y="2305050"/>
          <p14:tracePt t="29760" x="1155700" y="2297113"/>
          <p14:tracePt t="29767" x="1211263" y="2281238"/>
          <p14:tracePt t="29775" x="1266825" y="2273300"/>
          <p14:tracePt t="29782" x="1308100" y="2273300"/>
          <p14:tracePt t="29790" x="1363663" y="2265363"/>
          <p14:tracePt t="29797" x="1411288" y="2265363"/>
          <p14:tracePt t="29805" x="1450975" y="2265363"/>
          <p14:tracePt t="29812" x="1482725" y="2265363"/>
          <p14:tracePt t="29820" x="1506538" y="2265363"/>
          <p14:tracePt t="29827" x="1522413" y="2265363"/>
          <p14:tracePt t="29842" x="1530350" y="2265363"/>
          <p14:tracePt t="29850" x="1546225" y="2265363"/>
          <p14:tracePt t="29865" x="1554163" y="2265363"/>
          <p14:tracePt t="29872" x="1577975" y="2265363"/>
          <p14:tracePt t="29880" x="1585913" y="2265363"/>
          <p14:tracePt t="29888" x="1601788" y="2265363"/>
          <p14:tracePt t="29907" x="1633538" y="2265363"/>
          <p14:tracePt t="29909" x="1651000" y="2265363"/>
          <p14:tracePt t="29917" x="1674813" y="2265363"/>
          <p14:tracePt t="29925" x="1698625" y="2265363"/>
          <p14:tracePt t="29933" x="1706563" y="2265363"/>
          <p14:tracePt t="29940" x="1722438" y="2265363"/>
          <p14:tracePt t="29947" x="1730375" y="2265363"/>
          <p14:tracePt t="29956" x="1746250" y="2265363"/>
          <p14:tracePt t="29963" x="1762125" y="2265363"/>
          <p14:tracePt t="29969" x="1785938" y="2265363"/>
          <p14:tracePt t="29977" x="1801813" y="2265363"/>
          <p14:tracePt t="29985" x="1817688" y="2265363"/>
          <p14:tracePt t="29992" x="1825625" y="2265363"/>
          <p14:tracePt t="30001" x="1841500" y="2265363"/>
          <p14:tracePt t="30008" x="1857375" y="2265363"/>
          <p14:tracePt t="30015" x="1881188" y="2265363"/>
          <p14:tracePt t="30022" x="1905000" y="2265363"/>
          <p14:tracePt t="30031" x="1920875" y="2265363"/>
          <p14:tracePt t="30037" x="1928813" y="2265363"/>
          <p14:tracePt t="30045" x="1936750" y="2265363"/>
          <p14:tracePt t="30052" x="1952625" y="2265363"/>
          <p14:tracePt t="30060" x="1976438" y="2265363"/>
          <p14:tracePt t="30075" x="1992313" y="2265363"/>
          <p14:tracePt t="30082" x="2000250" y="2265363"/>
          <p14:tracePt t="30090" x="2008188" y="2265363"/>
          <p14:tracePt t="30194" x="2008188" y="2257425"/>
          <p14:tracePt t="30204" x="1992313" y="2257425"/>
          <p14:tracePt t="30210" x="1976438" y="2257425"/>
          <p14:tracePt t="30218" x="1944688" y="2257425"/>
          <p14:tracePt t="30225" x="1912938" y="2257425"/>
          <p14:tracePt t="30232" x="1857375" y="2257425"/>
          <p14:tracePt t="30240" x="1809750" y="2257425"/>
          <p14:tracePt t="30247" x="1746250" y="2257425"/>
          <p14:tracePt t="30255" x="1690688" y="2257425"/>
          <p14:tracePt t="30262" x="1617663" y="2257425"/>
          <p14:tracePt t="30270" x="1554163" y="2257425"/>
          <p14:tracePt t="30277" x="1490663" y="2257425"/>
          <p14:tracePt t="30284" x="1419225" y="2257425"/>
          <p14:tracePt t="30292" x="1371600" y="2257425"/>
          <p14:tracePt t="30300" x="1323975" y="2257425"/>
          <p14:tracePt t="30307" x="1274763" y="2257425"/>
          <p14:tracePt t="30315" x="1235075" y="2257425"/>
          <p14:tracePt t="30322" x="1195388" y="2257425"/>
          <p14:tracePt t="30330" x="1171575" y="2257425"/>
          <p14:tracePt t="30337" x="1147763" y="2257425"/>
          <p14:tracePt t="30344" x="1123950" y="2249488"/>
          <p14:tracePt t="30352" x="1116013" y="2249488"/>
          <p14:tracePt t="30361" x="1100138" y="2249488"/>
          <p14:tracePt t="30367" x="1076325" y="2249488"/>
          <p14:tracePt t="30376" x="1052513" y="2249488"/>
          <p14:tracePt t="30383" x="1028700" y="2249488"/>
          <p14:tracePt t="30390" x="1004888" y="2249488"/>
          <p14:tracePt t="30397" x="981075" y="2249488"/>
          <p14:tracePt t="30405" x="957263" y="2249488"/>
          <p14:tracePt t="30412" x="933450" y="2249488"/>
          <p14:tracePt t="30420" x="925513" y="2249488"/>
          <p14:tracePt t="30427" x="900113" y="2249488"/>
          <p14:tracePt t="30435" x="892175" y="2249488"/>
          <p14:tracePt t="30442" x="884238" y="2249488"/>
          <p14:tracePt t="30599" x="908050" y="2241550"/>
          <p14:tracePt t="30609" x="941388" y="2233613"/>
          <p14:tracePt t="30615" x="965200" y="2233613"/>
          <p14:tracePt t="30623" x="1020763" y="2233613"/>
          <p14:tracePt t="30630" x="1139825" y="2233613"/>
          <p14:tracePt t="30638" x="1266825" y="2233613"/>
          <p14:tracePt t="30645" x="1443038" y="2241550"/>
          <p14:tracePt t="30652" x="1651000" y="2249488"/>
          <p14:tracePt t="30660" x="1817688" y="2249488"/>
          <p14:tracePt t="30667" x="1936750" y="2249488"/>
          <p14:tracePt t="30675" x="2065338" y="2249488"/>
          <p14:tracePt t="30682" x="2168525" y="2249488"/>
          <p14:tracePt t="30690" x="2247900" y="2249488"/>
          <p14:tracePt t="30697" x="2287588" y="2249488"/>
          <p14:tracePt t="30705" x="2311400" y="2249488"/>
          <p14:tracePt t="30713" x="2327275" y="2249488"/>
          <p14:tracePt t="30719" x="2335213" y="2249488"/>
          <p14:tracePt t="34136" x="2319338" y="2249488"/>
          <p14:tracePt t="34138" x="2303463" y="2257425"/>
          <p14:tracePt t="34140" x="2295525" y="2257425"/>
          <p14:tracePt t="34157" x="2287588" y="2257425"/>
          <p14:tracePt t="34200" x="2279650" y="2257425"/>
          <p14:tracePt t="34217" x="2271713" y="2257425"/>
          <p14:tracePt t="34238" x="2263775" y="2257425"/>
          <p14:tracePt t="34253" x="2255838" y="2257425"/>
          <p14:tracePt t="34283" x="2239963" y="2265363"/>
          <p14:tracePt t="34290" x="2232025" y="2265363"/>
          <p14:tracePt t="34297" x="2224088" y="2265363"/>
          <p14:tracePt t="34305" x="2216150" y="2273300"/>
          <p14:tracePt t="34313" x="2208213" y="2281238"/>
          <p14:tracePt t="34320" x="2200275" y="2281238"/>
          <p14:tracePt t="34327" x="2192338" y="2281238"/>
          <p14:tracePt t="34335" x="2184400" y="2289175"/>
          <p14:tracePt t="34342" x="2176463" y="2297113"/>
          <p14:tracePt t="34351" x="2168525" y="2297113"/>
          <p14:tracePt t="34357" x="2160588" y="2297113"/>
          <p14:tracePt t="34365" x="2152650" y="2305050"/>
          <p14:tracePt t="34372" x="2144713" y="2305050"/>
          <p14:tracePt t="34380" x="2128838" y="2312988"/>
          <p14:tracePt t="34388" x="2120900" y="2320925"/>
          <p14:tracePt t="34395" x="2112963" y="2320925"/>
          <p14:tracePt t="34402" x="2105025" y="2328863"/>
          <p14:tracePt t="34410" x="2097088" y="2336800"/>
          <p14:tracePt t="34425" x="2089150" y="2344738"/>
          <p14:tracePt t="34432" x="2081213" y="2352675"/>
          <p14:tracePt t="34440" x="2073275" y="2360613"/>
          <p14:tracePt t="34448" x="2073275" y="2368550"/>
          <p14:tracePt t="34455" x="2057400" y="2376488"/>
          <p14:tracePt t="34463" x="2057400" y="2384425"/>
          <p14:tracePt t="34470" x="2049463" y="2392363"/>
          <p14:tracePt t="34477" x="2041525" y="2400300"/>
          <p14:tracePt t="34485" x="2033588" y="2416175"/>
          <p14:tracePt t="34493" x="2025650" y="2424113"/>
          <p14:tracePt t="34500" x="2008188" y="2439988"/>
          <p14:tracePt t="34507" x="2000250" y="2447925"/>
          <p14:tracePt t="34515" x="2000250" y="2455863"/>
          <p14:tracePt t="34522" x="1992313" y="2463800"/>
          <p14:tracePt t="34530" x="1992313" y="2471738"/>
          <p14:tracePt t="34538" x="1976438" y="2479675"/>
          <p14:tracePt t="34545" x="1976438" y="2487613"/>
          <p14:tracePt t="34560" x="1976438" y="2495550"/>
          <p14:tracePt t="34568" x="1968500" y="2495550"/>
          <p14:tracePt t="34575" x="1968500" y="2503488"/>
          <p14:tracePt t="34582" x="1960563" y="2511425"/>
          <p14:tracePt t="34605" x="1960563" y="2519363"/>
          <p14:tracePt t="34627" x="1960563" y="2527300"/>
          <p14:tracePt t="34635" x="1952625" y="2527300"/>
          <p14:tracePt t="34643" x="1952625" y="2535238"/>
          <p14:tracePt t="34657" x="1952625" y="2543175"/>
          <p14:tracePt t="34665" x="1952625" y="2551113"/>
          <p14:tracePt t="34672" x="1944688" y="2559050"/>
          <p14:tracePt t="34695" x="1944688" y="2566988"/>
          <p14:tracePt t="34702" x="1936750" y="2576513"/>
          <p14:tracePt t="34718" x="1928813" y="2584450"/>
          <p14:tracePt t="34733" x="1928813" y="2592388"/>
          <p14:tracePt t="34740" x="1928813" y="2600325"/>
          <p14:tracePt t="34755" x="1920875" y="2608263"/>
          <p14:tracePt t="34785" x="1920875" y="2616200"/>
          <p14:tracePt t="34844" x="1912938" y="2616200"/>
          <p14:tracePt t="35032" x="1912938" y="2624138"/>
          <p14:tracePt t="35040" x="1912938" y="2632075"/>
          <p14:tracePt t="35047" x="1905000" y="2632075"/>
          <p14:tracePt t="35055" x="1905000" y="2640013"/>
          <p14:tracePt t="35062" x="1897063" y="2640013"/>
          <p14:tracePt t="35070" x="1897063" y="2647950"/>
          <p14:tracePt t="35093" x="1897063" y="2655888"/>
          <p14:tracePt t="35101" x="1889125" y="2655888"/>
          <p14:tracePt t="35107" x="1889125" y="2663825"/>
          <p14:tracePt t="35625" x="1889125" y="2655888"/>
          <p14:tracePt t="35633" x="1889125" y="2632075"/>
          <p14:tracePt t="35640" x="1889125" y="2608263"/>
          <p14:tracePt t="35647" x="1897063" y="2584450"/>
          <p14:tracePt t="35655" x="1897063" y="2559050"/>
          <p14:tracePt t="35662" x="1905000" y="2543175"/>
          <p14:tracePt t="35670" x="1905000" y="2535238"/>
          <p14:tracePt t="35677" x="1905000" y="2527300"/>
          <p14:tracePt t="35693" x="1905000" y="2519363"/>
          <p14:tracePt t="35970" x="1905000" y="2527300"/>
          <p14:tracePt t="35977" x="1905000" y="2535238"/>
          <p14:tracePt t="35985" x="1905000" y="2543175"/>
          <p14:tracePt t="35992" x="1905000" y="2551113"/>
          <p14:tracePt t="36001" x="1905000" y="2559050"/>
          <p14:tracePt t="36007" x="1905000" y="2566988"/>
          <p14:tracePt t="36015" x="1912938" y="2584450"/>
          <p14:tracePt t="36030" x="1912938" y="2592388"/>
          <p14:tracePt t="36113" x="1920875" y="2592388"/>
          <p14:tracePt t="36120" x="1928813" y="2592388"/>
          <p14:tracePt t="36127" x="1936750" y="2592388"/>
          <p14:tracePt t="36135" x="1952625" y="2592388"/>
          <p14:tracePt t="36142" x="1968500" y="2592388"/>
          <p14:tracePt t="36150" x="1984375" y="2592388"/>
          <p14:tracePt t="36157" x="1992313" y="2592388"/>
          <p14:tracePt t="36165" x="2008188" y="2592388"/>
          <p14:tracePt t="36173" x="2025650" y="2592388"/>
          <p14:tracePt t="36180" x="2041525" y="2592388"/>
          <p14:tracePt t="36195" x="2049463" y="2592388"/>
          <p14:tracePt t="36210" x="2057400" y="2592388"/>
          <p14:tracePt t="36705" x="2065338" y="2592388"/>
          <p14:tracePt t="36714" x="2073275" y="2592388"/>
          <p14:tracePt t="36720" x="2081213" y="2592388"/>
          <p14:tracePt t="36729" x="2089150" y="2592388"/>
          <p14:tracePt t="36736" x="2097088" y="2592388"/>
          <p14:tracePt t="36742" x="2105025" y="2592388"/>
          <p14:tracePt t="36752" x="2112963" y="2600325"/>
          <p14:tracePt t="36765" x="2120900" y="2600325"/>
          <p14:tracePt t="36773" x="2128838" y="2600325"/>
          <p14:tracePt t="36790" x="2136775" y="2600325"/>
          <p14:tracePt t="37688" x="2144713" y="2600325"/>
          <p14:tracePt t="37695" x="2168525" y="2600325"/>
          <p14:tracePt t="37703" x="2224088" y="2608263"/>
          <p14:tracePt t="37711" x="2255838" y="2608263"/>
          <p14:tracePt t="37720" x="2295525" y="2616200"/>
          <p14:tracePt t="37725" x="2351088" y="2624138"/>
          <p14:tracePt t="37735" x="2400300" y="2632075"/>
          <p14:tracePt t="37740" x="2439988" y="2632075"/>
          <p14:tracePt t="37751" x="2463800" y="2632075"/>
          <p14:tracePt t="37756" x="2487613" y="2632075"/>
          <p14:tracePt t="37764" x="2503488" y="2632075"/>
          <p14:tracePt t="39870" x="2519363" y="2632075"/>
          <p14:tracePt t="39877" x="2535238" y="2624138"/>
          <p14:tracePt t="39901" x="2574925" y="2616200"/>
          <p14:tracePt t="39908" x="2590800" y="2616200"/>
          <p14:tracePt t="39917" x="2606675" y="2616200"/>
          <p14:tracePt t="39924" x="2630488" y="2616200"/>
          <p14:tracePt t="39933" x="2638425" y="2608263"/>
          <p14:tracePt t="39938" x="2646363" y="2608263"/>
          <p14:tracePt t="39946" x="2662238" y="2608263"/>
          <p14:tracePt t="39959" x="2670175" y="2608263"/>
          <p14:tracePt t="40140" x="2678113" y="2608263"/>
          <p14:tracePt t="40163" x="2686050" y="2608263"/>
          <p14:tracePt t="40177" x="2693988" y="2608263"/>
          <p14:tracePt t="40185" x="2701925" y="2608263"/>
          <p14:tracePt t="40201" x="2717800" y="2608263"/>
          <p14:tracePt t="40207" x="2725738" y="2608263"/>
          <p14:tracePt t="40215" x="2733675" y="2608263"/>
          <p14:tracePt t="40222" x="2751138" y="2608263"/>
          <p14:tracePt t="40231" x="2759075" y="2608263"/>
          <p14:tracePt t="40237" x="2774950" y="2608263"/>
          <p14:tracePt t="40253" x="2790825" y="2608263"/>
          <p14:tracePt t="40267" x="2798763" y="2608263"/>
          <p14:tracePt t="40283" x="2806700" y="2608263"/>
          <p14:tracePt t="40305" x="2814638" y="2608263"/>
          <p14:tracePt t="40335" x="2822575" y="2608263"/>
          <p14:tracePt t="40635" x="2830513" y="2608263"/>
          <p14:tracePt t="40642" x="2862263" y="2608263"/>
          <p14:tracePt t="40650" x="2886075" y="2608263"/>
          <p14:tracePt t="40657" x="2901950" y="2608263"/>
          <p14:tracePt t="40665" x="2925763" y="2608263"/>
          <p14:tracePt t="40672" x="2949575" y="2600325"/>
          <p14:tracePt t="40680" x="2965450" y="2600325"/>
          <p14:tracePt t="40688" x="2989263" y="2600325"/>
          <p14:tracePt t="40695" x="3005138" y="2592388"/>
          <p14:tracePt t="40702" x="3013075" y="2592388"/>
          <p14:tracePt t="40710" x="3021013" y="2592388"/>
          <p14:tracePt t="46983" x="2957513" y="2592388"/>
          <p14:tracePt t="46985" x="2846388" y="2584450"/>
          <p14:tracePt t="46987" x="2822575" y="2584450"/>
          <p14:tracePt t="46988" x="2782888" y="2584450"/>
          <p14:tracePt t="46997" x="2751138" y="2566988"/>
          <p14:tracePt t="47004" x="2725738" y="2559050"/>
          <p14:tracePt t="47013" x="2709863" y="2551113"/>
          <p14:tracePt t="47019" x="2686050" y="2543175"/>
          <p14:tracePt t="47027" x="2670175" y="2543175"/>
          <p14:tracePt t="47033" x="2662238" y="2535238"/>
          <p14:tracePt t="47043" x="2654300" y="2527300"/>
          <p14:tracePt t="47048" x="2646363" y="2527300"/>
          <p14:tracePt t="47057" x="2638425" y="2527300"/>
          <p14:tracePt t="47071" x="2630488" y="2527300"/>
          <p14:tracePt t="47078" x="2622550" y="2527300"/>
          <p14:tracePt t="47085" x="2614613" y="2527300"/>
          <p14:tracePt t="47117" x="2614613" y="2535238"/>
          <p14:tracePt t="47124" x="2606675" y="2543175"/>
          <p14:tracePt t="47138" x="2606675" y="2551113"/>
          <p14:tracePt t="47146" x="2606675" y="2559050"/>
          <p14:tracePt t="47258" x="2598738" y="2559050"/>
          <p14:tracePt t="47266" x="2590800" y="2559050"/>
          <p14:tracePt t="47274" x="2582863" y="2559050"/>
          <p14:tracePt t="47281" x="2566988" y="2559050"/>
          <p14:tracePt t="47288" x="2543175" y="2551113"/>
          <p14:tracePt t="47296" x="2495550" y="2543175"/>
          <p14:tracePt t="47303" x="2439988" y="2535238"/>
          <p14:tracePt t="47311" x="2392363" y="2527300"/>
          <p14:tracePt t="47318" x="2311400" y="2519363"/>
          <p14:tracePt t="47326" x="2247900" y="2519363"/>
          <p14:tracePt t="47334" x="2192338" y="2519363"/>
          <p14:tracePt t="47342" x="2152650" y="2519363"/>
          <p14:tracePt t="47348" x="2120900" y="2519363"/>
          <p14:tracePt t="47356" x="2112963" y="2519363"/>
          <p14:tracePt t="47363" x="2105025" y="2519363"/>
          <p14:tracePt t="47468" x="2112963" y="2519363"/>
          <p14:tracePt t="47477" x="2128838" y="2527300"/>
          <p14:tracePt t="47483" x="2152650" y="2535238"/>
          <p14:tracePt t="47491" x="2192338" y="2551113"/>
          <p14:tracePt t="47498" x="2247900" y="2559050"/>
          <p14:tracePt t="47506" x="2295525" y="2566988"/>
          <p14:tracePt t="47513" x="2366963" y="2576513"/>
          <p14:tracePt t="47521" x="2392363" y="2576513"/>
          <p14:tracePt t="47528" x="2463800" y="2584450"/>
          <p14:tracePt t="47535" x="2511425" y="2584450"/>
          <p14:tracePt t="47544" x="2559050" y="2584450"/>
          <p14:tracePt t="47550" x="2606675" y="2584450"/>
          <p14:tracePt t="47558" x="2630488" y="2584450"/>
          <p14:tracePt t="47566" x="2654300" y="2584450"/>
          <p14:tracePt t="47574" x="2662238" y="2584450"/>
          <p14:tracePt t="47581" x="2678113" y="2584450"/>
          <p14:tracePt t="47589" x="2686050" y="2576513"/>
          <p14:tracePt t="47603" x="2693988" y="2566988"/>
          <p14:tracePt t="47618" x="2701925" y="2559050"/>
          <p14:tracePt t="47633" x="2701925" y="2543175"/>
          <p14:tracePt t="47641" x="2709863" y="2535238"/>
          <p14:tracePt t="47648" x="2717800" y="2519363"/>
          <p14:tracePt t="47656" x="2741613" y="2495550"/>
          <p14:tracePt t="47663" x="2759075" y="2479675"/>
          <p14:tracePt t="47671" x="2774950" y="2471738"/>
          <p14:tracePt t="47678" x="2790825" y="2455863"/>
          <p14:tracePt t="47685" x="2822575" y="2447925"/>
          <p14:tracePt t="47694" x="2846388" y="2432050"/>
          <p14:tracePt t="47700" x="2870200" y="2424113"/>
          <p14:tracePt t="47708" x="2909888" y="2408238"/>
          <p14:tracePt t="47715" x="2949575" y="2400300"/>
          <p14:tracePt t="47724" x="2997200" y="2400300"/>
          <p14:tracePt t="47730" x="3036888" y="2392363"/>
          <p14:tracePt t="47738" x="3100388" y="2384425"/>
          <p14:tracePt t="47745" x="3181350" y="2384425"/>
          <p14:tracePt t="47753" x="3260725" y="2376488"/>
          <p14:tracePt t="47761" x="3355975" y="2368550"/>
          <p14:tracePt t="47768" x="3459163" y="2352675"/>
          <p14:tracePt t="47776" x="3532188" y="2336800"/>
          <p14:tracePt t="47783" x="3635375" y="2328863"/>
          <p14:tracePt t="47791" x="3746500" y="2320925"/>
          <p14:tracePt t="47798" x="3859213" y="2312988"/>
          <p14:tracePt t="47806" x="3978275" y="2297113"/>
          <p14:tracePt t="47813" x="4097338" y="2289175"/>
          <p14:tracePt t="47821" x="4225925" y="2289175"/>
          <p14:tracePt t="47828" x="4352925" y="2289175"/>
          <p14:tracePt t="47835" x="4440238" y="2289175"/>
          <p14:tracePt t="47843" x="4543425" y="2289175"/>
          <p14:tracePt t="47850" x="4632325" y="2281238"/>
          <p14:tracePt t="47858" x="4719638" y="2265363"/>
          <p14:tracePt t="47866" x="4791075" y="2249488"/>
          <p14:tracePt t="47874" x="4870450" y="2224088"/>
          <p14:tracePt t="47880" x="4926013" y="2208213"/>
          <p14:tracePt t="47888" x="5006975" y="2184400"/>
          <p14:tracePt t="47896" x="5078413" y="2152650"/>
          <p14:tracePt t="47909" x="5157788" y="2136775"/>
          <p14:tracePt t="47912" x="5245100" y="2120900"/>
          <p14:tracePt t="47920" x="5341938" y="2112963"/>
          <p14:tracePt t="47927" x="5429250" y="2097088"/>
          <p14:tracePt t="47933" x="5524500" y="2089150"/>
          <p14:tracePt t="47941" x="5588000" y="2081213"/>
          <p14:tracePt t="47949" x="5676900" y="2073275"/>
          <p14:tracePt t="47956" x="5748338" y="2065338"/>
          <p14:tracePt t="47963" x="5811838" y="2049463"/>
          <p14:tracePt t="47971" x="5867400" y="2049463"/>
          <p14:tracePt t="47977" x="5891213" y="2041525"/>
          <p14:tracePt t="47986" x="5899150" y="2033588"/>
          <p14:tracePt t="47993" x="5922963" y="2033588"/>
          <p14:tracePt t="48000" x="5938838" y="2033588"/>
          <p14:tracePt t="48008" x="5962650" y="2025650"/>
          <p14:tracePt t="48016" x="5970588" y="2025650"/>
          <p14:tracePt t="48024" x="5986463" y="2025650"/>
          <p14:tracePt t="48031" x="6002338" y="2017713"/>
          <p14:tracePt t="48038" x="6010275" y="2001838"/>
          <p14:tracePt t="48045" x="6018213" y="2001838"/>
          <p14:tracePt t="48053" x="6026150" y="1985963"/>
          <p14:tracePt t="48060" x="6034088" y="1978025"/>
          <p14:tracePt t="48068" x="6034088" y="1970088"/>
          <p14:tracePt t="48076" x="6034088" y="1954213"/>
          <p14:tracePt t="48091" x="6034088" y="1946275"/>
          <p14:tracePt t="48098" x="6034088" y="1930400"/>
          <p14:tracePt t="48105" x="6034088" y="1922463"/>
          <p14:tracePt t="48113" x="6026150" y="1914525"/>
          <p14:tracePt t="48121" x="6018213" y="1898650"/>
          <p14:tracePt t="48128" x="6002338" y="1881188"/>
          <p14:tracePt t="48136" x="5978525" y="1873250"/>
          <p14:tracePt t="48143" x="5954713" y="1865313"/>
          <p14:tracePt t="48150" x="5907088" y="1849438"/>
          <p14:tracePt t="48158" x="5851525" y="1841500"/>
          <p14:tracePt t="48166" x="5795963" y="1841500"/>
          <p14:tracePt t="48174" x="5732463" y="1833563"/>
          <p14:tracePt t="48181" x="5667375" y="1833563"/>
          <p14:tracePt t="48188" x="5611813" y="1833563"/>
          <p14:tracePt t="48196" x="5580063" y="1833563"/>
          <p14:tracePt t="48203" x="5540375" y="1833563"/>
          <p14:tracePt t="48210" x="5492750" y="1833563"/>
          <p14:tracePt t="48218" x="5461000" y="1841500"/>
          <p14:tracePt t="48226" x="5445125" y="1841500"/>
          <p14:tracePt t="48233" x="5429250" y="1849438"/>
          <p14:tracePt t="48241" x="5429250" y="1857375"/>
          <p14:tracePt t="48271" x="5429250" y="1865313"/>
          <p14:tracePt t="48310" x="5429250" y="1873250"/>
          <p14:tracePt t="48316" x="5437188" y="1873250"/>
          <p14:tracePt t="48338" x="5437188" y="1881188"/>
          <p14:tracePt t="48346" x="5445125" y="1890713"/>
          <p14:tracePt t="48368" x="5445125" y="1898650"/>
          <p14:tracePt t="48391" x="5445125" y="1906588"/>
          <p14:tracePt t="48398" x="5445125" y="1914525"/>
          <p14:tracePt t="48406" x="5445125" y="1922463"/>
          <p14:tracePt t="48421" x="5445125" y="1930400"/>
          <p14:tracePt t="48428" x="5445125" y="1938338"/>
          <p14:tracePt t="48435" x="5437188" y="1946275"/>
          <p14:tracePt t="48443" x="5429250" y="1962150"/>
          <p14:tracePt t="48450" x="5421313" y="1962150"/>
          <p14:tracePt t="48459" x="5413375" y="1978025"/>
          <p14:tracePt t="48465" x="5405438" y="1985963"/>
          <p14:tracePt t="48474" x="5389563" y="1993900"/>
          <p14:tracePt t="48825" x="5341938" y="2017713"/>
          <p14:tracePt t="48833" x="5245100" y="2089150"/>
          <p14:tracePt t="48841" x="5165725" y="2152650"/>
          <p14:tracePt t="48848" x="5046663" y="2273300"/>
          <p14:tracePt t="48856" x="4822825" y="2447925"/>
          <p14:tracePt t="48863" x="4576763" y="2671763"/>
          <p14:tracePt t="48870" x="4305300" y="2909888"/>
          <p14:tracePt t="48878" x="4105275" y="3070225"/>
          <p14:tracePt t="48886" x="3833813" y="3278188"/>
          <p14:tracePt t="48893" x="3603625" y="3429000"/>
          <p14:tracePt t="48901" x="3371850" y="3548063"/>
          <p14:tracePt t="48910" x="3205163" y="3636963"/>
          <p14:tracePt t="48916" x="3052763" y="3676650"/>
          <p14:tracePt t="48924" x="2957513" y="3692525"/>
          <p14:tracePt t="48931" x="2894013" y="3700463"/>
          <p14:tracePt t="48939" x="2854325" y="3700463"/>
          <p14:tracePt t="48946" x="2814638" y="3700463"/>
          <p14:tracePt t="48953" x="2767013" y="3700463"/>
          <p14:tracePt t="48960" x="2733675" y="3692525"/>
          <p14:tracePt t="48967" x="2686050" y="3676650"/>
          <p14:tracePt t="48976" x="2654300" y="3660775"/>
          <p14:tracePt t="48983" x="2622550" y="3644900"/>
          <p14:tracePt t="48990" x="2590800" y="3629025"/>
          <p14:tracePt t="48999" x="2551113" y="3629025"/>
          <p14:tracePt t="49007" x="2511425" y="3605213"/>
          <p14:tracePt t="49013" x="2463800" y="3595688"/>
          <p14:tracePt t="49021" x="2408238" y="3571875"/>
          <p14:tracePt t="49028" x="2359025" y="3563938"/>
          <p14:tracePt t="49036" x="2327275" y="3556000"/>
          <p14:tracePt t="49043" x="2295525" y="3556000"/>
          <p14:tracePt t="49051" x="2271713" y="3548063"/>
          <p14:tracePt t="49058" x="2239963" y="3548063"/>
          <p14:tracePt t="49066" x="2208213" y="3540125"/>
          <p14:tracePt t="49073" x="2184400" y="3540125"/>
          <p14:tracePt t="49081" x="2160588" y="3540125"/>
          <p14:tracePt t="49088" x="2144713" y="3540125"/>
          <p14:tracePt t="49096" x="2112963" y="3532188"/>
          <p14:tracePt t="49103" x="2049463" y="3532188"/>
          <p14:tracePt t="49110" x="1992313" y="3524250"/>
          <p14:tracePt t="49118" x="1936750" y="3508375"/>
          <p14:tracePt t="49126" x="1881188" y="3492500"/>
          <p14:tracePt t="49133" x="1841500" y="3492500"/>
          <p14:tracePt t="49140" x="1793875" y="3484563"/>
          <p14:tracePt t="49148" x="1746250" y="3476625"/>
          <p14:tracePt t="49156" x="1714500" y="3460750"/>
          <p14:tracePt t="49163" x="1690688" y="3444875"/>
          <p14:tracePt t="49172" x="1666875" y="3436938"/>
          <p14:tracePt t="49178" x="1641475" y="3429000"/>
          <p14:tracePt t="49186" x="1625600" y="3413125"/>
          <p14:tracePt t="49193" x="1609725" y="3405188"/>
          <p14:tracePt t="49201" x="1585913" y="3397250"/>
          <p14:tracePt t="49208" x="1562100" y="3389313"/>
          <p14:tracePt t="49216" x="1530350" y="3381375"/>
          <p14:tracePt t="49223" x="1506538" y="3365500"/>
          <p14:tracePt t="49231" x="1482725" y="3357563"/>
          <p14:tracePt t="49238" x="1458913" y="3357563"/>
          <p14:tracePt t="49246" x="1450975" y="3357563"/>
          <p14:tracePt t="49365" x="1482725" y="3341688"/>
          <p14:tracePt t="49373" x="1506538" y="3341688"/>
          <p14:tracePt t="49380" x="1538288" y="3341688"/>
          <p14:tracePt t="49389" x="1585913" y="3341688"/>
          <p14:tracePt t="49395" x="1633538" y="3341688"/>
          <p14:tracePt t="49403" x="1690688" y="3341688"/>
          <p14:tracePt t="49410" x="1730375" y="3341688"/>
          <p14:tracePt t="49418" x="1793875" y="3341688"/>
          <p14:tracePt t="49426" x="1857375" y="3341688"/>
          <p14:tracePt t="49433" x="1928813" y="3341688"/>
          <p14:tracePt t="49441" x="2008188" y="3341688"/>
          <p14:tracePt t="49448" x="2081213" y="3341688"/>
          <p14:tracePt t="49457" x="2136775" y="3341688"/>
          <p14:tracePt t="49463" x="2200275" y="3341688"/>
          <p14:tracePt t="49471" x="2247900" y="3341688"/>
          <p14:tracePt t="49478" x="2311400" y="3341688"/>
          <p14:tracePt t="49485" x="2384425" y="3341688"/>
          <p14:tracePt t="49493" x="2432050" y="3341688"/>
          <p14:tracePt t="49501" x="2479675" y="3341688"/>
          <p14:tracePt t="49509" x="2519363" y="3341688"/>
          <p14:tracePt t="49515" x="2551113" y="3341688"/>
          <p14:tracePt t="49523" x="2598738" y="3341688"/>
          <p14:tracePt t="49531" x="2638425" y="3341688"/>
          <p14:tracePt t="49538" x="2670175" y="3341688"/>
          <p14:tracePt t="49546" x="2701925" y="3341688"/>
          <p14:tracePt t="49553" x="2751138" y="3341688"/>
          <p14:tracePt t="49562" x="2774950" y="3341688"/>
          <p14:tracePt t="49568" x="2814638" y="3341688"/>
          <p14:tracePt t="49576" x="2870200" y="3341688"/>
          <p14:tracePt t="49583" x="2909888" y="3341688"/>
          <p14:tracePt t="49591" x="2973388" y="3341688"/>
          <p14:tracePt t="49598" x="3013075" y="3341688"/>
          <p14:tracePt t="49606" x="3076575" y="3341688"/>
          <p14:tracePt t="49613" x="3141663" y="3341688"/>
          <p14:tracePt t="49621" x="3189288" y="3341688"/>
          <p14:tracePt t="49628" x="3244850" y="3341688"/>
          <p14:tracePt t="49635" x="3308350" y="3341688"/>
          <p14:tracePt t="49643" x="3340100" y="3341688"/>
          <p14:tracePt t="49651" x="3379788" y="3341688"/>
          <p14:tracePt t="49659" x="3427413" y="3341688"/>
          <p14:tracePt t="49665" x="3451225" y="3341688"/>
          <p14:tracePt t="49673" x="3484563" y="3341688"/>
          <p14:tracePt t="49680" x="3508375" y="3341688"/>
          <p14:tracePt t="49690" x="3516313" y="3341688"/>
          <p14:tracePt t="49696" x="3532188" y="3333750"/>
          <p14:tracePt t="49703" x="3540125" y="3333750"/>
          <p14:tracePt t="49710" x="3563938" y="3333750"/>
          <p14:tracePt t="49718" x="3571875" y="3333750"/>
          <p14:tracePt t="49725" x="3587750" y="3325813"/>
          <p14:tracePt t="49733" x="3595688" y="3325813"/>
          <p14:tracePt t="49741" x="3611563" y="3317875"/>
          <p14:tracePt t="49747" x="3627438" y="3317875"/>
          <p14:tracePt t="49755" x="3643313" y="3309938"/>
          <p14:tracePt t="49763" x="3659188" y="3309938"/>
          <p14:tracePt t="49772" x="3675063" y="3302000"/>
          <p14:tracePt t="49778" x="3690938" y="3294063"/>
          <p14:tracePt t="49785" x="3714750" y="3286125"/>
          <p14:tracePt t="49793" x="3722688" y="3286125"/>
          <p14:tracePt t="49801" x="3746500" y="3270250"/>
          <p14:tracePt t="49808" x="3762375" y="3270250"/>
          <p14:tracePt t="49816" x="3778250" y="3262313"/>
          <p14:tracePt t="49823" x="3794125" y="3262313"/>
          <p14:tracePt t="49831" x="3802063" y="3252788"/>
          <p14:tracePt t="49838" x="3817938" y="3244850"/>
          <p14:tracePt t="49846" x="3833813" y="3236913"/>
          <p14:tracePt t="49853" x="3859213" y="3236913"/>
          <p14:tracePt t="49861" x="3867150" y="3228975"/>
          <p14:tracePt t="49868" x="3890963" y="3221038"/>
          <p14:tracePt t="49876" x="3898900" y="3221038"/>
          <p14:tracePt t="49891" x="3914775" y="3221038"/>
          <p14:tracePt t="49898" x="3922713" y="3213100"/>
          <p14:tracePt t="49906" x="3930650" y="3213100"/>
          <p14:tracePt t="49913" x="3938588" y="3213100"/>
          <p14:tracePt t="49928" x="3946525" y="3205163"/>
          <p14:tracePt t="49935" x="3954463" y="3205163"/>
          <p14:tracePt t="49943" x="3970338" y="3205163"/>
          <p14:tracePt t="49951" x="3978275" y="3197225"/>
          <p14:tracePt t="49960" x="3986213" y="3197225"/>
          <p14:tracePt t="49966" x="4002088" y="3189288"/>
          <p14:tracePt t="49973" x="4025900" y="3189288"/>
          <p14:tracePt t="49981" x="4033838" y="3189288"/>
          <p14:tracePt t="49988" x="4049713" y="3181350"/>
          <p14:tracePt t="49996" x="4057650" y="3181350"/>
          <p14:tracePt t="50002" x="4073525" y="3181350"/>
          <p14:tracePt t="50010" x="4089400" y="3173413"/>
          <p14:tracePt t="50018" x="4097338" y="3173413"/>
          <p14:tracePt t="50025" x="4105275" y="3173413"/>
          <p14:tracePt t="50033" x="4129088" y="3173413"/>
          <p14:tracePt t="50041" x="4137025" y="3173413"/>
          <p14:tracePt t="50056" x="4152900" y="3173413"/>
          <p14:tracePt t="50063" x="4160838" y="3173413"/>
          <p14:tracePt t="50071" x="4168775" y="3173413"/>
          <p14:tracePt t="50085" x="4176713" y="3173413"/>
          <p14:tracePt t="50116" x="4184650" y="3173413"/>
          <p14:tracePt t="52118" x="4160838" y="3173413"/>
          <p14:tracePt t="52125" x="4137025" y="3173413"/>
          <p14:tracePt t="52134" x="4089400" y="3173413"/>
          <p14:tracePt t="52141" x="4033838" y="3181350"/>
          <p14:tracePt t="52148" x="3970338" y="3189288"/>
          <p14:tracePt t="52158" x="3898900" y="3197225"/>
          <p14:tracePt t="52163" x="3825875" y="3213100"/>
          <p14:tracePt t="52171" x="3762375" y="3221038"/>
          <p14:tracePt t="52179" x="3714750" y="3236913"/>
          <p14:tracePt t="52186" x="3683000" y="3244850"/>
          <p14:tracePt t="52193" x="3651250" y="3252788"/>
          <p14:tracePt t="52206" x="3627438" y="3262313"/>
          <p14:tracePt t="52209" x="3603625" y="3262313"/>
          <p14:tracePt t="52217" x="3579813" y="3262313"/>
          <p14:tracePt t="52224" x="3563938" y="3262313"/>
          <p14:tracePt t="52230" x="3540125" y="3262313"/>
          <p14:tracePt t="52238" x="3508375" y="3262313"/>
          <p14:tracePt t="52246" x="3467100" y="3262313"/>
          <p14:tracePt t="52254" x="3395663" y="3252788"/>
          <p14:tracePt t="52261" x="3348038" y="3244850"/>
          <p14:tracePt t="52268" x="3276600" y="3228975"/>
          <p14:tracePt t="52275" x="3228975" y="3228975"/>
          <p14:tracePt t="52283" x="3173413" y="3221038"/>
          <p14:tracePt t="52290" x="3125788" y="3221038"/>
          <p14:tracePt t="52298" x="3092450" y="3221038"/>
          <p14:tracePt t="52306" x="3060700" y="3221038"/>
          <p14:tracePt t="52313" x="3052763" y="3221038"/>
          <p14:tracePt t="52321" x="3036888" y="3221038"/>
          <p14:tracePt t="52328" x="3028950" y="3221038"/>
          <p14:tracePt t="52343" x="3021013" y="3221038"/>
          <p14:tracePt t="52351" x="3013075" y="3221038"/>
          <p14:tracePt t="52366" x="3005138" y="3221038"/>
          <p14:tracePt t="52373" x="3005138" y="3213100"/>
          <p14:tracePt t="52381" x="2989263" y="3205163"/>
          <p14:tracePt t="52389" x="2981325" y="3197225"/>
          <p14:tracePt t="52396" x="2957513" y="3173413"/>
          <p14:tracePt t="52403" x="2933700" y="3165475"/>
          <p14:tracePt t="52411" x="2909888" y="3149600"/>
          <p14:tracePt t="52418" x="2886075" y="3141663"/>
          <p14:tracePt t="52425" x="2862263" y="3125788"/>
          <p14:tracePt t="52434" x="2846388" y="3117850"/>
          <p14:tracePt t="52440" x="2830513" y="3117850"/>
          <p14:tracePt t="52448" x="2830513" y="3109913"/>
          <p14:tracePt t="52456" x="2814638" y="3101975"/>
          <p14:tracePt t="52463" x="2806700" y="3101975"/>
          <p14:tracePt t="52471" x="2798763" y="3101975"/>
          <p14:tracePt t="52478" x="2782888" y="3094038"/>
          <p14:tracePt t="52486" x="2774950" y="3094038"/>
          <p14:tracePt t="52493" x="2767013" y="3094038"/>
          <p14:tracePt t="52501" x="2751138" y="3086100"/>
          <p14:tracePt t="52516" x="2741613" y="3086100"/>
          <p14:tracePt t="52523" x="2725738" y="3086100"/>
          <p14:tracePt t="52531" x="2717800" y="3086100"/>
          <p14:tracePt t="52538" x="2701925" y="3086100"/>
          <p14:tracePt t="52545" x="2686050" y="3086100"/>
          <p14:tracePt t="52554" x="2670175" y="3086100"/>
          <p14:tracePt t="52560" x="2646363" y="3086100"/>
          <p14:tracePt t="52568" x="2622550" y="3086100"/>
          <p14:tracePt t="52575" x="2598738" y="3086100"/>
          <p14:tracePt t="52583" x="2574925" y="3086100"/>
          <p14:tracePt t="52591" x="2551113" y="3086100"/>
          <p14:tracePt t="52598" x="2527300" y="3086100"/>
          <p14:tracePt t="52608" x="2519363" y="3094038"/>
          <p14:tracePt t="52695" x="2511425" y="3094038"/>
          <p14:tracePt t="52718" x="2503488" y="3094038"/>
          <p14:tracePt t="52725" x="2503488" y="3086100"/>
          <p14:tracePt t="52740" x="2495550" y="3070225"/>
          <p14:tracePt t="52763" x="2495550" y="3062288"/>
          <p14:tracePt t="52787" x="2495550" y="3054350"/>
          <p14:tracePt t="52808" x="2495550" y="3046413"/>
          <p14:tracePt t="52831" x="2495550" y="3038475"/>
          <p14:tracePt t="52846" x="2495550" y="3030538"/>
          <p14:tracePt t="52861" x="2495550" y="3014663"/>
          <p14:tracePt t="52876" x="2503488" y="3006725"/>
          <p14:tracePt t="52883" x="2511425" y="2998788"/>
          <p14:tracePt t="52890" x="2519363" y="2990850"/>
          <p14:tracePt t="52898" x="2527300" y="2974975"/>
          <p14:tracePt t="52922" x="2551113" y="2959100"/>
          <p14:tracePt t="52936" x="2559050" y="2959100"/>
          <p14:tracePt t="52943" x="2566988" y="2951163"/>
          <p14:tracePt t="52950" x="2574925" y="2951163"/>
          <p14:tracePt t="52958" x="2582863" y="2951163"/>
          <p14:tracePt t="52967" x="2590800" y="2943225"/>
          <p14:tracePt t="52973" x="2598738" y="2935288"/>
          <p14:tracePt t="52981" x="2606675" y="2935288"/>
          <p14:tracePt t="52989" x="2622550" y="2927350"/>
          <p14:tracePt t="52995" x="2638425" y="2909888"/>
          <p14:tracePt t="53004" x="2654300" y="2909888"/>
          <p14:tracePt t="53011" x="2678113" y="2901950"/>
          <p14:tracePt t="53018" x="2709863" y="2901950"/>
          <p14:tracePt t="53026" x="2725738" y="2901950"/>
          <p14:tracePt t="53033" x="2767013" y="2901950"/>
          <p14:tracePt t="53040" x="2822575" y="2901950"/>
          <p14:tracePt t="53048" x="2870200" y="2909888"/>
          <p14:tracePt t="53056" x="2901950" y="2919413"/>
          <p14:tracePt t="53062" x="2925763" y="2927350"/>
          <p14:tracePt t="53070" x="2949575" y="2927350"/>
          <p14:tracePt t="53077" x="2957513" y="2935288"/>
          <p14:tracePt t="53130" x="2957513" y="2943225"/>
          <p14:tracePt t="53138" x="2957513" y="2951163"/>
          <p14:tracePt t="53153" x="2949575" y="2967038"/>
          <p14:tracePt t="53161" x="2933700" y="2998788"/>
          <p14:tracePt t="53168" x="2909888" y="3022600"/>
          <p14:tracePt t="53175" x="2870200" y="3054350"/>
          <p14:tracePt t="53183" x="2846388" y="3070225"/>
          <p14:tracePt t="53190" x="2814638" y="3086100"/>
          <p14:tracePt t="53198" x="2790825" y="3101975"/>
          <p14:tracePt t="53206" x="2767013" y="3109913"/>
          <p14:tracePt t="53213" x="2733675" y="3133725"/>
          <p14:tracePt t="53221" x="2709863" y="3141663"/>
          <p14:tracePt t="53228" x="2686050" y="3149600"/>
          <p14:tracePt t="53237" x="2662238" y="3165475"/>
          <p14:tracePt t="53243" x="2646363" y="3173413"/>
          <p14:tracePt t="53250" x="2630488" y="3173413"/>
          <p14:tracePt t="53258" x="2614613" y="3181350"/>
          <p14:tracePt t="53265" x="2598738" y="3181350"/>
          <p14:tracePt t="53273" x="2582863" y="3181350"/>
          <p14:tracePt t="53280" x="2566988" y="3181350"/>
          <p14:tracePt t="53288" x="2559050" y="3181350"/>
          <p14:tracePt t="53296" x="2527300" y="3181350"/>
          <p14:tracePt t="53304" x="2519363" y="3181350"/>
          <p14:tracePt t="53311" x="2495550" y="3173413"/>
          <p14:tracePt t="53318" x="2487613" y="3165475"/>
          <p14:tracePt t="53326" x="2471738" y="3141663"/>
          <p14:tracePt t="53333" x="2455863" y="3133725"/>
          <p14:tracePt t="53340" x="2439988" y="3117850"/>
          <p14:tracePt t="53348" x="2432050" y="3117850"/>
          <p14:tracePt t="53356" x="2424113" y="3101975"/>
          <p14:tracePt t="53363" x="2416175" y="3101975"/>
          <p14:tracePt t="53371" x="2416175" y="3094038"/>
          <p14:tracePt t="53453" x="2424113" y="3086100"/>
          <p14:tracePt t="53461" x="2432050" y="3086100"/>
          <p14:tracePt t="53470" x="2439988" y="3086100"/>
          <p14:tracePt t="53475" x="2447925" y="3086100"/>
          <p14:tracePt t="53483" x="2455863" y="3086100"/>
          <p14:tracePt t="53498" x="2463800" y="3086100"/>
          <p14:tracePt t="53513" x="2471738" y="3086100"/>
          <p14:tracePt t="53588" x="2479675" y="3086100"/>
          <p14:tracePt t="53596" x="2479675" y="3094038"/>
          <p14:tracePt t="53611" x="2495550" y="3109913"/>
          <p14:tracePt t="53619" x="2503488" y="3109913"/>
          <p14:tracePt t="53625" x="2519363" y="3133725"/>
          <p14:tracePt t="53633" x="2559050" y="3141663"/>
          <p14:tracePt t="53640" x="2606675" y="3165475"/>
          <p14:tracePt t="53648" x="2662238" y="3181350"/>
          <p14:tracePt t="53656" x="2733675" y="3213100"/>
          <p14:tracePt t="53663" x="2838450" y="3236913"/>
          <p14:tracePt t="53672" x="2941638" y="3262313"/>
          <p14:tracePt t="53678" x="3044825" y="3286125"/>
          <p14:tracePt t="53686" x="3157538" y="3309938"/>
          <p14:tracePt t="53693" x="3228975" y="3317875"/>
          <p14:tracePt t="53701" x="3316288" y="3325813"/>
          <p14:tracePt t="53708" x="3379788" y="3325813"/>
          <p14:tracePt t="53716" x="3451225" y="3325813"/>
          <p14:tracePt t="53723" x="3532188" y="3325813"/>
          <p14:tracePt t="53731" x="3595688" y="3325813"/>
          <p14:tracePt t="53738" x="3659188" y="3325813"/>
          <p14:tracePt t="53745" x="3730625" y="3325813"/>
          <p14:tracePt t="53753" x="3786188" y="3309938"/>
          <p14:tracePt t="53761" x="3859213" y="3286125"/>
          <p14:tracePt t="53768" x="3930650" y="3252788"/>
          <p14:tracePt t="53776" x="4002088" y="3213100"/>
          <p14:tracePt t="53783" x="4057650" y="3189288"/>
          <p14:tracePt t="53790" x="4129088" y="3157538"/>
          <p14:tracePt t="53798" x="4192588" y="3133725"/>
          <p14:tracePt t="53805" x="4273550" y="3109913"/>
          <p14:tracePt t="53814" x="4337050" y="3078163"/>
          <p14:tracePt t="53822" x="4424363" y="3062288"/>
          <p14:tracePt t="53829" x="4487863" y="3054350"/>
          <p14:tracePt t="53836" x="4543425" y="3054350"/>
          <p14:tracePt t="53843" x="4576763" y="3054350"/>
          <p14:tracePt t="53851" x="4608513" y="3054350"/>
          <p14:tracePt t="53858" x="4632325" y="3054350"/>
          <p14:tracePt t="53865" x="4656138" y="3054350"/>
          <p14:tracePt t="53873" x="4672013" y="3062288"/>
          <p14:tracePt t="53888" x="4687888" y="3062288"/>
          <p14:tracePt t="53889" x="4703763" y="3062288"/>
          <p14:tracePt t="53896" x="4711700" y="3070225"/>
          <p14:tracePt t="53903" x="4719638" y="3078163"/>
          <p14:tracePt t="53910" x="4735513" y="3078163"/>
          <p14:tracePt t="53926" x="4743450" y="3086100"/>
          <p14:tracePt t="53933" x="4759325" y="3086100"/>
          <p14:tracePt t="53940" x="4759325" y="3094038"/>
          <p14:tracePt t="53948" x="4767263" y="3094038"/>
          <p14:tracePt t="54008" x="4775200" y="3094038"/>
          <p14:tracePt t="54023" x="4783138" y="3094038"/>
          <p14:tracePt t="54038" x="4783138" y="3101975"/>
          <p14:tracePt t="54052" x="4783138" y="3109913"/>
          <p14:tracePt t="54061" x="4783138" y="3125788"/>
          <p14:tracePt t="54075" x="4783138" y="3149600"/>
          <p14:tracePt t="54083" x="4783138" y="3165475"/>
          <p14:tracePt t="54090" x="4783138" y="3189288"/>
          <p14:tracePt t="54098" x="4783138" y="3205163"/>
          <p14:tracePt t="54106" x="4783138" y="3221038"/>
          <p14:tracePt t="54113" x="4783138" y="3228975"/>
          <p14:tracePt t="54121" x="4783138" y="3236913"/>
          <p14:tracePt t="54128" x="4783138" y="3244850"/>
          <p14:tracePt t="54180" x="4783138" y="3252788"/>
          <p14:tracePt t="54203" x="4791075" y="3252788"/>
          <p14:tracePt t="54211" x="4806950" y="3262313"/>
          <p14:tracePt t="54219" x="4814888" y="3262313"/>
          <p14:tracePt t="54226" x="4838700" y="3262313"/>
          <p14:tracePt t="54234" x="4870450" y="3262313"/>
          <p14:tracePt t="54240" x="4894263" y="3262313"/>
          <p14:tracePt t="54248" x="4918075" y="3262313"/>
          <p14:tracePt t="54255" x="4951413" y="3262313"/>
          <p14:tracePt t="54263" x="4975225" y="3262313"/>
          <p14:tracePt t="54271" x="5006975" y="3262313"/>
          <p14:tracePt t="54278" x="5030788" y="3262313"/>
          <p14:tracePt t="54285" x="5070475" y="3262313"/>
          <p14:tracePt t="54293" x="5102225" y="3262313"/>
          <p14:tracePt t="54301" x="5141913" y="3262313"/>
          <p14:tracePt t="54308" x="5189538" y="3262313"/>
          <p14:tracePt t="54315" x="5229225" y="3262313"/>
          <p14:tracePt t="54322" x="5276850" y="3262313"/>
          <p14:tracePt t="54330" x="5318125" y="3262313"/>
          <p14:tracePt t="54338" x="5365750" y="3262313"/>
          <p14:tracePt t="54346" x="5405438" y="3262313"/>
          <p14:tracePt t="54353" x="5461000" y="3262313"/>
          <p14:tracePt t="54361" x="5500688" y="3262313"/>
          <p14:tracePt t="54369" x="5532438" y="3262313"/>
          <p14:tracePt t="54375" x="5572125" y="3262313"/>
          <p14:tracePt t="54383" x="5611813" y="3262313"/>
          <p14:tracePt t="54391" x="5643563" y="3270250"/>
          <p14:tracePt t="54398" x="5692775" y="3278188"/>
          <p14:tracePt t="54406" x="5724525" y="3278188"/>
          <p14:tracePt t="54413" x="5756275" y="3286125"/>
          <p14:tracePt t="54421" x="5795963" y="3286125"/>
          <p14:tracePt t="54428" x="5819775" y="3286125"/>
          <p14:tracePt t="54435" x="5867400" y="3294063"/>
          <p14:tracePt t="54443" x="5891213" y="3294063"/>
          <p14:tracePt t="54452" x="5915025" y="3294063"/>
          <p14:tracePt t="54458" x="5938838" y="3294063"/>
          <p14:tracePt t="54466" x="5962650" y="3302000"/>
          <p14:tracePt t="54473" x="5978525" y="3302000"/>
          <p14:tracePt t="54481" x="6010275" y="3309938"/>
          <p14:tracePt t="54488" x="6043613" y="3309938"/>
          <p14:tracePt t="54495" x="6067425" y="3309938"/>
          <p14:tracePt t="54503" x="6091238" y="3309938"/>
          <p14:tracePt t="54510" x="6107113" y="3309938"/>
          <p14:tracePt t="54518" x="6122988" y="3309938"/>
          <p14:tracePt t="54525" x="6146800" y="3309938"/>
          <p14:tracePt t="54533" x="6178550" y="3309938"/>
          <p14:tracePt t="54541" x="6202363" y="3317875"/>
          <p14:tracePt t="54548" x="6234113" y="3317875"/>
          <p14:tracePt t="54556" x="6273800" y="3317875"/>
          <p14:tracePt t="54564" x="6305550" y="3317875"/>
          <p14:tracePt t="54571" x="6369050" y="3317875"/>
          <p14:tracePt t="54578" x="6418263" y="3317875"/>
          <p14:tracePt t="54585" x="6481763" y="3317875"/>
          <p14:tracePt t="54593" x="6553200" y="3309938"/>
          <p14:tracePt t="54601" x="6600825" y="3302000"/>
          <p14:tracePt t="54608" x="6632575" y="3294063"/>
          <p14:tracePt t="54616" x="6656388" y="3286125"/>
          <p14:tracePt t="54622" x="6672263" y="3286125"/>
          <p14:tracePt t="54631" x="6680200" y="3286125"/>
          <p14:tracePt t="54638" x="6688138" y="3286125"/>
          <p14:tracePt t="54653" x="6696075" y="3286125"/>
          <p14:tracePt t="54668" x="6704013" y="3286125"/>
          <p14:tracePt t="54676" x="6711950" y="3286125"/>
          <p14:tracePt t="54765" x="6711950" y="3278188"/>
          <p14:tracePt t="54781" x="6696075" y="3278188"/>
          <p14:tracePt t="54788" x="6672263" y="3270250"/>
          <p14:tracePt t="54796" x="6648450" y="3270250"/>
          <p14:tracePt t="54803" x="6592888" y="3262313"/>
          <p14:tracePt t="54811" x="6537325" y="3252788"/>
          <p14:tracePt t="54818" x="6457950" y="3244850"/>
          <p14:tracePt t="54826" x="6392863" y="3244850"/>
          <p14:tracePt t="54834" x="6313488" y="3244850"/>
          <p14:tracePt t="54841" x="6257925" y="3244850"/>
          <p14:tracePt t="54848" x="6194425" y="3244850"/>
          <p14:tracePt t="54855" x="6122988" y="3244850"/>
          <p14:tracePt t="54863" x="6067425" y="3244850"/>
          <p14:tracePt t="54871" x="6010275" y="3244850"/>
          <p14:tracePt t="54879" x="5970588" y="3244850"/>
          <p14:tracePt t="54893" x="5907088" y="3244850"/>
          <p14:tracePt t="54902" x="5883275" y="3244850"/>
          <p14:tracePt t="54909" x="5851525" y="3244850"/>
          <p14:tracePt t="54916" x="5827713" y="3244850"/>
          <p14:tracePt t="54923" x="5803900" y="3244850"/>
          <p14:tracePt t="54931" x="5780088" y="3244850"/>
          <p14:tracePt t="54938" x="5756275" y="3244850"/>
          <p14:tracePt t="54946" x="5732463" y="3244850"/>
          <p14:tracePt t="54953" x="5708650" y="3244850"/>
          <p14:tracePt t="54961" x="5684838" y="3244850"/>
          <p14:tracePt t="54968" x="5667375" y="3244850"/>
          <p14:tracePt t="54976" x="5643563" y="3244850"/>
          <p14:tracePt t="54983" x="5627688" y="3244850"/>
          <p14:tracePt t="54990" x="5611813" y="3244850"/>
          <p14:tracePt t="54998" x="5580063" y="3244850"/>
          <p14:tracePt t="55005" x="5556250" y="3244850"/>
          <p14:tracePt t="55012" x="5524500" y="3244850"/>
          <p14:tracePt t="55021" x="5500688" y="3244850"/>
          <p14:tracePt t="55028" x="5461000" y="3244850"/>
          <p14:tracePt t="55036" x="5421313" y="3244850"/>
          <p14:tracePt t="55043" x="5365750" y="3244850"/>
          <p14:tracePt t="55051" x="5334000" y="3244850"/>
          <p14:tracePt t="55058" x="5284788" y="3244850"/>
          <p14:tracePt t="55066" x="5229225" y="3244850"/>
          <p14:tracePt t="55073" x="5197475" y="3244850"/>
          <p14:tracePt t="55081" x="5157788" y="3244850"/>
          <p14:tracePt t="55088" x="5133975" y="3252788"/>
          <p14:tracePt t="55096" x="5110163" y="3252788"/>
          <p14:tracePt t="55103" x="5078413" y="3252788"/>
          <p14:tracePt t="55111" x="5054600" y="3252788"/>
          <p14:tracePt t="55118" x="5030788" y="3252788"/>
          <p14:tracePt t="55126" x="5006975" y="3252788"/>
          <p14:tracePt t="55133" x="4983163" y="3252788"/>
          <p14:tracePt t="55141" x="4959350" y="3252788"/>
          <p14:tracePt t="55148" x="4933950" y="3252788"/>
          <p14:tracePt t="55155" x="4910138" y="3252788"/>
          <p14:tracePt t="55163" x="4870450" y="3252788"/>
          <p14:tracePt t="55171" x="4838700" y="3252788"/>
          <p14:tracePt t="55177" x="4799013" y="3252788"/>
          <p14:tracePt t="55186" x="4767263" y="3252788"/>
          <p14:tracePt t="55193" x="4751388" y="3252788"/>
          <p14:tracePt t="55202" x="4727575" y="3252788"/>
          <p14:tracePt t="55208" x="4695825" y="3252788"/>
          <p14:tracePt t="55216" x="4672013" y="3252788"/>
          <p14:tracePt t="55223" x="4640263" y="3252788"/>
          <p14:tracePt t="55231" x="4624388" y="3252788"/>
          <p14:tracePt t="55238" x="4600575" y="3252788"/>
          <p14:tracePt t="55246" x="4592638" y="3252788"/>
          <p14:tracePt t="55253" x="4576763" y="3252788"/>
          <p14:tracePt t="55261" x="4551363" y="3252788"/>
          <p14:tracePt t="55269" x="4543425" y="3252788"/>
          <p14:tracePt t="55276" x="4535488" y="3252788"/>
          <p14:tracePt t="55284" x="4527550" y="3252788"/>
          <p14:tracePt t="55290" x="4511675" y="3252788"/>
          <p14:tracePt t="55298" x="4511675" y="3262313"/>
          <p14:tracePt t="55306" x="4495800" y="3262313"/>
          <p14:tracePt t="55336" x="4487863" y="3270250"/>
          <p14:tracePt t="55440" x="4503738" y="3270250"/>
          <p14:tracePt t="55448" x="4527550" y="3270250"/>
          <p14:tracePt t="55456" x="4559300" y="3262313"/>
          <p14:tracePt t="55463" x="4584700" y="3252788"/>
          <p14:tracePt t="55471" x="4624388" y="3244850"/>
          <p14:tracePt t="55478" x="4664075" y="3236913"/>
          <p14:tracePt t="55487" x="4695825" y="3236913"/>
          <p14:tracePt t="55493" x="4743450" y="3228975"/>
          <p14:tracePt t="55502" x="4791075" y="3221038"/>
          <p14:tracePt t="55508" x="4822825" y="3221038"/>
          <p14:tracePt t="55516" x="4894263" y="3213100"/>
          <p14:tracePt t="55523" x="4959350" y="3213100"/>
          <p14:tracePt t="55531" x="5038725" y="3213100"/>
          <p14:tracePt t="55538" x="5102225" y="3213100"/>
          <p14:tracePt t="55546" x="5173663" y="3213100"/>
          <p14:tracePt t="55554" x="5253038" y="3213100"/>
          <p14:tracePt t="55560" x="5341938" y="3213100"/>
          <p14:tracePt t="55571" x="5397500" y="3213100"/>
          <p14:tracePt t="55576" x="5476875" y="3213100"/>
          <p14:tracePt t="55583" x="5556250" y="3213100"/>
          <p14:tracePt t="55590" x="5611813" y="3213100"/>
          <p14:tracePt t="55599" x="5659438" y="3213100"/>
          <p14:tracePt t="55606" x="5708650" y="3213100"/>
          <p14:tracePt t="55614" x="5732463" y="3213100"/>
          <p14:tracePt t="55620" x="5772150" y="3213100"/>
          <p14:tracePt t="55628" x="5803900" y="3213100"/>
          <p14:tracePt t="55635" x="5827713" y="3213100"/>
          <p14:tracePt t="55643" x="5851525" y="3213100"/>
          <p14:tracePt t="55651" x="5883275" y="3213100"/>
          <p14:tracePt t="55658" x="5915025" y="3213100"/>
          <p14:tracePt t="55666" x="5946775" y="3213100"/>
          <p14:tracePt t="55673" x="5970588" y="3213100"/>
          <p14:tracePt t="55681" x="6002338" y="3213100"/>
          <p14:tracePt t="55688" x="6034088" y="3213100"/>
          <p14:tracePt t="55696" x="6059488" y="3213100"/>
          <p14:tracePt t="55703" x="6075363" y="3213100"/>
          <p14:tracePt t="55711" x="6091238" y="3213100"/>
          <p14:tracePt t="55718" x="6099175" y="3213100"/>
          <p14:tracePt t="55725" x="6107113" y="3213100"/>
          <p14:tracePt t="55734" x="6115050" y="3213100"/>
          <p14:tracePt t="55748" x="6122988" y="3213100"/>
          <p14:tracePt t="55756" x="6130925" y="3213100"/>
          <p14:tracePt t="55763" x="6138863" y="3213100"/>
          <p14:tracePt t="55778" x="6146800" y="3213100"/>
          <p14:tracePt t="55786" x="6154738" y="3213100"/>
          <p14:tracePt t="55793" x="6162675" y="3213100"/>
          <p14:tracePt t="56063" x="6154738" y="3213100"/>
          <p14:tracePt t="56070" x="6138863" y="3213100"/>
          <p14:tracePt t="56078" x="6107113" y="3213100"/>
          <p14:tracePt t="56086" x="6083300" y="3213100"/>
          <p14:tracePt t="56093" x="6034088" y="3213100"/>
          <p14:tracePt t="56101" x="5978525" y="3213100"/>
          <p14:tracePt t="56108" x="5930900" y="3213100"/>
          <p14:tracePt t="56116" x="5851525" y="3213100"/>
          <p14:tracePt t="56123" x="5780088" y="3213100"/>
          <p14:tracePt t="56131" x="5692775" y="3213100"/>
          <p14:tracePt t="56137" x="5627688" y="3213100"/>
          <p14:tracePt t="56146" x="5556250" y="3213100"/>
          <p14:tracePt t="56154" x="5484813" y="3221038"/>
          <p14:tracePt t="56160" x="5445125" y="3228975"/>
          <p14:tracePt t="56170" x="5413375" y="3228975"/>
          <p14:tracePt t="56175" x="5405438" y="3228975"/>
          <p14:tracePt t="56184" x="5397500" y="3228975"/>
          <p14:tracePt t="56197" x="5397500" y="3236913"/>
          <p14:tracePt t="56213" x="5397500" y="3244850"/>
          <p14:tracePt t="56221" x="5397500" y="3252788"/>
          <p14:tracePt t="56237" x="5397500" y="3270250"/>
          <p14:tracePt t="56252" x="5397500" y="3278188"/>
          <p14:tracePt t="56258" x="5397500" y="3286125"/>
          <p14:tracePt t="56266" x="5397500" y="3294063"/>
          <p14:tracePt t="56273" x="5397500" y="3302000"/>
          <p14:tracePt t="56281" x="5397500" y="3325813"/>
          <p14:tracePt t="56288" x="5389563" y="3325813"/>
          <p14:tracePt t="56296" x="5381625" y="3333750"/>
          <p14:tracePt t="56311" x="5373688" y="3333750"/>
          <p14:tracePt t="56319" x="5357813" y="3333750"/>
          <p14:tracePt t="56326" x="5349875" y="3333750"/>
          <p14:tracePt t="56334" x="5318125" y="3333750"/>
          <p14:tracePt t="56340" x="5292725" y="3341688"/>
          <p14:tracePt t="56348" x="5260975" y="3341688"/>
          <p14:tracePt t="56356" x="5205413" y="3349625"/>
          <p14:tracePt t="56363" x="5157788" y="3365500"/>
          <p14:tracePt t="56370" x="5118100" y="3373438"/>
          <p14:tracePt t="56378" x="5054600" y="3405188"/>
          <p14:tracePt t="56386" x="4991100" y="3436938"/>
          <p14:tracePt t="56393" x="4933950" y="3484563"/>
          <p14:tracePt t="56400" x="4870450" y="3524250"/>
          <p14:tracePt t="56408" x="4783138" y="3579813"/>
          <p14:tracePt t="56416" x="4703763" y="3621088"/>
          <p14:tracePt t="56423" x="4616450" y="3668713"/>
          <p14:tracePt t="56431" x="4535488" y="3708400"/>
          <p14:tracePt t="56438" x="4456113" y="3740150"/>
          <p14:tracePt t="56446" x="4416425" y="3763963"/>
          <p14:tracePt t="56454" x="4360863" y="3779838"/>
          <p14:tracePt t="56461" x="4297363" y="3819525"/>
          <p14:tracePt t="56469" x="4257675" y="3827463"/>
          <p14:tracePt t="56475" x="4210050" y="3851275"/>
          <p14:tracePt t="56484" x="4168775" y="3859213"/>
          <p14:tracePt t="56490" x="4129088" y="3875088"/>
          <p14:tracePt t="56498" x="4097338" y="3883025"/>
          <p14:tracePt t="56506" x="4081463" y="3890963"/>
          <p14:tracePt t="56513" x="4049713" y="3898900"/>
          <p14:tracePt t="56520" x="4017963" y="3906838"/>
          <p14:tracePt t="56528" x="3978275" y="3922713"/>
          <p14:tracePt t="56537" x="3946525" y="3930650"/>
          <p14:tracePt t="56543" x="3906838" y="3938588"/>
          <p14:tracePt t="56550" x="3890963" y="3948113"/>
          <p14:tracePt t="56558" x="3867150" y="3948113"/>
          <p14:tracePt t="56566" x="3843338" y="3956050"/>
          <p14:tracePt t="56573" x="3817938" y="3963988"/>
          <p14:tracePt t="56581" x="3794125" y="3963988"/>
          <p14:tracePt t="56588" x="3778250" y="3971925"/>
          <p14:tracePt t="56596" x="3746500" y="3979863"/>
          <p14:tracePt t="56603" x="3722688" y="3987800"/>
          <p14:tracePt t="56611" x="3690938" y="3995738"/>
          <p14:tracePt t="56618" x="3667125" y="4003675"/>
          <p14:tracePt t="56625" x="3643313" y="4003675"/>
          <p14:tracePt t="56633" x="3619500" y="4019550"/>
          <p14:tracePt t="56641" x="3595688" y="4027488"/>
          <p14:tracePt t="56648" x="3571875" y="4035425"/>
          <p14:tracePt t="56656" x="3548063" y="4035425"/>
          <p14:tracePt t="56663" x="3500438" y="4059238"/>
          <p14:tracePt t="56670" x="3467100" y="4059238"/>
          <p14:tracePt t="56678" x="3411538" y="4067175"/>
          <p14:tracePt t="56686" x="3379788" y="4075113"/>
          <p14:tracePt t="56694" x="3340100" y="4083050"/>
          <p14:tracePt t="56700" x="3292475" y="4083050"/>
          <p14:tracePt t="56708" x="3244850" y="4083050"/>
          <p14:tracePt t="56716" x="3205163" y="4090988"/>
          <p14:tracePt t="56724" x="3149600" y="4090988"/>
          <p14:tracePt t="56731" x="3092450" y="4090988"/>
          <p14:tracePt t="56738" x="3052763" y="4090988"/>
          <p14:tracePt t="56746" x="3021013" y="4090988"/>
          <p14:tracePt t="56753" x="2981325" y="4090988"/>
          <p14:tracePt t="56761" x="2957513" y="4090988"/>
          <p14:tracePt t="56768" x="2925763" y="4090988"/>
          <p14:tracePt t="56775" x="2909888" y="4090988"/>
          <p14:tracePt t="56784" x="2894013" y="4090988"/>
          <p14:tracePt t="56791" x="2862263" y="4090988"/>
          <p14:tracePt t="56798" x="2838450" y="4090988"/>
          <p14:tracePt t="56806" x="2814638" y="4090988"/>
          <p14:tracePt t="56814" x="2798763" y="4090988"/>
          <p14:tracePt t="56820" x="2782888" y="4090988"/>
          <p14:tracePt t="56828" x="2767013" y="4090988"/>
          <p14:tracePt t="56836" x="2741613" y="4090988"/>
          <p14:tracePt t="56843" x="2709863" y="4090988"/>
          <p14:tracePt t="56850" x="2686050" y="4090988"/>
          <p14:tracePt t="56858" x="2662238" y="4090988"/>
          <p14:tracePt t="56865" x="2646363" y="4090988"/>
          <p14:tracePt t="56873" x="2630488" y="4090988"/>
          <p14:tracePt t="56886" x="2622550" y="4090988"/>
          <p14:tracePt t="56888" x="2598738" y="4090988"/>
          <p14:tracePt t="56896" x="2590800" y="4090988"/>
          <p14:tracePt t="56903" x="2574925" y="4090988"/>
          <p14:tracePt t="56911" x="2566988" y="4090988"/>
          <p14:tracePt t="56926" x="2551113" y="4090988"/>
          <p14:tracePt t="56933" x="2535238" y="4090988"/>
          <p14:tracePt t="56941" x="2527300" y="4083050"/>
          <p14:tracePt t="56948" x="2503488" y="4083050"/>
          <p14:tracePt t="56956" x="2487613" y="4083050"/>
          <p14:tracePt t="56963" x="2471738" y="4075113"/>
          <p14:tracePt t="56970" x="2463800" y="4075113"/>
          <p14:tracePt t="56978" x="2455863" y="4075113"/>
          <p14:tracePt t="56993" x="2455863" y="4067175"/>
          <p14:tracePt t="57001" x="2447925" y="4067175"/>
          <p14:tracePt t="57278" x="2455863" y="4067175"/>
          <p14:tracePt t="57307" x="2463800" y="4067175"/>
          <p14:tracePt t="57368" x="2471738" y="4067175"/>
          <p14:tracePt t="57388" x="2479675" y="4067175"/>
          <p14:tracePt t="57391" x="2487613" y="4067175"/>
          <p14:tracePt t="57398" x="2495550" y="4067175"/>
          <p14:tracePt t="57407" x="2495550" y="4059238"/>
          <p14:tracePt t="57413" x="2503488" y="4059238"/>
          <p14:tracePt t="57420" x="2511425" y="4059238"/>
          <p14:tracePt t="57429" x="2519363" y="4059238"/>
          <p14:tracePt t="57443" x="2527300" y="4051300"/>
          <p14:tracePt t="57458" x="2535238" y="4051300"/>
          <p14:tracePt t="57466" x="2543175" y="4043363"/>
          <p14:tracePt t="57473" x="2551113" y="4043363"/>
          <p14:tracePt t="57488" x="2559050" y="4043363"/>
          <p14:tracePt t="57495" x="2574925" y="4043363"/>
          <p14:tracePt t="57510" x="2590800" y="4043363"/>
          <p14:tracePt t="57518" x="2598738" y="4043363"/>
          <p14:tracePt t="57526" x="2614613" y="4043363"/>
          <p14:tracePt t="57540" x="2630488" y="4043363"/>
          <p14:tracePt t="57556" x="2638425" y="4043363"/>
          <p14:tracePt t="57563" x="2654300" y="4043363"/>
          <p14:tracePt t="57571" x="2662238" y="4043363"/>
          <p14:tracePt t="57577" x="2670175" y="4043363"/>
          <p14:tracePt t="57587" x="2686050" y="4043363"/>
          <p14:tracePt t="57593" x="2701925" y="4043363"/>
          <p14:tracePt t="57601" x="2725738" y="4043363"/>
          <p14:tracePt t="57608" x="2741613" y="4043363"/>
          <p14:tracePt t="57616" x="2767013" y="4043363"/>
          <p14:tracePt t="57623" x="2790825" y="4043363"/>
          <p14:tracePt t="57631" x="2814638" y="4043363"/>
          <p14:tracePt t="57638" x="2822575" y="4043363"/>
          <p14:tracePt t="57645" x="2846388" y="4043363"/>
          <p14:tracePt t="57653" x="2862263" y="4043363"/>
          <p14:tracePt t="57661" x="2870200" y="4043363"/>
          <p14:tracePt t="57669" x="2886075" y="4043363"/>
          <p14:tracePt t="57676" x="2909888" y="4043363"/>
          <p14:tracePt t="57683" x="2933700" y="4043363"/>
          <p14:tracePt t="57691" x="2949575" y="4043363"/>
          <p14:tracePt t="57698" x="2965450" y="4043363"/>
          <p14:tracePt t="57706" x="3013075" y="4043363"/>
          <p14:tracePt t="57714" x="3068638" y="4043363"/>
          <p14:tracePt t="57720" x="3125788" y="4043363"/>
          <p14:tracePt t="57728" x="3189288" y="4043363"/>
          <p14:tracePt t="57736" x="3244850" y="4051300"/>
          <p14:tracePt t="57743" x="3292475" y="4051300"/>
          <p14:tracePt t="57751" x="3355975" y="4051300"/>
          <p14:tracePt t="57758" x="3387725" y="4051300"/>
          <p14:tracePt t="57766" x="3443288" y="4051300"/>
          <p14:tracePt t="57773" x="3492500" y="4059238"/>
          <p14:tracePt t="57781" x="3532188" y="4059238"/>
          <p14:tracePt t="57788" x="3579813" y="4059238"/>
          <p14:tracePt t="57796" x="3619500" y="4067175"/>
          <p14:tracePt t="57803" x="3651250" y="4067175"/>
          <p14:tracePt t="57810" x="3706813" y="4067175"/>
          <p14:tracePt t="57818" x="3762375" y="4075113"/>
          <p14:tracePt t="57825" x="3833813" y="4075113"/>
          <p14:tracePt t="57833" x="3890963" y="4075113"/>
          <p14:tracePt t="57840" x="3962400" y="4075113"/>
          <p14:tracePt t="57849" x="4017963" y="4075113"/>
          <p14:tracePt t="57855" x="4081463" y="4075113"/>
          <p14:tracePt t="57864" x="4113213" y="4075113"/>
          <p14:tracePt t="57870" x="4160838" y="4075113"/>
          <p14:tracePt t="57878" x="4200525" y="4075113"/>
          <p14:tracePt t="57886" x="4233863" y="4075113"/>
          <p14:tracePt t="57902" x="4297363" y="4075113"/>
          <p14:tracePt t="57908" x="4321175" y="4075113"/>
          <p14:tracePt t="57916" x="4344988" y="4075113"/>
          <p14:tracePt t="57923" x="4368800" y="4075113"/>
          <p14:tracePt t="57931" x="4392613" y="4075113"/>
          <p14:tracePt t="57938" x="4432300" y="4075113"/>
          <p14:tracePt t="57946" x="4464050" y="4075113"/>
          <p14:tracePt t="57953" x="4487863" y="4075113"/>
          <p14:tracePt t="57960" x="4519613" y="4075113"/>
          <p14:tracePt t="57969" x="4543425" y="4075113"/>
          <p14:tracePt t="57975" x="4576763" y="4075113"/>
          <p14:tracePt t="57983" x="4608513" y="4075113"/>
          <p14:tracePt t="57991" x="4632325" y="4075113"/>
          <p14:tracePt t="57999" x="4664075" y="4075113"/>
          <p14:tracePt t="58006" x="4687888" y="4075113"/>
          <p14:tracePt t="58012" x="4703763" y="4075113"/>
          <p14:tracePt t="58021" x="4727575" y="4075113"/>
          <p14:tracePt t="58028" x="4743450" y="4075113"/>
          <p14:tracePt t="58035" x="4767263" y="4075113"/>
          <p14:tracePt t="58043" x="4791075" y="4075113"/>
          <p14:tracePt t="58051" x="4814888" y="4075113"/>
          <p14:tracePt t="58058" x="4830763" y="4075113"/>
          <p14:tracePt t="58066" x="4862513" y="4067175"/>
          <p14:tracePt t="58073" x="4886325" y="4059238"/>
          <p14:tracePt t="58081" x="4918075" y="4059238"/>
          <p14:tracePt t="58088" x="4943475" y="4051300"/>
          <p14:tracePt t="58096" x="4975225" y="4051300"/>
          <p14:tracePt t="58103" x="4999038" y="4043363"/>
          <p14:tracePt t="58111" x="5022850" y="4035425"/>
          <p14:tracePt t="58118" x="5038725" y="4035425"/>
          <p14:tracePt t="58126" x="5062538" y="4027488"/>
          <p14:tracePt t="58133" x="5078413" y="4027488"/>
          <p14:tracePt t="58141" x="5094288" y="4027488"/>
          <p14:tracePt t="58149" x="5110163" y="4027488"/>
          <p14:tracePt t="58156" x="5126038" y="4027488"/>
          <p14:tracePt t="58163" x="5141913" y="4019550"/>
          <p14:tracePt t="58171" x="5165725" y="4019550"/>
          <p14:tracePt t="58178" x="5189538" y="4019550"/>
          <p14:tracePt t="58186" x="5205413" y="4011613"/>
          <p14:tracePt t="58193" x="5229225" y="4011613"/>
          <p14:tracePt t="58201" x="5245100" y="4011613"/>
          <p14:tracePt t="58208" x="5268913" y="4003675"/>
          <p14:tracePt t="58216" x="5292725" y="4003675"/>
          <p14:tracePt t="58223" x="5300663" y="4003675"/>
          <p14:tracePt t="58231" x="5326063" y="4003675"/>
          <p14:tracePt t="58238" x="5349875" y="4003675"/>
          <p14:tracePt t="58246" x="5365750" y="4003675"/>
          <p14:tracePt t="58253" x="5397500" y="4003675"/>
          <p14:tracePt t="58261" x="5413375" y="4003675"/>
          <p14:tracePt t="58268" x="5437188" y="4003675"/>
          <p14:tracePt t="58276" x="5453063" y="4003675"/>
          <p14:tracePt t="58283" x="5468938" y="4003675"/>
          <p14:tracePt t="58291" x="5484813" y="4011613"/>
          <p14:tracePt t="58299" x="5500688" y="4011613"/>
          <p14:tracePt t="58305" x="5524500" y="4019550"/>
          <p14:tracePt t="58312" x="5548313" y="4019550"/>
          <p14:tracePt t="58321" x="5572125" y="4019550"/>
          <p14:tracePt t="58327" x="5595938" y="4019550"/>
          <p14:tracePt t="58335" x="5619750" y="4019550"/>
          <p14:tracePt t="58343" x="5651500" y="4019550"/>
          <p14:tracePt t="58351" x="5676900" y="4019550"/>
          <p14:tracePt t="58358" x="5708650" y="4019550"/>
          <p14:tracePt t="58366" x="5740400" y="4019550"/>
          <p14:tracePt t="58373" x="5780088" y="4019550"/>
          <p14:tracePt t="58381" x="5811838" y="4019550"/>
          <p14:tracePt t="58388" x="5835650" y="4019550"/>
          <p14:tracePt t="58395" x="5859463" y="4019550"/>
          <p14:tracePt t="58403" x="5875338" y="4019550"/>
          <p14:tracePt t="58411" x="5899150" y="4019550"/>
          <p14:tracePt t="58418" x="5922963" y="4019550"/>
          <p14:tracePt t="58426" x="5946775" y="4019550"/>
          <p14:tracePt t="58433" x="5970588" y="4019550"/>
          <p14:tracePt t="58440" x="5994400" y="4019550"/>
          <p14:tracePt t="58449" x="6018213" y="4011613"/>
          <p14:tracePt t="58455" x="6051550" y="4003675"/>
          <p14:tracePt t="58463" x="6075363" y="4003675"/>
          <p14:tracePt t="58471" x="6099175" y="3995738"/>
          <p14:tracePt t="58478" x="6138863" y="3995738"/>
          <p14:tracePt t="58486" x="6170613" y="3995738"/>
          <p14:tracePt t="58493" x="6186488" y="3987800"/>
          <p14:tracePt t="58501" x="6210300" y="3979863"/>
          <p14:tracePt t="58508" x="6226175" y="3979863"/>
          <p14:tracePt t="58516" x="6257925" y="3971925"/>
          <p14:tracePt t="58523" x="6281738" y="3963988"/>
          <p14:tracePt t="58532" x="6297613" y="3963988"/>
          <p14:tracePt t="58546" x="6305550" y="3963988"/>
          <p14:tracePt t="58561" x="6305550" y="3956050"/>
          <p14:tracePt t="58568" x="6313488" y="3956050"/>
          <p14:tracePt t="58599" x="6321425" y="3956050"/>
          <p14:tracePt t="58785" x="6305550" y="3956050"/>
          <p14:tracePt t="58793" x="6289675" y="3956050"/>
          <p14:tracePt t="58801" x="6265863" y="3956050"/>
          <p14:tracePt t="58808" x="6242050" y="3956050"/>
          <p14:tracePt t="58816" x="6210300" y="3956050"/>
          <p14:tracePt t="58823" x="6178550" y="3956050"/>
          <p14:tracePt t="58831" x="6146800" y="3956050"/>
          <p14:tracePt t="58838" x="6115050" y="3956050"/>
          <p14:tracePt t="58845" x="6067425" y="3956050"/>
          <p14:tracePt t="58853" x="6026150" y="3963988"/>
          <p14:tracePt t="58861" x="5986463" y="3963988"/>
          <p14:tracePt t="58868" x="5946775" y="3963988"/>
          <p14:tracePt t="58875" x="5899150" y="3971925"/>
          <p14:tracePt t="58884" x="5859463" y="3971925"/>
          <p14:tracePt t="58891" x="5819775" y="3971925"/>
          <p14:tracePt t="58898" x="5780088" y="3971925"/>
          <p14:tracePt t="58906" x="5748338" y="3971925"/>
          <p14:tracePt t="58913" x="5700713" y="3971925"/>
          <p14:tracePt t="58921" x="5651500" y="3956050"/>
          <p14:tracePt t="58928" x="5611813" y="3948113"/>
          <p14:tracePt t="58935" x="5564188" y="3948113"/>
          <p14:tracePt t="58943" x="5524500" y="3938588"/>
          <p14:tracePt t="58951" x="5468938" y="3922713"/>
          <p14:tracePt t="58958" x="5445125" y="3914775"/>
          <p14:tracePt t="58965" x="5365750" y="3906838"/>
          <p14:tracePt t="58974" x="5334000" y="3898900"/>
          <p14:tracePt t="58982" x="5310188" y="3898900"/>
          <p14:tracePt t="58988" x="5284788" y="3898900"/>
          <p14:tracePt t="58996" x="5253038" y="3890963"/>
          <p14:tracePt t="59003" x="5237163" y="3890963"/>
          <p14:tracePt t="59011" x="5213350" y="3890963"/>
          <p14:tracePt t="59018" x="5181600" y="3890963"/>
          <p14:tracePt t="59026" x="5157788" y="3890963"/>
          <p14:tracePt t="59033" x="5126038" y="3890963"/>
          <p14:tracePt t="59040" x="5094288" y="3890963"/>
          <p14:tracePt t="59049" x="5054600" y="3890963"/>
          <p14:tracePt t="59055" x="5038725" y="3890963"/>
          <p14:tracePt t="59064" x="5006975" y="3890963"/>
          <p14:tracePt t="59070" x="4951413" y="3890963"/>
          <p14:tracePt t="59078" x="4910138" y="3890963"/>
          <p14:tracePt t="59085" x="4862513" y="3890963"/>
          <p14:tracePt t="59093" x="4822825" y="3890963"/>
          <p14:tracePt t="59101" x="4759325" y="3890963"/>
          <p14:tracePt t="59108" x="4703763" y="3890963"/>
          <p14:tracePt t="59117" x="4664075" y="3890963"/>
          <p14:tracePt t="59123" x="4600575" y="3890963"/>
          <p14:tracePt t="59133" x="4543425" y="3890963"/>
          <p14:tracePt t="59138" x="4448175" y="3890963"/>
          <p14:tracePt t="59146" x="4400550" y="3890963"/>
          <p14:tracePt t="59153" x="4368800" y="3890963"/>
          <p14:tracePt t="59160" x="4352925" y="3890963"/>
          <p14:tracePt t="59168" x="4337050" y="3890963"/>
          <p14:tracePt t="59176" x="4313238" y="3883025"/>
          <p14:tracePt t="59183" x="4297363" y="3883025"/>
          <p14:tracePt t="59191" x="4281488" y="3883025"/>
          <p14:tracePt t="59198" x="4265613" y="3883025"/>
          <p14:tracePt t="59205" x="4241800" y="3883025"/>
          <p14:tracePt t="59214" x="4225925" y="3883025"/>
          <p14:tracePt t="59221" x="4217988" y="3883025"/>
          <p14:tracePt t="59228" x="4184650" y="3883025"/>
          <p14:tracePt t="59235" x="4160838" y="3883025"/>
          <p14:tracePt t="59242" x="4144963" y="3883025"/>
          <p14:tracePt t="59250" x="4121150" y="3883025"/>
          <p14:tracePt t="59258" x="4105275" y="3883025"/>
          <p14:tracePt t="59266" x="4089400" y="3883025"/>
          <p14:tracePt t="59273" x="4065588" y="3890963"/>
          <p14:tracePt t="59282" x="4041775" y="3890963"/>
          <p14:tracePt t="59288" x="3994150" y="3898900"/>
          <p14:tracePt t="59296" x="3970338" y="3898900"/>
          <p14:tracePt t="59303" x="3938588" y="3898900"/>
          <p14:tracePt t="59310" x="3914775" y="3898900"/>
          <p14:tracePt t="59318" x="3883025" y="3898900"/>
          <p14:tracePt t="59326" x="3859213" y="3906838"/>
          <p14:tracePt t="59333" x="3825875" y="3906838"/>
          <p14:tracePt t="59341" x="3794125" y="3906838"/>
          <p14:tracePt t="59348" x="3762375" y="3906838"/>
          <p14:tracePt t="59355" x="3714750" y="3914775"/>
          <p14:tracePt t="59363" x="3683000" y="3914775"/>
          <p14:tracePt t="59371" x="3651250" y="3914775"/>
          <p14:tracePt t="59378" x="3603625" y="3914775"/>
          <p14:tracePt t="59385" x="3563938" y="3914775"/>
          <p14:tracePt t="59393" x="3508375" y="3914775"/>
          <p14:tracePt t="59401" x="3476625" y="3914775"/>
          <p14:tracePt t="59409" x="3435350" y="3914775"/>
          <p14:tracePt t="59416" x="3403600" y="3914775"/>
          <p14:tracePt t="59423" x="3379788" y="3914775"/>
          <p14:tracePt t="59432" x="3340100" y="3922713"/>
          <p14:tracePt t="59438" x="3324225" y="3922713"/>
          <p14:tracePt t="59445" x="3300413" y="3922713"/>
          <p14:tracePt t="59453" x="3276600" y="3922713"/>
          <p14:tracePt t="59461" x="3260725" y="3922713"/>
          <p14:tracePt t="59468" x="3244850" y="3922713"/>
          <p14:tracePt t="59476" x="3228975" y="3922713"/>
          <p14:tracePt t="59484" x="3205163" y="3922713"/>
          <p14:tracePt t="59491" x="3189288" y="3922713"/>
          <p14:tracePt t="59498" x="3165475" y="3922713"/>
          <p14:tracePt t="59505" x="3141663" y="3922713"/>
          <p14:tracePt t="59516" x="3117850" y="3922713"/>
          <p14:tracePt t="59521" x="3092450" y="3922713"/>
          <p14:tracePt t="59528" x="3076575" y="3922713"/>
          <p14:tracePt t="59535" x="3044825" y="3922713"/>
          <p14:tracePt t="59543" x="3021013" y="3922713"/>
          <p14:tracePt t="59551" x="2997200" y="3922713"/>
          <p14:tracePt t="59558" x="2981325" y="3922713"/>
          <p14:tracePt t="59566" x="2957513" y="3930650"/>
          <p14:tracePt t="59572" x="2933700" y="3930650"/>
          <p14:tracePt t="59581" x="2917825" y="3930650"/>
          <p14:tracePt t="59588" x="2894013" y="3930650"/>
          <p14:tracePt t="59595" x="2878138" y="3930650"/>
          <p14:tracePt t="59603" x="2862263" y="3930650"/>
          <p14:tracePt t="59610" x="2838450" y="3930650"/>
          <p14:tracePt t="59618" x="2814638" y="3930650"/>
          <p14:tracePt t="59626" x="2806700" y="3930650"/>
          <p14:tracePt t="59634" x="2790825" y="3930650"/>
          <p14:tracePt t="59641" x="2774950" y="3930650"/>
          <p14:tracePt t="59655" x="2767013" y="3930650"/>
          <p14:tracePt t="59664" x="2751138" y="3930650"/>
          <p14:tracePt t="59678" x="2741613" y="3930650"/>
          <p14:tracePt t="59693" x="2733675" y="3930650"/>
          <p14:tracePt t="59701" x="2725738" y="3930650"/>
          <p14:tracePt t="59716" x="2717800" y="3930650"/>
          <p14:tracePt t="59731" x="2709863" y="3930650"/>
          <p14:tracePt t="59745" x="2701925" y="3930650"/>
          <p14:tracePt t="59768" x="2693988" y="3930650"/>
          <p14:tracePt t="59790" x="2686050" y="3930650"/>
          <p14:tracePt t="59805" x="2678113" y="3930650"/>
          <p14:tracePt t="59828" x="2670175" y="3930650"/>
          <p14:tracePt t="59847" x="2662238" y="3930650"/>
          <p14:tracePt t="59866" x="2654300" y="3930650"/>
          <p14:tracePt t="60772" x="2670175" y="3930650"/>
          <p14:tracePt t="60784" x="2678113" y="3930650"/>
          <p14:tracePt t="60788" x="2693988" y="3930650"/>
          <p14:tracePt t="60796" x="2717800" y="3922713"/>
          <p14:tracePt t="60804" x="2733675" y="3922713"/>
          <p14:tracePt t="60814" x="2751138" y="3922713"/>
          <p14:tracePt t="60819" x="2767013" y="3922713"/>
          <p14:tracePt t="60827" x="2774950" y="3922713"/>
          <p14:tracePt t="60834" x="2790825" y="3922713"/>
          <p14:tracePt t="60842" x="2806700" y="3914775"/>
          <p14:tracePt t="60849" x="2822575" y="3914775"/>
          <p14:tracePt t="60855" x="2830513" y="3914775"/>
          <p14:tracePt t="60866" x="2838450" y="3914775"/>
          <p14:tracePt t="60871" x="2846388" y="3914775"/>
          <p14:tracePt t="60878" x="2854325" y="3914775"/>
          <p14:tracePt t="60886" x="2854325" y="3906838"/>
          <p14:tracePt t="60900" x="2862263" y="3906838"/>
          <p14:tracePt t="60931" x="2870200" y="3906838"/>
          <p14:tracePt t="61358" x="2886075" y="3906838"/>
          <p14:tracePt t="61374" x="2894013" y="3906838"/>
          <p14:tracePt t="61381" x="2901950" y="3906838"/>
          <p14:tracePt t="61390" x="2909888" y="3906838"/>
          <p14:tracePt t="61410" x="2917825" y="3906838"/>
          <p14:tracePt t="61449" x="2925763" y="3906838"/>
          <p14:tracePt t="62415" x="2933700" y="3906838"/>
          <p14:tracePt t="62424" x="2941638" y="3906838"/>
          <p14:tracePt t="63405" x="2949575" y="3906838"/>
          <p14:tracePt t="63436" x="2957513" y="3906838"/>
          <p14:tracePt t="63450" x="2965450" y="3906838"/>
          <p14:tracePt t="63594" x="2965450" y="3898900"/>
          <p14:tracePt t="63608" x="2965450" y="3890963"/>
          <p14:tracePt t="63625" x="2973388" y="3883025"/>
          <p14:tracePt t="63631" x="2973388" y="3875088"/>
          <p14:tracePt t="63639" x="2981325" y="3875088"/>
          <p14:tracePt t="63647" x="2981325" y="3867150"/>
          <p14:tracePt t="63654" x="2989263" y="3867150"/>
          <p14:tracePt t="63668" x="2989263" y="3859213"/>
          <p14:tracePt t="63676" x="2997200" y="3859213"/>
          <p14:tracePt t="63683" x="3005138" y="3851275"/>
          <p14:tracePt t="63699" x="3013075" y="3843338"/>
          <p14:tracePt t="63705" x="3021013" y="3843338"/>
          <p14:tracePt t="63713" x="3028950" y="3835400"/>
          <p14:tracePt t="63720" x="3044825" y="3827463"/>
          <p14:tracePt t="63727" x="3052763" y="3827463"/>
          <p14:tracePt t="63735" x="3060700" y="3819525"/>
          <p14:tracePt t="63743" x="3084513" y="3811588"/>
          <p14:tracePt t="63751" x="3100388" y="3803650"/>
          <p14:tracePt t="63758" x="3117850" y="3795713"/>
          <p14:tracePt t="63765" x="3133725" y="3787775"/>
          <p14:tracePt t="63773" x="3157538" y="3779838"/>
          <p14:tracePt t="63781" x="3173413" y="3771900"/>
          <p14:tracePt t="63788" x="3181350" y="3763963"/>
          <p14:tracePt t="63797" x="3197225" y="3763963"/>
          <p14:tracePt t="63803" x="3213100" y="3756025"/>
          <p14:tracePt t="63812" x="3221038" y="3756025"/>
          <p14:tracePt t="63818" x="3228975" y="3756025"/>
          <p14:tracePt t="63825" x="3236913" y="3756025"/>
          <p14:tracePt t="63833" x="3236913" y="3748088"/>
          <p14:tracePt t="63908" x="3236913" y="3763963"/>
          <p14:tracePt t="63916" x="3228975" y="3787775"/>
          <p14:tracePt t="63923" x="3189288" y="3827463"/>
          <p14:tracePt t="63931" x="3141663" y="3875088"/>
          <p14:tracePt t="63937" x="3109913" y="3930650"/>
          <p14:tracePt t="63946" x="3076575" y="3979863"/>
          <p14:tracePt t="63953" x="3060700" y="4027488"/>
          <p14:tracePt t="63961" x="3060700" y="4043363"/>
          <p14:tracePt t="63967" x="3100388" y="4059238"/>
          <p14:tracePt t="63976" x="3181350" y="4075113"/>
          <p14:tracePt t="63983" x="3284538" y="4075113"/>
          <p14:tracePt t="63991" x="3379788" y="4075113"/>
          <p14:tracePt t="63998" x="3524250" y="4075113"/>
          <p14:tracePt t="64006" x="3627438" y="4075113"/>
          <p14:tracePt t="64015" x="3730625" y="4067175"/>
          <p14:tracePt t="64020" x="3794125" y="4059238"/>
          <p14:tracePt t="64028" x="3833813" y="4059238"/>
          <p14:tracePt t="64035" x="3867150" y="4059238"/>
          <p14:tracePt t="64044" x="3883025" y="4059238"/>
          <p14:tracePt t="64051" x="3898900" y="4059238"/>
          <p14:tracePt t="64058" x="3906838" y="4059238"/>
          <p14:tracePt t="64065" x="3922713" y="4051300"/>
          <p14:tracePt t="64073" x="3938588" y="4043363"/>
          <p14:tracePt t="64080" x="3962400" y="4043363"/>
          <p14:tracePt t="64087" x="4002088" y="4027488"/>
          <p14:tracePt t="64096" x="4033838" y="4011613"/>
          <p14:tracePt t="64103" x="4081463" y="3995738"/>
          <p14:tracePt t="64111" x="4152900" y="3971925"/>
          <p14:tracePt t="64117" x="4225925" y="3948113"/>
          <p14:tracePt t="64126" x="4329113" y="3906838"/>
          <p14:tracePt t="64133" x="4440238" y="3859213"/>
          <p14:tracePt t="64141" x="4567238" y="3819525"/>
          <p14:tracePt t="64148" x="4711700" y="3771900"/>
          <p14:tracePt t="64155" x="4799013" y="3724275"/>
          <p14:tracePt t="64163" x="4943475" y="3676650"/>
          <p14:tracePt t="64170" x="5078413" y="3605213"/>
          <p14:tracePt t="64178" x="5221288" y="3540125"/>
          <p14:tracePt t="64188" x="5357813" y="3492500"/>
          <p14:tracePt t="64194" x="5500688" y="3421063"/>
          <p14:tracePt t="64201" x="5572125" y="3397250"/>
          <p14:tracePt t="64208" x="5684838" y="3349625"/>
          <p14:tracePt t="64215" x="5740400" y="3333750"/>
          <p14:tracePt t="64223" x="5772150" y="3317875"/>
          <p14:tracePt t="64230" x="5803900" y="3302000"/>
          <p14:tracePt t="64238" x="5819775" y="3286125"/>
          <p14:tracePt t="64246" x="5835650" y="3262313"/>
          <p14:tracePt t="64253" x="5851525" y="3244850"/>
          <p14:tracePt t="64261" x="5867400" y="3221038"/>
          <p14:tracePt t="64268" x="5867400" y="3197225"/>
          <p14:tracePt t="64276" x="5867400" y="3181350"/>
          <p14:tracePt t="64283" x="5867400" y="3157538"/>
          <p14:tracePt t="64291" x="5867400" y="3133725"/>
          <p14:tracePt t="64297" x="5867400" y="3109913"/>
          <p14:tracePt t="64306" x="5867400" y="3086100"/>
          <p14:tracePt t="64314" x="5867400" y="3038475"/>
          <p14:tracePt t="64321" x="5851525" y="3006725"/>
          <p14:tracePt t="64328" x="5827713" y="2967038"/>
          <p14:tracePt t="64335" x="5811838" y="2935288"/>
          <p14:tracePt t="64344" x="5788025" y="2901950"/>
          <p14:tracePt t="64351" x="5780088" y="2886075"/>
          <p14:tracePt t="64358" x="5764213" y="2870200"/>
          <p14:tracePt t="64366" x="5748338" y="2862263"/>
          <p14:tracePt t="64374" x="5732463" y="2854325"/>
          <p14:tracePt t="64380" x="5716588" y="2838450"/>
          <p14:tracePt t="64389" x="5700713" y="2830513"/>
          <p14:tracePt t="64396" x="5684838" y="2822575"/>
          <p14:tracePt t="64403" x="5676900" y="2806700"/>
          <p14:tracePt t="64411" x="5659438" y="2798763"/>
          <p14:tracePt t="64418" x="5651500" y="2790825"/>
          <p14:tracePt t="64426" x="5635625" y="2790825"/>
          <p14:tracePt t="64433" x="5611813" y="2790825"/>
          <p14:tracePt t="64441" x="5595938" y="2790825"/>
          <p14:tracePt t="64448" x="5572125" y="2790825"/>
          <p14:tracePt t="64455" x="5548313" y="2790825"/>
          <p14:tracePt t="64464" x="5516563" y="2790825"/>
          <p14:tracePt t="64471" x="5484813" y="2790825"/>
          <p14:tracePt t="64478" x="5445125" y="2790825"/>
          <p14:tracePt t="64485" x="5413375" y="2790825"/>
          <p14:tracePt t="64494" x="5397500" y="2790825"/>
          <p14:tracePt t="64500" x="5373688" y="2790825"/>
          <p14:tracePt t="64508" x="5349875" y="2790825"/>
          <p14:tracePt t="64515" x="5341938" y="2790825"/>
          <p14:tracePt t="64523" x="5326063" y="2790825"/>
          <p14:tracePt t="64576" x="5318125" y="2790825"/>
          <p14:tracePt t="64591" x="5310188" y="2798763"/>
          <p14:tracePt t="64598" x="5300663" y="2806700"/>
          <p14:tracePt t="64613" x="5284788" y="2814638"/>
          <p14:tracePt t="64628" x="5276850" y="2814638"/>
          <p14:tracePt t="64636" x="5268913" y="2814638"/>
          <p14:tracePt t="64644" x="5253038" y="2814638"/>
          <p14:tracePt t="64651" x="5245100" y="2814638"/>
          <p14:tracePt t="64658" x="5221288" y="2814638"/>
          <p14:tracePt t="64665" x="5197475" y="2814638"/>
          <p14:tracePt t="64673" x="5173663" y="2814638"/>
          <p14:tracePt t="64680" x="5149850" y="2830513"/>
          <p14:tracePt t="64688" x="5133975" y="2838450"/>
          <p14:tracePt t="64696" x="5110163" y="2838450"/>
          <p14:tracePt t="64703" x="5102225" y="2846388"/>
          <p14:tracePt t="64710" x="5078413" y="2854325"/>
          <p14:tracePt t="64755" x="5078413" y="2862263"/>
          <p14:tracePt t="64771" x="5078413" y="2870200"/>
          <p14:tracePt t="64778" x="5078413" y="2878138"/>
          <p14:tracePt t="64794" x="5078413" y="2886075"/>
          <p14:tracePt t="64808" x="5086350" y="2894013"/>
          <p14:tracePt t="64815" x="5102225" y="2894013"/>
          <p14:tracePt t="64823" x="5110163" y="2901950"/>
          <p14:tracePt t="64830" x="5141913" y="2901950"/>
          <p14:tracePt t="64837" x="5165725" y="2901950"/>
          <p14:tracePt t="64846" x="5205413" y="2901950"/>
          <p14:tracePt t="64853" x="5253038" y="2901950"/>
          <p14:tracePt t="64861" x="5300663" y="2886075"/>
          <p14:tracePt t="64868" x="5334000" y="2878138"/>
          <p14:tracePt t="64876" x="5365750" y="2870200"/>
          <p14:tracePt t="64883" x="5413375" y="2846388"/>
          <p14:tracePt t="64896" x="5437188" y="2838450"/>
          <p14:tracePt t="64898" x="5476875" y="2822575"/>
          <p14:tracePt t="64905" x="5476875" y="2814638"/>
          <p14:tracePt t="64913" x="5492750" y="2806700"/>
          <p14:tracePt t="64920" x="5508625" y="2798763"/>
          <p14:tracePt t="64935" x="5516563" y="2790825"/>
          <p14:tracePt t="64943" x="5524500" y="2790825"/>
          <p14:tracePt t="64951" x="5524500" y="2782888"/>
          <p14:tracePt t="64973" x="5532438" y="2782888"/>
          <p14:tracePt t="65100" x="5540375" y="2790825"/>
          <p14:tracePt t="65220" x="5524500" y="2790825"/>
          <p14:tracePt t="65228" x="5492750" y="2790825"/>
          <p14:tracePt t="65236" x="5429250" y="2790825"/>
          <p14:tracePt t="65243" x="5381625" y="2790825"/>
          <p14:tracePt t="65251" x="5326063" y="2798763"/>
          <p14:tracePt t="65258" x="5229225" y="2814638"/>
          <p14:tracePt t="65265" x="5102225" y="2846388"/>
          <p14:tracePt t="65273" x="4983163" y="2894013"/>
          <p14:tracePt t="65280" x="4894263" y="2943225"/>
          <p14:tracePt t="65288" x="4806950" y="2990850"/>
          <p14:tracePt t="65296" x="4751388" y="3014663"/>
          <p14:tracePt t="65303" x="4664075" y="3078163"/>
          <p14:tracePt t="65310" x="4616450" y="3117850"/>
          <p14:tracePt t="65318" x="4567238" y="3149600"/>
          <p14:tracePt t="65325" x="4535488" y="3173413"/>
          <p14:tracePt t="65333" x="4519613" y="3181350"/>
          <p14:tracePt t="65342" x="4503738" y="3205163"/>
          <p14:tracePt t="65348" x="4479925" y="3205163"/>
          <p14:tracePt t="65355" x="4471988" y="3221038"/>
          <p14:tracePt t="65363" x="4456113" y="3236913"/>
          <p14:tracePt t="65371" x="4432300" y="3252788"/>
          <p14:tracePt t="65378" x="4408488" y="3262313"/>
          <p14:tracePt t="65386" x="4384675" y="3286125"/>
          <p14:tracePt t="65393" x="4344988" y="3317875"/>
          <p14:tracePt t="65401" x="4321175" y="3333750"/>
          <p14:tracePt t="65408" x="4281488" y="3357563"/>
          <p14:tracePt t="65415" x="4233863" y="3389313"/>
          <p14:tracePt t="65422" x="4176713" y="3421063"/>
          <p14:tracePt t="65430" x="4129088" y="3444875"/>
          <p14:tracePt t="65437" x="4081463" y="3468688"/>
          <p14:tracePt t="65446" x="4041775" y="3492500"/>
          <p14:tracePt t="65453" x="4010025" y="3508375"/>
          <p14:tracePt t="65460" x="3962400" y="3532188"/>
          <p14:tracePt t="65468" x="3930650" y="3548063"/>
          <p14:tracePt t="65476" x="3898900" y="3571875"/>
          <p14:tracePt t="65483" x="3851275" y="3587750"/>
          <p14:tracePt t="65491" x="3794125" y="3621088"/>
          <p14:tracePt t="65498" x="3730625" y="3644900"/>
          <p14:tracePt t="65506" x="3698875" y="3660775"/>
          <p14:tracePt t="65513" x="3603625" y="3700463"/>
          <p14:tracePt t="65521" x="3563938" y="3708400"/>
          <p14:tracePt t="65528" x="3540125" y="3708400"/>
          <p14:tracePt t="65536" x="3524250" y="3716338"/>
          <p14:tracePt t="65543" x="3516313" y="3716338"/>
          <p14:tracePt t="65551" x="3492500" y="3716338"/>
          <p14:tracePt t="65558" x="3476625" y="3716338"/>
          <p14:tracePt t="65565" x="3451225" y="3708400"/>
          <p14:tracePt t="65573" x="3427413" y="3700463"/>
          <p14:tracePt t="65580" x="3395663" y="3692525"/>
          <p14:tracePt t="65588" x="3371850" y="3684588"/>
          <p14:tracePt t="65596" x="3340100" y="3684588"/>
          <p14:tracePt t="65603" x="3316288" y="3676650"/>
          <p14:tracePt t="65611" x="3292475" y="3668713"/>
          <p14:tracePt t="65617" x="3268663" y="3668713"/>
          <p14:tracePt t="65626" x="3244850" y="3668713"/>
          <p14:tracePt t="65632" x="3236913" y="3660775"/>
          <p14:tracePt t="65641" x="3221038" y="3660775"/>
          <p14:tracePt t="65648" x="3205163" y="3660775"/>
          <p14:tracePt t="65663" x="3197225" y="3660775"/>
          <p14:tracePt t="65678" x="3189288" y="3660775"/>
          <p14:tracePt t="65686" x="3173413" y="3660775"/>
          <p14:tracePt t="65693" x="3165475" y="3652838"/>
          <p14:tracePt t="65701" x="3149600" y="3652838"/>
          <p14:tracePt t="65708" x="3133725" y="3644900"/>
          <p14:tracePt t="65715" x="3125788" y="3644900"/>
          <p14:tracePt t="65723" x="3109913" y="3636963"/>
          <p14:tracePt t="65730" x="3092450" y="3629025"/>
          <p14:tracePt t="65738" x="3076575" y="3621088"/>
          <p14:tracePt t="65746" x="3060700" y="3605213"/>
          <p14:tracePt t="65753" x="3044825" y="3587750"/>
          <p14:tracePt t="65761" x="3028950" y="3579813"/>
          <p14:tracePt t="65767" x="3013075" y="3563938"/>
          <p14:tracePt t="65776" x="3005138" y="3556000"/>
          <p14:tracePt t="65783" x="2989263" y="3548063"/>
          <p14:tracePt t="65791" x="2989263" y="3540125"/>
          <p14:tracePt t="65798" x="2981325" y="3540125"/>
          <p14:tracePt t="65895" x="3013075" y="3540125"/>
          <p14:tracePt t="65902" x="3044825" y="3540125"/>
          <p14:tracePt t="65911" x="3084513" y="3540125"/>
          <p14:tracePt t="65918" x="3117850" y="3548063"/>
          <p14:tracePt t="65926" x="3157538" y="3548063"/>
          <p14:tracePt t="65933" x="3228975" y="3556000"/>
          <p14:tracePt t="65941" x="3292475" y="3556000"/>
          <p14:tracePt t="65948" x="3355975" y="3556000"/>
          <p14:tracePt t="65955" x="3403600" y="3556000"/>
          <p14:tracePt t="65963" x="3451225" y="3556000"/>
          <p14:tracePt t="65971" x="3500438" y="3556000"/>
          <p14:tracePt t="65978" x="3540125" y="3556000"/>
          <p14:tracePt t="65986" x="3571875" y="3556000"/>
          <p14:tracePt t="65993" x="3587750" y="3556000"/>
          <p14:tracePt t="66001" x="3603625" y="3556000"/>
          <p14:tracePt t="66008" x="3611563" y="3556000"/>
          <p14:tracePt t="66015" x="3619500" y="3556000"/>
          <p14:tracePt t="66023" x="3627438" y="3556000"/>
          <p14:tracePt t="66031" x="3635375" y="3556000"/>
          <p14:tracePt t="66037" x="3643313" y="3556000"/>
          <p14:tracePt t="66046" x="3659188" y="3556000"/>
          <p14:tracePt t="66053" x="3675063" y="3556000"/>
          <p14:tracePt t="66061" x="3690938" y="3556000"/>
          <p14:tracePt t="66067" x="3698875" y="3556000"/>
          <p14:tracePt t="66076" x="3722688" y="3556000"/>
          <p14:tracePt t="66083" x="3738563" y="3556000"/>
          <p14:tracePt t="66091" x="3770313" y="3563938"/>
          <p14:tracePt t="66098" x="3802063" y="3563938"/>
          <p14:tracePt t="66106" x="3825875" y="3571875"/>
          <p14:tracePt t="66113" x="3851275" y="3579813"/>
          <p14:tracePt t="66121" x="3883025" y="3595688"/>
          <p14:tracePt t="66129" x="3906838" y="3595688"/>
          <p14:tracePt t="66135" x="3938588" y="3605213"/>
          <p14:tracePt t="66142" x="3946525" y="3605213"/>
          <p14:tracePt t="66150" x="3954463" y="3613150"/>
          <p14:tracePt t="66165" x="3962400" y="3621088"/>
          <p14:tracePt t="66180" x="3970338" y="3629025"/>
          <p14:tracePt t="66188" x="3986213" y="3636963"/>
          <p14:tracePt t="66195" x="3994150" y="3652838"/>
          <p14:tracePt t="66204" x="4010025" y="3660775"/>
          <p14:tracePt t="66211" x="4025900" y="3676650"/>
          <p14:tracePt t="66218" x="4041775" y="3684588"/>
          <p14:tracePt t="66225" x="4065588" y="3700463"/>
          <p14:tracePt t="66233" x="4081463" y="3708400"/>
          <p14:tracePt t="66241" x="4105275" y="3724275"/>
          <p14:tracePt t="66248" x="4121150" y="3732213"/>
          <p14:tracePt t="66255" x="4144963" y="3740150"/>
          <p14:tracePt t="66263" x="4144963" y="3748088"/>
          <p14:tracePt t="66271" x="4160838" y="3756025"/>
          <p14:tracePt t="66278" x="4168775" y="3763963"/>
          <p14:tracePt t="66286" x="4176713" y="3763963"/>
          <p14:tracePt t="66301" x="4184650" y="3763963"/>
          <p14:tracePt t="66309" x="4192588" y="3771900"/>
          <p14:tracePt t="66315" x="4200525" y="3771900"/>
          <p14:tracePt t="66330" x="4210050" y="3771900"/>
          <p14:tracePt t="66345" x="4217988" y="3771900"/>
          <p14:tracePt t="66383" x="4225925" y="3771900"/>
          <p14:tracePt t="66412" x="4233863" y="3771900"/>
          <p14:tracePt t="66436" x="4241800" y="3771900"/>
          <p14:tracePt t="66443" x="4241800" y="3763963"/>
          <p14:tracePt t="66451" x="4241800" y="3756025"/>
          <p14:tracePt t="66473" x="4241800" y="3748088"/>
          <p14:tracePt t="66480" x="4249738" y="3748088"/>
          <p14:tracePt t="66511" x="4257675" y="3748088"/>
          <p14:tracePt t="66518" x="4257675" y="3740150"/>
          <p14:tracePt t="66548" x="4265613" y="3732213"/>
          <p14:tracePt t="66555" x="4265613" y="3724275"/>
          <p14:tracePt t="66571" x="4265613" y="3716338"/>
          <p14:tracePt t="66586" x="4265613" y="3708400"/>
          <p14:tracePt t="66600" x="4265613" y="3700463"/>
          <p14:tracePt t="66608" x="4265613" y="3692525"/>
          <p14:tracePt t="66615" x="4273550" y="3684588"/>
          <p14:tracePt t="66616" x="0" y="0"/>
        </p14:tracePtLst>
        <p14:tracePtLst>
          <p14:tracePt t="67532" x="5978525" y="3014663"/>
          <p14:tracePt t="67540" x="5978525" y="3006725"/>
          <p14:tracePt t="67620" x="5986463" y="3006725"/>
          <p14:tracePt t="67635" x="6002338" y="3014663"/>
          <p14:tracePt t="67644" x="6018213" y="3022600"/>
          <p14:tracePt t="67650" x="6043613" y="3030538"/>
          <p14:tracePt t="67660" x="6059488" y="3046413"/>
          <p14:tracePt t="67667" x="6075363" y="3054350"/>
          <p14:tracePt t="67676" x="6091238" y="3070225"/>
          <p14:tracePt t="67681" x="6107113" y="3070225"/>
          <p14:tracePt t="67688" x="6130925" y="3086100"/>
          <p14:tracePt t="67695" x="6138863" y="3086100"/>
          <p14:tracePt t="67704" x="6154738" y="3094038"/>
          <p14:tracePt t="67711" x="6162675" y="3094038"/>
          <p14:tracePt t="67717" x="6170613" y="3094038"/>
          <p14:tracePt t="67726" x="6178550" y="3094038"/>
          <p14:tracePt t="67771" x="6186488" y="3094038"/>
          <p14:tracePt t="68018" x="6170613" y="3101975"/>
          <p14:tracePt t="68026" x="6162675" y="3101975"/>
          <p14:tracePt t="68033" x="6154738" y="3109913"/>
          <p14:tracePt t="68041" x="6130925" y="3117850"/>
          <p14:tracePt t="68048" x="6122988" y="3125788"/>
          <p14:tracePt t="68055" x="6115050" y="3141663"/>
          <p14:tracePt t="68063" x="6107113" y="3141663"/>
          <p14:tracePt t="68071" x="6099175" y="3149600"/>
          <p14:tracePt t="68078" x="6091238" y="3157538"/>
          <p14:tracePt t="68094" x="6083300" y="3165475"/>
          <p14:tracePt t="68107" x="6075363" y="3165475"/>
          <p14:tracePt t="68138" x="6075363" y="3173413"/>
          <p14:tracePt t="68168" x="6067425" y="3173413"/>
          <p14:tracePt t="68198" x="6067425" y="3181350"/>
          <p14:tracePt t="68206" x="6059488" y="3181350"/>
          <p14:tracePt t="68235" x="6059488" y="3189288"/>
          <p14:tracePt t="68243" x="6051550" y="3189288"/>
          <p14:tracePt t="68303" x="6043613" y="3189288"/>
          <p14:tracePt t="68528" x="6034088" y="3189288"/>
          <p14:tracePt t="68543" x="6026150" y="3189288"/>
          <p14:tracePt t="68550" x="6026150" y="3197225"/>
          <p14:tracePt t="68558" x="6018213" y="3197225"/>
          <p14:tracePt t="68588" x="6010275" y="3197225"/>
          <p14:tracePt t="69248" x="6018213" y="3197225"/>
          <p14:tracePt t="69263" x="6026150" y="3197225"/>
          <p14:tracePt t="69279" x="6034088" y="3197225"/>
          <p14:tracePt t="69293" x="6043613" y="3197225"/>
          <p14:tracePt t="69331" x="6051550" y="3197225"/>
          <p14:tracePt t="69406" x="6059488" y="3197225"/>
          <p14:tracePt t="69480" x="6051550" y="3197225"/>
          <p14:tracePt t="69488" x="6043613" y="3205163"/>
          <p14:tracePt t="69496" x="6034088" y="3213100"/>
          <p14:tracePt t="69503" x="6026150" y="3213100"/>
          <p14:tracePt t="69510" x="6018213" y="3221038"/>
          <p14:tracePt t="69526" x="6002338" y="3221038"/>
          <p14:tracePt t="69533" x="6002338" y="3228975"/>
          <p14:tracePt t="69541" x="5994400" y="3228975"/>
          <p14:tracePt t="69548" x="5986463" y="3228975"/>
          <p14:tracePt t="69556" x="5978525" y="3236913"/>
          <p14:tracePt t="69563" x="5970588" y="3236913"/>
          <p14:tracePt t="69578" x="5962650" y="3244850"/>
          <p14:tracePt t="69593" x="5954713" y="3244850"/>
          <p14:tracePt t="69608" x="5946775" y="3244850"/>
          <p14:tracePt t="69645" x="5938838" y="3244850"/>
          <p14:tracePt t="69660" x="5930900" y="3244850"/>
          <p14:tracePt t="69675" x="5922963" y="3244850"/>
          <p14:tracePt t="69683" x="5915025" y="3244850"/>
          <p14:tracePt t="69691" x="5907088" y="3236913"/>
          <p14:tracePt t="69707" x="5891213" y="3236913"/>
          <p14:tracePt t="69721" x="5883275" y="3236913"/>
          <p14:tracePt t="69728" x="5875338" y="3236913"/>
          <p14:tracePt t="69735" x="5867400" y="3236913"/>
          <p14:tracePt t="69743" x="5859463" y="3228975"/>
          <p14:tracePt t="69751" x="5851525" y="3228975"/>
          <p14:tracePt t="69759" x="5835650" y="3228975"/>
          <p14:tracePt t="69765" x="5819775" y="3221038"/>
          <p14:tracePt t="69773" x="5803900" y="3213100"/>
          <p14:tracePt t="69781" x="5788025" y="3213100"/>
          <p14:tracePt t="69789" x="5772150" y="3205163"/>
          <p14:tracePt t="69796" x="5756275" y="3205163"/>
          <p14:tracePt t="69803" x="5732463" y="3197225"/>
          <p14:tracePt t="69812" x="5708650" y="3189288"/>
          <p14:tracePt t="69817" x="5692775" y="3181350"/>
          <p14:tracePt t="69826" x="5676900" y="3181350"/>
          <p14:tracePt t="69833" x="5667375" y="3181350"/>
          <p14:tracePt t="69842" x="5659438" y="3181350"/>
          <p14:tracePt t="69856" x="5651500" y="3181350"/>
          <p14:tracePt t="70613" x="5651500" y="3189288"/>
          <p14:tracePt t="70621" x="5651500" y="3205163"/>
          <p14:tracePt t="70628" x="5651500" y="3221038"/>
          <p14:tracePt t="70637" x="5651500" y="3228975"/>
          <p14:tracePt t="70643" x="5651500" y="3244850"/>
          <p14:tracePt t="70652" x="5651500" y="3262313"/>
          <p14:tracePt t="70658" x="5651500" y="3270250"/>
          <p14:tracePt t="70665" x="5651500" y="3278188"/>
          <p14:tracePt t="70674" x="5651500" y="3286125"/>
          <p14:tracePt t="70680" x="5651500" y="3294063"/>
          <p14:tracePt t="70689" x="5651500" y="3309938"/>
          <p14:tracePt t="70696" x="5651500" y="3317875"/>
          <p14:tracePt t="70703" x="5659438" y="3341688"/>
          <p14:tracePt t="70710" x="5667375" y="3349625"/>
          <p14:tracePt t="70718" x="5676900" y="3357563"/>
          <p14:tracePt t="70727" x="5684838" y="3365500"/>
          <p14:tracePt t="70733" x="5692775" y="3373438"/>
          <p14:tracePt t="70741" x="5700713" y="3381375"/>
          <p14:tracePt t="70778" x="5700713" y="3389313"/>
          <p14:tracePt t="70785" x="5708650" y="3397250"/>
          <p14:tracePt t="70793" x="5708650" y="3405188"/>
          <p14:tracePt t="70800" x="5716588" y="3429000"/>
          <p14:tracePt t="70808" x="5716588" y="3444875"/>
          <p14:tracePt t="70815" x="5716588" y="3460750"/>
          <p14:tracePt t="70823" x="5716588" y="3484563"/>
          <p14:tracePt t="70830" x="5716588" y="3500438"/>
          <p14:tracePt t="70839" x="5716588" y="3524250"/>
          <p14:tracePt t="70846" x="5716588" y="3540125"/>
          <p14:tracePt t="70853" x="5700713" y="3571875"/>
          <p14:tracePt t="70860" x="5692775" y="3587750"/>
          <p14:tracePt t="70868" x="5676900" y="3613150"/>
          <p14:tracePt t="70875" x="5667375" y="3636963"/>
          <p14:tracePt t="70883" x="5651500" y="3668713"/>
          <p14:tracePt t="70892" x="5635625" y="3684588"/>
          <p14:tracePt t="70897" x="5611813" y="3716338"/>
          <p14:tracePt t="70906" x="5588000" y="3756025"/>
          <p14:tracePt t="70913" x="5556250" y="3795713"/>
          <p14:tracePt t="70921" x="5516563" y="3819525"/>
          <p14:tracePt t="70928" x="5492750" y="3859213"/>
          <p14:tracePt t="70935" x="5453063" y="3890963"/>
          <p14:tracePt t="70943" x="5437188" y="3906838"/>
          <p14:tracePt t="70951" x="5405438" y="3930650"/>
          <p14:tracePt t="70958" x="5373688" y="3956050"/>
          <p14:tracePt t="70966" x="5341938" y="3979863"/>
          <p14:tracePt t="70974" x="5310188" y="3995738"/>
          <p14:tracePt t="70981" x="5276850" y="4019550"/>
          <p14:tracePt t="70988" x="5237163" y="4027488"/>
          <p14:tracePt t="70996" x="5213350" y="4035425"/>
          <p14:tracePt t="71003" x="5181600" y="4035425"/>
          <p14:tracePt t="71011" x="5149850" y="4043363"/>
          <p14:tracePt t="71018" x="5110163" y="4051300"/>
          <p14:tracePt t="71025" x="5078413" y="4059238"/>
          <p14:tracePt t="71033" x="5054600" y="4059238"/>
          <p14:tracePt t="71041" x="5030788" y="4059238"/>
          <p14:tracePt t="71048" x="5006975" y="4067175"/>
          <p14:tracePt t="71055" x="4959350" y="4075113"/>
          <p14:tracePt t="71063" x="4933950" y="4075113"/>
          <p14:tracePt t="71072" x="4918075" y="4075113"/>
          <p14:tracePt t="71078" x="4902200" y="4075113"/>
          <p14:tracePt t="71086" x="4894263" y="4075113"/>
          <p14:tracePt t="71093" x="4878388" y="4075113"/>
          <p14:tracePt t="71101" x="4854575" y="4075113"/>
          <p14:tracePt t="71108" x="4838700" y="4075113"/>
          <p14:tracePt t="71115" x="4822825" y="4075113"/>
          <p14:tracePt t="71125" x="4799013" y="4075113"/>
          <p14:tracePt t="71131" x="4783138" y="4075113"/>
          <p14:tracePt t="71138" x="4759325" y="4075113"/>
          <p14:tracePt t="71145" x="4751388" y="4075113"/>
          <p14:tracePt t="71153" x="4743450" y="4075113"/>
          <p14:tracePt t="71160" x="4719638" y="4075113"/>
          <p14:tracePt t="71168" x="4711700" y="4075113"/>
          <p14:tracePt t="71175" x="4695825" y="4075113"/>
          <p14:tracePt t="71183" x="4687888" y="4075113"/>
          <p14:tracePt t="71191" x="4664075" y="4075113"/>
          <p14:tracePt t="71197" x="4648200" y="4075113"/>
          <p14:tracePt t="71205" x="4616450" y="4075113"/>
          <p14:tracePt t="71213" x="4592638" y="4075113"/>
          <p14:tracePt t="71220" x="4567238" y="4075113"/>
          <p14:tracePt t="71228" x="4543425" y="4075113"/>
          <p14:tracePt t="71236" x="4527550" y="4067175"/>
          <p14:tracePt t="71243" x="4511675" y="4067175"/>
          <p14:tracePt t="71250" x="4503738" y="4067175"/>
          <p14:tracePt t="71258" x="4487863" y="4059238"/>
          <p14:tracePt t="71265" x="4479925" y="4059238"/>
          <p14:tracePt t="71273" x="4471988" y="4059238"/>
          <p14:tracePt t="71292" x="4464050" y="4059238"/>
          <p14:tracePt t="71355" x="4456113" y="4059238"/>
          <p14:tracePt t="71475" x="4448175" y="4059238"/>
          <p14:tracePt t="72038" x="4448175" y="4051300"/>
          <p14:tracePt t="72045" x="4448175" y="4011613"/>
          <p14:tracePt t="72056" x="4448175" y="3987800"/>
          <p14:tracePt t="72062" x="4448175" y="3938588"/>
          <p14:tracePt t="72068" x="4448175" y="3898900"/>
          <p14:tracePt t="72079" x="4448175" y="3867150"/>
          <p14:tracePt t="72083" x="4448175" y="3827463"/>
          <p14:tracePt t="72091" x="4448175" y="3811588"/>
          <p14:tracePt t="72099" x="4448175" y="3795713"/>
          <p14:tracePt t="72114" x="4448175" y="3787775"/>
          <p14:tracePt t="72124" x="4448175" y="3779838"/>
          <p14:tracePt t="72233" x="4432300" y="3771900"/>
          <p14:tracePt t="72241" x="4424363" y="3763963"/>
          <p14:tracePt t="72248" x="4408488" y="3756025"/>
          <p14:tracePt t="72263" x="4400550" y="3748088"/>
          <p14:tracePt t="72271" x="4392613" y="3740150"/>
          <p14:tracePt t="72293" x="4392613" y="3732213"/>
          <p14:tracePt t="72420" x="4392613" y="3748088"/>
          <p14:tracePt t="72436" x="4392613" y="3756025"/>
          <p14:tracePt t="72443" x="4392613" y="3763963"/>
          <p14:tracePt t="72458" x="4392613" y="3771900"/>
          <p14:tracePt t="72473" x="4392613" y="3779838"/>
          <p14:tracePt t="72495" x="4392613" y="3787775"/>
          <p14:tracePt t="72511" x="4392613" y="3795713"/>
          <p14:tracePt t="72526" x="4392613" y="3803650"/>
          <p14:tracePt t="72533" x="4392613" y="3819525"/>
          <p14:tracePt t="72540" x="4392613" y="3827463"/>
          <p14:tracePt t="72548" x="4392613" y="3835400"/>
          <p14:tracePt t="72563" x="4392613" y="3851275"/>
          <p14:tracePt t="72601" x="4392613" y="3859213"/>
          <p14:tracePt t="73898" x="4392613" y="3851275"/>
          <p14:tracePt t="73906" x="4408488" y="3843338"/>
          <p14:tracePt t="73914" x="4416425" y="3835400"/>
          <p14:tracePt t="73923" x="4424363" y="3827463"/>
          <p14:tracePt t="73928" x="4440238" y="3811588"/>
          <p14:tracePt t="73939" x="4456113" y="3795713"/>
          <p14:tracePt t="73943" x="4464050" y="3787775"/>
          <p14:tracePt t="73953" x="4471988" y="3771900"/>
          <p14:tracePt t="73959" x="4487863" y="3756025"/>
          <p14:tracePt t="73967" x="4495800" y="3756025"/>
          <p14:tracePt t="73975" x="4511675" y="3740150"/>
          <p14:tracePt t="73980" x="4535488" y="3732213"/>
          <p14:tracePt t="73988" x="4576763" y="3708400"/>
          <p14:tracePt t="73995" x="4632325" y="3676650"/>
          <p14:tracePt t="74003" x="4695825" y="3629025"/>
          <p14:tracePt t="74012" x="4767263" y="3587750"/>
          <p14:tracePt t="74019" x="4838700" y="3532188"/>
          <p14:tracePt t="74027" x="4926013" y="3492500"/>
          <p14:tracePt t="74034" x="4991100" y="3444875"/>
          <p14:tracePt t="74041" x="5070475" y="3405188"/>
          <p14:tracePt t="74049" x="5141913" y="3381375"/>
          <p14:tracePt t="74056" x="5205413" y="3349625"/>
          <p14:tracePt t="74064" x="5268913" y="3317875"/>
          <p14:tracePt t="74071" x="5334000" y="3294063"/>
          <p14:tracePt t="74079" x="5397500" y="3262313"/>
          <p14:tracePt t="74089" x="5461000" y="3236913"/>
          <p14:tracePt t="74094" x="5532438" y="3205163"/>
          <p14:tracePt t="74102" x="5580063" y="3173413"/>
          <p14:tracePt t="74108" x="5627688" y="3149600"/>
          <p14:tracePt t="74115" x="5676900" y="3125788"/>
          <p14:tracePt t="74123" x="5724525" y="3109913"/>
          <p14:tracePt t="74132" x="5748338" y="3086100"/>
          <p14:tracePt t="74139" x="5788025" y="3070225"/>
          <p14:tracePt t="74147" x="5819775" y="3070225"/>
          <p14:tracePt t="74154" x="5851525" y="3062288"/>
          <p14:tracePt t="74160" x="5899150" y="3062288"/>
          <p14:tracePt t="74170" x="5930900" y="3062288"/>
          <p14:tracePt t="74175" x="5986463" y="3062288"/>
          <p14:tracePt t="74185" x="6010275" y="3062288"/>
          <p14:tracePt t="74192" x="6051550" y="3062288"/>
          <p14:tracePt t="74198" x="6083300" y="3054350"/>
          <p14:tracePt t="74207" x="6099175" y="3054350"/>
          <p14:tracePt t="74214" x="6130925" y="3046413"/>
          <p14:tracePt t="74223" x="6170613" y="3038475"/>
          <p14:tracePt t="74228" x="6194425" y="3030538"/>
          <p14:tracePt t="74236" x="6210300" y="3022600"/>
          <p14:tracePt t="74244" x="6226175" y="3014663"/>
          <p14:tracePt t="74251" x="6249988" y="2998788"/>
          <p14:tracePt t="74258" x="6273800" y="2990850"/>
          <p14:tracePt t="74267" x="6297613" y="2974975"/>
          <p14:tracePt t="74274" x="6313488" y="2967038"/>
          <p14:tracePt t="74281" x="6329363" y="2951163"/>
          <p14:tracePt t="74291" x="6337300" y="2951163"/>
          <p14:tracePt t="74311" x="6337300" y="2943225"/>
          <p14:tracePt t="74378" x="6337300" y="2951163"/>
          <p14:tracePt t="74390" x="6337300" y="2959100"/>
          <p14:tracePt t="74404" x="6337300" y="2967038"/>
          <p14:tracePt t="74409" x="6337300" y="2974975"/>
          <p14:tracePt t="74422" x="6337300" y="2990850"/>
          <p14:tracePt t="74431" x="6337300" y="3014663"/>
          <p14:tracePt t="74439" x="6329363" y="3022600"/>
          <p14:tracePt t="74447" x="6313488" y="3030538"/>
          <p14:tracePt t="74453" x="6305550" y="3054350"/>
          <p14:tracePt t="74461" x="6289675" y="3062288"/>
          <p14:tracePt t="74469" x="6281738" y="3070225"/>
          <p14:tracePt t="74476" x="6273800" y="3070225"/>
          <p14:tracePt t="74483" x="6265863" y="3078163"/>
          <p14:tracePt t="74490" x="6265863" y="3086100"/>
          <p14:tracePt t="74498" x="6257925" y="3086100"/>
          <p14:tracePt t="74521" x="6249988" y="3086100"/>
          <p14:tracePt t="74558" x="6242050" y="3086100"/>
          <p14:tracePt t="74723" x="6242050" y="3094038"/>
          <p14:tracePt t="75015" x="6234113" y="3094038"/>
          <p14:tracePt t="75023" x="6226175" y="3094038"/>
          <p14:tracePt t="75030" x="6202363" y="3101975"/>
          <p14:tracePt t="75038" x="6162675" y="3109913"/>
          <p14:tracePt t="75045" x="6122988" y="3109913"/>
          <p14:tracePt t="75053" x="6067425" y="3125788"/>
          <p14:tracePt t="75061" x="6010275" y="3133725"/>
          <p14:tracePt t="75068" x="5946775" y="3157538"/>
          <p14:tracePt t="75076" x="5875338" y="3173413"/>
          <p14:tracePt t="75083" x="5788025" y="3197225"/>
          <p14:tracePt t="75090" x="5724525" y="3236913"/>
          <p14:tracePt t="75097" x="5659438" y="3262313"/>
          <p14:tracePt t="75106" x="5588000" y="3294063"/>
          <p14:tracePt t="75113" x="5532438" y="3325813"/>
          <p14:tracePt t="75121" x="5492750" y="3349625"/>
          <p14:tracePt t="75128" x="5468938" y="3365500"/>
          <p14:tracePt t="75135" x="5453063" y="3373438"/>
          <p14:tracePt t="75143" x="5437188" y="3389313"/>
          <p14:tracePt t="75152" x="5421313" y="3405188"/>
          <p14:tracePt t="75158" x="5405438" y="3421063"/>
          <p14:tracePt t="75165" x="5405438" y="3429000"/>
          <p14:tracePt t="75173" x="5389563" y="3452813"/>
          <p14:tracePt t="75181" x="5381625" y="3460750"/>
          <p14:tracePt t="75188" x="5365750" y="3476625"/>
          <p14:tracePt t="75195" x="5357813" y="3484563"/>
          <p14:tracePt t="75203" x="5349875" y="3492500"/>
          <p14:tracePt t="75211" x="5318125" y="3524250"/>
          <p14:tracePt t="75218" x="5300663" y="3548063"/>
          <p14:tracePt t="75225" x="5260975" y="3579813"/>
          <p14:tracePt t="75233" x="5221288" y="3621088"/>
          <p14:tracePt t="75240" x="5181600" y="3644900"/>
          <p14:tracePt t="75248" x="5141913" y="3676650"/>
          <p14:tracePt t="75255" x="5094288" y="3708400"/>
          <p14:tracePt t="75263" x="5046663" y="3756025"/>
          <p14:tracePt t="75271" x="5006975" y="3795713"/>
          <p14:tracePt t="75277" x="4959350" y="3811588"/>
          <p14:tracePt t="75285" x="4933950" y="3819525"/>
          <p14:tracePt t="75293" x="4902200" y="3835400"/>
          <p14:tracePt t="75301" x="4878388" y="3851275"/>
          <p14:tracePt t="75308" x="4854575" y="3851275"/>
          <p14:tracePt t="75316" x="4846638" y="3859213"/>
          <p14:tracePt t="75323" x="4838700" y="3867150"/>
          <p14:tracePt t="75331" x="4830763" y="3867150"/>
          <p14:tracePt t="75338" x="4822825" y="3867150"/>
          <p14:tracePt t="75353" x="4814888" y="3867150"/>
          <p14:tracePt t="75360" x="4806950" y="3867150"/>
          <p14:tracePt t="75368" x="4799013" y="3867150"/>
          <p14:tracePt t="75377" x="4783138" y="3875088"/>
          <p14:tracePt t="75383" x="4775200" y="3875088"/>
          <p14:tracePt t="75390" x="4751388" y="3883025"/>
          <p14:tracePt t="75398" x="4727575" y="3883025"/>
          <p14:tracePt t="75405" x="4703763" y="3890963"/>
          <p14:tracePt t="75413" x="4679950" y="3890963"/>
          <p14:tracePt t="75421" x="4664075" y="3890963"/>
          <p14:tracePt t="75428" x="4648200" y="3890963"/>
          <p14:tracePt t="75436" x="4632325" y="3890963"/>
          <p14:tracePt t="75443" x="4608513" y="3890963"/>
          <p14:tracePt t="75452" x="4592638" y="3890963"/>
          <p14:tracePt t="75458" x="4576763" y="3890963"/>
          <p14:tracePt t="75473" x="4559300" y="3890963"/>
          <p14:tracePt t="75481" x="4551363" y="3890963"/>
          <p14:tracePt t="75488" x="4543425" y="3890963"/>
          <p14:tracePt t="75496" x="4535488" y="3890963"/>
          <p14:tracePt t="75510" x="4527550" y="3890963"/>
          <p14:tracePt t="75525" x="4519613" y="3890963"/>
          <p14:tracePt t="75533" x="4511675" y="3890963"/>
          <p14:tracePt t="75548" x="4503738" y="3890963"/>
          <p14:tracePt t="75555" x="4487863" y="3890963"/>
          <p14:tracePt t="75563" x="4471988" y="3890963"/>
          <p14:tracePt t="75571" x="4456113" y="3890963"/>
          <p14:tracePt t="75578" x="4440238" y="3883025"/>
          <p14:tracePt t="75585" x="4424363" y="3883025"/>
          <p14:tracePt t="75594" x="4400550" y="3883025"/>
          <p14:tracePt t="75602" x="4384675" y="3875088"/>
          <p14:tracePt t="75609" x="4376738" y="3875088"/>
          <p14:tracePt t="75615" x="4368800" y="3867150"/>
          <p14:tracePt t="75624" x="4360863" y="3867150"/>
          <p14:tracePt t="75638" x="4352925" y="3867150"/>
          <p14:tracePt t="75645" x="4344988" y="3867150"/>
          <p14:tracePt t="75998" x="4352925" y="3867150"/>
          <p14:tracePt t="76037" x="4360863" y="3867150"/>
          <p14:tracePt t="76058" x="4368800" y="3867150"/>
          <p14:tracePt t="76073" x="4376738" y="3867150"/>
          <p14:tracePt t="76088" x="4384675" y="3867150"/>
          <p14:tracePt t="76095" x="4392613" y="3867150"/>
          <p14:tracePt t="76103" x="4400550" y="3867150"/>
          <p14:tracePt t="76118" x="4416425" y="3867150"/>
          <p14:tracePt t="76128" x="4432300" y="3867150"/>
          <p14:tracePt t="76133" x="4456113" y="3875088"/>
          <p14:tracePt t="76140" x="4471988" y="3875088"/>
          <p14:tracePt t="76147" x="4479925" y="3875088"/>
          <p14:tracePt t="76156" x="4495800" y="3875088"/>
          <p14:tracePt t="76163" x="4511675" y="3875088"/>
          <p14:tracePt t="76170" x="4527550" y="3875088"/>
          <p14:tracePt t="76178" x="4535488" y="3875088"/>
          <p14:tracePt t="76186" x="4543425" y="3875088"/>
          <p14:tracePt t="76193" x="4551363" y="3875088"/>
          <p14:tracePt t="76201" x="4559300" y="3875088"/>
          <p14:tracePt t="76208" x="4567238" y="3875088"/>
          <p14:tracePt t="76216" x="4584700" y="3875088"/>
          <p14:tracePt t="76231" x="4600575" y="3875088"/>
          <p14:tracePt t="76238" x="4608513" y="3875088"/>
          <p14:tracePt t="76245" x="4624388" y="3875088"/>
          <p14:tracePt t="76253" x="4640263" y="3875088"/>
          <p14:tracePt t="76261" x="4664075" y="3875088"/>
          <p14:tracePt t="76268" x="4687888" y="3875088"/>
          <p14:tracePt t="76276" x="4695825" y="3875088"/>
          <p14:tracePt t="76284" x="4719638" y="3875088"/>
          <p14:tracePt t="76290" x="4735513" y="3867150"/>
          <p14:tracePt t="76297" x="4751388" y="3867150"/>
          <p14:tracePt t="76306" x="4767263" y="3867150"/>
          <p14:tracePt t="76313" x="4775200" y="3859213"/>
          <p14:tracePt t="76321" x="4783138" y="3859213"/>
          <p14:tracePt t="76327" x="4791075" y="3859213"/>
          <p14:tracePt t="76336" x="4799013" y="3859213"/>
          <p14:tracePt t="76343" x="4806950" y="3859213"/>
          <p14:tracePt t="76351" x="4822825" y="3859213"/>
          <p14:tracePt t="76358" x="4830763" y="3859213"/>
          <p14:tracePt t="76374" x="4846638" y="3859213"/>
          <p14:tracePt t="76380" x="4854575" y="3859213"/>
          <p14:tracePt t="76388" x="4862513" y="3859213"/>
          <p14:tracePt t="76395" x="4878388" y="3859213"/>
          <p14:tracePt t="76403" x="4894263" y="3859213"/>
          <p14:tracePt t="76411" x="4918075" y="3859213"/>
          <p14:tracePt t="76418" x="4933950" y="3851275"/>
          <p14:tracePt t="76425" x="4943475" y="3851275"/>
          <p14:tracePt t="76434" x="4967288" y="3851275"/>
          <p14:tracePt t="76440" x="4999038" y="3851275"/>
          <p14:tracePt t="76447" x="5022850" y="3851275"/>
          <p14:tracePt t="76456" x="5046663" y="3851275"/>
          <p14:tracePt t="76463" x="5070475" y="3851275"/>
          <p14:tracePt t="76470" x="5102225" y="3851275"/>
          <p14:tracePt t="76478" x="5118100" y="3851275"/>
          <p14:tracePt t="76486" x="5149850" y="3851275"/>
          <p14:tracePt t="76493" x="5165725" y="3851275"/>
          <p14:tracePt t="76501" x="5197475" y="3851275"/>
          <p14:tracePt t="76508" x="5221288" y="3851275"/>
          <p14:tracePt t="76516" x="5253038" y="3851275"/>
          <p14:tracePt t="76523" x="5276850" y="3851275"/>
          <p14:tracePt t="76531" x="5300663" y="3851275"/>
          <p14:tracePt t="76537" x="5341938" y="3851275"/>
          <p14:tracePt t="76545" x="5373688" y="3851275"/>
          <p14:tracePt t="76553" x="5421313" y="3851275"/>
          <p14:tracePt t="76561" x="5453063" y="3851275"/>
          <p14:tracePt t="76568" x="5492750" y="3851275"/>
          <p14:tracePt t="76575" x="5532438" y="3851275"/>
          <p14:tracePt t="76584" x="5556250" y="3851275"/>
          <p14:tracePt t="76590" x="5611813" y="3851275"/>
          <p14:tracePt t="76598" x="5635625" y="3851275"/>
          <p14:tracePt t="76605" x="5643563" y="3851275"/>
          <p14:tracePt t="76613" x="5651500" y="3851275"/>
          <p14:tracePt t="76620" x="5667375" y="3851275"/>
          <p14:tracePt t="76628" x="5676900" y="3851275"/>
          <p14:tracePt t="76636" x="5684838" y="3843338"/>
          <p14:tracePt t="76643" x="5700713" y="3843338"/>
          <p14:tracePt t="76651" x="5716588" y="3843338"/>
          <p14:tracePt t="76658" x="5724525" y="3843338"/>
          <p14:tracePt t="76666" x="5732463" y="3843338"/>
          <p14:tracePt t="76673" x="5748338" y="3835400"/>
          <p14:tracePt t="76688" x="5756275" y="3835400"/>
          <p14:tracePt t="76703" x="5772150" y="3835400"/>
          <p14:tracePt t="76711" x="5772150" y="3827463"/>
          <p14:tracePt t="76725" x="5780088" y="3827463"/>
          <p14:tracePt t="76741" x="5788025" y="3827463"/>
          <p14:tracePt t="76755" x="5795963" y="3827463"/>
          <p14:tracePt t="76763" x="5803900" y="3827463"/>
          <p14:tracePt t="76770" x="5811838" y="3827463"/>
          <p14:tracePt t="76786" x="5827713" y="3827463"/>
          <p14:tracePt t="76793" x="5835650" y="3827463"/>
          <p14:tracePt t="76800" x="5843588" y="3827463"/>
          <p14:tracePt t="76808" x="5859463" y="3827463"/>
          <p14:tracePt t="76816" x="5875338" y="3827463"/>
          <p14:tracePt t="76823" x="5891213" y="3827463"/>
          <p14:tracePt t="76831" x="5899150" y="3827463"/>
          <p14:tracePt t="76837" x="5907088" y="3827463"/>
          <p14:tracePt t="76846" x="5915025" y="3827463"/>
          <p14:tracePt t="76853" x="5922963" y="3827463"/>
          <p14:tracePt t="76861" x="5938838" y="3827463"/>
          <p14:tracePt t="76868" x="5946775" y="3827463"/>
          <p14:tracePt t="78952" x="5922963" y="3843338"/>
          <p14:tracePt t="78954" x="5915025" y="3851275"/>
          <p14:tracePt t="78960" x="5907088" y="3851275"/>
          <p14:tracePt t="78968" x="5899150" y="3851275"/>
          <p14:tracePt t="78977" x="5899150" y="3859213"/>
          <p14:tracePt t="78992" x="5891213" y="3867150"/>
          <p14:tracePt t="79020" x="5883275" y="3867150"/>
          <p14:tracePt t="81379" x="0" y="0"/>
        </p14:tracePtLst>
        <p14:tracePtLst>
          <p14:tracePt t="84160" x="3683000" y="3971925"/>
          <p14:tracePt t="84518" x="3683000" y="3987800"/>
          <p14:tracePt t="84527" x="3690938" y="3995738"/>
          <p14:tracePt t="84533" x="3698875" y="4011613"/>
          <p14:tracePt t="84541" x="3714750" y="4027488"/>
          <p14:tracePt t="84549" x="3714750" y="4051300"/>
          <p14:tracePt t="84556" x="3738563" y="4075113"/>
          <p14:tracePt t="84565" x="3746500" y="4083050"/>
          <p14:tracePt t="84570" x="3762375" y="4098925"/>
          <p14:tracePt t="84585" x="3778250" y="4106863"/>
          <p14:tracePt t="84646" x="3786188" y="4106863"/>
          <p14:tracePt t="84653" x="3786188" y="4098925"/>
          <p14:tracePt t="84660" x="3802063" y="4083050"/>
          <p14:tracePt t="84668" x="3802063" y="4067175"/>
          <p14:tracePt t="84676" x="3810000" y="4051300"/>
          <p14:tracePt t="84683" x="3825875" y="4027488"/>
          <p14:tracePt t="84690" x="3825875" y="4003675"/>
          <p14:tracePt t="84698" x="3825875" y="3987800"/>
          <p14:tracePt t="84705" x="3825875" y="3971925"/>
          <p14:tracePt t="84713" x="3825875" y="3956050"/>
          <p14:tracePt t="84720" x="3825875" y="3948113"/>
          <p14:tracePt t="84728" x="3833813" y="3938588"/>
          <p14:tracePt t="84735" x="3833813" y="3930650"/>
          <p14:tracePt t="84855" x="3833813" y="3938588"/>
          <p14:tracePt t="84864" x="3843338" y="3948113"/>
          <p14:tracePt t="84871" x="3843338" y="3956050"/>
          <p14:tracePt t="84879" x="3859213" y="3979863"/>
          <p14:tracePt t="84886" x="3867150" y="4003675"/>
          <p14:tracePt t="84896" x="3867150" y="4011613"/>
          <p14:tracePt t="84901" x="3867150" y="4027488"/>
          <p14:tracePt t="84908" x="3875088" y="4035425"/>
          <p14:tracePt t="84916" x="3875088" y="4051300"/>
          <p14:tracePt t="84990" x="3883025" y="4051300"/>
          <p14:tracePt t="85005" x="3898900" y="4051300"/>
          <p14:tracePt t="85013" x="3906838" y="4043363"/>
          <p14:tracePt t="85021" x="3922713" y="4043363"/>
          <p14:tracePt t="85028" x="3954463" y="4027488"/>
          <p14:tracePt t="85036" x="3970338" y="4019550"/>
          <p14:tracePt t="85043" x="3986213" y="4011613"/>
          <p14:tracePt t="85051" x="4002088" y="4011613"/>
          <p14:tracePt t="85065" x="4017963" y="4011613"/>
          <p14:tracePt t="85080" x="4025900" y="4011613"/>
          <p14:tracePt t="85096" x="4033838" y="4011613"/>
          <p14:tracePt t="85118" x="4041775" y="4011613"/>
          <p14:tracePt t="85126" x="4049713" y="4011613"/>
          <p14:tracePt t="85141" x="4057650" y="4019550"/>
          <p14:tracePt t="85148" x="4057650" y="4027488"/>
          <p14:tracePt t="85156" x="4065588" y="4035425"/>
          <p14:tracePt t="85163" x="4073525" y="4035425"/>
          <p14:tracePt t="85171" x="4073525" y="4043363"/>
          <p14:tracePt t="85178" x="4081463" y="4059238"/>
          <p14:tracePt t="85186" x="4081463" y="4067175"/>
          <p14:tracePt t="85201" x="4089400" y="4067175"/>
          <p14:tracePt t="85208" x="4089400" y="4075113"/>
          <p14:tracePt t="85223" x="4097338" y="4075113"/>
          <p14:tracePt t="85230" x="4105275" y="4083050"/>
          <p14:tracePt t="85238" x="4113213" y="4083050"/>
          <p14:tracePt t="85246" x="4129088" y="4083050"/>
          <p14:tracePt t="85253" x="4152900" y="4075113"/>
          <p14:tracePt t="85260" x="4160838" y="4075113"/>
          <p14:tracePt t="85267" x="4192588" y="4051300"/>
          <p14:tracePt t="85276" x="4210050" y="4043363"/>
          <p14:tracePt t="85283" x="4233863" y="4019550"/>
          <p14:tracePt t="85291" x="4249738" y="4011613"/>
          <p14:tracePt t="85297" x="4249738" y="4003675"/>
          <p14:tracePt t="85306" x="4257675" y="4003675"/>
          <p14:tracePt t="85448" x="4257675" y="4019550"/>
          <p14:tracePt t="85455" x="4249738" y="4035425"/>
          <p14:tracePt t="85463" x="4249738" y="4043363"/>
          <p14:tracePt t="85471" x="4241800" y="4059238"/>
          <p14:tracePt t="85478" x="4233863" y="4083050"/>
          <p14:tracePt t="85485" x="4225925" y="4106863"/>
          <p14:tracePt t="85493" x="4210050" y="4130675"/>
          <p14:tracePt t="85503" x="4192588" y="4178300"/>
          <p14:tracePt t="85508" x="4176713" y="4210050"/>
          <p14:tracePt t="85515" x="4160838" y="4257675"/>
          <p14:tracePt t="85523" x="4160838" y="4281488"/>
          <p14:tracePt t="85530" x="4160838" y="4314825"/>
          <p14:tracePt t="85538" x="4152900" y="4354513"/>
          <p14:tracePt t="85546" x="4144963" y="4378325"/>
          <p14:tracePt t="85553" x="4129088" y="4418013"/>
          <p14:tracePt t="85560" x="4113213" y="4465638"/>
          <p14:tracePt t="85568" x="4105275" y="4481513"/>
          <p14:tracePt t="85576" x="4105275" y="4521200"/>
          <p14:tracePt t="85583" x="4089400" y="4537075"/>
          <p14:tracePt t="85591" x="4073525" y="4560888"/>
          <p14:tracePt t="85598" x="4065588" y="4576763"/>
          <p14:tracePt t="85605" x="4049713" y="4600575"/>
          <p14:tracePt t="85613" x="4025900" y="4624388"/>
          <p14:tracePt t="85621" x="3994150" y="4657725"/>
          <p14:tracePt t="85630" x="3978275" y="4673600"/>
          <p14:tracePt t="85636" x="3970338" y="4681538"/>
          <p14:tracePt t="85643" x="3946525" y="4713288"/>
          <p14:tracePt t="85651" x="3922713" y="4729163"/>
          <p14:tracePt t="85658" x="3898900" y="4752975"/>
          <p14:tracePt t="85665" x="3883025" y="4768850"/>
          <p14:tracePt t="85680" x="3875088" y="4768850"/>
          <p14:tracePt t="85688" x="3875088" y="4776788"/>
          <p14:tracePt t="85711" x="3867150" y="4776788"/>
          <p14:tracePt t="85718" x="3867150" y="4784725"/>
          <p14:tracePt t="85748" x="3867150" y="4792663"/>
          <p14:tracePt t="85755" x="3859213" y="4792663"/>
          <p14:tracePt t="85785" x="3859213" y="4800600"/>
          <p14:tracePt t="85920" x="3867150" y="4808538"/>
          <p14:tracePt t="85929" x="3883025" y="4824413"/>
          <p14:tracePt t="85935" x="3898900" y="4832350"/>
          <p14:tracePt t="85943" x="3914775" y="4848225"/>
          <p14:tracePt t="85950" x="3938588" y="4848225"/>
          <p14:tracePt t="85958" x="3954463" y="4856163"/>
          <p14:tracePt t="85965" x="3978275" y="4864100"/>
          <p14:tracePt t="85973" x="3994150" y="4864100"/>
          <p14:tracePt t="85980" x="4017963" y="4864100"/>
          <p14:tracePt t="85988" x="4033838" y="4864100"/>
          <p14:tracePt t="85996" x="4057650" y="4864100"/>
          <p14:tracePt t="86003" x="4081463" y="4856163"/>
          <p14:tracePt t="86010" x="4097338" y="4856163"/>
          <p14:tracePt t="86018" x="4129088" y="4848225"/>
          <p14:tracePt t="86026" x="4152900" y="4840288"/>
          <p14:tracePt t="86034" x="4176713" y="4824413"/>
          <p14:tracePt t="86041" x="4200525" y="4816475"/>
          <p14:tracePt t="86048" x="4225925" y="4808538"/>
          <p14:tracePt t="86055" x="4249738" y="4808538"/>
          <p14:tracePt t="86064" x="4273550" y="4800600"/>
          <p14:tracePt t="86071" x="4297363" y="4792663"/>
          <p14:tracePt t="86078" x="4321175" y="4792663"/>
          <p14:tracePt t="86086" x="4344988" y="4792663"/>
          <p14:tracePt t="86093" x="4360863" y="4792663"/>
          <p14:tracePt t="86100" x="4376738" y="4792663"/>
          <p14:tracePt t="86108" x="4400550" y="4792663"/>
          <p14:tracePt t="86115" x="4416425" y="4792663"/>
          <p14:tracePt t="86123" x="4440238" y="4792663"/>
          <p14:tracePt t="86130" x="4448175" y="4792663"/>
          <p14:tracePt t="86137" x="4471988" y="4792663"/>
          <p14:tracePt t="86146" x="4487863" y="4792663"/>
          <p14:tracePt t="86153" x="4503738" y="4792663"/>
          <p14:tracePt t="86161" x="4519613" y="4792663"/>
          <p14:tracePt t="86168" x="4527550" y="4792663"/>
          <p14:tracePt t="86176" x="4543425" y="4800600"/>
          <p14:tracePt t="86183" x="4559300" y="4800600"/>
          <p14:tracePt t="86198" x="4576763" y="4808538"/>
          <p14:tracePt t="86206" x="4592638" y="4808538"/>
          <p14:tracePt t="86213" x="4616450" y="4808538"/>
          <p14:tracePt t="86221" x="4632325" y="4808538"/>
          <p14:tracePt t="86228" x="4656138" y="4808538"/>
          <p14:tracePt t="86236" x="4703763" y="4808538"/>
          <p14:tracePt t="86243" x="4719638" y="4808538"/>
          <p14:tracePt t="86251" x="4727575" y="4808538"/>
          <p14:tracePt t="86258" x="4743450" y="4808538"/>
          <p14:tracePt t="86265" x="4759325" y="4808538"/>
          <p14:tracePt t="86273" x="4767263" y="4808538"/>
          <p14:tracePt t="86281" x="4783138" y="4808538"/>
          <p14:tracePt t="86288" x="4791075" y="4808538"/>
          <p14:tracePt t="86296" x="4806950" y="4808538"/>
          <p14:tracePt t="86303" x="4830763" y="4808538"/>
          <p14:tracePt t="86311" x="4846638" y="4816475"/>
          <p14:tracePt t="86318" x="4870450" y="4816475"/>
          <p14:tracePt t="86326" x="4902200" y="4816475"/>
          <p14:tracePt t="86333" x="4933950" y="4816475"/>
          <p14:tracePt t="86341" x="4967288" y="4816475"/>
          <p14:tracePt t="86348" x="4999038" y="4816475"/>
          <p14:tracePt t="86356" x="5022850" y="4824413"/>
          <p14:tracePt t="86363" x="5062538" y="4824413"/>
          <p14:tracePt t="86371" x="5094288" y="4824413"/>
          <p14:tracePt t="86378" x="5126038" y="4832350"/>
          <p14:tracePt t="86386" x="5157788" y="4840288"/>
          <p14:tracePt t="86394" x="5189538" y="4840288"/>
          <p14:tracePt t="86401" x="5213350" y="4840288"/>
          <p14:tracePt t="86408" x="5253038" y="4840288"/>
          <p14:tracePt t="86415" x="5268913" y="4840288"/>
          <p14:tracePt t="86423" x="5292725" y="4840288"/>
          <p14:tracePt t="86431" x="5310188" y="4840288"/>
          <p14:tracePt t="86439" x="5334000" y="4848225"/>
          <p14:tracePt t="86446" x="5341938" y="4848225"/>
          <p14:tracePt t="86454" x="5357813" y="4848225"/>
          <p14:tracePt t="86461" x="5365750" y="4848225"/>
          <p14:tracePt t="86468" x="5373688" y="4848225"/>
          <p14:tracePt t="86476" x="5381625" y="4848225"/>
          <p14:tracePt t="86648" x="5381625" y="4840288"/>
          <p14:tracePt t="86656" x="5373688" y="4832350"/>
          <p14:tracePt t="86663" x="5357813" y="4824413"/>
          <p14:tracePt t="86671" x="5349875" y="4824413"/>
          <p14:tracePt t="86678" x="5318125" y="4816475"/>
          <p14:tracePt t="86686" x="5284788" y="4800600"/>
          <p14:tracePt t="86694" x="5253038" y="4792663"/>
          <p14:tracePt t="86700" x="5221288" y="4792663"/>
          <p14:tracePt t="86709" x="5165725" y="4768850"/>
          <p14:tracePt t="86715" x="5118100" y="4768850"/>
          <p14:tracePt t="86723" x="5078413" y="4768850"/>
          <p14:tracePt t="86730" x="5014913" y="4768850"/>
          <p14:tracePt t="86738" x="4951413" y="4768850"/>
          <p14:tracePt t="86745" x="4886325" y="4768850"/>
          <p14:tracePt t="86753" x="4830763" y="4768850"/>
          <p14:tracePt t="86761" x="4767263" y="4768850"/>
          <p14:tracePt t="86767" x="4711700" y="4768850"/>
          <p14:tracePt t="86775" x="4656138" y="4776788"/>
          <p14:tracePt t="86783" x="4616450" y="4776788"/>
          <p14:tracePt t="86791" x="4567238" y="4784725"/>
          <p14:tracePt t="86797" x="4535488" y="4784725"/>
          <p14:tracePt t="86805" x="4511675" y="4784725"/>
          <p14:tracePt t="86813" x="4479925" y="4792663"/>
          <p14:tracePt t="86820" x="4456113" y="4792663"/>
          <p14:tracePt t="86828" x="4424363" y="4792663"/>
          <p14:tracePt t="86835" x="4392613" y="4792663"/>
          <p14:tracePt t="86843" x="4368800" y="4792663"/>
          <p14:tracePt t="86850" x="4344988" y="4792663"/>
          <p14:tracePt t="86859" x="4321175" y="4792663"/>
          <p14:tracePt t="86865" x="4289425" y="4792663"/>
          <p14:tracePt t="86873" x="4273550" y="4792663"/>
          <p14:tracePt t="86895" x="4241800" y="4792663"/>
          <p14:tracePt t="86896" x="4225925" y="4792663"/>
          <p14:tracePt t="86903" x="4210050" y="4792663"/>
          <p14:tracePt t="86911" x="4184650" y="4792663"/>
          <p14:tracePt t="86918" x="4160838" y="4784725"/>
          <p14:tracePt t="86926" x="4144963" y="4784725"/>
          <p14:tracePt t="86933" x="4121150" y="4776788"/>
          <p14:tracePt t="86942" x="4097338" y="4776788"/>
          <p14:tracePt t="86948" x="4065588" y="4776788"/>
          <p14:tracePt t="86956" x="4041775" y="4776788"/>
          <p14:tracePt t="86962" x="4017963" y="4776788"/>
          <p14:tracePt t="86971" x="4002088" y="4776788"/>
          <p14:tracePt t="86978" x="3986213" y="4776788"/>
          <p14:tracePt t="86986" x="3970338" y="4776788"/>
          <p14:tracePt t="86993" x="3954463" y="4776788"/>
          <p14:tracePt t="87000" x="3930650" y="4776788"/>
          <p14:tracePt t="87008" x="3898900" y="4768850"/>
          <p14:tracePt t="87016" x="3875088" y="4768850"/>
          <p14:tracePt t="87023" x="3851275" y="4760913"/>
          <p14:tracePt t="87031" x="3833813" y="4760913"/>
          <p14:tracePt t="87038" x="3802063" y="4752975"/>
          <p14:tracePt t="87045" x="3786188" y="4752975"/>
          <p14:tracePt t="87053" x="3762375" y="4745038"/>
          <p14:tracePt t="87061" x="3746500" y="4745038"/>
          <p14:tracePt t="87068" x="3730625" y="4745038"/>
          <p14:tracePt t="87075" x="3722688" y="4745038"/>
          <p14:tracePt t="87165" x="3730625" y="4745038"/>
          <p14:tracePt t="87173" x="3738563" y="4745038"/>
          <p14:tracePt t="87180" x="3762375" y="4745038"/>
          <p14:tracePt t="87188" x="3786188" y="4745038"/>
          <p14:tracePt t="87195" x="3817938" y="4745038"/>
          <p14:tracePt t="87203" x="3851275" y="4745038"/>
          <p14:tracePt t="87211" x="3890963" y="4745038"/>
          <p14:tracePt t="87217" x="3930650" y="4745038"/>
          <p14:tracePt t="87226" x="3978275" y="4745038"/>
          <p14:tracePt t="87233" x="4010025" y="4745038"/>
          <p14:tracePt t="87241" x="4049713" y="4745038"/>
          <p14:tracePt t="87248" x="4113213" y="4745038"/>
          <p14:tracePt t="87259" x="4160838" y="4745038"/>
          <p14:tracePt t="87265" x="4225925" y="4745038"/>
          <p14:tracePt t="87271" x="4265613" y="4745038"/>
          <p14:tracePt t="87278" x="4329113" y="4745038"/>
          <p14:tracePt t="87286" x="4376738" y="4752975"/>
          <p14:tracePt t="87293" x="4416425" y="4752975"/>
          <p14:tracePt t="87301" x="4471988" y="4760913"/>
          <p14:tracePt t="87308" x="4511675" y="4760913"/>
          <p14:tracePt t="87316" x="4559300" y="4760913"/>
          <p14:tracePt t="87323" x="4600575" y="4760913"/>
          <p14:tracePt t="87331" x="4648200" y="4760913"/>
          <p14:tracePt t="87338" x="4679950" y="4760913"/>
          <p14:tracePt t="87345" x="4711700" y="4760913"/>
          <p14:tracePt t="87353" x="4743450" y="4760913"/>
          <p14:tracePt t="87361" x="4775200" y="4760913"/>
          <p14:tracePt t="87367" x="4838700" y="4760913"/>
          <p14:tracePt t="87375" x="4886325" y="4760913"/>
          <p14:tracePt t="87383" x="4951413" y="4760913"/>
          <p14:tracePt t="87392" x="4991100" y="4760913"/>
          <p14:tracePt t="87398" x="5046663" y="4760913"/>
          <p14:tracePt t="87406" x="5110163" y="4760913"/>
          <p14:tracePt t="87414" x="5189538" y="4760913"/>
          <p14:tracePt t="87421" x="5229225" y="4760913"/>
          <p14:tracePt t="87428" x="5253038" y="4760913"/>
          <p14:tracePt t="87436" x="5268913" y="4760913"/>
          <p14:tracePt t="87443" x="5276850" y="4760913"/>
          <p14:tracePt t="87450" x="5284788" y="4760913"/>
          <p14:tracePt t="87458" x="5292725" y="4768850"/>
          <p14:tracePt t="87465" x="5300663" y="4768850"/>
          <p14:tracePt t="87473" x="5310188" y="4768850"/>
          <p14:tracePt t="87488" x="5318125" y="4768850"/>
          <p14:tracePt t="87503" x="5326063" y="4768850"/>
          <p14:tracePt t="87548" x="5334000" y="4768850"/>
          <p14:tracePt t="88890" x="5326063" y="4768850"/>
          <p14:tracePt t="88899" x="5310188" y="4768850"/>
          <p14:tracePt t="88908" x="5284788" y="4768850"/>
          <p14:tracePt t="88914" x="5268913" y="4768850"/>
          <p14:tracePt t="88920" x="5253038" y="4768850"/>
          <p14:tracePt t="88927" x="5229225" y="4768850"/>
          <p14:tracePt t="88936" x="5213350" y="4768850"/>
          <p14:tracePt t="88944" x="5197475" y="4768850"/>
          <p14:tracePt t="88951" x="5189538" y="4768850"/>
          <p14:tracePt t="88959" x="5165725" y="4768850"/>
          <p14:tracePt t="88967" x="5157788" y="4768850"/>
          <p14:tracePt t="88974" x="5141913" y="4760913"/>
          <p14:tracePt t="88982" x="5133975" y="4760913"/>
          <p14:tracePt t="88988" x="5118100" y="4752975"/>
          <p14:tracePt t="88995" x="5110163" y="4752975"/>
          <p14:tracePt t="89007" x="5102225" y="4752975"/>
          <p14:tracePt t="89011" x="5102225" y="4745038"/>
          <p14:tracePt t="89019" x="5094288" y="4737100"/>
          <p14:tracePt t="89027" x="5078413" y="4729163"/>
          <p14:tracePt t="89036" x="5070475" y="4721225"/>
          <p14:tracePt t="89041" x="5054600" y="4713288"/>
          <p14:tracePt t="89049" x="5038725" y="4697413"/>
          <p14:tracePt t="89056" x="5014913" y="4689475"/>
          <p14:tracePt t="89063" x="4991100" y="4681538"/>
          <p14:tracePt t="89072" x="4951413" y="4665663"/>
          <p14:tracePt t="89078" x="4918075" y="4657725"/>
          <p14:tracePt t="89087" x="4886325" y="4657725"/>
          <p14:tracePt t="89095" x="4830763" y="4649788"/>
          <p14:tracePt t="89100" x="4775200" y="4649788"/>
          <p14:tracePt t="89110" x="4727575" y="4649788"/>
          <p14:tracePt t="89116" x="4672013" y="4649788"/>
          <p14:tracePt t="89124" x="4616450" y="4649788"/>
          <p14:tracePt t="89130" x="4559300" y="4649788"/>
          <p14:tracePt t="89138" x="4527550" y="4649788"/>
          <p14:tracePt t="89145" x="4471988" y="4649788"/>
          <p14:tracePt t="89153" x="4432300" y="4649788"/>
          <p14:tracePt t="89160" x="4400550" y="4649788"/>
          <p14:tracePt t="89168" x="4368800" y="4649788"/>
          <p14:tracePt t="89176" x="4329113" y="4649788"/>
          <p14:tracePt t="89183" x="4305300" y="4641850"/>
          <p14:tracePt t="89190" x="4257675" y="4624388"/>
          <p14:tracePt t="89198" x="4225925" y="4616450"/>
          <p14:tracePt t="89207" x="4210050" y="4608513"/>
          <p14:tracePt t="89213" x="4184650" y="4608513"/>
          <p14:tracePt t="89221" x="4152900" y="4592638"/>
          <p14:tracePt t="89228" x="4129088" y="4584700"/>
          <p14:tracePt t="89236" x="4097338" y="4576763"/>
          <p14:tracePt t="89243" x="4089400" y="4576763"/>
          <p14:tracePt t="89251" x="4073525" y="4576763"/>
          <p14:tracePt t="89259" x="4065588" y="4568825"/>
          <p14:tracePt t="89267" x="4057650" y="4568825"/>
          <p14:tracePt t="89274" x="4033838" y="4560888"/>
          <p14:tracePt t="89288" x="4025900" y="4560888"/>
          <p14:tracePt t="89296" x="4010025" y="4552950"/>
          <p14:tracePt t="89310" x="4002088" y="4552950"/>
          <p14:tracePt t="89318" x="3994150" y="4552950"/>
          <p14:tracePt t="89326" x="3986213" y="4545013"/>
          <p14:tracePt t="89333" x="3978275" y="4545013"/>
          <p14:tracePt t="89357" x="3970338" y="4545013"/>
          <p14:tracePt t="89371" x="3962400" y="4545013"/>
          <p14:tracePt t="89393" x="3954463" y="4545013"/>
          <p14:tracePt t="89625" x="3946525" y="4545013"/>
          <p14:tracePt t="89663" x="3938588" y="4552950"/>
          <p14:tracePt t="89670" x="3930650" y="4560888"/>
          <p14:tracePt t="89685" x="3930650" y="4568825"/>
          <p14:tracePt t="89715" x="3930650" y="4576763"/>
          <p14:tracePt t="89723" x="3922713" y="4576763"/>
          <p14:tracePt t="89731" x="3922713" y="4584700"/>
          <p14:tracePt t="89925" x="3922713" y="4576763"/>
          <p14:tracePt t="89933" x="3922713" y="4552950"/>
          <p14:tracePt t="89941" x="3922713" y="4537075"/>
          <p14:tracePt t="89948" x="3922713" y="4529138"/>
          <p14:tracePt t="89956" x="3922713" y="4505325"/>
          <p14:tracePt t="89962" x="3922713" y="4489450"/>
          <p14:tracePt t="89971" x="3922713" y="4473575"/>
          <p14:tracePt t="89978" x="3914775" y="4457700"/>
          <p14:tracePt t="89986" x="3906838" y="4441825"/>
          <p14:tracePt t="89993" x="3898900" y="4433888"/>
          <p14:tracePt t="90000" x="3898900" y="4418013"/>
          <p14:tracePt t="90009" x="3890963" y="4410075"/>
          <p14:tracePt t="90015" x="3890963" y="4402138"/>
          <p14:tracePt t="90024" x="3890963" y="4394200"/>
          <p14:tracePt t="90046" x="3890963" y="4386263"/>
          <p14:tracePt t="90060" x="3890963" y="4378325"/>
          <p14:tracePt t="90076" x="3890963" y="4370388"/>
          <p14:tracePt t="90098" x="3890963" y="4362450"/>
          <p14:tracePt t="90113" x="3890963" y="4354513"/>
          <p14:tracePt t="90174" x="3890963" y="4346575"/>
          <p14:tracePt t="90300" x="3890963" y="4354513"/>
          <p14:tracePt t="90315" x="3890963" y="4370388"/>
          <p14:tracePt t="90324" x="3890963" y="4378325"/>
          <p14:tracePt t="90330" x="3898900" y="4386263"/>
          <p14:tracePt t="90339" x="3906838" y="4402138"/>
          <p14:tracePt t="90345" x="3914775" y="4418013"/>
          <p14:tracePt t="90354" x="3914775" y="4433888"/>
          <p14:tracePt t="90361" x="3922713" y="4449763"/>
          <p14:tracePt t="90368" x="3922713" y="4465638"/>
          <p14:tracePt t="90375" x="3930650" y="4481513"/>
          <p14:tracePt t="90383" x="3930650" y="4489450"/>
          <p14:tracePt t="90391" x="3938588" y="4505325"/>
          <p14:tracePt t="90398" x="3946525" y="4521200"/>
          <p14:tracePt t="90413" x="3946525" y="4529138"/>
          <p14:tracePt t="90420" x="3946525" y="4537075"/>
          <p14:tracePt t="90428" x="3954463" y="4545013"/>
          <p14:tracePt t="90443" x="3962400" y="4552950"/>
          <p14:tracePt t="90458" x="3962400" y="4560888"/>
          <p14:tracePt t="90465" x="3970338" y="4560888"/>
          <p14:tracePt t="90473" x="3978275" y="4560888"/>
          <p14:tracePt t="90481" x="3986213" y="4568825"/>
          <p14:tracePt t="90489" x="3994150" y="4576763"/>
          <p14:tracePt t="90495" x="4010025" y="4576763"/>
          <p14:tracePt t="90503" x="4025900" y="4592638"/>
          <p14:tracePt t="90511" x="4033838" y="4600575"/>
          <p14:tracePt t="90518" x="4057650" y="4600575"/>
          <p14:tracePt t="90527" x="4073525" y="4608513"/>
          <p14:tracePt t="90533" x="4081463" y="4616450"/>
          <p14:tracePt t="90541" x="4097338" y="4616450"/>
          <p14:tracePt t="90548" x="4121150" y="4616450"/>
          <p14:tracePt t="90556" x="4137025" y="4624388"/>
          <p14:tracePt t="90563" x="4152900" y="4624388"/>
          <p14:tracePt t="90571" x="4168775" y="4624388"/>
          <p14:tracePt t="90578" x="4192588" y="4633913"/>
          <p14:tracePt t="90585" x="4217988" y="4633913"/>
          <p14:tracePt t="90593" x="4225925" y="4633913"/>
          <p14:tracePt t="90601" x="4249738" y="4633913"/>
          <p14:tracePt t="90608" x="4265613" y="4633913"/>
          <p14:tracePt t="90616" x="4305300" y="4633913"/>
          <p14:tracePt t="90623" x="4329113" y="4624388"/>
          <p14:tracePt t="90631" x="4344988" y="4616450"/>
          <p14:tracePt t="90639" x="4360863" y="4600575"/>
          <p14:tracePt t="90645" x="4376738" y="4600575"/>
          <p14:tracePt t="90653" x="4392613" y="4584700"/>
          <p14:tracePt t="90660" x="4408488" y="4568825"/>
          <p14:tracePt t="90668" x="4424363" y="4552950"/>
          <p14:tracePt t="90675" x="4432300" y="4537075"/>
          <p14:tracePt t="90683" x="4440238" y="4529138"/>
          <p14:tracePt t="90691" x="4440238" y="4521200"/>
          <p14:tracePt t="90698" x="4440238" y="4513263"/>
          <p14:tracePt t="90706" x="4440238" y="4497388"/>
          <p14:tracePt t="90713" x="4440238" y="4489450"/>
          <p14:tracePt t="90721" x="4440238" y="4481513"/>
          <p14:tracePt t="90728" x="4440238" y="4473575"/>
          <p14:tracePt t="90735" x="4440238" y="4465638"/>
          <p14:tracePt t="90743" x="4440238" y="4457700"/>
          <p14:tracePt t="90758" x="4440238" y="4441825"/>
          <p14:tracePt t="90773" x="4432300" y="4425950"/>
          <p14:tracePt t="90781" x="4432300" y="4418013"/>
          <p14:tracePt t="90789" x="4424363" y="4402138"/>
          <p14:tracePt t="90795" x="4416425" y="4394200"/>
          <p14:tracePt t="90803" x="4408488" y="4378325"/>
          <p14:tracePt t="90811" x="4400550" y="4370388"/>
          <p14:tracePt t="90818" x="4384675" y="4362450"/>
          <p14:tracePt t="90826" x="4376738" y="4346575"/>
          <p14:tracePt t="90833" x="4368800" y="4338638"/>
          <p14:tracePt t="90842" x="4360863" y="4338638"/>
          <p14:tracePt t="90848" x="4352925" y="4338638"/>
          <p14:tracePt t="90856" x="4352925" y="4330700"/>
          <p14:tracePt t="90870" x="4344988" y="4330700"/>
          <p14:tracePt t="90878" x="4337050" y="4330700"/>
          <p14:tracePt t="90901" x="4329113" y="4330700"/>
          <p14:tracePt t="90916" x="4321175" y="4330700"/>
          <p14:tracePt t="90923" x="4297363" y="4330700"/>
          <p14:tracePt t="90931" x="4289425" y="4330700"/>
          <p14:tracePt t="90939" x="4265613" y="4330700"/>
          <p14:tracePt t="90946" x="4257675" y="4338638"/>
          <p14:tracePt t="90953" x="4241800" y="4338638"/>
          <p14:tracePt t="90960" x="4233863" y="4346575"/>
          <p14:tracePt t="90968" x="4225925" y="4354513"/>
          <p14:tracePt t="90975" x="4217988" y="4354513"/>
          <p14:tracePt t="90983" x="4210050" y="4370388"/>
          <p14:tracePt t="90998" x="4200525" y="4378325"/>
          <p14:tracePt t="91005" x="4200525" y="4386263"/>
          <p14:tracePt t="91013" x="4200525" y="4394200"/>
          <p14:tracePt t="91021" x="4200525" y="4402138"/>
          <p14:tracePt t="91028" x="4200525" y="4418013"/>
          <p14:tracePt t="91039" x="4200525" y="4425950"/>
          <p14:tracePt t="91046" x="4200525" y="4433888"/>
          <p14:tracePt t="91051" x="4200525" y="4449763"/>
          <p14:tracePt t="91058" x="4200525" y="4465638"/>
          <p14:tracePt t="91066" x="4200525" y="4473575"/>
          <p14:tracePt t="91074" x="4200525" y="4489450"/>
          <p14:tracePt t="91080" x="4200525" y="4505325"/>
          <p14:tracePt t="91089" x="4217988" y="4521200"/>
          <p14:tracePt t="91095" x="4217988" y="4529138"/>
          <p14:tracePt t="91102" x="4233863" y="4545013"/>
          <p14:tracePt t="91110" x="4233863" y="4560888"/>
          <p14:tracePt t="91118" x="4249738" y="4568825"/>
          <p14:tracePt t="91125" x="4265613" y="4584700"/>
          <p14:tracePt t="91133" x="4273550" y="4592638"/>
          <p14:tracePt t="91141" x="4297363" y="4600575"/>
          <p14:tracePt t="91148" x="4305300" y="4608513"/>
          <p14:tracePt t="91155" x="4329113" y="4608513"/>
          <p14:tracePt t="91163" x="4337050" y="4608513"/>
          <p14:tracePt t="91171" x="4337050" y="4616450"/>
          <p14:tracePt t="91178" x="4352925" y="4616450"/>
          <p14:tracePt t="91187" x="4376738" y="4616450"/>
          <p14:tracePt t="91193" x="4392613" y="4608513"/>
          <p14:tracePt t="91200" x="4392613" y="4592638"/>
          <p14:tracePt t="91208" x="4400550" y="4568825"/>
          <p14:tracePt t="91215" x="4400550" y="4552950"/>
          <p14:tracePt t="91224" x="4400550" y="4521200"/>
          <p14:tracePt t="91230" x="4400550" y="4489450"/>
          <p14:tracePt t="91238" x="4400550" y="4457700"/>
          <p14:tracePt t="91245" x="4400550" y="4433888"/>
          <p14:tracePt t="91253" x="4400550" y="4410075"/>
          <p14:tracePt t="91261" x="4400550" y="4402138"/>
          <p14:tracePt t="91268" x="4392613" y="4402138"/>
          <p14:tracePt t="91275" x="4392613" y="4394200"/>
          <p14:tracePt t="91283" x="4392613" y="4386263"/>
          <p14:tracePt t="91335" x="4384675" y="4386263"/>
          <p14:tracePt t="91342" x="4376738" y="4386263"/>
          <p14:tracePt t="91351" x="4360863" y="4394200"/>
          <p14:tracePt t="91365" x="4344988" y="4410075"/>
          <p14:tracePt t="91375" x="4337050" y="4418013"/>
          <p14:tracePt t="91381" x="4321175" y="4433888"/>
          <p14:tracePt t="91388" x="4313238" y="4441825"/>
          <p14:tracePt t="91396" x="4297363" y="4449763"/>
          <p14:tracePt t="91403" x="4289425" y="4473575"/>
          <p14:tracePt t="91410" x="4281488" y="4481513"/>
          <p14:tracePt t="91418" x="4273550" y="4489450"/>
          <p14:tracePt t="91426" x="4265613" y="4505325"/>
          <p14:tracePt t="91433" x="4257675" y="4521200"/>
          <p14:tracePt t="91441" x="4257675" y="4529138"/>
          <p14:tracePt t="91448" x="4257675" y="4537075"/>
          <p14:tracePt t="91455" x="4249738" y="4545013"/>
          <p14:tracePt t="91463" x="4249738" y="4552950"/>
          <p14:tracePt t="91470" x="4249738" y="4568825"/>
          <p14:tracePt t="91478" x="4249738" y="4576763"/>
          <p14:tracePt t="91493" x="4249738" y="4592638"/>
          <p14:tracePt t="91501" x="4249738" y="4600575"/>
          <p14:tracePt t="91508" x="4257675" y="4608513"/>
          <p14:tracePt t="91515" x="4265613" y="4616450"/>
          <p14:tracePt t="91523" x="4281488" y="4624388"/>
          <p14:tracePt t="91538" x="4289425" y="4633913"/>
          <p14:tracePt t="91545" x="4297363" y="4633913"/>
          <p14:tracePt t="91553" x="4305300" y="4633913"/>
          <p14:tracePt t="91560" x="4313238" y="4633913"/>
          <p14:tracePt t="91575" x="4321175" y="4633913"/>
          <p14:tracePt t="91591" x="4329113" y="4633913"/>
          <p14:tracePt t="91606" x="4337050" y="4633913"/>
          <p14:tracePt t="91620" x="4337050" y="4624388"/>
          <p14:tracePt t="91643" x="4337050" y="4616450"/>
          <p14:tracePt t="91650" x="4337050" y="4608513"/>
          <p14:tracePt t="91681" x="4344988" y="4608513"/>
          <p14:tracePt t="95531" x="4352925" y="4600575"/>
          <p14:tracePt t="95533" x="4368800" y="4592638"/>
          <p14:tracePt t="95536" x="4376738" y="4592638"/>
          <p14:tracePt t="95544" x="4384675" y="4592638"/>
          <p14:tracePt t="95552" x="4400550" y="4592638"/>
          <p14:tracePt t="95559" x="4416425" y="4592638"/>
          <p14:tracePt t="95567" x="4440238" y="4592638"/>
          <p14:tracePt t="95573" x="4471988" y="4592638"/>
          <p14:tracePt t="95580" x="4511675" y="4600575"/>
          <p14:tracePt t="95590" x="4559300" y="4616450"/>
          <p14:tracePt t="95596" x="4600575" y="4641850"/>
          <p14:tracePt t="95604" x="4664075" y="4665663"/>
          <p14:tracePt t="95611" x="4727575" y="4689475"/>
          <p14:tracePt t="95618" x="4806950" y="4721225"/>
          <p14:tracePt t="95626" x="4902200" y="4760913"/>
          <p14:tracePt t="95633" x="5014913" y="4808538"/>
          <p14:tracePt t="95641" x="5197475" y="4879975"/>
          <p14:tracePt t="95648" x="5373688" y="4935538"/>
          <p14:tracePt t="95656" x="5588000" y="5000625"/>
          <p14:tracePt t="95663" x="5772150" y="5064125"/>
          <p14:tracePt t="95673" x="5962650" y="5111750"/>
          <p14:tracePt t="95678" x="6091238" y="5151438"/>
          <p14:tracePt t="95687" x="6273800" y="5207000"/>
          <p14:tracePt t="95693" x="6384925" y="5254625"/>
          <p14:tracePt t="95702" x="6473825" y="5294313"/>
          <p14:tracePt t="95708" x="6545263" y="5319713"/>
          <p14:tracePt t="95716" x="6616700" y="5343525"/>
          <p14:tracePt t="95723" x="6680200" y="5359400"/>
          <p14:tracePt t="95731" x="6735763" y="5375275"/>
          <p14:tracePt t="95738" x="6792913" y="5399088"/>
          <p14:tracePt t="95746" x="6824663" y="5407025"/>
          <p14:tracePt t="95753" x="6856413" y="5414963"/>
          <p14:tracePt t="95761" x="6880225" y="5422900"/>
          <p14:tracePt t="95768" x="6896100" y="5422900"/>
          <p14:tracePt t="95776" x="6911975" y="5422900"/>
          <p14:tracePt t="95791" x="6919913" y="5422900"/>
          <p14:tracePt t="95798" x="6927850" y="5422900"/>
          <p14:tracePt t="95911" x="6935788" y="5422900"/>
          <p14:tracePt t="95918" x="6951663" y="5430838"/>
          <p14:tracePt t="95926" x="6975475" y="5430838"/>
          <p14:tracePt t="95934" x="6999288" y="5438775"/>
          <p14:tracePt t="95940" x="7023100" y="5438775"/>
          <p14:tracePt t="95948" x="7062788" y="5446713"/>
          <p14:tracePt t="95955" x="7102475" y="5454650"/>
          <p14:tracePt t="95963" x="7135813" y="5462588"/>
          <p14:tracePt t="95971" x="7159625" y="5470525"/>
          <p14:tracePt t="95978" x="7175500" y="5470525"/>
          <p14:tracePt t="95986" x="7191375" y="5478463"/>
          <p14:tracePt t="96001" x="7199313" y="5478463"/>
          <p14:tracePt t="96016" x="7207250" y="5478463"/>
          <p14:tracePt t="96054" x="7215188" y="5478463"/>
          <p14:tracePt t="96105" x="7223125" y="5478463"/>
          <p14:tracePt t="96128" x="7223125" y="5470525"/>
          <p14:tracePt t="96136" x="7231063" y="5470525"/>
          <p14:tracePt t="96158" x="7239000" y="5470525"/>
          <p14:tracePt t="96166" x="7246938" y="5470525"/>
          <p14:tracePt t="96181" x="7254875" y="5470525"/>
          <p14:tracePt t="96188" x="7262813" y="5470525"/>
          <p14:tracePt t="96196" x="7270750" y="5470525"/>
          <p14:tracePt t="96204" x="7278688" y="5470525"/>
          <p14:tracePt t="96211" x="7294563" y="5470525"/>
          <p14:tracePt t="96218" x="7310438" y="5470525"/>
          <p14:tracePt t="96225" x="7326313" y="5470525"/>
          <p14:tracePt t="96234" x="7342188" y="5470525"/>
          <p14:tracePt t="96240" x="7358063" y="5470525"/>
          <p14:tracePt t="96249" x="7381875" y="5470525"/>
          <p14:tracePt t="96256" x="7413625" y="5470525"/>
          <p14:tracePt t="96264" x="7437438" y="5470525"/>
          <p14:tracePt t="96271" x="7461250" y="5470525"/>
          <p14:tracePt t="96278" x="7493000" y="5470525"/>
          <p14:tracePt t="96286" x="7518400" y="5470525"/>
          <p14:tracePt t="96293" x="7534275" y="5470525"/>
          <p14:tracePt t="96301" x="7550150" y="5470525"/>
          <p14:tracePt t="96308" x="7558088" y="5470525"/>
          <p14:tracePt t="96316" x="7566025" y="5470525"/>
          <p14:tracePt t="96323" x="7573963" y="5470525"/>
          <p14:tracePt t="96338" x="7573963" y="5462588"/>
          <p14:tracePt t="96384" x="7573963" y="5454650"/>
          <p14:tracePt t="96406" x="7550150" y="5446713"/>
          <p14:tracePt t="96413" x="7518400" y="5438775"/>
          <p14:tracePt t="96422" x="7469188" y="5430838"/>
          <p14:tracePt t="96428" x="7445375" y="5430838"/>
          <p14:tracePt t="96437" x="7413625" y="5422900"/>
          <p14:tracePt t="96443" x="7366000" y="5422900"/>
          <p14:tracePt t="96451" x="7342188" y="5422900"/>
          <p14:tracePt t="96458" x="7310438" y="5422900"/>
          <p14:tracePt t="96466" x="7286625" y="5422900"/>
          <p14:tracePt t="96473" x="7262813" y="5422900"/>
          <p14:tracePt t="96481" x="7254875" y="5422900"/>
          <p14:tracePt t="96488" x="7231063" y="5422900"/>
          <p14:tracePt t="96496" x="7215188" y="5422900"/>
          <p14:tracePt t="96503" x="7199313" y="5422900"/>
          <p14:tracePt t="96511" x="7167563" y="5422900"/>
          <p14:tracePt t="96518" x="7135813" y="5422900"/>
          <p14:tracePt t="96526" x="7110413" y="5422900"/>
          <p14:tracePt t="96534" x="7094538" y="5422900"/>
          <p14:tracePt t="96540" x="7054850" y="5430838"/>
          <p14:tracePt t="96548" x="7023100" y="5438775"/>
          <p14:tracePt t="96556" x="7007225" y="5438775"/>
          <p14:tracePt t="96564" x="6975475" y="5438775"/>
          <p14:tracePt t="96570" x="6943725" y="5446713"/>
          <p14:tracePt t="96578" x="6919913" y="5446713"/>
          <p14:tracePt t="96586" x="6904038" y="5446713"/>
          <p14:tracePt t="96594" x="6880225" y="5446713"/>
          <p14:tracePt t="96601" x="6864350" y="5446713"/>
          <p14:tracePt t="96609" x="6848475" y="5446713"/>
          <p14:tracePt t="96616" x="6840538" y="5446713"/>
          <p14:tracePt t="96624" x="6824663" y="5446713"/>
          <p14:tracePt t="96631" x="6816725" y="5446713"/>
          <p14:tracePt t="96654" x="6808788" y="5446713"/>
          <p14:tracePt t="96690" x="6800850" y="5446713"/>
          <p14:tracePt t="96743" x="6808788" y="5438775"/>
          <p14:tracePt t="96750" x="6832600" y="5430838"/>
          <p14:tracePt t="96758" x="6856413" y="5422900"/>
          <p14:tracePt t="96766" x="6896100" y="5407025"/>
          <p14:tracePt t="96773" x="6935788" y="5399088"/>
          <p14:tracePt t="96781" x="6999288" y="5383213"/>
          <p14:tracePt t="96788" x="7054850" y="5383213"/>
          <p14:tracePt t="96795" x="7110413" y="5375275"/>
          <p14:tracePt t="96803" x="7159625" y="5375275"/>
          <p14:tracePt t="96811" x="7215188" y="5375275"/>
          <p14:tracePt t="96818" x="7270750" y="5375275"/>
          <p14:tracePt t="96826" x="7326313" y="5375275"/>
          <p14:tracePt t="96834" x="7358063" y="5375275"/>
          <p14:tracePt t="96841" x="7405688" y="5383213"/>
          <p14:tracePt t="96848" x="7429500" y="5391150"/>
          <p14:tracePt t="96856" x="7453313" y="5399088"/>
          <p14:tracePt t="96863" x="7461250" y="5399088"/>
          <p14:tracePt t="96870" x="7485063" y="5399088"/>
          <p14:tracePt t="96878" x="7493000" y="5407025"/>
          <p14:tracePt t="96886" x="7518400" y="5407025"/>
          <p14:tracePt t="96903" x="7534275" y="5414963"/>
          <p14:tracePt t="96908" x="7542213" y="5414963"/>
          <p14:tracePt t="96923" x="7550150" y="5414963"/>
          <p14:tracePt t="96931" x="7558088" y="5414963"/>
          <p14:tracePt t="96938" x="7566025" y="5414963"/>
          <p14:tracePt t="96954" x="7573963" y="5414963"/>
          <p14:tracePt t="96985" x="7581900" y="5414963"/>
          <p14:tracePt t="97020" x="7589838" y="5414963"/>
          <p14:tracePt t="97058" x="7597775" y="5414963"/>
          <p14:tracePt t="97110" x="7589838" y="5407025"/>
          <p14:tracePt t="97118" x="7581900" y="5399088"/>
          <p14:tracePt t="97125" x="7573963" y="5391150"/>
          <p14:tracePt t="97134" x="7550150" y="5391150"/>
          <p14:tracePt t="97140" x="7534275" y="5383213"/>
          <p14:tracePt t="97148" x="7510463" y="5375275"/>
          <p14:tracePt t="97155" x="7477125" y="5375275"/>
          <p14:tracePt t="97163" x="7445375" y="5367338"/>
          <p14:tracePt t="97170" x="7405688" y="5367338"/>
          <p14:tracePt t="97178" x="7373938" y="5359400"/>
          <p14:tracePt t="97187" x="7342188" y="5359400"/>
          <p14:tracePt t="97193" x="7318375" y="5359400"/>
          <p14:tracePt t="97201" x="7286625" y="5359400"/>
          <p14:tracePt t="97208" x="7254875" y="5359400"/>
          <p14:tracePt t="97217" x="7231063" y="5359400"/>
          <p14:tracePt t="97223" x="7207250" y="5359400"/>
          <p14:tracePt t="97231" x="7191375" y="5359400"/>
          <p14:tracePt t="97238" x="7167563" y="5359400"/>
          <p14:tracePt t="97246" x="7159625" y="5359400"/>
          <p14:tracePt t="97253" x="7135813" y="5359400"/>
          <p14:tracePt t="97261" x="7110413" y="5359400"/>
          <p14:tracePt t="97269" x="7094538" y="5359400"/>
          <p14:tracePt t="97276" x="7078663" y="5359400"/>
          <p14:tracePt t="97284" x="7062788" y="5359400"/>
          <p14:tracePt t="97291" x="7046913" y="5351463"/>
          <p14:tracePt t="97299" x="7031038" y="5351463"/>
          <p14:tracePt t="97306" x="7023100" y="5351463"/>
          <p14:tracePt t="97313" x="7015163" y="5351463"/>
          <p14:tracePt t="97321" x="7007225" y="5351463"/>
          <p14:tracePt t="97328" x="7007225" y="5343525"/>
          <p14:tracePt t="97351" x="6999288" y="5343525"/>
          <p14:tracePt t="97493" x="7007225" y="5343525"/>
          <p14:tracePt t="97500" x="7015163" y="5343525"/>
          <p14:tracePt t="97508" x="7038975" y="5351463"/>
          <p14:tracePt t="97517" x="7062788" y="5351463"/>
          <p14:tracePt t="97523" x="7094538" y="5351463"/>
          <p14:tracePt t="97531" x="7126288" y="5359400"/>
          <p14:tracePt t="97538" x="7151688" y="5367338"/>
          <p14:tracePt t="97546" x="7183438" y="5367338"/>
          <p14:tracePt t="97553" x="7207250" y="5375275"/>
          <p14:tracePt t="97561" x="7231063" y="5375275"/>
          <p14:tracePt t="97569" x="7254875" y="5383213"/>
          <p14:tracePt t="97576" x="7270750" y="5383213"/>
          <p14:tracePt t="97583" x="7286625" y="5383213"/>
          <p14:tracePt t="97591" x="7294563" y="5383213"/>
          <p14:tracePt t="98558" x="7286625" y="5383213"/>
          <p14:tracePt t="98573" x="7270750" y="5375275"/>
          <p14:tracePt t="98588" x="7262813" y="5367338"/>
          <p14:tracePt t="98598" x="7239000" y="5367338"/>
          <p14:tracePt t="98604" x="7231063" y="5367338"/>
          <p14:tracePt t="98610" x="7223125" y="5367338"/>
          <p14:tracePt t="98618" x="7215188" y="5367338"/>
          <p14:tracePt t="98627" x="7199313" y="5359400"/>
          <p14:tracePt t="98635" x="7191375" y="5351463"/>
          <p14:tracePt t="98641" x="7183438" y="5351463"/>
          <p14:tracePt t="98649" x="7167563" y="5351463"/>
          <p14:tracePt t="98656" x="7159625" y="5351463"/>
          <p14:tracePt t="98663" x="7151688" y="5351463"/>
          <p14:tracePt t="98678" x="7143750" y="5351463"/>
          <p14:tracePt t="98693" x="7135813" y="5351463"/>
          <p14:tracePt t="98708" x="7118350" y="5351463"/>
          <p14:tracePt t="98723" x="7110413" y="5351463"/>
          <p14:tracePt t="98738" x="7094538" y="5351463"/>
          <p14:tracePt t="98746" x="7078663" y="5351463"/>
          <p14:tracePt t="98753" x="7070725" y="5351463"/>
          <p14:tracePt t="98761" x="7062788" y="5351463"/>
          <p14:tracePt t="98768" x="7046913" y="5351463"/>
          <p14:tracePt t="98799" x="7038975" y="5351463"/>
          <p14:tracePt t="98843" x="7031038" y="5351463"/>
          <p14:tracePt t="98866" x="7023100" y="5351463"/>
          <p14:tracePt t="98888" x="7015163" y="5351463"/>
          <p14:tracePt t="99391" x="7015163" y="5343525"/>
          <p14:tracePt t="99400" x="7023100" y="5343525"/>
          <p14:tracePt t="99413" x="7023100" y="5335588"/>
          <p14:tracePt t="99421" x="7031038" y="5335588"/>
          <p14:tracePt t="99443" x="7038975" y="5335588"/>
          <p14:tracePt t="99459" x="7038975" y="5327650"/>
          <p14:tracePt t="99467" x="7046913" y="5327650"/>
          <p14:tracePt t="99482" x="7054850" y="5327650"/>
          <p14:tracePt t="99496" x="7062788" y="5319713"/>
          <p14:tracePt t="99511" x="7070725" y="5319713"/>
          <p14:tracePt t="99526" x="7070725" y="5310188"/>
          <p14:tracePt t="99533" x="7078663" y="5310188"/>
          <p14:tracePt t="99541" x="7086600" y="5310188"/>
          <p14:tracePt t="99548" x="7086600" y="5302250"/>
          <p14:tracePt t="99556" x="7102475" y="5294313"/>
          <p14:tracePt t="99564" x="7110413" y="5286375"/>
          <p14:tracePt t="99571" x="7118350" y="5286375"/>
          <p14:tracePt t="99578" x="7135813" y="5270500"/>
          <p14:tracePt t="99586" x="7143750" y="5254625"/>
          <p14:tracePt t="99593" x="7159625" y="5238750"/>
          <p14:tracePt t="99601" x="7183438" y="5222875"/>
          <p14:tracePt t="99608" x="7207250" y="5199063"/>
          <p14:tracePt t="99616" x="7215188" y="5191125"/>
          <p14:tracePt t="99625" x="7239000" y="5159375"/>
          <p14:tracePt t="99632" x="7246938" y="5151438"/>
          <p14:tracePt t="99638" x="7270750" y="5143500"/>
          <p14:tracePt t="99646" x="7270750" y="5135563"/>
          <p14:tracePt t="99653" x="7278688" y="5127625"/>
          <p14:tracePt t="99661" x="7286625" y="5119688"/>
          <p14:tracePt t="99676" x="7294563" y="5111750"/>
          <p14:tracePt t="99683" x="7294563" y="5103813"/>
          <p14:tracePt t="99698" x="7294563" y="5095875"/>
          <p14:tracePt t="99706" x="7302500" y="5095875"/>
          <p14:tracePt t="99781" x="7302500" y="5087938"/>
          <p14:tracePt t="99833" x="7302500" y="5080000"/>
          <p14:tracePt t="99856" x="7302500" y="5072063"/>
          <p14:tracePt t="99871" x="7310438" y="5072063"/>
          <p14:tracePt t="100178" x="7310438" y="5080000"/>
          <p14:tracePt t="100186" x="7310438" y="5087938"/>
          <p14:tracePt t="100193" x="7310438" y="5095875"/>
          <p14:tracePt t="100201" x="7310438" y="5103813"/>
          <p14:tracePt t="100216" x="7310438" y="5119688"/>
          <p14:tracePt t="100223" x="7310438" y="5127625"/>
          <p14:tracePt t="100231" x="7302500" y="5127625"/>
          <p14:tracePt t="100238" x="7302500" y="5135563"/>
          <p14:tracePt t="100246" x="7294563" y="5143500"/>
          <p14:tracePt t="100261" x="7294563" y="5151438"/>
          <p14:tracePt t="100268" x="7286625" y="5151438"/>
          <p14:tracePt t="100284" x="7286625" y="5159375"/>
          <p14:tracePt t="100291" x="7278688" y="5159375"/>
          <p14:tracePt t="100298" x="7270750" y="5167313"/>
          <p14:tracePt t="100315" x="7262813" y="5175250"/>
          <p14:tracePt t="100328" x="7254875" y="5175250"/>
          <p14:tracePt t="100335" x="7254875" y="5183188"/>
          <p14:tracePt t="100343" x="7246938" y="5183188"/>
          <p14:tracePt t="100351" x="7239000" y="5183188"/>
          <p14:tracePt t="100358" x="7239000" y="5191125"/>
          <p14:tracePt t="100366" x="7231063" y="5191125"/>
          <p14:tracePt t="100381" x="7223125" y="5199063"/>
          <p14:tracePt t="100388" x="7223125" y="5207000"/>
          <p14:tracePt t="100396" x="7215188" y="5207000"/>
          <p14:tracePt t="100403" x="7215188" y="5214938"/>
          <p14:tracePt t="100411" x="7199313" y="5214938"/>
          <p14:tracePt t="100418" x="7199313" y="5222875"/>
          <p14:tracePt t="100425" x="7191375" y="5222875"/>
          <p14:tracePt t="100433" x="7183438" y="5230813"/>
          <p14:tracePt t="100440" x="7175500" y="5238750"/>
          <p14:tracePt t="100456" x="7167563" y="5238750"/>
          <p14:tracePt t="100464" x="7167563" y="5246688"/>
          <p14:tracePt t="100470" x="7159625" y="5246688"/>
          <p14:tracePt t="100478" x="7159625" y="5254625"/>
          <p14:tracePt t="100487" x="7151688" y="5262563"/>
          <p14:tracePt t="100501" x="7143750" y="5262563"/>
          <p14:tracePt t="100508" x="7143750" y="5270500"/>
          <p14:tracePt t="101011" x="7135813" y="5270500"/>
          <p14:tracePt t="101835" x="7175500" y="5286375"/>
          <p14:tracePt t="101843" x="7231063" y="5294313"/>
          <p14:tracePt t="101850" x="7270750" y="5294313"/>
          <p14:tracePt t="101858" x="7326313" y="5302250"/>
          <p14:tracePt t="101866" x="7373938" y="5302250"/>
          <p14:tracePt t="101874" x="7413625" y="5302250"/>
          <p14:tracePt t="101881" x="7437438" y="5302250"/>
          <p14:tracePt t="101888" x="7461250" y="5302250"/>
          <p14:tracePt t="101896" x="7469188" y="5302250"/>
          <p14:tracePt t="101916" x="7485063" y="5302250"/>
          <p14:tracePt t="101951" x="7493000" y="5302250"/>
          <p14:tracePt t="101963" x="7502525" y="5302250"/>
          <p14:tracePt t="101970" x="7510463" y="5302250"/>
          <p14:tracePt t="101980" x="7518400" y="5302250"/>
          <p14:tracePt t="101986" x="7526338" y="5302250"/>
          <p14:tracePt t="101994" x="7542213" y="5302250"/>
          <p14:tracePt t="102001" x="7550150" y="5302250"/>
          <p14:tracePt t="102009" x="7566025" y="5302250"/>
          <p14:tracePt t="102016" x="7589838" y="5302250"/>
          <p14:tracePt t="102023" x="7597775" y="5302250"/>
          <p14:tracePt t="102031" x="7613650" y="5302250"/>
          <p14:tracePt t="102039" x="7621588" y="5302250"/>
          <p14:tracePt t="102047" x="7637463" y="5302250"/>
          <p14:tracePt t="102061" x="7645400" y="5302250"/>
          <p14:tracePt t="102241" x="7653338" y="5302250"/>
          <p14:tracePt t="102255" x="7653338" y="5286375"/>
          <p14:tracePt t="102263" x="7661275" y="5286375"/>
          <p14:tracePt t="102272" x="7669213" y="5270500"/>
          <p14:tracePt t="102279" x="7669213" y="5262563"/>
          <p14:tracePt t="102285" x="7677150" y="5238750"/>
          <p14:tracePt t="102294" x="7685088" y="5214938"/>
          <p14:tracePt t="102301" x="7685088" y="5207000"/>
          <p14:tracePt t="102309" x="7693025" y="5175250"/>
          <p14:tracePt t="102317" x="7708900" y="5151438"/>
          <p14:tracePt t="102323" x="7708900" y="5127625"/>
          <p14:tracePt t="102332" x="7716838" y="5111750"/>
          <p14:tracePt t="102338" x="7716838" y="5095875"/>
          <p14:tracePt t="102346" x="7716838" y="5080000"/>
          <p14:tracePt t="102353" x="7716838" y="5072063"/>
          <p14:tracePt t="102360" x="7716838" y="5064125"/>
          <p14:tracePt t="102402" x="7716838" y="5056188"/>
          <p14:tracePt t="102548" x="7716838" y="5064125"/>
          <p14:tracePt t="102556" x="7716838" y="5080000"/>
          <p14:tracePt t="102563" x="7716838" y="5087938"/>
          <p14:tracePt t="102571" x="7716838" y="5095875"/>
          <p14:tracePt t="102580" x="7716838" y="5119688"/>
          <p14:tracePt t="102593" x="7716838" y="5127625"/>
          <p14:tracePt t="102601" x="7716838" y="5151438"/>
          <p14:tracePt t="102608" x="7716838" y="5159375"/>
          <p14:tracePt t="102623" x="7716838" y="5175250"/>
          <p14:tracePt t="102631" x="7716838" y="5183188"/>
          <p14:tracePt t="102646" x="7716838" y="5199063"/>
          <p14:tracePt t="102653" x="7716838" y="5207000"/>
          <p14:tracePt t="102661" x="7716838" y="5214938"/>
          <p14:tracePt t="102668" x="7716838" y="5222875"/>
          <p14:tracePt t="102683" x="7716838" y="5238750"/>
          <p14:tracePt t="103951" x="7716838" y="5230813"/>
          <p14:tracePt t="103966" x="7716838" y="5222875"/>
          <p14:tracePt t="103982" x="7716838" y="5214938"/>
          <p14:tracePt t="104026" x="7716838" y="5207000"/>
          <p14:tracePt t="104416" x="7716838" y="5199063"/>
          <p14:tracePt t="104424" x="7716838" y="5191125"/>
          <p14:tracePt t="104439" x="7716838" y="5175250"/>
          <p14:tracePt t="104447" x="7716838" y="5167313"/>
          <p14:tracePt t="104455" x="7716838" y="5159375"/>
          <p14:tracePt t="104462" x="7716838" y="5151438"/>
          <p14:tracePt t="104469" x="7716838" y="5135563"/>
          <p14:tracePt t="104478" x="7716838" y="5127625"/>
          <p14:tracePt t="104484" x="7716838" y="5119688"/>
          <p14:tracePt t="104500" x="7716838" y="5111750"/>
          <p14:tracePt t="104537" x="7716838" y="5103813"/>
          <p14:tracePt t="105968" x="7708900" y="5111750"/>
          <p14:tracePt t="105978" x="7700963" y="5127625"/>
          <p14:tracePt t="105983" x="7677150" y="5135563"/>
          <p14:tracePt t="105992" x="7677150" y="5151438"/>
          <p14:tracePt t="105998" x="7661275" y="5151438"/>
          <p14:tracePt t="106015" x="7661275" y="5159375"/>
          <p14:tracePt t="106020" x="7653338" y="5159375"/>
          <p14:tracePt t="106073" x="7645400" y="5159375"/>
          <p14:tracePt t="106088" x="7629525" y="5167313"/>
          <p14:tracePt t="106096" x="7621588" y="5167313"/>
          <p14:tracePt t="106103" x="7613650" y="5175250"/>
          <p14:tracePt t="106118" x="7605713" y="5175250"/>
          <p14:tracePt t="106128" x="7597775" y="5175250"/>
          <p14:tracePt t="106133" x="7589838" y="5175250"/>
          <p14:tracePt t="106142" x="7581900" y="5175250"/>
          <p14:tracePt t="106171" x="7573963" y="5175250"/>
          <p14:tracePt t="106193" x="7566025" y="5175250"/>
          <p14:tracePt t="106201" x="7558088" y="5175250"/>
          <p14:tracePt t="106215" x="7550150" y="5175250"/>
          <p14:tracePt t="106231" x="7542213" y="5175250"/>
          <p14:tracePt t="106238" x="7526338" y="5175250"/>
          <p14:tracePt t="106246" x="7518400" y="5175250"/>
          <p14:tracePt t="106253" x="7510463" y="5175250"/>
          <p14:tracePt t="106261" x="7493000" y="5175250"/>
          <p14:tracePt t="106268" x="7485063" y="5175250"/>
          <p14:tracePt t="106276" x="7477125" y="5175250"/>
          <p14:tracePt t="106283" x="7469188" y="5175250"/>
          <p14:tracePt t="106291" x="7445375" y="5175250"/>
          <p14:tracePt t="106298" x="7421563" y="5175250"/>
          <p14:tracePt t="106306" x="7413625" y="5175250"/>
          <p14:tracePt t="106313" x="7397750" y="5175250"/>
          <p14:tracePt t="106321" x="7389813" y="5175250"/>
          <p14:tracePt t="106329" x="7373938" y="5175250"/>
          <p14:tracePt t="106336" x="7366000" y="5175250"/>
          <p14:tracePt t="106351" x="7350125" y="5175250"/>
          <p14:tracePt t="106397" x="7342188" y="5175250"/>
          <p14:tracePt t="106426" x="7342188" y="5151438"/>
          <p14:tracePt t="106433" x="7342188" y="5135563"/>
          <p14:tracePt t="106440" x="7342188" y="5111750"/>
          <p14:tracePt t="106448" x="7350125" y="5087938"/>
          <p14:tracePt t="106455" x="7373938" y="5048250"/>
          <p14:tracePt t="106463" x="7381875" y="5016500"/>
          <p14:tracePt t="106470" x="7405688" y="4984750"/>
          <p14:tracePt t="106479" x="7413625" y="4967288"/>
          <p14:tracePt t="106485" x="7429500" y="4959350"/>
          <p14:tracePt t="106493" x="7429500" y="4951413"/>
          <p14:tracePt t="106501" x="7445375" y="4943475"/>
          <p14:tracePt t="106509" x="7453313" y="4935538"/>
          <p14:tracePt t="106515" x="7469188" y="4919663"/>
          <p14:tracePt t="106531" x="7477125" y="4919663"/>
          <p14:tracePt t="107078" x="7477125" y="4927600"/>
          <p14:tracePt t="107093" x="7477125" y="4943475"/>
          <p14:tracePt t="107101" x="7461250" y="4943475"/>
          <p14:tracePt t="107109" x="7461250" y="4959350"/>
          <p14:tracePt t="107115" x="7453313" y="4959350"/>
          <p14:tracePt t="107123" x="7445375" y="4976813"/>
          <p14:tracePt t="107131" x="7429500" y="4976813"/>
          <p14:tracePt t="107138" x="7421563" y="4992688"/>
          <p14:tracePt t="107145" x="7413625" y="4992688"/>
          <p14:tracePt t="107153" x="7405688" y="5000625"/>
          <p14:tracePt t="107161" x="7397750" y="5008563"/>
          <p14:tracePt t="107168" x="7389813" y="5008563"/>
          <p14:tracePt t="107175" x="7381875" y="5016500"/>
          <p14:tracePt t="107183" x="7366000" y="5032375"/>
          <p14:tracePt t="107192" x="7358063" y="5040313"/>
          <p14:tracePt t="107198" x="7342188" y="5056188"/>
          <p14:tracePt t="107206" x="7326313" y="5080000"/>
          <p14:tracePt t="107213" x="7302500" y="5103813"/>
          <p14:tracePt t="107221" x="7286625" y="5127625"/>
          <p14:tracePt t="107228" x="7270750" y="5143500"/>
          <p14:tracePt t="107236" x="7239000" y="5175250"/>
          <p14:tracePt t="107243" x="7223125" y="5199063"/>
          <p14:tracePt t="107251" x="7191375" y="5230813"/>
          <p14:tracePt t="107258" x="7175500" y="5246688"/>
          <p14:tracePt t="107266" x="7159625" y="5262563"/>
          <p14:tracePt t="107273" x="7135813" y="5294313"/>
          <p14:tracePt t="107282" x="7126288" y="5302250"/>
          <p14:tracePt t="107288" x="7110413" y="5327650"/>
          <p14:tracePt t="107295" x="7094538" y="5343525"/>
          <p14:tracePt t="107303" x="7078663" y="5359400"/>
          <p14:tracePt t="107312" x="7062788" y="5367338"/>
          <p14:tracePt t="107318" x="7062788" y="5383213"/>
          <p14:tracePt t="107326" x="7054850" y="5391150"/>
          <p14:tracePt t="107333" x="7054850" y="5399088"/>
          <p14:tracePt t="107342" x="7046913" y="5399088"/>
          <p14:tracePt t="107348" x="7038975" y="5407025"/>
          <p14:tracePt t="107401" x="7038975" y="5414963"/>
          <p14:tracePt t="107409" x="7031038" y="5414963"/>
          <p14:tracePt t="108886" x="0" y="0"/>
        </p14:tracePtLst>
        <p14:tracePtLst>
          <p14:tracePt t="109443" x="3173413" y="5143500"/>
          <p14:tracePt t="109458" x="3165475" y="5143500"/>
          <p14:tracePt t="109568" x="3181350" y="5151438"/>
          <p14:tracePt t="109576" x="3197225" y="5151438"/>
          <p14:tracePt t="109585" x="3221038" y="5167313"/>
          <p14:tracePt t="109593" x="3252788" y="5175250"/>
          <p14:tracePt t="109598" x="3308350" y="5183188"/>
          <p14:tracePt t="109607" x="3387725" y="5191125"/>
          <p14:tracePt t="109613" x="3451225" y="5199063"/>
          <p14:tracePt t="109622" x="3516313" y="5199063"/>
          <p14:tracePt t="109629" x="3587750" y="5199063"/>
          <p14:tracePt t="109635" x="3675063" y="5199063"/>
          <p14:tracePt t="109645" x="3762375" y="5199063"/>
          <p14:tracePt t="109652" x="3825875" y="5199063"/>
          <p14:tracePt t="109658" x="3898900" y="5199063"/>
          <p14:tracePt t="109667" x="3954463" y="5199063"/>
          <p14:tracePt t="109674" x="3994150" y="5207000"/>
          <p14:tracePt t="109680" x="4033838" y="5214938"/>
          <p14:tracePt t="109688" x="4065588" y="5222875"/>
          <p14:tracePt t="109695" x="4113213" y="5230813"/>
          <p14:tracePt t="109703" x="4152900" y="5230813"/>
          <p14:tracePt t="109712" x="4210050" y="5246688"/>
          <p14:tracePt t="109719" x="4265613" y="5254625"/>
          <p14:tracePt t="109726" x="4313238" y="5262563"/>
          <p14:tracePt t="109734" x="4384675" y="5278438"/>
          <p14:tracePt t="109740" x="4464050" y="5294313"/>
          <p14:tracePt t="109749" x="4535488" y="5294313"/>
          <p14:tracePt t="109756" x="4608513" y="5302250"/>
          <p14:tracePt t="109765" x="4687888" y="5302250"/>
          <p14:tracePt t="109772" x="4735513" y="5302250"/>
          <p14:tracePt t="109779" x="4791075" y="5302250"/>
          <p14:tracePt t="109785" x="4822825" y="5302250"/>
          <p14:tracePt t="109793" x="4870450" y="5302250"/>
          <p14:tracePt t="109802" x="4902200" y="5302250"/>
          <p14:tracePt t="109809" x="4933950" y="5302250"/>
          <p14:tracePt t="109817" x="4967288" y="5302250"/>
          <p14:tracePt t="109824" x="4991100" y="5310188"/>
          <p14:tracePt t="109832" x="5030788" y="5310188"/>
          <p14:tracePt t="109839" x="5110163" y="5319713"/>
          <p14:tracePt t="109845" x="5197475" y="5319713"/>
          <p14:tracePt t="109854" x="5284788" y="5327650"/>
          <p14:tracePt t="109861" x="5349875" y="5327650"/>
          <p14:tracePt t="109868" x="5445125" y="5327650"/>
          <p14:tracePt t="109876" x="5524500" y="5327650"/>
          <p14:tracePt t="109883" x="5611813" y="5327650"/>
          <p14:tracePt t="109909" x="5748338" y="5327650"/>
          <p14:tracePt t="109913" x="5772150" y="5327650"/>
          <p14:tracePt t="109920" x="5795963" y="5327650"/>
          <p14:tracePt t="109928" x="5811838" y="5327650"/>
          <p14:tracePt t="109943" x="5819775" y="5327650"/>
          <p14:tracePt t="109951" x="5827713" y="5327650"/>
          <p14:tracePt t="109959" x="5843588" y="5327650"/>
          <p14:tracePt t="109966" x="5851525" y="5327650"/>
          <p14:tracePt t="109974" x="5867400" y="5327650"/>
          <p14:tracePt t="109981" x="5875338" y="5327650"/>
          <p14:tracePt t="109988" x="5883275" y="5327650"/>
          <p14:tracePt t="109996" x="5891213" y="5327650"/>
          <p14:tracePt t="110003" x="5907088" y="5327650"/>
          <p14:tracePt t="110011" x="5915025" y="5327650"/>
          <p14:tracePt t="110026" x="5922963" y="5327650"/>
          <p14:tracePt t="110034" x="5930900" y="5327650"/>
          <p14:tracePt t="110048" x="5938838" y="5327650"/>
          <p14:tracePt t="110063" x="5954713" y="5327650"/>
          <p14:tracePt t="110071" x="5962650" y="5327650"/>
          <p14:tracePt t="110078" x="5978525" y="5327650"/>
          <p14:tracePt t="110085" x="5986463" y="5327650"/>
          <p14:tracePt t="110094" x="5994400" y="5327650"/>
          <p14:tracePt t="110101" x="6002338" y="5327650"/>
          <p14:tracePt t="110116" x="6010275" y="5327650"/>
          <p14:tracePt t="110125" x="6018213" y="5327650"/>
          <p14:tracePt t="110250" x="6018213" y="5319713"/>
          <p14:tracePt t="110266" x="6010275" y="5319713"/>
          <p14:tracePt t="110273" x="5994400" y="5319713"/>
          <p14:tracePt t="110282" x="5970588" y="5319713"/>
          <p14:tracePt t="110288" x="5954713" y="5319713"/>
          <p14:tracePt t="110296" x="5938838" y="5319713"/>
          <p14:tracePt t="110303" x="5907088" y="5319713"/>
          <p14:tracePt t="110311" x="5891213" y="5327650"/>
          <p14:tracePt t="110318" x="5867400" y="5327650"/>
          <p14:tracePt t="110326" x="5859463" y="5327650"/>
          <p14:tracePt t="110333" x="5851525" y="5327650"/>
          <p14:tracePt t="110341" x="5843588" y="5327650"/>
          <p14:tracePt t="110378" x="5835650" y="5327650"/>
          <p14:tracePt t="110393" x="5827713" y="5327650"/>
          <p14:tracePt t="110400" x="5819775" y="5327650"/>
          <p14:tracePt t="110409" x="5811838" y="5327650"/>
          <p14:tracePt t="110423" x="5803900" y="5327650"/>
          <p14:tracePt t="110783" x="5795963" y="5327650"/>
          <p14:tracePt t="110791" x="5780088" y="5327650"/>
          <p14:tracePt t="110799" x="5748338" y="5327650"/>
          <p14:tracePt t="110806" x="5716588" y="5327650"/>
          <p14:tracePt t="110813" x="5659438" y="5327650"/>
          <p14:tracePt t="110822" x="5619750" y="5327650"/>
          <p14:tracePt t="110828" x="5556250" y="5327650"/>
          <p14:tracePt t="110837" x="5484813" y="5327650"/>
          <p14:tracePt t="110844" x="5413375" y="5327650"/>
          <p14:tracePt t="110852" x="5349875" y="5327650"/>
          <p14:tracePt t="110861" x="5284788" y="5327650"/>
          <p14:tracePt t="110866" x="5237163" y="5327650"/>
          <p14:tracePt t="110877" x="5213350" y="5327650"/>
          <p14:tracePt t="110881" x="5173663" y="5327650"/>
          <p14:tracePt t="110889" x="5149850" y="5327650"/>
          <p14:tracePt t="110908" x="5110163" y="5327650"/>
          <p14:tracePt t="110910" x="5086350" y="5327650"/>
          <p14:tracePt t="110919" x="5062538" y="5327650"/>
          <p14:tracePt t="110926" x="5038725" y="5327650"/>
          <p14:tracePt t="110934" x="5006975" y="5327650"/>
          <p14:tracePt t="110941" x="4983163" y="5327650"/>
          <p14:tracePt t="110949" x="4951413" y="5327650"/>
          <p14:tracePt t="110956" x="4926013" y="5327650"/>
          <p14:tracePt t="110963" x="4894263" y="5327650"/>
          <p14:tracePt t="110972" x="4862513" y="5327650"/>
          <p14:tracePt t="110978" x="4838700" y="5327650"/>
          <p14:tracePt t="110985" x="4806950" y="5327650"/>
          <p14:tracePt t="110993" x="4775200" y="5327650"/>
          <p14:tracePt t="111001" x="4751388" y="5327650"/>
          <p14:tracePt t="111008" x="4719638" y="5327650"/>
          <p14:tracePt t="111015" x="4703763" y="5327650"/>
          <p14:tracePt t="111023" x="4695825" y="5327650"/>
          <p14:tracePt t="111030" x="4672013" y="5327650"/>
          <p14:tracePt t="111039" x="4664075" y="5327650"/>
          <p14:tracePt t="111045" x="4640263" y="5327650"/>
          <p14:tracePt t="111061" x="4624388" y="5327650"/>
          <p14:tracePt t="111068" x="4616450" y="5327650"/>
          <p14:tracePt t="111077" x="4600575" y="5327650"/>
          <p14:tracePt t="111091" x="4584700" y="5327650"/>
          <p14:tracePt t="111098" x="4567238" y="5327650"/>
          <p14:tracePt t="111106" x="4543425" y="5327650"/>
          <p14:tracePt t="111113" x="4527550" y="5327650"/>
          <p14:tracePt t="111121" x="4495800" y="5327650"/>
          <p14:tracePt t="111128" x="4471988" y="5327650"/>
          <p14:tracePt t="111136" x="4456113" y="5327650"/>
          <p14:tracePt t="111143" x="4424363" y="5327650"/>
          <p14:tracePt t="111151" x="4392613" y="5327650"/>
          <p14:tracePt t="111158" x="4352925" y="5327650"/>
          <p14:tracePt t="111166" x="4313238" y="5319713"/>
          <p14:tracePt t="111173" x="4273550" y="5319713"/>
          <p14:tracePt t="111181" x="4241800" y="5319713"/>
          <p14:tracePt t="111189" x="4217988" y="5319713"/>
          <p14:tracePt t="111196" x="4176713" y="5310188"/>
          <p14:tracePt t="111203" x="4137025" y="5310188"/>
          <p14:tracePt t="111211" x="4105275" y="5310188"/>
          <p14:tracePt t="111218" x="4065588" y="5310188"/>
          <p14:tracePt t="111225" x="4033838" y="5310188"/>
          <p14:tracePt t="111233" x="4002088" y="5310188"/>
          <p14:tracePt t="111241" x="3954463" y="5310188"/>
          <p14:tracePt t="111250" x="3898900" y="5310188"/>
          <p14:tracePt t="111255" x="3859213" y="5310188"/>
          <p14:tracePt t="111263" x="3817938" y="5310188"/>
          <p14:tracePt t="111271" x="3778250" y="5302250"/>
          <p14:tracePt t="111278" x="3730625" y="5302250"/>
          <p14:tracePt t="111285" x="3683000" y="5302250"/>
          <p14:tracePt t="111293" x="3651250" y="5294313"/>
          <p14:tracePt t="111301" x="3619500" y="5294313"/>
          <p14:tracePt t="111308" x="3587750" y="5294313"/>
          <p14:tracePt t="111316" x="3548063" y="5294313"/>
          <p14:tracePt t="111323" x="3516313" y="5294313"/>
          <p14:tracePt t="111330" x="3484563" y="5294313"/>
          <p14:tracePt t="111338" x="3467100" y="5294313"/>
          <p14:tracePt t="111346" x="3451225" y="5294313"/>
          <p14:tracePt t="111353" x="3435350" y="5294313"/>
          <p14:tracePt t="111361" x="3419475" y="5294313"/>
          <p14:tracePt t="111368" x="3395663" y="5294313"/>
          <p14:tracePt t="111376" x="3387725" y="5294313"/>
          <p14:tracePt t="111383" x="3379788" y="5294313"/>
          <p14:tracePt t="111391" x="3371850" y="5294313"/>
          <p14:tracePt t="111398" x="3348038" y="5294313"/>
          <p14:tracePt t="111406" x="3332163" y="5294313"/>
          <p14:tracePt t="111413" x="3316288" y="5294313"/>
          <p14:tracePt t="111421" x="3300413" y="5294313"/>
          <p14:tracePt t="111428" x="3276600" y="5294313"/>
          <p14:tracePt t="111437" x="3252788" y="5294313"/>
          <p14:tracePt t="111443" x="3236913" y="5294313"/>
          <p14:tracePt t="111451" x="3221038" y="5286375"/>
          <p14:tracePt t="111458" x="3205163" y="5286375"/>
          <p14:tracePt t="111466" x="3189288" y="5286375"/>
          <p14:tracePt t="111473" x="3181350" y="5286375"/>
          <p14:tracePt t="111481" x="3173413" y="5286375"/>
          <p14:tracePt t="111496" x="3165475" y="5286375"/>
          <p14:tracePt t="111503" x="3149600" y="5286375"/>
          <p14:tracePt t="111522" x="3141663" y="5286375"/>
          <p14:tracePt t="111525" x="3133725" y="5286375"/>
          <p14:tracePt t="111533" x="3125788" y="5286375"/>
          <p14:tracePt t="111548" x="3117850" y="5286375"/>
          <p14:tracePt t="111556" x="3109913" y="5286375"/>
          <p14:tracePt t="112058" x="3084513" y="5310188"/>
          <p14:tracePt t="112068" x="3060700" y="5375275"/>
          <p14:tracePt t="112074" x="3028950" y="5438775"/>
          <p14:tracePt t="112082" x="3005138" y="5510213"/>
          <p14:tracePt t="112089" x="2973388" y="5597525"/>
          <p14:tracePt t="112095" x="2957513" y="5678488"/>
          <p14:tracePt t="112103" x="2941638" y="5765800"/>
          <p14:tracePt t="112110" x="2925763" y="5861050"/>
          <p14:tracePt t="112120" x="2917825" y="5948363"/>
          <p14:tracePt t="112126" x="2909888" y="6013450"/>
          <p14:tracePt t="112133" x="2909888" y="6069013"/>
          <p14:tracePt t="112141" x="2901950" y="6092825"/>
          <p14:tracePt t="112148" x="2901950" y="6108700"/>
          <p14:tracePt t="112215" x="2901950" y="6092825"/>
          <p14:tracePt t="112230" x="2894013" y="6092825"/>
          <p14:tracePt t="112238" x="2886075" y="6084888"/>
          <p14:tracePt t="112246" x="2870200" y="6076950"/>
          <p14:tracePt t="112254" x="2854325" y="6076950"/>
          <p14:tracePt t="112261" x="2838450" y="6076950"/>
          <p14:tracePt t="112268" x="2822575" y="6076950"/>
          <p14:tracePt t="112275" x="2806700" y="6069013"/>
          <p14:tracePt t="112283" x="2790825" y="6069013"/>
          <p14:tracePt t="112291" x="2767013" y="6061075"/>
          <p14:tracePt t="112298" x="2759075" y="6061075"/>
          <p14:tracePt t="112306" x="2741613" y="6061075"/>
          <p14:tracePt t="112313" x="2725738" y="6053138"/>
          <p14:tracePt t="112321" x="2709863" y="6053138"/>
          <p14:tracePt t="112328" x="2693988" y="6053138"/>
          <p14:tracePt t="112336" x="2678113" y="6053138"/>
          <p14:tracePt t="112343" x="2662238" y="6053138"/>
          <p14:tracePt t="112350" x="2646363" y="6053138"/>
          <p14:tracePt t="112358" x="2630488" y="6053138"/>
          <p14:tracePt t="112366" x="2606675" y="6053138"/>
          <p14:tracePt t="112374" x="2590800" y="6061075"/>
          <p14:tracePt t="112381" x="2574925" y="6069013"/>
          <p14:tracePt t="112388" x="2559050" y="6076950"/>
          <p14:tracePt t="112396" x="2543175" y="6084888"/>
          <p14:tracePt t="112404" x="2535238" y="6084888"/>
          <p14:tracePt t="112411" x="2519363" y="6092825"/>
          <p14:tracePt t="112418" x="2511425" y="6092825"/>
          <p14:tracePt t="112426" x="2495550" y="6100763"/>
          <p14:tracePt t="112433" x="2479675" y="6108700"/>
          <p14:tracePt t="112443" x="2471738" y="6108700"/>
          <p14:tracePt t="112456" x="2471738" y="6116638"/>
          <p14:tracePt t="112463" x="2463800" y="6116638"/>
          <p14:tracePt t="112486" x="2455863" y="6116638"/>
          <p14:tracePt t="112493" x="2455863" y="6124575"/>
          <p14:tracePt t="112508" x="2455863" y="6132513"/>
          <p14:tracePt t="112583" x="2463800" y="6132513"/>
          <p14:tracePt t="112590" x="2479675" y="6140450"/>
          <p14:tracePt t="112599" x="2495550" y="6140450"/>
          <p14:tracePt t="112606" x="2511425" y="6140450"/>
          <p14:tracePt t="112613" x="2527300" y="6140450"/>
          <p14:tracePt t="112621" x="2551113" y="6140450"/>
          <p14:tracePt t="112628" x="2559050" y="6140450"/>
          <p14:tracePt t="112636" x="2582863" y="6140450"/>
          <p14:tracePt t="112643" x="2598738" y="6140450"/>
          <p14:tracePt t="112651" x="2614613" y="6140450"/>
          <p14:tracePt t="112658" x="2630488" y="6140450"/>
          <p14:tracePt t="112666" x="2646363" y="6140450"/>
          <p14:tracePt t="112674" x="2670175" y="6140450"/>
          <p14:tracePt t="112681" x="2678113" y="6140450"/>
          <p14:tracePt t="112688" x="2709863" y="6148388"/>
          <p14:tracePt t="112695" x="2725738" y="6148388"/>
          <p14:tracePt t="112704" x="2759075" y="6148388"/>
          <p14:tracePt t="112710" x="2774950" y="6148388"/>
          <p14:tracePt t="112718" x="2790825" y="6156325"/>
          <p14:tracePt t="112726" x="2806700" y="6156325"/>
          <p14:tracePt t="112733" x="2822575" y="6164263"/>
          <p14:tracePt t="112741" x="2846388" y="6172200"/>
          <p14:tracePt t="112748" x="2862263" y="6172200"/>
          <p14:tracePt t="112756" x="2878138" y="6172200"/>
          <p14:tracePt t="112763" x="2894013" y="6172200"/>
          <p14:tracePt t="112771" x="2901950" y="6180138"/>
          <p14:tracePt t="112778" x="2925763" y="6180138"/>
          <p14:tracePt t="112786" x="2933700" y="6188075"/>
          <p14:tracePt t="112793" x="2957513" y="6196013"/>
          <p14:tracePt t="112801" x="2973388" y="6196013"/>
          <p14:tracePt t="112808" x="2997200" y="6196013"/>
          <p14:tracePt t="112816" x="3044825" y="6203950"/>
          <p14:tracePt t="112823" x="3084513" y="6203950"/>
          <p14:tracePt t="112831" x="3149600" y="6211888"/>
          <p14:tracePt t="112838" x="3236913" y="6211888"/>
          <p14:tracePt t="112846" x="3332163" y="6219825"/>
          <p14:tracePt t="112854" x="3435350" y="6227763"/>
          <p14:tracePt t="112861" x="3532188" y="6227763"/>
          <p14:tracePt t="112868" x="3675063" y="6227763"/>
          <p14:tracePt t="112876" x="3810000" y="6227763"/>
          <p14:tracePt t="112883" x="3938588" y="6227763"/>
          <p14:tracePt t="112890" x="4057650" y="6227763"/>
          <p14:tracePt t="112907" x="4265613" y="6227763"/>
          <p14:tracePt t="112913" x="4329113" y="6227763"/>
          <p14:tracePt t="112921" x="4416425" y="6227763"/>
          <p14:tracePt t="112928" x="4487863" y="6227763"/>
          <p14:tracePt t="112937" x="4576763" y="6227763"/>
          <p14:tracePt t="112943" x="4664075" y="6227763"/>
          <p14:tracePt t="112951" x="4743450" y="6227763"/>
          <p14:tracePt t="112959" x="4806950" y="6227763"/>
          <p14:tracePt t="112966" x="4902200" y="6227763"/>
          <p14:tracePt t="112974" x="4999038" y="6227763"/>
          <p14:tracePt t="112981" x="5086350" y="6227763"/>
          <p14:tracePt t="112989" x="5165725" y="6227763"/>
          <p14:tracePt t="112996" x="5245100" y="6227763"/>
          <p14:tracePt t="113004" x="5326063" y="6227763"/>
          <p14:tracePt t="113011" x="5381625" y="6227763"/>
          <p14:tracePt t="113019" x="5437188" y="6227763"/>
          <p14:tracePt t="113026" x="5500688" y="6227763"/>
          <p14:tracePt t="113033" x="5556250" y="6235700"/>
          <p14:tracePt t="113040" x="5603875" y="6235700"/>
          <p14:tracePt t="113048" x="5651500" y="6235700"/>
          <p14:tracePt t="113056" x="5716588" y="6235700"/>
          <p14:tracePt t="113063" x="5756275" y="6235700"/>
          <p14:tracePt t="113071" x="5819775" y="6235700"/>
          <p14:tracePt t="113078" x="5899150" y="6235700"/>
          <p14:tracePt t="113086" x="5970588" y="6235700"/>
          <p14:tracePt t="113093" x="6043613" y="6235700"/>
          <p14:tracePt t="113100" x="6099175" y="6235700"/>
          <p14:tracePt t="113108" x="6138863" y="6235700"/>
          <p14:tracePt t="113115" x="6186488" y="6235700"/>
          <p14:tracePt t="113123" x="6218238" y="6235700"/>
          <p14:tracePt t="113130" x="6249988" y="6235700"/>
          <p14:tracePt t="113139" x="6265863" y="6235700"/>
          <p14:tracePt t="113145" x="6281738" y="6235700"/>
          <p14:tracePt t="113157" x="6297613" y="6235700"/>
          <p14:tracePt t="113162" x="6313488" y="6235700"/>
          <p14:tracePt t="113168" x="6321425" y="6235700"/>
          <p14:tracePt t="113176" x="6337300" y="6235700"/>
          <p14:tracePt t="113183" x="6353175" y="6235700"/>
          <p14:tracePt t="113191" x="6376988" y="6235700"/>
          <p14:tracePt t="113198" x="6402388" y="6235700"/>
          <p14:tracePt t="113206" x="6418263" y="6235700"/>
          <p14:tracePt t="113213" x="6434138" y="6235700"/>
          <p14:tracePt t="113221" x="6465888" y="6235700"/>
          <p14:tracePt t="113228" x="6481763" y="6235700"/>
          <p14:tracePt t="113236" x="6489700" y="6235700"/>
          <p14:tracePt t="113243" x="6497638" y="6235700"/>
          <p14:tracePt t="113251" x="6513513" y="6235700"/>
          <p14:tracePt t="113266" x="6529388" y="6235700"/>
          <p14:tracePt t="113274" x="6537325" y="6235700"/>
          <p14:tracePt t="113288" x="6553200" y="6235700"/>
          <p14:tracePt t="113296" x="6569075" y="6235700"/>
          <p14:tracePt t="113304" x="6577013" y="6235700"/>
          <p14:tracePt t="113311" x="6584950" y="6235700"/>
          <p14:tracePt t="113319" x="6600825" y="6227763"/>
          <p14:tracePt t="113326" x="6608763" y="6227763"/>
          <p14:tracePt t="113333" x="6616700" y="6227763"/>
          <p14:tracePt t="113348" x="6624638" y="6227763"/>
          <p14:tracePt t="115103" x="6608763" y="6227763"/>
          <p14:tracePt t="115120" x="6592888" y="6235700"/>
          <p14:tracePt t="115126" x="6584950" y="6235700"/>
          <p14:tracePt t="115135" x="6569075" y="6243638"/>
          <p14:tracePt t="115141" x="6553200" y="6251575"/>
          <p14:tracePt t="115149" x="6529388" y="6259513"/>
          <p14:tracePt t="115156" x="6497638" y="6267450"/>
          <p14:tracePt t="115165" x="6442075" y="6291263"/>
          <p14:tracePt t="115173" x="6402388" y="6299200"/>
          <p14:tracePt t="115178" x="6321425" y="6330950"/>
          <p14:tracePt t="115188" x="6234113" y="6364288"/>
          <p14:tracePt t="115193" x="6130925" y="6419850"/>
          <p14:tracePt t="115205" x="6043613" y="6451600"/>
          <p14:tracePt t="115208" x="5954713" y="6499225"/>
          <p14:tracePt t="115218" x="5859463" y="6538913"/>
          <p14:tracePt t="115225" x="5772150" y="6586538"/>
          <p14:tracePt t="115231" x="5684838" y="6610350"/>
          <p14:tracePt t="115239" x="5603875" y="6642100"/>
          <p14:tracePt t="115247" x="5556250" y="6642100"/>
          <p14:tracePt t="115255" x="5484813" y="6650038"/>
          <p14:tracePt t="115261" x="5429250" y="6665913"/>
          <p14:tracePt t="115268" x="5365750" y="6673850"/>
          <p14:tracePt t="115277" x="5310188" y="6673850"/>
          <p14:tracePt t="115286" x="5276850" y="6673850"/>
          <p14:tracePt t="115291" x="5245100" y="6673850"/>
          <p14:tracePt t="115299" x="5197475" y="6673850"/>
          <p14:tracePt t="115306" x="5165725" y="6673850"/>
          <p14:tracePt t="115313" x="5133975" y="6665913"/>
          <p14:tracePt t="115321" x="5086350" y="6650038"/>
          <p14:tracePt t="115330" x="5030788" y="6626225"/>
          <p14:tracePt t="115336" x="4959350" y="6602413"/>
          <p14:tracePt t="115346" x="4894263" y="6578600"/>
          <p14:tracePt t="115353" x="4814888" y="6546850"/>
          <p14:tracePt t="115360" x="4743450" y="6523038"/>
          <p14:tracePt t="115367" x="4656138" y="6507163"/>
          <p14:tracePt t="115375" x="4567238" y="6483350"/>
          <p14:tracePt t="115382" x="4511675" y="6467475"/>
          <p14:tracePt t="115389" x="4448175" y="6451600"/>
          <p14:tracePt t="115397" x="4376738" y="6443663"/>
          <p14:tracePt t="115404" x="4305300" y="6419850"/>
          <p14:tracePt t="115412" x="4241800" y="6403975"/>
          <p14:tracePt t="115420" x="4168775" y="6388100"/>
          <p14:tracePt t="115426" x="4113213" y="6372225"/>
          <p14:tracePt t="115435" x="4073525" y="6364288"/>
          <p14:tracePt t="115441" x="4025900" y="6348413"/>
          <p14:tracePt t="115449" x="3978275" y="6330950"/>
          <p14:tracePt t="115457" x="3946525" y="6323013"/>
          <p14:tracePt t="115465" x="3906838" y="6315075"/>
          <p14:tracePt t="115472" x="3875088" y="6307138"/>
          <p14:tracePt t="115478" x="3851275" y="6299200"/>
          <p14:tracePt t="115487" x="3843338" y="6299200"/>
          <p14:tracePt t="115493" x="3833813" y="6291263"/>
          <p14:tracePt t="115503" x="3825875" y="6291263"/>
          <p14:tracePt t="115509" x="3825875" y="6283325"/>
          <p14:tracePt t="115515" x="3817938" y="6283325"/>
          <p14:tracePt t="115538" x="3817938" y="6275388"/>
          <p14:tracePt t="115554" x="3810000" y="6275388"/>
          <p14:tracePt t="115607" x="3810000" y="6267450"/>
          <p14:tracePt t="115613" x="3810000" y="6259513"/>
          <p14:tracePt t="115622" x="3810000" y="6251575"/>
          <p14:tracePt t="115628" x="3825875" y="6227763"/>
          <p14:tracePt t="115635" x="3833813" y="6219825"/>
          <p14:tracePt t="115643" x="3851275" y="6203950"/>
          <p14:tracePt t="115652" x="3859213" y="6188075"/>
          <p14:tracePt t="115658" x="3883025" y="6180138"/>
          <p14:tracePt t="115666" x="3898900" y="6172200"/>
          <p14:tracePt t="115673" x="3914775" y="6156325"/>
          <p14:tracePt t="115681" x="3930650" y="6156325"/>
          <p14:tracePt t="115688" x="3946525" y="6148388"/>
          <p14:tracePt t="115696" x="3970338" y="6140450"/>
          <p14:tracePt t="115703" x="3986213" y="6140450"/>
          <p14:tracePt t="115711" x="4002088" y="6132513"/>
          <p14:tracePt t="115718" x="4017963" y="6124575"/>
          <p14:tracePt t="115726" x="4033838" y="6116638"/>
          <p14:tracePt t="115733" x="4049713" y="6116638"/>
          <p14:tracePt t="115748" x="4065588" y="6116638"/>
          <p14:tracePt t="115755" x="4081463" y="6108700"/>
          <p14:tracePt t="115763" x="4097338" y="6108700"/>
          <p14:tracePt t="115771" x="4105275" y="6100763"/>
          <p14:tracePt t="115778" x="4113213" y="6100763"/>
          <p14:tracePt t="115786" x="4137025" y="6100763"/>
          <p14:tracePt t="115793" x="4137025" y="6092825"/>
          <p14:tracePt t="115802" x="4152900" y="6092825"/>
          <p14:tracePt t="115808" x="4160838" y="6084888"/>
          <p14:tracePt t="115816" x="4184650" y="6076950"/>
          <p14:tracePt t="115823" x="4192588" y="6076950"/>
          <p14:tracePt t="115831" x="4217988" y="6069013"/>
          <p14:tracePt t="115838" x="4225925" y="6061075"/>
          <p14:tracePt t="115846" x="4233863" y="6061075"/>
          <p14:tracePt t="115853" x="4241800" y="6053138"/>
          <p14:tracePt t="115861" x="4249738" y="6053138"/>
          <p14:tracePt t="115868" x="4257675" y="6053138"/>
          <p14:tracePt t="115877" x="4265613" y="6045200"/>
          <p14:tracePt t="115883" x="4265613" y="6037263"/>
          <p14:tracePt t="115928" x="4273550" y="6029325"/>
          <p14:tracePt t="115973" x="4273550" y="6021388"/>
          <p14:tracePt t="116010" x="4281488" y="6021388"/>
          <p14:tracePt t="116925" x="4281488" y="6029325"/>
          <p14:tracePt t="117848" x="4289425" y="6037263"/>
          <p14:tracePt t="117855" x="4305300" y="6037263"/>
          <p14:tracePt t="117863" x="4321175" y="6045200"/>
          <p14:tracePt t="117872" x="4337050" y="6053138"/>
          <p14:tracePt t="117878" x="4360863" y="6053138"/>
          <p14:tracePt t="117887" x="4384675" y="6061075"/>
          <p14:tracePt t="117906" x="4471988" y="6069013"/>
          <p14:tracePt t="117909" x="4495800" y="6076950"/>
          <p14:tracePt t="117916" x="4543425" y="6076950"/>
          <p14:tracePt t="117924" x="4576763" y="6084888"/>
          <p14:tracePt t="117933" x="4600575" y="6084888"/>
          <p14:tracePt t="117940" x="4624388" y="6084888"/>
          <p14:tracePt t="117947" x="4648200" y="6084888"/>
          <p14:tracePt t="117954" x="4664075" y="6084888"/>
          <p14:tracePt t="117960" x="4672013" y="6084888"/>
          <p14:tracePt t="117970" x="4687888" y="6084888"/>
          <p14:tracePt t="117976" x="4695825" y="6084888"/>
          <p14:tracePt t="117988" x="4711700" y="6084888"/>
          <p14:tracePt t="117991" x="4719638" y="6084888"/>
          <p14:tracePt t="117998" x="4743450" y="6084888"/>
          <p14:tracePt t="118005" x="4767263" y="6084888"/>
          <p14:tracePt t="118016" x="4783138" y="6092825"/>
          <p14:tracePt t="118021" x="4806950" y="6092825"/>
          <p14:tracePt t="118030" x="4822825" y="6092825"/>
          <p14:tracePt t="118037" x="4846638" y="6100763"/>
          <p14:tracePt t="118043" x="4854575" y="6108700"/>
          <p14:tracePt t="118051" x="4886325" y="6108700"/>
          <p14:tracePt t="118059" x="4894263" y="6116638"/>
          <p14:tracePt t="118070" x="4918075" y="6132513"/>
          <p14:tracePt t="118073" x="4943475" y="6140450"/>
          <p14:tracePt t="118080" x="4991100" y="6148388"/>
          <p14:tracePt t="118089" x="5030788" y="6164263"/>
          <p14:tracePt t="118096" x="5062538" y="6180138"/>
          <p14:tracePt t="118103" x="5086350" y="6188075"/>
          <p14:tracePt t="118112" x="5126038" y="6203950"/>
          <p14:tracePt t="118119" x="5165725" y="6203950"/>
          <p14:tracePt t="118126" x="5221288" y="6219825"/>
          <p14:tracePt t="118133" x="5284788" y="6235700"/>
          <p14:tracePt t="118140" x="5349875" y="6235700"/>
          <p14:tracePt t="118149" x="5413375" y="6235700"/>
          <p14:tracePt t="118156" x="5492750" y="6243638"/>
          <p14:tracePt t="118163" x="5532438" y="6243638"/>
          <p14:tracePt t="118171" x="5595938" y="6243638"/>
          <p14:tracePt t="118178" x="5676900" y="6243638"/>
          <p14:tracePt t="118186" x="5732463" y="6243638"/>
          <p14:tracePt t="118193" x="5772150" y="6235700"/>
          <p14:tracePt t="118202" x="5811838" y="6219825"/>
          <p14:tracePt t="118208" x="5835650" y="6203950"/>
          <p14:tracePt t="118216" x="5859463" y="6196013"/>
          <p14:tracePt t="118223" x="5875338" y="6188075"/>
          <p14:tracePt t="118232" x="5899150" y="6172200"/>
          <p14:tracePt t="118238" x="5907088" y="6172200"/>
          <p14:tracePt t="118246" x="5915025" y="6156325"/>
          <p14:tracePt t="118253" x="5922963" y="6156325"/>
          <p14:tracePt t="118261" x="5930900" y="6148388"/>
          <p14:tracePt t="118268" x="5938838" y="6148388"/>
          <p14:tracePt t="118276" x="5946775" y="6140450"/>
          <p14:tracePt t="118283" x="5962650" y="6132513"/>
          <p14:tracePt t="118291" x="5970588" y="6124575"/>
          <p14:tracePt t="118299" x="5986463" y="6124575"/>
          <p14:tracePt t="118306" x="6002338" y="6124575"/>
          <p14:tracePt t="118313" x="6018213" y="6124575"/>
          <p14:tracePt t="118320" x="6043613" y="6116638"/>
          <p14:tracePt t="118328" x="6067425" y="6116638"/>
          <p14:tracePt t="118336" x="6091238" y="6108700"/>
          <p14:tracePt t="118344" x="6107113" y="6108700"/>
          <p14:tracePt t="118351" x="6130925" y="6108700"/>
          <p14:tracePt t="118358" x="6146800" y="6100763"/>
          <p14:tracePt t="118366" x="6154738" y="6092825"/>
          <p14:tracePt t="118373" x="6178550" y="6084888"/>
          <p14:tracePt t="118381" x="6194425" y="6084888"/>
          <p14:tracePt t="118396" x="6202363" y="6084888"/>
          <p14:tracePt t="118403" x="6210300" y="6076950"/>
          <p14:tracePt t="118410" x="6218238" y="6076950"/>
          <p14:tracePt t="118418" x="6218238" y="6069013"/>
          <p14:tracePt t="118433" x="6226175" y="6061075"/>
          <p14:tracePt t="118440" x="6226175" y="6053138"/>
          <p14:tracePt t="118456" x="6234113" y="6045200"/>
          <p14:tracePt t="118478" x="6234113" y="6037263"/>
          <p14:tracePt t="118516" x="6234113" y="6029325"/>
          <p14:tracePt t="118546" x="6234113" y="6021388"/>
          <p14:tracePt t="118590" x="6234113" y="6013450"/>
          <p14:tracePt t="118681" x="6234113" y="6005513"/>
          <p14:tracePt t="118740" x="6234113" y="5995988"/>
          <p14:tracePt t="119431" x="6226175" y="5995988"/>
          <p14:tracePt t="119453" x="6218238" y="5995988"/>
          <p14:tracePt t="119463" x="6210300" y="5995988"/>
          <p14:tracePt t="119498" x="6202363" y="5995988"/>
          <p14:tracePt t="119656" x="6194425" y="5995988"/>
          <p14:tracePt t="119685" x="6186488" y="5995988"/>
          <p14:tracePt t="119701" x="6178550" y="5995988"/>
          <p14:tracePt t="119738" x="6170613" y="5995988"/>
          <p14:tracePt t="119753" x="6170613" y="6005513"/>
          <p14:tracePt t="119791" x="6162675" y="6005513"/>
          <p14:tracePt t="124581" x="6115050" y="6084888"/>
          <p14:tracePt t="124582" x="6107113" y="6092825"/>
          <p14:tracePt t="124583" x="6091238" y="6116638"/>
          <p14:tracePt t="124584" x="6083300" y="6132513"/>
          <p14:tracePt t="124592" x="6075363" y="6140450"/>
          <p14:tracePt t="124599" x="6067425" y="6156325"/>
          <p14:tracePt t="124606" x="6051550" y="6164263"/>
          <p14:tracePt t="124615" x="6026150" y="6180138"/>
          <p14:tracePt t="124621" x="6010275" y="6203950"/>
          <p14:tracePt t="124629" x="5986463" y="6219825"/>
          <p14:tracePt t="124636" x="5962650" y="6243638"/>
          <p14:tracePt t="124644" x="5930900" y="6259513"/>
          <p14:tracePt t="124652" x="5915025" y="6275388"/>
          <p14:tracePt t="124659" x="5907088" y="6283325"/>
          <p14:tracePt t="124666" x="5891213" y="6283325"/>
          <p14:tracePt t="124674" x="5891213" y="6291263"/>
          <p14:tracePt t="124681" x="5883275" y="6291263"/>
          <p14:tracePt t="124697" x="5883275" y="6299200"/>
          <p14:tracePt t="124921" x="5867400" y="6299200"/>
          <p14:tracePt t="124929" x="5851525" y="6299200"/>
          <p14:tracePt t="124936" x="5811838" y="6299200"/>
          <p14:tracePt t="124944" x="5780088" y="6299200"/>
          <p14:tracePt t="124951" x="5740400" y="6291263"/>
          <p14:tracePt t="124958" x="5676900" y="6291263"/>
          <p14:tracePt t="124966" x="5595938" y="6291263"/>
          <p14:tracePt t="124973" x="5524500" y="6291263"/>
          <p14:tracePt t="124981" x="5437188" y="6291263"/>
          <p14:tracePt t="124989" x="5357813" y="6291263"/>
          <p14:tracePt t="124997" x="5276850" y="6291263"/>
          <p14:tracePt t="125003" x="5213350" y="6291263"/>
          <p14:tracePt t="125011" x="5141913" y="6291263"/>
          <p14:tracePt t="125018" x="5086350" y="6291263"/>
          <p14:tracePt t="125027" x="5030788" y="6291263"/>
          <p14:tracePt t="125033" x="4983163" y="6291263"/>
          <p14:tracePt t="125041" x="4926013" y="6291263"/>
          <p14:tracePt t="125048" x="4870450" y="6291263"/>
          <p14:tracePt t="125056" x="4838700" y="6291263"/>
          <p14:tracePt t="125064" x="4775200" y="6291263"/>
          <p14:tracePt t="125071" x="4719638" y="6291263"/>
          <p14:tracePt t="125079" x="4648200" y="6291263"/>
          <p14:tracePt t="125086" x="4584700" y="6291263"/>
          <p14:tracePt t="125094" x="4519613" y="6291263"/>
          <p14:tracePt t="125101" x="4448175" y="6291263"/>
          <p14:tracePt t="125110" x="4392613" y="6291263"/>
          <p14:tracePt t="125116" x="4321175" y="6291263"/>
          <p14:tracePt t="125124" x="4241800" y="6291263"/>
          <p14:tracePt t="125131" x="4168775" y="6291263"/>
          <p14:tracePt t="125139" x="4097338" y="6291263"/>
          <p14:tracePt t="125147" x="4033838" y="6291263"/>
          <p14:tracePt t="125153" x="3978275" y="6291263"/>
          <p14:tracePt t="125161" x="3922713" y="6291263"/>
          <p14:tracePt t="125169" x="3859213" y="6291263"/>
          <p14:tracePt t="125176" x="3817938" y="6291263"/>
          <p14:tracePt t="125183" x="3770313" y="6291263"/>
          <p14:tracePt t="125191" x="3738563" y="6291263"/>
          <p14:tracePt t="125198" x="3698875" y="6291263"/>
          <p14:tracePt t="125206" x="3667125" y="6291263"/>
          <p14:tracePt t="125213" x="3651250" y="6291263"/>
          <p14:tracePt t="125221" x="3619500" y="6291263"/>
          <p14:tracePt t="125228" x="3595688" y="6291263"/>
          <p14:tracePt t="125235" x="3563938" y="6291263"/>
          <p14:tracePt t="125244" x="3532188" y="6291263"/>
          <p14:tracePt t="125251" x="3500438" y="6291263"/>
          <p14:tracePt t="125259" x="3476625" y="6291263"/>
          <p14:tracePt t="125266" x="3443288" y="6291263"/>
          <p14:tracePt t="125273" x="3411538" y="6291263"/>
          <p14:tracePt t="125281" x="3379788" y="6291263"/>
          <p14:tracePt t="125289" x="3348038" y="6291263"/>
          <p14:tracePt t="125297" x="3316288" y="6291263"/>
          <p14:tracePt t="125303" x="3276600" y="6291263"/>
          <p14:tracePt t="125312" x="3252788" y="6291263"/>
          <p14:tracePt t="125319" x="3228975" y="6291263"/>
          <p14:tracePt t="125328" x="3197225" y="6283325"/>
          <p14:tracePt t="125334" x="3165475" y="6275388"/>
          <p14:tracePt t="125342" x="3141663" y="6275388"/>
          <p14:tracePt t="125348" x="3117850" y="6267450"/>
          <p14:tracePt t="125356" x="3100388" y="6259513"/>
          <p14:tracePt t="125363" x="3084513" y="6259513"/>
          <p14:tracePt t="125371" x="3076575" y="6259513"/>
          <p14:tracePt t="125379" x="3060700" y="6259513"/>
          <p14:tracePt t="125386" x="3052763" y="6259513"/>
          <p14:tracePt t="125438" x="3052763" y="6251575"/>
          <p14:tracePt t="125453" x="3052763" y="6243638"/>
          <p14:tracePt t="125469" x="3044825" y="6235700"/>
          <p14:tracePt t="125483" x="3044825" y="6227763"/>
          <p14:tracePt t="125499" x="3044825" y="6219825"/>
          <p14:tracePt t="125514" x="3044825" y="6211888"/>
          <p14:tracePt t="125529" x="3044825" y="6203950"/>
          <p14:tracePt t="125544" x="3044825" y="6196013"/>
          <p14:tracePt t="125559" x="3044825" y="6188075"/>
          <p14:tracePt t="125581" x="3044825" y="6180138"/>
          <p14:tracePt t="125596" x="3044825" y="6172200"/>
          <p14:tracePt t="125619" x="3044825" y="6164263"/>
          <p14:tracePt t="125634" x="3052763" y="6164263"/>
          <p14:tracePt t="125663" x="3052763" y="6156325"/>
          <p14:tracePt t="125709" x="3052763" y="6148388"/>
          <p14:tracePt t="125739" x="3052763" y="6140450"/>
          <p14:tracePt t="125769" x="3060700" y="6140450"/>
          <p14:tracePt t="125798" x="3060700" y="6132513"/>
          <p14:tracePt t="125844" x="3068638" y="6124575"/>
          <p14:tracePt t="125897" x="3076575" y="6116638"/>
          <p14:tracePt t="125903" x="3084513" y="6108700"/>
          <p14:tracePt t="125941" x="3092450" y="6100763"/>
          <p14:tracePt t="125979" x="3100388" y="6100763"/>
          <p14:tracePt t="125993" x="3100388" y="6092825"/>
          <p14:tracePt t="126001" x="3109913" y="6092825"/>
          <p14:tracePt t="126016" x="3117850" y="6092825"/>
          <p14:tracePt t="126023" x="3125788" y="6092825"/>
          <p14:tracePt t="126053" x="3125788" y="6084888"/>
          <p14:tracePt t="126084" x="3133725" y="6084888"/>
          <p14:tracePt t="126113" x="3141663" y="6084888"/>
          <p14:tracePt t="127321" x="3149600" y="6084888"/>
          <p14:tracePt t="127351" x="3149600" y="6076950"/>
          <p14:tracePt t="127381" x="3157538" y="6076950"/>
          <p14:tracePt t="127448" x="3165475" y="6076950"/>
          <p14:tracePt t="127576" x="3173413" y="6076950"/>
          <p14:tracePt t="127593" x="3181350" y="6069013"/>
          <p14:tracePt t="127614" x="3189288" y="6069013"/>
          <p14:tracePt t="127652" x="3197225" y="6069013"/>
          <p14:tracePt t="127689" x="3197225" y="6061075"/>
          <p14:tracePt t="127733" x="3205163" y="6061075"/>
          <p14:tracePt t="127786" x="3213100" y="6061075"/>
          <p14:tracePt t="128116" x="3221038" y="6061075"/>
          <p14:tracePt t="128281" x="3221038" y="6069013"/>
          <p14:tracePt t="128678" x="3228975" y="6069013"/>
          <p14:tracePt t="128972" x="3236913" y="6069013"/>
          <p14:tracePt t="128978" x="3244850" y="6069013"/>
          <p14:tracePt t="129003" x="3252788" y="6069013"/>
          <p14:tracePt t="129018" x="3260725" y="6069013"/>
          <p14:tracePt t="129039" x="3268663" y="6069013"/>
          <p14:tracePt t="129046" x="3276600" y="6069013"/>
          <p14:tracePt t="129053" x="3284538" y="6069013"/>
          <p14:tracePt t="129061" x="3308350" y="6069013"/>
          <p14:tracePt t="129068" x="3316288" y="6069013"/>
          <p14:tracePt t="129078" x="3340100" y="6069013"/>
          <p14:tracePt t="129085" x="3348038" y="6069013"/>
          <p14:tracePt t="129091" x="3371850" y="6061075"/>
          <p14:tracePt t="129098" x="3387725" y="6061075"/>
          <p14:tracePt t="129108" x="3451225" y="6061075"/>
          <p14:tracePt t="129113" x="3500438" y="6061075"/>
          <p14:tracePt t="129122" x="3556000" y="6061075"/>
          <p14:tracePt t="129129" x="3595688" y="6061075"/>
          <p14:tracePt t="129137" x="3651250" y="6061075"/>
          <p14:tracePt t="129145" x="3683000" y="6061075"/>
          <p14:tracePt t="129151" x="3730625" y="6061075"/>
          <p14:tracePt t="129161" x="3770313" y="6061075"/>
          <p14:tracePt t="129166" x="3802063" y="6061075"/>
          <p14:tracePt t="129176" x="3817938" y="6061075"/>
          <p14:tracePt t="129181" x="3825875" y="6061075"/>
          <p14:tracePt t="129189" x="3833813" y="6061075"/>
          <p14:tracePt t="129211" x="3833813" y="6053138"/>
          <p14:tracePt t="129353" x="3833813" y="6045200"/>
          <p14:tracePt t="129361" x="3825875" y="6045200"/>
          <p14:tracePt t="129413" x="3817938" y="6045200"/>
          <p14:tracePt t="129451" x="3810000" y="6045200"/>
          <p14:tracePt t="129631" x="3817938" y="6045200"/>
          <p14:tracePt t="129639" x="3833813" y="6045200"/>
          <p14:tracePt t="129642" x="0" y="0"/>
        </p14:tracePtLst>
        <p14:tracePtLst>
          <p14:tracePt t="130030" x="4695825" y="6148388"/>
          <p14:tracePt t="130052" x="4711700" y="6148388"/>
          <p14:tracePt t="130068" x="4719638" y="6156325"/>
          <p14:tracePt t="130083" x="4727575" y="6156325"/>
          <p14:tracePt t="130089" x="4735513" y="6156325"/>
          <p14:tracePt t="130098" x="4751388" y="6164263"/>
          <p14:tracePt t="130104" x="4775200" y="6172200"/>
          <p14:tracePt t="130111" x="4806950" y="6172200"/>
          <p14:tracePt t="130118" x="4830763" y="6180138"/>
          <p14:tracePt t="130126" x="4870450" y="6188075"/>
          <p14:tracePt t="130133" x="4926013" y="6196013"/>
          <p14:tracePt t="130143" x="4967288" y="6203950"/>
          <p14:tracePt t="130149" x="5006975" y="6211888"/>
          <p14:tracePt t="130157" x="5054600" y="6219825"/>
          <p14:tracePt t="130163" x="5094288" y="6227763"/>
          <p14:tracePt t="130171" x="5141913" y="6235700"/>
          <p14:tracePt t="130178" x="5173663" y="6235700"/>
          <p14:tracePt t="130186" x="5197475" y="6235700"/>
          <p14:tracePt t="130193" x="5213350" y="6235700"/>
          <p14:tracePt t="130201" x="5237163" y="6235700"/>
          <p14:tracePt t="130209" x="5253038" y="6235700"/>
          <p14:tracePt t="130216" x="5276850" y="6235700"/>
          <p14:tracePt t="130224" x="5300663" y="6235700"/>
          <p14:tracePt t="130231" x="5326063" y="6235700"/>
          <p14:tracePt t="130239" x="5334000" y="6235700"/>
          <p14:tracePt t="130255" x="5349875" y="6235700"/>
          <p14:tracePt t="130261" x="5357813" y="6227763"/>
          <p14:tracePt t="130269" x="5373688" y="6227763"/>
          <p14:tracePt t="130276" x="5389563" y="6219825"/>
          <p14:tracePt t="130284" x="5397500" y="6211888"/>
          <p14:tracePt t="130291" x="5405438" y="6211888"/>
          <p14:tracePt t="130298" x="5421313" y="6211888"/>
          <p14:tracePt t="130306" x="5437188" y="6203950"/>
          <p14:tracePt t="130314" x="5437188" y="6196013"/>
          <p14:tracePt t="130322" x="5445125" y="6196013"/>
          <p14:tracePt t="130329" x="5453063" y="6196013"/>
          <p14:tracePt t="130336" x="5461000" y="6196013"/>
          <p14:tracePt t="130343" x="5461000" y="6188075"/>
          <p14:tracePt t="130351" x="5476875" y="6188075"/>
          <p14:tracePt t="130359" x="5484813" y="6188075"/>
          <p14:tracePt t="130373" x="5500688" y="6188075"/>
          <p14:tracePt t="130381" x="5516563" y="6188075"/>
          <p14:tracePt t="130390" x="5532438" y="6188075"/>
          <p14:tracePt t="130396" x="5540375" y="6188075"/>
          <p14:tracePt t="130404" x="5548313" y="6188075"/>
          <p14:tracePt t="130411" x="5564188" y="6188075"/>
          <p14:tracePt t="130418" x="5572125" y="6188075"/>
          <p14:tracePt t="130433" x="5580063" y="6188075"/>
          <p14:tracePt t="130457" x="5588000" y="6188075"/>
          <p14:tracePt t="130509" x="5595938" y="6188075"/>
          <p14:tracePt t="130523" x="5595938" y="6180138"/>
          <p14:tracePt t="130531" x="5603875" y="6180138"/>
          <p14:tracePt t="130628" x="5611813" y="6180138"/>
          <p14:tracePt t="130659" x="5619750" y="6180138"/>
          <p14:tracePt t="130666" x="5627688" y="6180138"/>
          <p14:tracePt t="130733" x="5635625" y="6180138"/>
          <p14:tracePt t="131933" x="5635625" y="6172200"/>
          <p14:tracePt t="131942" x="5643563" y="6172200"/>
          <p14:tracePt t="131949" x="5643563" y="6164263"/>
          <p14:tracePt t="132053" x="5651500" y="6164263"/>
          <p14:tracePt t="132062" x="5659438" y="6164263"/>
          <p14:tracePt t="132107" x="5667375" y="6164263"/>
          <p14:tracePt t="132136" x="5676900" y="6164263"/>
          <p14:tracePt t="132151" x="5684838" y="6164263"/>
          <p14:tracePt t="132159" x="5692775" y="6164263"/>
          <p14:tracePt t="132166" x="5708650" y="6164263"/>
          <p14:tracePt t="132174" x="5724525" y="6164263"/>
          <p14:tracePt t="132181" x="5756275" y="6172200"/>
          <p14:tracePt t="132189" x="5780088" y="6172200"/>
          <p14:tracePt t="132196" x="5819775" y="6172200"/>
          <p14:tracePt t="132203" x="5883275" y="6180138"/>
          <p14:tracePt t="132211" x="5946775" y="6180138"/>
          <p14:tracePt t="132218" x="6043613" y="6164263"/>
          <p14:tracePt t="132226" x="6154738" y="6124575"/>
          <p14:tracePt t="132234" x="6273800" y="6061075"/>
          <p14:tracePt t="132241" x="6369050" y="6013450"/>
          <p14:tracePt t="132249" x="6505575" y="5916613"/>
          <p14:tracePt t="132257" x="6640513" y="5813425"/>
          <p14:tracePt t="132264" x="6777038" y="5718175"/>
          <p14:tracePt t="132271" x="6896100" y="5605463"/>
          <p14:tracePt t="132279" x="6991350" y="5502275"/>
          <p14:tracePt t="132286" x="7094538" y="5399088"/>
          <p14:tracePt t="132293" x="7159625" y="5327650"/>
          <p14:tracePt t="132301" x="7246938" y="5238750"/>
          <p14:tracePt t="132308" x="7294563" y="5167313"/>
          <p14:tracePt t="132316" x="7350125" y="5095875"/>
          <p14:tracePt t="132324" x="7373938" y="5040313"/>
          <p14:tracePt t="132330" x="7397750" y="4992688"/>
          <p14:tracePt t="132339" x="7405688" y="4967288"/>
          <p14:tracePt t="132346" x="7413625" y="4943475"/>
          <p14:tracePt t="132354" x="7429500" y="4919663"/>
          <p14:tracePt t="132360" x="7429500" y="4895850"/>
          <p14:tracePt t="132368" x="7429500" y="4887913"/>
          <p14:tracePt t="132376" x="7429500" y="4879975"/>
          <p14:tracePt t="132383" x="7429500" y="4872038"/>
          <p14:tracePt t="132398" x="7437438" y="4872038"/>
          <p14:tracePt t="132407" x="7437438" y="4864100"/>
          <p14:tracePt t="132421" x="7445375" y="4848225"/>
          <p14:tracePt t="132428" x="7445375" y="4840288"/>
          <p14:tracePt t="132437" x="7445375" y="4832350"/>
          <p14:tracePt t="132443" x="7445375" y="4816475"/>
          <p14:tracePt t="132454" x="7445375" y="4800600"/>
          <p14:tracePt t="132458" x="7453313" y="4784725"/>
          <p14:tracePt t="132467" x="7461250" y="4760913"/>
          <p14:tracePt t="132473" x="7469188" y="4737100"/>
          <p14:tracePt t="132481" x="7485063" y="4705350"/>
          <p14:tracePt t="132489" x="7493000" y="4673600"/>
          <p14:tracePt t="132496" x="7518400" y="4633913"/>
          <p14:tracePt t="132503" x="7534275" y="4600575"/>
          <p14:tracePt t="132511" x="7550150" y="4552950"/>
          <p14:tracePt t="132518" x="7566025" y="4505325"/>
          <p14:tracePt t="132526" x="7605713" y="4449763"/>
          <p14:tracePt t="132533" x="7637463" y="4378325"/>
          <p14:tracePt t="132541" x="7669213" y="4322763"/>
          <p14:tracePt t="132548" x="7693025" y="4265613"/>
          <p14:tracePt t="132556" x="7724775" y="4202113"/>
          <p14:tracePt t="132563" x="7756525" y="4138613"/>
          <p14:tracePt t="132571" x="7804150" y="4059238"/>
          <p14:tracePt t="132578" x="7835900" y="3987800"/>
          <p14:tracePt t="132587" x="7869238" y="3914775"/>
          <p14:tracePt t="132593" x="7916863" y="3835400"/>
          <p14:tracePt t="132603" x="7948613" y="3763963"/>
          <p14:tracePt t="132610" x="7972425" y="3716338"/>
          <p14:tracePt t="132616" x="8012113" y="3636963"/>
          <p14:tracePt t="132625" x="8043863" y="3556000"/>
          <p14:tracePt t="132631" x="8083550" y="3476625"/>
          <p14:tracePt t="132640" x="8123238" y="3413125"/>
          <p14:tracePt t="132646" x="8154988" y="3325813"/>
          <p14:tracePt t="132654" x="8186738" y="3270250"/>
          <p14:tracePt t="132661" x="8235950" y="3189288"/>
          <p14:tracePt t="132668" x="8267700" y="3109913"/>
          <p14:tracePt t="132676" x="8299450" y="3030538"/>
          <p14:tracePt t="132683" x="8347075" y="2967038"/>
          <p14:tracePt t="132691" x="8378825" y="2894013"/>
          <p14:tracePt t="132699" x="8410575" y="2830513"/>
          <p14:tracePt t="132707" x="8434388" y="2782888"/>
          <p14:tracePt t="132713" x="8458200" y="2743200"/>
          <p14:tracePt t="132721" x="8489950" y="2703513"/>
          <p14:tracePt t="132728" x="8505825" y="2655888"/>
          <p14:tracePt t="132736" x="8537575" y="2624138"/>
          <p14:tracePt t="132743" x="8537575" y="2600325"/>
          <p14:tracePt t="132751" x="8569325" y="2559050"/>
          <p14:tracePt t="132758" x="8593138" y="2519363"/>
          <p14:tracePt t="132765" x="8610600" y="2487613"/>
          <p14:tracePt t="132773" x="8642350" y="2439988"/>
          <p14:tracePt t="132781" x="8689975" y="2360613"/>
          <p14:tracePt t="132789" x="8713788" y="2320925"/>
          <p14:tracePt t="132796" x="8737600" y="2297113"/>
          <p14:tracePt t="132804" x="8753475" y="2265363"/>
          <p14:tracePt t="132811" x="8769350" y="2249488"/>
          <p14:tracePt t="132818" x="8785225" y="2224088"/>
          <p14:tracePt t="132826" x="8801100" y="2200275"/>
          <p14:tracePt t="132833" x="8809038" y="2192338"/>
          <p14:tracePt t="132841" x="8816975" y="2184400"/>
          <p14:tracePt t="132848" x="8832850" y="2160588"/>
          <p14:tracePt t="132857" x="8840788" y="2152650"/>
          <p14:tracePt t="132863" x="8848725" y="2144713"/>
          <p14:tracePt t="132871" x="8864600" y="2120900"/>
          <p14:tracePt t="132880" x="8872538" y="2105025"/>
          <p14:tracePt t="132886" x="8880475" y="2097088"/>
          <p14:tracePt t="132906" x="8896350" y="2065338"/>
          <p14:tracePt t="132908" x="8896350" y="2057400"/>
          <p14:tracePt t="132916" x="8904288" y="2041525"/>
          <p14:tracePt t="132923" x="8912225" y="2033588"/>
          <p14:tracePt t="132931" x="8920163" y="2017713"/>
          <p14:tracePt t="132939" x="8920163" y="2001838"/>
          <p14:tracePt t="132946" x="8928100" y="1978025"/>
          <p14:tracePt t="132954" x="8943975" y="1954213"/>
          <p14:tracePt t="132961" x="8943975" y="1930400"/>
          <p14:tracePt t="132969" x="8951913" y="1914525"/>
          <p14:tracePt t="132976" x="8969375" y="1881188"/>
          <p14:tracePt t="132983" x="8985250" y="1849438"/>
          <p14:tracePt t="132991" x="8985250" y="1825625"/>
          <p14:tracePt t="132998" x="8993188" y="1809750"/>
          <p14:tracePt t="133006" x="9001125" y="1793875"/>
          <p14:tracePt t="133013" x="9009063" y="1778000"/>
          <p14:tracePt t="133021" x="9009063" y="1762125"/>
          <p14:tracePt t="133030" x="9024938" y="1730375"/>
          <p14:tracePt t="133036" x="9032875" y="1714500"/>
          <p14:tracePt t="133043" x="9032875" y="1698625"/>
          <p14:tracePt t="133051" x="9040813" y="1682750"/>
          <p14:tracePt t="133058" x="9040813" y="1674813"/>
          <p14:tracePt t="133066" x="9048750" y="1658938"/>
          <p14:tracePt t="133081" x="9048750" y="1651000"/>
          <p14:tracePt t="133089" x="9048750" y="1643063"/>
          <p14:tracePt t="133119" x="9048750" y="1635125"/>
          <p14:tracePt t="133149" x="9048750" y="1627188"/>
          <p14:tracePt t="133223" x="9048750" y="1619250"/>
          <p14:tracePt t="133374" x="9048750" y="1627188"/>
          <p14:tracePt t="133381" x="9048750" y="1651000"/>
          <p14:tracePt t="133391" x="9040813" y="1658938"/>
          <p14:tracePt t="133396" x="9040813" y="1674813"/>
          <p14:tracePt t="133404" x="9032875" y="1690688"/>
          <p14:tracePt t="133411" x="9032875" y="1706563"/>
          <p14:tracePt t="133419" x="9017000" y="1722438"/>
          <p14:tracePt t="133426" x="9017000" y="1730375"/>
          <p14:tracePt t="133434" x="9017000" y="1746250"/>
          <p14:tracePt t="133441" x="9009063" y="1770063"/>
          <p14:tracePt t="133448" x="9001125" y="1785938"/>
          <p14:tracePt t="133456" x="9001125" y="1801813"/>
          <p14:tracePt t="133463" x="8993188" y="1817688"/>
          <p14:tracePt t="133472" x="8985250" y="1857375"/>
          <p14:tracePt t="133479" x="8977313" y="1881188"/>
          <p14:tracePt t="133487" x="8977313" y="1898650"/>
          <p14:tracePt t="133494" x="8969375" y="1914525"/>
          <p14:tracePt t="133501" x="8969375" y="1930400"/>
          <p14:tracePt t="133508" x="8959850" y="1946275"/>
          <p14:tracePt t="133516" x="8959850" y="1962150"/>
          <p14:tracePt t="133523" x="8959850" y="1985963"/>
          <p14:tracePt t="133531" x="8959850" y="2001838"/>
          <p14:tracePt t="133539" x="8951913" y="2017713"/>
          <p14:tracePt t="133545" x="8943975" y="2041525"/>
          <p14:tracePt t="133554" x="8936038" y="2073275"/>
          <p14:tracePt t="133561" x="8928100" y="2112963"/>
          <p14:tracePt t="133569" x="8928100" y="2144713"/>
          <p14:tracePt t="133576" x="8920163" y="2176463"/>
          <p14:tracePt t="133583" x="8920163" y="2224088"/>
          <p14:tracePt t="133591" x="8912225" y="2249488"/>
          <p14:tracePt t="133599" x="8904288" y="2281238"/>
          <p14:tracePt t="133606" x="8904288" y="2312988"/>
          <p14:tracePt t="133613" x="8896350" y="2336800"/>
          <p14:tracePt t="133621" x="8896350" y="2360613"/>
          <p14:tracePt t="133629" x="8896350" y="2376488"/>
          <p14:tracePt t="133637" x="8896350" y="2392363"/>
          <p14:tracePt t="133643" x="8896350" y="2408238"/>
          <p14:tracePt t="133651" x="8888413" y="2424113"/>
          <p14:tracePt t="133658" x="8888413" y="2447925"/>
          <p14:tracePt t="133666" x="8888413" y="2471738"/>
          <p14:tracePt t="133674" x="8888413" y="2487613"/>
          <p14:tracePt t="133681" x="8880475" y="2511425"/>
          <p14:tracePt t="133690" x="8880475" y="2535238"/>
          <p14:tracePt t="133696" x="8880475" y="2559050"/>
          <p14:tracePt t="133704" x="8880475" y="2592388"/>
          <p14:tracePt t="133711" x="8880475" y="2632075"/>
          <p14:tracePt t="133720" x="8880475" y="2671763"/>
          <p14:tracePt t="133726" x="8880475" y="2687638"/>
          <p14:tracePt t="133734" x="8880475" y="2703513"/>
          <p14:tracePt t="133741" x="8880475" y="2719388"/>
          <p14:tracePt t="133756" x="8880475" y="2727325"/>
          <p14:tracePt t="133764" x="8880475" y="2743200"/>
          <p14:tracePt t="133771" x="8880475" y="2759075"/>
          <p14:tracePt t="133778" x="8880475" y="2767013"/>
          <p14:tracePt t="133787" x="8880475" y="2782888"/>
          <p14:tracePt t="133793" x="8880475" y="2790825"/>
          <p14:tracePt t="133801" x="8880475" y="2806700"/>
          <p14:tracePt t="133809" x="8880475" y="2822575"/>
          <p14:tracePt t="133815" x="8880475" y="2830513"/>
          <p14:tracePt t="133823" x="8880475" y="2846388"/>
          <p14:tracePt t="133831" x="8880475" y="2862263"/>
          <p14:tracePt t="133839" x="8880475" y="2878138"/>
          <p14:tracePt t="133846" x="8880475" y="2886075"/>
          <p14:tracePt t="133854" x="8880475" y="2894013"/>
          <p14:tracePt t="133861" x="8880475" y="2901950"/>
          <p14:tracePt t="133869" x="8880475" y="2919413"/>
          <p14:tracePt t="133883" x="8880475" y="2927350"/>
          <p14:tracePt t="133906" x="8880475" y="2935288"/>
          <p14:tracePt t="133913" x="8880475" y="2943225"/>
          <p14:tracePt t="133988" x="8896350" y="2919413"/>
          <p14:tracePt t="133996" x="8912225" y="2870200"/>
          <p14:tracePt t="134004" x="8920163" y="2838450"/>
          <p14:tracePt t="134011" x="8936038" y="2782888"/>
          <p14:tracePt t="134019" x="8951913" y="2727325"/>
          <p14:tracePt t="134026" x="8985250" y="2671763"/>
          <p14:tracePt t="134033" x="9001125" y="2616200"/>
          <p14:tracePt t="134040" x="9009063" y="2566988"/>
          <p14:tracePt t="134048" x="9024938" y="2527300"/>
          <p14:tracePt t="134056" x="9032875" y="2503488"/>
          <p14:tracePt t="134063" x="9040813" y="2487613"/>
          <p14:tracePt t="134071" x="9048750" y="2455863"/>
          <p14:tracePt t="134079" x="9048750" y="2447925"/>
          <p14:tracePt t="134087" x="9048750" y="2424113"/>
          <p14:tracePt t="134093" x="9048750" y="2408238"/>
          <p14:tracePt t="134101" x="9056688" y="2392363"/>
          <p14:tracePt t="134116" x="9056688" y="2376488"/>
          <p14:tracePt t="134123" x="9056688" y="2360613"/>
          <p14:tracePt t="134131" x="9056688" y="2352675"/>
          <p14:tracePt t="134139" x="9056688" y="2336800"/>
          <p14:tracePt t="134146" x="9064625" y="2320925"/>
          <p14:tracePt t="134156" x="9064625" y="2297113"/>
          <p14:tracePt t="134162" x="9064625" y="2289175"/>
          <p14:tracePt t="134169" x="9064625" y="2273300"/>
          <p14:tracePt t="134176" x="9064625" y="2249488"/>
          <p14:tracePt t="134183" x="9064625" y="2241550"/>
          <p14:tracePt t="134191" x="9064625" y="2200275"/>
          <p14:tracePt t="134198" x="9064625" y="2176463"/>
          <p14:tracePt t="134207" x="9064625" y="2160588"/>
          <p14:tracePt t="134213" x="9064625" y="2136775"/>
          <p14:tracePt t="134222" x="9064625" y="2105025"/>
          <p14:tracePt t="134228" x="9064625" y="2081213"/>
          <p14:tracePt t="134237" x="9064625" y="2065338"/>
          <p14:tracePt t="134244" x="9064625" y="2049463"/>
          <p14:tracePt t="134252" x="9064625" y="2025650"/>
          <p14:tracePt t="134259" x="9064625" y="2017713"/>
          <p14:tracePt t="134266" x="9064625" y="2009775"/>
          <p14:tracePt t="134273" x="9064625" y="1993900"/>
          <p14:tracePt t="134289" x="9064625" y="1985963"/>
          <p14:tracePt t="134296" x="9064625" y="1978025"/>
          <p14:tracePt t="134303" x="9064625" y="1962150"/>
          <p14:tracePt t="134311" x="9064625" y="1954213"/>
          <p14:tracePt t="134318" x="9064625" y="1946275"/>
          <p14:tracePt t="134326" x="9064625" y="1938338"/>
          <p14:tracePt t="134333" x="9064625" y="1930400"/>
          <p14:tracePt t="134340" x="9064625" y="1914525"/>
          <p14:tracePt t="134348" x="9064625" y="1898650"/>
          <p14:tracePt t="134356" x="9064625" y="1890713"/>
          <p14:tracePt t="134363" x="9064625" y="1881188"/>
          <p14:tracePt t="134371" x="9064625" y="1873250"/>
          <p14:tracePt t="134380" x="9064625" y="1865313"/>
          <p14:tracePt t="134386" x="9064625" y="1857375"/>
          <p14:tracePt t="134393" x="9064625" y="1849438"/>
          <p14:tracePt t="134409" x="9064625" y="1817688"/>
          <p14:tracePt t="134416" x="9064625" y="1809750"/>
          <p14:tracePt t="134423" x="9064625" y="1793875"/>
          <p14:tracePt t="134431" x="9064625" y="1778000"/>
          <p14:tracePt t="134439" x="9064625" y="1754188"/>
          <p14:tracePt t="134446" x="9064625" y="1738313"/>
          <p14:tracePt t="134453" x="9064625" y="1730375"/>
          <p14:tracePt t="134461" x="9064625" y="1722438"/>
          <p14:tracePt t="134469" x="9064625" y="1706563"/>
          <p14:tracePt t="134476" x="9064625" y="1698625"/>
          <p14:tracePt t="134483" x="9064625" y="1690688"/>
          <p14:tracePt t="134491" x="9064625" y="1682750"/>
          <p14:tracePt t="134499" x="9064625" y="1666875"/>
          <p14:tracePt t="134506" x="9064625" y="1658938"/>
          <p14:tracePt t="134513" x="9064625" y="1651000"/>
          <p14:tracePt t="134528" x="9064625" y="1643063"/>
          <p14:tracePt t="134538" x="9064625" y="1627188"/>
          <p14:tracePt t="134552" x="9064625" y="1619250"/>
          <p14:tracePt t="134589" x="9064625" y="1611313"/>
          <p14:tracePt t="134716" x="9064625" y="1619250"/>
          <p14:tracePt t="134723" x="9064625" y="1635125"/>
          <p14:tracePt t="134731" x="9064625" y="1651000"/>
          <p14:tracePt t="134739" x="9056688" y="1666875"/>
          <p14:tracePt t="134746" x="9056688" y="1698625"/>
          <p14:tracePt t="134755" x="9056688" y="1730375"/>
          <p14:tracePt t="134761" x="9056688" y="1762125"/>
          <p14:tracePt t="134769" x="9048750" y="1785938"/>
          <p14:tracePt t="134776" x="9048750" y="1817688"/>
          <p14:tracePt t="134783" x="9048750" y="1825625"/>
          <p14:tracePt t="134791" x="9048750" y="1841500"/>
          <p14:tracePt t="134798" x="9048750" y="1873250"/>
          <p14:tracePt t="134806" x="9048750" y="1898650"/>
          <p14:tracePt t="134813" x="9048750" y="1922463"/>
          <p14:tracePt t="134822" x="9048750" y="1930400"/>
          <p14:tracePt t="134828" x="9048750" y="1970088"/>
          <p14:tracePt t="134836" x="9048750" y="1993900"/>
          <p14:tracePt t="134843" x="9048750" y="2009775"/>
          <p14:tracePt t="134851" x="9048750" y="2041525"/>
          <p14:tracePt t="134859" x="9048750" y="2081213"/>
          <p14:tracePt t="134866" x="9048750" y="2128838"/>
          <p14:tracePt t="134873" x="9048750" y="2168525"/>
          <p14:tracePt t="134888" x="9048750" y="2200275"/>
          <p14:tracePt t="134889" x="9048750" y="2224088"/>
          <p14:tracePt t="134897" x="9048750" y="2257425"/>
          <p14:tracePt t="134904" x="9048750" y="2281238"/>
          <p14:tracePt t="134911" x="9048750" y="2305050"/>
          <p14:tracePt t="134919" x="9048750" y="2320925"/>
          <p14:tracePt t="134926" x="9040813" y="2336800"/>
          <p14:tracePt t="134944" x="9040813" y="2352675"/>
          <p14:tracePt t="134949" x="9040813" y="2368550"/>
          <p14:tracePt t="134956" x="9040813" y="2376488"/>
          <p14:tracePt t="134963" x="9040813" y="2384425"/>
          <p14:tracePt t="134972" x="9040813" y="2392363"/>
          <p14:tracePt t="134978" x="9032875" y="2416175"/>
          <p14:tracePt t="134986" x="9032875" y="2432050"/>
          <p14:tracePt t="134994" x="9032875" y="2439988"/>
          <p14:tracePt t="135002" x="9032875" y="2455863"/>
          <p14:tracePt t="135008" x="9032875" y="2471738"/>
          <p14:tracePt t="135016" x="9024938" y="2495550"/>
          <p14:tracePt t="135023" x="9024938" y="2519363"/>
          <p14:tracePt t="135031" x="9017000" y="2543175"/>
          <p14:tracePt t="135040" x="9009063" y="2559050"/>
          <p14:tracePt t="135046" x="9009063" y="2566988"/>
          <p14:tracePt t="135054" x="9009063" y="2576513"/>
          <p14:tracePt t="135061" x="9009063" y="2592388"/>
          <p14:tracePt t="135076" x="9009063" y="2600325"/>
          <p14:tracePt t="135084" x="9009063" y="2608263"/>
          <p14:tracePt t="135091" x="9009063" y="2616200"/>
          <p14:tracePt t="135099" x="9001125" y="2616200"/>
          <p14:tracePt t="135114" x="9001125" y="2624138"/>
          <p14:tracePt t="135736" x="9001125" y="2616200"/>
          <p14:tracePt t="135744" x="9001125" y="2608263"/>
          <p14:tracePt t="135759" x="9001125" y="2600325"/>
          <p14:tracePt t="135768" x="9001125" y="2584450"/>
          <p14:tracePt t="135773" x="9009063" y="2576513"/>
          <p14:tracePt t="135782" x="9009063" y="2559050"/>
          <p14:tracePt t="135790" x="9017000" y="2535238"/>
          <p14:tracePt t="135797" x="9024938" y="2511425"/>
          <p14:tracePt t="135805" x="9024938" y="2471738"/>
          <p14:tracePt t="135811" x="9024938" y="2424113"/>
          <p14:tracePt t="135818" x="9032875" y="2376488"/>
          <p14:tracePt t="135826" x="9032875" y="2312988"/>
          <p14:tracePt t="135834" x="9040813" y="2257425"/>
          <p14:tracePt t="135842" x="9040813" y="2192338"/>
          <p14:tracePt t="135848" x="9048750" y="2136775"/>
          <p14:tracePt t="135856" x="9048750" y="2073275"/>
          <p14:tracePt t="135864" x="9048750" y="2017713"/>
          <p14:tracePt t="135873" x="9056688" y="1978025"/>
          <p14:tracePt t="135880" x="9056688" y="1930400"/>
          <p14:tracePt t="135887" x="9056688" y="1898650"/>
          <p14:tracePt t="135904" x="9056688" y="1849438"/>
          <p14:tracePt t="135908" x="9064625" y="1833563"/>
          <p14:tracePt t="135916" x="9064625" y="1825625"/>
          <p14:tracePt t="135923" x="9064625" y="1817688"/>
          <p14:tracePt t="135931" x="9064625" y="1809750"/>
          <p14:tracePt t="135946" x="9064625" y="1801813"/>
          <p14:tracePt t="136163" x="9064625" y="1809750"/>
          <p14:tracePt t="136171" x="9064625" y="1817688"/>
          <p14:tracePt t="136188" x="9064625" y="1825625"/>
          <p14:tracePt t="136202" x="9064625" y="1833563"/>
          <p14:tracePt t="136208" x="9064625" y="1841500"/>
          <p14:tracePt t="136216" x="9064625" y="1849438"/>
          <p14:tracePt t="136223" x="9056688" y="1857375"/>
          <p14:tracePt t="136231" x="9056688" y="1865313"/>
          <p14:tracePt t="136238" x="9056688" y="1873250"/>
          <p14:tracePt t="136246" x="9056688" y="1890713"/>
          <p14:tracePt t="136254" x="9056688" y="1906588"/>
          <p14:tracePt t="136261" x="9056688" y="1922463"/>
          <p14:tracePt t="136268" x="9056688" y="1946275"/>
          <p14:tracePt t="136276" x="9048750" y="1962150"/>
          <p14:tracePt t="136285" x="9048750" y="2001838"/>
          <p14:tracePt t="136291" x="9048750" y="2033588"/>
          <p14:tracePt t="136298" x="9048750" y="2081213"/>
          <p14:tracePt t="136306" x="9040813" y="2144713"/>
          <p14:tracePt t="136313" x="9040813" y="2184400"/>
          <p14:tracePt t="136321" x="9040813" y="2208213"/>
          <p14:tracePt t="136329" x="9040813" y="2233613"/>
          <p14:tracePt t="136336" x="9040813" y="2249488"/>
          <p14:tracePt t="136343" x="9040813" y="2273300"/>
          <p14:tracePt t="136351" x="9040813" y="2281238"/>
          <p14:tracePt t="136359" x="9040813" y="2289175"/>
          <p14:tracePt t="136366" x="9040813" y="2305050"/>
          <p14:tracePt t="136373" x="9040813" y="2320925"/>
          <p14:tracePt t="136381" x="9040813" y="2344738"/>
          <p14:tracePt t="136388" x="9040813" y="2360613"/>
          <p14:tracePt t="136396" x="9040813" y="2384425"/>
          <p14:tracePt t="136404" x="9040813" y="2408238"/>
          <p14:tracePt t="136411" x="9040813" y="2432050"/>
          <p14:tracePt t="136420" x="9040813" y="2463800"/>
          <p14:tracePt t="136426" x="9040813" y="2487613"/>
          <p14:tracePt t="136435" x="9040813" y="2511425"/>
          <p14:tracePt t="136441" x="9040813" y="2535238"/>
          <p14:tracePt t="136449" x="9040813" y="2551113"/>
          <p14:tracePt t="136456" x="9032875" y="2559050"/>
          <p14:tracePt t="136463" x="9032875" y="2566988"/>
          <p14:tracePt t="136471" x="9032875" y="2576513"/>
          <p14:tracePt t="136478" x="9032875" y="2584450"/>
          <p14:tracePt t="136546" x="9032875" y="2592388"/>
          <p14:tracePt t="137252" x="0" y="0"/>
        </p14:tracePtLst>
        <p14:tracePtLst>
          <p14:tracePt t="175878" x="7980363" y="2919413"/>
          <p14:tracePt t="175922" x="7988300" y="2909888"/>
          <p14:tracePt t="175929" x="8020050" y="2901950"/>
          <p14:tracePt t="175938" x="8035925" y="2894013"/>
          <p14:tracePt t="175946" x="8059738" y="2886075"/>
          <p14:tracePt t="175953" x="8091488" y="2878138"/>
          <p14:tracePt t="175961" x="8115300" y="2870200"/>
          <p14:tracePt t="175969" x="8154988" y="2870200"/>
          <p14:tracePt t="175975" x="8186738" y="2870200"/>
          <p14:tracePt t="175985" x="8218488" y="2870200"/>
          <p14:tracePt t="175991" x="8235950" y="2870200"/>
          <p14:tracePt t="175997" x="8259763" y="2870200"/>
          <p14:tracePt t="176005" x="8291513" y="2870200"/>
          <p14:tracePt t="176012" x="8323263" y="2870200"/>
          <p14:tracePt t="176019" x="8347075" y="2870200"/>
          <p14:tracePt t="176027" x="8378825" y="2870200"/>
          <p14:tracePt t="176036" x="8410575" y="2870200"/>
          <p14:tracePt t="176042" x="8442325" y="2870200"/>
          <p14:tracePt t="176050" x="8466138" y="2870200"/>
          <p14:tracePt t="176057" x="8497888" y="2870200"/>
          <p14:tracePt t="176065" x="8529638" y="2870200"/>
          <p14:tracePt t="176072" x="8545513" y="2870200"/>
          <p14:tracePt t="176080" x="8553450" y="2870200"/>
          <p14:tracePt t="176087" x="8561388" y="2870200"/>
          <p14:tracePt t="176207" x="8569325" y="2870200"/>
          <p14:tracePt t="176222" x="8577263" y="2870200"/>
          <p14:tracePt t="176237" x="8593138" y="2870200"/>
          <p14:tracePt t="176252" x="8602663" y="2862263"/>
          <p14:tracePt t="176260" x="8618538" y="2862263"/>
          <p14:tracePt t="176267" x="8626475" y="2862263"/>
          <p14:tracePt t="176275" x="8634413" y="2854325"/>
          <p14:tracePt t="176282" x="8642350" y="2854325"/>
          <p14:tracePt t="176297" x="8650288" y="2854325"/>
          <p14:tracePt t="176305" x="8658225" y="2854325"/>
          <p14:tracePt t="176312" x="8666163" y="2854325"/>
          <p14:tracePt t="176342" x="8674100" y="2854325"/>
          <p14:tracePt t="176943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324211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2107F-6AA6-4F82-803F-04A2F498F9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8C7F91-0FCF-496A-8A3C-7A80A5EC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9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5C79A-7F42-4B75-99A3-1007BDE84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601AB2-8E5A-49F2-96FA-4650DC92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s486">
            <a:hlinkClick r:id="" action="ppaction://media"/>
            <a:extLst>
              <a:ext uri="{FF2B5EF4-FFF2-40B4-BE49-F238E27FC236}">
                <a16:creationId xmlns:a16="http://schemas.microsoft.com/office/drawing/2014/main" id="{DEE4AA5A-7A31-42C8-BD70-D907F16CF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0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97"/>
    </mc:Choice>
    <mc:Fallback>
      <p:transition spd="slow" advTm="13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34" x="3914775" y="1300163"/>
          <p14:tracePt t="5641" x="3922713" y="1308100"/>
          <p14:tracePt t="5648" x="3938588" y="1308100"/>
          <p14:tracePt t="5657" x="3946525" y="1308100"/>
          <p14:tracePt t="5665" x="3970338" y="1316038"/>
          <p14:tracePt t="5672" x="3986213" y="1323975"/>
          <p14:tracePt t="5679" x="3994150" y="1323975"/>
          <p14:tracePt t="5687" x="4017963" y="1323975"/>
          <p14:tracePt t="5695" x="4033838" y="1331913"/>
          <p14:tracePt t="5702" x="4057650" y="1339850"/>
          <p14:tracePt t="5711" x="4081463" y="1347788"/>
          <p14:tracePt t="5718" x="4129088" y="1355725"/>
          <p14:tracePt t="5725" x="4192588" y="1387475"/>
          <p14:tracePt t="5733" x="4241800" y="1387475"/>
          <p14:tracePt t="5739" x="4305300" y="1395413"/>
          <p14:tracePt t="5748" x="4368800" y="1395413"/>
          <p14:tracePt t="5754" x="4432300" y="1403350"/>
          <p14:tracePt t="5762" x="4495800" y="1403350"/>
          <p14:tracePt t="5769" x="4543425" y="1403350"/>
          <p14:tracePt t="5777" x="4592638" y="1403350"/>
          <p14:tracePt t="5785" x="4640263" y="1403350"/>
          <p14:tracePt t="5791" x="4664075" y="1403350"/>
          <p14:tracePt t="5799" x="4695825" y="1403350"/>
          <p14:tracePt t="5806" x="4711700" y="1403350"/>
          <p14:tracePt t="6203" x="4711700" y="1395413"/>
          <p14:tracePt t="6212" x="4703763" y="1395413"/>
          <p14:tracePt t="6265" x="4695825" y="1395413"/>
          <p14:tracePt t="6279" x="4687888" y="1387475"/>
          <p14:tracePt t="6318" x="4679950" y="1387475"/>
          <p14:tracePt t="6504" x="4672013" y="1387475"/>
          <p14:tracePt t="6521" x="4664075" y="1387475"/>
          <p14:tracePt t="6527" x="4656138" y="1387475"/>
          <p14:tracePt t="6542" x="4648200" y="1387475"/>
          <p14:tracePt t="6558" x="4640263" y="1387475"/>
          <p14:tracePt t="6573" x="4632325" y="1387475"/>
          <p14:tracePt t="6580" x="4624388" y="1387475"/>
          <p14:tracePt t="6602" x="4616450" y="1387475"/>
          <p14:tracePt t="7247" x="0" y="0"/>
        </p14:tracePtLst>
        <p14:tracePtLst>
          <p14:tracePt t="7788" x="4799013" y="1308100"/>
          <p14:tracePt t="7801" x="4806950" y="1308100"/>
          <p14:tracePt t="7832" x="4814888" y="1308100"/>
          <p14:tracePt t="7848" x="4822825" y="1308100"/>
          <p14:tracePt t="7862" x="4830763" y="1308100"/>
          <p14:tracePt t="7877" x="4854575" y="1308100"/>
          <p14:tracePt t="7885" x="4870450" y="1308100"/>
          <p14:tracePt t="7892" x="4886325" y="1308100"/>
          <p14:tracePt t="7899" x="4910138" y="1308100"/>
          <p14:tracePt t="7907" x="4943475" y="1316038"/>
          <p14:tracePt t="7914" x="4983163" y="1316038"/>
          <p14:tracePt t="7922" x="5014913" y="1316038"/>
          <p14:tracePt t="7930" x="5046663" y="1316038"/>
          <p14:tracePt t="7937" x="5086350" y="1316038"/>
          <p14:tracePt t="7944" x="5149850" y="1316038"/>
          <p14:tracePt t="7953" x="5213350" y="1316038"/>
          <p14:tracePt t="7974" x="5357813" y="1316038"/>
          <p14:tracePt t="7975" x="5429250" y="1316038"/>
          <p14:tracePt t="7982" x="5468938" y="1316038"/>
          <p14:tracePt t="7990" x="5532438" y="1316038"/>
          <p14:tracePt t="7997" x="5580063" y="1316038"/>
          <p14:tracePt t="8005" x="5611813" y="1316038"/>
          <p14:tracePt t="8012" x="5635625" y="1308100"/>
          <p14:tracePt t="8020" x="5651500" y="1308100"/>
          <p14:tracePt t="8027" x="5667375" y="1308100"/>
          <p14:tracePt t="8042" x="5676900" y="1308100"/>
          <p14:tracePt t="8072" x="5684838" y="1308100"/>
          <p14:tracePt t="8319" x="5684838" y="1300163"/>
          <p14:tracePt t="8326" x="5676900" y="1300163"/>
          <p14:tracePt t="8671" x="5667375" y="1300163"/>
          <p14:tracePt t="8687" x="5651500" y="1292225"/>
          <p14:tracePt t="8695" x="5627688" y="1292225"/>
          <p14:tracePt t="8702" x="5603875" y="1292225"/>
          <p14:tracePt t="8709" x="5564188" y="1292225"/>
          <p14:tracePt t="8717" x="5516563" y="1292225"/>
          <p14:tracePt t="8725" x="5468938" y="1292225"/>
          <p14:tracePt t="8733" x="5405438" y="1292225"/>
          <p14:tracePt t="8740" x="5365750" y="1292225"/>
          <p14:tracePt t="8747" x="5310188" y="1292225"/>
          <p14:tracePt t="8756" x="5260975" y="1292225"/>
          <p14:tracePt t="8763" x="5229225" y="1292225"/>
          <p14:tracePt t="8772" x="5197475" y="1292225"/>
          <p14:tracePt t="8778" x="5173663" y="1300163"/>
          <p14:tracePt t="8785" x="5157788" y="1300163"/>
          <p14:tracePt t="8792" x="5149850" y="1300163"/>
          <p14:tracePt t="8799" x="5133975" y="1308100"/>
          <p14:tracePt t="8808" x="5126038" y="1308100"/>
          <p14:tracePt t="9437" x="0" y="0"/>
        </p14:tracePtLst>
        <p14:tracePtLst>
          <p14:tracePt t="61958" x="1912938" y="2112963"/>
          <p14:tracePt t="62218" x="1920875" y="2112963"/>
          <p14:tracePt t="62233" x="1928813" y="2112963"/>
          <p14:tracePt t="62241" x="1936750" y="2112963"/>
          <p14:tracePt t="62248" x="1952625" y="2112963"/>
          <p14:tracePt t="62256" x="1968500" y="2112963"/>
          <p14:tracePt t="62263" x="1992313" y="2120900"/>
          <p14:tracePt t="62271" x="2017713" y="2120900"/>
          <p14:tracePt t="62279" x="2049463" y="2128838"/>
          <p14:tracePt t="62286" x="2073275" y="2128838"/>
          <p14:tracePt t="62294" x="2105025" y="2136775"/>
          <p14:tracePt t="62301" x="2128838" y="2136775"/>
          <p14:tracePt t="62317" x="2168525" y="2136775"/>
          <p14:tracePt t="62322" x="2192338" y="2136775"/>
          <p14:tracePt t="62324" x="2224088" y="2144713"/>
          <p14:tracePt t="62331" x="2311400" y="2152650"/>
          <p14:tracePt t="62338" x="2343150" y="2152650"/>
          <p14:tracePt t="62346" x="2408238" y="2152650"/>
          <p14:tracePt t="62353" x="2455863" y="2152650"/>
          <p14:tracePt t="62361" x="2519363" y="2152650"/>
          <p14:tracePt t="62368" x="2566988" y="2152650"/>
          <p14:tracePt t="62376" x="2646363" y="2152650"/>
          <p14:tracePt t="62384" x="2686050" y="2152650"/>
          <p14:tracePt t="62391" x="2751138" y="2152650"/>
          <p14:tracePt t="62399" x="2822575" y="2152650"/>
          <p14:tracePt t="62406" x="2878138" y="2152650"/>
          <p14:tracePt t="62414" x="2941638" y="2152650"/>
          <p14:tracePt t="62421" x="3005138" y="2152650"/>
          <p14:tracePt t="62429" x="3068638" y="2160588"/>
          <p14:tracePt t="62436" x="3125788" y="2160588"/>
          <p14:tracePt t="62444" x="3173413" y="2160588"/>
          <p14:tracePt t="62451" x="3221038" y="2168525"/>
          <p14:tracePt t="62460" x="3268663" y="2168525"/>
          <p14:tracePt t="62466" x="3308350" y="2168525"/>
          <p14:tracePt t="62475" x="3332163" y="2168525"/>
          <p14:tracePt t="62481" x="3363913" y="2168525"/>
          <p14:tracePt t="62489" x="3371850" y="2168525"/>
          <p14:tracePt t="62496" x="3387725" y="2168525"/>
          <p14:tracePt t="62504" x="3395663" y="2168525"/>
          <p14:tracePt t="62513" x="3403600" y="2168525"/>
          <p14:tracePt t="62518" x="3411538" y="2168525"/>
          <p14:tracePt t="62534" x="3419475" y="2168525"/>
          <p14:tracePt t="62542" x="3427413" y="2168525"/>
          <p14:tracePt t="62551" x="3435350" y="2168525"/>
          <p14:tracePt t="62563" x="3443288" y="2168525"/>
          <p14:tracePt t="62571" x="3451225" y="2168525"/>
          <p14:tracePt t="62579" x="3459163" y="2176463"/>
          <p14:tracePt t="62586" x="3467100" y="2176463"/>
          <p14:tracePt t="62593" x="3476625" y="2176463"/>
          <p14:tracePt t="62609" x="3484563" y="2176463"/>
          <p14:tracePt t="62625" x="3492500" y="2176463"/>
          <p14:tracePt t="62631" x="3508375" y="2176463"/>
          <p14:tracePt t="62638" x="3524250" y="2184400"/>
          <p14:tracePt t="62646" x="3540125" y="2184400"/>
          <p14:tracePt t="62654" x="3548063" y="2184400"/>
          <p14:tracePt t="62662" x="3563938" y="2184400"/>
          <p14:tracePt t="62669" x="3571875" y="2184400"/>
          <p14:tracePt t="62677" x="3579813" y="2184400"/>
          <p14:tracePt t="65275" x="3619500" y="2184400"/>
          <p14:tracePt t="65276" x="3651250" y="2192338"/>
          <p14:tracePt t="65278" x="3675063" y="2200275"/>
          <p14:tracePt t="65280" x="3690938" y="2208213"/>
          <p14:tracePt t="65294" x="3706813" y="2216150"/>
          <p14:tracePt t="65324" x="3714750" y="2224088"/>
          <p14:tracePt t="65339" x="3722688" y="2233613"/>
          <p14:tracePt t="65348" x="3730625" y="2233613"/>
          <p14:tracePt t="65362" x="3738563" y="2241550"/>
          <p14:tracePt t="65376" x="3746500" y="2241550"/>
          <p14:tracePt t="65384" x="3746500" y="2249488"/>
          <p14:tracePt t="65399" x="3754438" y="2249488"/>
          <p14:tracePt t="65406" x="3762375" y="2249488"/>
          <p14:tracePt t="65436" x="3762375" y="2257425"/>
          <p14:tracePt t="65444" x="3770313" y="2257425"/>
          <p14:tracePt t="65675" x="3778250" y="2257425"/>
          <p14:tracePt t="65684" x="3778250" y="2265363"/>
          <p14:tracePt t="65691" x="3786188" y="2273300"/>
          <p14:tracePt t="65700" x="3794125" y="2273300"/>
          <p14:tracePt t="65706" x="3802063" y="2281238"/>
          <p14:tracePt t="65722" x="3817938" y="2297113"/>
          <p14:tracePt t="65729" x="3825875" y="2297113"/>
          <p14:tracePt t="65737" x="3843338" y="2305050"/>
          <p14:tracePt t="65744" x="3851275" y="2312988"/>
          <p14:tracePt t="65752" x="3867150" y="2312988"/>
          <p14:tracePt t="65759" x="3875088" y="2312988"/>
          <p14:tracePt t="65767" x="3875088" y="2320925"/>
          <p14:tracePt t="65774" x="3890963" y="2320925"/>
          <p14:tracePt t="65789" x="3898900" y="2328863"/>
          <p14:tracePt t="65826" x="3906838" y="2328863"/>
          <p14:tracePt t="65990" x="3914775" y="2328863"/>
          <p14:tracePt t="66000" x="3930650" y="2336800"/>
          <p14:tracePt t="66006" x="3962400" y="2352675"/>
          <p14:tracePt t="66014" x="3994150" y="2368550"/>
          <p14:tracePt t="66022" x="4033838" y="2376488"/>
          <p14:tracePt t="66028" x="4065588" y="2392363"/>
          <p14:tracePt t="66035" x="4113213" y="2416175"/>
          <p14:tracePt t="66044" x="4168775" y="2432050"/>
          <p14:tracePt t="66052" x="4217988" y="2439988"/>
          <p14:tracePt t="66060" x="4281488" y="2463800"/>
          <p14:tracePt t="66067" x="4337050" y="2471738"/>
          <p14:tracePt t="66074" x="4408488" y="2487613"/>
          <p14:tracePt t="66082" x="4456113" y="2503488"/>
          <p14:tracePt t="66089" x="4503738" y="2503488"/>
          <p14:tracePt t="66098" x="4543425" y="2503488"/>
          <p14:tracePt t="66103" x="4584700" y="2511425"/>
          <p14:tracePt t="66111" x="4616450" y="2519363"/>
          <p14:tracePt t="66119" x="4648200" y="2527300"/>
          <p14:tracePt t="66126" x="4687888" y="2535238"/>
          <p14:tracePt t="66133" x="4703763" y="2543175"/>
          <p14:tracePt t="66141" x="4727575" y="2543175"/>
          <p14:tracePt t="66150" x="4743450" y="2543175"/>
          <p14:tracePt t="66156" x="4759325" y="2543175"/>
          <p14:tracePt t="66164" x="4767263" y="2543175"/>
          <p14:tracePt t="66178" x="4775200" y="2543175"/>
          <p14:tracePt t="66186" x="4775200" y="2551113"/>
          <p14:tracePt t="66404" x="0" y="0"/>
        </p14:tracePtLst>
        <p14:tracePtLst>
          <p14:tracePt t="116607" x="1577975" y="3173413"/>
          <p14:tracePt t="116808" x="1585913" y="3173413"/>
          <p14:tracePt t="116816" x="1593850" y="3173413"/>
          <p14:tracePt t="116823" x="1601788" y="3173413"/>
          <p14:tracePt t="116831" x="1609725" y="3173413"/>
          <p14:tracePt t="116838" x="1617663" y="3173413"/>
          <p14:tracePt t="116848" x="1633538" y="3173413"/>
          <p14:tracePt t="116853" x="1641475" y="3165475"/>
          <p14:tracePt t="116860" x="1658938" y="3165475"/>
          <p14:tracePt t="116869" x="1690688" y="3165475"/>
          <p14:tracePt t="116875" x="1730375" y="3165475"/>
          <p14:tracePt t="116885" x="1785938" y="3165475"/>
          <p14:tracePt t="116891" x="1865313" y="3165475"/>
          <p14:tracePt t="116899" x="1936750" y="3165475"/>
          <p14:tracePt t="116905" x="2008188" y="3165475"/>
          <p14:tracePt t="116913" x="2081213" y="3165475"/>
          <p14:tracePt t="116921" x="2168525" y="3165475"/>
          <p14:tracePt t="116928" x="2239963" y="3165475"/>
          <p14:tracePt t="116936" x="2327275" y="3165475"/>
          <p14:tracePt t="116943" x="2392363" y="3157538"/>
          <p14:tracePt t="116950" x="2479675" y="3157538"/>
          <p14:tracePt t="116958" x="2551113" y="3157538"/>
          <p14:tracePt t="116970" x="2630488" y="3149600"/>
          <p14:tracePt t="116973" x="2701925" y="3141663"/>
          <p14:tracePt t="116981" x="2774950" y="3141663"/>
          <p14:tracePt t="116988" x="2854325" y="3133725"/>
          <p14:tracePt t="116996" x="2925763" y="3133725"/>
          <p14:tracePt t="117004" x="2989263" y="3125788"/>
          <p14:tracePt t="117011" x="3052763" y="3125788"/>
          <p14:tracePt t="117019" x="3100388" y="3125788"/>
          <p14:tracePt t="117025" x="3133725" y="3117850"/>
          <p14:tracePt t="117035" x="3181350" y="3117850"/>
          <p14:tracePt t="117041" x="3205163" y="3109913"/>
          <p14:tracePt t="117049" x="3221038" y="3101975"/>
          <p14:tracePt t="117056" x="3244850" y="3101975"/>
          <p14:tracePt t="117063" x="3252788" y="3101975"/>
          <p14:tracePt t="117070" x="3268663" y="3101975"/>
          <p14:tracePt t="117078" x="3276600" y="3101975"/>
          <p14:tracePt t="117087" x="3284538" y="3101975"/>
          <p14:tracePt t="117093" x="3292475" y="3101975"/>
          <p14:tracePt t="117108" x="3300413" y="3101975"/>
          <p14:tracePt t="117117" x="3316288" y="3101975"/>
          <p14:tracePt t="117131" x="3324225" y="3101975"/>
          <p14:tracePt t="117145" x="3332163" y="3101975"/>
          <p14:tracePt t="117153" x="3340100" y="3101975"/>
          <p14:tracePt t="117169" x="3348038" y="3101975"/>
          <p14:tracePt t="117175" x="3363913" y="3101975"/>
          <p14:tracePt t="117184" x="3387725" y="3101975"/>
          <p14:tracePt t="117191" x="3419475" y="3117850"/>
          <p14:tracePt t="117199" x="3476625" y="3133725"/>
          <p14:tracePt t="117206" x="3532188" y="3149600"/>
          <p14:tracePt t="117213" x="3603625" y="3165475"/>
          <p14:tracePt t="117221" x="3651250" y="3173413"/>
          <p14:tracePt t="117228" x="3722688" y="3189288"/>
          <p14:tracePt t="117237" x="3778250" y="3197225"/>
          <p14:tracePt t="117243" x="3817938" y="3205163"/>
          <p14:tracePt t="117251" x="3875088" y="3221038"/>
          <p14:tracePt t="117258" x="3922713" y="3221038"/>
          <p14:tracePt t="117267" x="3962400" y="3228975"/>
          <p14:tracePt t="117273" x="4010025" y="3236913"/>
          <p14:tracePt t="117280" x="4041775" y="3236913"/>
          <p14:tracePt t="117288" x="4065588" y="3244850"/>
          <p14:tracePt t="117295" x="4081463" y="3244850"/>
          <p14:tracePt t="117303" x="4113213" y="3244850"/>
          <p14:tracePt t="117310" x="4144963" y="3244850"/>
          <p14:tracePt t="117319" x="4168775" y="3244850"/>
          <p14:tracePt t="117326" x="4192588" y="3244850"/>
          <p14:tracePt t="117333" x="4217988" y="3244850"/>
          <p14:tracePt t="117341" x="4233863" y="3244850"/>
          <p14:tracePt t="117350" x="4249738" y="3244850"/>
          <p14:tracePt t="117356" x="4265613" y="3244850"/>
          <p14:tracePt t="117363" x="4273550" y="3244850"/>
          <p14:tracePt t="117371" x="4289425" y="3244850"/>
          <p14:tracePt t="117378" x="4305300" y="3244850"/>
          <p14:tracePt t="117386" x="4321175" y="3244850"/>
          <p14:tracePt t="117393" x="4329113" y="3244850"/>
          <p14:tracePt t="117401" x="4337050" y="3244850"/>
          <p14:tracePt t="117408" x="4352925" y="3244850"/>
          <p14:tracePt t="117417" x="4376738" y="3244850"/>
          <p14:tracePt t="117423" x="4392613" y="3244850"/>
          <p14:tracePt t="117431" x="4416425" y="3244850"/>
          <p14:tracePt t="117438" x="4440238" y="3244850"/>
          <p14:tracePt t="117446" x="4456113" y="3244850"/>
          <p14:tracePt t="117453" x="4471988" y="3244850"/>
          <p14:tracePt t="117461" x="4495800" y="3244850"/>
          <p14:tracePt t="117469" x="4519613" y="3244850"/>
          <p14:tracePt t="117476" x="4543425" y="3244850"/>
          <p14:tracePt t="117483" x="4567238" y="3244850"/>
          <p14:tracePt t="117491" x="4592638" y="3244850"/>
          <p14:tracePt t="117499" x="4616450" y="3244850"/>
          <p14:tracePt t="117505" x="4640263" y="3236913"/>
          <p14:tracePt t="117513" x="4664075" y="3236913"/>
          <p14:tracePt t="117520" x="4695825" y="3228975"/>
          <p14:tracePt t="117529" x="4719638" y="3221038"/>
          <p14:tracePt t="117536" x="4751388" y="3221038"/>
          <p14:tracePt t="117544" x="4775200" y="3221038"/>
          <p14:tracePt t="117552" x="4806950" y="3221038"/>
          <p14:tracePt t="117558" x="4822825" y="3221038"/>
          <p14:tracePt t="117567" x="4846638" y="3213100"/>
          <p14:tracePt t="117573" x="4854575" y="3213100"/>
          <p14:tracePt t="117581" x="4870450" y="3213100"/>
          <p14:tracePt t="117588" x="4878388" y="3213100"/>
          <p14:tracePt t="117596" x="4886325" y="3213100"/>
          <p14:tracePt t="117611" x="4894263" y="3213100"/>
          <p14:tracePt t="117618" x="4894263" y="3205163"/>
          <p14:tracePt t="117641" x="4902200" y="3205163"/>
          <p14:tracePt t="118151" x="0" y="0"/>
        </p14:tracePtLst>
        <p14:tracePtLst>
          <p14:tracePt t="126710" x="2774950" y="3389313"/>
          <p14:tracePt t="126812" x="2782888" y="3389313"/>
          <p14:tracePt t="126843" x="2790825" y="3389313"/>
          <p14:tracePt t="126858" x="2798763" y="3389313"/>
          <p14:tracePt t="126873" x="2814638" y="3389313"/>
          <p14:tracePt t="126882" x="2830513" y="3389313"/>
          <p14:tracePt t="126888" x="2862263" y="3389313"/>
          <p14:tracePt t="126896" x="2886075" y="3389313"/>
          <p14:tracePt t="126903" x="2925763" y="3397250"/>
          <p14:tracePt t="126911" x="2973388" y="3397250"/>
          <p14:tracePt t="126918" x="3028950" y="3397250"/>
          <p14:tracePt t="126926" x="3092450" y="3397250"/>
          <p14:tracePt t="126934" x="3157538" y="3397250"/>
          <p14:tracePt t="126942" x="3228975" y="3397250"/>
          <p14:tracePt t="126949" x="3300413" y="3397250"/>
          <p14:tracePt t="126955" x="3379788" y="3397250"/>
          <p14:tracePt t="126968" x="3451225" y="3405188"/>
          <p14:tracePt t="126973" x="3540125" y="3405188"/>
          <p14:tracePt t="126978" x="3619500" y="3413125"/>
          <p14:tracePt t="126985" x="3714750" y="3421063"/>
          <p14:tracePt t="126993" x="3802063" y="3421063"/>
          <p14:tracePt t="127001" x="3883025" y="3436938"/>
          <p14:tracePt t="127008" x="3954463" y="3436938"/>
          <p14:tracePt t="127016" x="4017963" y="3436938"/>
          <p14:tracePt t="127024" x="4073525" y="3436938"/>
          <p14:tracePt t="127031" x="4137025" y="3436938"/>
          <p14:tracePt t="127038" x="4176713" y="3436938"/>
          <p14:tracePt t="127046" x="4217988" y="3436938"/>
          <p14:tracePt t="127053" x="4241800" y="3436938"/>
          <p14:tracePt t="127061" x="4265613" y="3436938"/>
          <p14:tracePt t="127068" x="4273550" y="3436938"/>
          <p14:tracePt t="127075" x="4281488" y="3436938"/>
          <p14:tracePt t="127084" x="4289425" y="3436938"/>
          <p14:tracePt t="127100" x="4297363" y="3436938"/>
          <p14:tracePt t="127160" x="4305300" y="3436938"/>
          <p14:tracePt t="127165" x="4313238" y="3436938"/>
          <p14:tracePt t="127182" x="4321175" y="3436938"/>
          <p14:tracePt t="127428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129911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ABA7C-0FD9-4ABE-86CE-E9545B9D0C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CEF2055-6DF6-4F23-A339-1918CB892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s487">
            <a:hlinkClick r:id="" action="ppaction://media"/>
            <a:extLst>
              <a:ext uri="{FF2B5EF4-FFF2-40B4-BE49-F238E27FC236}">
                <a16:creationId xmlns:a16="http://schemas.microsoft.com/office/drawing/2014/main" id="{C2BF530E-A485-47C8-9B87-56860E2F9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0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88"/>
    </mc:Choice>
    <mc:Fallback>
      <p:transition spd="slow" advTm="16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715" x="5276850" y="2265363"/>
          <p14:tracePt t="61728" x="5276850" y="2273300"/>
          <p14:tracePt t="61781" x="5284788" y="2273300"/>
          <p14:tracePt t="61797" x="5292725" y="2273300"/>
          <p14:tracePt t="61804" x="5300663" y="2273300"/>
          <p14:tracePt t="61811" x="5310188" y="2273300"/>
          <p14:tracePt t="61819" x="5318125" y="2273300"/>
          <p14:tracePt t="61826" x="5326063" y="2273300"/>
          <p14:tracePt t="61841" x="5334000" y="2273300"/>
          <p14:tracePt t="61849" x="5341938" y="2273300"/>
          <p14:tracePt t="61857" x="5349875" y="2273300"/>
          <p14:tracePt t="61864" x="5365750" y="2273300"/>
          <p14:tracePt t="61879" x="5381625" y="2273300"/>
          <p14:tracePt t="61892" x="5397500" y="2273300"/>
          <p14:tracePt t="61894" x="5413375" y="2273300"/>
          <p14:tracePt t="61902" x="5445125" y="2273300"/>
          <p14:tracePt t="61908" x="5461000" y="2273300"/>
          <p14:tracePt t="61917" x="5476875" y="2273300"/>
          <p14:tracePt t="61924" x="5500688" y="2281238"/>
          <p14:tracePt t="61932" x="5524500" y="2281238"/>
          <p14:tracePt t="61939" x="5548313" y="2281238"/>
          <p14:tracePt t="61948" x="5564188" y="2289175"/>
          <p14:tracePt t="61954" x="5595938" y="2289175"/>
          <p14:tracePt t="61961" x="5619750" y="2289175"/>
          <p14:tracePt t="61970" x="5651500" y="2297113"/>
          <p14:tracePt t="61976" x="5667375" y="2297113"/>
          <p14:tracePt t="61984" x="5700713" y="2297113"/>
          <p14:tracePt t="61991" x="5724525" y="2297113"/>
          <p14:tracePt t="61999" x="5740400" y="2297113"/>
          <p14:tracePt t="62007" x="5764213" y="2297113"/>
          <p14:tracePt t="62014" x="5772150" y="2297113"/>
          <p14:tracePt t="62075" x="5780088" y="2297113"/>
          <p14:tracePt t="62082" x="5788025" y="2297113"/>
          <p14:tracePt t="62090" x="5795963" y="2297113"/>
          <p14:tracePt t="62098" x="5819775" y="2297113"/>
          <p14:tracePt t="62104" x="5835650" y="2305050"/>
          <p14:tracePt t="62111" x="5859463" y="2305050"/>
          <p14:tracePt t="62119" x="5875338" y="2312988"/>
          <p14:tracePt t="62126" x="5899150" y="2320925"/>
          <p14:tracePt t="62135" x="5915025" y="2320925"/>
          <p14:tracePt t="62141" x="5938838" y="2320925"/>
          <p14:tracePt t="62149" x="5954713" y="2328863"/>
          <p14:tracePt t="62157" x="5986463" y="2336800"/>
          <p14:tracePt t="62166" x="6002338" y="2344738"/>
          <p14:tracePt t="62172" x="6026150" y="2344738"/>
          <p14:tracePt t="62179" x="6043613" y="2352675"/>
          <p14:tracePt t="62188" x="6059488" y="2352675"/>
          <p14:tracePt t="62194" x="6075363" y="2360613"/>
          <p14:tracePt t="62201" x="6091238" y="2360613"/>
          <p14:tracePt t="62703" x="6099175" y="2360613"/>
          <p14:tracePt t="62720" x="6107113" y="2360613"/>
          <p14:tracePt t="62726" x="6115050" y="2360613"/>
          <p14:tracePt t="62734" x="6122988" y="2360613"/>
          <p14:tracePt t="62741" x="6146800" y="2352675"/>
          <p14:tracePt t="62750" x="6170613" y="2352675"/>
          <p14:tracePt t="62756" x="6186488" y="2352675"/>
          <p14:tracePt t="62764" x="6210300" y="2352675"/>
          <p14:tracePt t="62771" x="6242050" y="2352675"/>
          <p14:tracePt t="62779" x="6281738" y="2352675"/>
          <p14:tracePt t="62786" x="6329363" y="2352675"/>
          <p14:tracePt t="62794" x="6353175" y="2352675"/>
          <p14:tracePt t="62802" x="6402388" y="2352675"/>
          <p14:tracePt t="62809" x="6442075" y="2352675"/>
          <p14:tracePt t="62816" x="6489700" y="2352675"/>
          <p14:tracePt t="62824" x="6537325" y="2352675"/>
          <p14:tracePt t="62833" x="6600825" y="2352675"/>
          <p14:tracePt t="62839" x="6664325" y="2352675"/>
          <p14:tracePt t="62846" x="6743700" y="2352675"/>
          <p14:tracePt t="62854" x="6816725" y="2352675"/>
          <p14:tracePt t="62861" x="6904038" y="2352675"/>
          <p14:tracePt t="62869" x="6951663" y="2352675"/>
          <p14:tracePt t="62877" x="7038975" y="2352675"/>
          <p14:tracePt t="62885" x="7110413" y="2352675"/>
          <p14:tracePt t="62903" x="7262813" y="2352675"/>
          <p14:tracePt t="62906" x="7334250" y="2352675"/>
          <p14:tracePt t="62914" x="7373938" y="2352675"/>
          <p14:tracePt t="62921" x="7421563" y="2352675"/>
          <p14:tracePt t="62929" x="7453313" y="2352675"/>
          <p14:tracePt t="62936" x="7493000" y="2352675"/>
          <p14:tracePt t="62944" x="7510463" y="2352675"/>
          <p14:tracePt t="62952" x="7518400" y="2352675"/>
          <p14:tracePt t="62959" x="7526338" y="2360613"/>
          <p14:tracePt t="62966" x="7534275" y="2360613"/>
          <p14:tracePt t="62983" x="7550150" y="2360613"/>
          <p14:tracePt t="62996" x="7558088" y="2360613"/>
          <p14:tracePt t="63004" x="7566025" y="2360613"/>
          <p14:tracePt t="63012" x="7573963" y="2360613"/>
          <p14:tracePt t="63019" x="7581900" y="2360613"/>
          <p14:tracePt t="63026" x="7597775" y="2360613"/>
          <p14:tracePt t="63035" x="7605713" y="2360613"/>
          <p14:tracePt t="63041" x="7621588" y="2360613"/>
          <p14:tracePt t="63049" x="7637463" y="2360613"/>
          <p14:tracePt t="63056" x="7653338" y="2360613"/>
          <p14:tracePt t="63064" x="7677150" y="2360613"/>
          <p14:tracePt t="63071" x="7700963" y="2360613"/>
          <p14:tracePt t="63079" x="7716838" y="2360613"/>
          <p14:tracePt t="63086" x="7732713" y="2360613"/>
          <p14:tracePt t="63094" x="7764463" y="2360613"/>
          <p14:tracePt t="63102" x="7796213" y="2360613"/>
          <p14:tracePt t="63109" x="7827963" y="2360613"/>
          <p14:tracePt t="63116" x="7877175" y="2360613"/>
          <p14:tracePt t="63124" x="7916863" y="2360613"/>
          <p14:tracePt t="63132" x="7940675" y="2360613"/>
          <p14:tracePt t="63139" x="7956550" y="2360613"/>
          <p14:tracePt t="63146" x="7988300" y="2360613"/>
          <p14:tracePt t="63154" x="8020050" y="2360613"/>
          <p14:tracePt t="63162" x="8051800" y="2360613"/>
          <p14:tracePt t="63169" x="8067675" y="2360613"/>
          <p14:tracePt t="63230" x="8067675" y="2352675"/>
          <p14:tracePt t="63237" x="8059738" y="2344738"/>
          <p14:tracePt t="63244" x="8043863" y="2336800"/>
          <p14:tracePt t="63253" x="8027988" y="2328863"/>
          <p14:tracePt t="63259" x="8012113" y="2328863"/>
          <p14:tracePt t="63267" x="7996238" y="2328863"/>
          <p14:tracePt t="63274" x="7972425" y="2328863"/>
          <p14:tracePt t="63284" x="7940675" y="2328863"/>
          <p14:tracePt t="63289" x="7908925" y="2328863"/>
          <p14:tracePt t="63297" x="7859713" y="2336800"/>
          <p14:tracePt t="63304" x="7804150" y="2344738"/>
          <p14:tracePt t="63312" x="7740650" y="2352675"/>
          <p14:tracePt t="63320" x="7661275" y="2368550"/>
          <p14:tracePt t="63327" x="7589838" y="2376488"/>
          <p14:tracePt t="63336" x="7502525" y="2392363"/>
          <p14:tracePt t="63341" x="7397750" y="2416175"/>
          <p14:tracePt t="63349" x="7310438" y="2424113"/>
          <p14:tracePt t="63357" x="7175500" y="2432050"/>
          <p14:tracePt t="63365" x="7062788" y="2432050"/>
          <p14:tracePt t="63372" x="6911975" y="2439988"/>
          <p14:tracePt t="63379" x="6751638" y="2455863"/>
          <p14:tracePt t="63387" x="6592888" y="2471738"/>
          <p14:tracePt t="63394" x="6489700" y="2487613"/>
          <p14:tracePt t="63403" x="6337300" y="2503488"/>
          <p14:tracePt t="63410" x="6178550" y="2511425"/>
          <p14:tracePt t="63416" x="6018213" y="2535238"/>
          <p14:tracePt t="63424" x="5875338" y="2543175"/>
          <p14:tracePt t="63432" x="5724525" y="2543175"/>
          <p14:tracePt t="63439" x="5595938" y="2543175"/>
          <p14:tracePt t="63447" x="5461000" y="2543175"/>
          <p14:tracePt t="63454" x="5365750" y="2551113"/>
          <p14:tracePt t="63462" x="5237163" y="2551113"/>
          <p14:tracePt t="63469" x="5102225" y="2551113"/>
          <p14:tracePt t="63478" x="4991100" y="2551113"/>
          <p14:tracePt t="63485" x="4862513" y="2551113"/>
          <p14:tracePt t="63492" x="4727575" y="2559050"/>
          <p14:tracePt t="63500" x="4592638" y="2559050"/>
          <p14:tracePt t="63507" x="4503738" y="2559050"/>
          <p14:tracePt t="63515" x="4376738" y="2559050"/>
          <p14:tracePt t="63522" x="4273550" y="2559050"/>
          <p14:tracePt t="63529" x="4168775" y="2559050"/>
          <p14:tracePt t="63537" x="4065588" y="2559050"/>
          <p14:tracePt t="63544" x="3986213" y="2559050"/>
          <p14:tracePt t="63553" x="3890963" y="2559050"/>
          <p14:tracePt t="63560" x="3810000" y="2559050"/>
          <p14:tracePt t="63568" x="3698875" y="2559050"/>
          <p14:tracePt t="63574" x="3611563" y="2559050"/>
          <p14:tracePt t="63583" x="3500438" y="2559050"/>
          <p14:tracePt t="63590" x="3403600" y="2559050"/>
          <p14:tracePt t="63597" x="3316288" y="2559050"/>
          <p14:tracePt t="63604" x="3221038" y="2559050"/>
          <p14:tracePt t="63612" x="3157538" y="2559050"/>
          <p14:tracePt t="63619" x="3068638" y="2559050"/>
          <p14:tracePt t="63627" x="3005138" y="2559050"/>
          <p14:tracePt t="63637" x="2933700" y="2559050"/>
          <p14:tracePt t="63641" x="2878138" y="2559050"/>
          <p14:tracePt t="63649" x="2822575" y="2559050"/>
          <p14:tracePt t="63657" x="2782888" y="2559050"/>
          <p14:tracePt t="63666" x="2741613" y="2559050"/>
          <p14:tracePt t="63671" x="2701925" y="2551113"/>
          <p14:tracePt t="63679" x="2654300" y="2551113"/>
          <p14:tracePt t="63686" x="2622550" y="2551113"/>
          <p14:tracePt t="63694" x="2590800" y="2551113"/>
          <p14:tracePt t="63702" x="2551113" y="2551113"/>
          <p14:tracePt t="63710" x="2503488" y="2551113"/>
          <p14:tracePt t="63717" x="2463800" y="2551113"/>
          <p14:tracePt t="63724" x="2424113" y="2551113"/>
          <p14:tracePt t="63733" x="2384425" y="2559050"/>
          <p14:tracePt t="63741" x="2335213" y="2566988"/>
          <p14:tracePt t="63747" x="2303463" y="2566988"/>
          <p14:tracePt t="63754" x="2271713" y="2576513"/>
          <p14:tracePt t="63762" x="2247900" y="2576513"/>
          <p14:tracePt t="63770" x="2224088" y="2576513"/>
          <p14:tracePt t="63778" x="2200275" y="2576513"/>
          <p14:tracePt t="63785" x="2176463" y="2576513"/>
          <p14:tracePt t="63792" x="2152650" y="2576513"/>
          <p14:tracePt t="63799" x="2136775" y="2576513"/>
          <p14:tracePt t="63807" x="2120900" y="2584450"/>
          <p14:tracePt t="63818" x="2097088" y="2584450"/>
          <p14:tracePt t="63822" x="2073275" y="2584450"/>
          <p14:tracePt t="63830" x="2065338" y="2584450"/>
          <p14:tracePt t="63838" x="2049463" y="2584450"/>
          <p14:tracePt t="63844" x="2033588" y="2592388"/>
          <p14:tracePt t="63854" x="2025650" y="2592388"/>
          <p14:tracePt t="63859" x="2000250" y="2592388"/>
          <p14:tracePt t="63867" x="1992313" y="2592388"/>
          <p14:tracePt t="63873" x="1984375" y="2592388"/>
          <p14:tracePt t="63881" x="1976438" y="2592388"/>
          <p14:tracePt t="63890" x="1952625" y="2592388"/>
          <p14:tracePt t="63900" x="1944688" y="2592388"/>
          <p14:tracePt t="63903" x="1936750" y="2592388"/>
          <p14:tracePt t="64041" x="1952625" y="2592388"/>
          <p14:tracePt t="64046" x="1960563" y="2592388"/>
          <p14:tracePt t="64053" x="1984375" y="2592388"/>
          <p14:tracePt t="64061" x="2017713" y="2592388"/>
          <p14:tracePt t="64069" x="2049463" y="2592388"/>
          <p14:tracePt t="64079" x="2097088" y="2592388"/>
          <p14:tracePt t="64085" x="2136775" y="2584450"/>
          <p14:tracePt t="64092" x="2184400" y="2584450"/>
          <p14:tracePt t="64099" x="2239963" y="2584450"/>
          <p14:tracePt t="64107" x="2287588" y="2584450"/>
          <p14:tracePt t="64115" x="2343150" y="2584450"/>
          <p14:tracePt t="64121" x="2374900" y="2584450"/>
          <p14:tracePt t="64130" x="2424113" y="2584450"/>
          <p14:tracePt t="64136" x="2447925" y="2584450"/>
          <p14:tracePt t="64144" x="2471738" y="2584450"/>
          <p14:tracePt t="64152" x="2479675" y="2584450"/>
          <p14:tracePt t="64159" x="2495550" y="2584450"/>
          <p14:tracePt t="64167" x="2511425" y="2584450"/>
          <p14:tracePt t="64174" x="2527300" y="2592388"/>
          <p14:tracePt t="64182" x="2543175" y="2592388"/>
          <p14:tracePt t="64199" x="2559050" y="2592388"/>
          <p14:tracePt t="64204" x="2566988" y="2592388"/>
          <p14:tracePt t="64212" x="2574925" y="2600325"/>
          <p14:tracePt t="64219" x="2582863" y="2608263"/>
          <p14:tracePt t="64227" x="2590800" y="2608263"/>
          <p14:tracePt t="64235" x="2606675" y="2608263"/>
          <p14:tracePt t="64242" x="2622550" y="2624138"/>
          <p14:tracePt t="64249" x="2646363" y="2624138"/>
          <p14:tracePt t="64257" x="2662238" y="2624138"/>
          <p14:tracePt t="64266" x="2693988" y="2632075"/>
          <p14:tracePt t="64272" x="2725738" y="2640013"/>
          <p14:tracePt t="64280" x="2767013" y="2647950"/>
          <p14:tracePt t="64287" x="2814638" y="2655888"/>
          <p14:tracePt t="64294" x="2870200" y="2671763"/>
          <p14:tracePt t="64303" x="2925763" y="2679700"/>
          <p14:tracePt t="64309" x="2981325" y="2687638"/>
          <p14:tracePt t="64318" x="3021013" y="2695575"/>
          <p14:tracePt t="64324" x="3076575" y="2711450"/>
          <p14:tracePt t="64332" x="3133725" y="2727325"/>
          <p14:tracePt t="64339" x="3189288" y="2735263"/>
          <p14:tracePt t="64347" x="3260725" y="2751138"/>
          <p14:tracePt t="64354" x="3300413" y="2751138"/>
          <p14:tracePt t="64362" x="3316288" y="2751138"/>
          <p14:tracePt t="64370" x="3332163" y="2759075"/>
          <p14:tracePt t="64377" x="3348038" y="2759075"/>
          <p14:tracePt t="64387" x="3355975" y="2759075"/>
          <p14:tracePt t="64392" x="3363913" y="2759075"/>
          <p14:tracePt t="64654" x="0" y="0"/>
        </p14:tracePtLst>
        <p14:tracePtLst>
          <p14:tracePt t="79393" x="1482725" y="2935288"/>
          <p14:tracePt t="79564" x="1490663" y="2935288"/>
          <p14:tracePt t="79586" x="1498600" y="2935288"/>
          <p14:tracePt t="79617" x="1506538" y="2935288"/>
          <p14:tracePt t="79939" x="1522413" y="2935288"/>
          <p14:tracePt t="79946" x="1538288" y="2935288"/>
          <p14:tracePt t="79954" x="1554163" y="2935288"/>
          <p14:tracePt t="79961" x="1585913" y="2935288"/>
          <p14:tracePt t="79970" x="1609725" y="2943225"/>
          <p14:tracePt t="79977" x="1633538" y="2951163"/>
          <p14:tracePt t="79984" x="1651000" y="2951163"/>
          <p14:tracePt t="79992" x="1666875" y="2959100"/>
          <p14:tracePt t="79999" x="1682750" y="2959100"/>
          <p14:tracePt t="80007" x="1690688" y="2959100"/>
          <p14:tracePt t="80014" x="1698625" y="2959100"/>
          <p14:tracePt t="89349" x="1746250" y="3070225"/>
          <p14:tracePt t="89350" x="1778000" y="3133725"/>
          <p14:tracePt t="89352" x="1785938" y="3197225"/>
          <p14:tracePt t="89353" x="1793875" y="3221038"/>
          <p14:tracePt t="89354" x="1801813" y="3236913"/>
          <p14:tracePt t="89368" x="1849438" y="3325813"/>
          <p14:tracePt t="89376" x="1857375" y="3333750"/>
          <p14:tracePt t="89383" x="1857375" y="3349625"/>
          <p14:tracePt t="89398" x="1865313" y="3365500"/>
          <p14:tracePt t="89405" x="1865313" y="3389313"/>
          <p14:tracePt t="89412" x="1865313" y="3397250"/>
          <p14:tracePt t="89421" x="1873250" y="3421063"/>
          <p14:tracePt t="89427" x="1881188" y="3444875"/>
          <p14:tracePt t="89435" x="1897063" y="3484563"/>
          <p14:tracePt t="89442" x="1905000" y="3508375"/>
          <p14:tracePt t="89450" x="1905000" y="3540125"/>
          <p14:tracePt t="89458" x="1912938" y="3571875"/>
          <p14:tracePt t="89465" x="1920875" y="3595688"/>
          <p14:tracePt t="89472" x="1936750" y="3636963"/>
          <p14:tracePt t="89481" x="1952625" y="3660775"/>
          <p14:tracePt t="89489" x="1960563" y="3692525"/>
          <p14:tracePt t="89495" x="1968500" y="3724275"/>
          <p14:tracePt t="89502" x="1984375" y="3748088"/>
          <p14:tracePt t="89511" x="1984375" y="3756025"/>
          <p14:tracePt t="89517" x="1984375" y="3771900"/>
          <p14:tracePt t="89525" x="1992313" y="3771900"/>
          <p14:tracePt t="89532" x="1992313" y="3779838"/>
          <p14:tracePt t="89541" x="2000250" y="3787775"/>
          <p14:tracePt t="89548" x="2000250" y="3795713"/>
          <p14:tracePt t="89572" x="2000250" y="3803650"/>
          <p14:tracePt t="89615" x="2000250" y="3811588"/>
          <p14:tracePt t="89690" x="2000250" y="3819525"/>
          <p14:tracePt t="89727" x="2008188" y="3827463"/>
          <p14:tracePt t="89750" x="2008188" y="3843338"/>
          <p14:tracePt t="89757" x="2017713" y="3851275"/>
          <p14:tracePt t="89764" x="2025650" y="3867150"/>
          <p14:tracePt t="89773" x="2033588" y="3883025"/>
          <p14:tracePt t="89780" x="2033588" y="3898900"/>
          <p14:tracePt t="89789" x="2033588" y="3922713"/>
          <p14:tracePt t="89795" x="2033588" y="3956050"/>
          <p14:tracePt t="89803" x="2033588" y="3987800"/>
          <p14:tracePt t="89811" x="2033588" y="4011613"/>
          <p14:tracePt t="89818" x="2033588" y="4043363"/>
          <p14:tracePt t="89826" x="2033588" y="4059238"/>
          <p14:tracePt t="89833" x="2033588" y="4083050"/>
          <p14:tracePt t="89841" x="2033588" y="4090988"/>
          <p14:tracePt t="89847" x="2033588" y="4114800"/>
          <p14:tracePt t="90095" x="2041525" y="4122738"/>
          <p14:tracePt t="90109" x="2057400" y="4122738"/>
          <p14:tracePt t="90118" x="2065338" y="4130675"/>
          <p14:tracePt t="90125" x="2081213" y="4130675"/>
          <p14:tracePt t="90132" x="2097088" y="4138613"/>
          <p14:tracePt t="90140" x="2120900" y="4138613"/>
          <p14:tracePt t="90148" x="2144713" y="4146550"/>
          <p14:tracePt t="90156" x="2168525" y="4146550"/>
          <p14:tracePt t="90162" x="2200275" y="4146550"/>
          <p14:tracePt t="90170" x="2224088" y="4146550"/>
          <p14:tracePt t="90178" x="2263775" y="4146550"/>
          <p14:tracePt t="90186" x="2279650" y="4146550"/>
          <p14:tracePt t="90193" x="2319338" y="4146550"/>
          <p14:tracePt t="90201" x="2351088" y="4146550"/>
          <p14:tracePt t="90208" x="2400300" y="4154488"/>
          <p14:tracePt t="90215" x="2432050" y="4154488"/>
          <p14:tracePt t="90223" x="2463800" y="4154488"/>
          <p14:tracePt t="90231" x="2503488" y="4154488"/>
          <p14:tracePt t="90238" x="2543175" y="4162425"/>
          <p14:tracePt t="90245" x="2574925" y="4162425"/>
          <p14:tracePt t="90253" x="2606675" y="4170363"/>
          <p14:tracePt t="90260" x="2622550" y="4170363"/>
          <p14:tracePt t="90269" x="2646363" y="4178300"/>
          <p14:tracePt t="90275" x="2662238" y="4178300"/>
          <p14:tracePt t="90282" x="2686050" y="4178300"/>
          <p14:tracePt t="90290" x="2693988" y="4178300"/>
          <p14:tracePt t="90298" x="2709863" y="4186238"/>
          <p14:tracePt t="90305" x="2717800" y="4186238"/>
          <p14:tracePt t="90321" x="2725738" y="4186238"/>
          <p14:tracePt t="90336" x="2733675" y="4186238"/>
          <p14:tracePt t="90352" x="2741613" y="4186238"/>
          <p14:tracePt t="90358" x="2751138" y="4186238"/>
          <p14:tracePt t="90372" x="2759075" y="4186238"/>
          <p14:tracePt t="90389" x="2767013" y="4186238"/>
          <p14:tracePt t="90404" x="2782888" y="4186238"/>
          <p14:tracePt t="90410" x="2798763" y="4186238"/>
          <p14:tracePt t="90419" x="2814638" y="4186238"/>
          <p14:tracePt t="90425" x="2822575" y="4186238"/>
          <p14:tracePt t="90432" x="2838450" y="4186238"/>
          <p14:tracePt t="90440" x="2862263" y="4194175"/>
          <p14:tracePt t="90448" x="2878138" y="4194175"/>
          <p14:tracePt t="90455" x="2901950" y="4194175"/>
          <p14:tracePt t="90462" x="2909888" y="4194175"/>
          <p14:tracePt t="90472" x="2933700" y="4194175"/>
          <p14:tracePt t="90480" x="2949575" y="4194175"/>
          <p14:tracePt t="90485" x="2957513" y="4202113"/>
          <p14:tracePt t="90492" x="2981325" y="4202113"/>
          <p14:tracePt t="90501" x="3005138" y="4202113"/>
          <p14:tracePt t="90508" x="3028950" y="4202113"/>
          <p14:tracePt t="90516" x="3044825" y="4202113"/>
          <p14:tracePt t="90522" x="3076575" y="4202113"/>
          <p14:tracePt t="90530" x="3092450" y="4210050"/>
          <p14:tracePt t="90538" x="3125788" y="4210050"/>
          <p14:tracePt t="90545" x="3157538" y="4210050"/>
          <p14:tracePt t="90553" x="3189288" y="4210050"/>
          <p14:tracePt t="90560" x="3213100" y="4210050"/>
          <p14:tracePt t="90568" x="3244850" y="4210050"/>
          <p14:tracePt t="90575" x="3276600" y="4210050"/>
          <p14:tracePt t="90583" x="3292475" y="4210050"/>
          <p14:tracePt t="90591" x="3316288" y="4210050"/>
          <p14:tracePt t="90598" x="3340100" y="4210050"/>
          <p14:tracePt t="90606" x="3348038" y="4210050"/>
          <p14:tracePt t="90612" x="3363913" y="4210050"/>
          <p14:tracePt t="90621" x="3371850" y="4210050"/>
          <p14:tracePt t="90629" x="3387725" y="4210050"/>
          <p14:tracePt t="90642" x="3395663" y="4210050"/>
          <p14:tracePt t="90658" x="3403600" y="4210050"/>
          <p14:tracePt t="90722" x="3411538" y="4210050"/>
          <p14:tracePt t="90748" x="3419475" y="4210050"/>
          <p14:tracePt t="90766" x="3427413" y="4210050"/>
          <p14:tracePt t="90788" x="3435350" y="4210050"/>
          <p14:tracePt t="90832" x="3443288" y="4210050"/>
          <p14:tracePt t="90841" x="3451225" y="4210050"/>
          <p14:tracePt t="90847" x="3459163" y="4210050"/>
          <p14:tracePt t="90902" x="3467100" y="4210050"/>
          <p14:tracePt t="90916" x="3476625" y="4210050"/>
          <p14:tracePt t="90922" x="3484563" y="4210050"/>
          <p14:tracePt t="90992" x="3492500" y="4210050"/>
          <p14:tracePt t="91699" x="3492500" y="4202113"/>
          <p14:tracePt t="91716" x="3500438" y="4202113"/>
          <p14:tracePt t="91738" x="3508375" y="4202113"/>
          <p14:tracePt t="91745" x="3516313" y="4202113"/>
          <p14:tracePt t="91754" x="3516313" y="4194175"/>
          <p14:tracePt t="91760" x="3524250" y="4194175"/>
          <p14:tracePt t="92112" x="3532188" y="4194175"/>
          <p14:tracePt t="92128" x="3532188" y="4186238"/>
          <p14:tracePt t="92138" x="3540125" y="4186238"/>
          <p14:tracePt t="92143" x="3548063" y="4186238"/>
          <p14:tracePt t="92151" x="3548063" y="4178300"/>
          <p14:tracePt t="92159" x="3556000" y="4178300"/>
          <p14:tracePt t="92173" x="3563938" y="4178300"/>
          <p14:tracePt t="92180" x="3571875" y="4178300"/>
          <p14:tracePt t="92188" x="3587750" y="4170363"/>
          <p14:tracePt t="92198" x="3603625" y="4170363"/>
          <p14:tracePt t="92204" x="3619500" y="4170363"/>
          <p14:tracePt t="92211" x="3643313" y="4170363"/>
          <p14:tracePt t="92218" x="3675063" y="4170363"/>
          <p14:tracePt t="92225" x="3698875" y="4162425"/>
          <p14:tracePt t="92233" x="3730625" y="4162425"/>
          <p14:tracePt t="92240" x="3746500" y="4162425"/>
          <p14:tracePt t="92248" x="3770313" y="4162425"/>
          <p14:tracePt t="92255" x="3786188" y="4162425"/>
          <p14:tracePt t="92262" x="3802063" y="4162425"/>
          <p14:tracePt t="92270" x="3817938" y="4162425"/>
          <p14:tracePt t="92278" x="3833813" y="4162425"/>
          <p14:tracePt t="92286" x="3859213" y="4162425"/>
          <p14:tracePt t="92293" x="3883025" y="4162425"/>
          <p14:tracePt t="92300" x="3906838" y="4162425"/>
          <p14:tracePt t="92308" x="3922713" y="4162425"/>
          <p14:tracePt t="92315" x="3954463" y="4162425"/>
          <p14:tracePt t="92323" x="3978275" y="4162425"/>
          <p14:tracePt t="92330" x="4002088" y="4162425"/>
          <p14:tracePt t="92338" x="4025900" y="4162425"/>
          <p14:tracePt t="92346" x="4049713" y="4162425"/>
          <p14:tracePt t="92355" x="4073525" y="4162425"/>
          <p14:tracePt t="92360" x="4105275" y="4162425"/>
          <p14:tracePt t="92368" x="4129088" y="4162425"/>
          <p14:tracePt t="92375" x="4160838" y="4162425"/>
          <p14:tracePt t="92385" x="4184650" y="4162425"/>
          <p14:tracePt t="92390" x="4217988" y="4162425"/>
          <p14:tracePt t="92398" x="4257675" y="4162425"/>
          <p14:tracePt t="92406" x="4289425" y="4162425"/>
          <p14:tracePt t="92413" x="4321175" y="4162425"/>
          <p14:tracePt t="92422" x="4337050" y="4162425"/>
          <p14:tracePt t="92428" x="4368800" y="4162425"/>
          <p14:tracePt t="92437" x="4408488" y="4162425"/>
          <p14:tracePt t="92442" x="4432300" y="4162425"/>
          <p14:tracePt t="92452" x="4464050" y="4162425"/>
          <p14:tracePt t="92458" x="4487863" y="4162425"/>
          <p14:tracePt t="92465" x="4511675" y="4162425"/>
          <p14:tracePt t="92472" x="4535488" y="4170363"/>
          <p14:tracePt t="92480" x="4559300" y="4170363"/>
          <p14:tracePt t="92488" x="4592638" y="4170363"/>
          <p14:tracePt t="92495" x="4608513" y="4170363"/>
          <p14:tracePt t="92503" x="4640263" y="4170363"/>
          <p14:tracePt t="92510" x="4664075" y="4170363"/>
          <p14:tracePt t="92518" x="4695825" y="4170363"/>
          <p14:tracePt t="92525" x="4719638" y="4170363"/>
          <p14:tracePt t="92532" x="4751388" y="4170363"/>
          <p14:tracePt t="92540" x="4775200" y="4170363"/>
          <p14:tracePt t="92548" x="4806950" y="4170363"/>
          <p14:tracePt t="92555" x="4846638" y="4170363"/>
          <p14:tracePt t="92563" x="4894263" y="4170363"/>
          <p14:tracePt t="92573" x="4933950" y="4170363"/>
          <p14:tracePt t="92577" x="4975225" y="4170363"/>
          <p14:tracePt t="92586" x="5086350" y="4178300"/>
          <p14:tracePt t="92592" x="5149850" y="4178300"/>
          <p14:tracePt t="92600" x="5205413" y="4186238"/>
          <p14:tracePt t="92607" x="5276850" y="4194175"/>
          <p14:tracePt t="92615" x="5334000" y="4194175"/>
          <p14:tracePt t="92623" x="5397500" y="4194175"/>
          <p14:tracePt t="92630" x="5468938" y="4202113"/>
          <p14:tracePt t="92639" x="5532438" y="4202113"/>
          <p14:tracePt t="92645" x="5611813" y="4202113"/>
          <p14:tracePt t="92653" x="5651500" y="4202113"/>
          <p14:tracePt t="92660" x="5708650" y="4202113"/>
          <p14:tracePt t="92668" x="5764213" y="4202113"/>
          <p14:tracePt t="92675" x="5795963" y="4202113"/>
          <p14:tracePt t="92682" x="5827713" y="4210050"/>
          <p14:tracePt t="92690" x="5835650" y="4210050"/>
          <p14:tracePt t="92698" x="5851525" y="4210050"/>
          <p14:tracePt t="92706" x="5859463" y="4210050"/>
          <p14:tracePt t="92713" x="5867400" y="4210050"/>
          <p14:tracePt t="92774" x="5875338" y="4210050"/>
          <p14:tracePt t="92804" x="5883275" y="4210050"/>
          <p14:tracePt t="92810" x="5899150" y="4210050"/>
          <p14:tracePt t="92818" x="5915025" y="4210050"/>
          <p14:tracePt t="92825" x="5930900" y="4217988"/>
          <p14:tracePt t="92833" x="5954713" y="4217988"/>
          <p14:tracePt t="92840" x="5986463" y="4217988"/>
          <p14:tracePt t="92848" x="6026150" y="4217988"/>
          <p14:tracePt t="92857" x="6075363" y="4217988"/>
          <p14:tracePt t="92863" x="6130925" y="4217988"/>
          <p14:tracePt t="92872" x="6170613" y="4217988"/>
          <p14:tracePt t="92878" x="6226175" y="4217988"/>
          <p14:tracePt t="92888" x="6297613" y="4217988"/>
          <p14:tracePt t="92908" x="6513513" y="4217988"/>
          <p14:tracePt t="92917" x="6577013" y="4217988"/>
          <p14:tracePt t="92923" x="6648450" y="4217988"/>
          <p14:tracePt t="92932" x="6735763" y="4217988"/>
          <p14:tracePt t="92938" x="6808788" y="4217988"/>
          <p14:tracePt t="92946" x="6880225" y="4217988"/>
          <p14:tracePt t="92953" x="6959600" y="4217988"/>
          <p14:tracePt t="92962" x="7007225" y="4217988"/>
          <p14:tracePt t="92968" x="7070725" y="4217988"/>
          <p14:tracePt t="92975" x="7110413" y="4217988"/>
          <p14:tracePt t="92983" x="7151688" y="4217988"/>
          <p14:tracePt t="92990" x="7183438" y="4217988"/>
          <p14:tracePt t="92998" x="7207250" y="4217988"/>
          <p14:tracePt t="93006" x="7223125" y="4217988"/>
          <p14:tracePt t="93013" x="7239000" y="4217988"/>
          <p14:tracePt t="93021" x="7254875" y="4217988"/>
          <p14:tracePt t="93037" x="7262813" y="4217988"/>
          <p14:tracePt t="93043" x="7278688" y="4217988"/>
          <p14:tracePt t="93058" x="7286625" y="4217988"/>
          <p14:tracePt t="93073" x="7302500" y="4217988"/>
          <p14:tracePt t="93081" x="7310438" y="4217988"/>
          <p14:tracePt t="93089" x="7318375" y="4217988"/>
          <p14:tracePt t="93096" x="7326313" y="4217988"/>
          <p14:tracePt t="93105" x="7342188" y="4217988"/>
          <p14:tracePt t="93110" x="7366000" y="4225925"/>
          <p14:tracePt t="93119" x="7381875" y="4225925"/>
          <p14:tracePt t="93126" x="7413625" y="4225925"/>
          <p14:tracePt t="93133" x="7429500" y="4225925"/>
          <p14:tracePt t="93141" x="7453313" y="4225925"/>
          <p14:tracePt t="93148" x="7485063" y="4233863"/>
          <p14:tracePt t="93156" x="7534275" y="4233863"/>
          <p14:tracePt t="93163" x="7566025" y="4241800"/>
          <p14:tracePt t="93172" x="7605713" y="4241800"/>
          <p14:tracePt t="93178" x="7653338" y="4249738"/>
          <p14:tracePt t="93186" x="7677150" y="4249738"/>
          <p14:tracePt t="93193" x="7708900" y="4257675"/>
          <p14:tracePt t="93202" x="7764463" y="4257675"/>
          <p14:tracePt t="93208" x="7780338" y="4257675"/>
          <p14:tracePt t="93215" x="7788275" y="4257675"/>
          <p14:tracePt t="96510" x="7788275" y="4249738"/>
          <p14:tracePt t="96512" x="7780338" y="4241800"/>
          <p14:tracePt t="96512" x="7780338" y="4233863"/>
          <p14:tracePt t="96514" x="7772400" y="4225925"/>
          <p14:tracePt t="96515" x="7772400" y="4217988"/>
          <p14:tracePt t="96516" x="7764463" y="4217988"/>
          <p14:tracePt t="96979" x="7740650" y="4217988"/>
          <p14:tracePt t="96988" x="7732713" y="4217988"/>
          <p14:tracePt t="96995" x="7716838" y="4217988"/>
          <p14:tracePt t="97003" x="7693025" y="4217988"/>
          <p14:tracePt t="97013" x="7677150" y="4217988"/>
          <p14:tracePt t="97018" x="7653338" y="4217988"/>
          <p14:tracePt t="97025" x="7629525" y="4225925"/>
          <p14:tracePt t="97033" x="7597775" y="4233863"/>
          <p14:tracePt t="97041" x="7573963" y="4233863"/>
          <p14:tracePt t="97050" x="7558088" y="4241800"/>
          <p14:tracePt t="97055" x="7534275" y="4249738"/>
          <p14:tracePt t="97063" x="7526338" y="4249738"/>
          <p14:tracePt t="97070" x="7518400" y="4249738"/>
          <p14:tracePt t="97078" x="7493000" y="4257675"/>
          <p14:tracePt t="97093" x="7477125" y="4265613"/>
          <p14:tracePt t="97100" x="7469188" y="4265613"/>
          <p14:tracePt t="97107" x="7461250" y="4265613"/>
          <p14:tracePt t="97116" x="7453313" y="4273550"/>
          <p14:tracePt t="97124" x="7445375" y="4281488"/>
          <p14:tracePt t="97131" x="7437438" y="4281488"/>
          <p14:tracePt t="97138" x="7429500" y="4291013"/>
          <p14:tracePt t="97145" x="7413625" y="4291013"/>
          <p14:tracePt t="97153" x="7405688" y="4298950"/>
          <p14:tracePt t="97161" x="7389813" y="4306888"/>
          <p14:tracePt t="97169" x="7381875" y="4306888"/>
          <p14:tracePt t="97175" x="7381875" y="4314825"/>
          <p14:tracePt t="97185" x="7373938" y="4314825"/>
          <p14:tracePt t="97190" x="7366000" y="4314825"/>
          <p14:tracePt t="97205" x="7358063" y="4314825"/>
          <p14:tracePt t="97294" x="7350125" y="4314825"/>
          <p14:tracePt t="97310" x="7342188" y="4314825"/>
          <p14:tracePt t="97318" x="7334250" y="4314825"/>
          <p14:tracePt t="97333" x="7326313" y="4314825"/>
          <p14:tracePt t="97348" x="7318375" y="4314825"/>
          <p14:tracePt t="97362" x="7310438" y="4314825"/>
          <p14:tracePt t="97370" x="7302500" y="4314825"/>
          <p14:tracePt t="97387" x="7294563" y="4314825"/>
          <p14:tracePt t="97392" x="7278688" y="4314825"/>
          <p14:tracePt t="97408" x="7270750" y="4314825"/>
          <p14:tracePt t="97418" x="7262813" y="4314825"/>
          <p14:tracePt t="97422" x="7254875" y="4314825"/>
          <p14:tracePt t="97431" x="7246938" y="4314825"/>
          <p14:tracePt t="97445" x="7231063" y="4314825"/>
          <p14:tracePt t="97453" x="7231063" y="4322763"/>
          <p14:tracePt t="97460" x="7215188" y="4330700"/>
          <p14:tracePt t="97469" x="7207250" y="4330700"/>
          <p14:tracePt t="97483" x="7199313" y="4330700"/>
          <p14:tracePt t="97490" x="7159625" y="4346575"/>
          <p14:tracePt t="97498" x="7135813" y="4354513"/>
          <p14:tracePt t="97505" x="7118350" y="4354513"/>
          <p14:tracePt t="97513" x="7102475" y="4362450"/>
          <p14:tracePt t="97520" x="7086600" y="4362450"/>
          <p14:tracePt t="97528" x="7070725" y="4378325"/>
          <p14:tracePt t="97536" x="7046913" y="4378325"/>
          <p14:tracePt t="97543" x="7031038" y="4378325"/>
          <p14:tracePt t="97551" x="7015163" y="4386263"/>
          <p14:tracePt t="97558" x="7007225" y="4386263"/>
          <p14:tracePt t="97566" x="6991350" y="4386263"/>
          <p14:tracePt t="97581" x="6983413" y="4394200"/>
          <p14:tracePt t="97588" x="6975475" y="4394200"/>
          <p14:tracePt t="97603" x="6967538" y="4394200"/>
          <p14:tracePt t="97618" x="6959600" y="4402138"/>
          <p14:tracePt t="97625" x="6951663" y="4402138"/>
          <p14:tracePt t="97640" x="6935788" y="4410075"/>
          <p14:tracePt t="97655" x="6935788" y="4418013"/>
          <p14:tracePt t="97663" x="6919913" y="4418013"/>
          <p14:tracePt t="97670" x="6911975" y="4418013"/>
          <p14:tracePt t="97678" x="6911975" y="4425950"/>
          <p14:tracePt t="97686" x="6896100" y="4425950"/>
          <p14:tracePt t="97693" x="6888163" y="4425950"/>
          <p14:tracePt t="97701" x="6880225" y="4433888"/>
          <p14:tracePt t="97708" x="6872288" y="4433888"/>
          <p14:tracePt t="97716" x="6864350" y="4441825"/>
          <p14:tracePt t="97723" x="6856413" y="4441825"/>
          <p14:tracePt t="97731" x="6840538" y="4449763"/>
          <p14:tracePt t="97738" x="6832600" y="4449763"/>
          <p14:tracePt t="97745" x="6816725" y="4465638"/>
          <p14:tracePt t="97752" x="6808788" y="4465638"/>
          <p14:tracePt t="97760" x="6784975" y="4481513"/>
          <p14:tracePt t="97768" x="6759575" y="4497388"/>
          <p14:tracePt t="97775" x="6711950" y="4513263"/>
          <p14:tracePt t="97783" x="6672263" y="4545013"/>
          <p14:tracePt t="97790" x="6624638" y="4568825"/>
          <p14:tracePt t="97799" x="6584950" y="4600575"/>
          <p14:tracePt t="97806" x="6553200" y="4616450"/>
          <p14:tracePt t="97813" x="6521450" y="4633913"/>
          <p14:tracePt t="97821" x="6497638" y="4641850"/>
          <p14:tracePt t="97828" x="6473825" y="4649788"/>
          <p14:tracePt t="97837" x="6457950" y="4649788"/>
          <p14:tracePt t="97843" x="6442075" y="4657725"/>
          <p14:tracePt t="97852" x="6418263" y="4657725"/>
          <p14:tracePt t="97857" x="6410325" y="4657725"/>
          <p14:tracePt t="97866" x="6392863" y="4657725"/>
          <p14:tracePt t="97872" x="6369050" y="4665663"/>
          <p14:tracePt t="97881" x="6345238" y="4673600"/>
          <p14:tracePt t="97901" x="6297613" y="4689475"/>
          <p14:tracePt t="97903" x="6257925" y="4689475"/>
          <p14:tracePt t="97911" x="6226175" y="4697413"/>
          <p14:tracePt t="97918" x="6202363" y="4697413"/>
          <p14:tracePt t="97925" x="6170613" y="4697413"/>
          <p14:tracePt t="97933" x="6138863" y="4705350"/>
          <p14:tracePt t="97940" x="6107113" y="4705350"/>
          <p14:tracePt t="97948" x="6059488" y="4705350"/>
          <p14:tracePt t="97955" x="6018213" y="4705350"/>
          <p14:tracePt t="97963" x="5970588" y="4705350"/>
          <p14:tracePt t="97970" x="5930900" y="4705350"/>
          <p14:tracePt t="97977" x="5883275" y="4705350"/>
          <p14:tracePt t="97985" x="5811838" y="4697413"/>
          <p14:tracePt t="97993" x="5732463" y="4681538"/>
          <p14:tracePt t="98002" x="5659438" y="4673600"/>
          <p14:tracePt t="98008" x="5580063" y="4657725"/>
          <p14:tracePt t="98016" x="5508625" y="4657725"/>
          <p14:tracePt t="98023" x="5461000" y="4649788"/>
          <p14:tracePt t="98032" x="5381625" y="4641850"/>
          <p14:tracePt t="98038" x="5310188" y="4633913"/>
          <p14:tracePt t="98045" x="5237163" y="4616450"/>
          <p14:tracePt t="98053" x="5173663" y="4608513"/>
          <p14:tracePt t="98061" x="5094288" y="4592638"/>
          <p14:tracePt t="98070" x="5038725" y="4592638"/>
          <p14:tracePt t="98076" x="4975225" y="4568825"/>
          <p14:tracePt t="98083" x="4933950" y="4568825"/>
          <p14:tracePt t="98091" x="4878388" y="4560888"/>
          <p14:tracePt t="98100" x="4822825" y="4552950"/>
          <p14:tracePt t="98106" x="4759325" y="4545013"/>
          <p14:tracePt t="98113" x="4711700" y="4537075"/>
          <p14:tracePt t="98121" x="4648200" y="4529138"/>
          <p14:tracePt t="98128" x="4600575" y="4521200"/>
          <p14:tracePt t="98137" x="4559300" y="4521200"/>
          <p14:tracePt t="98143" x="4503738" y="4521200"/>
          <p14:tracePt t="98152" x="4471988" y="4513263"/>
          <p14:tracePt t="98158" x="4416425" y="4513263"/>
          <p14:tracePt t="98168" x="4376738" y="4513263"/>
          <p14:tracePt t="98173" x="4313238" y="4513263"/>
          <p14:tracePt t="98182" x="4265613" y="4513263"/>
          <p14:tracePt t="98188" x="4233863" y="4513263"/>
          <p14:tracePt t="98196" x="4192588" y="4513263"/>
          <p14:tracePt t="98203" x="4152900" y="4513263"/>
          <p14:tracePt t="98211" x="4121150" y="4513263"/>
          <p14:tracePt t="98219" x="4105275" y="4513263"/>
          <p14:tracePt t="98226" x="4089400" y="4513263"/>
          <p14:tracePt t="98233" x="4081463" y="4513263"/>
          <p14:tracePt t="98414" x="4073525" y="4513263"/>
          <p14:tracePt t="98429" x="4065588" y="4513263"/>
          <p14:tracePt t="98436" x="4041775" y="4513263"/>
          <p14:tracePt t="98443" x="4010025" y="4521200"/>
          <p14:tracePt t="98452" x="3978275" y="4521200"/>
          <p14:tracePt t="98458" x="3954463" y="4529138"/>
          <p14:tracePt t="98467" x="3898900" y="4529138"/>
          <p14:tracePt t="98474" x="3843338" y="4537075"/>
          <p14:tracePt t="98483" x="3778250" y="4537075"/>
          <p14:tracePt t="98488" x="3714750" y="4537075"/>
          <p14:tracePt t="98496" x="3643313" y="4537075"/>
          <p14:tracePt t="98504" x="3579813" y="4537075"/>
          <p14:tracePt t="98511" x="3516313" y="4537075"/>
          <p14:tracePt t="98519" x="3459163" y="4537075"/>
          <p14:tracePt t="98525" x="3395663" y="4537075"/>
          <p14:tracePt t="98533" x="3355975" y="4537075"/>
          <p14:tracePt t="98543" x="3300413" y="4537075"/>
          <p14:tracePt t="98550" x="3268663" y="4537075"/>
          <p14:tracePt t="98555" x="3236913" y="4537075"/>
          <p14:tracePt t="98564" x="3213100" y="4537075"/>
          <p14:tracePt t="98570" x="3197225" y="4537075"/>
          <p14:tracePt t="98580" x="3189288" y="4537075"/>
          <p14:tracePt t="98586" x="3173413" y="4537075"/>
          <p14:tracePt t="98593" x="3157538" y="4537075"/>
          <p14:tracePt t="98608" x="3141663" y="4537075"/>
          <p14:tracePt t="98623" x="3133725" y="4537075"/>
          <p14:tracePt t="98633" x="3117850" y="4537075"/>
          <p14:tracePt t="98638" x="3109913" y="4537075"/>
          <p14:tracePt t="98645" x="3100388" y="4537075"/>
          <p14:tracePt t="98654" x="3084513" y="4537075"/>
          <p14:tracePt t="98660" x="3060700" y="4537075"/>
          <p14:tracePt t="98669" x="3052763" y="4545013"/>
          <p14:tracePt t="98676" x="3044825" y="4545013"/>
          <p14:tracePt t="98683" x="3036888" y="4545013"/>
          <p14:tracePt t="98692" x="3021013" y="4545013"/>
          <p14:tracePt t="98700" x="2957513" y="4552950"/>
          <p14:tracePt t="98706" x="2933700" y="4552950"/>
          <p14:tracePt t="98713" x="2901950" y="4552950"/>
          <p14:tracePt t="98721" x="2870200" y="4552950"/>
          <p14:tracePt t="98732" x="2830513" y="4552950"/>
          <p14:tracePt t="98736" x="2790825" y="4552950"/>
          <p14:tracePt t="98743" x="2759075" y="4552950"/>
          <p14:tracePt t="98752" x="2725738" y="4552950"/>
          <p14:tracePt t="98758" x="2678113" y="4552950"/>
          <p14:tracePt t="98766" x="2630488" y="4552950"/>
          <p14:tracePt t="98773" x="2574925" y="4552950"/>
          <p14:tracePt t="98783" x="2543175" y="4552950"/>
          <p14:tracePt t="98788" x="2487613" y="4552950"/>
          <p14:tracePt t="98796" x="2447925" y="4552950"/>
          <p14:tracePt t="98804" x="2384425" y="4552950"/>
          <p14:tracePt t="98811" x="2335213" y="4552950"/>
          <p14:tracePt t="98818" x="2271713" y="4552950"/>
          <p14:tracePt t="98826" x="2208213" y="4552950"/>
          <p14:tracePt t="98835" x="2168525" y="4552950"/>
          <p14:tracePt t="98841" x="2089150" y="4552950"/>
          <p14:tracePt t="98849" x="2017713" y="4560888"/>
          <p14:tracePt t="98856" x="1944688" y="4560888"/>
          <p14:tracePt t="98863" x="1881188" y="4560888"/>
          <p14:tracePt t="98871" x="1809750" y="4568825"/>
          <p14:tracePt t="98879" x="1746250" y="4568825"/>
          <p14:tracePt t="98886" x="1682750" y="4568825"/>
          <p14:tracePt t="98893" x="1641475" y="4568825"/>
          <p14:tracePt t="98902" x="1585913" y="4568825"/>
          <p14:tracePt t="98909" x="1522413" y="4576763"/>
          <p14:tracePt t="98919" x="1466850" y="4576763"/>
          <p14:tracePt t="98923" x="1403350" y="4576763"/>
          <p14:tracePt t="98933" x="1363663" y="4584700"/>
          <p14:tracePt t="98938" x="1284288" y="4584700"/>
          <p14:tracePt t="98946" x="1258888" y="4584700"/>
          <p14:tracePt t="98953" x="1235075" y="4592638"/>
          <p14:tracePt t="98961" x="1227138" y="4592638"/>
          <p14:tracePt t="98969" x="1219200" y="4592638"/>
          <p14:tracePt t="99141" x="1227138" y="4592638"/>
          <p14:tracePt t="99164" x="1235075" y="4592638"/>
          <p14:tracePt t="99179" x="1243013" y="4592638"/>
          <p14:tracePt t="99193" x="1250950" y="4584700"/>
          <p14:tracePt t="99201" x="1266825" y="4584700"/>
          <p14:tracePt t="99207" x="1274763" y="4576763"/>
          <p14:tracePt t="99215" x="1284288" y="4568825"/>
          <p14:tracePt t="99222" x="1300163" y="4568825"/>
          <p14:tracePt t="99230" x="1308100" y="4560888"/>
          <p14:tracePt t="99237" x="1323975" y="4552950"/>
          <p14:tracePt t="99245" x="1339850" y="4545013"/>
          <p14:tracePt t="99252" x="1355725" y="4529138"/>
          <p14:tracePt t="99260" x="1363663" y="4521200"/>
          <p14:tracePt t="99268" x="1387475" y="4505325"/>
          <p14:tracePt t="99275" x="1403350" y="4489450"/>
          <p14:tracePt t="99284" x="1419225" y="4481513"/>
          <p14:tracePt t="99290" x="1427163" y="4465638"/>
          <p14:tracePt t="99298" x="1435100" y="4465638"/>
          <p14:tracePt t="99305" x="1443038" y="4465638"/>
          <p14:tracePt t="99313" x="1443038" y="4457700"/>
          <p14:tracePt t="99328" x="1450975" y="4449763"/>
          <p14:tracePt t="99350" x="1458913" y="4441825"/>
          <p14:tracePt t="99366" x="1466850" y="4425950"/>
          <p14:tracePt t="99373" x="1482725" y="4402138"/>
          <p14:tracePt t="99382" x="1506538" y="4354513"/>
          <p14:tracePt t="99388" x="1538288" y="4298950"/>
          <p14:tracePt t="99395" x="1570038" y="4249738"/>
          <p14:tracePt t="99705" x="1577975" y="4249738"/>
          <p14:tracePt t="99713" x="1601788" y="4249738"/>
          <p14:tracePt t="99719" x="1651000" y="4273550"/>
          <p14:tracePt t="99728" x="1674813" y="4281488"/>
          <p14:tracePt t="99734" x="1730375" y="4314825"/>
          <p14:tracePt t="99741" x="1785938" y="4346575"/>
          <p14:tracePt t="99750" x="1857375" y="4386263"/>
          <p14:tracePt t="99756" x="1905000" y="4425950"/>
          <p14:tracePt t="99764" x="1944688" y="4465638"/>
          <p14:tracePt t="99771" x="1984375" y="4505325"/>
          <p14:tracePt t="99780" x="2008188" y="4537075"/>
          <p14:tracePt t="99786" x="2041525" y="4560888"/>
          <p14:tracePt t="99796" x="2057400" y="4584700"/>
          <p14:tracePt t="99803" x="2081213" y="4592638"/>
          <p14:tracePt t="99810" x="2089150" y="4600575"/>
          <p14:tracePt t="99818" x="2097088" y="4608513"/>
          <p14:tracePt t="99824" x="2112963" y="4616450"/>
          <p14:tracePt t="99832" x="2112963" y="4624388"/>
          <p14:tracePt t="99839" x="2128838" y="4624388"/>
          <p14:tracePt t="99848" x="2136775" y="4624388"/>
          <p14:tracePt t="99854" x="2144713" y="4641850"/>
          <p14:tracePt t="99862" x="2152650" y="4641850"/>
          <p14:tracePt t="99869" x="2168525" y="4641850"/>
          <p14:tracePt t="99877" x="2176463" y="4641850"/>
          <p14:tracePt t="99885" x="2192338" y="4649788"/>
          <p14:tracePt t="99893" x="2208213" y="4649788"/>
          <p14:tracePt t="99916" x="2247900" y="4657725"/>
          <p14:tracePt t="99923" x="2279650" y="4665663"/>
          <p14:tracePt t="99930" x="2311400" y="4673600"/>
          <p14:tracePt t="99936" x="2343150" y="4681538"/>
          <p14:tracePt t="99945" x="2424113" y="4681538"/>
          <p14:tracePt t="99952" x="2471738" y="4681538"/>
          <p14:tracePt t="99961" x="2527300" y="4689475"/>
          <p14:tracePt t="99967" x="2582863" y="4689475"/>
          <p14:tracePt t="99973" x="2606675" y="4689475"/>
          <p14:tracePt t="99983" x="2662238" y="4689475"/>
          <p14:tracePt t="99989" x="2717800" y="4689475"/>
          <p14:tracePt t="99997" x="2782888" y="4689475"/>
          <p14:tracePt t="100004" x="2838450" y="4689475"/>
          <p14:tracePt t="100015" x="2901950" y="4689475"/>
          <p14:tracePt t="100019" x="2965450" y="4689475"/>
          <p14:tracePt t="100027" x="3028950" y="4689475"/>
          <p14:tracePt t="100035" x="3068638" y="4689475"/>
          <p14:tracePt t="100042" x="3133725" y="4689475"/>
          <p14:tracePt t="100051" x="3197225" y="4689475"/>
          <p14:tracePt t="100056" x="3252788" y="4689475"/>
          <p14:tracePt t="100065" x="3316288" y="4689475"/>
          <p14:tracePt t="100077" x="3371850" y="4689475"/>
          <p14:tracePt t="100082" x="3411538" y="4689475"/>
          <p14:tracePt t="100086" x="3467100" y="4689475"/>
          <p14:tracePt t="100095" x="3508375" y="4689475"/>
          <p14:tracePt t="100102" x="3540125" y="4689475"/>
          <p14:tracePt t="100113" x="3579813" y="4681538"/>
          <p14:tracePt t="100118" x="3611563" y="4681538"/>
          <p14:tracePt t="100124" x="3627438" y="4681538"/>
          <p14:tracePt t="100132" x="3651250" y="4681538"/>
          <p14:tracePt t="100140" x="3667125" y="4681538"/>
          <p14:tracePt t="100147" x="3683000" y="4681538"/>
          <p14:tracePt t="100154" x="3706813" y="4681538"/>
          <p14:tracePt t="100163" x="3730625" y="4681538"/>
          <p14:tracePt t="100169" x="3746500" y="4681538"/>
          <p14:tracePt t="100177" x="3770313" y="4681538"/>
          <p14:tracePt t="100187" x="3786188" y="4681538"/>
          <p14:tracePt t="100191" x="3802063" y="4681538"/>
          <p14:tracePt t="100200" x="3817938" y="4681538"/>
          <p14:tracePt t="100206" x="3833813" y="4681538"/>
          <p14:tracePt t="100217" x="3851275" y="4673600"/>
          <p14:tracePt t="100222" x="3875088" y="4673600"/>
          <p14:tracePt t="100230" x="3898900" y="4673600"/>
          <p14:tracePt t="100236" x="3922713" y="4673600"/>
          <p14:tracePt t="100244" x="3938588" y="4673600"/>
          <p14:tracePt t="100251" x="3962400" y="4673600"/>
          <p14:tracePt t="100265" x="3986213" y="4673600"/>
          <p14:tracePt t="100268" x="4017963" y="4673600"/>
          <p14:tracePt t="100274" x="4041775" y="4673600"/>
          <p14:tracePt t="100283" x="4065588" y="4673600"/>
          <p14:tracePt t="100289" x="4097338" y="4673600"/>
          <p14:tracePt t="100297" x="4129088" y="4673600"/>
          <p14:tracePt t="100304" x="4160838" y="4673600"/>
          <p14:tracePt t="100313" x="4192588" y="4673600"/>
          <p14:tracePt t="100319" x="4225925" y="4673600"/>
          <p14:tracePt t="100328" x="4265613" y="4673600"/>
          <p14:tracePt t="100337" x="4305300" y="4673600"/>
          <p14:tracePt t="100342" x="4337050" y="4673600"/>
          <p14:tracePt t="100349" x="4352925" y="4673600"/>
          <p14:tracePt t="100358" x="4368800" y="4673600"/>
          <p14:tracePt t="100365" x="4392613" y="4673600"/>
          <p14:tracePt t="100373" x="4408488" y="4673600"/>
          <p14:tracePt t="100380" x="4424363" y="4673600"/>
          <p14:tracePt t="100389" x="4432300" y="4673600"/>
          <p14:tracePt t="100394" x="4448175" y="4673600"/>
          <p14:tracePt t="100413" x="4456113" y="4673600"/>
          <p14:tracePt t="100424" x="4464050" y="4673600"/>
          <p14:tracePt t="100432" x="4471988" y="4673600"/>
          <p14:tracePt t="100464" x="4479925" y="4673600"/>
          <p14:tracePt t="100469" x="4503738" y="4673600"/>
          <p14:tracePt t="100478" x="4519613" y="4673600"/>
          <p14:tracePt t="100484" x="4535488" y="4673600"/>
          <p14:tracePt t="100492" x="4559300" y="4673600"/>
          <p14:tracePt t="100499" x="4576763" y="4673600"/>
          <p14:tracePt t="100506" x="4608513" y="4673600"/>
          <p14:tracePt t="100514" x="4632325" y="4673600"/>
          <p14:tracePt t="100522" x="4656138" y="4673600"/>
          <p14:tracePt t="100529" x="4695825" y="4673600"/>
          <p14:tracePt t="100536" x="4727575" y="4673600"/>
          <p14:tracePt t="100547" x="4759325" y="4673600"/>
          <p14:tracePt t="100551" x="4791075" y="4673600"/>
          <p14:tracePt t="100560" x="4838700" y="4681538"/>
          <p14:tracePt t="100567" x="4870450" y="4681538"/>
          <p14:tracePt t="100575" x="4902200" y="4681538"/>
          <p14:tracePt t="100582" x="4951413" y="4689475"/>
          <p14:tracePt t="100589" x="4991100" y="4697413"/>
          <p14:tracePt t="100596" x="5038725" y="4705350"/>
          <p14:tracePt t="100604" x="5086350" y="4705350"/>
          <p14:tracePt t="100613" x="5118100" y="4705350"/>
          <p14:tracePt t="100619" x="5157788" y="4705350"/>
          <p14:tracePt t="100627" x="5181600" y="4705350"/>
          <p14:tracePt t="100637" x="5221288" y="4705350"/>
          <p14:tracePt t="100642" x="5253038" y="4713288"/>
          <p14:tracePt t="100650" x="5292725" y="4713288"/>
          <p14:tracePt t="100656" x="5318125" y="4713288"/>
          <p14:tracePt t="100667" x="5349875" y="4713288"/>
          <p14:tracePt t="100671" x="5381625" y="4721225"/>
          <p14:tracePt t="100679" x="5397500" y="4721225"/>
          <p14:tracePt t="100686" x="5429250" y="4721225"/>
          <p14:tracePt t="100695" x="5461000" y="4721225"/>
          <p14:tracePt t="100702" x="5516563" y="4721225"/>
          <p14:tracePt t="100709" x="5556250" y="4721225"/>
          <p14:tracePt t="100717" x="5603875" y="4721225"/>
          <p14:tracePt t="100724" x="5643563" y="4721225"/>
          <p14:tracePt t="100732" x="5692775" y="4721225"/>
          <p14:tracePt t="100739" x="5740400" y="4721225"/>
          <p14:tracePt t="100748" x="5795963" y="4721225"/>
          <p14:tracePt t="100753" x="5851525" y="4721225"/>
          <p14:tracePt t="100760" x="5891213" y="4721225"/>
          <p14:tracePt t="100768" x="5954713" y="4729163"/>
          <p14:tracePt t="100776" x="6002338" y="4729163"/>
          <p14:tracePt t="100782" x="6043613" y="4729163"/>
          <p14:tracePt t="100790" x="6091238" y="4737100"/>
          <p14:tracePt t="100797" x="6146800" y="4737100"/>
          <p14:tracePt t="100805" x="6194425" y="4745038"/>
          <p14:tracePt t="100813" x="6242050" y="4745038"/>
          <p14:tracePt t="100821" x="6281738" y="4745038"/>
          <p14:tracePt t="100827" x="6329363" y="4745038"/>
          <p14:tracePt t="100836" x="6369050" y="4752975"/>
          <p14:tracePt t="100844" x="6392863" y="4752975"/>
          <p14:tracePt t="100851" x="6434138" y="4752975"/>
          <p14:tracePt t="100858" x="6465888" y="4752975"/>
          <p14:tracePt t="100866" x="6505575" y="4752975"/>
          <p14:tracePt t="100872" x="6537325" y="4752975"/>
          <p14:tracePt t="100881" x="6569075" y="4752975"/>
          <p14:tracePt t="100898" x="6624638" y="4752975"/>
          <p14:tracePt t="100902" x="6656388" y="4752975"/>
          <p14:tracePt t="100911" x="6688138" y="4752975"/>
          <p14:tracePt t="100918" x="6719888" y="4752975"/>
          <p14:tracePt t="100926" x="6751638" y="4752975"/>
          <p14:tracePt t="100932" x="6784975" y="4752975"/>
          <p14:tracePt t="100941" x="6832600" y="4752975"/>
          <p14:tracePt t="100948" x="6856413" y="4752975"/>
          <p14:tracePt t="100955" x="6888163" y="4752975"/>
          <p14:tracePt t="100963" x="6919913" y="4752975"/>
          <p14:tracePt t="100970" x="6951663" y="4752975"/>
          <p14:tracePt t="100977" x="6975475" y="4752975"/>
          <p14:tracePt t="100985" x="6999288" y="4752975"/>
          <p14:tracePt t="100993" x="7023100" y="4752975"/>
          <p14:tracePt t="101001" x="7031038" y="4752975"/>
          <p14:tracePt t="101011" x="7046913" y="4752975"/>
          <p14:tracePt t="101017" x="7062788" y="4752975"/>
          <p14:tracePt t="101032" x="7078663" y="4752975"/>
          <p14:tracePt t="101039" x="7078663" y="4745038"/>
          <p14:tracePt t="101047" x="7086600" y="4745038"/>
          <p14:tracePt t="101063" x="7094538" y="4745038"/>
          <p14:tracePt t="101082" x="7102475" y="4745038"/>
          <p14:tracePt t="101093" x="7102475" y="4737100"/>
          <p14:tracePt t="101101" x="7110413" y="4737100"/>
          <p14:tracePt t="101106" x="7118350" y="4737100"/>
          <p14:tracePt t="101115" x="7126288" y="4729163"/>
          <p14:tracePt t="101122" x="7143750" y="4729163"/>
          <p14:tracePt t="101129" x="7151688" y="4729163"/>
          <p14:tracePt t="101136" x="7167563" y="4729163"/>
          <p14:tracePt t="101146" x="7175500" y="4729163"/>
          <p14:tracePt t="101151" x="7183438" y="4729163"/>
          <p14:tracePt t="101160" x="7191375" y="4729163"/>
          <p14:tracePt t="101167" x="7199313" y="4729163"/>
          <p14:tracePt t="101174" x="7207250" y="4721225"/>
          <p14:tracePt t="101182" x="7215188" y="4721225"/>
          <p14:tracePt t="101189" x="7231063" y="4721225"/>
          <p14:tracePt t="101204" x="7246938" y="4721225"/>
          <p14:tracePt t="101214" x="7254875" y="4721225"/>
          <p14:tracePt t="101218" x="7262813" y="4721225"/>
          <p14:tracePt t="101229" x="7278688" y="4713288"/>
          <p14:tracePt t="101242" x="7286625" y="4713288"/>
          <p14:tracePt t="101250" x="7294563" y="4713288"/>
          <p14:tracePt t="101267" x="7302500" y="4713288"/>
          <p14:tracePt t="101325" x="7310438" y="4713288"/>
          <p14:tracePt t="101937" x="7278688" y="4713288"/>
          <p14:tracePt t="101945" x="7246938" y="4713288"/>
          <p14:tracePt t="101953" x="7183438" y="4705350"/>
          <p14:tracePt t="101961" x="7102475" y="4705350"/>
          <p14:tracePt t="101968" x="6999288" y="4697413"/>
          <p14:tracePt t="101977" x="6896100" y="4689475"/>
          <p14:tracePt t="101983" x="6816725" y="4689475"/>
          <p14:tracePt t="101991" x="6711950" y="4681538"/>
          <p14:tracePt t="101998" x="6624638" y="4681538"/>
          <p14:tracePt t="102006" x="6529388" y="4681538"/>
          <p14:tracePt t="102014" x="6450013" y="4681538"/>
          <p14:tracePt t="102021" x="6345238" y="4681538"/>
          <p14:tracePt t="102027" x="6234113" y="4681538"/>
          <p14:tracePt t="102035" x="6107113" y="4681538"/>
          <p14:tracePt t="102043" x="6010275" y="4697413"/>
          <p14:tracePt t="102052" x="5843588" y="4729163"/>
          <p14:tracePt t="102058" x="5651500" y="4768850"/>
          <p14:tracePt t="102065" x="5381625" y="4808538"/>
          <p14:tracePt t="102074" x="5189538" y="4840288"/>
          <p14:tracePt t="102080" x="5014913" y="4856163"/>
          <p14:tracePt t="102090" x="4910138" y="4872038"/>
          <p14:tracePt t="102095" x="4791075" y="4887913"/>
          <p14:tracePt t="102103" x="4687888" y="4895850"/>
          <p14:tracePt t="102110" x="4600575" y="4895850"/>
          <p14:tracePt t="102118" x="4551363" y="4895850"/>
          <p14:tracePt t="102127" x="4495800" y="4895850"/>
          <p14:tracePt t="102133" x="4440238" y="4895850"/>
          <p14:tracePt t="102141" x="4408488" y="4895850"/>
          <p14:tracePt t="102147" x="4392613" y="4895850"/>
          <p14:tracePt t="102155" x="4368800" y="4895850"/>
          <p14:tracePt t="102162" x="4360863" y="4895850"/>
          <p14:tracePt t="102171" x="4352925" y="4895850"/>
          <p14:tracePt t="102185" x="4344988" y="4903788"/>
          <p14:tracePt t="102208" x="4337050" y="4903788"/>
          <p14:tracePt t="102261" x="4329113" y="4903788"/>
          <p14:tracePt t="102268" x="4313238" y="4903788"/>
          <p14:tracePt t="102276" x="4297363" y="4911725"/>
          <p14:tracePt t="102283" x="4281488" y="4911725"/>
          <p14:tracePt t="102292" x="4265613" y="4911725"/>
          <p14:tracePt t="102298" x="4241800" y="4911725"/>
          <p14:tracePt t="102306" x="4225925" y="4911725"/>
          <p14:tracePt t="102312" x="4210050" y="4911725"/>
          <p14:tracePt t="102321" x="4176713" y="4911725"/>
          <p14:tracePt t="102327" x="4144963" y="4911725"/>
          <p14:tracePt t="102335" x="4105275" y="4911725"/>
          <p14:tracePt t="102343" x="4081463" y="4911725"/>
          <p14:tracePt t="102350" x="4049713" y="4911725"/>
          <p14:tracePt t="102357" x="4017963" y="4911725"/>
          <p14:tracePt t="102365" x="3994150" y="4911725"/>
          <p14:tracePt t="102373" x="3970338" y="4911725"/>
          <p14:tracePt t="102380" x="3938588" y="4903788"/>
          <p14:tracePt t="102389" x="3914775" y="4903788"/>
          <p14:tracePt t="102395" x="3898900" y="4895850"/>
          <p14:tracePt t="102402" x="3875088" y="4887913"/>
          <p14:tracePt t="102411" x="3851275" y="4879975"/>
          <p14:tracePt t="102418" x="3833813" y="4872038"/>
          <p14:tracePt t="102426" x="3817938" y="4872038"/>
          <p14:tracePt t="102433" x="3810000" y="4864100"/>
          <p14:tracePt t="102441" x="3786188" y="4848225"/>
          <p14:tracePt t="102448" x="3770313" y="4840288"/>
          <p14:tracePt t="102456" x="3754438" y="4824413"/>
          <p14:tracePt t="102462" x="3738563" y="4816475"/>
          <p14:tracePt t="102470" x="3730625" y="4808538"/>
          <p14:tracePt t="102478" x="3722688" y="4792663"/>
          <p14:tracePt t="102485" x="3714750" y="4792663"/>
          <p14:tracePt t="102493" x="3698875" y="4776788"/>
          <p14:tracePt t="102500" x="3690938" y="4768850"/>
          <p14:tracePt t="102510" x="3659188" y="4737100"/>
          <p14:tracePt t="102515" x="3643313" y="4729163"/>
          <p14:tracePt t="102523" x="3635375" y="4721225"/>
          <p14:tracePt t="102530" x="3627438" y="4721225"/>
          <p14:tracePt t="102537" x="3619500" y="4713288"/>
          <p14:tracePt t="102545" x="3611563" y="4705350"/>
          <p14:tracePt t="102552" x="3603625" y="4705350"/>
          <p14:tracePt t="102560" x="3595688" y="4697413"/>
          <p14:tracePt t="102567" x="3587750" y="4697413"/>
          <p14:tracePt t="102576" x="3571875" y="4697413"/>
          <p14:tracePt t="102591" x="3556000" y="4689475"/>
          <p14:tracePt t="102598" x="3548063" y="4689475"/>
          <p14:tracePt t="102606" x="3540125" y="4689475"/>
          <p14:tracePt t="102613" x="3532188" y="4689475"/>
          <p14:tracePt t="102620" x="3516313" y="4689475"/>
          <p14:tracePt t="102628" x="3508375" y="4689475"/>
          <p14:tracePt t="102635" x="3500438" y="4689475"/>
          <p14:tracePt t="102643" x="3484563" y="4689475"/>
          <p14:tracePt t="102650" x="3459163" y="4689475"/>
          <p14:tracePt t="102659" x="3451225" y="4689475"/>
          <p14:tracePt t="102674" x="3435350" y="4689475"/>
          <p14:tracePt t="102681" x="3411538" y="4689475"/>
          <p14:tracePt t="102688" x="3387725" y="4689475"/>
          <p14:tracePt t="102703" x="3379788" y="4689475"/>
          <p14:tracePt t="102743" x="3371850" y="4689475"/>
          <p14:tracePt t="102749" x="3371850" y="4697413"/>
          <p14:tracePt t="102766" x="3363913" y="4713288"/>
          <p14:tracePt t="102779" x="3363913" y="4729163"/>
          <p14:tracePt t="102786" x="3363913" y="4737100"/>
          <p14:tracePt t="102796" x="3363913" y="4745038"/>
          <p14:tracePt t="102801" x="3363913" y="4760913"/>
          <p14:tracePt t="102810" x="3363913" y="4768850"/>
          <p14:tracePt t="102816" x="3363913" y="4784725"/>
          <p14:tracePt t="102826" x="3363913" y="4808538"/>
          <p14:tracePt t="102832" x="3363913" y="4824413"/>
          <p14:tracePt t="102839" x="3363913" y="4832350"/>
          <p14:tracePt t="102847" x="3387725" y="4848225"/>
          <p14:tracePt t="102856" x="3387725" y="4864100"/>
          <p14:tracePt t="102863" x="3403600" y="4872038"/>
          <p14:tracePt t="102869" x="3403600" y="4879975"/>
          <p14:tracePt t="102878" x="3419475" y="4887913"/>
          <p14:tracePt t="102884" x="3435350" y="4903788"/>
          <p14:tracePt t="102893" x="3443288" y="4903788"/>
          <p14:tracePt t="102901" x="3500438" y="4927600"/>
          <p14:tracePt t="102907" x="3508375" y="4927600"/>
          <p14:tracePt t="102922" x="3524250" y="4927600"/>
          <p14:tracePt t="102929" x="3540125" y="4927600"/>
          <p14:tracePt t="102937" x="3563938" y="4927600"/>
          <p14:tracePt t="102946" x="3579813" y="4927600"/>
          <p14:tracePt t="102951" x="3603625" y="4927600"/>
          <p14:tracePt t="102958" x="3635375" y="4927600"/>
          <p14:tracePt t="102966" x="3659188" y="4919663"/>
          <p14:tracePt t="102976" x="3675063" y="4911725"/>
          <p14:tracePt t="102982" x="3706813" y="4895850"/>
          <p14:tracePt t="102990" x="3730625" y="4879975"/>
          <p14:tracePt t="102998" x="3754438" y="4864100"/>
          <p14:tracePt t="103004" x="3762375" y="4856163"/>
          <p14:tracePt t="103020" x="3762375" y="4848225"/>
          <p14:tracePt t="103026" x="3762375" y="4840288"/>
          <p14:tracePt t="103043" x="3762375" y="4832350"/>
          <p14:tracePt t="103056" x="3762375" y="4824413"/>
          <p14:tracePt t="103062" x="3754438" y="4824413"/>
          <p14:tracePt t="103070" x="3738563" y="4816475"/>
          <p14:tracePt t="103077" x="3730625" y="4808538"/>
          <p14:tracePt t="103085" x="3714750" y="4800600"/>
          <p14:tracePt t="103093" x="3683000" y="4792663"/>
          <p14:tracePt t="103100" x="3667125" y="4784725"/>
          <p14:tracePt t="103109" x="3643313" y="4784725"/>
          <p14:tracePt t="103123" x="3619500" y="4768850"/>
          <p14:tracePt t="103130" x="3603625" y="4768850"/>
          <p14:tracePt t="103138" x="3587750" y="4768850"/>
          <p14:tracePt t="103145" x="3571875" y="4768850"/>
          <p14:tracePt t="103152" x="3556000" y="4760913"/>
          <p14:tracePt t="103160" x="3548063" y="4760913"/>
          <p14:tracePt t="103168" x="3540125" y="4760913"/>
          <p14:tracePt t="103176" x="3524250" y="4760913"/>
          <p14:tracePt t="103182" x="3508375" y="4760913"/>
          <p14:tracePt t="103190" x="3500438" y="4760913"/>
          <p14:tracePt t="103198" x="3492500" y="4760913"/>
          <p14:tracePt t="103207" x="3476625" y="4768850"/>
          <p14:tracePt t="103212" x="3467100" y="4768850"/>
          <p14:tracePt t="103220" x="3459163" y="4768850"/>
          <p14:tracePt t="103228" x="3459163" y="4776788"/>
          <p14:tracePt t="103235" x="3451225" y="4776788"/>
          <p14:tracePt t="103244" x="3451225" y="4784725"/>
          <p14:tracePt t="103250" x="3435350" y="4784725"/>
          <p14:tracePt t="103274" x="3427413" y="4784725"/>
          <p14:tracePt t="103281" x="3427413" y="4792663"/>
          <p14:tracePt t="103312" x="3419475" y="4792663"/>
          <p14:tracePt t="103323" x="3419475" y="4800600"/>
          <p14:tracePt t="103334" x="3419475" y="4808538"/>
          <p14:tracePt t="103342" x="3419475" y="4816475"/>
          <p14:tracePt t="103361" x="3419475" y="4824413"/>
          <p14:tracePt t="103373" x="3419475" y="4832350"/>
          <p14:tracePt t="103386" x="3419475" y="4840288"/>
          <p14:tracePt t="103397" x="3427413" y="4848225"/>
          <p14:tracePt t="103410" x="3435350" y="4848225"/>
          <p14:tracePt t="103416" x="3443288" y="4848225"/>
          <p14:tracePt t="103424" x="3451225" y="4848225"/>
          <p14:tracePt t="103434" x="3467100" y="4856163"/>
          <p14:tracePt t="103440" x="3476625" y="4864100"/>
          <p14:tracePt t="103446" x="3484563" y="4864100"/>
          <p14:tracePt t="103454" x="3508375" y="4872038"/>
          <p14:tracePt t="103462" x="3516313" y="4879975"/>
          <p14:tracePt t="103470" x="3532188" y="4879975"/>
          <p14:tracePt t="103477" x="3548063" y="4895850"/>
          <p14:tracePt t="103484" x="3563938" y="4895850"/>
          <p14:tracePt t="103492" x="3571875" y="4903788"/>
          <p14:tracePt t="103499" x="3579813" y="4903788"/>
          <p14:tracePt t="103511" x="3595688" y="4903788"/>
          <p14:tracePt t="103515" x="3603625" y="4911725"/>
          <p14:tracePt t="103522" x="3611563" y="4911725"/>
          <p14:tracePt t="103530" x="3627438" y="4911725"/>
          <p14:tracePt t="103536" x="3635375" y="4911725"/>
          <p14:tracePt t="103547" x="3643313" y="4911725"/>
          <p14:tracePt t="103551" x="3659188" y="4919663"/>
          <p14:tracePt t="103566" x="3667125" y="4919663"/>
          <p14:tracePt t="103582" x="3675063" y="4919663"/>
          <p14:tracePt t="103627" x="3683000" y="4919663"/>
          <p14:tracePt t="103642" x="3690938" y="4919663"/>
          <p14:tracePt t="103660" x="3698875" y="4919663"/>
          <p14:tracePt t="103673" x="3706813" y="4919663"/>
          <p14:tracePt t="103696" x="3714750" y="4919663"/>
          <p14:tracePt t="103717" x="3722688" y="4919663"/>
          <p14:tracePt t="103746" x="3730625" y="4919663"/>
          <p14:tracePt t="103769" x="3738563" y="4919663"/>
          <p14:tracePt t="103784" x="3754438" y="4919663"/>
          <p14:tracePt t="103798" x="3762375" y="4919663"/>
          <p14:tracePt t="103809" x="3770313" y="4919663"/>
          <p14:tracePt t="103813" x="3778250" y="4919663"/>
          <p14:tracePt t="103823" x="3786188" y="4919663"/>
          <p14:tracePt t="103836" x="3794125" y="4919663"/>
          <p14:tracePt t="103846" x="3802063" y="4919663"/>
          <p14:tracePt t="103851" x="3810000" y="4919663"/>
          <p14:tracePt t="103867" x="3817938" y="4919663"/>
          <p14:tracePt t="103875" x="3833813" y="4919663"/>
          <p14:tracePt t="103881" x="3843338" y="4919663"/>
          <p14:tracePt t="103895" x="3851275" y="4919663"/>
          <p14:tracePt t="103898" x="3867150" y="4919663"/>
          <p14:tracePt t="103911" x="3875088" y="4919663"/>
          <p14:tracePt t="103921" x="3890963" y="4919663"/>
          <p14:tracePt t="103928" x="3898900" y="4919663"/>
          <p14:tracePt t="103934" x="3906838" y="4911725"/>
          <p14:tracePt t="103941" x="3914775" y="4911725"/>
          <p14:tracePt t="103951" x="3922713" y="4911725"/>
          <p14:tracePt t="103957" x="3930650" y="4903788"/>
          <p14:tracePt t="103964" x="3946525" y="4903788"/>
          <p14:tracePt t="103972" x="3954463" y="4903788"/>
          <p14:tracePt t="103980" x="3962400" y="4903788"/>
          <p14:tracePt t="103987" x="3978275" y="4903788"/>
          <p14:tracePt t="103996" x="4002088" y="4903788"/>
          <p14:tracePt t="104002" x="4010025" y="4903788"/>
          <p14:tracePt t="104011" x="4017963" y="4903788"/>
          <p14:tracePt t="104016" x="4025900" y="4903788"/>
          <p14:tracePt t="104031" x="4033838" y="4903788"/>
          <p14:tracePt t="104046" x="4041775" y="4903788"/>
          <p14:tracePt t="104054" x="4049713" y="4903788"/>
          <p14:tracePt t="104069" x="4057650" y="4903788"/>
          <p14:tracePt t="104084" x="4065588" y="4903788"/>
          <p14:tracePt t="104122" x="4073525" y="4903788"/>
          <p14:tracePt t="104420" x="4081463" y="4903788"/>
          <p14:tracePt t="104427" x="4105275" y="4903788"/>
          <p14:tracePt t="104435" x="4144963" y="4903788"/>
          <p14:tracePt t="104443" x="4184650" y="4911725"/>
          <p14:tracePt t="104450" x="4233863" y="4911725"/>
          <p14:tracePt t="104457" x="4289425" y="4919663"/>
          <p14:tracePt t="104465" x="4344988" y="4919663"/>
          <p14:tracePt t="104472" x="4416425" y="4919663"/>
          <p14:tracePt t="104481" x="4503738" y="4927600"/>
          <p14:tracePt t="104488" x="4592638" y="4927600"/>
          <p14:tracePt t="104496" x="4672013" y="4935538"/>
          <p14:tracePt t="104503" x="4751388" y="4935538"/>
          <p14:tracePt t="104513" x="4814888" y="4935538"/>
          <p14:tracePt t="104518" x="4886325" y="4943475"/>
          <p14:tracePt t="104526" x="4943475" y="4951413"/>
          <p14:tracePt t="104533" x="4999038" y="4959350"/>
          <p14:tracePt t="104541" x="5054600" y="4967288"/>
          <p14:tracePt t="104550" x="5110163" y="4967288"/>
          <p14:tracePt t="104555" x="5173663" y="4976813"/>
          <p14:tracePt t="104564" x="5229225" y="4984750"/>
          <p14:tracePt t="104571" x="5260975" y="4984750"/>
          <p14:tracePt t="104579" x="5300663" y="4984750"/>
          <p14:tracePt t="104586" x="5334000" y="4984750"/>
          <p14:tracePt t="104593" x="5373688" y="4992688"/>
          <p14:tracePt t="104601" x="5397500" y="4992688"/>
          <p14:tracePt t="104608" x="5429250" y="4992688"/>
          <p14:tracePt t="104616" x="5453063" y="4992688"/>
          <p14:tracePt t="104623" x="5476875" y="4992688"/>
          <p14:tracePt t="104631" x="5492750" y="4992688"/>
          <p14:tracePt t="104638" x="5508625" y="4992688"/>
          <p14:tracePt t="104647" x="5524500" y="4992688"/>
          <p14:tracePt t="104653" x="5532438" y="4992688"/>
          <p14:tracePt t="104663" x="5548313" y="4992688"/>
          <p14:tracePt t="104669" x="5564188" y="4992688"/>
          <p14:tracePt t="104677" x="5572125" y="4992688"/>
          <p14:tracePt t="104683" x="5580063" y="4992688"/>
          <p14:tracePt t="104691" x="5588000" y="4992688"/>
          <p14:tracePt t="104706" x="5595938" y="4992688"/>
          <p14:tracePt t="104715" x="5603875" y="4992688"/>
          <p14:tracePt t="104721" x="5611813" y="4992688"/>
          <p14:tracePt t="104729" x="5619750" y="4992688"/>
          <p14:tracePt t="104736" x="5627688" y="4992688"/>
          <p14:tracePt t="104744" x="5635625" y="4992688"/>
          <p14:tracePt t="104750" x="5643563" y="4992688"/>
          <p14:tracePt t="104758" x="5659438" y="4992688"/>
          <p14:tracePt t="104766" x="5684838" y="4992688"/>
          <p14:tracePt t="104773" x="5700713" y="4992688"/>
          <p14:tracePt t="104782" x="5724525" y="4992688"/>
          <p14:tracePt t="104788" x="5740400" y="4992688"/>
          <p14:tracePt t="104796" x="5764213" y="4992688"/>
          <p14:tracePt t="104803" x="5788025" y="4992688"/>
          <p14:tracePt t="104813" x="5803900" y="4992688"/>
          <p14:tracePt t="104818" x="5827713" y="4992688"/>
          <p14:tracePt t="104828" x="5843588" y="5000625"/>
          <p14:tracePt t="104833" x="5867400" y="5000625"/>
          <p14:tracePt t="104841" x="5891213" y="5000625"/>
          <p14:tracePt t="104849" x="5915025" y="5008563"/>
          <p14:tracePt t="104855" x="5938838" y="5008563"/>
          <p14:tracePt t="104864" x="5962650" y="5016500"/>
          <p14:tracePt t="104871" x="5994400" y="5016500"/>
          <p14:tracePt t="104878" x="6026150" y="5016500"/>
          <p14:tracePt t="104899" x="6083300" y="5016500"/>
          <p14:tracePt t="104902" x="6107113" y="5016500"/>
          <p14:tracePt t="104908" x="6138863" y="5016500"/>
          <p14:tracePt t="105320" x="6138863" y="5008563"/>
          <p14:tracePt t="105328" x="6170613" y="4992688"/>
          <p14:tracePt t="105335" x="6210300" y="4959350"/>
          <p14:tracePt t="105343" x="6234113" y="4943475"/>
          <p14:tracePt t="105351" x="6273800" y="4927600"/>
          <p14:tracePt t="105358" x="6297613" y="4903788"/>
          <p14:tracePt t="105365" x="6313488" y="4895850"/>
          <p14:tracePt t="105374" x="6321425" y="4879975"/>
          <p14:tracePt t="105380" x="6321425" y="4872038"/>
          <p14:tracePt t="105395" x="6321425" y="4864100"/>
          <p14:tracePt t="105410" x="6313488" y="4856163"/>
          <p14:tracePt t="105418" x="6305550" y="4856163"/>
          <p14:tracePt t="105425" x="6297613" y="4848225"/>
          <p14:tracePt t="105852" x="6305550" y="4848225"/>
          <p14:tracePt t="105859" x="6313488" y="4848225"/>
          <p14:tracePt t="105868" x="6313488" y="4856163"/>
          <p14:tracePt t="105883" x="6321425" y="4856163"/>
          <p14:tracePt t="105897" x="6329363" y="4856163"/>
          <p14:tracePt t="105898" x="6345238" y="4864100"/>
          <p14:tracePt t="105905" x="6361113" y="4864100"/>
          <p14:tracePt t="105913" x="6376988" y="4864100"/>
          <p14:tracePt t="105921" x="6410325" y="4864100"/>
          <p14:tracePt t="105929" x="6450013" y="4872038"/>
          <p14:tracePt t="105935" x="6481763" y="4872038"/>
          <p14:tracePt t="105944" x="6513513" y="4872038"/>
          <p14:tracePt t="105951" x="6553200" y="4872038"/>
          <p14:tracePt t="105958" x="6608763" y="4879975"/>
          <p14:tracePt t="105965" x="6672263" y="4879975"/>
          <p14:tracePt t="105972" x="6751638" y="4879975"/>
          <p14:tracePt t="105981" x="6824663" y="4879975"/>
          <p14:tracePt t="105988" x="6911975" y="4879975"/>
          <p14:tracePt t="105995" x="6991350" y="4879975"/>
          <p14:tracePt t="106003" x="7102475" y="4872038"/>
          <p14:tracePt t="106010" x="7199313" y="4872038"/>
          <p14:tracePt t="106017" x="7286625" y="4872038"/>
          <p14:tracePt t="106025" x="7389813" y="4864100"/>
          <p14:tracePt t="106033" x="7453313" y="4864100"/>
          <p14:tracePt t="106043" x="7526338" y="4864100"/>
          <p14:tracePt t="106048" x="7605713" y="4864100"/>
          <p14:tracePt t="106055" x="7661275" y="4864100"/>
          <p14:tracePt t="106063" x="7748588" y="4864100"/>
          <p14:tracePt t="106071" x="7788275" y="4864100"/>
          <p14:tracePt t="106078" x="7851775" y="4864100"/>
          <p14:tracePt t="106085" x="7916863" y="4864100"/>
          <p14:tracePt t="106094" x="7964488" y="4856163"/>
          <p14:tracePt t="106101" x="7996238" y="4856163"/>
          <p14:tracePt t="106108" x="8027988" y="4848225"/>
          <p14:tracePt t="106115" x="8051800" y="4848225"/>
          <p14:tracePt t="106123" x="8067675" y="4840288"/>
          <p14:tracePt t="106130" x="8075613" y="4840288"/>
          <p14:tracePt t="106362" x="8075613" y="4832350"/>
          <p14:tracePt t="106385" x="8075613" y="4824413"/>
          <p14:tracePt t="106400" x="8075613" y="4816475"/>
          <p14:tracePt t="106408" x="8075613" y="4808538"/>
          <p14:tracePt t="106415" x="8075613" y="4800600"/>
          <p14:tracePt t="106422" x="8075613" y="4784725"/>
          <p14:tracePt t="106468" x="8075613" y="4776788"/>
          <p14:tracePt t="106647" x="8083550" y="4768850"/>
          <p14:tracePt t="106654" x="8083550" y="4760913"/>
          <p14:tracePt t="106662" x="8091488" y="4752975"/>
          <p14:tracePt t="106680" x="8107363" y="4745038"/>
          <p14:tracePt t="106685" x="8115300" y="4729163"/>
          <p14:tracePt t="106693" x="8123238" y="4721225"/>
          <p14:tracePt t="106701" x="8147050" y="4713288"/>
          <p14:tracePt t="106708" x="8154988" y="4705350"/>
          <p14:tracePt t="106717" x="8170863" y="4689475"/>
          <p14:tracePt t="106723" x="8194675" y="4681538"/>
          <p14:tracePt t="106730" x="8202613" y="4681538"/>
          <p14:tracePt t="106738" x="8218488" y="4673600"/>
          <p14:tracePt t="106746" x="8235950" y="4673600"/>
          <p14:tracePt t="106754" x="8251825" y="4665663"/>
          <p14:tracePt t="106760" x="8259763" y="4665663"/>
          <p14:tracePt t="106768" x="8267700" y="4665663"/>
          <p14:tracePt t="106777" x="8275638" y="4657725"/>
          <p14:tracePt t="106783" x="8283575" y="4657725"/>
          <p14:tracePt t="107345" x="8291513" y="4657725"/>
          <p14:tracePt t="107359" x="8307388" y="4657725"/>
          <p14:tracePt t="107367" x="8331200" y="4657725"/>
          <p14:tracePt t="107375" x="8362950" y="4657725"/>
          <p14:tracePt t="107382" x="8386763" y="4665663"/>
          <p14:tracePt t="107390" x="8426450" y="4681538"/>
          <p14:tracePt t="107398" x="8466138" y="4681538"/>
          <p14:tracePt t="107405" x="8513763" y="4697413"/>
          <p14:tracePt t="107413" x="8545513" y="4697413"/>
          <p14:tracePt t="107421" x="8593138" y="4705350"/>
          <p14:tracePt t="107428" x="8626475" y="4705350"/>
          <p14:tracePt t="107436" x="8642350" y="4705350"/>
          <p14:tracePt t="107443" x="8666163" y="4705350"/>
          <p14:tracePt t="107452" x="8689975" y="4705350"/>
          <p14:tracePt t="107458" x="8697913" y="4705350"/>
          <p14:tracePt t="107644" x="8682038" y="4689475"/>
          <p14:tracePt t="107653" x="8666163" y="4681538"/>
          <p14:tracePt t="107665" x="8626475" y="4665663"/>
          <p14:tracePt t="107669" x="8569325" y="4649788"/>
          <p14:tracePt t="107675" x="8505825" y="4641850"/>
          <p14:tracePt t="107682" x="8466138" y="4633913"/>
          <p14:tracePt t="107689" x="8418513" y="4624388"/>
          <p14:tracePt t="107697" x="8378825" y="4624388"/>
          <p14:tracePt t="107704" x="8355013" y="4624388"/>
          <p14:tracePt t="107712" x="8339138" y="4624388"/>
          <p14:tracePt t="107937" x="8347075" y="4624388"/>
          <p14:tracePt t="107945" x="8355013" y="4624388"/>
          <p14:tracePt t="107961" x="8362950" y="4624388"/>
          <p14:tracePt t="112014" x="8347075" y="4624388"/>
          <p14:tracePt t="112015" x="8323263" y="4633913"/>
          <p14:tracePt t="112017" x="8299450" y="4649788"/>
          <p14:tracePt t="112018" x="8291513" y="4649788"/>
          <p14:tracePt t="112019" x="8275638" y="4649788"/>
          <p14:tracePt t="112032" x="8091488" y="4713288"/>
          <p14:tracePt t="112040" x="8067675" y="4721225"/>
          <p14:tracePt t="112048" x="8035925" y="4729163"/>
          <p14:tracePt t="112055" x="8012113" y="4729163"/>
          <p14:tracePt t="112064" x="7996238" y="4729163"/>
          <p14:tracePt t="112071" x="7980363" y="4729163"/>
          <p14:tracePt t="112078" x="7964488" y="4729163"/>
          <p14:tracePt t="112085" x="7948613" y="4729163"/>
          <p14:tracePt t="112093" x="7932738" y="4729163"/>
          <p14:tracePt t="112101" x="7916863" y="4729163"/>
          <p14:tracePt t="112108" x="7893050" y="4729163"/>
          <p14:tracePt t="112116" x="7877175" y="4729163"/>
          <p14:tracePt t="112123" x="7859713" y="4713288"/>
          <p14:tracePt t="112132" x="7851775" y="4713288"/>
          <p14:tracePt t="112138" x="7835900" y="4705350"/>
          <p14:tracePt t="112146" x="7827963" y="4697413"/>
          <p14:tracePt t="112153" x="7812088" y="4697413"/>
          <p14:tracePt t="112162" x="7804150" y="4689475"/>
          <p14:tracePt t="112168" x="7796213" y="4689475"/>
          <p14:tracePt t="112175" x="7788275" y="4681538"/>
          <p14:tracePt t="112191" x="7772400" y="4681538"/>
          <p14:tracePt t="112198" x="7764463" y="4673600"/>
          <p14:tracePt t="112205" x="7756525" y="4665663"/>
          <p14:tracePt t="112213" x="7748588" y="4657725"/>
          <p14:tracePt t="112221" x="7740650" y="4657725"/>
          <p14:tracePt t="112235" x="7740650" y="4649788"/>
          <p14:tracePt t="112243" x="7732713" y="4649788"/>
          <p14:tracePt t="112251" x="7732713" y="4641850"/>
          <p14:tracePt t="112265" x="7732713" y="4633913"/>
          <p14:tracePt t="112273" x="7724775" y="4624388"/>
          <p14:tracePt t="112281" x="7724775" y="4616450"/>
          <p14:tracePt t="112288" x="7716838" y="4600575"/>
          <p14:tracePt t="112303" x="7708900" y="4584700"/>
          <p14:tracePt t="112312" x="7708900" y="4576763"/>
          <p14:tracePt t="112318" x="7708900" y="4560888"/>
          <p14:tracePt t="112326" x="7708900" y="4552950"/>
          <p14:tracePt t="112333" x="7708900" y="4545013"/>
          <p14:tracePt t="112341" x="7708900" y="4529138"/>
          <p14:tracePt t="112348" x="7708900" y="4513263"/>
          <p14:tracePt t="112355" x="7708900" y="4489450"/>
          <p14:tracePt t="112364" x="7708900" y="4481513"/>
          <p14:tracePt t="112371" x="7716838" y="4457700"/>
          <p14:tracePt t="112378" x="7716838" y="4449763"/>
          <p14:tracePt t="112386" x="7724775" y="4425950"/>
          <p14:tracePt t="112393" x="7724775" y="4418013"/>
          <p14:tracePt t="112401" x="7732713" y="4410075"/>
          <p14:tracePt t="112408" x="7732713" y="4402138"/>
          <p14:tracePt t="112415" x="7732713" y="4394200"/>
          <p14:tracePt t="112438" x="7732713" y="4386263"/>
          <p14:tracePt t="112483" x="7732713" y="4378325"/>
          <p14:tracePt t="112543" x="7732713" y="4370388"/>
          <p14:tracePt t="112565" x="7732713" y="4362450"/>
          <p14:tracePt t="112588" x="7732713" y="4354513"/>
          <p14:tracePt t="112613" x="7732713" y="4346575"/>
          <p14:tracePt t="112633" x="7724775" y="4346575"/>
          <p14:tracePt t="112648" x="7716838" y="4346575"/>
          <p14:tracePt t="112663" x="7708900" y="4346575"/>
          <p14:tracePt t="112671" x="7700963" y="4346575"/>
          <p14:tracePt t="112678" x="7685088" y="4346575"/>
          <p14:tracePt t="112685" x="7677150" y="4346575"/>
          <p14:tracePt t="112693" x="7661275" y="4346575"/>
          <p14:tracePt t="112701" x="7645400" y="4346575"/>
          <p14:tracePt t="112708" x="7637463" y="4346575"/>
          <p14:tracePt t="112715" x="7621588" y="4346575"/>
          <p14:tracePt t="112723" x="7613650" y="4354513"/>
          <p14:tracePt t="112731" x="7581900" y="4362450"/>
          <p14:tracePt t="112738" x="7566025" y="4362450"/>
          <p14:tracePt t="112747" x="7550150" y="4370388"/>
          <p14:tracePt t="112753" x="7534275" y="4378325"/>
          <p14:tracePt t="112763" x="7526338" y="4378325"/>
          <p14:tracePt t="112768" x="7510463" y="4386263"/>
          <p14:tracePt t="112776" x="7510463" y="4394200"/>
          <p14:tracePt t="112783" x="7502525" y="4394200"/>
          <p14:tracePt t="112791" x="7493000" y="4394200"/>
          <p14:tracePt t="112798" x="7493000" y="4402138"/>
          <p14:tracePt t="112835" x="7493000" y="4410075"/>
          <p14:tracePt t="112844" x="7493000" y="4418013"/>
          <p14:tracePt t="112851" x="7493000" y="4425950"/>
          <p14:tracePt t="112859" x="7493000" y="4433888"/>
          <p14:tracePt t="112866" x="7493000" y="4441825"/>
          <p14:tracePt t="112874" x="7493000" y="4457700"/>
          <p14:tracePt t="112884" x="7502525" y="4465638"/>
          <p14:tracePt t="112888" x="7510463" y="4481513"/>
          <p14:tracePt t="112897" x="7510463" y="4489450"/>
          <p14:tracePt t="112903" x="7518400" y="4505325"/>
          <p14:tracePt t="112918" x="7534275" y="4521200"/>
          <p14:tracePt t="112933" x="7542213" y="4529138"/>
          <p14:tracePt t="112941" x="7550150" y="4537075"/>
          <p14:tracePt t="112949" x="7566025" y="4545013"/>
          <p14:tracePt t="112956" x="7573963" y="4545013"/>
          <p14:tracePt t="112965" x="7581900" y="4552950"/>
          <p14:tracePt t="112971" x="7597775" y="4568825"/>
          <p14:tracePt t="112979" x="7605713" y="4568825"/>
          <p14:tracePt t="112987" x="7613650" y="4568825"/>
          <p14:tracePt t="112994" x="7621588" y="4568825"/>
          <p14:tracePt t="113001" x="7629525" y="4576763"/>
          <p14:tracePt t="113009" x="7637463" y="4576763"/>
          <p14:tracePt t="113024" x="7653338" y="4584700"/>
          <p14:tracePt t="113032" x="7661275" y="4584700"/>
          <p14:tracePt t="113039" x="7677150" y="4584700"/>
          <p14:tracePt t="113047" x="7693025" y="4584700"/>
          <p14:tracePt t="113053" x="7708900" y="4584700"/>
          <p14:tracePt t="113064" x="7724775" y="4584700"/>
          <p14:tracePt t="113068" x="7748588" y="4584700"/>
          <p14:tracePt t="113077" x="7772400" y="4584700"/>
          <p14:tracePt t="113084" x="7780338" y="4584700"/>
          <p14:tracePt t="113092" x="7796213" y="4584700"/>
          <p14:tracePt t="113100" x="7812088" y="4568825"/>
          <p14:tracePt t="113106" x="7827963" y="4568825"/>
          <p14:tracePt t="113114" x="7843838" y="4560888"/>
          <p14:tracePt t="113121" x="7851775" y="4552950"/>
          <p14:tracePt t="113128" x="7869238" y="4545013"/>
          <p14:tracePt t="113139" x="7869238" y="4537075"/>
          <p14:tracePt t="113151" x="7869238" y="4529138"/>
          <p14:tracePt t="113158" x="7869238" y="4521200"/>
          <p14:tracePt t="113166" x="7869238" y="4513263"/>
          <p14:tracePt t="113182" x="7869238" y="4505325"/>
          <p14:tracePt t="113188" x="7869238" y="4497388"/>
          <p14:tracePt t="113204" x="7869238" y="4489450"/>
          <p14:tracePt t="113233" x="7869238" y="4481513"/>
          <p14:tracePt t="113249" x="7869238" y="4465638"/>
          <p14:tracePt t="113256" x="7859713" y="4465638"/>
          <p14:tracePt t="113265" x="7851775" y="4457700"/>
          <p14:tracePt t="113279" x="7835900" y="4449763"/>
          <p14:tracePt t="113295" x="7827963" y="4441825"/>
          <p14:tracePt t="113301" x="7820025" y="4433888"/>
          <p14:tracePt t="113309" x="7812088" y="4433888"/>
          <p14:tracePt t="113316" x="7804150" y="4433888"/>
          <p14:tracePt t="113326" x="7804150" y="4425950"/>
          <p14:tracePt t="113332" x="7796213" y="4425950"/>
          <p14:tracePt t="113338" x="7788275" y="4425950"/>
          <p14:tracePt t="113353" x="7780338" y="4425950"/>
          <p14:tracePt t="113363" x="7772400" y="4425950"/>
          <p14:tracePt t="113376" x="7764463" y="4425950"/>
          <p14:tracePt t="113383" x="7756525" y="4425950"/>
          <p14:tracePt t="113391" x="7748588" y="4425950"/>
          <p14:tracePt t="113406" x="7740650" y="4425950"/>
          <p14:tracePt t="113414" x="7732713" y="4425950"/>
          <p14:tracePt t="113421" x="7724775" y="4425950"/>
          <p14:tracePt t="113428" x="7700963" y="4425950"/>
          <p14:tracePt t="113436" x="7685088" y="4425950"/>
          <p14:tracePt t="113444" x="7669213" y="4433888"/>
          <p14:tracePt t="113451" x="7653338" y="4433888"/>
          <p14:tracePt t="113459" x="7645400" y="4433888"/>
          <p14:tracePt t="113466" x="7637463" y="4433888"/>
          <p14:tracePt t="113473" x="7629525" y="4433888"/>
          <p14:tracePt t="113482" x="7613650" y="4441825"/>
          <p14:tracePt t="113497" x="7605713" y="4441825"/>
          <p14:tracePt t="113503" x="7605713" y="4449763"/>
          <p14:tracePt t="113514" x="7597775" y="4449763"/>
          <p14:tracePt t="113518" x="7597775" y="4457700"/>
          <p14:tracePt t="113533" x="7589838" y="4457700"/>
          <p14:tracePt t="113542" x="7589838" y="4465638"/>
          <p14:tracePt t="113548" x="7581900" y="4473575"/>
          <p14:tracePt t="113556" x="7581900" y="4481513"/>
          <p14:tracePt t="113564" x="7581900" y="4489450"/>
          <p14:tracePt t="113573" x="7581900" y="4505325"/>
          <p14:tracePt t="113579" x="7581900" y="4513263"/>
          <p14:tracePt t="113586" x="7581900" y="4521200"/>
          <p14:tracePt t="113594" x="7581900" y="4537075"/>
          <p14:tracePt t="113601" x="7581900" y="4545013"/>
          <p14:tracePt t="113616" x="7581900" y="4552950"/>
          <p14:tracePt t="113624" x="7581900" y="4560888"/>
          <p14:tracePt t="113632" x="7581900" y="4576763"/>
          <p14:tracePt t="113638" x="7581900" y="4584700"/>
          <p14:tracePt t="113653" x="7589838" y="4592638"/>
          <p14:tracePt t="113662" x="7589838" y="4600575"/>
          <p14:tracePt t="120654" x="7597775" y="4600575"/>
          <p14:tracePt t="120655" x="7756525" y="4600575"/>
          <p14:tracePt t="120656" x="7877175" y="4600575"/>
          <p14:tracePt t="120658" x="7932738" y="4600575"/>
          <p14:tracePt t="120659" x="8004175" y="4600575"/>
          <p14:tracePt t="120660" x="8035925" y="4600575"/>
          <p14:tracePt t="120673" x="8154988" y="4600575"/>
          <p14:tracePt t="120868" x="8170863" y="4600575"/>
          <p14:tracePt t="120876" x="8186738" y="4600575"/>
          <p14:tracePt t="120884" x="8194675" y="4600575"/>
          <p14:tracePt t="120903" x="8226425" y="4600575"/>
          <p14:tracePt t="120906" x="8251825" y="4592638"/>
          <p14:tracePt t="120913" x="8267700" y="4592638"/>
          <p14:tracePt t="120921" x="8283575" y="4584700"/>
          <p14:tracePt t="120929" x="8299450" y="4584700"/>
          <p14:tracePt t="120943" x="8315325" y="4576763"/>
          <p14:tracePt t="120959" x="8331200" y="4568825"/>
          <p14:tracePt t="120967" x="8331200" y="4560888"/>
          <p14:tracePt t="120975" x="8347075" y="4545013"/>
          <p14:tracePt t="120981" x="8347075" y="4537075"/>
          <p14:tracePt t="120988" x="8362950" y="4521200"/>
          <p14:tracePt t="120996" x="8362950" y="4513263"/>
          <p14:tracePt t="121003" x="8370888" y="4497388"/>
          <p14:tracePt t="121012" x="8370888" y="4481513"/>
          <p14:tracePt t="121019" x="8378825" y="4457700"/>
          <p14:tracePt t="121026" x="8386763" y="4441825"/>
          <p14:tracePt t="121033" x="8386763" y="4425950"/>
          <p14:tracePt t="121041" x="8394700" y="4418013"/>
          <p14:tracePt t="121051" x="8402638" y="4394200"/>
          <p14:tracePt t="121056" x="8410575" y="4378325"/>
          <p14:tracePt t="121064" x="8410575" y="4370388"/>
          <p14:tracePt t="121072" x="8410575" y="4354513"/>
          <p14:tracePt t="121079" x="8410575" y="4338638"/>
          <p14:tracePt t="121088" x="8410575" y="4322763"/>
          <p14:tracePt t="121093" x="8410575" y="4314825"/>
          <p14:tracePt t="121102" x="8410575" y="4306888"/>
          <p14:tracePt t="121109" x="8410575" y="4298950"/>
          <p14:tracePt t="121117" x="8410575" y="4291013"/>
          <p14:tracePt t="121124" x="8410575" y="4281488"/>
          <p14:tracePt t="121132" x="8410575" y="4273550"/>
          <p14:tracePt t="121139" x="8402638" y="4273550"/>
          <p14:tracePt t="121146" x="8402638" y="4265613"/>
          <p14:tracePt t="121154" x="8394700" y="4257675"/>
          <p14:tracePt t="121176" x="8386763" y="4257675"/>
          <p14:tracePt t="121184" x="8386763" y="4249738"/>
          <p14:tracePt t="121191" x="8378825" y="4249738"/>
          <p14:tracePt t="121202" x="8370888" y="4249738"/>
          <p14:tracePt t="121221" x="8362950" y="4249738"/>
          <p14:tracePt t="121237" x="8355013" y="4249738"/>
          <p14:tracePt t="121252" x="8347075" y="4249738"/>
          <p14:tracePt t="121259" x="8339138" y="4249738"/>
          <p14:tracePt t="121267" x="8323263" y="4249738"/>
          <p14:tracePt t="121274" x="8315325" y="4257675"/>
          <p14:tracePt t="121281" x="8307388" y="4257675"/>
          <p14:tracePt t="121289" x="8299450" y="4257675"/>
          <p14:tracePt t="121296" x="8275638" y="4265613"/>
          <p14:tracePt t="121303" x="8267700" y="4273550"/>
          <p14:tracePt t="121312" x="8259763" y="4273550"/>
          <p14:tracePt t="121319" x="8243888" y="4273550"/>
          <p14:tracePt t="121326" x="8226425" y="4281488"/>
          <p14:tracePt t="121334" x="8218488" y="4291013"/>
          <p14:tracePt t="121341" x="8202613" y="4291013"/>
          <p14:tracePt t="121349" x="8186738" y="4298950"/>
          <p14:tracePt t="121356" x="8178800" y="4298950"/>
          <p14:tracePt t="121363" x="8170863" y="4306888"/>
          <p14:tracePt t="121371" x="8162925" y="4306888"/>
          <p14:tracePt t="121379" x="8154988" y="4306888"/>
          <p14:tracePt t="121394" x="8154988" y="4314825"/>
          <p14:tracePt t="121409" x="8147050" y="4314825"/>
          <p14:tracePt t="121417" x="8147050" y="4322763"/>
          <p14:tracePt t="121439" x="8147050" y="4330700"/>
          <p14:tracePt t="121446" x="8139113" y="4330700"/>
          <p14:tracePt t="121453" x="8139113" y="4338638"/>
          <p14:tracePt t="121461" x="8131175" y="4362450"/>
          <p14:tracePt t="121469" x="8131175" y="4378325"/>
          <p14:tracePt t="121476" x="8123238" y="4386263"/>
          <p14:tracePt t="121484" x="8115300" y="4410075"/>
          <p14:tracePt t="121492" x="8107363" y="4433888"/>
          <p14:tracePt t="121499" x="8099425" y="4441825"/>
          <p14:tracePt t="121506" x="8099425" y="4449763"/>
          <p14:tracePt t="121514" x="8099425" y="4465638"/>
          <p14:tracePt t="121521" x="8099425" y="4481513"/>
          <p14:tracePt t="121529" x="8099425" y="4489450"/>
          <p14:tracePt t="121536" x="8099425" y="4497388"/>
          <p14:tracePt t="121544" x="8099425" y="4513263"/>
          <p14:tracePt t="121552" x="8099425" y="4521200"/>
          <p14:tracePt t="121559" x="8099425" y="4537075"/>
          <p14:tracePt t="121567" x="8099425" y="4545013"/>
          <p14:tracePt t="121574" x="8107363" y="4552950"/>
          <p14:tracePt t="121582" x="8115300" y="4560888"/>
          <p14:tracePt t="121590" x="8115300" y="4568825"/>
          <p14:tracePt t="121596" x="8131175" y="4576763"/>
          <p14:tracePt t="121603" x="8139113" y="4592638"/>
          <p14:tracePt t="121611" x="8147050" y="4592638"/>
          <p14:tracePt t="121619" x="8162925" y="4600575"/>
          <p14:tracePt t="121626" x="8170863" y="4608513"/>
          <p14:tracePt t="121633" x="8178800" y="4616450"/>
          <p14:tracePt t="121641" x="8202613" y="4616450"/>
          <p14:tracePt t="121650" x="8210550" y="4624388"/>
          <p14:tracePt t="121656" x="8226425" y="4633913"/>
          <p14:tracePt t="121664" x="8243888" y="4641850"/>
          <p14:tracePt t="121671" x="8259763" y="4641850"/>
          <p14:tracePt t="121678" x="8275638" y="4649788"/>
          <p14:tracePt t="121686" x="8291513" y="4657725"/>
          <p14:tracePt t="121693" x="8299450" y="4657725"/>
          <p14:tracePt t="121702" x="8323263" y="4657725"/>
          <p14:tracePt t="121709" x="8339138" y="4665663"/>
          <p14:tracePt t="121716" x="8347075" y="4665663"/>
          <p14:tracePt t="121723" x="8362950" y="4673600"/>
          <p14:tracePt t="121733" x="8370888" y="4673600"/>
          <p14:tracePt t="121739" x="8386763" y="4673600"/>
          <p14:tracePt t="121746" x="8394700" y="4673600"/>
          <p14:tracePt t="121753" x="8410575" y="4673600"/>
          <p14:tracePt t="121761" x="8426450" y="4673600"/>
          <p14:tracePt t="121769" x="8442325" y="4673600"/>
          <p14:tracePt t="121776" x="8450263" y="4673600"/>
          <p14:tracePt t="121784" x="8458200" y="4673600"/>
          <p14:tracePt t="121792" x="8474075" y="4673600"/>
          <p14:tracePt t="121799" x="8482013" y="4657725"/>
          <p14:tracePt t="121807" x="8505825" y="4649788"/>
          <p14:tracePt t="121813" x="8521700" y="4641850"/>
          <p14:tracePt t="121822" x="8537575" y="4624388"/>
          <p14:tracePt t="121829" x="8553450" y="4616450"/>
          <p14:tracePt t="121837" x="8561388" y="4608513"/>
          <p14:tracePt t="121843" x="8577263" y="4600575"/>
          <p14:tracePt t="121853" x="8585200" y="4584700"/>
          <p14:tracePt t="121859" x="8593138" y="4584700"/>
          <p14:tracePt t="121867" x="8602663" y="4576763"/>
          <p14:tracePt t="121873" x="8602663" y="4568825"/>
          <p14:tracePt t="121881" x="8610600" y="4560888"/>
          <p14:tracePt t="121901" x="8610600" y="4552950"/>
          <p14:tracePt t="121905" x="8610600" y="4545013"/>
          <p14:tracePt t="121911" x="8618538" y="4537075"/>
          <p14:tracePt t="121920" x="8618538" y="4521200"/>
          <p14:tracePt t="121933" x="8618538" y="4497388"/>
          <p14:tracePt t="121941" x="8618538" y="4481513"/>
          <p14:tracePt t="121950" x="8618538" y="4465638"/>
          <p14:tracePt t="121956" x="8618538" y="4441825"/>
          <p14:tracePt t="121964" x="8610600" y="4418013"/>
          <p14:tracePt t="121972" x="8610600" y="4402138"/>
          <p14:tracePt t="121979" x="8610600" y="4394200"/>
          <p14:tracePt t="121987" x="8602663" y="4394200"/>
          <p14:tracePt t="121994" x="8593138" y="4378325"/>
          <p14:tracePt t="122017" x="8585200" y="4370388"/>
          <p14:tracePt t="122032" x="8577263" y="4370388"/>
          <p14:tracePt t="122054" x="8561388" y="4370388"/>
          <p14:tracePt t="122061" x="8545513" y="4370388"/>
          <p14:tracePt t="122071" x="8537575" y="4370388"/>
          <p14:tracePt t="122076" x="8521700" y="4370388"/>
          <p14:tracePt t="122085" x="8497888" y="4370388"/>
          <p14:tracePt t="122092" x="8482013" y="4370388"/>
          <p14:tracePt t="122100" x="8450263" y="4370388"/>
          <p14:tracePt t="122107" x="8434388" y="4370388"/>
          <p14:tracePt t="122115" x="8410575" y="4370388"/>
          <p14:tracePt t="122121" x="8378825" y="4370388"/>
          <p14:tracePt t="122129" x="8362950" y="4370388"/>
          <p14:tracePt t="122138" x="8331200" y="4370388"/>
          <p14:tracePt t="122144" x="8299450" y="4370388"/>
          <p14:tracePt t="122153" x="8267700" y="4370388"/>
          <p14:tracePt t="122159" x="8226425" y="4378325"/>
          <p14:tracePt t="122167" x="8210550" y="4378325"/>
          <p14:tracePt t="122174" x="8186738" y="4378325"/>
          <p14:tracePt t="122183" x="8162925" y="4386263"/>
          <p14:tracePt t="122189" x="8147050" y="4386263"/>
          <p14:tracePt t="122197" x="8139113" y="4386263"/>
          <p14:tracePt t="122204" x="8131175" y="4386263"/>
          <p14:tracePt t="122211" x="8123238" y="4394200"/>
          <p14:tracePt t="122220" x="8115300" y="4394200"/>
          <p14:tracePt t="122227" x="8107363" y="4402138"/>
          <p14:tracePt t="122241" x="8099425" y="4410075"/>
          <p14:tracePt t="122250" x="8091488" y="4410075"/>
          <p14:tracePt t="122257" x="8091488" y="4418013"/>
          <p14:tracePt t="122264" x="8083550" y="4425950"/>
          <p14:tracePt t="122271" x="8083550" y="4441825"/>
          <p14:tracePt t="122279" x="8083550" y="4449763"/>
          <p14:tracePt t="122287" x="8075613" y="4465638"/>
          <p14:tracePt t="122294" x="8075613" y="4481513"/>
          <p14:tracePt t="122303" x="8075613" y="4497388"/>
          <p14:tracePt t="122309" x="8075613" y="4521200"/>
          <p14:tracePt t="122319" x="8075613" y="4537075"/>
          <p14:tracePt t="122324" x="8075613" y="4552950"/>
          <p14:tracePt t="122333" x="8075613" y="4568825"/>
          <p14:tracePt t="122347" x="8075613" y="4584700"/>
          <p14:tracePt t="122355" x="8075613" y="4608513"/>
          <p14:tracePt t="122362" x="8083550" y="4608513"/>
          <p14:tracePt t="122369" x="8091488" y="4624388"/>
          <p14:tracePt t="122377" x="8107363" y="4633913"/>
          <p14:tracePt t="122387" x="8123238" y="4641850"/>
          <p14:tracePt t="122392" x="8139113" y="4657725"/>
          <p14:tracePt t="122400" x="8147050" y="4665663"/>
          <p14:tracePt t="122406" x="8170863" y="4665663"/>
          <p14:tracePt t="122414" x="8186738" y="4673600"/>
          <p14:tracePt t="122421" x="8210550" y="4673600"/>
          <p14:tracePt t="122430" x="8226425" y="4681538"/>
          <p14:tracePt t="122437" x="8251825" y="4681538"/>
          <p14:tracePt t="122444" x="8275638" y="4681538"/>
          <p14:tracePt t="122452" x="8299450" y="4681538"/>
          <p14:tracePt t="122459" x="8323263" y="4681538"/>
          <p14:tracePt t="122468" x="8339138" y="4681538"/>
          <p14:tracePt t="122474" x="8402638" y="4681538"/>
          <p14:tracePt t="122484" x="8426450" y="4681538"/>
          <p14:tracePt t="122489" x="8450263" y="4673600"/>
          <p14:tracePt t="122497" x="8482013" y="4657725"/>
          <p14:tracePt t="122504" x="8513763" y="4649788"/>
          <p14:tracePt t="122512" x="8537575" y="4633913"/>
          <p14:tracePt t="122520" x="8545513" y="4616450"/>
          <p14:tracePt t="122527" x="8553450" y="4608513"/>
          <p14:tracePt t="122543" x="8553450" y="4600575"/>
          <p14:tracePt t="122550" x="8561388" y="4592638"/>
          <p14:tracePt t="122557" x="8569325" y="4576763"/>
          <p14:tracePt t="122564" x="8569325" y="4568825"/>
          <p14:tracePt t="122571" x="8569325" y="4560888"/>
          <p14:tracePt t="122581" x="8569325" y="4552950"/>
          <p14:tracePt t="122587" x="8569325" y="4545013"/>
          <p14:tracePt t="122594" x="8569325" y="4537075"/>
          <p14:tracePt t="122602" x="8569325" y="4521200"/>
          <p14:tracePt t="122609" x="8561388" y="4513263"/>
          <p14:tracePt t="122617" x="8561388" y="4497388"/>
          <p14:tracePt t="122624" x="8553450" y="4481513"/>
          <p14:tracePt t="122633" x="8545513" y="4473575"/>
          <p14:tracePt t="122639" x="8537575" y="4465638"/>
          <p14:tracePt t="122647" x="8529638" y="4465638"/>
          <p14:tracePt t="122655" x="8521700" y="4457700"/>
          <p14:tracePt t="122661" x="8513763" y="4457700"/>
          <p14:tracePt t="122670" x="8497888" y="4449763"/>
          <p14:tracePt t="122676" x="8489950" y="4441825"/>
          <p14:tracePt t="122685" x="8474075" y="4441825"/>
          <p14:tracePt t="122701" x="8466138" y="4441825"/>
          <p14:tracePt t="122707" x="8442325" y="4433888"/>
          <p14:tracePt t="122715" x="8426450" y="4433888"/>
          <p14:tracePt t="122722" x="8410575" y="4433888"/>
          <p14:tracePt t="122734" x="8402638" y="4433888"/>
          <p14:tracePt t="122737" x="8386763" y="4433888"/>
          <p14:tracePt t="122744" x="8370888" y="4433888"/>
          <p14:tracePt t="122753" x="8355013" y="4433888"/>
          <p14:tracePt t="122759" x="8339138" y="4433888"/>
          <p14:tracePt t="122767" x="8331200" y="4433888"/>
          <p14:tracePt t="122774" x="8307388" y="4433888"/>
          <p14:tracePt t="122783" x="8299450" y="4433888"/>
          <p14:tracePt t="122789" x="8283575" y="4433888"/>
          <p14:tracePt t="122805" x="8275638" y="4433888"/>
          <p14:tracePt t="122812" x="8251825" y="4433888"/>
          <p14:tracePt t="122820" x="8243888" y="4433888"/>
          <p14:tracePt t="122826" x="8235950" y="4433888"/>
          <p14:tracePt t="122835" x="8226425" y="4433888"/>
          <p14:tracePt t="122843" x="8210550" y="4433888"/>
          <p14:tracePt t="122850" x="8202613" y="4441825"/>
          <p14:tracePt t="122856" x="8194675" y="4441825"/>
          <p14:tracePt t="122864" x="8178800" y="4441825"/>
          <p14:tracePt t="122879" x="8162925" y="4449763"/>
          <p14:tracePt t="122887" x="8154988" y="4457700"/>
          <p14:tracePt t="122903" x="8139113" y="4465638"/>
          <p14:tracePt t="122909" x="8139113" y="4481513"/>
          <p14:tracePt t="122918" x="8139113" y="4497388"/>
          <p14:tracePt t="122924" x="8139113" y="4513263"/>
          <p14:tracePt t="122933" x="8139113" y="4521200"/>
          <p14:tracePt t="122939" x="8139113" y="4537075"/>
          <p14:tracePt t="122948" x="8139113" y="4545013"/>
          <p14:tracePt t="122962" x="8139113" y="4560888"/>
          <p14:tracePt t="122976" x="8154988" y="4576763"/>
          <p14:tracePt t="122985" x="8162925" y="4584700"/>
          <p14:tracePt t="122992" x="8170863" y="4592638"/>
          <p14:tracePt t="123000" x="8186738" y="4592638"/>
          <p14:tracePt t="123007" x="8194675" y="4600575"/>
          <p14:tracePt t="123015" x="8202613" y="4608513"/>
          <p14:tracePt t="123022" x="8226425" y="4608513"/>
          <p14:tracePt t="123029" x="8243888" y="4608513"/>
          <p14:tracePt t="123036" x="8259763" y="4608513"/>
          <p14:tracePt t="123044" x="8283575" y="4608513"/>
          <p14:tracePt t="123052" x="8307388" y="4608513"/>
          <p14:tracePt t="123059" x="8323263" y="4608513"/>
          <p14:tracePt t="123067" x="8355013" y="4608513"/>
          <p14:tracePt t="123074" x="8370888" y="4608513"/>
          <p14:tracePt t="123083" x="8394700" y="4608513"/>
          <p14:tracePt t="123089" x="8410575" y="4600575"/>
          <p14:tracePt t="123098" x="8434388" y="4592638"/>
          <p14:tracePt t="123105" x="8450263" y="4584700"/>
          <p14:tracePt t="123112" x="8450263" y="4576763"/>
          <p14:tracePt t="123119" x="8466138" y="4568825"/>
          <p14:tracePt t="123127" x="8466138" y="4560888"/>
          <p14:tracePt t="123135" x="8482013" y="4552950"/>
          <p14:tracePt t="123153" x="8482013" y="4545013"/>
          <p14:tracePt t="123194" x="8482013" y="4537075"/>
          <p14:tracePt t="123236" x="8474075" y="4537075"/>
          <p14:tracePt t="123255" x="8466138" y="4537075"/>
          <p14:tracePt t="123271" x="8458200" y="4537075"/>
          <p14:tracePt t="123278" x="8450263" y="4545013"/>
          <p14:tracePt t="123286" x="8442325" y="4545013"/>
          <p14:tracePt t="123292" x="8434388" y="4552950"/>
          <p14:tracePt t="123301" x="8426450" y="4552950"/>
          <p14:tracePt t="123307" x="8418513" y="4568825"/>
          <p14:tracePt t="123315" x="8410575" y="4568825"/>
          <p14:tracePt t="123322" x="8402638" y="4568825"/>
          <p14:tracePt t="123330" x="8394700" y="4584700"/>
          <p14:tracePt t="123339" x="8386763" y="4584700"/>
          <p14:tracePt t="123354" x="8370888" y="4600575"/>
          <p14:tracePt t="123368" x="8355013" y="4608513"/>
          <p14:tracePt t="123384" x="8347075" y="4616450"/>
          <p14:tracePt t="123390" x="8339138" y="4624388"/>
          <p14:tracePt t="123398" x="8331200" y="4624388"/>
          <p14:tracePt t="123413" x="8323263" y="4633913"/>
          <p14:tracePt t="123427" x="8315325" y="4641850"/>
          <p14:tracePt t="123435" x="8307388" y="4649788"/>
          <p14:tracePt t="123443" x="8299450" y="4649788"/>
          <p14:tracePt t="123451" x="8291513" y="4649788"/>
          <p14:tracePt t="123457" x="8291513" y="4657725"/>
          <p14:tracePt t="123468" x="8275638" y="4657725"/>
          <p14:tracePt t="123472" x="8275638" y="4665663"/>
          <p14:tracePt t="124288" x="8283575" y="4665663"/>
          <p14:tracePt t="124296" x="8291513" y="4665663"/>
          <p14:tracePt t="124310" x="8299450" y="4665663"/>
          <p14:tracePt t="124318" x="8307388" y="4665663"/>
          <p14:tracePt t="124326" x="8323263" y="4665663"/>
          <p14:tracePt t="124333" x="8339138" y="4665663"/>
          <p14:tracePt t="124341" x="8347075" y="4665663"/>
          <p14:tracePt t="124349" x="8370888" y="4665663"/>
          <p14:tracePt t="124356" x="8394700" y="4657725"/>
          <p14:tracePt t="124364" x="8410575" y="4649788"/>
          <p14:tracePt t="124372" x="8434388" y="4649788"/>
          <p14:tracePt t="124380" x="8458200" y="4641850"/>
          <p14:tracePt t="124386" x="8474075" y="4641850"/>
          <p14:tracePt t="124393" x="8489950" y="4641850"/>
          <p14:tracePt t="124401" x="8513763" y="4641850"/>
          <p14:tracePt t="124409" x="8521700" y="4641850"/>
          <p14:tracePt t="124416" x="8529638" y="4641850"/>
          <p14:tracePt t="124423" x="8537575" y="4641850"/>
          <p14:tracePt t="124433" x="8537575" y="4633913"/>
          <p14:tracePt t="128660" x="8529638" y="4633913"/>
          <p14:tracePt t="128683" x="8521700" y="4633913"/>
          <p14:tracePt t="136354" x="8458200" y="4657725"/>
          <p14:tracePt t="136356" x="8426450" y="4673600"/>
          <p14:tracePt t="136358" x="8370888" y="4689475"/>
          <p14:tracePt t="136372" x="8178800" y="4808538"/>
          <p14:tracePt t="136379" x="8154988" y="4816475"/>
          <p14:tracePt t="136387" x="8131175" y="4832350"/>
          <p14:tracePt t="136396" x="8123238" y="4840288"/>
          <p14:tracePt t="136402" x="8099425" y="4848225"/>
          <p14:tracePt t="136410" x="8083550" y="4864100"/>
          <p14:tracePt t="136417" x="8067675" y="4872038"/>
          <p14:tracePt t="136425" x="8043863" y="4879975"/>
          <p14:tracePt t="136433" x="8027988" y="4887913"/>
          <p14:tracePt t="136439" x="8012113" y="4895850"/>
          <p14:tracePt t="136447" x="8004175" y="4903788"/>
          <p14:tracePt t="136455" x="7988300" y="4911725"/>
          <p14:tracePt t="136471" x="7980363" y="4919663"/>
          <p14:tracePt t="136484" x="7972425" y="4919663"/>
          <p14:tracePt t="136492" x="7956550" y="4927600"/>
          <p14:tracePt t="136499" x="7948613" y="4927600"/>
          <p14:tracePt t="136507" x="7940675" y="4927600"/>
          <p14:tracePt t="136515" x="7940675" y="4935538"/>
          <p14:tracePt t="136530" x="7932738" y="4935538"/>
          <p14:tracePt t="136546" x="7924800" y="4943475"/>
          <p14:tracePt t="136560" x="7908925" y="4959350"/>
          <p14:tracePt t="136567" x="7900988" y="4959350"/>
          <p14:tracePt t="136575" x="7893050" y="4967288"/>
          <p14:tracePt t="136582" x="7885113" y="4976813"/>
          <p14:tracePt t="136590" x="7877175" y="4984750"/>
          <p14:tracePt t="136598" x="7869238" y="4992688"/>
          <p14:tracePt t="136605" x="7859713" y="4992688"/>
          <p14:tracePt t="136613" x="7843838" y="5008563"/>
          <p14:tracePt t="136620" x="7835900" y="5008563"/>
          <p14:tracePt t="136627" x="7827963" y="5016500"/>
          <p14:tracePt t="136635" x="7820025" y="5024438"/>
          <p14:tracePt t="136649" x="7812088" y="5024438"/>
          <p14:tracePt t="136657" x="7804150" y="5032375"/>
          <p14:tracePt t="136672" x="7796213" y="5040313"/>
          <p14:tracePt t="136687" x="7788275" y="5040313"/>
          <p14:tracePt t="136702" x="7788275" y="5048250"/>
          <p14:tracePt t="136710" x="7780338" y="5048250"/>
          <p14:tracePt t="136724" x="7772400" y="5048250"/>
          <p14:tracePt t="136732" x="7772400" y="5056188"/>
          <p14:tracePt t="136748" x="7764463" y="5056188"/>
          <p14:tracePt t="136754" x="7764463" y="5064125"/>
          <p14:tracePt t="136778" x="7756525" y="5064125"/>
          <p14:tracePt t="136852" x="7748588" y="5064125"/>
          <p14:tracePt t="137031" x="7740650" y="5064125"/>
          <p14:tracePt t="137040" x="7740650" y="5072063"/>
          <p14:tracePt t="137048" x="7732713" y="5072063"/>
          <p14:tracePt t="137054" x="7716838" y="5072063"/>
          <p14:tracePt t="137062" x="7708900" y="5072063"/>
          <p14:tracePt t="137070" x="7693025" y="5080000"/>
          <p14:tracePt t="137078" x="7677150" y="5080000"/>
          <p14:tracePt t="137085" x="7661275" y="5087938"/>
          <p14:tracePt t="137092" x="7629525" y="5095875"/>
          <p14:tracePt t="137100" x="7597775" y="5103813"/>
          <p14:tracePt t="137107" x="7558088" y="5103813"/>
          <p14:tracePt t="137115" x="7518400" y="5119688"/>
          <p14:tracePt t="137122" x="7485063" y="5127625"/>
          <p14:tracePt t="137130" x="7453313" y="5143500"/>
          <p14:tracePt t="137138" x="7429500" y="5151438"/>
          <p14:tracePt t="137145" x="7397750" y="5167313"/>
          <p14:tracePt t="137152" x="7373938" y="5183188"/>
          <p14:tracePt t="137160" x="7350125" y="5191125"/>
          <p14:tracePt t="137167" x="7326313" y="5207000"/>
          <p14:tracePt t="137175" x="7310438" y="5214938"/>
          <p14:tracePt t="137190" x="7302500" y="5214938"/>
          <p14:tracePt t="137413" x="7294563" y="5214938"/>
          <p14:tracePt t="137422" x="7294563" y="5222875"/>
          <p14:tracePt t="137431" x="7278688" y="5222875"/>
          <p14:tracePt t="137437" x="7270750" y="5222875"/>
          <p14:tracePt t="137452" x="7254875" y="5222875"/>
          <p14:tracePt t="137460" x="7246938" y="5230813"/>
          <p14:tracePt t="137467" x="7239000" y="5230813"/>
          <p14:tracePt t="137474" x="7223125" y="5230813"/>
          <p14:tracePt t="137482" x="7199313" y="5230813"/>
          <p14:tracePt t="137490" x="7175500" y="5238750"/>
          <p14:tracePt t="137505" x="7151688" y="5246688"/>
          <p14:tracePt t="137513" x="7143750" y="5246688"/>
          <p14:tracePt t="137519" x="7126288" y="5246688"/>
          <p14:tracePt t="137527" x="7102475" y="5262563"/>
          <p14:tracePt t="137535" x="7078663" y="5270500"/>
          <p14:tracePt t="137542" x="7054850" y="5270500"/>
          <p14:tracePt t="137551" x="7031038" y="5278438"/>
          <p14:tracePt t="137557" x="6967538" y="5310188"/>
          <p14:tracePt t="137564" x="6919913" y="5319713"/>
          <p14:tracePt t="137572" x="6888163" y="5327650"/>
          <p14:tracePt t="137580" x="6840538" y="5343525"/>
          <p14:tracePt t="137587" x="6792913" y="5351463"/>
          <p14:tracePt t="137594" x="6751638" y="5359400"/>
          <p14:tracePt t="137602" x="6704013" y="5367338"/>
          <p14:tracePt t="137609" x="6672263" y="5375275"/>
          <p14:tracePt t="137617" x="6624638" y="5391150"/>
          <p14:tracePt t="137624" x="6584950" y="5391150"/>
          <p14:tracePt t="137633" x="6537325" y="5399088"/>
          <p14:tracePt t="137639" x="6497638" y="5399088"/>
          <p14:tracePt t="137647" x="6450013" y="5407025"/>
          <p14:tracePt t="137654" x="6426200" y="5407025"/>
          <p14:tracePt t="137662" x="6384925" y="5407025"/>
          <p14:tracePt t="137670" x="6353175" y="5407025"/>
          <p14:tracePt t="137677" x="6329363" y="5407025"/>
          <p14:tracePt t="137685" x="6305550" y="5407025"/>
          <p14:tracePt t="137692" x="6281738" y="5407025"/>
          <p14:tracePt t="137701" x="6257925" y="5414963"/>
          <p14:tracePt t="137707" x="6234113" y="5414963"/>
          <p14:tracePt t="137714" x="6210300" y="5414963"/>
          <p14:tracePt t="137722" x="6186488" y="5422900"/>
          <p14:tracePt t="137731" x="6162675" y="5422900"/>
          <p14:tracePt t="137737" x="6138863" y="5422900"/>
          <p14:tracePt t="137744" x="6122988" y="5422900"/>
          <p14:tracePt t="137752" x="6099175" y="5422900"/>
          <p14:tracePt t="137759" x="6067425" y="5422900"/>
          <p14:tracePt t="137767" x="6043613" y="5422900"/>
          <p14:tracePt t="137774" x="6018213" y="5422900"/>
          <p14:tracePt t="137783" x="5994400" y="5430838"/>
          <p14:tracePt t="137790" x="5962650" y="5430838"/>
          <p14:tracePt t="137798" x="5930900" y="5438775"/>
          <p14:tracePt t="137807" x="5883275" y="5438775"/>
          <p14:tracePt t="137813" x="5851525" y="5438775"/>
          <p14:tracePt t="137821" x="5795963" y="5446713"/>
          <p14:tracePt t="137829" x="5756275" y="5454650"/>
          <p14:tracePt t="137838" x="5708650" y="5454650"/>
          <p14:tracePt t="137845" x="5676900" y="5462588"/>
          <p14:tracePt t="137854" x="5627688" y="5462588"/>
          <p14:tracePt t="137857" x="5572125" y="5470525"/>
          <p14:tracePt t="137864" x="5532438" y="5470525"/>
          <p14:tracePt t="137872" x="5492750" y="5470525"/>
          <p14:tracePt t="137881" x="5445125" y="5478463"/>
          <p14:tracePt t="137900" x="5397500" y="5478463"/>
          <p14:tracePt t="137902" x="5365750" y="5478463"/>
          <p14:tracePt t="137910" x="5349875" y="5478463"/>
          <p14:tracePt t="137917" x="5334000" y="5478463"/>
          <p14:tracePt t="137924" x="5318125" y="5478463"/>
          <p14:tracePt t="138113" x="5334000" y="5478463"/>
          <p14:tracePt t="138120" x="5357813" y="5478463"/>
          <p14:tracePt t="138127" x="5381625" y="5478463"/>
          <p14:tracePt t="138138" x="5397500" y="5478463"/>
          <p14:tracePt t="138142" x="5437188" y="5478463"/>
          <p14:tracePt t="138150" x="5476875" y="5478463"/>
          <p14:tracePt t="138158" x="5524500" y="5478463"/>
          <p14:tracePt t="138166" x="5564188" y="5478463"/>
          <p14:tracePt t="138173" x="5627688" y="5478463"/>
          <p14:tracePt t="138180" x="5684838" y="5478463"/>
          <p14:tracePt t="138188" x="5772150" y="5478463"/>
          <p14:tracePt t="138195" x="5843588" y="5478463"/>
          <p14:tracePt t="138204" x="5915025" y="5478463"/>
          <p14:tracePt t="138210" x="6010275" y="5486400"/>
          <p14:tracePt t="138218" x="6075363" y="5486400"/>
          <p14:tracePt t="138225" x="6186488" y="5486400"/>
          <p14:tracePt t="138232" x="6281738" y="5494338"/>
          <p14:tracePt t="138240" x="6384925" y="5502275"/>
          <p14:tracePt t="138247" x="6489700" y="5518150"/>
          <p14:tracePt t="138257" x="6600825" y="5526088"/>
          <p14:tracePt t="138263" x="6704013" y="5526088"/>
          <p14:tracePt t="138269" x="6777038" y="5526088"/>
          <p14:tracePt t="138277" x="6880225" y="5526088"/>
          <p14:tracePt t="138285" x="6991350" y="5526088"/>
          <p14:tracePt t="138292" x="7078663" y="5526088"/>
          <p14:tracePt t="138300" x="7167563" y="5526088"/>
          <p14:tracePt t="138307" x="7254875" y="5526088"/>
          <p14:tracePt t="138315" x="7302500" y="5526088"/>
          <p14:tracePt t="138323" x="7358063" y="5526088"/>
          <p14:tracePt t="138330" x="7381875" y="5526088"/>
          <p14:tracePt t="138338" x="7397750" y="5526088"/>
          <p14:tracePt t="138344" x="7413625" y="5526088"/>
          <p14:tracePt t="138374" x="7421563" y="5526088"/>
          <p14:tracePt t="138457" x="7429500" y="5526088"/>
          <p14:tracePt t="138472" x="7437438" y="5526088"/>
          <p14:tracePt t="138479" x="7445375" y="5526088"/>
          <p14:tracePt t="138487" x="7453313" y="5526088"/>
          <p14:tracePt t="138494" x="7485063" y="5526088"/>
          <p14:tracePt t="138501" x="7526338" y="5526088"/>
          <p14:tracePt t="138509" x="7550150" y="5526088"/>
          <p14:tracePt t="138517" x="7581900" y="5526088"/>
          <p14:tracePt t="138524" x="7613650" y="5526088"/>
          <p14:tracePt t="138532" x="7637463" y="5526088"/>
          <p14:tracePt t="138540" x="7653338" y="5526088"/>
          <p14:tracePt t="138556" x="7669213" y="5518150"/>
          <p14:tracePt t="138586" x="7677150" y="5518150"/>
          <p14:tracePt t="139236" x="7661275" y="5518150"/>
          <p14:tracePt t="139244" x="7645400" y="5534025"/>
          <p14:tracePt t="139252" x="7621588" y="5549900"/>
          <p14:tracePt t="139262" x="7573963" y="5581650"/>
          <p14:tracePt t="139267" x="7526338" y="5621338"/>
          <p14:tracePt t="139274" x="7461250" y="5653088"/>
          <p14:tracePt t="139282" x="7405688" y="5702300"/>
          <p14:tracePt t="139289" x="7350125" y="5741988"/>
          <p14:tracePt t="139297" x="7286625" y="5781675"/>
          <p14:tracePt t="139304" x="7231063" y="5813425"/>
          <p14:tracePt t="139312" x="7167563" y="5837238"/>
          <p14:tracePt t="139320" x="7102475" y="5861050"/>
          <p14:tracePt t="139328" x="7070725" y="5884863"/>
          <p14:tracePt t="139334" x="7023100" y="5892800"/>
          <p14:tracePt t="139342" x="6991350" y="5908675"/>
          <p14:tracePt t="139350" x="6951663" y="5916613"/>
          <p14:tracePt t="139357" x="6927850" y="5916613"/>
          <p14:tracePt t="139365" x="6911975" y="5924550"/>
          <p14:tracePt t="139372" x="6896100" y="5924550"/>
          <p14:tracePt t="139380" x="6880225" y="5924550"/>
          <p14:tracePt t="139387" x="6864350" y="5940425"/>
          <p14:tracePt t="139394" x="6832600" y="5948363"/>
          <p14:tracePt t="139402" x="6808788" y="5956300"/>
          <p14:tracePt t="139410" x="6777038" y="5972175"/>
          <p14:tracePt t="139417" x="6735763" y="5988050"/>
          <p14:tracePt t="139424" x="6688138" y="6013450"/>
          <p14:tracePt t="139432" x="6640513" y="6037263"/>
          <p14:tracePt t="139439" x="6577013" y="6069013"/>
          <p14:tracePt t="139447" x="6505575" y="6092825"/>
          <p14:tracePt t="139454" x="6418263" y="6132513"/>
          <p14:tracePt t="139462" x="6313488" y="6164263"/>
          <p14:tracePt t="139469" x="6194425" y="6203950"/>
          <p14:tracePt t="139477" x="6107113" y="6227763"/>
          <p14:tracePt t="139484" x="5994400" y="6275388"/>
          <p14:tracePt t="139491" x="5899150" y="6315075"/>
          <p14:tracePt t="139499" x="5788025" y="6356350"/>
          <p14:tracePt t="139506" x="5651500" y="6403975"/>
          <p14:tracePt t="139513" x="5540375" y="6435725"/>
          <p14:tracePt t="139521" x="5453063" y="6451600"/>
          <p14:tracePt t="139529" x="5341938" y="6491288"/>
          <p14:tracePt t="139536" x="5245100" y="6499225"/>
          <p14:tracePt t="139543" x="5165725" y="6507163"/>
          <p14:tracePt t="139551" x="5086350" y="6507163"/>
          <p14:tracePt t="139559" x="5014913" y="6515100"/>
          <p14:tracePt t="139566" x="4959350" y="6515100"/>
          <p14:tracePt t="139574" x="4918075" y="6515100"/>
          <p14:tracePt t="139581" x="4894263" y="6515100"/>
          <p14:tracePt t="139589" x="4862513" y="6515100"/>
          <p14:tracePt t="139598" x="4838700" y="6515100"/>
          <p14:tracePt t="139604" x="4814888" y="6515100"/>
          <p14:tracePt t="139611" x="4806950" y="6507163"/>
          <p14:tracePt t="139619" x="4799013" y="6507163"/>
          <p14:tracePt t="139628" x="4783138" y="6499225"/>
          <p14:tracePt t="139634" x="4775200" y="6499225"/>
          <p14:tracePt t="139642" x="4759325" y="6491288"/>
          <p14:tracePt t="139649" x="4743450" y="6483350"/>
          <p14:tracePt t="139657" x="4735513" y="6483350"/>
          <p14:tracePt t="139664" x="4719638" y="6475413"/>
          <p14:tracePt t="139672" x="4703763" y="6459538"/>
          <p14:tracePt t="139680" x="4679950" y="6459538"/>
          <p14:tracePt t="139687" x="4664075" y="6451600"/>
          <p14:tracePt t="139694" x="4640263" y="6443663"/>
          <p14:tracePt t="139702" x="4608513" y="6435725"/>
          <p14:tracePt t="139710" x="4576763" y="6435725"/>
          <p14:tracePt t="139717" x="4535488" y="6427788"/>
          <p14:tracePt t="139724" x="4495800" y="6427788"/>
          <p14:tracePt t="139732" x="4464050" y="6427788"/>
          <p14:tracePt t="139739" x="4416425" y="6419850"/>
          <p14:tracePt t="139748" x="4384675" y="6419850"/>
          <p14:tracePt t="139754" x="4360863" y="6419850"/>
          <p14:tracePt t="139762" x="4329113" y="6419850"/>
          <p14:tracePt t="139769" x="4297363" y="6419850"/>
          <p14:tracePt t="139778" x="4273550" y="6411913"/>
          <p14:tracePt t="139784" x="4241800" y="6411913"/>
          <p14:tracePt t="139792" x="4225925" y="6411913"/>
          <p14:tracePt t="139799" x="4217988" y="6411913"/>
          <p14:tracePt t="139807" x="4210050" y="6411913"/>
          <p14:tracePt t="139815" x="4192588" y="6411913"/>
          <p14:tracePt t="139822" x="4176713" y="6403975"/>
          <p14:tracePt t="139837" x="4160838" y="6403975"/>
          <p14:tracePt t="139845" x="4144963" y="6403975"/>
          <p14:tracePt t="139852" x="4129088" y="6403975"/>
          <p14:tracePt t="139860" x="4121150" y="6403975"/>
          <p14:tracePt t="139867" x="4097338" y="6403975"/>
          <p14:tracePt t="139874" x="4073525" y="6403975"/>
          <p14:tracePt t="139882" x="4057650" y="6403975"/>
          <p14:tracePt t="139898" x="4017963" y="6403975"/>
          <p14:tracePt t="139904" x="3986213" y="6403975"/>
          <p14:tracePt t="139912" x="3954463" y="6403975"/>
          <p14:tracePt t="139919" x="3914775" y="6396038"/>
          <p14:tracePt t="139927" x="3890963" y="6388100"/>
          <p14:tracePt t="139934" x="3859213" y="6388100"/>
          <p14:tracePt t="139941" x="3833813" y="6388100"/>
          <p14:tracePt t="139951" x="3825875" y="6388100"/>
          <p14:tracePt t="139956" x="3810000" y="6388100"/>
          <p14:tracePt t="139964" x="3794125" y="6388100"/>
          <p14:tracePt t="139972" x="3786188" y="6380163"/>
          <p14:tracePt t="139980" x="3778250" y="6380163"/>
          <p14:tracePt t="140009" x="3770313" y="6380163"/>
          <p14:tracePt t="140136" x="3770313" y="6372225"/>
          <p14:tracePt t="140144" x="3770313" y="6364288"/>
          <p14:tracePt t="140151" x="3754438" y="6364288"/>
          <p14:tracePt t="140159" x="3754438" y="6348413"/>
          <p14:tracePt t="140166" x="3738563" y="6348413"/>
          <p14:tracePt t="140173" x="3730625" y="6338888"/>
          <p14:tracePt t="140181" x="3722688" y="6330950"/>
          <p14:tracePt t="140199" x="3714750" y="6330950"/>
          <p14:tracePt t="140316" x="3714750" y="6323013"/>
          <p14:tracePt t="140324" x="3706813" y="6323013"/>
          <p14:tracePt t="140332" x="3706813" y="6315075"/>
          <p14:tracePt t="140347" x="3698875" y="6315075"/>
          <p14:tracePt t="140354" x="3698875" y="6307138"/>
          <p14:tracePt t="140369" x="3690938" y="6307138"/>
          <p14:tracePt t="140377" x="3690938" y="6299200"/>
          <p14:tracePt t="140414" x="3690938" y="6291263"/>
          <p14:tracePt t="140511" x="3698875" y="6291263"/>
          <p14:tracePt t="140518" x="3714750" y="6291263"/>
          <p14:tracePt t="140526" x="3730625" y="6291263"/>
          <p14:tracePt t="140534" x="3746500" y="6291263"/>
          <p14:tracePt t="140542" x="3754438" y="6291263"/>
          <p14:tracePt t="140549" x="3778250" y="6291263"/>
          <p14:tracePt t="140556" x="3802063" y="6291263"/>
          <p14:tracePt t="140564" x="3817938" y="6291263"/>
          <p14:tracePt t="140573" x="3843338" y="6291263"/>
          <p14:tracePt t="140580" x="3867150" y="6291263"/>
          <p14:tracePt t="140587" x="3875088" y="6291263"/>
          <p14:tracePt t="140596" x="3890963" y="6291263"/>
          <p14:tracePt t="140602" x="3906838" y="6291263"/>
          <p14:tracePt t="140611" x="3914775" y="6291263"/>
          <p14:tracePt t="140617" x="3922713" y="6291263"/>
          <p14:tracePt t="140625" x="3930650" y="6291263"/>
          <p14:tracePt t="140655" x="3938588" y="6291263"/>
          <p14:tracePt t="141583" x="3946525" y="6291263"/>
          <p14:tracePt t="141592" x="3954463" y="6291263"/>
          <p14:tracePt t="141599" x="3962400" y="6291263"/>
          <p14:tracePt t="141608" x="3978275" y="6291263"/>
          <p14:tracePt t="141614" x="4002088" y="6291263"/>
          <p14:tracePt t="141622" x="4041775" y="6291263"/>
          <p14:tracePt t="141629" x="4097338" y="6291263"/>
          <p14:tracePt t="141637" x="4152900" y="6299200"/>
          <p14:tracePt t="141645" x="4210050" y="6299200"/>
          <p14:tracePt t="141652" x="4249738" y="6299200"/>
          <p14:tracePt t="141660" x="4321175" y="6307138"/>
          <p14:tracePt t="141667" x="4368800" y="6307138"/>
          <p14:tracePt t="141675" x="4432300" y="6307138"/>
          <p14:tracePt t="141682" x="4479925" y="6315075"/>
          <p14:tracePt t="141691" x="4519613" y="6315075"/>
          <p14:tracePt t="141699" x="4551363" y="6315075"/>
          <p14:tracePt t="141705" x="4576763" y="6315075"/>
          <p14:tracePt t="141712" x="4600575" y="6315075"/>
          <p14:tracePt t="141720" x="4608513" y="6315075"/>
          <p14:tracePt t="141728" x="4616450" y="6315075"/>
          <p14:tracePt t="141734" x="4624388" y="6315075"/>
          <p14:tracePt t="141743" x="4632325" y="6315075"/>
          <p14:tracePt t="141787" x="4640263" y="6315075"/>
          <p14:tracePt t="141802" x="4648200" y="6315075"/>
          <p14:tracePt t="141809" x="4664075" y="6315075"/>
          <p14:tracePt t="141817" x="4672013" y="6315075"/>
          <p14:tracePt t="141825" x="4679950" y="6315075"/>
          <p14:tracePt t="141832" x="4695825" y="6315075"/>
          <p14:tracePt t="141840" x="4719638" y="6315075"/>
          <p14:tracePt t="141847" x="4727575" y="6315075"/>
          <p14:tracePt t="141855" x="4743450" y="6315075"/>
          <p14:tracePt t="141862" x="4759325" y="6315075"/>
          <p14:tracePt t="141870" x="4767263" y="6315075"/>
          <p14:tracePt t="141878" x="4775200" y="6315075"/>
          <p14:tracePt t="141885" x="4783138" y="6315075"/>
          <p14:tracePt t="141895" x="4799013" y="6315075"/>
          <p14:tracePt t="141899" x="4814888" y="6315075"/>
          <p14:tracePt t="141908" x="4830763" y="6315075"/>
          <p14:tracePt t="141916" x="4838700" y="6315075"/>
          <p14:tracePt t="141922" x="4846638" y="6315075"/>
          <p14:tracePt t="141929" x="4854575" y="6315075"/>
          <p14:tracePt t="141945" x="4870450" y="6315075"/>
          <p14:tracePt t="141994" x="4878388" y="6315075"/>
          <p14:tracePt t="142005" x="4886325" y="6315075"/>
          <p14:tracePt t="142013" x="4894263" y="6315075"/>
          <p14:tracePt t="142020" x="4902200" y="6315075"/>
          <p14:tracePt t="142027" x="4918075" y="6315075"/>
          <p14:tracePt t="142043" x="4926013" y="6315075"/>
          <p14:tracePt t="142050" x="4943475" y="6315075"/>
          <p14:tracePt t="142059" x="4951413" y="6315075"/>
          <p14:tracePt t="142066" x="4959350" y="6315075"/>
          <p14:tracePt t="142080" x="4967288" y="6315075"/>
          <p14:tracePt t="142095" x="4975225" y="6315075"/>
          <p14:tracePt t="142117" x="4983163" y="6315075"/>
          <p14:tracePt t="143001" x="4991100" y="6315075"/>
          <p14:tracePt t="143009" x="4999038" y="6315075"/>
          <p14:tracePt t="143017" x="5006975" y="6307138"/>
          <p14:tracePt t="143025" x="5022850" y="6307138"/>
          <p14:tracePt t="143039" x="5030788" y="6307138"/>
          <p14:tracePt t="143055" x="5038725" y="6307138"/>
          <p14:tracePt t="143062" x="5038725" y="6299200"/>
          <p14:tracePt t="143323" x="5046663" y="6299200"/>
          <p14:tracePt t="143332" x="5054600" y="6299200"/>
          <p14:tracePt t="143339" x="5078413" y="6299200"/>
          <p14:tracePt t="143346" x="5094288" y="6299200"/>
          <p14:tracePt t="143354" x="5118100" y="6299200"/>
          <p14:tracePt t="143362" x="5149850" y="6291263"/>
          <p14:tracePt t="143370" x="5197475" y="6291263"/>
          <p14:tracePt t="143377" x="5237163" y="6291263"/>
          <p14:tracePt t="143385" x="5292725" y="6291263"/>
          <p14:tracePt t="143392" x="5334000" y="6291263"/>
          <p14:tracePt t="143400" x="5381625" y="6291263"/>
          <p14:tracePt t="143408" x="5421313" y="6291263"/>
          <p14:tracePt t="143415" x="5445125" y="6291263"/>
          <p14:tracePt t="143422" x="5461000" y="6291263"/>
          <p14:tracePt t="143431" x="5476875" y="6291263"/>
          <p14:tracePt t="143437" x="5484813" y="6291263"/>
          <p14:tracePt t="143448" x="5492750" y="6291263"/>
          <p14:tracePt t="143460" x="5500688" y="6291263"/>
          <p14:tracePt t="144675" x="0" y="0"/>
        </p14:tracePtLst>
        <p14:tracePtLst>
          <p14:tracePt t="149499" x="5851525" y="3692525"/>
          <p14:tracePt t="149511" x="5843588" y="3692525"/>
          <p14:tracePt t="149527" x="5835650" y="3684588"/>
          <p14:tracePt t="149542" x="5819775" y="3684588"/>
          <p14:tracePt t="149558" x="5811838" y="3684588"/>
          <p14:tracePt t="149564" x="5803900" y="3684588"/>
          <p14:tracePt t="149574" x="5795963" y="3684588"/>
          <p14:tracePt t="149580" x="5780088" y="3684588"/>
          <p14:tracePt t="149588" x="5756275" y="3684588"/>
          <p14:tracePt t="149594" x="5708650" y="3684588"/>
          <p14:tracePt t="149602" x="5676900" y="3684588"/>
          <p14:tracePt t="149609" x="5643563" y="3684588"/>
          <p14:tracePt t="149617" x="5595938" y="3684588"/>
          <p14:tracePt t="149625" x="5556250" y="3692525"/>
          <p14:tracePt t="149632" x="5500688" y="3692525"/>
          <p14:tracePt t="149640" x="5453063" y="3692525"/>
          <p14:tracePt t="149647" x="5413375" y="3700463"/>
          <p14:tracePt t="149655" x="5389563" y="3708400"/>
          <p14:tracePt t="149662" x="5349875" y="3716338"/>
          <p14:tracePt t="149669" x="5318125" y="3724275"/>
          <p14:tracePt t="149677" x="5292725" y="3740150"/>
          <p14:tracePt t="149684" x="5268913" y="3748088"/>
          <p14:tracePt t="149692" x="5237163" y="3763963"/>
          <p14:tracePt t="149700" x="5221288" y="3771900"/>
          <p14:tracePt t="149708" x="5205413" y="3787775"/>
          <p14:tracePt t="149716" x="5189538" y="3803650"/>
          <p14:tracePt t="149722" x="5181600" y="3819525"/>
          <p14:tracePt t="149730" x="5165725" y="3843338"/>
          <p14:tracePt t="149738" x="5157788" y="3867150"/>
          <p14:tracePt t="149744" x="5157788" y="3883025"/>
          <p14:tracePt t="149753" x="5149850" y="3898900"/>
          <p14:tracePt t="149759" x="5141913" y="3922713"/>
          <p14:tracePt t="149767" x="5141913" y="3938588"/>
          <p14:tracePt t="149775" x="5141913" y="3956050"/>
          <p14:tracePt t="149781" x="5141913" y="3979863"/>
          <p14:tracePt t="149790" x="5141913" y="4003675"/>
          <p14:tracePt t="149797" x="5141913" y="4019550"/>
          <p14:tracePt t="149805" x="5141913" y="4035425"/>
          <p14:tracePt t="149812" x="5141913" y="4059238"/>
          <p14:tracePt t="149820" x="5141913" y="4067175"/>
          <p14:tracePt t="149827" x="5157788" y="4083050"/>
          <p14:tracePt t="149834" x="5181600" y="4114800"/>
          <p14:tracePt t="149842" x="5205413" y="4130675"/>
          <p14:tracePt t="149850" x="5237163" y="4146550"/>
          <p14:tracePt t="149857" x="5276850" y="4170363"/>
          <p14:tracePt t="149865" x="5318125" y="4178300"/>
          <p14:tracePt t="149872" x="5365750" y="4194175"/>
          <p14:tracePt t="149879" x="5413375" y="4202113"/>
          <p14:tracePt t="149892" x="5468938" y="4210050"/>
          <p14:tracePt t="149894" x="5548313" y="4225925"/>
          <p14:tracePt t="149903" x="5643563" y="4225925"/>
          <p14:tracePt t="149909" x="5740400" y="4233863"/>
          <p14:tracePt t="149918" x="5835650" y="4233863"/>
          <p14:tracePt t="149925" x="5915025" y="4233863"/>
          <p14:tracePt t="149932" x="6026150" y="4233863"/>
          <p14:tracePt t="149939" x="6130925" y="4233863"/>
          <p14:tracePt t="149948" x="6249988" y="4225925"/>
          <p14:tracePt t="149955" x="6353175" y="4217988"/>
          <p14:tracePt t="149962" x="6481763" y="4186238"/>
          <p14:tracePt t="149970" x="6577013" y="4162425"/>
          <p14:tracePt t="149980" x="6648450" y="4138613"/>
          <p14:tracePt t="149984" x="6735763" y="4106863"/>
          <p14:tracePt t="149992" x="6808788" y="4083050"/>
          <p14:tracePt t="150000" x="6872288" y="4059238"/>
          <p14:tracePt t="150008" x="6911975" y="4043363"/>
          <p14:tracePt t="150015" x="6935788" y="4027488"/>
          <p14:tracePt t="150022" x="6951663" y="4011613"/>
          <p14:tracePt t="150030" x="6967538" y="4003675"/>
          <p14:tracePt t="150038" x="6983413" y="3987800"/>
          <p14:tracePt t="150044" x="6991350" y="3979863"/>
          <p14:tracePt t="150052" x="6999288" y="3971925"/>
          <p14:tracePt t="150059" x="7007225" y="3971925"/>
          <p14:tracePt t="150067" x="7007225" y="3963988"/>
          <p14:tracePt t="150082" x="7007225" y="3956050"/>
          <p14:tracePt t="150097" x="7007225" y="3948113"/>
          <p14:tracePt t="150112" x="7007225" y="3938588"/>
          <p14:tracePt t="150127" x="7007225" y="3922713"/>
          <p14:tracePt t="150136" x="7007225" y="3914775"/>
          <p14:tracePt t="150150" x="7007225" y="3898900"/>
          <p14:tracePt t="150158" x="7007225" y="3875088"/>
          <p14:tracePt t="150166" x="6999288" y="3859213"/>
          <p14:tracePt t="150173" x="6999288" y="3843338"/>
          <p14:tracePt t="150181" x="6975475" y="3811588"/>
          <p14:tracePt t="150189" x="6951663" y="3779838"/>
          <p14:tracePt t="150195" x="6927850" y="3756025"/>
          <p14:tracePt t="150202" x="6880225" y="3724275"/>
          <p14:tracePt t="150210" x="6824663" y="3684588"/>
          <p14:tracePt t="150218" x="6759575" y="3652838"/>
          <p14:tracePt t="150228" x="6696075" y="3629025"/>
          <p14:tracePt t="150232" x="6616700" y="3605213"/>
          <p14:tracePt t="150240" x="6545263" y="3587750"/>
          <p14:tracePt t="150247" x="6489700" y="3571875"/>
          <p14:tracePt t="150256" x="6410325" y="3556000"/>
          <p14:tracePt t="150262" x="6337300" y="3548063"/>
          <p14:tracePt t="150271" x="6249988" y="3540125"/>
          <p14:tracePt t="150279" x="6154738" y="3524250"/>
          <p14:tracePt t="150285" x="6051550" y="3516313"/>
          <p14:tracePt t="150293" x="5946775" y="3508375"/>
          <p14:tracePt t="150300" x="5883275" y="3508375"/>
          <p14:tracePt t="150308" x="5803900" y="3500438"/>
          <p14:tracePt t="150314" x="5724525" y="3500438"/>
          <p14:tracePt t="150323" x="5659438" y="3492500"/>
          <p14:tracePt t="150330" x="5611813" y="3492500"/>
          <p14:tracePt t="150338" x="5572125" y="3492500"/>
          <p14:tracePt t="150345" x="5548313" y="3492500"/>
          <p14:tracePt t="150354" x="5532438" y="3492500"/>
          <p14:tracePt t="150360" x="5516563" y="3492500"/>
          <p14:tracePt t="150375" x="5500688" y="3492500"/>
          <p14:tracePt t="150383" x="5476875" y="3500438"/>
          <p14:tracePt t="150390" x="5468938" y="3508375"/>
          <p14:tracePt t="150398" x="5453063" y="3524250"/>
          <p14:tracePt t="150405" x="5437188" y="3540125"/>
          <p14:tracePt t="150413" x="5429250" y="3563938"/>
          <p14:tracePt t="150421" x="5405438" y="3579813"/>
          <p14:tracePt t="150428" x="5397500" y="3595688"/>
          <p14:tracePt t="150435" x="5381625" y="3629025"/>
          <p14:tracePt t="150442" x="5365750" y="3660775"/>
          <p14:tracePt t="150450" x="5357813" y="3700463"/>
          <p14:tracePt t="150459" x="5341938" y="3724275"/>
          <p14:tracePt t="150465" x="5334000" y="3748088"/>
          <p14:tracePt t="150472" x="5326063" y="3771900"/>
          <p14:tracePt t="150480" x="5326063" y="3803650"/>
          <p14:tracePt t="150489" x="5326063" y="3819525"/>
          <p14:tracePt t="150495" x="5326063" y="3859213"/>
          <p14:tracePt t="150503" x="5326063" y="3875088"/>
          <p14:tracePt t="150510" x="5326063" y="3890963"/>
          <p14:tracePt t="150518" x="5326063" y="3914775"/>
          <p14:tracePt t="150526" x="5326063" y="3930650"/>
          <p14:tracePt t="150532" x="5326063" y="3948113"/>
          <p14:tracePt t="150541" x="5326063" y="3956050"/>
          <p14:tracePt t="150547" x="5334000" y="3979863"/>
          <p14:tracePt t="150555" x="5341938" y="3987800"/>
          <p14:tracePt t="150562" x="5341938" y="4003675"/>
          <p14:tracePt t="150571" x="5349875" y="4011613"/>
          <p14:tracePt t="150585" x="5357813" y="4027488"/>
          <p14:tracePt t="150592" x="5365750" y="4027488"/>
          <p14:tracePt t="150608" x="5373688" y="4035425"/>
          <p14:tracePt t="150615" x="5381625" y="4035425"/>
          <p14:tracePt t="150622" x="5389563" y="4043363"/>
          <p14:tracePt t="150640" x="5397500" y="4051300"/>
          <p14:tracePt t="150660" x="5405438" y="4051300"/>
          <p14:tracePt t="150675" x="5405438" y="4059238"/>
          <p14:tracePt t="151431" x="5405438" y="4067175"/>
          <p14:tracePt t="151439" x="5405438" y="4090988"/>
          <p14:tracePt t="151447" x="5405438" y="4130675"/>
          <p14:tracePt t="151455" x="5405438" y="4186238"/>
          <p14:tracePt t="151462" x="5405438" y="4265613"/>
          <p14:tracePt t="151471" x="5397500" y="4362450"/>
          <p14:tracePt t="151477" x="5373688" y="4481513"/>
          <p14:tracePt t="151484" x="5300663" y="4592638"/>
          <p14:tracePt t="151492" x="5237163" y="4784725"/>
          <p14:tracePt t="151499" x="5173663" y="4951413"/>
          <p14:tracePt t="151508" x="5118100" y="5103813"/>
          <p14:tracePt t="151514" x="5062538" y="5222875"/>
          <p14:tracePt t="151522" x="5022850" y="5294313"/>
          <p14:tracePt t="151529" x="4991100" y="5351463"/>
          <p14:tracePt t="151537" x="4959350" y="5391150"/>
          <p14:tracePt t="151545" x="4943475" y="5407025"/>
          <p14:tracePt t="151552" x="4926013" y="5422900"/>
          <p14:tracePt t="151560" x="4926013" y="5430838"/>
          <p14:tracePt t="151567" x="4918075" y="5430838"/>
          <p14:tracePt t="151814" x="4933950" y="5430838"/>
          <p14:tracePt t="151825" x="4967288" y="5414963"/>
          <p14:tracePt t="151829" x="5030788" y="5391150"/>
          <p14:tracePt t="151837" x="5102225" y="5367338"/>
          <p14:tracePt t="151844" x="5197475" y="5335588"/>
          <p14:tracePt t="151852" x="5292725" y="5302250"/>
          <p14:tracePt t="151859" x="5373688" y="5286375"/>
          <p14:tracePt t="151867" x="5492750" y="5246688"/>
          <p14:tracePt t="151875" x="5595938" y="5230813"/>
          <p14:tracePt t="151882" x="5732463" y="5199063"/>
          <p14:tracePt t="151889" x="5851525" y="5183188"/>
          <p14:tracePt t="151908" x="6178550" y="5135563"/>
          <p14:tracePt t="151912" x="6361113" y="5119688"/>
          <p14:tracePt t="151920" x="6592888" y="5080000"/>
          <p14:tracePt t="151927" x="6784975" y="5040313"/>
          <p14:tracePt t="151935" x="7031038" y="5000625"/>
          <p14:tracePt t="151943" x="7159625" y="4976813"/>
          <p14:tracePt t="151952" x="7262813" y="4943475"/>
          <p14:tracePt t="151957" x="7326313" y="4927600"/>
          <p14:tracePt t="151964" x="7366000" y="4919663"/>
          <p14:tracePt t="151973" x="7437438" y="4903788"/>
          <p14:tracePt t="151979" x="7477125" y="4887913"/>
          <p14:tracePt t="151987" x="7526338" y="4872038"/>
          <p14:tracePt t="151994" x="7566025" y="4872038"/>
          <p14:tracePt t="152002" x="7581900" y="4864100"/>
          <p14:tracePt t="152009" x="7589838" y="4856163"/>
          <p14:tracePt t="152017" x="7597775" y="4856163"/>
          <p14:tracePt t="152032" x="7605713" y="4856163"/>
          <p14:tracePt t="152039" x="7605713" y="4848225"/>
          <p14:tracePt t="152056" x="7613650" y="4848225"/>
          <p14:tracePt t="152062" x="7621588" y="4840288"/>
          <p14:tracePt t="152077" x="7637463" y="4840288"/>
          <p14:tracePt t="152084" x="7653338" y="4840288"/>
          <p14:tracePt t="152092" x="7669213" y="4840288"/>
          <p14:tracePt t="152100" x="7700963" y="4840288"/>
          <p14:tracePt t="152107" x="7724775" y="4840288"/>
          <p14:tracePt t="152114" x="7764463" y="4840288"/>
          <p14:tracePt t="152122" x="7812088" y="4840288"/>
          <p14:tracePt t="152130" x="7869238" y="4840288"/>
          <p14:tracePt t="152138" x="7940675" y="4840288"/>
          <p14:tracePt t="152144" x="8012113" y="4840288"/>
          <p14:tracePt t="152152" x="8091488" y="4840288"/>
          <p14:tracePt t="152159" x="8170863" y="4840288"/>
          <p14:tracePt t="152168" x="8226425" y="4848225"/>
          <p14:tracePt t="152175" x="8291513" y="4848225"/>
          <p14:tracePt t="152182" x="8347075" y="4848225"/>
          <p14:tracePt t="152189" x="8386763" y="4848225"/>
          <p14:tracePt t="152198" x="8410575" y="4848225"/>
          <p14:tracePt t="152206" x="8426450" y="4848225"/>
          <p14:tracePt t="152227" x="8426450" y="4840288"/>
          <p14:tracePt t="152234" x="8434388" y="4816475"/>
          <p14:tracePt t="152242" x="8434388" y="4768850"/>
          <p14:tracePt t="152249" x="8442325" y="4737100"/>
          <p14:tracePt t="152258" x="8450263" y="4681538"/>
          <p14:tracePt t="152265" x="8458200" y="4616450"/>
          <p14:tracePt t="152273" x="8466138" y="4568825"/>
          <p14:tracePt t="152279" x="8474075" y="4537075"/>
          <p14:tracePt t="152288" x="8482013" y="4505325"/>
          <p14:tracePt t="152294" x="8497888" y="4465638"/>
          <p14:tracePt t="152302" x="8513763" y="4441825"/>
          <p14:tracePt t="152309" x="8529638" y="4410075"/>
          <p14:tracePt t="152317" x="8529638" y="4378325"/>
          <p14:tracePt t="152325" x="8537575" y="4354513"/>
          <p14:tracePt t="152332" x="8545513" y="4346575"/>
          <p14:tracePt t="152339" x="8545513" y="4322763"/>
          <p14:tracePt t="152347" x="8545513" y="4298950"/>
          <p14:tracePt t="152355" x="8545513" y="4273550"/>
          <p14:tracePt t="152362" x="8545513" y="4249738"/>
          <p14:tracePt t="152369" x="8545513" y="4225925"/>
          <p14:tracePt t="152377" x="8545513" y="4210050"/>
          <p14:tracePt t="152385" x="8537575" y="4194175"/>
          <p14:tracePt t="152392" x="8529638" y="4178300"/>
          <p14:tracePt t="152400" x="8521700" y="4170363"/>
          <p14:tracePt t="152408" x="8521700" y="4146550"/>
          <p14:tracePt t="152415" x="8505825" y="4138613"/>
          <p14:tracePt t="152422" x="8474075" y="4114800"/>
          <p14:tracePt t="152430" x="8434388" y="4106863"/>
          <p14:tracePt t="152438" x="8410575" y="4106863"/>
          <p14:tracePt t="152444" x="8378825" y="4098925"/>
          <p14:tracePt t="152452" x="8339138" y="4098925"/>
          <p14:tracePt t="152459" x="8291513" y="4090988"/>
          <p14:tracePt t="152467" x="8235950" y="4090988"/>
          <p14:tracePt t="152475" x="8202613" y="4090988"/>
          <p14:tracePt t="152482" x="8147050" y="4090988"/>
          <p14:tracePt t="152491" x="8123238" y="4098925"/>
          <p14:tracePt t="152497" x="8107363" y="4114800"/>
          <p14:tracePt t="152505" x="8083550" y="4130675"/>
          <p14:tracePt t="152512" x="8051800" y="4154488"/>
          <p14:tracePt t="152520" x="8043863" y="4170363"/>
          <p14:tracePt t="152527" x="8027988" y="4194175"/>
          <p14:tracePt t="152535" x="8012113" y="4233863"/>
          <p14:tracePt t="152542" x="8004175" y="4249738"/>
          <p14:tracePt t="152550" x="8004175" y="4281488"/>
          <p14:tracePt t="152558" x="8004175" y="4314825"/>
          <p14:tracePt t="152565" x="8004175" y="4370388"/>
          <p14:tracePt t="152572" x="8012113" y="4402138"/>
          <p14:tracePt t="152579" x="8035925" y="4449763"/>
          <p14:tracePt t="152588" x="8059738" y="4497388"/>
          <p14:tracePt t="152594" x="8107363" y="4545013"/>
          <p14:tracePt t="152602" x="8139113" y="4584700"/>
          <p14:tracePt t="152609" x="8178800" y="4616450"/>
          <p14:tracePt t="152617" x="8226425" y="4649788"/>
          <p14:tracePt t="152625" x="8291513" y="4673600"/>
          <p14:tracePt t="152633" x="8339138" y="4689475"/>
          <p14:tracePt t="152640" x="8402638" y="4697413"/>
          <p14:tracePt t="152647" x="8450263" y="4705350"/>
          <p14:tracePt t="152655" x="8489950" y="4705350"/>
          <p14:tracePt t="152662" x="8545513" y="4705350"/>
          <p14:tracePt t="152670" x="8593138" y="4705350"/>
          <p14:tracePt t="152677" x="8626475" y="4689475"/>
          <p14:tracePt t="152684" x="8650288" y="4681538"/>
          <p14:tracePt t="152692" x="8658225" y="4673600"/>
          <p14:tracePt t="152700" x="8666163" y="4665663"/>
          <p14:tracePt t="152708" x="8666163" y="4657725"/>
          <p14:tracePt t="152714" x="8666163" y="4649788"/>
          <p14:tracePt t="152730" x="8666163" y="4633913"/>
          <p14:tracePt t="152739" x="8666163" y="4624388"/>
          <p14:tracePt t="152745" x="8666163" y="4616450"/>
          <p14:tracePt t="152752" x="8666163" y="4608513"/>
          <p14:tracePt t="152767" x="8666163" y="4600575"/>
          <p14:tracePt t="152775" x="8658225" y="4600575"/>
          <p14:tracePt t="152797" x="8658225" y="4592638"/>
          <p14:tracePt t="152812" x="8650288" y="4592638"/>
          <p14:tracePt t="152835" x="8642350" y="4584700"/>
          <p14:tracePt t="152854" x="8634413" y="4584700"/>
          <p14:tracePt t="152859" x="8626475" y="4584700"/>
          <p14:tracePt t="152865" x="8618538" y="4584700"/>
          <p14:tracePt t="152874" x="8610600" y="4584700"/>
          <p14:tracePt t="152881" x="8602663" y="4576763"/>
          <p14:tracePt t="152897" x="8585200" y="4576763"/>
          <p14:tracePt t="152903" x="8577263" y="4576763"/>
          <p14:tracePt t="152918" x="8569325" y="4576763"/>
          <p14:tracePt t="152927" x="8561388" y="4576763"/>
          <p14:tracePt t="152933" x="8553450" y="4576763"/>
          <p14:tracePt t="152942" x="8537575" y="4576763"/>
          <p14:tracePt t="152948" x="8521700" y="4568825"/>
          <p14:tracePt t="152957" x="8513763" y="4568825"/>
          <p14:tracePt t="152964" x="8489950" y="4568825"/>
          <p14:tracePt t="152972" x="8466138" y="4568825"/>
          <p14:tracePt t="152978" x="8458200" y="4568825"/>
          <p14:tracePt t="152986" x="8434388" y="4568825"/>
          <p14:tracePt t="152994" x="8418513" y="4560888"/>
          <p14:tracePt t="153003" x="8410575" y="4560888"/>
          <p14:tracePt t="153008" x="8402638" y="4560888"/>
          <p14:tracePt t="153016" x="8394700" y="4560888"/>
          <p14:tracePt t="153031" x="8386763" y="4560888"/>
          <p14:tracePt t="153053" x="8378825" y="4560888"/>
          <p14:tracePt t="153083" x="8370888" y="4552950"/>
          <p14:tracePt t="153090" x="8370888" y="4545013"/>
          <p14:tracePt t="153098" x="8347075" y="4537075"/>
          <p14:tracePt t="153108" x="8323263" y="4521200"/>
          <p14:tracePt t="153115" x="8275638" y="4497388"/>
          <p14:tracePt t="153121" x="8226425" y="4465638"/>
          <p14:tracePt t="153130" x="8154988" y="4425950"/>
          <p14:tracePt t="153135" x="8099425" y="4394200"/>
          <p14:tracePt t="153144" x="8027988" y="4370388"/>
          <p14:tracePt t="153153" x="7940675" y="4322763"/>
          <p14:tracePt t="153159" x="7851775" y="4291013"/>
          <p14:tracePt t="153167" x="7764463" y="4249738"/>
          <p14:tracePt t="153173" x="7677150" y="4217988"/>
          <p14:tracePt t="153180" x="7605713" y="4194175"/>
          <p14:tracePt t="153190" x="7550150" y="4178300"/>
          <p14:tracePt t="153194" x="7493000" y="4162425"/>
          <p14:tracePt t="153202" x="7445375" y="4154488"/>
          <p14:tracePt t="153209" x="7397750" y="4146550"/>
          <p14:tracePt t="153217" x="7381875" y="4146550"/>
          <p14:tracePt t="153226" x="7373938" y="4138613"/>
          <p14:tracePt t="153232" x="7366000" y="4138613"/>
          <p14:tracePt t="153240" x="7350125" y="4130675"/>
          <p14:tracePt t="153255" x="7334250" y="4122738"/>
          <p14:tracePt t="153263" x="7310438" y="4114800"/>
          <p14:tracePt t="153270" x="7286625" y="4106863"/>
          <p14:tracePt t="153277" x="7262813" y="4098925"/>
          <p14:tracePt t="153284" x="7231063" y="4090988"/>
          <p14:tracePt t="153292" x="7215188" y="4083050"/>
          <p14:tracePt t="153300" x="7199313" y="4083050"/>
          <p14:tracePt t="153307" x="7175500" y="4083050"/>
          <p14:tracePt t="153315" x="7167563" y="4083050"/>
          <p14:tracePt t="153322" x="7159625" y="4083050"/>
          <p14:tracePt t="153330" x="7151688" y="4083050"/>
          <p14:tracePt t="153508" x="7135813" y="4083050"/>
          <p14:tracePt t="153525" x="7126288" y="4083050"/>
          <p14:tracePt t="153540" x="7126288" y="4075113"/>
          <p14:tracePt t="153547" x="7118350" y="4075113"/>
          <p14:tracePt t="153771" x="7078663" y="4075113"/>
          <p14:tracePt t="153780" x="7023100" y="4075113"/>
          <p14:tracePt t="153787" x="6959600" y="4075113"/>
          <p14:tracePt t="153794" x="6856413" y="4075113"/>
          <p14:tracePt t="153802" x="6727825" y="4075113"/>
          <p14:tracePt t="153809" x="6553200" y="4075113"/>
          <p14:tracePt t="153817" x="6402388" y="4075113"/>
          <p14:tracePt t="153825" x="6249988" y="4075113"/>
          <p14:tracePt t="153832" x="6115050" y="4075113"/>
          <p14:tracePt t="153839" x="6018213" y="4075113"/>
          <p14:tracePt t="153847" x="5915025" y="4075113"/>
          <p14:tracePt t="153856" x="5827713" y="4075113"/>
          <p14:tracePt t="153862" x="5724525" y="4059238"/>
          <p14:tracePt t="153870" x="5635625" y="4043363"/>
          <p14:tracePt t="153877" x="5540375" y="4035425"/>
          <p14:tracePt t="153887" x="5476875" y="4019550"/>
          <p14:tracePt t="153892" x="5453063" y="4019550"/>
          <p14:tracePt t="153905" x="5445125" y="4019550"/>
          <p14:tracePt t="153925" x="5429250" y="4019550"/>
          <p14:tracePt t="154049" x="5429250" y="4011613"/>
          <p14:tracePt t="154079" x="5429250" y="4003675"/>
          <p14:tracePt t="154094" x="5429250" y="3995738"/>
          <p14:tracePt t="154102" x="5413375" y="3979863"/>
          <p14:tracePt t="154109" x="5405438" y="3971925"/>
          <p14:tracePt t="154117" x="5381625" y="3948113"/>
          <p14:tracePt t="154126" x="5341938" y="3906838"/>
          <p14:tracePt t="154132" x="5310188" y="3867150"/>
          <p14:tracePt t="154140" x="5245100" y="3811588"/>
          <p14:tracePt t="154147" x="5173663" y="3756025"/>
          <p14:tracePt t="154155" x="5110163" y="3700463"/>
          <p14:tracePt t="154162" x="5030788" y="3652838"/>
          <p14:tracePt t="154170" x="4967288" y="3605213"/>
          <p14:tracePt t="154177" x="4894263" y="3563938"/>
          <p14:tracePt t="154184" x="4814888" y="3508375"/>
          <p14:tracePt t="154192" x="4743450" y="3468688"/>
          <p14:tracePt t="154199" x="4664075" y="3421063"/>
          <p14:tracePt t="154208" x="4608513" y="3381375"/>
          <p14:tracePt t="154215" x="4559300" y="3349625"/>
          <p14:tracePt t="154222" x="4519613" y="3325813"/>
          <p14:tracePt t="154230" x="4511675" y="3317875"/>
          <p14:tracePt t="154238" x="4495800" y="3309938"/>
          <p14:tracePt t="154244" x="4495800" y="3302000"/>
          <p14:tracePt t="154252" x="4495800" y="3294063"/>
          <p14:tracePt t="154268" x="4487863" y="3286125"/>
          <p14:tracePt t="154282" x="4487863" y="3278188"/>
          <p14:tracePt t="154424" x="4495800" y="3278188"/>
          <p14:tracePt t="154441" x="4511675" y="3278188"/>
          <p14:tracePt t="154447" x="4519613" y="3278188"/>
          <p14:tracePt t="154455" x="4543425" y="3286125"/>
          <p14:tracePt t="154462" x="4559300" y="3294063"/>
          <p14:tracePt t="154471" x="4576763" y="3294063"/>
          <p14:tracePt t="154477" x="4608513" y="3302000"/>
          <p14:tracePt t="154485" x="4648200" y="3309938"/>
          <p14:tracePt t="154492" x="4687888" y="3325813"/>
          <p14:tracePt t="154500" x="4735513" y="3333750"/>
          <p14:tracePt t="154507" x="4791075" y="3341688"/>
          <p14:tracePt t="154515" x="4854575" y="3357563"/>
          <p14:tracePt t="154523" x="4910138" y="3365500"/>
          <p14:tracePt t="154530" x="4943475" y="3373438"/>
          <p14:tracePt t="154538" x="4967288" y="3373438"/>
          <p14:tracePt t="154545" x="4983163" y="3373438"/>
          <p14:tracePt t="154560" x="4991100" y="3373438"/>
          <p14:tracePt t="154650" x="4983163" y="3365500"/>
          <p14:tracePt t="154658" x="4975225" y="3365500"/>
          <p14:tracePt t="154665" x="4967288" y="3357563"/>
          <p14:tracePt t="154672" x="4959350" y="3349625"/>
          <p14:tracePt t="154681" x="4943475" y="3349625"/>
          <p14:tracePt t="154689" x="4933950" y="3341688"/>
          <p14:tracePt t="154695" x="4918075" y="3341688"/>
          <p14:tracePt t="154703" x="4894263" y="3333750"/>
          <p14:tracePt t="154710" x="4886325" y="3333750"/>
          <p14:tracePt t="154718" x="4862513" y="3333750"/>
          <p14:tracePt t="154726" x="4838700" y="3333750"/>
          <p14:tracePt t="154732" x="4814888" y="3333750"/>
          <p14:tracePt t="154741" x="4791075" y="3333750"/>
          <p14:tracePt t="154748" x="4767263" y="3333750"/>
          <p14:tracePt t="154762" x="4759325" y="3333750"/>
          <p14:tracePt t="154770" x="4751388" y="3333750"/>
          <p14:tracePt t="154785" x="4743450" y="3333750"/>
          <p14:tracePt t="154793" x="4735513" y="3333750"/>
          <p14:tracePt t="154800" x="4735513" y="3349625"/>
          <p14:tracePt t="154808" x="4727575" y="3357563"/>
          <p14:tracePt t="154815" x="4719638" y="3365500"/>
          <p14:tracePt t="154823" x="4719638" y="3381375"/>
          <p14:tracePt t="154831" x="4719638" y="3397250"/>
          <p14:tracePt t="154839" x="4711700" y="3429000"/>
          <p14:tracePt t="154845" x="4703763" y="3460750"/>
          <p14:tracePt t="154853" x="4695825" y="3484563"/>
          <p14:tracePt t="154860" x="4687888" y="3524250"/>
          <p14:tracePt t="154869" x="4687888" y="3563938"/>
          <p14:tracePt t="154876" x="4679950" y="3621088"/>
          <p14:tracePt t="154882" x="4679950" y="3652838"/>
          <p14:tracePt t="154909" x="4672013" y="3787775"/>
          <p14:tracePt t="154912" x="4672013" y="3835400"/>
          <p14:tracePt t="154922" x="4672013" y="3883025"/>
          <p14:tracePt t="154927" x="4672013" y="3914775"/>
          <p14:tracePt t="154935" x="4672013" y="3956050"/>
          <p14:tracePt t="154943" x="4672013" y="3995738"/>
          <p14:tracePt t="154951" x="4672013" y="4027488"/>
          <p14:tracePt t="154958" x="4672013" y="4051300"/>
          <p14:tracePt t="154965" x="4672013" y="4067175"/>
          <p14:tracePt t="154972" x="4672013" y="4090988"/>
          <p14:tracePt t="154981" x="4672013" y="4106863"/>
          <p14:tracePt t="154988" x="4672013" y="4122738"/>
          <p14:tracePt t="154995" x="4672013" y="4138613"/>
          <p14:tracePt t="155003" x="4672013" y="4154488"/>
          <p14:tracePt t="155010" x="4672013" y="4170363"/>
          <p14:tracePt t="155018" x="4672013" y="4186238"/>
          <p14:tracePt t="155032" x="4664075" y="4202113"/>
          <p14:tracePt t="155040" x="4664075" y="4210050"/>
          <p14:tracePt t="155047" x="4656138" y="4210050"/>
          <p14:tracePt t="155057" x="4656138" y="4233863"/>
          <p14:tracePt t="155062" x="4648200" y="4241800"/>
          <p14:tracePt t="155072" x="4640263" y="4257675"/>
          <p14:tracePt t="155077" x="4624388" y="4265613"/>
          <p14:tracePt t="155085" x="4616450" y="4273550"/>
          <p14:tracePt t="155094" x="4608513" y="4281488"/>
          <p14:tracePt t="155100" x="4584700" y="4298950"/>
          <p14:tracePt t="155109" x="4576763" y="4298950"/>
          <p14:tracePt t="155115" x="4559300" y="4306888"/>
          <p14:tracePt t="155122" x="4543425" y="4306888"/>
          <p14:tracePt t="155130" x="4519613" y="4314825"/>
          <p14:tracePt t="155139" x="4503738" y="4314825"/>
          <p14:tracePt t="155145" x="4495800" y="4322763"/>
          <p14:tracePt t="155153" x="4487863" y="4322763"/>
          <p14:tracePt t="155169" x="4479925" y="4322763"/>
          <p14:tracePt t="155288" x="4487863" y="4322763"/>
          <p14:tracePt t="155318" x="4495800" y="4322763"/>
          <p14:tracePt t="155332" x="4503738" y="4322763"/>
          <p14:tracePt t="155357" x="4511675" y="4322763"/>
          <p14:tracePt t="155377" x="4519613" y="4322763"/>
          <p14:tracePt t="155385" x="4527550" y="4322763"/>
          <p14:tracePt t="155393" x="4543425" y="4322763"/>
          <p14:tracePt t="155400" x="4567238" y="4322763"/>
          <p14:tracePt t="155408" x="4616450" y="4330700"/>
          <p14:tracePt t="155415" x="4640263" y="4330700"/>
          <p14:tracePt t="155423" x="4687888" y="4338638"/>
          <p14:tracePt t="155431" x="4727575" y="4338638"/>
          <p14:tracePt t="155438" x="4775200" y="4346575"/>
          <p14:tracePt t="155445" x="4814888" y="4346575"/>
          <p14:tracePt t="155453" x="4846638" y="4346575"/>
          <p14:tracePt t="155459" x="4870450" y="4346575"/>
          <p14:tracePt t="155468" x="4886325" y="4346575"/>
          <p14:tracePt t="155475" x="4894263" y="4346575"/>
          <p14:tracePt t="155482" x="4902200" y="4346575"/>
          <p14:tracePt t="155491" x="4910138" y="4346575"/>
          <p14:tracePt t="155512" x="4918075" y="4346575"/>
          <p14:tracePt t="155791" x="4918075" y="4338638"/>
          <p14:tracePt t="155836" x="4918075" y="4330700"/>
          <p14:tracePt t="156381" x="4902200" y="4330700"/>
          <p14:tracePt t="156389" x="4902200" y="4322763"/>
          <p14:tracePt t="156397" x="4894263" y="4322763"/>
          <p14:tracePt t="156629" x="4894263" y="4314825"/>
          <p14:tracePt t="156644" x="4894263" y="4306888"/>
          <p14:tracePt t="156653" x="4886325" y="4298950"/>
          <p14:tracePt t="156660" x="4878388" y="4291013"/>
          <p14:tracePt t="156674" x="4878388" y="4281488"/>
          <p14:tracePt t="156683" x="4870450" y="4273550"/>
          <p14:tracePt t="156690" x="4870450" y="4265613"/>
          <p14:tracePt t="156743" x="4870450" y="4257675"/>
          <p14:tracePt t="157813" x="4870450" y="4249738"/>
          <p14:tracePt t="157829" x="4870450" y="4241800"/>
          <p14:tracePt t="157838" x="4870450" y="4233863"/>
          <p14:tracePt t="157853" x="4870450" y="4225925"/>
          <p14:tracePt t="157859" x="4870450" y="4217988"/>
          <p14:tracePt t="157875" x="4870450" y="4210050"/>
          <p14:tracePt t="158691" x="4870450" y="4178300"/>
          <p14:tracePt t="158700" x="4870450" y="4138613"/>
          <p14:tracePt t="158707" x="4878388" y="4106863"/>
          <p14:tracePt t="158714" x="4894263" y="4027488"/>
          <p14:tracePt t="158722" x="4910138" y="3948113"/>
          <p14:tracePt t="158730" x="4943475" y="3859213"/>
          <p14:tracePt t="158737" x="4959350" y="3771900"/>
          <p14:tracePt t="158744" x="4975225" y="3700463"/>
          <p14:tracePt t="158753" x="4983163" y="3660775"/>
          <p14:tracePt t="158760" x="4991100" y="3621088"/>
          <p14:tracePt t="158766" x="4999038" y="3579813"/>
          <p14:tracePt t="158775" x="4999038" y="3548063"/>
          <p14:tracePt t="158784" x="4999038" y="3524250"/>
          <p14:tracePt t="158790" x="4999038" y="3516313"/>
          <p14:tracePt t="158797" x="5006975" y="3492500"/>
          <p14:tracePt t="158804" x="5006975" y="3476625"/>
          <p14:tracePt t="158812" x="5006975" y="3460750"/>
          <p14:tracePt t="158820" x="5014913" y="3436938"/>
          <p14:tracePt t="158827" x="5014913" y="3429000"/>
          <p14:tracePt t="158835" x="5014913" y="3421063"/>
          <p14:tracePt t="158842" x="5014913" y="3413125"/>
          <p14:tracePt t="158850" x="5014913" y="3397250"/>
          <p14:tracePt t="158865" x="5014913" y="3389313"/>
          <p14:tracePt t="158887" x="5014913" y="3381375"/>
          <p14:tracePt t="158932" x="5014913" y="3373438"/>
          <p14:tracePt t="158955" x="5014913" y="3365500"/>
          <p14:tracePt t="158962" x="5014913" y="3349625"/>
          <p14:tracePt t="158970" x="5014913" y="3341688"/>
          <p14:tracePt t="158977" x="5014913" y="3333750"/>
          <p14:tracePt t="158985" x="5014913" y="3325813"/>
          <p14:tracePt t="158992" x="5014913" y="3317875"/>
          <p14:tracePt t="159000" x="5014913" y="3309938"/>
          <p14:tracePt t="159292" x="0" y="0"/>
        </p14:tracePtLst>
      </p14:laserTraceLst>
    </p:ext>
    <p:ext uri="{E180D4A7-C9FB-4DFB-919C-405C955672EB}">
      <p14:showEvtLst xmlns:p14="http://schemas.microsoft.com/office/powerpoint/2010/main">
        <p14:playEvt time="11" objId="3"/>
        <p14:stopEvt time="1610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afik 158">
            <a:extLst>
              <a:ext uri="{FF2B5EF4-FFF2-40B4-BE49-F238E27FC236}">
                <a16:creationId xmlns:a16="http://schemas.microsoft.com/office/drawing/2014/main" id="{1D52DDB5-CED9-4E72-98C4-EE8045F8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4D831BB-474E-4429-95AF-58AF8CB8976E}"/>
                  </a:ext>
                </a:extLst>
              </p14:cNvPr>
              <p14:cNvContentPartPr/>
              <p14:nvPr/>
            </p14:nvContentPartPr>
            <p14:xfrm>
              <a:off x="1789794" y="3279329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4D831BB-474E-4429-95AF-58AF8CB897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8154" y="313568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F98242E5-167F-4824-AE70-0330FF4E4D61}"/>
                  </a:ext>
                </a:extLst>
              </p14:cNvPr>
              <p14:cNvContentPartPr/>
              <p14:nvPr/>
            </p14:nvContentPartPr>
            <p14:xfrm>
              <a:off x="1719234" y="3234329"/>
              <a:ext cx="233280" cy="356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F98242E5-167F-4824-AE70-0330FF4E4D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7234" y="3090689"/>
                <a:ext cx="37692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849C2651-79C1-4A40-999B-19FE2DC09CA5}"/>
                  </a:ext>
                </a:extLst>
              </p14:cNvPr>
              <p14:cNvContentPartPr/>
              <p14:nvPr/>
            </p14:nvContentPartPr>
            <p14:xfrm>
              <a:off x="2401074" y="3077369"/>
              <a:ext cx="1130040" cy="315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849C2651-79C1-4A40-999B-19FE2DC09CA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9434" y="2933729"/>
                <a:ext cx="127368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7E1EA6FD-6F57-47C0-AAF6-8569B68D13EC}"/>
                  </a:ext>
                </a:extLst>
              </p14:cNvPr>
              <p14:cNvContentPartPr/>
              <p14:nvPr/>
            </p14:nvContentPartPr>
            <p14:xfrm>
              <a:off x="4644010" y="838984"/>
              <a:ext cx="4363912" cy="698646"/>
            </p14:xfrm>
          </p:contentPart>
        </mc:Choice>
        <mc:Fallback xmlns=""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7E1EA6FD-6F57-47C0-AAF6-8569B68D13E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26369" y="820987"/>
                <a:ext cx="4399555" cy="7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01825DB4-D9FF-406F-8EE5-E7ABFB3275DE}"/>
                  </a:ext>
                </a:extLst>
              </p14:cNvPr>
              <p14:cNvContentPartPr/>
              <p14:nvPr/>
            </p14:nvContentPartPr>
            <p14:xfrm>
              <a:off x="3244914" y="2021489"/>
              <a:ext cx="1092600" cy="23472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01825DB4-D9FF-406F-8EE5-E7ABFB3275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27274" y="2003489"/>
                <a:ext cx="11282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E02E4EB4-6FF2-4E24-9D68-21DFD57786B8}"/>
                  </a:ext>
                </a:extLst>
              </p14:cNvPr>
              <p14:cNvContentPartPr/>
              <p14:nvPr/>
            </p14:nvContentPartPr>
            <p14:xfrm>
              <a:off x="5509674" y="2001689"/>
              <a:ext cx="324000" cy="109440"/>
            </p14:xfrm>
          </p:contentPart>
        </mc:Choice>
        <mc:Fallback xmlns=""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E02E4EB4-6FF2-4E24-9D68-21DFD57786B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92014" y="1983689"/>
                <a:ext cx="3596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9" name="Freihand 128">
                <a:extLst>
                  <a:ext uri="{FF2B5EF4-FFF2-40B4-BE49-F238E27FC236}">
                    <a16:creationId xmlns:a16="http://schemas.microsoft.com/office/drawing/2014/main" id="{749D3F08-2F5C-4ED2-BE7F-4C7748226FE9}"/>
                  </a:ext>
                </a:extLst>
              </p14:cNvPr>
              <p14:cNvContentPartPr/>
              <p14:nvPr/>
            </p14:nvContentPartPr>
            <p14:xfrm>
              <a:off x="7862994" y="1256129"/>
              <a:ext cx="686520" cy="66240"/>
            </p14:xfrm>
          </p:contentPart>
        </mc:Choice>
        <mc:Fallback xmlns="">
          <p:pic>
            <p:nvPicPr>
              <p:cNvPr id="129" name="Freihand 128">
                <a:extLst>
                  <a:ext uri="{FF2B5EF4-FFF2-40B4-BE49-F238E27FC236}">
                    <a16:creationId xmlns:a16="http://schemas.microsoft.com/office/drawing/2014/main" id="{749D3F08-2F5C-4ED2-BE7F-4C7748226FE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91354" y="1112129"/>
                <a:ext cx="83016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0" name="Freihand 129">
                <a:extLst>
                  <a:ext uri="{FF2B5EF4-FFF2-40B4-BE49-F238E27FC236}">
                    <a16:creationId xmlns:a16="http://schemas.microsoft.com/office/drawing/2014/main" id="{12C2A84C-AC32-4A47-83E7-3A704FF024BC}"/>
                  </a:ext>
                </a:extLst>
              </p14:cNvPr>
              <p14:cNvContentPartPr/>
              <p14:nvPr/>
            </p14:nvContentPartPr>
            <p14:xfrm>
              <a:off x="8191674" y="973889"/>
              <a:ext cx="750240" cy="31320"/>
            </p14:xfrm>
          </p:contentPart>
        </mc:Choice>
        <mc:Fallback xmlns="">
          <p:pic>
            <p:nvPicPr>
              <p:cNvPr id="130" name="Freihand 129">
                <a:extLst>
                  <a:ext uri="{FF2B5EF4-FFF2-40B4-BE49-F238E27FC236}">
                    <a16:creationId xmlns:a16="http://schemas.microsoft.com/office/drawing/2014/main" id="{12C2A84C-AC32-4A47-83E7-3A704FF024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20034" y="829889"/>
                <a:ext cx="89388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777B0AB0-474A-46D8-BE81-07220256C41F}"/>
                  </a:ext>
                </a:extLst>
              </p14:cNvPr>
              <p14:cNvContentPartPr/>
              <p14:nvPr/>
            </p14:nvContentPartPr>
            <p14:xfrm>
              <a:off x="8251074" y="1077569"/>
              <a:ext cx="617760" cy="40320"/>
            </p14:xfrm>
          </p:contentPart>
        </mc:Choice>
        <mc:Fallback xmlns=""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777B0AB0-474A-46D8-BE81-07220256C41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9434" y="933929"/>
                <a:ext cx="76140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2" name="Freihand 131">
                <a:extLst>
                  <a:ext uri="{FF2B5EF4-FFF2-40B4-BE49-F238E27FC236}">
                    <a16:creationId xmlns:a16="http://schemas.microsoft.com/office/drawing/2014/main" id="{07FE208B-49EA-4159-9229-9CF01174E9FD}"/>
                  </a:ext>
                </a:extLst>
              </p14:cNvPr>
              <p14:cNvContentPartPr/>
              <p14:nvPr/>
            </p14:nvContentPartPr>
            <p14:xfrm>
              <a:off x="8305434" y="1174769"/>
              <a:ext cx="590040" cy="109800"/>
            </p14:xfrm>
          </p:contentPart>
        </mc:Choice>
        <mc:Fallback xmlns="">
          <p:pic>
            <p:nvPicPr>
              <p:cNvPr id="132" name="Freihand 131">
                <a:extLst>
                  <a:ext uri="{FF2B5EF4-FFF2-40B4-BE49-F238E27FC236}">
                    <a16:creationId xmlns:a16="http://schemas.microsoft.com/office/drawing/2014/main" id="{07FE208B-49EA-4159-9229-9CF01174E9F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233794" y="1031129"/>
                <a:ext cx="73368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963DA786-9054-4300-B7A6-C82347512817}"/>
                  </a:ext>
                </a:extLst>
              </p14:cNvPr>
              <p14:cNvContentPartPr/>
              <p14:nvPr/>
            </p14:nvContentPartPr>
            <p14:xfrm>
              <a:off x="8152794" y="1363049"/>
              <a:ext cx="652680" cy="4932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963DA786-9054-4300-B7A6-C8234751281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80794" y="1219409"/>
                <a:ext cx="796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759F6169-98CA-4D0D-A518-FB4874BF38AE}"/>
                  </a:ext>
                </a:extLst>
              </p14:cNvPr>
              <p14:cNvContentPartPr/>
              <p14:nvPr/>
            </p14:nvContentPartPr>
            <p14:xfrm>
              <a:off x="8604234" y="1355849"/>
              <a:ext cx="311400" cy="1944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759F6169-98CA-4D0D-A518-FB4874BF38A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32234" y="1212209"/>
                <a:ext cx="45504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DB0B9E29-3D50-406C-A595-34B0011DE452}"/>
                  </a:ext>
                </a:extLst>
              </p14:cNvPr>
              <p14:cNvContentPartPr/>
              <p14:nvPr/>
            </p14:nvContentPartPr>
            <p14:xfrm>
              <a:off x="6395274" y="1019609"/>
              <a:ext cx="1370160" cy="29052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DB0B9E29-3D50-406C-A595-34B0011DE45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23274" y="875609"/>
                <a:ext cx="1513800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9FC1193C-A11C-4F25-859B-2D49B02DB207}"/>
                  </a:ext>
                </a:extLst>
              </p14:cNvPr>
              <p14:cNvContentPartPr/>
              <p14:nvPr/>
            </p14:nvContentPartPr>
            <p14:xfrm>
              <a:off x="7349274" y="1324529"/>
              <a:ext cx="135000" cy="2232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9FC1193C-A11C-4F25-859B-2D49B02DB20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77274" y="1180889"/>
                <a:ext cx="27864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EC9A269F-9859-4F80-AF40-0B9DAF391153}"/>
                  </a:ext>
                </a:extLst>
              </p14:cNvPr>
              <p14:cNvContentPartPr/>
              <p14:nvPr/>
            </p14:nvContentPartPr>
            <p14:xfrm>
              <a:off x="7574634" y="1286369"/>
              <a:ext cx="83160" cy="4644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EC9A269F-9859-4F80-AF40-0B9DAF3911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02994" y="1142369"/>
                <a:ext cx="2268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488B2F7E-3345-4F7B-B234-263152D67856}"/>
                  </a:ext>
                </a:extLst>
              </p14:cNvPr>
              <p14:cNvContentPartPr/>
              <p14:nvPr/>
            </p14:nvContentPartPr>
            <p14:xfrm>
              <a:off x="6515874" y="1147769"/>
              <a:ext cx="95400" cy="2052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488B2F7E-3345-4F7B-B234-263152D6785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443874" y="1004129"/>
                <a:ext cx="23904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9" name="Freihand 138">
                <a:extLst>
                  <a:ext uri="{FF2B5EF4-FFF2-40B4-BE49-F238E27FC236}">
                    <a16:creationId xmlns:a16="http://schemas.microsoft.com/office/drawing/2014/main" id="{740AAF35-12C1-422D-A496-2BE5A7D355D2}"/>
                  </a:ext>
                </a:extLst>
              </p14:cNvPr>
              <p14:cNvContentPartPr/>
              <p14:nvPr/>
            </p14:nvContentPartPr>
            <p14:xfrm>
              <a:off x="6763554" y="1275209"/>
              <a:ext cx="917280" cy="34920"/>
            </p14:xfrm>
          </p:contentPart>
        </mc:Choice>
        <mc:Fallback xmlns="">
          <p:pic>
            <p:nvPicPr>
              <p:cNvPr id="139" name="Freihand 138">
                <a:extLst>
                  <a:ext uri="{FF2B5EF4-FFF2-40B4-BE49-F238E27FC236}">
                    <a16:creationId xmlns:a16="http://schemas.microsoft.com/office/drawing/2014/main" id="{740AAF35-12C1-422D-A496-2BE5A7D355D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91914" y="1131569"/>
                <a:ext cx="106092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0" name="Freihand 139">
                <a:extLst>
                  <a:ext uri="{FF2B5EF4-FFF2-40B4-BE49-F238E27FC236}">
                    <a16:creationId xmlns:a16="http://schemas.microsoft.com/office/drawing/2014/main" id="{78E89B56-7654-46C9-AB52-B1D9CEAB6B99}"/>
                  </a:ext>
                </a:extLst>
              </p14:cNvPr>
              <p14:cNvContentPartPr/>
              <p14:nvPr/>
            </p14:nvContentPartPr>
            <p14:xfrm>
              <a:off x="6338394" y="1403729"/>
              <a:ext cx="1097640" cy="109800"/>
            </p14:xfrm>
          </p:contentPart>
        </mc:Choice>
        <mc:Fallback xmlns="">
          <p:pic>
            <p:nvPicPr>
              <p:cNvPr id="140" name="Freihand 139">
                <a:extLst>
                  <a:ext uri="{FF2B5EF4-FFF2-40B4-BE49-F238E27FC236}">
                    <a16:creationId xmlns:a16="http://schemas.microsoft.com/office/drawing/2014/main" id="{78E89B56-7654-46C9-AB52-B1D9CEAB6B9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66394" y="1260089"/>
                <a:ext cx="124128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1" name="Freihand 140">
                <a:extLst>
                  <a:ext uri="{FF2B5EF4-FFF2-40B4-BE49-F238E27FC236}">
                    <a16:creationId xmlns:a16="http://schemas.microsoft.com/office/drawing/2014/main" id="{D49842F0-73EA-4978-B4D3-3959E47B3B5F}"/>
                  </a:ext>
                </a:extLst>
              </p14:cNvPr>
              <p14:cNvContentPartPr/>
              <p14:nvPr/>
            </p14:nvContentPartPr>
            <p14:xfrm>
              <a:off x="6906114" y="1383929"/>
              <a:ext cx="770040" cy="95400"/>
            </p14:xfrm>
          </p:contentPart>
        </mc:Choice>
        <mc:Fallback xmlns="">
          <p:pic>
            <p:nvPicPr>
              <p:cNvPr id="141" name="Freihand 140">
                <a:extLst>
                  <a:ext uri="{FF2B5EF4-FFF2-40B4-BE49-F238E27FC236}">
                    <a16:creationId xmlns:a16="http://schemas.microsoft.com/office/drawing/2014/main" id="{D49842F0-73EA-4978-B4D3-3959E47B3B5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834114" y="1240289"/>
                <a:ext cx="9136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2" name="Freihand 141">
                <a:extLst>
                  <a:ext uri="{FF2B5EF4-FFF2-40B4-BE49-F238E27FC236}">
                    <a16:creationId xmlns:a16="http://schemas.microsoft.com/office/drawing/2014/main" id="{FDD4CAFE-4F64-4831-9DA1-63B0F1FFA67F}"/>
                  </a:ext>
                </a:extLst>
              </p14:cNvPr>
              <p14:cNvContentPartPr/>
              <p14:nvPr/>
            </p14:nvContentPartPr>
            <p14:xfrm>
              <a:off x="7514874" y="1079369"/>
              <a:ext cx="114120" cy="339480"/>
            </p14:xfrm>
          </p:contentPart>
        </mc:Choice>
        <mc:Fallback xmlns="">
          <p:pic>
            <p:nvPicPr>
              <p:cNvPr id="142" name="Freihand 141">
                <a:extLst>
                  <a:ext uri="{FF2B5EF4-FFF2-40B4-BE49-F238E27FC236}">
                    <a16:creationId xmlns:a16="http://schemas.microsoft.com/office/drawing/2014/main" id="{FDD4CAFE-4F64-4831-9DA1-63B0F1FFA67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43234" y="935369"/>
                <a:ext cx="25776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3" name="Freihand 142">
                <a:extLst>
                  <a:ext uri="{FF2B5EF4-FFF2-40B4-BE49-F238E27FC236}">
                    <a16:creationId xmlns:a16="http://schemas.microsoft.com/office/drawing/2014/main" id="{69CBAA27-55D9-4918-92F2-2F88BFA9011B}"/>
                  </a:ext>
                </a:extLst>
              </p14:cNvPr>
              <p14:cNvContentPartPr/>
              <p14:nvPr/>
            </p14:nvContentPartPr>
            <p14:xfrm>
              <a:off x="7654914" y="1074689"/>
              <a:ext cx="29880" cy="377640"/>
            </p14:xfrm>
          </p:contentPart>
        </mc:Choice>
        <mc:Fallback xmlns="">
          <p:pic>
            <p:nvPicPr>
              <p:cNvPr id="143" name="Freihand 142">
                <a:extLst>
                  <a:ext uri="{FF2B5EF4-FFF2-40B4-BE49-F238E27FC236}">
                    <a16:creationId xmlns:a16="http://schemas.microsoft.com/office/drawing/2014/main" id="{69CBAA27-55D9-4918-92F2-2F88BFA9011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582914" y="931049"/>
                <a:ext cx="173520" cy="66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4" name="Freihand 143">
                <a:extLst>
                  <a:ext uri="{FF2B5EF4-FFF2-40B4-BE49-F238E27FC236}">
                    <a16:creationId xmlns:a16="http://schemas.microsoft.com/office/drawing/2014/main" id="{D4BCCD0A-7712-4702-B054-D43CBAA3569A}"/>
                  </a:ext>
                </a:extLst>
              </p14:cNvPr>
              <p14:cNvContentPartPr/>
              <p14:nvPr/>
            </p14:nvContentPartPr>
            <p14:xfrm>
              <a:off x="6357834" y="1094129"/>
              <a:ext cx="329040" cy="420120"/>
            </p14:xfrm>
          </p:contentPart>
        </mc:Choice>
        <mc:Fallback xmlns="">
          <p:pic>
            <p:nvPicPr>
              <p:cNvPr id="144" name="Freihand 143">
                <a:extLst>
                  <a:ext uri="{FF2B5EF4-FFF2-40B4-BE49-F238E27FC236}">
                    <a16:creationId xmlns:a16="http://schemas.microsoft.com/office/drawing/2014/main" id="{D4BCCD0A-7712-4702-B054-D43CBAA3569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85834" y="950129"/>
                <a:ext cx="472680" cy="70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5" name="Freihand 144">
                <a:extLst>
                  <a:ext uri="{FF2B5EF4-FFF2-40B4-BE49-F238E27FC236}">
                    <a16:creationId xmlns:a16="http://schemas.microsoft.com/office/drawing/2014/main" id="{FDCD2EA0-62B4-45DE-9543-A07E37EC2405}"/>
                  </a:ext>
                </a:extLst>
              </p14:cNvPr>
              <p14:cNvContentPartPr/>
              <p14:nvPr/>
            </p14:nvContentPartPr>
            <p14:xfrm>
              <a:off x="2836674" y="1461329"/>
              <a:ext cx="360" cy="360"/>
            </p14:xfrm>
          </p:contentPart>
        </mc:Choice>
        <mc:Fallback xmlns="">
          <p:pic>
            <p:nvPicPr>
              <p:cNvPr id="145" name="Freihand 144">
                <a:extLst>
                  <a:ext uri="{FF2B5EF4-FFF2-40B4-BE49-F238E27FC236}">
                    <a16:creationId xmlns:a16="http://schemas.microsoft.com/office/drawing/2014/main" id="{FDCD2EA0-62B4-45DE-9543-A07E37EC240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764674" y="131768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6" name="Freihand 145">
                <a:extLst>
                  <a:ext uri="{FF2B5EF4-FFF2-40B4-BE49-F238E27FC236}">
                    <a16:creationId xmlns:a16="http://schemas.microsoft.com/office/drawing/2014/main" id="{AEAAE7E2-1779-4D98-B9BA-BBF15B357DE3}"/>
                  </a:ext>
                </a:extLst>
              </p14:cNvPr>
              <p14:cNvContentPartPr/>
              <p14:nvPr/>
            </p14:nvContentPartPr>
            <p14:xfrm>
              <a:off x="2580354" y="1470329"/>
              <a:ext cx="364320" cy="606600"/>
            </p14:xfrm>
          </p:contentPart>
        </mc:Choice>
        <mc:Fallback xmlns="">
          <p:pic>
            <p:nvPicPr>
              <p:cNvPr id="146" name="Freihand 145">
                <a:extLst>
                  <a:ext uri="{FF2B5EF4-FFF2-40B4-BE49-F238E27FC236}">
                    <a16:creationId xmlns:a16="http://schemas.microsoft.com/office/drawing/2014/main" id="{AEAAE7E2-1779-4D98-B9BA-BBF15B357DE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508714" y="1326329"/>
                <a:ext cx="507960" cy="89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8" name="Freihand 147">
                <a:extLst>
                  <a:ext uri="{FF2B5EF4-FFF2-40B4-BE49-F238E27FC236}">
                    <a16:creationId xmlns:a16="http://schemas.microsoft.com/office/drawing/2014/main" id="{BEC4F864-FD13-4636-B07D-A347997D40CB}"/>
                  </a:ext>
                </a:extLst>
              </p14:cNvPr>
              <p14:cNvContentPartPr/>
              <p14:nvPr/>
            </p14:nvContentPartPr>
            <p14:xfrm>
              <a:off x="5424714" y="2915369"/>
              <a:ext cx="1485000" cy="26640"/>
            </p14:xfrm>
          </p:contentPart>
        </mc:Choice>
        <mc:Fallback xmlns="">
          <p:pic>
            <p:nvPicPr>
              <p:cNvPr id="148" name="Freihand 147">
                <a:extLst>
                  <a:ext uri="{FF2B5EF4-FFF2-40B4-BE49-F238E27FC236}">
                    <a16:creationId xmlns:a16="http://schemas.microsoft.com/office/drawing/2014/main" id="{BEC4F864-FD13-4636-B07D-A347997D40C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52714" y="2771369"/>
                <a:ext cx="162864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49" name="Freihand 148">
                <a:extLst>
                  <a:ext uri="{FF2B5EF4-FFF2-40B4-BE49-F238E27FC236}">
                    <a16:creationId xmlns:a16="http://schemas.microsoft.com/office/drawing/2014/main" id="{2C15D23C-9E93-4662-BF50-3E84A31B209F}"/>
                  </a:ext>
                </a:extLst>
              </p14:cNvPr>
              <p14:cNvContentPartPr/>
              <p14:nvPr/>
            </p14:nvContentPartPr>
            <p14:xfrm>
              <a:off x="5436594" y="3075209"/>
              <a:ext cx="1358280" cy="54360"/>
            </p14:xfrm>
          </p:contentPart>
        </mc:Choice>
        <mc:Fallback xmlns="">
          <p:pic>
            <p:nvPicPr>
              <p:cNvPr id="149" name="Freihand 148">
                <a:extLst>
                  <a:ext uri="{FF2B5EF4-FFF2-40B4-BE49-F238E27FC236}">
                    <a16:creationId xmlns:a16="http://schemas.microsoft.com/office/drawing/2014/main" id="{2C15D23C-9E93-4662-BF50-3E84A31B209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364954" y="2931209"/>
                <a:ext cx="150192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0" name="Freihand 149">
                <a:extLst>
                  <a:ext uri="{FF2B5EF4-FFF2-40B4-BE49-F238E27FC236}">
                    <a16:creationId xmlns:a16="http://schemas.microsoft.com/office/drawing/2014/main" id="{E790DB3C-2967-4FA6-ABAD-0FA310983158}"/>
                  </a:ext>
                </a:extLst>
              </p14:cNvPr>
              <p14:cNvContentPartPr/>
              <p14:nvPr/>
            </p14:nvContentPartPr>
            <p14:xfrm>
              <a:off x="5336514" y="3020849"/>
              <a:ext cx="211320" cy="29880"/>
            </p14:xfrm>
          </p:contentPart>
        </mc:Choice>
        <mc:Fallback xmlns="">
          <p:pic>
            <p:nvPicPr>
              <p:cNvPr id="150" name="Freihand 149">
                <a:extLst>
                  <a:ext uri="{FF2B5EF4-FFF2-40B4-BE49-F238E27FC236}">
                    <a16:creationId xmlns:a16="http://schemas.microsoft.com/office/drawing/2014/main" id="{E790DB3C-2967-4FA6-ABAD-0FA31098315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64874" y="2876849"/>
                <a:ext cx="3549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1" name="Freihand 150">
                <a:extLst>
                  <a:ext uri="{FF2B5EF4-FFF2-40B4-BE49-F238E27FC236}">
                    <a16:creationId xmlns:a16="http://schemas.microsoft.com/office/drawing/2014/main" id="{728AD25C-91AC-4256-8EF7-101C75D98B07}"/>
                  </a:ext>
                </a:extLst>
              </p14:cNvPr>
              <p14:cNvContentPartPr/>
              <p14:nvPr/>
            </p14:nvContentPartPr>
            <p14:xfrm>
              <a:off x="5436234" y="3152249"/>
              <a:ext cx="1524960" cy="88920"/>
            </p14:xfrm>
          </p:contentPart>
        </mc:Choice>
        <mc:Fallback xmlns="">
          <p:pic>
            <p:nvPicPr>
              <p:cNvPr id="151" name="Freihand 150">
                <a:extLst>
                  <a:ext uri="{FF2B5EF4-FFF2-40B4-BE49-F238E27FC236}">
                    <a16:creationId xmlns:a16="http://schemas.microsoft.com/office/drawing/2014/main" id="{728AD25C-91AC-4256-8EF7-101C75D98B0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364594" y="3008609"/>
                <a:ext cx="166860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2" name="Freihand 151">
                <a:extLst>
                  <a:ext uri="{FF2B5EF4-FFF2-40B4-BE49-F238E27FC236}">
                    <a16:creationId xmlns:a16="http://schemas.microsoft.com/office/drawing/2014/main" id="{9AA703C4-076C-4104-9A51-F3E22901CA27}"/>
                  </a:ext>
                </a:extLst>
              </p14:cNvPr>
              <p14:cNvContentPartPr/>
              <p14:nvPr/>
            </p14:nvContentPartPr>
            <p14:xfrm>
              <a:off x="5556474" y="3256289"/>
              <a:ext cx="1244880" cy="48960"/>
            </p14:xfrm>
          </p:contentPart>
        </mc:Choice>
        <mc:Fallback xmlns="">
          <p:pic>
            <p:nvPicPr>
              <p:cNvPr id="152" name="Freihand 151">
                <a:extLst>
                  <a:ext uri="{FF2B5EF4-FFF2-40B4-BE49-F238E27FC236}">
                    <a16:creationId xmlns:a16="http://schemas.microsoft.com/office/drawing/2014/main" id="{9AA703C4-076C-4104-9A51-F3E22901CA2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84834" y="3112289"/>
                <a:ext cx="138852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3" name="Freihand 152">
                <a:extLst>
                  <a:ext uri="{FF2B5EF4-FFF2-40B4-BE49-F238E27FC236}">
                    <a16:creationId xmlns:a16="http://schemas.microsoft.com/office/drawing/2014/main" id="{DC144382-CE07-4F65-8BA3-868736C2D12A}"/>
                  </a:ext>
                </a:extLst>
              </p14:cNvPr>
              <p14:cNvContentPartPr/>
              <p14:nvPr/>
            </p14:nvContentPartPr>
            <p14:xfrm>
              <a:off x="5663754" y="3338729"/>
              <a:ext cx="1089360" cy="34560"/>
            </p14:xfrm>
          </p:contentPart>
        </mc:Choice>
        <mc:Fallback xmlns="">
          <p:pic>
            <p:nvPicPr>
              <p:cNvPr id="153" name="Freihand 152">
                <a:extLst>
                  <a:ext uri="{FF2B5EF4-FFF2-40B4-BE49-F238E27FC236}">
                    <a16:creationId xmlns:a16="http://schemas.microsoft.com/office/drawing/2014/main" id="{DC144382-CE07-4F65-8BA3-868736C2D12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591754" y="3194729"/>
                <a:ext cx="123300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54" name="Freihand 153">
                <a:extLst>
                  <a:ext uri="{FF2B5EF4-FFF2-40B4-BE49-F238E27FC236}">
                    <a16:creationId xmlns:a16="http://schemas.microsoft.com/office/drawing/2014/main" id="{1376F315-7329-47AD-8534-169C0B675F01}"/>
                  </a:ext>
                </a:extLst>
              </p14:cNvPr>
              <p14:cNvContentPartPr/>
              <p14:nvPr/>
            </p14:nvContentPartPr>
            <p14:xfrm>
              <a:off x="5457474" y="3387689"/>
              <a:ext cx="1380600" cy="32760"/>
            </p14:xfrm>
          </p:contentPart>
        </mc:Choice>
        <mc:Fallback xmlns="">
          <p:pic>
            <p:nvPicPr>
              <p:cNvPr id="154" name="Freihand 153">
                <a:extLst>
                  <a:ext uri="{FF2B5EF4-FFF2-40B4-BE49-F238E27FC236}">
                    <a16:creationId xmlns:a16="http://schemas.microsoft.com/office/drawing/2014/main" id="{1376F315-7329-47AD-8534-169C0B675F0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385834" y="3243689"/>
                <a:ext cx="152424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5" name="Freihand 154">
                <a:extLst>
                  <a:ext uri="{FF2B5EF4-FFF2-40B4-BE49-F238E27FC236}">
                    <a16:creationId xmlns:a16="http://schemas.microsoft.com/office/drawing/2014/main" id="{47D150A7-0114-418C-9785-1B252191F9FC}"/>
                  </a:ext>
                </a:extLst>
              </p14:cNvPr>
              <p14:cNvContentPartPr/>
              <p14:nvPr/>
            </p14:nvContentPartPr>
            <p14:xfrm>
              <a:off x="5490954" y="3451769"/>
              <a:ext cx="1433520" cy="39240"/>
            </p14:xfrm>
          </p:contentPart>
        </mc:Choice>
        <mc:Fallback xmlns="">
          <p:pic>
            <p:nvPicPr>
              <p:cNvPr id="155" name="Freihand 154">
                <a:extLst>
                  <a:ext uri="{FF2B5EF4-FFF2-40B4-BE49-F238E27FC236}">
                    <a16:creationId xmlns:a16="http://schemas.microsoft.com/office/drawing/2014/main" id="{47D150A7-0114-418C-9785-1B252191F9F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419314" y="3308129"/>
                <a:ext cx="157716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EB19FA3C-AAB3-476D-8C8C-42F40F029D49}"/>
                  </a:ext>
                </a:extLst>
              </p14:cNvPr>
              <p14:cNvContentPartPr/>
              <p14:nvPr/>
            </p14:nvContentPartPr>
            <p14:xfrm>
              <a:off x="5385474" y="3108689"/>
              <a:ext cx="83880" cy="281880"/>
            </p14:xfrm>
          </p:contentPart>
        </mc:Choice>
        <mc:Fallback xmlns=""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EB19FA3C-AAB3-476D-8C8C-42F40F029D4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13834" y="2964689"/>
                <a:ext cx="22752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1B7DBC12-1B9B-4B82-9DAA-38A9551D0CDA}"/>
                  </a:ext>
                </a:extLst>
              </p14:cNvPr>
              <p14:cNvContentPartPr/>
              <p14:nvPr/>
            </p14:nvContentPartPr>
            <p14:xfrm>
              <a:off x="5466474" y="3199049"/>
              <a:ext cx="37800" cy="16236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1B7DBC12-1B9B-4B82-9DAA-38A9551D0CD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94474" y="3055409"/>
                <a:ext cx="18144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D149B5AB-268F-48F3-8B7B-E429373DC437}"/>
                  </a:ext>
                </a:extLst>
              </p14:cNvPr>
              <p14:cNvContentPartPr/>
              <p14:nvPr/>
            </p14:nvContentPartPr>
            <p14:xfrm>
              <a:off x="6587874" y="2987729"/>
              <a:ext cx="320040" cy="492120"/>
            </p14:xfrm>
          </p:contentPart>
        </mc:Choice>
        <mc:Fallback xmlns=""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D149B5AB-268F-48F3-8B7B-E429373DC43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16234" y="2843729"/>
                <a:ext cx="463680" cy="7797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488">
            <a:hlinkClick r:id="" action="ppaction://media"/>
            <a:extLst>
              <a:ext uri="{FF2B5EF4-FFF2-40B4-BE49-F238E27FC236}">
                <a16:creationId xmlns:a16="http://schemas.microsoft.com/office/drawing/2014/main" id="{FB953143-8ACD-4C3B-8155-4A027C1B3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8267623" y="571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2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64"/>
    </mc:Choice>
    <mc:Fallback>
      <p:transition spd="slow" advTm="11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6" x="2678113" y="2192338"/>
          <p14:tracePt t="2397" x="2686050" y="2192338"/>
          <p14:tracePt t="2413" x="2693988" y="2192338"/>
          <p14:tracePt t="2420" x="2701925" y="2192338"/>
          <p14:tracePt t="2435" x="2709863" y="2192338"/>
          <p14:tracePt t="2443" x="2717800" y="2192338"/>
          <p14:tracePt t="2450" x="2725738" y="2192338"/>
          <p14:tracePt t="2457" x="2733675" y="2200275"/>
          <p14:tracePt t="2473" x="2782888" y="2208213"/>
          <p14:tracePt t="2481" x="2814638" y="2216150"/>
          <p14:tracePt t="2487" x="2862263" y="2224088"/>
          <p14:tracePt t="2496" x="2917825" y="2233613"/>
          <p14:tracePt t="2502" x="2957513" y="2233613"/>
          <p14:tracePt t="2511" x="3036888" y="2249488"/>
          <p14:tracePt t="2518" x="3084513" y="2249488"/>
          <p14:tracePt t="2526" x="3141663" y="2249488"/>
          <p14:tracePt t="2533" x="3228975" y="2249488"/>
          <p14:tracePt t="2541" x="3300413" y="2249488"/>
          <p14:tracePt t="2549" x="3395663" y="2249488"/>
          <p14:tracePt t="2555" x="3492500" y="2249488"/>
          <p14:tracePt t="2563" x="3587750" y="2249488"/>
          <p14:tracePt t="2570" x="3659188" y="2249488"/>
          <p14:tracePt t="2577" x="3754438" y="2249488"/>
          <p14:tracePt t="2586" x="3851275" y="2249488"/>
          <p14:tracePt t="2593" x="3946525" y="2249488"/>
          <p14:tracePt t="2601" x="4041775" y="2249488"/>
          <p14:tracePt t="2607" x="4137025" y="2249488"/>
          <p14:tracePt t="2615" x="4225925" y="2249488"/>
          <p14:tracePt t="2623" x="4305300" y="2249488"/>
          <p14:tracePt t="2630" x="4368800" y="2249488"/>
          <p14:tracePt t="2637" x="4456113" y="2249488"/>
          <p14:tracePt t="2645" x="4519613" y="2249488"/>
          <p14:tracePt t="2652" x="4592638" y="2249488"/>
          <p14:tracePt t="2660" x="4656138" y="2249488"/>
          <p14:tracePt t="2668" x="4719638" y="2249488"/>
          <p14:tracePt t="2675" x="4767263" y="2249488"/>
          <p14:tracePt t="2682" x="4806950" y="2249488"/>
          <p14:tracePt t="2690" x="4870450" y="2249488"/>
          <p14:tracePt t="2699" x="4918075" y="2249488"/>
          <p14:tracePt t="2705" x="4967288" y="2249488"/>
          <p14:tracePt t="2712" x="5014913" y="2249488"/>
          <p14:tracePt t="2720" x="5070475" y="2249488"/>
          <p14:tracePt t="2727" x="5110163" y="2249488"/>
          <p14:tracePt t="2735" x="5118100" y="2249488"/>
          <p14:tracePt t="2742" x="5173663" y="2257425"/>
          <p14:tracePt t="2751" x="5213350" y="2257425"/>
          <p14:tracePt t="2757" x="5268913" y="2257425"/>
          <p14:tracePt t="2766" x="5326063" y="2257425"/>
          <p14:tracePt t="2774" x="5437188" y="2265363"/>
          <p14:tracePt t="2780" x="5492750" y="2273300"/>
          <p14:tracePt t="2788" x="5580063" y="2273300"/>
          <p14:tracePt t="2795" x="5627688" y="2273300"/>
          <p14:tracePt t="2803" x="5708650" y="2281238"/>
          <p14:tracePt t="2812" x="5772150" y="2281238"/>
          <p14:tracePt t="2818" x="5835650" y="2281238"/>
          <p14:tracePt t="2825" x="5875338" y="2281238"/>
          <p14:tracePt t="2833" x="5907088" y="2281238"/>
          <p14:tracePt t="2840" x="5930900" y="2281238"/>
          <p14:tracePt t="2851" x="5954713" y="2281238"/>
          <p14:tracePt t="2863" x="5962650" y="2281238"/>
          <p14:tracePt t="3006" x="5954713" y="2273300"/>
          <p14:tracePt t="3012" x="5930900" y="2265363"/>
          <p14:tracePt t="3035" x="5764213" y="2224088"/>
          <p14:tracePt t="3049" x="5692775" y="2216150"/>
          <p14:tracePt t="3051" x="5603875" y="2208213"/>
          <p14:tracePt t="3058" x="5540375" y="2208213"/>
          <p14:tracePt t="3066" x="5468938" y="2208213"/>
          <p14:tracePt t="3074" x="5381625" y="2208213"/>
          <p14:tracePt t="3080" x="5292725" y="2208213"/>
          <p14:tracePt t="3087" x="5221288" y="2208213"/>
          <p14:tracePt t="3095" x="5133975" y="2208213"/>
          <p14:tracePt t="3102" x="5070475" y="2208213"/>
          <p14:tracePt t="3110" x="4999038" y="2208213"/>
          <p14:tracePt t="3118" x="4918075" y="2208213"/>
          <p14:tracePt t="3125" x="4830763" y="2208213"/>
          <p14:tracePt t="3135" x="4767263" y="2208213"/>
          <p14:tracePt t="3140" x="4695825" y="2208213"/>
          <p14:tracePt t="3149" x="4648200" y="2208213"/>
          <p14:tracePt t="3155" x="4592638" y="2216150"/>
          <p14:tracePt t="3164" x="4559300" y="2216150"/>
          <p14:tracePt t="3170" x="4527550" y="2224088"/>
          <p14:tracePt t="3177" x="4503738" y="2224088"/>
          <p14:tracePt t="3185" x="4479925" y="2224088"/>
          <p14:tracePt t="3192" x="4464050" y="2224088"/>
          <p14:tracePt t="3200" x="4448175" y="2224088"/>
          <p14:tracePt t="3275" x="4464050" y="2224088"/>
          <p14:tracePt t="3284" x="4495800" y="2224088"/>
          <p14:tracePt t="3290" x="4535488" y="2224088"/>
          <p14:tracePt t="3299" x="4592638" y="2224088"/>
          <p14:tracePt t="3305" x="4656138" y="2224088"/>
          <p14:tracePt t="3313" x="4719638" y="2224088"/>
          <p14:tracePt t="3320" x="4775200" y="2224088"/>
          <p14:tracePt t="3327" x="4854575" y="2224088"/>
          <p14:tracePt t="3335" x="4933950" y="2216150"/>
          <p14:tracePt t="3343" x="5014913" y="2208213"/>
          <p14:tracePt t="3351" x="5102225" y="2200275"/>
          <p14:tracePt t="3358" x="5165725" y="2192338"/>
          <p14:tracePt t="3366" x="5221288" y="2184400"/>
          <p14:tracePt t="3372" x="5237163" y="2176463"/>
          <p14:tracePt t="3382" x="5268913" y="2176463"/>
          <p14:tracePt t="3387" x="5268913" y="2168525"/>
          <p14:tracePt t="3395" x="5276850" y="2168525"/>
          <p14:tracePt t="3402" x="5276850" y="2160588"/>
          <p14:tracePt t="3418" x="5276850" y="2152650"/>
          <p14:tracePt t="3433" x="5276850" y="2144713"/>
          <p14:tracePt t="3449" x="5268913" y="2128838"/>
          <p14:tracePt t="3455" x="5253038" y="2112963"/>
          <p14:tracePt t="3464" x="5237163" y="2105025"/>
          <p14:tracePt t="3470" x="5221288" y="2097088"/>
          <p14:tracePt t="3478" x="5213350" y="2097088"/>
          <p14:tracePt t="3485" x="5205413" y="2097088"/>
          <p14:tracePt t="3493" x="5197475" y="2097088"/>
          <p14:tracePt t="3500" x="5189538" y="2097088"/>
          <p14:tracePt t="3515" x="5181600" y="2097088"/>
          <p14:tracePt t="3532" x="5173663" y="2097088"/>
          <p14:tracePt t="3538" x="5165725" y="2097088"/>
          <p14:tracePt t="3605" x="5157788" y="2097088"/>
          <p14:tracePt t="3702" x="5149850" y="2097088"/>
          <p14:tracePt t="3807" x="5133975" y="2097088"/>
          <p14:tracePt t="3816" x="5110163" y="2081213"/>
          <p14:tracePt t="3822" x="5086350" y="2081213"/>
          <p14:tracePt t="3830" x="5030788" y="2065338"/>
          <p14:tracePt t="3837" x="4975225" y="2049463"/>
          <p14:tracePt t="3845" x="4894263" y="2017713"/>
          <p14:tracePt t="3853" x="4830763" y="2001838"/>
          <p14:tracePt t="3860" x="4735513" y="1985963"/>
          <p14:tracePt t="3867" x="4648200" y="1954213"/>
          <p14:tracePt t="3875" x="4559300" y="1938338"/>
          <p14:tracePt t="3883" x="4471988" y="1906588"/>
          <p14:tracePt t="3890" x="4400550" y="1890713"/>
          <p14:tracePt t="3898" x="4329113" y="1865313"/>
          <p14:tracePt t="3905" x="4297363" y="1857375"/>
          <p14:tracePt t="3914" x="4249738" y="1849438"/>
          <p14:tracePt t="3920" x="4217988" y="1825625"/>
          <p14:tracePt t="3927" x="4184650" y="1825625"/>
          <p14:tracePt t="3935" x="4168775" y="1809750"/>
          <p14:tracePt t="3951" x="4160838" y="1801813"/>
          <p14:tracePt t="3957" x="4160838" y="1793875"/>
          <p14:tracePt t="3965" x="4152900" y="1793875"/>
          <p14:tracePt t="3973" x="4144963" y="1785938"/>
          <p14:tracePt t="3981" x="4144963" y="1778000"/>
          <p14:tracePt t="3987" x="4129088" y="1762125"/>
          <p14:tracePt t="4002" x="4121150" y="1746250"/>
          <p14:tracePt t="4017" x="4113213" y="1738313"/>
          <p14:tracePt t="4025" x="4105275" y="1730375"/>
          <p14:tracePt t="4035" x="4089400" y="1722438"/>
          <p14:tracePt t="4048" x="4065588" y="1698625"/>
          <p14:tracePt t="4055" x="4057650" y="1698625"/>
          <p14:tracePt t="4063" x="4033838" y="1682750"/>
          <p14:tracePt t="4070" x="4010025" y="1666875"/>
          <p14:tracePt t="4078" x="3986213" y="1643063"/>
          <p14:tracePt t="4086" x="3962400" y="1635125"/>
          <p14:tracePt t="4093" x="3938588" y="1619250"/>
          <p14:tracePt t="4100" x="3914775" y="1587500"/>
          <p14:tracePt t="4108" x="3890963" y="1587500"/>
          <p14:tracePt t="4115" x="3875088" y="1563688"/>
          <p14:tracePt t="4123" x="3859213" y="1563688"/>
          <p14:tracePt t="4131" x="3843338" y="1555750"/>
          <p14:tracePt t="4137" x="3825875" y="1538288"/>
          <p14:tracePt t="4145" x="3817938" y="1530350"/>
          <p14:tracePt t="4153" x="3802063" y="1522413"/>
          <p14:tracePt t="4160" x="3778250" y="1522413"/>
          <p14:tracePt t="4168" x="3770313" y="1514475"/>
          <p14:tracePt t="4175" x="3730625" y="1506538"/>
          <p14:tracePt t="4184" x="3706813" y="1498600"/>
          <p14:tracePt t="4190" x="3667125" y="1490663"/>
          <p14:tracePt t="4198" x="3635375" y="1482725"/>
          <p14:tracePt t="4205" x="3611563" y="1482725"/>
          <p14:tracePt t="4214" x="3563938" y="1474788"/>
          <p14:tracePt t="4220" x="3532188" y="1466850"/>
          <p14:tracePt t="4227" x="3500438" y="1466850"/>
          <p14:tracePt t="4235" x="3451225" y="1458913"/>
          <p14:tracePt t="4242" x="3419475" y="1450975"/>
          <p14:tracePt t="4251" x="3395663" y="1450975"/>
          <p14:tracePt t="4258" x="3371850" y="1450975"/>
          <p14:tracePt t="4267" x="3340100" y="1450975"/>
          <p14:tracePt t="4273" x="3316288" y="1443038"/>
          <p14:tracePt t="4282" x="3292475" y="1443038"/>
          <p14:tracePt t="4288" x="3276600" y="1443038"/>
          <p14:tracePt t="4296" x="3260725" y="1443038"/>
          <p14:tracePt t="4303" x="3244850" y="1443038"/>
          <p14:tracePt t="4310" x="3228975" y="1443038"/>
          <p14:tracePt t="4325" x="3221038" y="1443038"/>
          <p14:tracePt t="4340" x="3213100" y="1443038"/>
          <p14:tracePt t="4348" x="3205163" y="1458913"/>
          <p14:tracePt t="4356" x="3197225" y="1458913"/>
          <p14:tracePt t="4364" x="3197225" y="1474788"/>
          <p14:tracePt t="4371" x="3189288" y="1474788"/>
          <p14:tracePt t="4379" x="3181350" y="1482725"/>
          <p14:tracePt t="4392" x="3173413" y="1490663"/>
          <p14:tracePt t="4401" x="3173413" y="1498600"/>
          <p14:tracePt t="4408" x="3165475" y="1506538"/>
          <p14:tracePt t="4417" x="3157538" y="1514475"/>
          <p14:tracePt t="4422" x="3157538" y="1522413"/>
          <p14:tracePt t="4461" x="3157538" y="1530350"/>
          <p14:tracePt t="4493" x="3157538" y="1538288"/>
          <p14:tracePt t="4516" x="3157538" y="1547813"/>
          <p14:tracePt t="4530" x="3157538" y="1555750"/>
          <p14:tracePt t="4537" x="3157538" y="1563688"/>
          <p14:tracePt t="4544" x="3157538" y="1571625"/>
          <p14:tracePt t="4559" x="3157538" y="1587500"/>
          <p14:tracePt t="4568" x="3157538" y="1595438"/>
          <p14:tracePt t="4574" x="3157538" y="1603375"/>
          <p14:tracePt t="4585" x="3157538" y="1619250"/>
          <p14:tracePt t="4589" x="3165475" y="1643063"/>
          <p14:tracePt t="4597" x="3173413" y="1658938"/>
          <p14:tracePt t="4606" x="3173413" y="1674813"/>
          <p14:tracePt t="4611" x="3189288" y="1698625"/>
          <p14:tracePt t="4620" x="3197225" y="1722438"/>
          <p14:tracePt t="4626" x="3205163" y="1754188"/>
          <p14:tracePt t="4635" x="3228975" y="1778000"/>
          <p14:tracePt t="4642" x="3252788" y="1809750"/>
          <p14:tracePt t="4650" x="3268663" y="1833563"/>
          <p14:tracePt t="4656" x="3292475" y="1849438"/>
          <p14:tracePt t="4667" x="3308350" y="1881188"/>
          <p14:tracePt t="4671" x="3340100" y="1922463"/>
          <p14:tracePt t="4680" x="3371850" y="1938338"/>
          <p14:tracePt t="4687" x="3395663" y="1970088"/>
          <p14:tracePt t="4693" x="3435350" y="1993900"/>
          <p14:tracePt t="4702" x="3459163" y="2017713"/>
          <p14:tracePt t="4709" x="3476625" y="2025650"/>
          <p14:tracePt t="4718" x="3508375" y="2041525"/>
          <p14:tracePt t="4723" x="3548063" y="2057400"/>
          <p14:tracePt t="4731" x="3579813" y="2073275"/>
          <p14:tracePt t="4739" x="3619500" y="2097088"/>
          <p14:tracePt t="4747" x="3651250" y="2105025"/>
          <p14:tracePt t="4754" x="3690938" y="2120900"/>
          <p14:tracePt t="4761" x="3722688" y="2120900"/>
          <p14:tracePt t="4769" x="3746500" y="2128838"/>
          <p14:tracePt t="4777" x="3778250" y="2128838"/>
          <p14:tracePt t="4785" x="3810000" y="2128838"/>
          <p14:tracePt t="4793" x="3843338" y="2128838"/>
          <p14:tracePt t="4799" x="3883025" y="2128838"/>
          <p14:tracePt t="4807" x="3914775" y="2112963"/>
          <p14:tracePt t="4816" x="3938588" y="2097088"/>
          <p14:tracePt t="4822" x="3970338" y="2089150"/>
          <p14:tracePt t="4830" x="3994150" y="2065338"/>
          <p14:tracePt t="4836" x="4010025" y="2049463"/>
          <p14:tracePt t="4844" x="4041775" y="2033588"/>
          <p14:tracePt t="4852" x="4049713" y="2009775"/>
          <p14:tracePt t="4859" x="4081463" y="1978025"/>
          <p14:tracePt t="4867" x="4089400" y="1954213"/>
          <p14:tracePt t="4874" x="4097338" y="1930400"/>
          <p14:tracePt t="4883" x="4105275" y="1890713"/>
          <p14:tracePt t="4889" x="4105275" y="1865313"/>
          <p14:tracePt t="4897" x="4105275" y="1833563"/>
          <p14:tracePt t="4903" x="4105275" y="1809750"/>
          <p14:tracePt t="4911" x="4105275" y="1785938"/>
          <p14:tracePt t="4920" x="4105275" y="1754188"/>
          <p14:tracePt t="4926" x="4081463" y="1730375"/>
          <p14:tracePt t="4935" x="4065588" y="1706563"/>
          <p14:tracePt t="4941" x="4049713" y="1698625"/>
          <p14:tracePt t="4950" x="4033838" y="1682750"/>
          <p14:tracePt t="4966" x="4017963" y="1674813"/>
          <p14:tracePt t="4972" x="4002088" y="1666875"/>
          <p14:tracePt t="4988" x="3986213" y="1666875"/>
          <p14:tracePt t="4994" x="3978275" y="1666875"/>
          <p14:tracePt t="5002" x="3970338" y="1666875"/>
          <p14:tracePt t="5009" x="3962400" y="1666875"/>
          <p14:tracePt t="5018" x="3954463" y="1666875"/>
          <p14:tracePt t="5038" x="3946525" y="1666875"/>
          <p14:tracePt t="5042" x="3938588" y="1666875"/>
          <p14:tracePt t="5050" x="3930650" y="1666875"/>
          <p14:tracePt t="5054" x="3906838" y="1666875"/>
          <p14:tracePt t="5062" x="3898900" y="1666875"/>
          <p14:tracePt t="5070" x="3883025" y="1666875"/>
          <p14:tracePt t="5076" x="3875088" y="1666875"/>
          <p14:tracePt t="5085" x="3859213" y="1666875"/>
          <p14:tracePt t="5091" x="3833813" y="1666875"/>
          <p14:tracePt t="5099" x="3817938" y="1666875"/>
          <p14:tracePt t="5107" x="3810000" y="1666875"/>
          <p14:tracePt t="5116" x="3802063" y="1666875"/>
          <p14:tracePt t="5121" x="3794125" y="1666875"/>
          <p14:tracePt t="5129" x="3786188" y="1666875"/>
          <p14:tracePt t="5137" x="3778250" y="1666875"/>
          <p14:tracePt t="5143" x="3754438" y="1674813"/>
          <p14:tracePt t="5159" x="3722688" y="1682750"/>
          <p14:tracePt t="5169" x="3714750" y="1690688"/>
          <p14:tracePt t="5173" x="3690938" y="1706563"/>
          <p14:tracePt t="5183" x="3683000" y="1714500"/>
          <p14:tracePt t="5188" x="3675063" y="1730375"/>
          <p14:tracePt t="5198" x="3667125" y="1746250"/>
          <p14:tracePt t="5204" x="3651250" y="1762125"/>
          <p14:tracePt t="5211" x="3651250" y="1778000"/>
          <p14:tracePt t="5220" x="3643313" y="1793875"/>
          <p14:tracePt t="5226" x="3627438" y="1817688"/>
          <p14:tracePt t="5235" x="3619500" y="1841500"/>
          <p14:tracePt t="5242" x="3611563" y="1865313"/>
          <p14:tracePt t="5249" x="3611563" y="1873250"/>
          <p14:tracePt t="5256" x="3611563" y="1881188"/>
          <p14:tracePt t="5265" x="3603625" y="1898650"/>
          <p14:tracePt t="5272" x="3603625" y="1914525"/>
          <p14:tracePt t="5280" x="3603625" y="1930400"/>
          <p14:tracePt t="5296" x="3603625" y="1946275"/>
          <p14:tracePt t="5309" x="3611563" y="1954213"/>
          <p14:tracePt t="5318" x="3619500" y="1954213"/>
          <p14:tracePt t="5323" x="3619500" y="1962150"/>
          <p14:tracePt t="5339" x="3627438" y="1962150"/>
          <p14:tracePt t="5351" x="3627438" y="1970088"/>
          <p14:tracePt t="5361" x="3635375" y="1970088"/>
          <p14:tracePt t="5369" x="3635375" y="1978025"/>
          <p14:tracePt t="5400" x="3643313" y="1978025"/>
          <p14:tracePt t="5430" x="3651250" y="1978025"/>
          <p14:tracePt t="5468" x="3659188" y="1978025"/>
          <p14:tracePt t="5484" x="3659188" y="1970088"/>
          <p14:tracePt t="5489" x="3667125" y="1962150"/>
          <p14:tracePt t="5504" x="3675063" y="1962150"/>
          <p14:tracePt t="5511" x="3683000" y="1954213"/>
          <p14:tracePt t="5526" x="3690938" y="1946275"/>
          <p14:tracePt t="5535" x="3706813" y="1938338"/>
          <p14:tracePt t="5541" x="3722688" y="1938338"/>
          <p14:tracePt t="5549" x="3746500" y="1922463"/>
          <p14:tracePt t="5556" x="3762375" y="1922463"/>
          <p14:tracePt t="5566" x="3786188" y="1914525"/>
          <p14:tracePt t="5571" x="3833813" y="1914525"/>
          <p14:tracePt t="5580" x="3890963" y="1914525"/>
          <p14:tracePt t="5587" x="3938588" y="1914525"/>
          <p14:tracePt t="5594" x="4002088" y="1914525"/>
          <p14:tracePt t="5602" x="4081463" y="1914525"/>
          <p14:tracePt t="5609" x="4152900" y="1914525"/>
          <p14:tracePt t="5616" x="4249738" y="1914525"/>
          <p14:tracePt t="5624" x="4321175" y="1914525"/>
          <p14:tracePt t="5633" x="4432300" y="1914525"/>
          <p14:tracePt t="5639" x="4543425" y="1922463"/>
          <p14:tracePt t="5649" x="4664075" y="1938338"/>
          <p14:tracePt t="5654" x="4806950" y="1938338"/>
          <p14:tracePt t="5662" x="4967288" y="1946275"/>
          <p14:tracePt t="5670" x="5062538" y="1946275"/>
          <p14:tracePt t="5676" x="5189538" y="1954213"/>
          <p14:tracePt t="5687" x="5310188" y="1954213"/>
          <p14:tracePt t="5691" x="5405438" y="1954213"/>
          <p14:tracePt t="5699" x="5484813" y="1962150"/>
          <p14:tracePt t="5707" x="5548313" y="1962150"/>
          <p14:tracePt t="5715" x="5603875" y="1962150"/>
          <p14:tracePt t="5721" x="5651500" y="1962150"/>
          <p14:tracePt t="5731" x="5676900" y="1962150"/>
          <p14:tracePt t="5736" x="5692775" y="1962150"/>
          <p14:tracePt t="5744" x="5700713" y="1962150"/>
          <p14:tracePt t="5752" x="5708650" y="1962150"/>
          <p14:tracePt t="5835" x="5716588" y="1962150"/>
          <p14:tracePt t="5852" x="5716588" y="1970088"/>
          <p14:tracePt t="5865" x="5724525" y="1970088"/>
          <p14:tracePt t="5882" x="5732463" y="1970088"/>
          <p14:tracePt t="5886" x="5740400" y="1970088"/>
          <p14:tracePt t="5903" x="5748338" y="1970088"/>
          <p14:tracePt t="5910" x="5748338" y="1978025"/>
          <p14:tracePt t="5916" x="5756275" y="1978025"/>
          <p14:tracePt t="5951" x="5764213" y="1978025"/>
          <p14:tracePt t="6024" x="5772150" y="1978025"/>
          <p14:tracePt t="6029" x="5772150" y="1985963"/>
          <p14:tracePt t="6036" x="5772150" y="1993900"/>
          <p14:tracePt t="6055" x="5780088" y="1993900"/>
          <p14:tracePt t="6067" x="5780088" y="2001838"/>
          <p14:tracePt t="6253" x="5764213" y="2001838"/>
          <p14:tracePt t="6260" x="5756275" y="2009775"/>
          <p14:tracePt t="6267" x="5740400" y="2017713"/>
          <p14:tracePt t="6275" x="5716588" y="2025650"/>
          <p14:tracePt t="6282" x="5667375" y="2033588"/>
          <p14:tracePt t="6289" x="5603875" y="2057400"/>
          <p14:tracePt t="6298" x="5500688" y="2089150"/>
          <p14:tracePt t="6305" x="5421313" y="2112963"/>
          <p14:tracePt t="6312" x="5334000" y="2128838"/>
          <p14:tracePt t="6321" x="5205413" y="2168525"/>
          <p14:tracePt t="6328" x="5070475" y="2208213"/>
          <p14:tracePt t="6335" x="4918075" y="2265363"/>
          <p14:tracePt t="6343" x="4759325" y="2312988"/>
          <p14:tracePt t="6351" x="4608513" y="2368550"/>
          <p14:tracePt t="6358" x="4448175" y="2424113"/>
          <p14:tracePt t="6366" x="4265613" y="2495550"/>
          <p14:tracePt t="6373" x="4168775" y="2527300"/>
          <p14:tracePt t="6380" x="4057650" y="2576513"/>
          <p14:tracePt t="6388" x="3938588" y="2624138"/>
          <p14:tracePt t="6398" x="3851275" y="2671763"/>
          <p14:tracePt t="6403" x="3762375" y="2711450"/>
          <p14:tracePt t="6411" x="3675063" y="2767013"/>
          <p14:tracePt t="6418" x="3587750" y="2822575"/>
          <p14:tracePt t="6426" x="3516313" y="2862263"/>
          <p14:tracePt t="6435" x="3427413" y="2927350"/>
          <p14:tracePt t="6440" x="3316288" y="3006725"/>
          <p14:tracePt t="6449" x="3228975" y="3070225"/>
          <p14:tracePt t="6456" x="3125788" y="3157538"/>
          <p14:tracePt t="6463" x="3044825" y="3213100"/>
          <p14:tracePt t="6470" x="2949575" y="3278188"/>
          <p14:tracePt t="6481" x="2894013" y="3325813"/>
          <p14:tracePt t="6486" x="2838450" y="3365500"/>
          <p14:tracePt t="6493" x="2759075" y="3405188"/>
          <p14:tracePt t="6502" x="2701925" y="3429000"/>
          <p14:tracePt t="6509" x="2654300" y="3444875"/>
          <p14:tracePt t="6516" x="2598738" y="3460750"/>
          <p14:tracePt t="6523" x="2566988" y="3468688"/>
          <p14:tracePt t="6530" x="2527300" y="3476625"/>
          <p14:tracePt t="6538" x="2471738" y="3484563"/>
          <p14:tracePt t="6548" x="2432050" y="3484563"/>
          <p14:tracePt t="6553" x="2384425" y="3492500"/>
          <p14:tracePt t="6561" x="2327275" y="3500438"/>
          <p14:tracePt t="6568" x="2287588" y="3500438"/>
          <p14:tracePt t="6576" x="2239963" y="3508375"/>
          <p14:tracePt t="6584" x="2208213" y="3516313"/>
          <p14:tracePt t="6590" x="2144713" y="3540125"/>
          <p14:tracePt t="6599" x="2089150" y="3556000"/>
          <p14:tracePt t="6606" x="2017713" y="3579813"/>
          <p14:tracePt t="6613" x="1960563" y="3595688"/>
          <p14:tracePt t="6620" x="1897063" y="3629025"/>
          <p14:tracePt t="6630" x="1841500" y="3644900"/>
          <p14:tracePt t="6635" x="1778000" y="3676650"/>
          <p14:tracePt t="6643" x="1746250" y="3692525"/>
          <p14:tracePt t="6650" x="1698625" y="3708400"/>
          <p14:tracePt t="6658" x="1658938" y="3732213"/>
          <p14:tracePt t="6666" x="1633538" y="3748088"/>
          <p14:tracePt t="6673" x="1617663" y="3756025"/>
          <p14:tracePt t="6682" x="1609725" y="3763963"/>
          <p14:tracePt t="6741" x="1617663" y="3763963"/>
          <p14:tracePt t="6749" x="1633538" y="3763963"/>
          <p14:tracePt t="6756" x="1641475" y="3763963"/>
          <p14:tracePt t="6765" x="1666875" y="3763963"/>
          <p14:tracePt t="6770" x="1706563" y="3763963"/>
          <p14:tracePt t="6780" x="1746250" y="3763963"/>
          <p14:tracePt t="6786" x="1809750" y="3763963"/>
          <p14:tracePt t="6795" x="1873250" y="3763963"/>
          <p14:tracePt t="6800" x="1944688" y="3771900"/>
          <p14:tracePt t="6808" x="2049463" y="3771900"/>
          <p14:tracePt t="6815" x="2160588" y="3779838"/>
          <p14:tracePt t="6823" x="2295525" y="3779838"/>
          <p14:tracePt t="6831" x="2424113" y="3779838"/>
          <p14:tracePt t="6838" x="2606675" y="3787775"/>
          <p14:tracePt t="6847" x="2782888" y="3787775"/>
          <p14:tracePt t="6855" x="2894013" y="3787775"/>
          <p14:tracePt t="6861" x="3068638" y="3787775"/>
          <p14:tracePt t="6868" x="3268663" y="3803650"/>
          <p14:tracePt t="6875" x="3467100" y="3803650"/>
          <p14:tracePt t="6884" x="3667125" y="3811588"/>
          <p14:tracePt t="6890" x="3843338" y="3811588"/>
          <p14:tracePt t="6899" x="3994150" y="3811588"/>
          <p14:tracePt t="6906" x="4097338" y="3811588"/>
          <p14:tracePt t="6913" x="4233863" y="3811588"/>
          <p14:tracePt t="6920" x="4344988" y="3811588"/>
          <p14:tracePt t="6930" x="4464050" y="3819525"/>
          <p14:tracePt t="6935" x="4567238" y="3819525"/>
          <p14:tracePt t="6944" x="4672013" y="3827463"/>
          <p14:tracePt t="6951" x="4783138" y="3835400"/>
          <p14:tracePt t="6958" x="4862513" y="3835400"/>
          <p14:tracePt t="6966" x="4983163" y="3851275"/>
          <p14:tracePt t="6973" x="5094288" y="3851275"/>
          <p14:tracePt t="6982" x="5229225" y="3859213"/>
          <p14:tracePt t="6988" x="5334000" y="3859213"/>
          <p14:tracePt t="6996" x="5461000" y="3859213"/>
          <p14:tracePt t="7003" x="5580063" y="3867150"/>
          <p14:tracePt t="7011" x="5724525" y="3875088"/>
          <p14:tracePt t="7018" x="5819775" y="3875088"/>
          <p14:tracePt t="7032" x="5954713" y="3883025"/>
          <p14:tracePt t="7035" x="6115050" y="3898900"/>
          <p14:tracePt t="7042" x="6257925" y="3914775"/>
          <p14:tracePt t="7049" x="6418263" y="3938588"/>
          <p14:tracePt t="7056" x="6553200" y="3948113"/>
          <p14:tracePt t="7063" x="6696075" y="3971925"/>
          <p14:tracePt t="7071" x="6784975" y="3987800"/>
          <p14:tracePt t="7079" x="6904038" y="3995738"/>
          <p14:tracePt t="7086" x="7023100" y="4027488"/>
          <p14:tracePt t="7093" x="7118350" y="4035425"/>
          <p14:tracePt t="7100" x="7231063" y="4043363"/>
          <p14:tracePt t="7108" x="7310438" y="4051300"/>
          <p14:tracePt t="7117" x="7373938" y="4059238"/>
          <p14:tracePt t="7123" x="7461250" y="4067175"/>
          <p14:tracePt t="7132" x="7526338" y="4075113"/>
          <p14:tracePt t="7138" x="7605713" y="4090988"/>
          <p14:tracePt t="7146" x="7661275" y="4098925"/>
          <p14:tracePt t="7153" x="7732713" y="4114800"/>
          <p14:tracePt t="7161" x="7788275" y="4130675"/>
          <p14:tracePt t="7168" x="7859713" y="4138613"/>
          <p14:tracePt t="7175" x="7893050" y="4146550"/>
          <p14:tracePt t="7184" x="7924800" y="4154488"/>
          <p14:tracePt t="7190" x="7948613" y="4154488"/>
          <p14:tracePt t="7199" x="7964488" y="4162425"/>
          <p14:tracePt t="7205" x="7988300" y="4162425"/>
          <p14:tracePt t="7213" x="8012113" y="4170363"/>
          <p14:tracePt t="7220" x="8020050" y="4170363"/>
          <p14:tracePt t="7229" x="8027988" y="4170363"/>
          <p14:tracePt t="7235" x="8035925" y="4178300"/>
          <p14:tracePt t="7250" x="8043863" y="4178300"/>
          <p14:tracePt t="7461" x="8043863" y="4170363"/>
          <p14:tracePt t="7484" x="8043863" y="4162425"/>
          <p14:tracePt t="7491" x="8043863" y="4154488"/>
          <p14:tracePt t="7499" x="8043863" y="4146550"/>
          <p14:tracePt t="7506" x="8043863" y="4138613"/>
          <p14:tracePt t="7515" x="8035925" y="4122738"/>
          <p14:tracePt t="7520" x="8027988" y="4114800"/>
          <p14:tracePt t="7529" x="8020050" y="4106863"/>
          <p14:tracePt t="7536" x="8012113" y="4090988"/>
          <p14:tracePt t="7545" x="8004175" y="4083050"/>
          <p14:tracePt t="7551" x="7996238" y="4075113"/>
          <p14:tracePt t="7558" x="7980363" y="4051300"/>
          <p14:tracePt t="7566" x="7972425" y="4035425"/>
          <p14:tracePt t="7573" x="7940675" y="4011613"/>
          <p14:tracePt t="7581" x="7908925" y="3971925"/>
          <p14:tracePt t="7588" x="7827963" y="3898900"/>
          <p14:tracePt t="7596" x="7748588" y="3819525"/>
          <p14:tracePt t="7603" x="7669213" y="3756025"/>
          <p14:tracePt t="7612" x="7558088" y="3652838"/>
          <p14:tracePt t="7618" x="7405688" y="3532188"/>
          <p14:tracePt t="7626" x="7246938" y="3397250"/>
          <p14:tracePt t="7633" x="7062788" y="3244850"/>
          <p14:tracePt t="7640" x="6856413" y="3086100"/>
          <p14:tracePt t="7648" x="6656388" y="2919413"/>
          <p14:tracePt t="7655" x="6537325" y="2814638"/>
          <p14:tracePt t="7666" x="6361113" y="2687638"/>
          <p14:tracePt t="7670" x="6210300" y="2584450"/>
          <p14:tracePt t="7679" x="6122988" y="2519363"/>
          <p14:tracePt t="7685" x="6059488" y="2479675"/>
          <p14:tracePt t="7695" x="5994400" y="2432050"/>
          <p14:tracePt t="7702" x="5946775" y="2400300"/>
          <p14:tracePt t="7709" x="5915025" y="2376488"/>
          <p14:tracePt t="7717" x="5907088" y="2360613"/>
          <p14:tracePt t="7723" x="5891213" y="2352675"/>
          <p14:tracePt t="7731" x="5891213" y="2344738"/>
          <p14:tracePt t="7746" x="5883275" y="2344738"/>
          <p14:tracePt t="7753" x="5883275" y="2336800"/>
          <p14:tracePt t="7911" x="5875338" y="2336800"/>
          <p14:tracePt t="7919" x="5851525" y="2336800"/>
          <p14:tracePt t="7927" x="5827713" y="2336800"/>
          <p14:tracePt t="7934" x="5803900" y="2336800"/>
          <p14:tracePt t="7941" x="5764213" y="2336800"/>
          <p14:tracePt t="7950" x="5716588" y="2336800"/>
          <p14:tracePt t="7957" x="5635625" y="2336800"/>
          <p14:tracePt t="7968" x="5564188" y="2336800"/>
          <p14:tracePt t="7971" x="5476875" y="2336800"/>
          <p14:tracePt t="7981" x="5381625" y="2336800"/>
          <p14:tracePt t="7987" x="5318125" y="2336800"/>
          <p14:tracePt t="7995" x="5245100" y="2336800"/>
          <p14:tracePt t="8001" x="5157788" y="2336800"/>
          <p14:tracePt t="8009" x="5086350" y="2336800"/>
          <p14:tracePt t="8018" x="5014913" y="2336800"/>
          <p14:tracePt t="8034" x="4886325" y="2336800"/>
          <p14:tracePt t="8040" x="4830763" y="2336800"/>
          <p14:tracePt t="8047" x="4791075" y="2336800"/>
          <p14:tracePt t="8054" x="4743450" y="2336800"/>
          <p14:tracePt t="8065" x="4727575" y="2336800"/>
          <p14:tracePt t="8069" x="4711700" y="2336800"/>
          <p14:tracePt t="8077" x="4695825" y="2336800"/>
          <p14:tracePt t="8084" x="4679950" y="2336800"/>
          <p14:tracePt t="8091" x="4656138" y="2336800"/>
          <p14:tracePt t="8100" x="4640263" y="2336800"/>
          <p14:tracePt t="8106" x="4616450" y="2336800"/>
          <p14:tracePt t="8114" x="4576763" y="2328863"/>
          <p14:tracePt t="8121" x="4535488" y="2320925"/>
          <p14:tracePt t="8130" x="4464050" y="2312988"/>
          <p14:tracePt t="8136" x="4408488" y="2297113"/>
          <p14:tracePt t="8144" x="4344988" y="2289175"/>
          <p14:tracePt t="8151" x="4273550" y="2273300"/>
          <p14:tracePt t="8159" x="4192588" y="2265363"/>
          <p14:tracePt t="8169" x="4129088" y="2241550"/>
          <p14:tracePt t="8174" x="4065588" y="2233613"/>
          <p14:tracePt t="8182" x="3994150" y="2208213"/>
          <p14:tracePt t="8190" x="3954463" y="2200275"/>
          <p14:tracePt t="8197" x="3914775" y="2184400"/>
          <p14:tracePt t="8204" x="3883025" y="2168525"/>
          <p14:tracePt t="8212" x="3859213" y="2160588"/>
          <p14:tracePt t="8219" x="3851275" y="2160588"/>
          <p14:tracePt t="8229" x="3843338" y="2152650"/>
          <p14:tracePt t="8268" x="3833813" y="2152650"/>
          <p14:tracePt t="8309" x="3833813" y="2144713"/>
          <p14:tracePt t="8317" x="3833813" y="2136775"/>
          <p14:tracePt t="8332" x="3833813" y="2128838"/>
          <p14:tracePt t="8347" x="3833813" y="2120900"/>
          <p14:tracePt t="8362" x="3833813" y="2105025"/>
          <p14:tracePt t="8377" x="3833813" y="2097088"/>
          <p14:tracePt t="8384" x="3833813" y="2089150"/>
          <p14:tracePt t="8392" x="3833813" y="2081213"/>
          <p14:tracePt t="8400" x="3833813" y="2065338"/>
          <p14:tracePt t="8417" x="3833813" y="2057400"/>
          <p14:tracePt t="8430" x="3825875" y="2057400"/>
          <p14:tracePt t="8437" x="3817938" y="2049463"/>
          <p14:tracePt t="8446" x="3810000" y="2049463"/>
          <p14:tracePt t="8452" x="3802063" y="2049463"/>
          <p14:tracePt t="8459" x="3794125" y="2049463"/>
          <p14:tracePt t="8467" x="3786188" y="2049463"/>
          <p14:tracePt t="8474" x="3770313" y="2049463"/>
          <p14:tracePt t="8483" x="3754438" y="2049463"/>
          <p14:tracePt t="8489" x="3738563" y="2049463"/>
          <p14:tracePt t="8496" x="3722688" y="2049463"/>
          <p14:tracePt t="8504" x="3698875" y="2057400"/>
          <p14:tracePt t="8514" x="3683000" y="2057400"/>
          <p14:tracePt t="8519" x="3651250" y="2065338"/>
          <p14:tracePt t="8527" x="3627438" y="2073275"/>
          <p14:tracePt t="8534" x="3611563" y="2081213"/>
          <p14:tracePt t="8541" x="3587750" y="2089150"/>
          <p14:tracePt t="8550" x="3563938" y="2105025"/>
          <p14:tracePt t="8556" x="3532188" y="2112963"/>
          <p14:tracePt t="8565" x="3524250" y="2120900"/>
          <p14:tracePt t="8571" x="3524250" y="2128838"/>
          <p14:tracePt t="8580" x="3508375" y="2128838"/>
          <p14:tracePt t="8586" x="3508375" y="2136775"/>
          <p14:tracePt t="8598" x="3492500" y="2144713"/>
          <p14:tracePt t="8610" x="3484563" y="2152650"/>
          <p14:tracePt t="8616" x="3476625" y="2160588"/>
          <p14:tracePt t="8624" x="3467100" y="2168525"/>
          <p14:tracePt t="8639" x="3451225" y="2176463"/>
          <p14:tracePt t="8646" x="3451225" y="2184400"/>
          <p14:tracePt t="8654" x="3443288" y="2184400"/>
          <p14:tracePt t="8663" x="3443288" y="2192338"/>
          <p14:tracePt t="8669" x="3435350" y="2192338"/>
          <p14:tracePt t="8766" x="3427413" y="2192338"/>
          <p14:tracePt t="8787" x="3419475" y="2192338"/>
          <p14:tracePt t="8802" x="3411538" y="2192338"/>
          <p14:tracePt t="8818" x="3403600" y="2192338"/>
          <p14:tracePt t="8833" x="3395663" y="2192338"/>
          <p14:tracePt t="8847" x="3387725" y="2192338"/>
          <p14:tracePt t="8857" x="3379788" y="2192338"/>
          <p14:tracePt t="9072" x="3371850" y="2192338"/>
          <p14:tracePt t="9200" x="3371850" y="2200275"/>
          <p14:tracePt t="9223" x="3371850" y="2208213"/>
          <p14:tracePt t="9231" x="3379788" y="2208213"/>
          <p14:tracePt t="9238" x="3387725" y="2208213"/>
          <p14:tracePt t="9246" x="3387725" y="2216150"/>
          <p14:tracePt t="9298" x="3395663" y="2216150"/>
          <p14:tracePt t="9313" x="3403600" y="2216150"/>
          <p14:tracePt t="9320" x="3419475" y="2216150"/>
          <p14:tracePt t="9329" x="3427413" y="2216150"/>
          <p14:tracePt t="9335" x="3459163" y="2208213"/>
          <p14:tracePt t="9344" x="3516313" y="2200275"/>
          <p14:tracePt t="9350" x="3563938" y="2184400"/>
          <p14:tracePt t="9358" x="3619500" y="2176463"/>
          <p14:tracePt t="9365" x="3675063" y="2168525"/>
          <p14:tracePt t="9372" x="3714750" y="2160588"/>
          <p14:tracePt t="9381" x="3746500" y="2160588"/>
          <p14:tracePt t="9388" x="3794125" y="2160588"/>
          <p14:tracePt t="9396" x="3833813" y="2160588"/>
          <p14:tracePt t="9403" x="3867150" y="2160588"/>
          <p14:tracePt t="9411" x="3890963" y="2160588"/>
          <p14:tracePt t="9418" x="3906838" y="2160588"/>
          <p14:tracePt t="9426" x="3922713" y="2160588"/>
          <p14:tracePt t="9432" x="3938588" y="2160588"/>
          <p14:tracePt t="9440" x="3946525" y="2160588"/>
          <p14:tracePt t="9546" x="3962400" y="2160588"/>
          <p14:tracePt t="9553" x="3978275" y="2160588"/>
          <p14:tracePt t="9561" x="4002088" y="2160588"/>
          <p14:tracePt t="9568" x="4025900" y="2160588"/>
          <p14:tracePt t="9577" x="4057650" y="2160588"/>
          <p14:tracePt t="9583" x="4113213" y="2176463"/>
          <p14:tracePt t="9590" x="4137025" y="2184400"/>
          <p14:tracePt t="9598" x="4176713" y="2200275"/>
          <p14:tracePt t="9606" x="4200525" y="2216150"/>
          <p14:tracePt t="9613" x="4217988" y="2224088"/>
          <p14:tracePt t="9620" x="4241800" y="2241550"/>
          <p14:tracePt t="9629" x="4249738" y="2249488"/>
          <p14:tracePt t="9635" x="4265613" y="2265363"/>
          <p14:tracePt t="9645" x="4273550" y="2281238"/>
          <p14:tracePt t="9650" x="4281488" y="2281238"/>
          <p14:tracePt t="9658" x="4281488" y="2289175"/>
          <p14:tracePt t="9703" x="4289425" y="2289175"/>
          <p14:tracePt t="9711" x="4289425" y="2281238"/>
          <p14:tracePt t="9718" x="4305300" y="2265363"/>
          <p14:tracePt t="9729" x="4321175" y="2241550"/>
          <p14:tracePt t="9733" x="4337050" y="2216150"/>
          <p14:tracePt t="9741" x="4352925" y="2192338"/>
          <p14:tracePt t="9749" x="4368800" y="2184400"/>
          <p14:tracePt t="9756" x="4368800" y="2176463"/>
          <p14:tracePt t="9770" x="4376738" y="2176463"/>
          <p14:tracePt t="10640" x="4368800" y="2176463"/>
          <p14:tracePt t="10649" x="4360863" y="2176463"/>
          <p14:tracePt t="10663" x="4352925" y="2176463"/>
          <p14:tracePt t="10678" x="4344988" y="2176463"/>
          <p14:tracePt t="11044" x="4344988" y="2168525"/>
          <p14:tracePt t="11052" x="4344988" y="2152650"/>
          <p14:tracePt t="11061" x="4344988" y="2112963"/>
          <p14:tracePt t="11067" x="4368800" y="2081213"/>
          <p14:tracePt t="11076" x="4400550" y="2033588"/>
          <p14:tracePt t="11082" x="4432300" y="1993900"/>
          <p14:tracePt t="11090" x="4479925" y="1962150"/>
          <p14:tracePt t="11099" x="4511675" y="1930400"/>
          <p14:tracePt t="11105" x="4527550" y="1906588"/>
          <p14:tracePt t="11112" x="4543425" y="1890713"/>
          <p14:tracePt t="11120" x="4576763" y="1865313"/>
          <p14:tracePt t="11129" x="4584700" y="1857375"/>
          <p14:tracePt t="11137" x="4592638" y="1841500"/>
          <p14:tracePt t="11150" x="4600575" y="1833563"/>
          <p14:tracePt t="11181" x="4600575" y="1825625"/>
          <p14:tracePt t="11187" x="4600575" y="1817688"/>
          <p14:tracePt t="11196" x="4600575" y="1809750"/>
          <p14:tracePt t="11202" x="4600575" y="1793875"/>
          <p14:tracePt t="11211" x="4600575" y="1778000"/>
          <p14:tracePt t="11217" x="4600575" y="1762125"/>
          <p14:tracePt t="11225" x="4600575" y="1738313"/>
          <p14:tracePt t="11232" x="4600575" y="1714500"/>
          <p14:tracePt t="11240" x="4600575" y="1682750"/>
          <p14:tracePt t="11248" x="4608513" y="1658938"/>
          <p14:tracePt t="11255" x="4616450" y="1627188"/>
          <p14:tracePt t="11264" x="4624388" y="1611313"/>
          <p14:tracePt t="11270" x="4624388" y="1595438"/>
          <p14:tracePt t="11279" x="4624388" y="1587500"/>
          <p14:tracePt t="11293" x="4632325" y="1587500"/>
          <p14:tracePt t="11300" x="4640263" y="1579563"/>
          <p14:tracePt t="11315" x="4640263" y="1571625"/>
          <p14:tracePt t="11323" x="4640263" y="1563688"/>
          <p14:tracePt t="11331" x="4648200" y="1555750"/>
          <p14:tracePt t="11346" x="4648200" y="1547813"/>
          <p14:tracePt t="11577" x="4656138" y="1547813"/>
          <p14:tracePt t="11584" x="4672013" y="1547813"/>
          <p14:tracePt t="11592" x="4687888" y="1538288"/>
          <p14:tracePt t="11600" x="4703763" y="1522413"/>
          <p14:tracePt t="11608" x="4735513" y="1522413"/>
          <p14:tracePt t="11615" x="4759325" y="1514475"/>
          <p14:tracePt t="11622" x="4775200" y="1506538"/>
          <p14:tracePt t="11630" x="4799013" y="1506538"/>
          <p14:tracePt t="11637" x="4814888" y="1506538"/>
          <p14:tracePt t="11645" x="4838700" y="1506538"/>
          <p14:tracePt t="11653" x="4862513" y="1506538"/>
          <p14:tracePt t="11659" x="4886325" y="1506538"/>
          <p14:tracePt t="11670" x="4910138" y="1506538"/>
          <p14:tracePt t="11675" x="4933950" y="1514475"/>
          <p14:tracePt t="11683" x="4975225" y="1522413"/>
          <p14:tracePt t="11690" x="4983163" y="1522413"/>
          <p14:tracePt t="11697" x="5014913" y="1547813"/>
          <p14:tracePt t="11705" x="5046663" y="1555750"/>
          <p14:tracePt t="11712" x="5078413" y="1563688"/>
          <p14:tracePt t="11721" x="5102225" y="1563688"/>
          <p14:tracePt t="11728" x="5126038" y="1579563"/>
          <p14:tracePt t="11735" x="5141913" y="1587500"/>
          <p14:tracePt t="11742" x="5181600" y="1595438"/>
          <p14:tracePt t="11750" x="5197475" y="1595438"/>
          <p14:tracePt t="11757" x="5221288" y="1603375"/>
          <p14:tracePt t="11765" x="5245100" y="1611313"/>
          <p14:tracePt t="11772" x="5260975" y="1619250"/>
          <p14:tracePt t="11780" x="5276850" y="1619250"/>
          <p14:tracePt t="11788" x="5292725" y="1635125"/>
          <p14:tracePt t="11795" x="5318125" y="1643063"/>
          <p14:tracePt t="11803" x="5334000" y="1643063"/>
          <p14:tracePt t="11810" x="5341938" y="1658938"/>
          <p14:tracePt t="11818" x="5357813" y="1666875"/>
          <p14:tracePt t="11825" x="5373688" y="1690688"/>
          <p14:tracePt t="11833" x="5389563" y="1698625"/>
          <p14:tracePt t="11840" x="5421313" y="1722438"/>
          <p14:tracePt t="11847" x="5445125" y="1754188"/>
          <p14:tracePt t="11855" x="5468938" y="1778000"/>
          <p14:tracePt t="11863" x="5508625" y="1817688"/>
          <p14:tracePt t="11871" x="5532438" y="1865313"/>
          <p14:tracePt t="11877" x="5572125" y="1914525"/>
          <p14:tracePt t="11886" x="5611813" y="1985963"/>
          <p14:tracePt t="11892" x="5651500" y="2041525"/>
          <p14:tracePt t="11901" x="5716588" y="2112963"/>
          <p14:tracePt t="11907" x="5788025" y="2184400"/>
          <p14:tracePt t="11915" x="5843588" y="2241550"/>
          <p14:tracePt t="11922" x="5899150" y="2297113"/>
          <p14:tracePt t="11930" x="5930900" y="2320925"/>
          <p14:tracePt t="11938" x="5970588" y="2352675"/>
          <p14:tracePt t="11945" x="5986463" y="2376488"/>
          <p14:tracePt t="11953" x="6018213" y="2392363"/>
          <p14:tracePt t="11960" x="6034088" y="2400300"/>
          <p14:tracePt t="11968" x="6051550" y="2408238"/>
          <p14:tracePt t="12012" x="6051550" y="2392363"/>
          <p14:tracePt t="12021" x="6051550" y="2384425"/>
          <p14:tracePt t="12038" x="6051550" y="2352675"/>
          <p14:tracePt t="12051" x="6043613" y="2320925"/>
          <p14:tracePt t="12058" x="6034088" y="2305050"/>
          <p14:tracePt t="12065" x="6034088" y="2289175"/>
          <p14:tracePt t="12072" x="6026150" y="2281238"/>
          <p14:tracePt t="12080" x="6010275" y="2265363"/>
          <p14:tracePt t="12089" x="6010275" y="2249488"/>
          <p14:tracePt t="12095" x="6002338" y="2233613"/>
          <p14:tracePt t="12103" x="5994400" y="2224088"/>
          <p14:tracePt t="12110" x="5978525" y="2200275"/>
          <p14:tracePt t="12119" x="5946775" y="2168525"/>
          <p14:tracePt t="12125" x="5930900" y="2152650"/>
          <p14:tracePt t="12134" x="5907088" y="2120900"/>
          <p14:tracePt t="12140" x="5883275" y="2105025"/>
          <p14:tracePt t="12148" x="5859463" y="2073275"/>
          <p14:tracePt t="12155" x="5835650" y="2057400"/>
          <p14:tracePt t="12163" x="5819775" y="2041525"/>
          <p14:tracePt t="12171" x="5795963" y="2033588"/>
          <p14:tracePt t="12178" x="5780088" y="2017713"/>
          <p14:tracePt t="12185" x="5764213" y="2009775"/>
          <p14:tracePt t="12193" x="5748338" y="2009775"/>
          <p14:tracePt t="12201" x="5740400" y="2009775"/>
          <p14:tracePt t="12215" x="5724525" y="2009775"/>
          <p14:tracePt t="12222" x="5716588" y="2017713"/>
          <p14:tracePt t="12231" x="5700713" y="2041525"/>
          <p14:tracePt t="12238" x="5692775" y="2057400"/>
          <p14:tracePt t="12246" x="5676900" y="2081213"/>
          <p14:tracePt t="12253" x="5667375" y="2097088"/>
          <p14:tracePt t="12260" x="5651500" y="2112963"/>
          <p14:tracePt t="12275" x="5643563" y="2120900"/>
          <p14:tracePt t="12283" x="5643563" y="2128838"/>
          <p14:tracePt t="12298" x="5635625" y="2128838"/>
          <p14:tracePt t="12378" x="5635625" y="2120900"/>
          <p14:tracePt t="12433" x="5635625" y="2128838"/>
          <p14:tracePt t="12443" x="5635625" y="2136775"/>
          <p14:tracePt t="12448" x="5635625" y="2144713"/>
          <p14:tracePt t="12456" x="5635625" y="2152650"/>
          <p14:tracePt t="12524" x="5643563" y="2144713"/>
          <p14:tracePt t="12531" x="5651500" y="2136775"/>
          <p14:tracePt t="12542" x="5651500" y="2128838"/>
          <p14:tracePt t="12546" x="5651500" y="2105025"/>
          <p14:tracePt t="12555" x="5651500" y="2097088"/>
          <p14:tracePt t="12561" x="5651500" y="2089150"/>
          <p14:tracePt t="12572" x="5651500" y="2081213"/>
          <p14:tracePt t="12577" x="5651500" y="2065338"/>
          <p14:tracePt t="12592" x="5651500" y="2057400"/>
          <p14:tracePt t="12599" x="5659438" y="2049463"/>
          <p14:tracePt t="12609" x="5659438" y="2041525"/>
          <p14:tracePt t="12613" x="5659438" y="2033588"/>
          <p14:tracePt t="12621" x="5659438" y="2025650"/>
          <p14:tracePt t="12630" x="5659438" y="1993900"/>
          <p14:tracePt t="12637" x="5659438" y="1970088"/>
          <p14:tracePt t="12644" x="5659438" y="1938338"/>
          <p14:tracePt t="12652" x="5651500" y="1873250"/>
          <p14:tracePt t="12659" x="5635625" y="1801813"/>
          <p14:tracePt t="12671" x="5627688" y="1730375"/>
          <p14:tracePt t="12675" x="5619750" y="1651000"/>
          <p14:tracePt t="12681" x="5603875" y="1587500"/>
          <p14:tracePt t="12690" x="5595938" y="1530350"/>
          <p14:tracePt t="12697" x="5595938" y="1506538"/>
          <p14:tracePt t="12704" x="5588000" y="1474788"/>
          <p14:tracePt t="12711" x="5588000" y="1450975"/>
          <p14:tracePt t="12720" x="5580063" y="1435100"/>
          <p14:tracePt t="12729" x="5580063" y="1427163"/>
          <p14:tracePt t="12737" x="5580063" y="1419225"/>
          <p14:tracePt t="12772" x="5580063" y="1411288"/>
          <p14:tracePt t="12787" x="5580063" y="1403350"/>
          <p14:tracePt t="12804" x="5580063" y="1395413"/>
          <p14:tracePt t="12809" x="5572125" y="1395413"/>
          <p14:tracePt t="12822" x="5572125" y="1387475"/>
          <p14:tracePt t="12826" x="5564188" y="1371600"/>
          <p14:tracePt t="12831" x="5564188" y="1363663"/>
          <p14:tracePt t="12841" x="5556250" y="1347788"/>
          <p14:tracePt t="12853" x="5556250" y="1339850"/>
          <p14:tracePt t="12869" x="5556250" y="1331913"/>
          <p14:tracePt t="13055" x="5564188" y="1331913"/>
          <p14:tracePt t="13062" x="5580063" y="1323975"/>
          <p14:tracePt t="13071" x="5588000" y="1323975"/>
          <p14:tracePt t="13077" x="5595938" y="1323975"/>
          <p14:tracePt t="13087" x="5619750" y="1323975"/>
          <p14:tracePt t="13093" x="5635625" y="1323975"/>
          <p14:tracePt t="13101" x="5643563" y="1323975"/>
          <p14:tracePt t="13107" x="5667375" y="1323975"/>
          <p14:tracePt t="13115" x="5676900" y="1323975"/>
          <p14:tracePt t="13123" x="5692775" y="1323975"/>
          <p14:tracePt t="13130" x="5700713" y="1323975"/>
          <p14:tracePt t="13137" x="5716588" y="1323975"/>
          <p14:tracePt t="13145" x="5732463" y="1323975"/>
          <p14:tracePt t="13160" x="5748338" y="1323975"/>
          <p14:tracePt t="13208" x="5756275" y="1323975"/>
          <p14:tracePt t="13312" x="5772150" y="1331913"/>
          <p14:tracePt t="13319" x="5780088" y="1339850"/>
          <p14:tracePt t="13326" x="5788025" y="1347788"/>
          <p14:tracePt t="13339" x="5811838" y="1355725"/>
          <p14:tracePt t="13343" x="5811838" y="1363663"/>
          <p14:tracePt t="13350" x="5827713" y="1363663"/>
          <p14:tracePt t="13357" x="5835650" y="1371600"/>
          <p14:tracePt t="13364" x="5859463" y="1379538"/>
          <p14:tracePt t="13372" x="5867400" y="1379538"/>
          <p14:tracePt t="13378" x="5883275" y="1387475"/>
          <p14:tracePt t="13387" x="5899150" y="1387475"/>
          <p14:tracePt t="13394" x="5922963" y="1395413"/>
          <p14:tracePt t="13402" x="5930900" y="1395413"/>
          <p14:tracePt t="13409" x="5938838" y="1395413"/>
          <p14:tracePt t="13417" x="5946775" y="1395413"/>
          <p14:tracePt t="13423" x="5954713" y="1395413"/>
          <p14:tracePt t="13430" x="5962650" y="1395413"/>
          <p14:tracePt t="13438" x="5970588" y="1395413"/>
          <p14:tracePt t="13445" x="5978525" y="1395413"/>
          <p14:tracePt t="13454" x="5986463" y="1395413"/>
          <p14:tracePt t="13468" x="5994400" y="1395413"/>
          <p14:tracePt t="13487" x="6002338" y="1395413"/>
          <p14:tracePt t="13498" x="6010275" y="1395413"/>
          <p14:tracePt t="13537" x="6018213" y="1395413"/>
          <p14:tracePt t="13573" x="6026150" y="1395413"/>
          <p14:tracePt t="13850" x="6034088" y="1395413"/>
          <p14:tracePt t="13858" x="6059488" y="1395413"/>
          <p14:tracePt t="13864" x="6067425" y="1395413"/>
          <p14:tracePt t="13872" x="6091238" y="1387475"/>
          <p14:tracePt t="13880" x="6115050" y="1387475"/>
          <p14:tracePt t="13887" x="6130925" y="1387475"/>
          <p14:tracePt t="13895" x="6162675" y="1387475"/>
          <p14:tracePt t="13902" x="6194425" y="1387475"/>
          <p14:tracePt t="13911" x="6218238" y="1387475"/>
          <p14:tracePt t="13918" x="6234113" y="1387475"/>
          <p14:tracePt t="13925" x="6257925" y="1387475"/>
          <p14:tracePt t="13933" x="6281738" y="1387475"/>
          <p14:tracePt t="13940" x="6297613" y="1387475"/>
          <p14:tracePt t="13948" x="6321425" y="1387475"/>
          <p14:tracePt t="13956" x="6337300" y="1387475"/>
          <p14:tracePt t="13963" x="6353175" y="1387475"/>
          <p14:tracePt t="13971" x="6369050" y="1387475"/>
          <p14:tracePt t="13978" x="6384925" y="1387475"/>
          <p14:tracePt t="13986" x="6392863" y="1387475"/>
          <p14:tracePt t="13994" x="6410325" y="1387475"/>
          <p14:tracePt t="14000" x="6426200" y="1387475"/>
          <p14:tracePt t="14015" x="6434138" y="1387475"/>
          <p14:tracePt t="14023" x="6442075" y="1387475"/>
          <p14:tracePt t="14046" x="6450013" y="1387475"/>
          <p14:tracePt t="14128" x="6457950" y="1387475"/>
          <p14:tracePt t="14269" x="6465888" y="1387475"/>
          <p14:tracePt t="14277" x="6481763" y="1387475"/>
          <p14:tracePt t="14285" x="6489700" y="1387475"/>
          <p14:tracePt t="14293" x="6505575" y="1395413"/>
          <p14:tracePt t="14300" x="6521450" y="1403350"/>
          <p14:tracePt t="14310" x="6545263" y="1403350"/>
          <p14:tracePt t="14315" x="6561138" y="1419225"/>
          <p14:tracePt t="14324" x="6577013" y="1427163"/>
          <p14:tracePt t="14330" x="6600825" y="1435100"/>
          <p14:tracePt t="14338" x="6624638" y="1443038"/>
          <p14:tracePt t="14346" x="6632575" y="1450975"/>
          <p14:tracePt t="14353" x="6648450" y="1458913"/>
          <p14:tracePt t="14361" x="6664325" y="1458913"/>
          <p14:tracePt t="14367" x="6664325" y="1466850"/>
          <p14:tracePt t="14375" x="6672263" y="1466850"/>
          <p14:tracePt t="14480" x="6672263" y="1474788"/>
          <p14:tracePt t="14503" x="6672263" y="1482725"/>
          <p14:tracePt t="14511" x="6672263" y="1490663"/>
          <p14:tracePt t="14517" x="6664325" y="1498600"/>
          <p14:tracePt t="14533" x="6656388" y="1506538"/>
          <p14:tracePt t="14542" x="6656388" y="1514475"/>
          <p14:tracePt t="14548" x="6648450" y="1522413"/>
          <p14:tracePt t="14562" x="6640513" y="1530350"/>
          <p14:tracePt t="14571" x="6632575" y="1530350"/>
          <p14:tracePt t="14884" x="6624638" y="1530350"/>
          <p14:tracePt t="15207" x="6632575" y="1538288"/>
          <p14:tracePt t="15215" x="6640513" y="1538288"/>
          <p14:tracePt t="15230" x="6648450" y="1538288"/>
          <p14:tracePt t="15245" x="6656388" y="1538288"/>
          <p14:tracePt t="15268" x="6664325" y="1538288"/>
          <p14:tracePt t="15275" x="6672263" y="1538288"/>
          <p14:tracePt t="15290" x="6680200" y="1538288"/>
          <p14:tracePt t="15305" x="6688138" y="1547813"/>
          <p14:tracePt t="15313" x="6696075" y="1547813"/>
          <p14:tracePt t="15320" x="6704013" y="1547813"/>
          <p14:tracePt t="15327" x="6719888" y="1547813"/>
          <p14:tracePt t="15336" x="6727825" y="1547813"/>
          <p14:tracePt t="15343" x="6735763" y="1547813"/>
          <p14:tracePt t="15351" x="6743700" y="1547813"/>
          <p14:tracePt t="15357" x="6759575" y="1547813"/>
          <p14:tracePt t="15368" x="6769100" y="1547813"/>
          <p14:tracePt t="15373" x="6777038" y="1547813"/>
          <p14:tracePt t="15380" x="6792913" y="1547813"/>
          <p14:tracePt t="15388" x="6808788" y="1547813"/>
          <p14:tracePt t="15395" x="6824663" y="1547813"/>
          <p14:tracePt t="15402" x="6832600" y="1547813"/>
          <p14:tracePt t="15410" x="6840538" y="1547813"/>
          <p14:tracePt t="15418" x="6856413" y="1547813"/>
          <p14:tracePt t="15425" x="6864350" y="1547813"/>
          <p14:tracePt t="15433" x="6872288" y="1547813"/>
          <p14:tracePt t="15440" x="6880225" y="1547813"/>
          <p14:tracePt t="15449" x="6904038" y="1547813"/>
          <p14:tracePt t="15455" x="6911975" y="1547813"/>
          <p14:tracePt t="15462" x="6919913" y="1547813"/>
          <p14:tracePt t="15470" x="6935788" y="1547813"/>
          <p14:tracePt t="15477" x="6959600" y="1547813"/>
          <p14:tracePt t="15485" x="6975475" y="1547813"/>
          <p14:tracePt t="15492" x="6991350" y="1547813"/>
          <p14:tracePt t="15502" x="7007225" y="1547813"/>
          <p14:tracePt t="15508" x="7023100" y="1547813"/>
          <p14:tracePt t="15515" x="7038975" y="1547813"/>
          <p14:tracePt t="15523" x="7054850" y="1547813"/>
          <p14:tracePt t="15530" x="7070725" y="1547813"/>
          <p14:tracePt t="15539" x="7094538" y="1547813"/>
          <p14:tracePt t="15545" x="7118350" y="1547813"/>
          <p14:tracePt t="15552" x="7135813" y="1547813"/>
          <p14:tracePt t="15560" x="7151688" y="1547813"/>
          <p14:tracePt t="15568" x="7167563" y="1547813"/>
          <p14:tracePt t="15575" x="7183438" y="1547813"/>
          <p14:tracePt t="15582" x="7199313" y="1547813"/>
          <p14:tracePt t="15590" x="7215188" y="1547813"/>
          <p14:tracePt t="15599" x="7239000" y="1547813"/>
          <p14:tracePt t="15605" x="7254875" y="1547813"/>
          <p14:tracePt t="15613" x="7262813" y="1547813"/>
          <p14:tracePt t="15620" x="7270750" y="1547813"/>
          <p14:tracePt t="15627" x="7286625" y="1547813"/>
          <p14:tracePt t="15635" x="7302500" y="1547813"/>
          <p14:tracePt t="15643" x="7318375" y="1547813"/>
          <p14:tracePt t="15651" x="7350125" y="1547813"/>
          <p14:tracePt t="15658" x="7358063" y="1547813"/>
          <p14:tracePt t="15666" x="7366000" y="1547813"/>
          <p14:tracePt t="15672" x="7373938" y="1547813"/>
          <p14:tracePt t="15688" x="7389813" y="1547813"/>
          <p14:tracePt t="15702" x="7397750" y="1547813"/>
          <p14:tracePt t="15718" x="7405688" y="1547813"/>
          <p14:tracePt t="15726" x="7413625" y="1547813"/>
          <p14:tracePt t="15733" x="7421563" y="1547813"/>
          <p14:tracePt t="15740" x="7437438" y="1547813"/>
          <p14:tracePt t="15755" x="7445375" y="1547813"/>
          <p14:tracePt t="15765" x="7461250" y="1547813"/>
          <p14:tracePt t="15770" x="7469188" y="1547813"/>
          <p14:tracePt t="15785" x="7485063" y="1547813"/>
          <p14:tracePt t="15792" x="7502525" y="1547813"/>
          <p14:tracePt t="15802" x="7510463" y="1547813"/>
          <p14:tracePt t="15808" x="7518400" y="1547813"/>
          <p14:tracePt t="15815" x="7534275" y="1555750"/>
          <p14:tracePt t="15822" x="7566025" y="1555750"/>
          <p14:tracePt t="15830" x="7589838" y="1555750"/>
          <p14:tracePt t="15839" x="7613650" y="1555750"/>
          <p14:tracePt t="15845" x="7637463" y="1555750"/>
          <p14:tracePt t="15852" x="7653338" y="1555750"/>
          <p14:tracePt t="15860" x="7677150" y="1563688"/>
          <p14:tracePt t="15868" x="7700963" y="1563688"/>
          <p14:tracePt t="15877" x="7716838" y="1563688"/>
          <p14:tracePt t="15883" x="7740650" y="1563688"/>
          <p14:tracePt t="15890" x="7764463" y="1563688"/>
          <p14:tracePt t="15899" x="7796213" y="1563688"/>
          <p14:tracePt t="15905" x="7827963" y="1563688"/>
          <p14:tracePt t="15916" x="7851775" y="1563688"/>
          <p14:tracePt t="15920" x="7885113" y="1563688"/>
          <p14:tracePt t="15928" x="7908925" y="1563688"/>
          <p14:tracePt t="15935" x="7916863" y="1563688"/>
          <p14:tracePt t="15943" x="7940675" y="1563688"/>
          <p14:tracePt t="15952" x="7964488" y="1563688"/>
          <p14:tracePt t="15958" x="7988300" y="1563688"/>
          <p14:tracePt t="15965" x="8004175" y="1563688"/>
          <p14:tracePt t="15973" x="8027988" y="1563688"/>
          <p14:tracePt t="15981" x="8051800" y="1563688"/>
          <p14:tracePt t="15989" x="8067675" y="1563688"/>
          <p14:tracePt t="15995" x="8083550" y="1563688"/>
          <p14:tracePt t="16003" x="8099425" y="1563688"/>
          <p14:tracePt t="16010" x="8115300" y="1563688"/>
          <p14:tracePt t="16018" x="8123238" y="1563688"/>
          <p14:tracePt t="16035" x="8139113" y="1563688"/>
          <p14:tracePt t="16040" x="8147050" y="1563688"/>
          <p14:tracePt t="16049" x="8162925" y="1563688"/>
          <p14:tracePt t="16065" x="8170863" y="1563688"/>
          <p14:tracePt t="16070" x="8178800" y="1563688"/>
          <p14:tracePt t="16085" x="8194675" y="1563688"/>
          <p14:tracePt t="16103" x="8210550" y="1563688"/>
          <p14:tracePt t="16108" x="8251825" y="1563688"/>
          <p14:tracePt t="16115" x="8267700" y="1563688"/>
          <p14:tracePt t="16123" x="8283575" y="1563688"/>
          <p14:tracePt t="16130" x="8307388" y="1563688"/>
          <p14:tracePt t="16138" x="8323263" y="1563688"/>
          <p14:tracePt t="16146" x="8331200" y="1563688"/>
          <p14:tracePt t="16152" x="8355013" y="1563688"/>
          <p14:tracePt t="16160" x="8370888" y="1563688"/>
          <p14:tracePt t="16168" x="8394700" y="1563688"/>
          <p14:tracePt t="16175" x="8410575" y="1563688"/>
          <p14:tracePt t="16183" x="8434388" y="1563688"/>
          <p14:tracePt t="16190" x="8450263" y="1563688"/>
          <p14:tracePt t="16198" x="8474075" y="1563688"/>
          <p14:tracePt t="16205" x="8497888" y="1563688"/>
          <p14:tracePt t="16213" x="8521700" y="1563688"/>
          <p14:tracePt t="16220" x="8545513" y="1563688"/>
          <p14:tracePt t="16229" x="8561388" y="1563688"/>
          <p14:tracePt t="16235" x="8585200" y="1571625"/>
          <p14:tracePt t="16243" x="8602663" y="1571625"/>
          <p14:tracePt t="16251" x="8618538" y="1571625"/>
          <p14:tracePt t="16258" x="8642350" y="1571625"/>
          <p14:tracePt t="16265" x="8658225" y="1571625"/>
          <p14:tracePt t="16273" x="8689975" y="1571625"/>
          <p14:tracePt t="16282" x="8705850" y="1571625"/>
          <p14:tracePt t="16287" x="8729663" y="1571625"/>
          <p14:tracePt t="16295" x="8745538" y="1571625"/>
          <p14:tracePt t="16302" x="8769350" y="1571625"/>
          <p14:tracePt t="16310" x="8793163" y="1579563"/>
          <p14:tracePt t="16317" x="8816975" y="1579563"/>
          <p14:tracePt t="16325" x="8848725" y="1587500"/>
          <p14:tracePt t="16334" x="8864600" y="1587500"/>
          <p14:tracePt t="16340" x="8880475" y="1587500"/>
          <p14:tracePt t="16348" x="8888413" y="1587500"/>
          <p14:tracePt t="16355" x="8904288" y="1587500"/>
          <p14:tracePt t="16549" x="8896350" y="1587500"/>
          <p14:tracePt t="16557" x="8888413" y="1587500"/>
          <p14:tracePt t="16565" x="8864600" y="1579563"/>
          <p14:tracePt t="16569" x="8840788" y="1571625"/>
          <p14:tracePt t="16577" x="8809038" y="1571625"/>
          <p14:tracePt t="16583" x="8761413" y="1563688"/>
          <p14:tracePt t="16589" x="8721725" y="1563688"/>
          <p14:tracePt t="16596" x="8658225" y="1563688"/>
          <p14:tracePt t="16603" x="8602663" y="1563688"/>
          <p14:tracePt t="16610" x="8529638" y="1555750"/>
          <p14:tracePt t="16618" x="8442325" y="1555750"/>
          <p14:tracePt t="16625" x="8355013" y="1555750"/>
          <p14:tracePt t="16634" x="8291513" y="1555750"/>
          <p14:tracePt t="16640" x="8210550" y="1555750"/>
          <p14:tracePt t="16649" x="8123238" y="1547813"/>
          <p14:tracePt t="16655" x="8035925" y="1547813"/>
          <p14:tracePt t="16663" x="7964488" y="1547813"/>
          <p14:tracePt t="16670" x="7908925" y="1538288"/>
          <p14:tracePt t="16678" x="7869238" y="1538288"/>
          <p14:tracePt t="16685" x="7812088" y="1530350"/>
          <p14:tracePt t="16693" x="7764463" y="1530350"/>
          <p14:tracePt t="16701" x="7716838" y="1522413"/>
          <p14:tracePt t="16708" x="7669213" y="1522413"/>
          <p14:tracePt t="16715" x="7629525" y="1514475"/>
          <p14:tracePt t="16723" x="7581900" y="1514475"/>
          <p14:tracePt t="16732" x="7558088" y="1514475"/>
          <p14:tracePt t="16737" x="7526338" y="1514475"/>
          <p14:tracePt t="16746" x="7485063" y="1514475"/>
          <p14:tracePt t="16752" x="7453313" y="1514475"/>
          <p14:tracePt t="16760" x="7405688" y="1514475"/>
          <p14:tracePt t="16768" x="7373938" y="1514475"/>
          <p14:tracePt t="16775" x="7334250" y="1514475"/>
          <p14:tracePt t="16783" x="7294563" y="1514475"/>
          <p14:tracePt t="16790" x="7262813" y="1514475"/>
          <p14:tracePt t="16798" x="7231063" y="1514475"/>
          <p14:tracePt t="16805" x="7175500" y="1522413"/>
          <p14:tracePt t="16815" x="7135813" y="1530350"/>
          <p14:tracePt t="16820" x="7086600" y="1538288"/>
          <p14:tracePt t="16828" x="7038975" y="1538288"/>
          <p14:tracePt t="16835" x="6975475" y="1555750"/>
          <p14:tracePt t="16843" x="6943725" y="1563688"/>
          <p14:tracePt t="16851" x="6896100" y="1563688"/>
          <p14:tracePt t="16858" x="6856413" y="1571625"/>
          <p14:tracePt t="16866" x="6808788" y="1579563"/>
          <p14:tracePt t="16873" x="6751638" y="1587500"/>
          <p14:tracePt t="16881" x="6719888" y="1587500"/>
          <p14:tracePt t="16888" x="6688138" y="1595438"/>
          <p14:tracePt t="16896" x="6664325" y="1595438"/>
          <p14:tracePt t="16902" x="6632575" y="1595438"/>
          <p14:tracePt t="16910" x="6608763" y="1595438"/>
          <p14:tracePt t="16918" x="6584950" y="1595438"/>
          <p14:tracePt t="16925" x="6561138" y="1595438"/>
          <p14:tracePt t="16933" x="6545263" y="1595438"/>
          <p14:tracePt t="16940" x="6529388" y="1595438"/>
          <p14:tracePt t="16948" x="6513513" y="1595438"/>
          <p14:tracePt t="16955" x="6505575" y="1595438"/>
          <p14:tracePt t="16963" x="6497638" y="1595438"/>
          <p14:tracePt t="16978" x="6489700" y="1595438"/>
          <p14:tracePt t="16993" x="6481763" y="1595438"/>
          <p14:tracePt t="17016" x="6473825" y="1595438"/>
          <p14:tracePt t="17023" x="6465888" y="1595438"/>
          <p14:tracePt t="17122" x="6473825" y="1595438"/>
          <p14:tracePt t="17130" x="6481763" y="1595438"/>
          <p14:tracePt t="17137" x="6497638" y="1595438"/>
          <p14:tracePt t="17145" x="6521450" y="1595438"/>
          <p14:tracePt t="17152" x="6553200" y="1595438"/>
          <p14:tracePt t="17159" x="6592888" y="1587500"/>
          <p14:tracePt t="17169" x="6648450" y="1587500"/>
          <p14:tracePt t="17174" x="6711950" y="1587500"/>
          <p14:tracePt t="17186" x="6800850" y="1579563"/>
          <p14:tracePt t="17192" x="6872288" y="1579563"/>
          <p14:tracePt t="17199" x="6967538" y="1571625"/>
          <p14:tracePt t="17204" x="7062788" y="1555750"/>
          <p14:tracePt t="17210" x="7143750" y="1555750"/>
          <p14:tracePt t="17218" x="7246938" y="1547813"/>
          <p14:tracePt t="17225" x="7342188" y="1538288"/>
          <p14:tracePt t="17232" x="7437438" y="1538288"/>
          <p14:tracePt t="17239" x="7534275" y="1530350"/>
          <p14:tracePt t="17247" x="7621588" y="1530350"/>
          <p14:tracePt t="17255" x="7693025" y="1530350"/>
          <p14:tracePt t="17264" x="7764463" y="1530350"/>
          <p14:tracePt t="17270" x="7812088" y="1530350"/>
          <p14:tracePt t="17278" x="7859713" y="1530350"/>
          <p14:tracePt t="17285" x="7924800" y="1530350"/>
          <p14:tracePt t="17293" x="7972425" y="1530350"/>
          <p14:tracePt t="17300" x="8020050" y="1530350"/>
          <p14:tracePt t="17308" x="8067675" y="1530350"/>
          <p14:tracePt t="17316" x="8091488" y="1530350"/>
          <p14:tracePt t="17322" x="8131175" y="1530350"/>
          <p14:tracePt t="17332" x="8154988" y="1530350"/>
          <p14:tracePt t="17337" x="8186738" y="1530350"/>
          <p14:tracePt t="17346" x="8218488" y="1530350"/>
          <p14:tracePt t="17352" x="8251825" y="1530350"/>
          <p14:tracePt t="17360" x="8291513" y="1530350"/>
          <p14:tracePt t="17368" x="8323263" y="1530350"/>
          <p14:tracePt t="17375" x="8339138" y="1538288"/>
          <p14:tracePt t="17383" x="8362950" y="1538288"/>
          <p14:tracePt t="17390" x="8386763" y="1538288"/>
          <p14:tracePt t="17398" x="8418513" y="1547813"/>
          <p14:tracePt t="17407" x="8442325" y="1547813"/>
          <p14:tracePt t="17414" x="8458200" y="1547813"/>
          <p14:tracePt t="17420" x="8497888" y="1555750"/>
          <p14:tracePt t="17428" x="8513763" y="1555750"/>
          <p14:tracePt t="17435" x="8553450" y="1563688"/>
          <p14:tracePt t="17443" x="8585200" y="1563688"/>
          <p14:tracePt t="17450" x="8618538" y="1571625"/>
          <p14:tracePt t="17458" x="8666163" y="1579563"/>
          <p14:tracePt t="17466" x="8705850" y="1579563"/>
          <p14:tracePt t="17473" x="8761413" y="1579563"/>
          <p14:tracePt t="17482" x="8769350" y="1579563"/>
          <p14:tracePt t="17487" x="8777288" y="1579563"/>
          <p14:tracePt t="17496" x="8785225" y="1579563"/>
          <p14:tracePt t="22260" x="8737600" y="1579563"/>
          <p14:tracePt t="22262" x="8450263" y="1579563"/>
          <p14:tracePt t="22264" x="8355013" y="1579563"/>
          <p14:tracePt t="22265" x="8259763" y="1579563"/>
          <p14:tracePt t="22266" x="8162925" y="1579563"/>
          <p14:tracePt t="22267" x="8067675" y="1579563"/>
          <p14:tracePt t="22280" x="7445375" y="1579563"/>
          <p14:tracePt t="22288" x="7413625" y="1579563"/>
          <p14:tracePt t="22297" x="7381875" y="1579563"/>
          <p14:tracePt t="22304" x="7366000" y="1579563"/>
          <p14:tracePt t="22310" x="7350125" y="1587500"/>
          <p14:tracePt t="22319" x="7342188" y="1587500"/>
          <p14:tracePt t="22325" x="7334250" y="1595438"/>
          <p14:tracePt t="22335" x="7326313" y="1611313"/>
          <p14:tracePt t="22340" x="7318375" y="1611313"/>
          <p14:tracePt t="22348" x="7318375" y="1619250"/>
          <p14:tracePt t="22355" x="7310438" y="1627188"/>
          <p14:tracePt t="22363" x="7294563" y="1635125"/>
          <p14:tracePt t="22372" x="7286625" y="1643063"/>
          <p14:tracePt t="22378" x="7270750" y="1651000"/>
          <p14:tracePt t="22385" x="7262813" y="1658938"/>
          <p14:tracePt t="22393" x="7246938" y="1666875"/>
          <p14:tracePt t="22401" x="7223125" y="1674813"/>
          <p14:tracePt t="22408" x="7207250" y="1682750"/>
          <p14:tracePt t="22418" x="7191375" y="1690688"/>
          <p14:tracePt t="22423" x="7175500" y="1698625"/>
          <p14:tracePt t="22430" x="7151688" y="1706563"/>
          <p14:tracePt t="22438" x="7118350" y="1722438"/>
          <p14:tracePt t="22448" x="7102475" y="1730375"/>
          <p14:tracePt t="22453" x="7062788" y="1738313"/>
          <p14:tracePt t="22460" x="7023100" y="1754188"/>
          <p14:tracePt t="22469" x="6967538" y="1770063"/>
          <p14:tracePt t="22475" x="6904038" y="1778000"/>
          <p14:tracePt t="22485" x="6832600" y="1785938"/>
          <p14:tracePt t="22490" x="6743700" y="1801813"/>
          <p14:tracePt t="22498" x="6648450" y="1817688"/>
          <p14:tracePt t="22505" x="6529388" y="1817688"/>
          <p14:tracePt t="22512" x="6418263" y="1817688"/>
          <p14:tracePt t="22521" x="6313488" y="1825625"/>
          <p14:tracePt t="22527" x="6178550" y="1825625"/>
          <p14:tracePt t="22536" x="6051550" y="1825625"/>
          <p14:tracePt t="22543" x="5915025" y="1833563"/>
          <p14:tracePt t="22550" x="5811838" y="1833563"/>
          <p14:tracePt t="22558" x="5692775" y="1833563"/>
          <p14:tracePt t="22566" x="5603875" y="1833563"/>
          <p14:tracePt t="22573" x="5500688" y="1833563"/>
          <p14:tracePt t="22580" x="5405438" y="1833563"/>
          <p14:tracePt t="22588" x="5310188" y="1833563"/>
          <p14:tracePt t="22595" x="5213350" y="1833563"/>
          <p14:tracePt t="22604" x="5133975" y="1833563"/>
          <p14:tracePt t="22610" x="5046663" y="1833563"/>
          <p14:tracePt t="22618" x="4983163" y="1833563"/>
          <p14:tracePt t="22625" x="4943475" y="1833563"/>
          <p14:tracePt t="22634" x="4878388" y="1833563"/>
          <p14:tracePt t="22640" x="4814888" y="1833563"/>
          <p14:tracePt t="22648" x="4751388" y="1833563"/>
          <p14:tracePt t="22656" x="4672013" y="1833563"/>
          <p14:tracePt t="22663" x="4576763" y="1849438"/>
          <p14:tracePt t="22671" x="4511675" y="1857375"/>
          <p14:tracePt t="22678" x="4408488" y="1865313"/>
          <p14:tracePt t="22686" x="4297363" y="1873250"/>
          <p14:tracePt t="22693" x="4184650" y="1881188"/>
          <p14:tracePt t="22701" x="4065588" y="1881188"/>
          <p14:tracePt t="22707" x="3962400" y="1881188"/>
          <p14:tracePt t="22716" x="3843338" y="1898650"/>
          <p14:tracePt t="22723" x="3738563" y="1898650"/>
          <p14:tracePt t="22730" x="3643313" y="1898650"/>
          <p14:tracePt t="22738" x="3532188" y="1898650"/>
          <p14:tracePt t="22746" x="3435350" y="1898650"/>
          <p14:tracePt t="22754" x="3332163" y="1898650"/>
          <p14:tracePt t="22760" x="3244850" y="1898650"/>
          <p14:tracePt t="22768" x="3157538" y="1898650"/>
          <p14:tracePt t="22775" x="3092450" y="1898650"/>
          <p14:tracePt t="22783" x="3052763" y="1898650"/>
          <p14:tracePt t="22790" x="2997200" y="1898650"/>
          <p14:tracePt t="22798" x="2965450" y="1898650"/>
          <p14:tracePt t="22806" x="2941638" y="1898650"/>
          <p14:tracePt t="22813" x="2933700" y="1898650"/>
          <p14:tracePt t="22828" x="2925763" y="1898650"/>
          <p14:tracePt t="22836" x="2925763" y="1890713"/>
          <p14:tracePt t="22858" x="2925763" y="1881188"/>
          <p14:tracePt t="22865" x="2941638" y="1873250"/>
          <p14:tracePt t="22873" x="2949575" y="1865313"/>
          <p14:tracePt t="22880" x="2957513" y="1857375"/>
          <p14:tracePt t="22888" x="2965450" y="1849438"/>
          <p14:tracePt t="22895" x="2973388" y="1833563"/>
          <p14:tracePt t="22903" x="2981325" y="1817688"/>
          <p14:tracePt t="22910" x="2997200" y="1801813"/>
          <p14:tracePt t="22919" x="3005138" y="1785938"/>
          <p14:tracePt t="22925" x="3021013" y="1762125"/>
          <p14:tracePt t="22935" x="3028950" y="1754188"/>
          <p14:tracePt t="22940" x="3028950" y="1730375"/>
          <p14:tracePt t="22948" x="3036888" y="1722438"/>
          <p14:tracePt t="22955" x="3044825" y="1706563"/>
          <p14:tracePt t="22963" x="3044825" y="1698625"/>
          <p14:tracePt t="22971" x="3052763" y="1682750"/>
          <p14:tracePt t="22979" x="3052763" y="1674813"/>
          <p14:tracePt t="22986" x="3060700" y="1658938"/>
          <p14:tracePt t="23001" x="3068638" y="1651000"/>
          <p14:tracePt t="23008" x="3076575" y="1651000"/>
          <p14:tracePt t="23023" x="3076575" y="1643063"/>
          <p14:tracePt t="23054" x="3076575" y="1635125"/>
          <p14:tracePt t="23076" x="3076575" y="1627188"/>
          <p14:tracePt t="23147" x="3076575" y="1619250"/>
          <p14:tracePt t="23152" x="3068638" y="1619250"/>
          <p14:tracePt t="23157" x="3036888" y="1619250"/>
          <p14:tracePt t="23166" x="2989263" y="1611313"/>
          <p14:tracePt t="23172" x="2957513" y="1611313"/>
          <p14:tracePt t="23180" x="2933700" y="1611313"/>
          <p14:tracePt t="23187" x="2901950" y="1603375"/>
          <p14:tracePt t="23195" x="2870200" y="1603375"/>
          <p14:tracePt t="23202" x="2846388" y="1595438"/>
          <p14:tracePt t="23210" x="2830513" y="1595438"/>
          <p14:tracePt t="23219" x="2806700" y="1595438"/>
          <p14:tracePt t="23240" x="2798763" y="1595438"/>
          <p14:tracePt t="23259" x="2790825" y="1595438"/>
          <p14:tracePt t="23277" x="2790825" y="1603375"/>
          <p14:tracePt t="23292" x="2790825" y="1611313"/>
          <p14:tracePt t="23307" x="2790825" y="1627188"/>
          <p14:tracePt t="23316" x="2790825" y="1643063"/>
          <p14:tracePt t="23324" x="2790825" y="1658938"/>
          <p14:tracePt t="23334" x="2798763" y="1682750"/>
          <p14:tracePt t="23342" x="2806700" y="1698625"/>
          <p14:tracePt t="23344" x="2838450" y="1754188"/>
          <p14:tracePt t="23352" x="2862263" y="1770063"/>
          <p14:tracePt t="23359" x="2894013" y="1793875"/>
          <p14:tracePt t="23368" x="2909888" y="1801813"/>
          <p14:tracePt t="23375" x="2933700" y="1825625"/>
          <p14:tracePt t="23383" x="2965450" y="1833563"/>
          <p14:tracePt t="23390" x="2989263" y="1849438"/>
          <p14:tracePt t="23399" x="3013075" y="1873250"/>
          <p14:tracePt t="23407" x="3044825" y="1890713"/>
          <p14:tracePt t="23418" x="3060700" y="1914525"/>
          <p14:tracePt t="23430" x="3092450" y="1938338"/>
          <p14:tracePt t="23437" x="3100388" y="1938338"/>
          <p14:tracePt t="23447" x="3109913" y="1946275"/>
          <p14:tracePt t="23512" x="3117850" y="1946275"/>
          <p14:tracePt t="23667" x="3117850" y="1954213"/>
          <p14:tracePt t="23675" x="3109913" y="1962150"/>
          <p14:tracePt t="23690" x="3100388" y="1970088"/>
          <p14:tracePt t="23706" x="3084513" y="1978025"/>
          <p14:tracePt t="23714" x="3068638" y="1985963"/>
          <p14:tracePt t="23721" x="3052763" y="2009775"/>
          <p14:tracePt t="23728" x="3021013" y="2017713"/>
          <p14:tracePt t="23735" x="3005138" y="2041525"/>
          <p14:tracePt t="23743" x="2981325" y="2049463"/>
          <p14:tracePt t="23751" x="2965450" y="2065338"/>
          <p14:tracePt t="23759" x="2933700" y="2073275"/>
          <p14:tracePt t="23765" x="2925763" y="2081213"/>
          <p14:tracePt t="23773" x="2917825" y="2081213"/>
          <p14:tracePt t="23780" x="2909888" y="2081213"/>
          <p14:tracePt t="23803" x="2901950" y="2081213"/>
          <p14:tracePt t="23818" x="2894013" y="2073275"/>
          <p14:tracePt t="23826" x="2886075" y="2049463"/>
          <p14:tracePt t="23833" x="2886075" y="2009775"/>
          <p14:tracePt t="23841" x="2886075" y="1962150"/>
          <p14:tracePt t="23847" x="2933700" y="1849438"/>
          <p14:tracePt t="23857" x="2981325" y="1778000"/>
          <p14:tracePt t="23864" x="3076575" y="1674813"/>
          <p14:tracePt t="23870" x="3157538" y="1595438"/>
          <p14:tracePt t="23878" x="3221038" y="1530350"/>
          <p14:tracePt t="23885" x="3292475" y="1474788"/>
          <p14:tracePt t="23893" x="3371850" y="1435100"/>
          <p14:tracePt t="23901" x="3451225" y="1403350"/>
          <p14:tracePt t="23908" x="3508375" y="1379538"/>
          <p14:tracePt t="23916" x="3603625" y="1347788"/>
          <p14:tracePt t="23923" x="3698875" y="1331913"/>
          <p14:tracePt t="23930" x="3810000" y="1316038"/>
          <p14:tracePt t="23940" x="3906838" y="1316038"/>
          <p14:tracePt t="23945" x="3994150" y="1316038"/>
          <p14:tracePt t="23953" x="4073525" y="1308100"/>
          <p14:tracePt t="23960" x="4137025" y="1308100"/>
          <p14:tracePt t="23968" x="4210050" y="1308100"/>
          <p14:tracePt t="23978" x="4289425" y="1316038"/>
          <p14:tracePt t="23983" x="4360863" y="1331913"/>
          <p14:tracePt t="23991" x="4440238" y="1339850"/>
          <p14:tracePt t="23998" x="4511675" y="1355725"/>
          <p14:tracePt t="24006" x="4584700" y="1363663"/>
          <p14:tracePt t="24014" x="4648200" y="1371600"/>
          <p14:tracePt t="24021" x="4687888" y="1379538"/>
          <p14:tracePt t="24028" x="4735513" y="1379538"/>
          <p14:tracePt t="24042" x="4822825" y="1387475"/>
          <p14:tracePt t="24051" x="4862513" y="1387475"/>
          <p14:tracePt t="24058" x="4886325" y="1387475"/>
          <p14:tracePt t="24065" x="4894263" y="1387475"/>
          <p14:tracePt t="24073" x="4918075" y="1387475"/>
          <p14:tracePt t="24080" x="4926013" y="1387475"/>
          <p14:tracePt t="24092" x="4933950" y="1387475"/>
          <p14:tracePt t="24095" x="4933950" y="1379538"/>
          <p14:tracePt t="24111" x="4933950" y="1371600"/>
          <p14:tracePt t="24126" x="4933950" y="1363663"/>
          <p14:tracePt t="24171" x="4933950" y="1355725"/>
          <p14:tracePt t="24605" x="4943475" y="1355725"/>
          <p14:tracePt t="24612" x="4967288" y="1355725"/>
          <p14:tracePt t="24621" x="4991100" y="1355725"/>
          <p14:tracePt t="24628" x="5038725" y="1355725"/>
          <p14:tracePt t="24636" x="5110163" y="1355725"/>
          <p14:tracePt t="24643" x="5205413" y="1363663"/>
          <p14:tracePt t="24651" x="5310188" y="1363663"/>
          <p14:tracePt t="24658" x="5421313" y="1371600"/>
          <p14:tracePt t="24667" x="5564188" y="1371600"/>
          <p14:tracePt t="24673" x="5819775" y="1371600"/>
          <p14:tracePt t="24680" x="5994400" y="1371600"/>
          <p14:tracePt t="24688" x="6130925" y="1371600"/>
          <p14:tracePt t="24695" x="6242050" y="1371600"/>
          <p14:tracePt t="24703" x="6337300" y="1371600"/>
          <p14:tracePt t="24710" x="6418263" y="1371600"/>
          <p14:tracePt t="24718" x="6481763" y="1371600"/>
          <p14:tracePt t="24725" x="6553200" y="1371600"/>
          <p14:tracePt t="24733" x="6616700" y="1371600"/>
          <p14:tracePt t="24740" x="6656388" y="1371600"/>
          <p14:tracePt t="24749" x="6672263" y="1371600"/>
          <p14:tracePt t="24755" x="6696075" y="1371600"/>
          <p14:tracePt t="24995" x="6704013" y="1371600"/>
          <p14:tracePt t="25019" x="6711950" y="1371600"/>
          <p14:tracePt t="25042" x="6735763" y="1387475"/>
          <p14:tracePt t="25048" x="6743700" y="1387475"/>
          <p14:tracePt t="25056" x="6751638" y="1395413"/>
          <p14:tracePt t="25087" x="6759575" y="1395413"/>
          <p14:tracePt t="25093" x="6759575" y="1403350"/>
          <p14:tracePt t="25101" x="6769100" y="1403350"/>
          <p14:tracePt t="25116" x="6777038" y="1403350"/>
          <p14:tracePt t="25257" x="6769100" y="1403350"/>
          <p14:tracePt t="25266" x="6759575" y="1403350"/>
          <p14:tracePt t="25273" x="6759575" y="1411288"/>
          <p14:tracePt t="25280" x="6743700" y="1411288"/>
          <p14:tracePt t="25290" x="6727825" y="1419225"/>
          <p14:tracePt t="25295" x="6704013" y="1427163"/>
          <p14:tracePt t="25303" x="6688138" y="1435100"/>
          <p14:tracePt t="25310" x="6672263" y="1443038"/>
          <p14:tracePt t="25320" x="6664325" y="1450975"/>
          <p14:tracePt t="25325" x="6648450" y="1450975"/>
          <p14:tracePt t="25333" x="6640513" y="1458913"/>
          <p14:tracePt t="25340" x="6632575" y="1466850"/>
          <p14:tracePt t="25363" x="6624638" y="1474788"/>
          <p14:tracePt t="25378" x="6608763" y="1490663"/>
          <p14:tracePt t="25386" x="6608763" y="1498600"/>
          <p14:tracePt t="25393" x="6584950" y="1506538"/>
          <p14:tracePt t="25400" x="6569075" y="1506538"/>
          <p14:tracePt t="25408" x="6553200" y="1522413"/>
          <p14:tracePt t="25415" x="6545263" y="1522413"/>
          <p14:tracePt t="25423" x="6529388" y="1522413"/>
          <p14:tracePt t="25431" x="6513513" y="1530350"/>
          <p14:tracePt t="25439" x="6505575" y="1530350"/>
          <p14:tracePt t="25446" x="6497638" y="1530350"/>
          <p14:tracePt t="25460" x="6489700" y="1530350"/>
          <p14:tracePt t="25477" x="6481763" y="1530350"/>
          <p14:tracePt t="25483" x="6473825" y="1530350"/>
          <p14:tracePt t="25498" x="6465888" y="1530350"/>
          <p14:tracePt t="25603" x="6481763" y="1538288"/>
          <p14:tracePt t="25610" x="6529388" y="1547813"/>
          <p14:tracePt t="25620" x="6577013" y="1555750"/>
          <p14:tracePt t="25625" x="6632575" y="1563688"/>
          <p14:tracePt t="25633" x="6711950" y="1563688"/>
          <p14:tracePt t="25640" x="6784975" y="1563688"/>
          <p14:tracePt t="25648" x="6880225" y="1563688"/>
          <p14:tracePt t="25656" x="6967538" y="1563688"/>
          <p14:tracePt t="25664" x="7046913" y="1563688"/>
          <p14:tracePt t="25671" x="7135813" y="1563688"/>
          <p14:tracePt t="25678" x="7191375" y="1563688"/>
          <p14:tracePt t="25686" x="7239000" y="1563688"/>
          <p14:tracePt t="25697" x="7270750" y="1563688"/>
          <p14:tracePt t="25700" x="7294563" y="1563688"/>
          <p14:tracePt t="25716" x="7302500" y="1563688"/>
          <p14:tracePt t="26374" x="7310438" y="1563688"/>
          <p14:tracePt t="26390" x="7326313" y="1563688"/>
          <p14:tracePt t="26398" x="7334250" y="1563688"/>
          <p14:tracePt t="26405" x="7342188" y="1563688"/>
          <p14:tracePt t="26413" x="7358063" y="1563688"/>
          <p14:tracePt t="26420" x="7373938" y="1563688"/>
          <p14:tracePt t="26428" x="7405688" y="1563688"/>
          <p14:tracePt t="26436" x="7445375" y="1563688"/>
          <p14:tracePt t="26443" x="7493000" y="1563688"/>
          <p14:tracePt t="26450" x="7550150" y="1563688"/>
          <p14:tracePt t="26458" x="7613650" y="1563688"/>
          <p14:tracePt t="26467" x="7685088" y="1563688"/>
          <p14:tracePt t="26473" x="7772400" y="1563688"/>
          <p14:tracePt t="26480" x="7835900" y="1563688"/>
          <p14:tracePt t="26488" x="7908925" y="1563688"/>
          <p14:tracePt t="26495" x="7988300" y="1563688"/>
          <p14:tracePt t="26503" x="8035925" y="1563688"/>
          <p14:tracePt t="26510" x="8115300" y="1563688"/>
          <p14:tracePt t="26519" x="8162925" y="1563688"/>
          <p14:tracePt t="26525" x="8210550" y="1563688"/>
          <p14:tracePt t="26533" x="8243888" y="1563688"/>
          <p14:tracePt t="26540" x="8267700" y="1563688"/>
          <p14:tracePt t="26549" x="8275638" y="1563688"/>
          <p14:tracePt t="26555" x="8283575" y="1563688"/>
          <p14:tracePt t="26787" x="8275638" y="1555750"/>
          <p14:tracePt t="26795" x="8259763" y="1555750"/>
          <p14:tracePt t="26803" x="8251825" y="1555750"/>
          <p14:tracePt t="26810" x="8235950" y="1555750"/>
          <p14:tracePt t="26818" x="8218488" y="1555750"/>
          <p14:tracePt t="26825" x="8210550" y="1555750"/>
          <p14:tracePt t="26833" x="8202613" y="1555750"/>
          <p14:tracePt t="26840" x="8194675" y="1555750"/>
          <p14:tracePt t="26848" x="8186738" y="1555750"/>
          <p14:tracePt t="26856" x="8178800" y="1555750"/>
          <p14:tracePt t="26863" x="8170863" y="1555750"/>
          <p14:tracePt t="26871" x="8162925" y="1555750"/>
          <p14:tracePt t="26885" x="8154988" y="1555750"/>
          <p14:tracePt t="26900" x="8147050" y="1555750"/>
          <p14:tracePt t="27027" x="8154988" y="1563688"/>
          <p14:tracePt t="27035" x="8170863" y="1563688"/>
          <p14:tracePt t="27042" x="8194675" y="1563688"/>
          <p14:tracePt t="27049" x="8210550" y="1563688"/>
          <p14:tracePt t="27057" x="8243888" y="1571625"/>
          <p14:tracePt t="27065" x="8299450" y="1579563"/>
          <p14:tracePt t="27074" x="8339138" y="1579563"/>
          <p14:tracePt t="27080" x="8394700" y="1587500"/>
          <p14:tracePt t="27088" x="8450263" y="1595438"/>
          <p14:tracePt t="27095" x="8529638" y="1603375"/>
          <p14:tracePt t="27105" x="8593138" y="1611313"/>
          <p14:tracePt t="27111" x="8658225" y="1627188"/>
          <p14:tracePt t="27118" x="8713788" y="1635125"/>
          <p14:tracePt t="27126" x="8777288" y="1643063"/>
          <p14:tracePt t="27133" x="8824913" y="1651000"/>
          <p14:tracePt t="27140" x="8864600" y="1658938"/>
          <p14:tracePt t="27148" x="8920163" y="1658938"/>
          <p14:tracePt t="27156" x="8951913" y="1658938"/>
          <p14:tracePt t="27163" x="8985250" y="1658938"/>
          <p14:tracePt t="27171" x="9001125" y="1658938"/>
          <p14:tracePt t="27178" x="9009063" y="1658938"/>
          <p14:tracePt t="27186" x="9017000" y="1658938"/>
          <p14:tracePt t="27192" x="9024938" y="1658938"/>
          <p14:tracePt t="34130" x="9024938" y="1651000"/>
          <p14:tracePt t="34138" x="9024938" y="1643063"/>
          <p14:tracePt t="34147" x="9009063" y="1643063"/>
          <p14:tracePt t="34154" x="8985250" y="1627188"/>
          <p14:tracePt t="34161" x="8936038" y="1611313"/>
          <p14:tracePt t="34168" x="8896350" y="1603375"/>
          <p14:tracePt t="34176" x="8856663" y="1595438"/>
          <p14:tracePt t="34184" x="8816975" y="1587500"/>
          <p14:tracePt t="34191" x="8745538" y="1571625"/>
          <p14:tracePt t="34199" x="8697913" y="1563688"/>
          <p14:tracePt t="34206" x="8650288" y="1555750"/>
          <p14:tracePt t="34214" x="8602663" y="1555750"/>
          <p14:tracePt t="34220" x="8569325" y="1555750"/>
          <p14:tracePt t="34230" x="8545513" y="1547813"/>
          <p14:tracePt t="34236" x="8529638" y="1547813"/>
          <p14:tracePt t="34243" x="8505825" y="1538288"/>
          <p14:tracePt t="34251" x="8489950" y="1538288"/>
          <p14:tracePt t="34258" x="8466138" y="1530350"/>
          <p14:tracePt t="34267" x="8450263" y="1530350"/>
          <p14:tracePt t="34274" x="8426450" y="1530350"/>
          <p14:tracePt t="34282" x="8402638" y="1530350"/>
          <p14:tracePt t="34288" x="8370888" y="1522413"/>
          <p14:tracePt t="34297" x="8347075" y="1522413"/>
          <p14:tracePt t="34303" x="8307388" y="1522413"/>
          <p14:tracePt t="34311" x="8267700" y="1514475"/>
          <p14:tracePt t="34318" x="8194675" y="1506538"/>
          <p14:tracePt t="34326" x="8139113" y="1498600"/>
          <p14:tracePt t="34334" x="8099425" y="1490663"/>
          <p14:tracePt t="34341" x="8020050" y="1474788"/>
          <p14:tracePt t="34350" x="7956550" y="1466850"/>
          <p14:tracePt t="34356" x="7893050" y="1458913"/>
          <p14:tracePt t="34364" x="7835900" y="1443038"/>
          <p14:tracePt t="34371" x="7772400" y="1427163"/>
          <p14:tracePt t="34379" x="7724775" y="1427163"/>
          <p14:tracePt t="34386" x="7700963" y="1427163"/>
          <p14:tracePt t="34393" x="7669213" y="1427163"/>
          <p14:tracePt t="34401" x="7645400" y="1419225"/>
          <p14:tracePt t="34409" x="7637463" y="1419225"/>
          <p14:tracePt t="34417" x="7629525" y="1419225"/>
          <p14:tracePt t="34424" x="7621588" y="1419225"/>
          <p14:tracePt t="34858" x="7613650" y="1419225"/>
          <p14:tracePt t="34865" x="7605713" y="1419225"/>
          <p14:tracePt t="34873" x="7589838" y="1419225"/>
          <p14:tracePt t="34880" x="7581900" y="1419225"/>
          <p14:tracePt t="34888" x="7566025" y="1419225"/>
          <p14:tracePt t="34896" x="7542213" y="1419225"/>
          <p14:tracePt t="34904" x="7518400" y="1427163"/>
          <p14:tracePt t="34911" x="7493000" y="1427163"/>
          <p14:tracePt t="34919" x="7469188" y="1435100"/>
          <p14:tracePt t="34926" x="7429500" y="1443038"/>
          <p14:tracePt t="34934" x="7381875" y="1450975"/>
          <p14:tracePt t="34941" x="7326313" y="1458913"/>
          <p14:tracePt t="34951" x="7286625" y="1458913"/>
          <p14:tracePt t="34957" x="7239000" y="1466850"/>
          <p14:tracePt t="34964" x="7199313" y="1466850"/>
          <p14:tracePt t="34971" x="7159625" y="1466850"/>
          <p14:tracePt t="34979" x="7135813" y="1466850"/>
          <p14:tracePt t="34986" x="7110413" y="1466850"/>
          <p14:tracePt t="34994" x="7102475" y="1466850"/>
          <p14:tracePt t="35002" x="7094538" y="1466850"/>
          <p14:tracePt t="35008" x="7086600" y="1466850"/>
          <p14:tracePt t="35017" x="7086600" y="1474788"/>
          <p14:tracePt t="35024" x="7078663" y="1474788"/>
          <p14:tracePt t="35036" x="7078663" y="1482725"/>
          <p14:tracePt t="35047" x="7070725" y="1482725"/>
          <p14:tracePt t="35053" x="7062788" y="1482725"/>
          <p14:tracePt t="35062" x="7062788" y="1490663"/>
          <p14:tracePt t="35069" x="7046913" y="1490663"/>
          <p14:tracePt t="35076" x="7031038" y="1506538"/>
          <p14:tracePt t="35083" x="7007225" y="1514475"/>
          <p14:tracePt t="35091" x="6983413" y="1522413"/>
          <p14:tracePt t="35100" x="6959600" y="1538288"/>
          <p14:tracePt t="35106" x="6919913" y="1555750"/>
          <p14:tracePt t="35114" x="6888163" y="1555750"/>
          <p14:tracePt t="35121" x="6856413" y="1563688"/>
          <p14:tracePt t="35129" x="6808788" y="1563688"/>
          <p14:tracePt t="35137" x="6769100" y="1563688"/>
          <p14:tracePt t="35144" x="6719888" y="1571625"/>
          <p14:tracePt t="35151" x="6696075" y="1571625"/>
          <p14:tracePt t="35158" x="6672263" y="1571625"/>
          <p14:tracePt t="35167" x="6664325" y="1571625"/>
          <p14:tracePt t="35174" x="6656388" y="1571625"/>
          <p14:tracePt t="35188" x="6648450" y="1571625"/>
          <p14:tracePt t="35398" x="6656388" y="1563688"/>
          <p14:tracePt t="35406" x="6696075" y="1563688"/>
          <p14:tracePt t="35414" x="6727825" y="1563688"/>
          <p14:tracePt t="35421" x="6777038" y="1563688"/>
          <p14:tracePt t="35428" x="6840538" y="1563688"/>
          <p14:tracePt t="35436" x="6904038" y="1563688"/>
          <p14:tracePt t="35444" x="6975475" y="1563688"/>
          <p14:tracePt t="35451" x="7031038" y="1563688"/>
          <p14:tracePt t="35459" x="7102475" y="1563688"/>
          <p14:tracePt t="35466" x="7175500" y="1563688"/>
          <p14:tracePt t="35476" x="7239000" y="1563688"/>
          <p14:tracePt t="35481" x="7310438" y="1571625"/>
          <p14:tracePt t="35489" x="7358063" y="1579563"/>
          <p14:tracePt t="35496" x="7373938" y="1579563"/>
          <p14:tracePt t="35511" x="7381875" y="1579563"/>
          <p14:tracePt t="35579" x="7358063" y="1579563"/>
          <p14:tracePt t="35586" x="7334250" y="1579563"/>
          <p14:tracePt t="35594" x="7286625" y="1571625"/>
          <p14:tracePt t="35601" x="7223125" y="1555750"/>
          <p14:tracePt t="35609" x="7143750" y="1555750"/>
          <p14:tracePt t="35616" x="7062788" y="1547813"/>
          <p14:tracePt t="35624" x="6975475" y="1538288"/>
          <p14:tracePt t="35631" x="6904038" y="1538288"/>
          <p14:tracePt t="35639" x="6816725" y="1530350"/>
          <p14:tracePt t="35646" x="6727825" y="1506538"/>
          <p14:tracePt t="35654" x="6688138" y="1506538"/>
          <p14:tracePt t="35661" x="6672263" y="1506538"/>
          <p14:tracePt t="35669" x="6664325" y="1506538"/>
          <p14:tracePt t="35721" x="6696075" y="1506538"/>
          <p14:tracePt t="35728" x="6727825" y="1514475"/>
          <p14:tracePt t="35736" x="6777038" y="1514475"/>
          <p14:tracePt t="35744" x="6800850" y="1522413"/>
          <p14:tracePt t="35751" x="6840538" y="1530350"/>
          <p14:tracePt t="35760" x="6888163" y="1530350"/>
          <p14:tracePt t="35766" x="6943725" y="1538288"/>
          <p14:tracePt t="35774" x="6983413" y="1547813"/>
          <p14:tracePt t="35781" x="7023100" y="1555750"/>
          <p14:tracePt t="35790" x="7054850" y="1555750"/>
          <p14:tracePt t="35797" x="7078663" y="1563688"/>
          <p14:tracePt t="35804" x="7102475" y="1563688"/>
          <p14:tracePt t="35811" x="7110413" y="1571625"/>
          <p14:tracePt t="35864" x="7094538" y="1571625"/>
          <p14:tracePt t="35871" x="7070725" y="1563688"/>
          <p14:tracePt t="35879" x="7046913" y="1563688"/>
          <p14:tracePt t="35886" x="7015163" y="1563688"/>
          <p14:tracePt t="35893" x="6991350" y="1555750"/>
          <p14:tracePt t="35901" x="6967538" y="1555750"/>
          <p14:tracePt t="35909" x="6943725" y="1547813"/>
          <p14:tracePt t="35917" x="6935788" y="1547813"/>
          <p14:tracePt t="35924" x="6927850" y="1547813"/>
          <p14:tracePt t="35931" x="6919913" y="1547813"/>
          <p14:tracePt t="36066" x="6927850" y="1547813"/>
          <p14:tracePt t="36074" x="6935788" y="1547813"/>
          <p14:tracePt t="36081" x="6943725" y="1547813"/>
          <p14:tracePt t="36200" x="6951663" y="1547813"/>
          <p14:tracePt t="36224" x="6959600" y="1547813"/>
          <p14:tracePt t="36230" x="6967538" y="1547813"/>
          <p14:tracePt t="36253" x="6975475" y="1547813"/>
          <p14:tracePt t="36268" x="6983413" y="1547813"/>
          <p14:tracePt t="36284" x="6991350" y="1547813"/>
          <p14:tracePt t="36291" x="6999288" y="1547813"/>
          <p14:tracePt t="36755" x="7007225" y="1547813"/>
          <p14:tracePt t="36770" x="7007225" y="1538288"/>
          <p14:tracePt t="36780" x="7015163" y="1538288"/>
          <p14:tracePt t="36794" x="7023100" y="1538288"/>
          <p14:tracePt t="36801" x="7031038" y="1538288"/>
          <p14:tracePt t="36817" x="7038975" y="1538288"/>
          <p14:tracePt t="36824" x="7062788" y="1530350"/>
          <p14:tracePt t="36832" x="7078663" y="1530350"/>
          <p14:tracePt t="36839" x="7086600" y="1530350"/>
          <p14:tracePt t="36848" x="7110413" y="1530350"/>
          <p14:tracePt t="36854" x="7126288" y="1530350"/>
          <p14:tracePt t="36862" x="7151688" y="1530350"/>
          <p14:tracePt t="36868" x="7175500" y="1530350"/>
          <p14:tracePt t="36876" x="7199313" y="1530350"/>
          <p14:tracePt t="36883" x="7207250" y="1530350"/>
          <p14:tracePt t="36892" x="7215188" y="1530350"/>
          <p14:tracePt t="36899" x="7223125" y="1530350"/>
          <p14:tracePt t="37333" x="7231063" y="1530350"/>
          <p14:tracePt t="37340" x="7286625" y="1530350"/>
          <p14:tracePt t="37349" x="7358063" y="1530350"/>
          <p14:tracePt t="37356" x="7421563" y="1530350"/>
          <p14:tracePt t="37364" x="7518400" y="1530350"/>
          <p14:tracePt t="37371" x="7589838" y="1538288"/>
          <p14:tracePt t="37379" x="7685088" y="1538288"/>
          <p14:tracePt t="37386" x="7780338" y="1538288"/>
          <p14:tracePt t="37394" x="7869238" y="1538288"/>
          <p14:tracePt t="37401" x="7948613" y="1538288"/>
          <p14:tracePt t="37408" x="8043863" y="1538288"/>
          <p14:tracePt t="37418" x="8091488" y="1538288"/>
          <p14:tracePt t="37424" x="8107363" y="1522413"/>
          <p14:tracePt t="37431" x="8123238" y="1522413"/>
          <p14:tracePt t="37439" x="8123238" y="1498600"/>
          <p14:tracePt t="37448" x="8123238" y="1490663"/>
          <p14:tracePt t="37453" x="8123238" y="1466850"/>
          <p14:tracePt t="37461" x="8123238" y="1443038"/>
          <p14:tracePt t="37468" x="8099425" y="1403350"/>
          <p14:tracePt t="37476" x="8059738" y="1371600"/>
          <p14:tracePt t="37483" x="7980363" y="1323975"/>
          <p14:tracePt t="37491" x="7877175" y="1268413"/>
          <p14:tracePt t="37499" x="7740650" y="1204913"/>
          <p14:tracePt t="37506" x="7629525" y="1171575"/>
          <p14:tracePt t="37514" x="7534275" y="1155700"/>
          <p14:tracePt t="37521" x="7477125" y="1147763"/>
          <p14:tracePt t="37529" x="7469188" y="1139825"/>
          <p14:tracePt t="37536" x="7453313" y="1139825"/>
          <p14:tracePt t="37559" x="7453313" y="1147763"/>
          <p14:tracePt t="37567" x="7453313" y="1171575"/>
          <p14:tracePt t="37574" x="7469188" y="1220788"/>
          <p14:tracePt t="37581" x="7485063" y="1252538"/>
          <p14:tracePt t="37589" x="7526338" y="1300163"/>
          <p14:tracePt t="37596" x="7581900" y="1363663"/>
          <p14:tracePt t="37603" x="7629525" y="1403350"/>
          <p14:tracePt t="37611" x="7677150" y="1450975"/>
          <p14:tracePt t="37618" x="7732713" y="1482725"/>
          <p14:tracePt t="37626" x="7804150" y="1522413"/>
          <p14:tracePt t="37633" x="7869238" y="1555750"/>
          <p14:tracePt t="37642" x="7924800" y="1571625"/>
          <p14:tracePt t="37649" x="7996238" y="1587500"/>
          <p14:tracePt t="37656" x="8067675" y="1603375"/>
          <p14:tracePt t="37665" x="8139113" y="1619250"/>
          <p14:tracePt t="37671" x="8202613" y="1627188"/>
          <p14:tracePt t="37679" x="8243888" y="1635125"/>
          <p14:tracePt t="37686" x="8275638" y="1635125"/>
          <p14:tracePt t="37694" x="8299450" y="1635125"/>
          <p14:tracePt t="37701" x="8323263" y="1635125"/>
          <p14:tracePt t="37708" x="8331200" y="1635125"/>
          <p14:tracePt t="37717" x="8339138" y="1611313"/>
          <p14:tracePt t="37724" x="8347075" y="1595438"/>
          <p14:tracePt t="37731" x="8355013" y="1579563"/>
          <p14:tracePt t="37738" x="8362950" y="1555750"/>
          <p14:tracePt t="37747" x="8362950" y="1538288"/>
          <p14:tracePt t="37754" x="8370888" y="1514475"/>
          <p14:tracePt t="37761" x="8370888" y="1490663"/>
          <p14:tracePt t="37768" x="8378825" y="1466850"/>
          <p14:tracePt t="37776" x="8386763" y="1443038"/>
          <p14:tracePt t="37783" x="8394700" y="1427163"/>
          <p14:tracePt t="37791" x="8394700" y="1403350"/>
          <p14:tracePt t="37799" x="8394700" y="1395413"/>
          <p14:tracePt t="37806" x="8394700" y="1379538"/>
          <p14:tracePt t="37813" x="8402638" y="1371600"/>
          <p14:tracePt t="37821" x="8402638" y="1363663"/>
          <p14:tracePt t="37829" x="8410575" y="1347788"/>
          <p14:tracePt t="37837" x="8410575" y="1331913"/>
          <p14:tracePt t="37843" x="8410575" y="1323975"/>
          <p14:tracePt t="37852" x="8418513" y="1316038"/>
          <p14:tracePt t="37858" x="8426450" y="1300163"/>
          <p14:tracePt t="37874" x="8434388" y="1284288"/>
          <p14:tracePt t="37882" x="8434388" y="1268413"/>
          <p14:tracePt t="37888" x="8442325" y="1260475"/>
          <p14:tracePt t="37897" x="8442325" y="1252538"/>
          <p14:tracePt t="37903" x="8442325" y="1236663"/>
          <p14:tracePt t="37911" x="8442325" y="1212850"/>
          <p14:tracePt t="37926" x="8442325" y="1187450"/>
          <p14:tracePt t="37933" x="8442325" y="1179513"/>
          <p14:tracePt t="37941" x="8442325" y="1155700"/>
          <p14:tracePt t="37949" x="8442325" y="1139825"/>
          <p14:tracePt t="37956" x="8442325" y="1116013"/>
          <p14:tracePt t="37963" x="8442325" y="1092200"/>
          <p14:tracePt t="37971" x="8434388" y="1076325"/>
          <p14:tracePt t="37986" x="8434388" y="1068388"/>
          <p14:tracePt t="38008" x="8426450" y="1068388"/>
          <p14:tracePt t="38016" x="8418513" y="1068388"/>
          <p14:tracePt t="38033" x="8410575" y="1068388"/>
          <p14:tracePt t="38039" x="8402638" y="1068388"/>
          <p14:tracePt t="38048" x="8394700" y="1068388"/>
          <p14:tracePt t="38054" x="8370888" y="1068388"/>
          <p14:tracePt t="38061" x="8355013" y="1068388"/>
          <p14:tracePt t="38068" x="8331200" y="1068388"/>
          <p14:tracePt t="38076" x="8315325" y="1084263"/>
          <p14:tracePt t="38084" x="8299450" y="1092200"/>
          <p14:tracePt t="38091" x="8267700" y="1131888"/>
          <p14:tracePt t="38100" x="8267700" y="1163638"/>
          <p14:tracePt t="38106" x="8259763" y="1195388"/>
          <p14:tracePt t="38113" x="8259763" y="1244600"/>
          <p14:tracePt t="38121" x="8267700" y="1276350"/>
          <p14:tracePt t="38130" x="8291513" y="1323975"/>
          <p14:tracePt t="38136" x="8339138" y="1387475"/>
          <p14:tracePt t="38143" x="8378825" y="1419225"/>
          <p14:tracePt t="38151" x="8434388" y="1474788"/>
          <p14:tracePt t="38158" x="8505825" y="1522413"/>
          <p14:tracePt t="38166" x="8569325" y="1563688"/>
          <p14:tracePt t="38174" x="8642350" y="1595438"/>
          <p14:tracePt t="38181" x="8689975" y="1619250"/>
          <p14:tracePt t="38188" x="8753475" y="1635125"/>
          <p14:tracePt t="38196" x="8785225" y="1643063"/>
          <p14:tracePt t="38203" x="8801100" y="1643063"/>
          <p14:tracePt t="38250" x="8801100" y="1627188"/>
          <p14:tracePt t="38258" x="8785225" y="1619250"/>
          <p14:tracePt t="38263" x="8777288" y="1603375"/>
          <p14:tracePt t="38271" x="8761413" y="1603375"/>
          <p14:tracePt t="38280" x="8729663" y="1587500"/>
          <p14:tracePt t="38286" x="8713788" y="1579563"/>
          <p14:tracePt t="38294" x="8674100" y="1563688"/>
          <p14:tracePt t="38301" x="8618538" y="1547813"/>
          <p14:tracePt t="38308" x="8561388" y="1530350"/>
          <p14:tracePt t="38316" x="8482013" y="1514475"/>
          <p14:tracePt t="38324" x="8362950" y="1498600"/>
          <p14:tracePt t="38332" x="8259763" y="1490663"/>
          <p14:tracePt t="38339" x="8154988" y="1474788"/>
          <p14:tracePt t="38347" x="8083550" y="1466850"/>
          <p14:tracePt t="38353" x="7980363" y="1458913"/>
          <p14:tracePt t="38361" x="7859713" y="1435100"/>
          <p14:tracePt t="38368" x="7748588" y="1435100"/>
          <p14:tracePt t="38376" x="7613650" y="1435100"/>
          <p14:tracePt t="38384" x="7477125" y="1435100"/>
          <p14:tracePt t="38391" x="7381875" y="1458913"/>
          <p14:tracePt t="38399" x="7231063" y="1490663"/>
          <p14:tracePt t="38406" x="7038975" y="1538288"/>
          <p14:tracePt t="38414" x="6840538" y="1587500"/>
          <p14:tracePt t="38422" x="6648450" y="1643063"/>
          <p14:tracePt t="38432" x="6442075" y="1738313"/>
          <p14:tracePt t="38436" x="6218238" y="1809750"/>
          <p14:tracePt t="38446" x="5994400" y="1922463"/>
          <p14:tracePt t="38451" x="5851525" y="1985963"/>
          <p14:tracePt t="38459" x="5659438" y="2089150"/>
          <p14:tracePt t="38466" x="5492750" y="2184400"/>
          <p14:tracePt t="38474" x="5326063" y="2265363"/>
          <p14:tracePt t="38481" x="5181600" y="2344738"/>
          <p14:tracePt t="38488" x="5062538" y="2408238"/>
          <p14:tracePt t="38497" x="4975225" y="2447925"/>
          <p14:tracePt t="38503" x="4870450" y="2503488"/>
          <p14:tracePt t="38512" x="4783138" y="2551113"/>
          <p14:tracePt t="38518" x="4695825" y="2584450"/>
          <p14:tracePt t="38526" x="4616450" y="2600325"/>
          <p14:tracePt t="38534" x="4543425" y="2624138"/>
          <p14:tracePt t="38541" x="4471988" y="2632075"/>
          <p14:tracePt t="38549" x="4416425" y="2647950"/>
          <p14:tracePt t="38556" x="4376738" y="2655888"/>
          <p14:tracePt t="38564" x="4313238" y="2655888"/>
          <p14:tracePt t="38572" x="4265613" y="2655888"/>
          <p14:tracePt t="38581" x="4217988" y="2655888"/>
          <p14:tracePt t="38586" x="4160838" y="2655888"/>
          <p14:tracePt t="38594" x="4105275" y="2655888"/>
          <p14:tracePt t="38603" x="4049713" y="2655888"/>
          <p14:tracePt t="38609" x="3986213" y="2655888"/>
          <p14:tracePt t="38616" x="3914775" y="2655888"/>
          <p14:tracePt t="38624" x="3843338" y="2663825"/>
          <p14:tracePt t="38633" x="3754438" y="2679700"/>
          <p14:tracePt t="38638" x="3659188" y="2687638"/>
          <p14:tracePt t="38647" x="3563938" y="2703513"/>
          <p14:tracePt t="38653" x="3476625" y="2719388"/>
          <p14:tracePt t="38661" x="3411538" y="2735263"/>
          <p14:tracePt t="38668" x="3324225" y="2751138"/>
          <p14:tracePt t="38677" x="3236913" y="2790825"/>
          <p14:tracePt t="38684" x="3157538" y="2822575"/>
          <p14:tracePt t="38691" x="3068638" y="2854325"/>
          <p14:tracePt t="38699" x="3005138" y="2886075"/>
          <p14:tracePt t="38706" x="2925763" y="2919413"/>
          <p14:tracePt t="38714" x="2886075" y="2935288"/>
          <p14:tracePt t="38721" x="2830513" y="2959100"/>
          <p14:tracePt t="38729" x="2782888" y="2990850"/>
          <p14:tracePt t="38736" x="2741613" y="3014663"/>
          <p14:tracePt t="38744" x="2701925" y="3038475"/>
          <p14:tracePt t="38751" x="2670175" y="3054350"/>
          <p14:tracePt t="38759" x="2654300" y="3070225"/>
          <p14:tracePt t="38767" x="2638425" y="3078163"/>
          <p14:tracePt t="38774" x="2622550" y="3094038"/>
          <p14:tracePt t="38781" x="2614613" y="3117850"/>
          <p14:tracePt t="38789" x="2582863" y="3133725"/>
          <p14:tracePt t="38797" x="2566988" y="3165475"/>
          <p14:tracePt t="38804" x="2543175" y="3197225"/>
          <p14:tracePt t="38811" x="2519363" y="3228975"/>
          <p14:tracePt t="38818" x="2511425" y="3252788"/>
          <p14:tracePt t="38826" x="2487613" y="3302000"/>
          <p14:tracePt t="38834" x="2463800" y="3325813"/>
          <p14:tracePt t="38841" x="2447925" y="3373438"/>
          <p14:tracePt t="38848" x="2432050" y="3405188"/>
          <p14:tracePt t="38856" x="2416175" y="3429000"/>
          <p14:tracePt t="38864" x="2400300" y="3452813"/>
          <p14:tracePt t="38871" x="2400300" y="3468688"/>
          <p14:tracePt t="38880" x="2392363" y="3476625"/>
          <p14:tracePt t="38886" x="2384425" y="3484563"/>
          <p14:tracePt t="38894" x="2384425" y="3500438"/>
          <p14:tracePt t="38901" x="2384425" y="3508375"/>
          <p14:tracePt t="38908" x="2384425" y="3516313"/>
          <p14:tracePt t="39103" x="2384425" y="3508375"/>
          <p14:tracePt t="39208" x="2392363" y="3508375"/>
          <p14:tracePt t="39238" x="2400300" y="3508375"/>
          <p14:tracePt t="39290" x="2408238" y="3508375"/>
          <p14:tracePt t="39432" x="2416175" y="3500438"/>
          <p14:tracePt t="39447" x="2424113" y="3492500"/>
          <p14:tracePt t="39456" x="2424113" y="3484563"/>
          <p14:tracePt t="39464" x="2455863" y="3460750"/>
          <p14:tracePt t="39471" x="2487613" y="3444875"/>
          <p14:tracePt t="39479" x="2519363" y="3421063"/>
          <p14:tracePt t="39486" x="2566988" y="3381375"/>
          <p14:tracePt t="39494" x="2614613" y="3349625"/>
          <p14:tracePt t="39500" x="2670175" y="3317875"/>
          <p14:tracePt t="39509" x="2741613" y="3270250"/>
          <p14:tracePt t="39516" x="2822575" y="3228975"/>
          <p14:tracePt t="39523" x="2901950" y="3181350"/>
          <p14:tracePt t="39532" x="3013075" y="3117850"/>
          <p14:tracePt t="39538" x="3141663" y="3054350"/>
          <p14:tracePt t="39546" x="3284538" y="2974975"/>
          <p14:tracePt t="39553" x="3427413" y="2909888"/>
          <p14:tracePt t="39562" x="3532188" y="2838450"/>
          <p14:tracePt t="39568" x="3635375" y="2782888"/>
          <p14:tracePt t="39577" x="3714750" y="2743200"/>
          <p14:tracePt t="39583" x="3770313" y="2711450"/>
          <p14:tracePt t="39591" x="3817938" y="2671763"/>
          <p14:tracePt t="39599" x="3883025" y="2640013"/>
          <p14:tracePt t="39606" x="3922713" y="2608263"/>
          <p14:tracePt t="39616" x="3970338" y="2576513"/>
          <p14:tracePt t="39621" x="3994150" y="2551113"/>
          <p14:tracePt t="39629" x="4002088" y="2543175"/>
          <p14:tracePt t="39637" x="4033838" y="2519363"/>
          <p14:tracePt t="39645" x="4057650" y="2495550"/>
          <p14:tracePt t="39651" x="4089400" y="2471738"/>
          <p14:tracePt t="39658" x="4105275" y="2447925"/>
          <p14:tracePt t="39666" x="4137025" y="2432050"/>
          <p14:tracePt t="39674" x="4144963" y="2416175"/>
          <p14:tracePt t="39682" x="4168775" y="2400300"/>
          <p14:tracePt t="39688" x="4192588" y="2384425"/>
          <p14:tracePt t="39698" x="4210050" y="2376488"/>
          <p14:tracePt t="39703" x="4257675" y="2344738"/>
          <p14:tracePt t="39712" x="4305300" y="2320925"/>
          <p14:tracePt t="39719" x="4376738" y="2297113"/>
          <p14:tracePt t="39726" x="4440238" y="2273300"/>
          <p14:tracePt t="39733" x="4511675" y="2233613"/>
          <p14:tracePt t="39741" x="4543425" y="2216150"/>
          <p14:tracePt t="39748" x="4624388" y="2184400"/>
          <p14:tracePt t="39756" x="4679950" y="2152650"/>
          <p14:tracePt t="39765" x="4743450" y="2128838"/>
          <p14:tracePt t="39771" x="4799013" y="2112963"/>
          <p14:tracePt t="39779" x="4846638" y="2097088"/>
          <p14:tracePt t="39786" x="4886325" y="2089150"/>
          <p14:tracePt t="39796" x="4910138" y="2081213"/>
          <p14:tracePt t="39801" x="4933950" y="2057400"/>
          <p14:tracePt t="39809" x="4951413" y="2049463"/>
          <p14:tracePt t="39816" x="4975225" y="2049463"/>
          <p14:tracePt t="39824" x="5006975" y="2025650"/>
          <p14:tracePt t="39832" x="5014913" y="2017713"/>
          <p14:tracePt t="39838" x="5030788" y="2001838"/>
          <p14:tracePt t="39847" x="5038725" y="1993900"/>
          <p14:tracePt t="39854" x="5038725" y="1985963"/>
          <p14:tracePt t="39862" x="5046663" y="1970088"/>
          <p14:tracePt t="39877" x="5046663" y="1962150"/>
          <p14:tracePt t="39898" x="5054600" y="1954213"/>
          <p14:tracePt t="39915" x="5054600" y="1946275"/>
          <p14:tracePt t="39921" x="5062538" y="1946275"/>
          <p14:tracePt t="39929" x="5062538" y="1938338"/>
          <p14:tracePt t="39944" x="5062538" y="1930400"/>
          <p14:tracePt t="39966" x="5062538" y="1922463"/>
          <p14:tracePt t="39974" x="5062538" y="1914525"/>
          <p14:tracePt t="39989" x="5062538" y="1906588"/>
          <p14:tracePt t="40019" x="5062538" y="1898650"/>
          <p14:tracePt t="40035" x="5062538" y="1890713"/>
          <p14:tracePt t="40072" x="5062538" y="1881188"/>
          <p14:tracePt t="40110" x="5062538" y="1873250"/>
          <p14:tracePt t="40142" x="5062538" y="1865313"/>
          <p14:tracePt t="40148" x="5054600" y="1865313"/>
          <p14:tracePt t="40183" x="5046663" y="1865313"/>
          <p14:tracePt t="40192" x="5038725" y="1865313"/>
          <p14:tracePt t="40200" x="5030788" y="1865313"/>
          <p14:tracePt t="40207" x="5022850" y="1865313"/>
          <p14:tracePt t="40215" x="5006975" y="1865313"/>
          <p14:tracePt t="40222" x="4991100" y="1865313"/>
          <p14:tracePt t="40232" x="4975225" y="1865313"/>
          <p14:tracePt t="40237" x="4959350" y="1865313"/>
          <p14:tracePt t="40248" x="4951413" y="1865313"/>
          <p14:tracePt t="40253" x="4933950" y="1865313"/>
          <p14:tracePt t="40260" x="4918075" y="1873250"/>
          <p14:tracePt t="40269" x="4910138" y="1873250"/>
          <p14:tracePt t="40275" x="4902200" y="1873250"/>
          <p14:tracePt t="40284" x="4886325" y="1873250"/>
          <p14:tracePt t="40292" x="4870450" y="1873250"/>
          <p14:tracePt t="40297" x="4862513" y="1873250"/>
          <p14:tracePt t="40305" x="4838700" y="1881188"/>
          <p14:tracePt t="40314" x="4822825" y="1890713"/>
          <p14:tracePt t="40319" x="4806950" y="1890713"/>
          <p14:tracePt t="40332" x="4791075" y="1898650"/>
          <p14:tracePt t="40336" x="4775200" y="1898650"/>
          <p14:tracePt t="40342" x="4767263" y="1898650"/>
          <p14:tracePt t="40351" x="4743450" y="1898650"/>
          <p14:tracePt t="40357" x="4727575" y="1898650"/>
          <p14:tracePt t="40368" x="4703763" y="1898650"/>
          <p14:tracePt t="40372" x="4695825" y="1898650"/>
          <p14:tracePt t="40381" x="4687888" y="1898650"/>
          <p14:tracePt t="40397" x="4679950" y="1898650"/>
          <p14:tracePt t="40575" x="4687888" y="1898650"/>
          <p14:tracePt t="40583" x="4695825" y="1898650"/>
          <p14:tracePt t="40589" x="4703763" y="1898650"/>
          <p14:tracePt t="40605" x="4711700" y="1898650"/>
          <p14:tracePt t="40614" x="4719638" y="1898650"/>
          <p14:tracePt t="40619" x="4727575" y="1898650"/>
          <p14:tracePt t="40630" x="4727575" y="1890713"/>
          <p14:tracePt t="40635" x="4735513" y="1890713"/>
          <p14:tracePt t="40651" x="4751388" y="1890713"/>
          <p14:tracePt t="40669" x="4759325" y="1890713"/>
          <p14:tracePt t="40680" x="4767263" y="1890713"/>
          <p14:tracePt t="40686" x="4775200" y="1890713"/>
          <p14:tracePt t="40701" x="4783138" y="1890713"/>
          <p14:tracePt t="40716" x="4791075" y="1890713"/>
          <p14:tracePt t="40762" x="4799013" y="1890713"/>
          <p14:tracePt t="40807" x="4814888" y="1890713"/>
          <p14:tracePt t="40817" x="4822825" y="1890713"/>
          <p14:tracePt t="40822" x="4830763" y="1890713"/>
          <p14:tracePt t="40830" x="4838700" y="1890713"/>
          <p14:tracePt t="40837" x="4854575" y="1890713"/>
          <p14:tracePt t="40847" x="4870450" y="1890713"/>
          <p14:tracePt t="40854" x="4886325" y="1890713"/>
          <p14:tracePt t="40860" x="4902200" y="1890713"/>
          <p14:tracePt t="40867" x="4918075" y="1890713"/>
          <p14:tracePt t="40874" x="4933950" y="1890713"/>
          <p14:tracePt t="40882" x="4943475" y="1890713"/>
          <p14:tracePt t="40889" x="4967288" y="1898650"/>
          <p14:tracePt t="40897" x="4983163" y="1898650"/>
          <p14:tracePt t="40904" x="4999038" y="1898650"/>
          <p14:tracePt t="40914" x="5014913" y="1898650"/>
          <p14:tracePt t="40919" x="5038725" y="1898650"/>
          <p14:tracePt t="40929" x="5046663" y="1898650"/>
          <p14:tracePt t="40934" x="5054600" y="1906588"/>
          <p14:tracePt t="40942" x="5062538" y="1906588"/>
          <p14:tracePt t="40949" x="5078413" y="1906588"/>
          <p14:tracePt t="40958" x="5086350" y="1906588"/>
          <p14:tracePt t="40973" x="5094288" y="1906588"/>
          <p14:tracePt t="41099" x="5086350" y="1906588"/>
          <p14:tracePt t="41106" x="5062538" y="1906588"/>
          <p14:tracePt t="41115" x="5038725" y="1906588"/>
          <p14:tracePt t="41122" x="5022850" y="1914525"/>
          <p14:tracePt t="41130" x="4991100" y="1922463"/>
          <p14:tracePt t="41137" x="4967288" y="1922463"/>
          <p14:tracePt t="41148" x="4943475" y="1930400"/>
          <p14:tracePt t="41152" x="4918075" y="1930400"/>
          <p14:tracePt t="41161" x="4894263" y="1930400"/>
          <p14:tracePt t="41168" x="4870450" y="1930400"/>
          <p14:tracePt t="41175" x="4854575" y="1930400"/>
          <p14:tracePt t="41182" x="4830763" y="1930400"/>
          <p14:tracePt t="41189" x="4814888" y="1930400"/>
          <p14:tracePt t="41199" x="4799013" y="1938338"/>
          <p14:tracePt t="41204" x="4783138" y="1938338"/>
          <p14:tracePt t="41213" x="4775200" y="1938338"/>
          <p14:tracePt t="41220" x="4759325" y="1946275"/>
          <p14:tracePt t="41230" x="4743450" y="1946275"/>
          <p14:tracePt t="41234" x="4727575" y="1946275"/>
          <p14:tracePt t="41242" x="4719638" y="1946275"/>
          <p14:tracePt t="41249" x="4711700" y="1946275"/>
          <p14:tracePt t="41257" x="4695825" y="1946275"/>
          <p14:tracePt t="41272" x="4687888" y="1946275"/>
          <p14:tracePt t="41280" x="4679950" y="1954213"/>
          <p14:tracePt t="41286" x="4672013" y="1954213"/>
          <p14:tracePt t="41512" x="4679950" y="1954213"/>
          <p14:tracePt t="41542" x="4687888" y="1954213"/>
          <p14:tracePt t="41558" x="4687888" y="1946275"/>
          <p14:tracePt t="41565" x="4695825" y="1946275"/>
          <p14:tracePt t="41579" x="4711700" y="1946275"/>
          <p14:tracePt t="41588" x="4719638" y="1938338"/>
          <p14:tracePt t="41597" x="4727575" y="1938338"/>
          <p14:tracePt t="41604" x="4735513" y="1938338"/>
          <p14:tracePt t="41609" x="4743450" y="1938338"/>
          <p14:tracePt t="41617" x="4751388" y="1938338"/>
          <p14:tracePt t="41624" x="4775200" y="1938338"/>
          <p14:tracePt t="41635" x="4783138" y="1938338"/>
          <p14:tracePt t="41641" x="4806950" y="1938338"/>
          <p14:tracePt t="41647" x="4814888" y="1938338"/>
          <p14:tracePt t="41655" x="4830763" y="1938338"/>
          <p14:tracePt t="41662" x="4838700" y="1938338"/>
          <p14:tracePt t="41672" x="4854575" y="1938338"/>
          <p14:tracePt t="41677" x="4862513" y="1938338"/>
          <p14:tracePt t="41685" x="4870450" y="1938338"/>
          <p14:tracePt t="41692" x="4886325" y="1938338"/>
          <p14:tracePt t="41702" x="4910138" y="1938338"/>
          <p14:tracePt t="41708" x="4918075" y="1938338"/>
          <p14:tracePt t="41983" x="4918075" y="1946275"/>
          <p14:tracePt t="41990" x="4902200" y="1962150"/>
          <p14:tracePt t="41999" x="4878388" y="1993900"/>
          <p14:tracePt t="42007" x="4846638" y="2017713"/>
          <p14:tracePt t="42013" x="4806950" y="2065338"/>
          <p14:tracePt t="42021" x="4767263" y="2105025"/>
          <p14:tracePt t="42037" x="4648200" y="2241550"/>
          <p14:tracePt t="42044" x="4559300" y="2344738"/>
          <p14:tracePt t="42052" x="4464050" y="2463800"/>
          <p14:tracePt t="42058" x="4392613" y="2543175"/>
          <p14:tracePt t="42067" x="4321175" y="2624138"/>
          <p14:tracePt t="42074" x="4249738" y="2687638"/>
          <p14:tracePt t="42081" x="4176713" y="2767013"/>
          <p14:tracePt t="42089" x="4121150" y="2814638"/>
          <p14:tracePt t="42096" x="4073525" y="2854325"/>
          <p14:tracePt t="42104" x="4041775" y="2886075"/>
          <p14:tracePt t="42111" x="4017963" y="2901950"/>
          <p14:tracePt t="42121" x="4002088" y="2919413"/>
          <p14:tracePt t="42134" x="4002088" y="2927350"/>
          <p14:tracePt t="42141" x="3994150" y="2927350"/>
          <p14:tracePt t="42149" x="3994150" y="2935288"/>
          <p14:tracePt t="42156" x="3994150" y="2943225"/>
          <p14:tracePt t="42171" x="3986213" y="2951163"/>
          <p14:tracePt t="42178" x="3986213" y="2959100"/>
          <p14:tracePt t="42186" x="3978275" y="2967038"/>
          <p14:tracePt t="42193" x="3978275" y="2982913"/>
          <p14:tracePt t="42201" x="3954463" y="3022600"/>
          <p14:tracePt t="42208" x="3930650" y="3054350"/>
          <p14:tracePt t="42217" x="3914775" y="3086100"/>
          <p14:tracePt t="42224" x="3883025" y="3133725"/>
          <p14:tracePt t="42231" x="3843338" y="3205163"/>
          <p14:tracePt t="42238" x="3802063" y="3270250"/>
          <p14:tracePt t="42246" x="3770313" y="3349625"/>
          <p14:tracePt t="42253" x="3722688" y="3429000"/>
          <p14:tracePt t="42261" x="3690938" y="3492500"/>
          <p14:tracePt t="42270" x="3667125" y="3540125"/>
          <p14:tracePt t="42276" x="3651250" y="3579813"/>
          <p14:tracePt t="42283" x="3651250" y="3587750"/>
          <p14:tracePt t="42291" x="3643313" y="3605213"/>
          <p14:tracePt t="42353" x="3651250" y="3605213"/>
          <p14:tracePt t="42358" x="3667125" y="3587750"/>
          <p14:tracePt t="42368" x="3698875" y="3579813"/>
          <p14:tracePt t="42374" x="3714750" y="3563938"/>
          <p14:tracePt t="42381" x="3738563" y="3548063"/>
          <p14:tracePt t="42389" x="3778250" y="3524250"/>
          <p14:tracePt t="42396" x="3817938" y="3500438"/>
          <p14:tracePt t="42404" x="3851275" y="3476625"/>
          <p14:tracePt t="42411" x="3898900" y="3460750"/>
          <p14:tracePt t="42419" x="3946525" y="3444875"/>
          <p14:tracePt t="42426" x="3978275" y="3429000"/>
          <p14:tracePt t="42433" x="4033838" y="3413125"/>
          <p14:tracePt t="42441" x="4089400" y="3397250"/>
          <p14:tracePt t="42450" x="4144963" y="3389313"/>
          <p14:tracePt t="42456" x="4192588" y="3381375"/>
          <p14:tracePt t="42463" x="4249738" y="3373438"/>
          <p14:tracePt t="42471" x="4305300" y="3365500"/>
          <p14:tracePt t="42478" x="4344988" y="3349625"/>
          <p14:tracePt t="42486" x="4400550" y="3341688"/>
          <p14:tracePt t="42493" x="4448175" y="3333750"/>
          <p14:tracePt t="42502" x="4464050" y="3325813"/>
          <p14:tracePt t="42508" x="4487863" y="3325813"/>
          <p14:tracePt t="42516" x="4495800" y="3325813"/>
          <p14:tracePt t="42645" x="4495800" y="3341688"/>
          <p14:tracePt t="42654" x="4487863" y="3365500"/>
          <p14:tracePt t="42659" x="4487863" y="3389313"/>
          <p14:tracePt t="42670" x="4487863" y="3405188"/>
          <p14:tracePt t="42675" x="4487863" y="3429000"/>
          <p14:tracePt t="42683" x="4487863" y="3444875"/>
          <p14:tracePt t="42690" x="4487863" y="3452813"/>
          <p14:tracePt t="42697" x="4495800" y="3460750"/>
          <p14:tracePt t="42712" x="4495800" y="3468688"/>
          <p14:tracePt t="42773" x="4503738" y="3468688"/>
          <p14:tracePt t="42876" x="4503738" y="3460750"/>
          <p14:tracePt t="43295" x="4503738" y="3452813"/>
          <p14:tracePt t="43880" x="4503738" y="3444875"/>
          <p14:tracePt t="43888" x="4503738" y="3436938"/>
          <p14:tracePt t="43918" x="4503738" y="3429000"/>
          <p14:tracePt t="44098" x="4511675" y="3429000"/>
          <p14:tracePt t="44106" x="4519613" y="3429000"/>
          <p14:tracePt t="44368" x="4519613" y="3421063"/>
          <p14:tracePt t="44378" x="0" y="0"/>
        </p14:tracePtLst>
        <p14:tracePtLst>
          <p14:tracePt t="45209" x="6711950" y="1555750"/>
          <p14:tracePt t="45223" x="6704013" y="1555750"/>
          <p14:tracePt t="45305" x="6704013" y="1563688"/>
          <p14:tracePt t="45320" x="6719888" y="1571625"/>
          <p14:tracePt t="45328" x="6727825" y="1587500"/>
          <p14:tracePt t="45336" x="6735763" y="1587500"/>
          <p14:tracePt t="45344" x="6759575" y="1595438"/>
          <p14:tracePt t="45351" x="6784975" y="1595438"/>
          <p14:tracePt t="45359" x="6816725" y="1603375"/>
          <p14:tracePt t="45366" x="6856413" y="1603375"/>
          <p14:tracePt t="45375" x="6904038" y="1603375"/>
          <p14:tracePt t="45381" x="6967538" y="1603375"/>
          <p14:tracePt t="45388" x="7031038" y="1603375"/>
          <p14:tracePt t="45396" x="7070725" y="1603375"/>
          <p14:tracePt t="45403" x="7135813" y="1603375"/>
          <p14:tracePt t="45411" x="7191375" y="1603375"/>
          <p14:tracePt t="45418" x="7246938" y="1603375"/>
          <p14:tracePt t="45426" x="7294563" y="1603375"/>
          <p14:tracePt t="45433" x="7342188" y="1603375"/>
          <p14:tracePt t="45442" x="7381875" y="1603375"/>
          <p14:tracePt t="45448" x="7405688" y="1603375"/>
          <p14:tracePt t="45457" x="7429500" y="1603375"/>
          <p14:tracePt t="45463" x="7445375" y="1603375"/>
          <p14:tracePt t="45471" x="7493000" y="1603375"/>
          <p14:tracePt t="45479" x="7510463" y="1603375"/>
          <p14:tracePt t="45486" x="7526338" y="1603375"/>
          <p14:tracePt t="45495" x="7550150" y="1603375"/>
          <p14:tracePt t="45510" x="7566025" y="1603375"/>
          <p14:tracePt t="45516" x="7581900" y="1603375"/>
          <p14:tracePt t="45525" x="7589838" y="1603375"/>
          <p14:tracePt t="45599" x="7589838" y="1595438"/>
          <p14:tracePt t="45621" x="7581900" y="1587500"/>
          <p14:tracePt t="45628" x="7558088" y="1579563"/>
          <p14:tracePt t="45636" x="7526338" y="1571625"/>
          <p14:tracePt t="45645" x="7485063" y="1571625"/>
          <p14:tracePt t="45651" x="7453313" y="1571625"/>
          <p14:tracePt t="45659" x="7413625" y="1571625"/>
          <p14:tracePt t="45666" x="7358063" y="1563688"/>
          <p14:tracePt t="45674" x="7294563" y="1563688"/>
          <p14:tracePt t="45681" x="7239000" y="1563688"/>
          <p14:tracePt t="45688" x="7167563" y="1555750"/>
          <p14:tracePt t="45696" x="7102475" y="1555750"/>
          <p14:tracePt t="45703" x="7023100" y="1555750"/>
          <p14:tracePt t="45712" x="6975475" y="1555750"/>
          <p14:tracePt t="45719" x="6943725" y="1555750"/>
          <p14:tracePt t="45728" x="6888163" y="1555750"/>
          <p14:tracePt t="45734" x="6864350" y="1555750"/>
          <p14:tracePt t="45742" x="6840538" y="1555750"/>
          <p14:tracePt t="45748" x="6832600" y="1555750"/>
          <p14:tracePt t="45757" x="6824663" y="1555750"/>
          <p14:tracePt t="45817" x="6816725" y="1555750"/>
          <p14:tracePt t="45824" x="6808788" y="1555750"/>
          <p14:tracePt t="45839" x="6800850" y="1555750"/>
          <p14:tracePt t="45853" x="6784975" y="1555750"/>
          <p14:tracePt t="45862" x="6777038" y="1555750"/>
          <p14:tracePt t="45869" x="6769100" y="1547813"/>
          <p14:tracePt t="45877" x="6735763" y="1538288"/>
          <p14:tracePt t="45883" x="6711950" y="1538288"/>
          <p14:tracePt t="45892" x="6680200" y="1530350"/>
          <p14:tracePt t="45899" x="6640513" y="1530350"/>
          <p14:tracePt t="45907" x="6624638" y="1530350"/>
          <p14:tracePt t="45914" x="6608763" y="1522413"/>
          <p14:tracePt t="45921" x="6600825" y="1522413"/>
          <p14:tracePt t="45929" x="6592888" y="1522413"/>
          <p14:tracePt t="45951" x="6584950" y="1522413"/>
          <p14:tracePt t="46006" x="6600825" y="1522413"/>
          <p14:tracePt t="46013" x="6608763" y="1522413"/>
          <p14:tracePt t="46019" x="6632575" y="1530350"/>
          <p14:tracePt t="46030" x="6656388" y="1530350"/>
          <p14:tracePt t="46034" x="6688138" y="1538288"/>
          <p14:tracePt t="46043" x="6735763" y="1547813"/>
          <p14:tracePt t="46050" x="6792913" y="1555750"/>
          <p14:tracePt t="46058" x="6864350" y="1563688"/>
          <p14:tracePt t="46065" x="6935788" y="1571625"/>
          <p14:tracePt t="46072" x="6991350" y="1571625"/>
          <p14:tracePt t="46080" x="7062788" y="1579563"/>
          <p14:tracePt t="46087" x="7094538" y="1579563"/>
          <p14:tracePt t="46096" x="7151688" y="1587500"/>
          <p14:tracePt t="46102" x="7199313" y="1587500"/>
          <p14:tracePt t="46113" x="7239000" y="1587500"/>
          <p14:tracePt t="46119" x="7270750" y="1587500"/>
          <p14:tracePt t="46125" x="7302500" y="1587500"/>
          <p14:tracePt t="46131" x="7318375" y="1587500"/>
          <p14:tracePt t="46139" x="7342188" y="1587500"/>
          <p14:tracePt t="46146" x="7366000" y="1587500"/>
          <p14:tracePt t="46154" x="7389813" y="1587500"/>
          <p14:tracePt t="46162" x="7413625" y="1587500"/>
          <p14:tracePt t="46169" x="7437438" y="1587500"/>
          <p14:tracePt t="46177" x="7461250" y="1587500"/>
          <p14:tracePt t="46184" x="7485063" y="1587500"/>
          <p14:tracePt t="46192" x="7502525" y="1587500"/>
          <p14:tracePt t="46199" x="7526338" y="1587500"/>
          <p14:tracePt t="46209" x="7558088" y="1587500"/>
          <p14:tracePt t="46214" x="7581900" y="1587500"/>
          <p14:tracePt t="46221" x="7613650" y="1587500"/>
          <p14:tracePt t="46230" x="7645400" y="1587500"/>
          <p14:tracePt t="46236" x="7669213" y="1587500"/>
          <p14:tracePt t="46244" x="7693025" y="1587500"/>
          <p14:tracePt t="46251" x="7716838" y="1587500"/>
          <p14:tracePt t="46259" x="7748588" y="1587500"/>
          <p14:tracePt t="46266" x="7772400" y="1587500"/>
          <p14:tracePt t="46275" x="7780338" y="1587500"/>
          <p14:tracePt t="46431" x="7780338" y="1579563"/>
          <p14:tracePt t="46522" x="7780338" y="1571625"/>
          <p14:tracePt t="47413" x="7772400" y="1571625"/>
          <p14:tracePt t="47428" x="7764463" y="1571625"/>
          <p14:tracePt t="47435" x="7756525" y="1571625"/>
          <p14:tracePt t="47451" x="7748588" y="1571625"/>
          <p14:tracePt t="47466" x="7740650" y="1571625"/>
          <p14:tracePt t="47481" x="7732713" y="1571625"/>
          <p14:tracePt t="47490" x="7724775" y="1571625"/>
          <p14:tracePt t="47496" x="7716838" y="1571625"/>
          <p14:tracePt t="47504" x="7708900" y="1563688"/>
          <p14:tracePt t="47601" x="7700963" y="1563688"/>
          <p14:tracePt t="47608" x="7693025" y="1563688"/>
          <p14:tracePt t="47617" x="7677150" y="1563688"/>
          <p14:tracePt t="47624" x="7661275" y="1555750"/>
          <p14:tracePt t="47631" x="7613650" y="1555750"/>
          <p14:tracePt t="47640" x="7573963" y="1547813"/>
          <p14:tracePt t="47646" x="7493000" y="1522413"/>
          <p14:tracePt t="47654" x="7421563" y="1506538"/>
          <p14:tracePt t="47662" x="7342188" y="1490663"/>
          <p14:tracePt t="47668" x="7239000" y="1482725"/>
          <p14:tracePt t="47676" x="7159625" y="1466850"/>
          <p14:tracePt t="47683" x="7062788" y="1458913"/>
          <p14:tracePt t="47692" x="6983413" y="1458913"/>
          <p14:tracePt t="47698" x="6904038" y="1450975"/>
          <p14:tracePt t="47707" x="6848475" y="1450975"/>
          <p14:tracePt t="47713" x="6800850" y="1450975"/>
          <p14:tracePt t="47723" x="6777038" y="1450975"/>
          <p14:tracePt t="47728" x="6751638" y="1450975"/>
          <p14:tracePt t="47736" x="6743700" y="1450975"/>
          <p14:tracePt t="47751" x="6735763" y="1450975"/>
          <p14:tracePt t="47766" x="6727825" y="1450975"/>
          <p14:tracePt t="47781" x="6719888" y="1450975"/>
          <p14:tracePt t="47796" x="6711950" y="1450975"/>
          <p14:tracePt t="47804" x="6704013" y="1450975"/>
          <p14:tracePt t="47811" x="6696075" y="1450975"/>
          <p14:tracePt t="47819" x="6680200" y="1450975"/>
          <p14:tracePt t="47826" x="6664325" y="1450975"/>
          <p14:tracePt t="47834" x="6656388" y="1450975"/>
          <p14:tracePt t="47841" x="6632575" y="1450975"/>
          <p14:tracePt t="47848" x="6600825" y="1450975"/>
          <p14:tracePt t="47857" x="6577013" y="1458913"/>
          <p14:tracePt t="47864" x="6545263" y="1458913"/>
          <p14:tracePt t="47872" x="6481763" y="1466850"/>
          <p14:tracePt t="47878" x="6457950" y="1466850"/>
          <p14:tracePt t="47886" x="6418263" y="1466850"/>
          <p14:tracePt t="47893" x="6392863" y="1474788"/>
          <p14:tracePt t="47901" x="6361113" y="1482725"/>
          <p14:tracePt t="47909" x="6345238" y="1482725"/>
          <p14:tracePt t="47916" x="6329363" y="1482725"/>
          <p14:tracePt t="47924" x="6321425" y="1482725"/>
          <p14:tracePt t="47931" x="6313488" y="1482725"/>
          <p14:tracePt t="47941" x="6313488" y="1490663"/>
          <p14:tracePt t="47961" x="6305550" y="1490663"/>
          <p14:tracePt t="48081" x="6305550" y="1498600"/>
          <p14:tracePt t="48096" x="6313488" y="1506538"/>
          <p14:tracePt t="48103" x="6321425" y="1506538"/>
          <p14:tracePt t="48111" x="6337300" y="1506538"/>
          <p14:tracePt t="48118" x="6353175" y="1514475"/>
          <p14:tracePt t="48126" x="6376988" y="1514475"/>
          <p14:tracePt t="48133" x="6392863" y="1514475"/>
          <p14:tracePt t="48142" x="6418263" y="1522413"/>
          <p14:tracePt t="48148" x="6442075" y="1522413"/>
          <p14:tracePt t="48156" x="6465888" y="1530350"/>
          <p14:tracePt t="48164" x="6497638" y="1530350"/>
          <p14:tracePt t="48172" x="6513513" y="1530350"/>
          <p14:tracePt t="48178" x="6529388" y="1530350"/>
          <p14:tracePt t="48186" x="6545263" y="1530350"/>
          <p14:tracePt t="48193" x="6553200" y="1530350"/>
          <p14:tracePt t="48209" x="6561138" y="1530350"/>
          <p14:tracePt t="48224" x="6569075" y="1530350"/>
          <p14:tracePt t="48546" x="6584950" y="1530350"/>
          <p14:tracePt t="48553" x="6600825" y="1530350"/>
          <p14:tracePt t="48562" x="6624638" y="1530350"/>
          <p14:tracePt t="48569" x="6640513" y="1530350"/>
          <p14:tracePt t="48576" x="6664325" y="1530350"/>
          <p14:tracePt t="48584" x="6688138" y="1522413"/>
          <p14:tracePt t="48591" x="6696075" y="1522413"/>
          <p14:tracePt t="48606" x="6704013" y="1522413"/>
          <p14:tracePt t="48682" x="6704013" y="1514475"/>
          <p14:tracePt t="48690" x="6696075" y="1514475"/>
          <p14:tracePt t="48699" x="6688138" y="1506538"/>
          <p14:tracePt t="48704" x="6672263" y="1498600"/>
          <p14:tracePt t="48712" x="6648450" y="1498600"/>
          <p14:tracePt t="48719" x="6632575" y="1498600"/>
          <p14:tracePt t="48729" x="6600825" y="1498600"/>
          <p14:tracePt t="48736" x="6553200" y="1498600"/>
          <p14:tracePt t="48741" x="6529388" y="1498600"/>
          <p14:tracePt t="48751" x="6489700" y="1498600"/>
          <p14:tracePt t="48757" x="6450013" y="1498600"/>
          <p14:tracePt t="48766" x="6402388" y="1506538"/>
          <p14:tracePt t="48772" x="6392863" y="1506538"/>
          <p14:tracePt t="48782" x="6361113" y="1514475"/>
          <p14:tracePt t="48787" x="6345238" y="1514475"/>
          <p14:tracePt t="48794" x="6337300" y="1514475"/>
          <p14:tracePt t="48802" x="6329363" y="1514475"/>
          <p14:tracePt t="48892" x="6337300" y="1514475"/>
          <p14:tracePt t="48900" x="6337300" y="1522413"/>
          <p14:tracePt t="48917" x="6345238" y="1522413"/>
          <p14:tracePt t="48922" x="6345238" y="1530350"/>
          <p14:tracePt t="48932" x="6361113" y="1530350"/>
          <p14:tracePt t="48944" x="6369050" y="1530350"/>
          <p14:tracePt t="49385" x="6376988" y="1530350"/>
          <p14:tracePt t="49392" x="6384925" y="1530350"/>
          <p14:tracePt t="49400" x="6392863" y="1530350"/>
          <p14:tracePt t="49409" x="6410325" y="1530350"/>
          <p14:tracePt t="49416" x="6426200" y="1530350"/>
          <p14:tracePt t="49424" x="6450013" y="1530350"/>
          <p14:tracePt t="49431" x="6473825" y="1530350"/>
          <p14:tracePt t="49438" x="6505575" y="1530350"/>
          <p14:tracePt t="49446" x="6529388" y="1530350"/>
          <p14:tracePt t="49454" x="6553200" y="1530350"/>
          <p14:tracePt t="49461" x="6569075" y="1530350"/>
          <p14:tracePt t="49469" x="6592888" y="1530350"/>
          <p14:tracePt t="49478" x="6624638" y="1530350"/>
          <p14:tracePt t="49483" x="6648450" y="1522413"/>
          <p14:tracePt t="49491" x="6672263" y="1522413"/>
          <p14:tracePt t="49498" x="6704013" y="1514475"/>
          <p14:tracePt t="49506" x="6743700" y="1506538"/>
          <p14:tracePt t="49514" x="6777038" y="1498600"/>
          <p14:tracePt t="49521" x="6808788" y="1498600"/>
          <p14:tracePt t="49530" x="6840538" y="1490663"/>
          <p14:tracePt t="49536" x="6864350" y="1490663"/>
          <p14:tracePt t="49546" x="6888163" y="1490663"/>
          <p14:tracePt t="49551" x="6904038" y="1490663"/>
          <p14:tracePt t="49559" x="6919913" y="1482725"/>
          <p14:tracePt t="49566" x="6919913" y="1474788"/>
          <p14:tracePt t="49575" x="6927850" y="1474788"/>
          <p14:tracePt t="49589" x="6935788" y="1466850"/>
          <p14:tracePt t="49627" x="6935788" y="1458913"/>
          <p14:tracePt t="49641" x="6943725" y="1443038"/>
          <p14:tracePt t="49648" x="6943725" y="1435100"/>
          <p14:tracePt t="49657" x="6943725" y="1427163"/>
          <p14:tracePt t="49663" x="6943725" y="1419225"/>
          <p14:tracePt t="49671" x="6943725" y="1411288"/>
          <p14:tracePt t="49679" x="6943725" y="1403350"/>
          <p14:tracePt t="49686" x="6951663" y="1395413"/>
          <p14:tracePt t="49693" x="6951663" y="1387475"/>
          <p14:tracePt t="49701" x="6951663" y="1379538"/>
          <p14:tracePt t="49709" x="6959600" y="1371600"/>
          <p14:tracePt t="49724" x="6959600" y="1355725"/>
          <p14:tracePt t="49732" x="6959600" y="1347788"/>
          <p14:tracePt t="49738" x="6967538" y="1339850"/>
          <p14:tracePt t="49747" x="6967538" y="1323975"/>
          <p14:tracePt t="49762" x="6967538" y="1316038"/>
          <p14:tracePt t="49769" x="6975475" y="1300163"/>
          <p14:tracePt t="49784" x="6975475" y="1292225"/>
          <p14:tracePt t="49792" x="6983413" y="1284288"/>
          <p14:tracePt t="49808" x="6983413" y="1276350"/>
          <p14:tracePt t="49814" x="6983413" y="1260475"/>
          <p14:tracePt t="49821" x="6983413" y="1252538"/>
          <p14:tracePt t="49829" x="6983413" y="1244600"/>
          <p14:tracePt t="49836" x="6983413" y="1228725"/>
          <p14:tracePt t="49844" x="6983413" y="1220788"/>
          <p14:tracePt t="49851" x="6983413" y="1212850"/>
          <p14:tracePt t="49860" x="6983413" y="1204913"/>
          <p14:tracePt t="49866" x="6983413" y="1187450"/>
          <p14:tracePt t="49874" x="6983413" y="1179513"/>
          <p14:tracePt t="49949" x="6983413" y="1171575"/>
          <p14:tracePt t="50009" x="6975475" y="1171575"/>
          <p14:tracePt t="50016" x="6975475" y="1179513"/>
          <p14:tracePt t="50047" x="6967538" y="1220788"/>
          <p14:tracePt t="50061" x="6967538" y="1228725"/>
          <p14:tracePt t="50062" x="6967538" y="1244600"/>
          <p14:tracePt t="50070" x="6967538" y="1252538"/>
          <p14:tracePt t="50077" x="6967538" y="1260475"/>
          <p14:tracePt t="50083" x="6967538" y="1292225"/>
          <p14:tracePt t="50092" x="6967538" y="1308100"/>
          <p14:tracePt t="50099" x="6983413" y="1323975"/>
          <p14:tracePt t="50106" x="6983413" y="1339850"/>
          <p14:tracePt t="50113" x="7007225" y="1355725"/>
          <p14:tracePt t="50121" x="7007225" y="1363663"/>
          <p14:tracePt t="50129" x="7023100" y="1371600"/>
          <p14:tracePt t="50136" x="7038975" y="1379538"/>
          <p14:tracePt t="50143" x="7046913" y="1387475"/>
          <p14:tracePt t="50151" x="7062788" y="1387475"/>
          <p14:tracePt t="50160" x="7078663" y="1395413"/>
          <p14:tracePt t="50167" x="7094538" y="1403350"/>
          <p14:tracePt t="50174" x="7118350" y="1411288"/>
          <p14:tracePt t="50181" x="7126288" y="1411288"/>
          <p14:tracePt t="50188" x="7151688" y="1411288"/>
          <p14:tracePt t="50197" x="7159625" y="1411288"/>
          <p14:tracePt t="50204" x="7183438" y="1411288"/>
          <p14:tracePt t="50212" x="7207250" y="1411288"/>
          <p14:tracePt t="50219" x="7231063" y="1411288"/>
          <p14:tracePt t="50227" x="7246938" y="1403350"/>
          <p14:tracePt t="50233" x="7262813" y="1395413"/>
          <p14:tracePt t="50242" x="7286625" y="1395413"/>
          <p14:tracePt t="50248" x="7310438" y="1387475"/>
          <p14:tracePt t="50256" x="7334250" y="1371600"/>
          <p14:tracePt t="50264" x="7350125" y="1371600"/>
          <p14:tracePt t="50271" x="7358063" y="1355725"/>
          <p14:tracePt t="50279" x="7366000" y="1355725"/>
          <p14:tracePt t="50286" x="7373938" y="1347788"/>
          <p14:tracePt t="50293" x="7381875" y="1339850"/>
          <p14:tracePt t="50301" x="7381875" y="1331913"/>
          <p14:tracePt t="50310" x="7389813" y="1331913"/>
          <p14:tracePt t="50316" x="7389813" y="1323975"/>
          <p14:tracePt t="50323" x="7397750" y="1316038"/>
          <p14:tracePt t="50331" x="7397750" y="1308100"/>
          <p14:tracePt t="50346" x="7397750" y="1292225"/>
          <p14:tracePt t="50361" x="7397750" y="1284288"/>
          <p14:tracePt t="50369" x="7397750" y="1276350"/>
          <p14:tracePt t="50377" x="7397750" y="1268413"/>
          <p14:tracePt t="50383" x="7397750" y="1260475"/>
          <p14:tracePt t="50391" x="7397750" y="1244600"/>
          <p14:tracePt t="50398" x="7397750" y="1236663"/>
          <p14:tracePt t="50406" x="7397750" y="1228725"/>
          <p14:tracePt t="50413" x="7397750" y="1204913"/>
          <p14:tracePt t="50421" x="7397750" y="1195388"/>
          <p14:tracePt t="50429" x="7397750" y="1171575"/>
          <p14:tracePt t="50436" x="7397750" y="1155700"/>
          <p14:tracePt t="50444" x="7397750" y="1147763"/>
          <p14:tracePt t="50451" x="7389813" y="1139825"/>
          <p14:tracePt t="50466" x="7389813" y="1131888"/>
          <p14:tracePt t="50481" x="7381875" y="1123950"/>
          <p14:tracePt t="50488" x="7381875" y="1116013"/>
          <p14:tracePt t="50496" x="7373938" y="1116013"/>
          <p14:tracePt t="50512" x="7373938" y="1108075"/>
          <p14:tracePt t="50518" x="7366000" y="1108075"/>
          <p14:tracePt t="50534" x="7366000" y="1100138"/>
          <p14:tracePt t="50542" x="7358063" y="1100138"/>
          <p14:tracePt t="50556" x="7350125" y="1100138"/>
          <p14:tracePt t="50563" x="7342188" y="1092200"/>
          <p14:tracePt t="50571" x="7334250" y="1084263"/>
          <p14:tracePt t="50579" x="7318375" y="1084263"/>
          <p14:tracePt t="50586" x="7310438" y="1084263"/>
          <p14:tracePt t="50594" x="7286625" y="1076325"/>
          <p14:tracePt t="50603" x="7278688" y="1076325"/>
          <p14:tracePt t="50609" x="7262813" y="1076325"/>
          <p14:tracePt t="50624" x="7254875" y="1068388"/>
          <p14:tracePt t="50638" x="7246938" y="1068388"/>
          <p14:tracePt t="50653" x="7239000" y="1068388"/>
          <p14:tracePt t="50661" x="7231063" y="1068388"/>
          <p14:tracePt t="50669" x="7223125" y="1068388"/>
          <p14:tracePt t="50683" x="7215188" y="1068388"/>
          <p14:tracePt t="50693" x="7207250" y="1068388"/>
          <p14:tracePt t="50698" x="7191375" y="1068388"/>
          <p14:tracePt t="50706" x="7175500" y="1076325"/>
          <p14:tracePt t="50713" x="7159625" y="1076325"/>
          <p14:tracePt t="50721" x="7143750" y="1084263"/>
          <p14:tracePt t="50729" x="7126288" y="1084263"/>
          <p14:tracePt t="50736" x="7102475" y="1092200"/>
          <p14:tracePt t="50745" x="7078663" y="1092200"/>
          <p14:tracePt t="50751" x="7062788" y="1100138"/>
          <p14:tracePt t="50762" x="7054850" y="1108075"/>
          <p14:tracePt t="50766" x="7046913" y="1108075"/>
          <p14:tracePt t="50774" x="7031038" y="1108075"/>
          <p14:tracePt t="50789" x="7015163" y="1116013"/>
          <p14:tracePt t="50804" x="7007225" y="1116013"/>
          <p14:tracePt t="50812" x="7007225" y="1123950"/>
          <p14:tracePt t="50818" x="7007225" y="1131888"/>
          <p14:tracePt t="50826" x="6999288" y="1139825"/>
          <p14:tracePt t="50842" x="6991350" y="1147763"/>
          <p14:tracePt t="50848" x="6991350" y="1155700"/>
          <p14:tracePt t="50856" x="6975475" y="1179513"/>
          <p14:tracePt t="50863" x="6975475" y="1195388"/>
          <p14:tracePt t="50871" x="6975475" y="1204913"/>
          <p14:tracePt t="50878" x="6975475" y="1220788"/>
          <p14:tracePt t="50887" x="6975475" y="1228725"/>
          <p14:tracePt t="50895" x="6975475" y="1236663"/>
          <p14:tracePt t="50901" x="6975475" y="1244600"/>
          <p14:tracePt t="50909" x="6975475" y="1252538"/>
          <p14:tracePt t="50916" x="6983413" y="1268413"/>
          <p14:tracePt t="50924" x="6983413" y="1276350"/>
          <p14:tracePt t="50931" x="6999288" y="1292225"/>
          <p14:tracePt t="50938" x="7007225" y="1316038"/>
          <p14:tracePt t="50947" x="7023100" y="1331913"/>
          <p14:tracePt t="50954" x="7038975" y="1347788"/>
          <p14:tracePt t="50961" x="7054850" y="1363663"/>
          <p14:tracePt t="50969" x="7070725" y="1371600"/>
          <p14:tracePt t="50976" x="7078663" y="1387475"/>
          <p14:tracePt t="50983" x="7094538" y="1387475"/>
          <p14:tracePt t="50992" x="7118350" y="1403350"/>
          <p14:tracePt t="50998" x="7143750" y="1411288"/>
          <p14:tracePt t="51006" x="7175500" y="1419225"/>
          <p14:tracePt t="51013" x="7199313" y="1427163"/>
          <p14:tracePt t="51029" x="7270750" y="1435100"/>
          <p14:tracePt t="51036" x="7310438" y="1435100"/>
          <p14:tracePt t="51044" x="7342188" y="1435100"/>
          <p14:tracePt t="51051" x="7381875" y="1435100"/>
          <p14:tracePt t="51059" x="7413625" y="1435100"/>
          <p14:tracePt t="51066" x="7429500" y="1435100"/>
          <p14:tracePt t="51074" x="7437438" y="1427163"/>
          <p14:tracePt t="51081" x="7453313" y="1419225"/>
          <p14:tracePt t="51088" x="7453313" y="1403350"/>
          <p14:tracePt t="51097" x="7469188" y="1379538"/>
          <p14:tracePt t="51103" x="7477125" y="1355725"/>
          <p14:tracePt t="51112" x="7485063" y="1339850"/>
          <p14:tracePt t="51119" x="7493000" y="1323975"/>
          <p14:tracePt t="51126" x="7502525" y="1308100"/>
          <p14:tracePt t="51133" x="7510463" y="1292225"/>
          <p14:tracePt t="51142" x="7518400" y="1284288"/>
          <p14:tracePt t="51148" x="7526338" y="1268413"/>
          <p14:tracePt t="51156" x="7526338" y="1252538"/>
          <p14:tracePt t="51163" x="7526338" y="1244600"/>
          <p14:tracePt t="51179" x="7526338" y="1228725"/>
          <p14:tracePt t="51194" x="7526338" y="1220788"/>
          <p14:tracePt t="51209" x="7526338" y="1204913"/>
          <p14:tracePt t="51224" x="7526338" y="1195388"/>
          <p14:tracePt t="51246" x="7526338" y="1187450"/>
          <p14:tracePt t="51262" x="7526338" y="1171575"/>
          <p14:tracePt t="51269" x="7526338" y="1163638"/>
          <p14:tracePt t="51277" x="7510463" y="1147763"/>
          <p14:tracePt t="51284" x="7477125" y="1116013"/>
          <p14:tracePt t="51294" x="7437438" y="1084263"/>
          <p14:tracePt t="51299" x="7397750" y="1044575"/>
          <p14:tracePt t="51307" x="7366000" y="1020763"/>
          <p14:tracePt t="51314" x="7326313" y="1004888"/>
          <p14:tracePt t="51322" x="7302500" y="989013"/>
          <p14:tracePt t="51329" x="7262813" y="973138"/>
          <p14:tracePt t="51337" x="7239000" y="965200"/>
          <p14:tracePt t="51344" x="7215188" y="965200"/>
          <p14:tracePt t="51351" x="7199313" y="965200"/>
          <p14:tracePt t="51360" x="7183438" y="965200"/>
          <p14:tracePt t="51366" x="7167563" y="957263"/>
          <p14:tracePt t="51376" x="7159625" y="957263"/>
          <p14:tracePt t="51381" x="7151688" y="957263"/>
          <p14:tracePt t="51389" x="7135813" y="957263"/>
          <p14:tracePt t="51404" x="7126288" y="957263"/>
          <p14:tracePt t="51416" x="7110413" y="965200"/>
          <p14:tracePt t="51419" x="7094538" y="973138"/>
          <p14:tracePt t="51427" x="7078663" y="996950"/>
          <p14:tracePt t="51434" x="7062788" y="1004888"/>
          <p14:tracePt t="51443" x="7038975" y="1020763"/>
          <p14:tracePt t="51449" x="7031038" y="1028700"/>
          <p14:tracePt t="51457" x="7007225" y="1044575"/>
          <p14:tracePt t="51464" x="6991350" y="1068388"/>
          <p14:tracePt t="51472" x="6983413" y="1076325"/>
          <p14:tracePt t="51480" x="6967538" y="1084263"/>
          <p14:tracePt t="51488" x="6959600" y="1084263"/>
          <p14:tracePt t="51495" x="6951663" y="1092200"/>
          <p14:tracePt t="51502" x="6951663" y="1100138"/>
          <p14:tracePt t="51510" x="6943725" y="1100138"/>
          <p14:tracePt t="51527" x="6935788" y="1108075"/>
          <p14:tracePt t="51531" x="6935788" y="1116013"/>
          <p14:tracePt t="51539" x="6935788" y="1123950"/>
          <p14:tracePt t="51546" x="6927850" y="1131888"/>
          <p14:tracePt t="51564" x="6927850" y="1147763"/>
          <p14:tracePt t="51569" x="6919913" y="1155700"/>
          <p14:tracePt t="51577" x="6919913" y="1163638"/>
          <p14:tracePt t="51584" x="6919913" y="1171575"/>
          <p14:tracePt t="51608" x="6919913" y="1179513"/>
          <p14:tracePt t="51621" x="6911975" y="1187450"/>
          <p14:tracePt t="51638" x="6911975" y="1195388"/>
          <p14:tracePt t="51651" x="6904038" y="1204913"/>
          <p14:tracePt t="51661" x="6896100" y="1212850"/>
          <p14:tracePt t="51666" x="6896100" y="1220788"/>
          <p14:tracePt t="51678" x="6880225" y="1244600"/>
          <p14:tracePt t="51682" x="6864350" y="1268413"/>
          <p14:tracePt t="51689" x="6832600" y="1292225"/>
          <p14:tracePt t="51696" x="6800850" y="1331913"/>
          <p14:tracePt t="51704" x="6769100" y="1355725"/>
          <p14:tracePt t="51712" x="6735763" y="1379538"/>
          <p14:tracePt t="51719" x="6696075" y="1395413"/>
          <p14:tracePt t="51726" x="6672263" y="1411288"/>
          <p14:tracePt t="51734" x="6656388" y="1427163"/>
          <p14:tracePt t="51742" x="6640513" y="1435100"/>
          <p14:tracePt t="51759" x="6632575" y="1435100"/>
          <p14:tracePt t="51764" x="6632575" y="1443038"/>
          <p14:tracePt t="51854" x="6624638" y="1443038"/>
          <p14:tracePt t="51884" x="6624638" y="1450975"/>
          <p14:tracePt t="51892" x="6616700" y="1450975"/>
          <p14:tracePt t="52895" x="6624638" y="1458913"/>
          <p14:tracePt t="52905" x="6648450" y="1466850"/>
          <p14:tracePt t="52911" x="6672263" y="1474788"/>
          <p14:tracePt t="52919" x="6696075" y="1498600"/>
          <p14:tracePt t="52926" x="6735763" y="1530350"/>
          <p14:tracePt t="52934" x="6777038" y="1547813"/>
          <p14:tracePt t="52941" x="6816725" y="1563688"/>
          <p14:tracePt t="52948" x="6856413" y="1571625"/>
          <p14:tracePt t="52956" x="6880225" y="1579563"/>
          <p14:tracePt t="52964" x="6896100" y="1587500"/>
          <p14:tracePt t="52972" x="6911975" y="1595438"/>
          <p14:tracePt t="52980" x="6919913" y="1603375"/>
          <p14:tracePt t="52986" x="6927850" y="1611313"/>
          <p14:tracePt t="52993" x="6935788" y="1619250"/>
          <p14:tracePt t="53001" x="6943725" y="1619250"/>
          <p14:tracePt t="53008" x="6943725" y="1627188"/>
          <p14:tracePt t="53024" x="6943725" y="1635125"/>
          <p14:tracePt t="53042" x="6951663" y="1643063"/>
          <p14:tracePt t="53056" x="6951663" y="1674813"/>
          <p14:tracePt t="53061" x="6951663" y="1706563"/>
          <p14:tracePt t="53068" x="6959600" y="1770063"/>
          <p14:tracePt t="53076" x="6959600" y="1833563"/>
          <p14:tracePt t="53084" x="6967538" y="1954213"/>
          <p14:tracePt t="53093" x="6967538" y="2033588"/>
          <p14:tracePt t="53098" x="6967538" y="2128838"/>
          <p14:tracePt t="53106" x="6967538" y="2216150"/>
          <p14:tracePt t="53114" x="6967538" y="2273300"/>
          <p14:tracePt t="53122" x="6967538" y="2320925"/>
          <p14:tracePt t="53129" x="6967538" y="2368550"/>
          <p14:tracePt t="53136" x="6967538" y="2408238"/>
          <p14:tracePt t="53143" x="6959600" y="2447925"/>
          <p14:tracePt t="53151" x="6951663" y="2471738"/>
          <p14:tracePt t="53158" x="6951663" y="2495550"/>
          <p14:tracePt t="53168" x="6943725" y="2503488"/>
          <p14:tracePt t="53174" x="6943725" y="2519363"/>
          <p14:tracePt t="53181" x="6943725" y="2527300"/>
          <p14:tracePt t="53189" x="6935788" y="2527300"/>
          <p14:tracePt t="53197" x="6935788" y="2543175"/>
          <p14:tracePt t="53206" x="6927850" y="2559050"/>
          <p14:tracePt t="53211" x="6911975" y="2584450"/>
          <p14:tracePt t="53218" x="6896100" y="2624138"/>
          <p14:tracePt t="53226" x="6880225" y="2671763"/>
          <p14:tracePt t="53234" x="6856413" y="2711450"/>
          <p14:tracePt t="53244" x="6832600" y="2759075"/>
          <p14:tracePt t="53248" x="6808788" y="2798763"/>
          <p14:tracePt t="53256" x="6784975" y="2838450"/>
          <p14:tracePt t="53263" x="6759575" y="2870200"/>
          <p14:tracePt t="53271" x="6735763" y="2909888"/>
          <p14:tracePt t="53279" x="6719888" y="2951163"/>
          <p14:tracePt t="53286" x="6696075" y="2982913"/>
          <p14:tracePt t="53295" x="6672263" y="3022600"/>
          <p14:tracePt t="53301" x="6656388" y="3038475"/>
          <p14:tracePt t="53308" x="6632575" y="3070225"/>
          <p14:tracePt t="53317" x="6569075" y="3149600"/>
          <p14:tracePt t="53324" x="6529388" y="3205163"/>
          <p14:tracePt t="53331" x="6489700" y="3252788"/>
          <p14:tracePt t="53339" x="6457950" y="3302000"/>
          <p14:tracePt t="53346" x="6426200" y="3333750"/>
          <p14:tracePt t="53357" x="6402388" y="3365500"/>
          <p14:tracePt t="53361" x="6369050" y="3389313"/>
          <p14:tracePt t="53369" x="6321425" y="3421063"/>
          <p14:tracePt t="53376" x="6281738" y="3452813"/>
          <p14:tracePt t="53385" x="6242050" y="3484563"/>
          <p14:tracePt t="53391" x="6210300" y="3508375"/>
          <p14:tracePt t="53399" x="6194425" y="3516313"/>
          <p14:tracePt t="53406" x="6154738" y="3540125"/>
          <p14:tracePt t="53415" x="6138863" y="3548063"/>
          <p14:tracePt t="53422" x="6115050" y="3579813"/>
          <p14:tracePt t="53429" x="6083300" y="3587750"/>
          <p14:tracePt t="53438" x="6051550" y="3613150"/>
          <p14:tracePt t="53443" x="6034088" y="3621088"/>
          <p14:tracePt t="53451" x="6018213" y="3621088"/>
          <p14:tracePt t="53458" x="6002338" y="3629025"/>
          <p14:tracePt t="53466" x="5994400" y="3636963"/>
          <p14:tracePt t="53474" x="5970588" y="3636963"/>
          <p14:tracePt t="53481" x="5946775" y="3644900"/>
          <p14:tracePt t="53490" x="5922963" y="3644900"/>
          <p14:tracePt t="53496" x="5899150" y="3644900"/>
          <p14:tracePt t="53505" x="5867400" y="3644900"/>
          <p14:tracePt t="53511" x="5835650" y="3644900"/>
          <p14:tracePt t="53518" x="5811838" y="3644900"/>
          <p14:tracePt t="53526" x="5764213" y="3644900"/>
          <p14:tracePt t="53534" x="5716588" y="3644900"/>
          <p14:tracePt t="53541" x="5676900" y="3644900"/>
          <p14:tracePt t="53548" x="5635625" y="3644900"/>
          <p14:tracePt t="53557" x="5588000" y="3644900"/>
          <p14:tracePt t="53564" x="5556250" y="3644900"/>
          <p14:tracePt t="53572" x="5524500" y="3644900"/>
          <p14:tracePt t="53578" x="5508625" y="3652838"/>
          <p14:tracePt t="53588" x="5476875" y="3660775"/>
          <p14:tracePt t="53593" x="5445125" y="3676650"/>
          <p14:tracePt t="53602" x="5421313" y="3684588"/>
          <p14:tracePt t="53608" x="5397500" y="3692525"/>
          <p14:tracePt t="53616" x="5381625" y="3708400"/>
          <p14:tracePt t="53759" x="5389563" y="3708400"/>
          <p14:tracePt t="53766" x="5413375" y="3708400"/>
          <p14:tracePt t="53774" x="5445125" y="3708400"/>
          <p14:tracePt t="53781" x="5468938" y="3708400"/>
          <p14:tracePt t="53792" x="5508625" y="3708400"/>
          <p14:tracePt t="53796" x="5564188" y="3708400"/>
          <p14:tracePt t="53804" x="5619750" y="3708400"/>
          <p14:tracePt t="53811" x="5676900" y="3700463"/>
          <p14:tracePt t="53819" x="5740400" y="3692525"/>
          <p14:tracePt t="53826" x="5780088" y="3692525"/>
          <p14:tracePt t="53834" x="5843588" y="3692525"/>
          <p14:tracePt t="53841" x="5899150" y="3684588"/>
          <p14:tracePt t="53848" x="5954713" y="3684588"/>
          <p14:tracePt t="53856" x="6002338" y="3684588"/>
          <p14:tracePt t="53864" x="6059488" y="3684588"/>
          <p14:tracePt t="53872" x="6107113" y="3684588"/>
          <p14:tracePt t="53879" x="6138863" y="3676650"/>
          <p14:tracePt t="53888" x="6178550" y="3676650"/>
          <p14:tracePt t="53894" x="6218238" y="3676650"/>
          <p14:tracePt t="53901" x="6249988" y="3676650"/>
          <p14:tracePt t="53908" x="6289675" y="3676650"/>
          <p14:tracePt t="53916" x="6313488" y="3676650"/>
          <p14:tracePt t="53924" x="6345238" y="3676650"/>
          <p14:tracePt t="53931" x="6361113" y="3676650"/>
          <p14:tracePt t="53938" x="6384925" y="3676650"/>
          <p14:tracePt t="53946" x="6402388" y="3676650"/>
          <p14:tracePt t="53954" x="6434138" y="3676650"/>
          <p14:tracePt t="53961" x="6457950" y="3676650"/>
          <p14:tracePt t="53969" x="6481763" y="3676650"/>
          <p14:tracePt t="53976" x="6505575" y="3676650"/>
          <p14:tracePt t="53984" x="6529388" y="3676650"/>
          <p14:tracePt t="53991" x="6561138" y="3676650"/>
          <p14:tracePt t="53998" x="6577013" y="3676650"/>
          <p14:tracePt t="54007" x="6600825" y="3676650"/>
          <p14:tracePt t="54013" x="6624638" y="3676650"/>
          <p14:tracePt t="54025" x="6640513" y="3668713"/>
          <p14:tracePt t="54028" x="6664325" y="3668713"/>
          <p14:tracePt t="54038" x="6688138" y="3668713"/>
          <p14:tracePt t="54043" x="6711950" y="3660775"/>
          <p14:tracePt t="54051" x="6735763" y="3660775"/>
          <p14:tracePt t="54058" x="6769100" y="3660775"/>
          <p14:tracePt t="54066" x="6808788" y="3660775"/>
          <p14:tracePt t="54074" x="6848475" y="3652838"/>
          <p14:tracePt t="54081" x="6880225" y="3652838"/>
          <p14:tracePt t="54089" x="6911975" y="3652838"/>
          <p14:tracePt t="54095" x="6935788" y="3652838"/>
          <p14:tracePt t="54103" x="6951663" y="3652838"/>
          <p14:tracePt t="54110" x="6959600" y="3652838"/>
          <p14:tracePt t="54119" x="6975475" y="3652838"/>
          <p14:tracePt t="55745" x="6959600" y="3652838"/>
          <p14:tracePt t="55754" x="6951663" y="3652838"/>
          <p14:tracePt t="55761" x="6935788" y="3652838"/>
          <p14:tracePt t="55768" x="6911975" y="3652838"/>
          <p14:tracePt t="55776" x="6888163" y="3652838"/>
          <p14:tracePt t="55784" x="6864350" y="3652838"/>
          <p14:tracePt t="55791" x="6840538" y="3652838"/>
          <p14:tracePt t="55799" x="6816725" y="3652838"/>
          <p14:tracePt t="55806" x="6808788" y="3652838"/>
          <p14:tracePt t="55815" x="6792913" y="3652838"/>
          <p14:tracePt t="55821" x="6777038" y="3652838"/>
          <p14:tracePt t="55836" x="6769100" y="3652838"/>
          <p14:tracePt t="55844" x="6759575" y="3652838"/>
          <p14:tracePt t="55851" x="6751638" y="3652838"/>
          <p14:tracePt t="55867" x="6751638" y="3644900"/>
          <p14:tracePt t="55874" x="6743700" y="3644900"/>
          <p14:tracePt t="55897" x="6743700" y="3636963"/>
          <p14:tracePt t="55904" x="6735763" y="3636963"/>
          <p14:tracePt t="55911" x="6735763" y="3629025"/>
          <p14:tracePt t="55918" x="6727825" y="3629025"/>
          <p14:tracePt t="55926" x="6719888" y="3621088"/>
          <p14:tracePt t="55934" x="6704013" y="3605213"/>
          <p14:tracePt t="55941" x="6688138" y="3595688"/>
          <p14:tracePt t="55949" x="6656388" y="3571875"/>
          <p14:tracePt t="55956" x="6616700" y="3540125"/>
          <p14:tracePt t="55964" x="6592888" y="3532188"/>
          <p14:tracePt t="55971" x="6569075" y="3516313"/>
          <p14:tracePt t="55979" x="6553200" y="3508375"/>
          <p14:tracePt t="55994" x="6537325" y="3508375"/>
          <p14:tracePt t="56001" x="6537325" y="3500438"/>
          <p14:tracePt t="56315" x="6537325" y="3492500"/>
          <p14:tracePt t="56325" x="6537325" y="3484563"/>
          <p14:tracePt t="56384" x="6537325" y="3476625"/>
          <p14:tracePt t="56390" x="6529388" y="3452813"/>
          <p14:tracePt t="56406" x="6521450" y="3444875"/>
          <p14:tracePt t="56417" x="6513513" y="3444875"/>
          <p14:tracePt t="56421" x="6513513" y="3436938"/>
          <p14:tracePt t="56436" x="6505575" y="3429000"/>
          <p14:tracePt t="56443" x="6505575" y="3421063"/>
          <p14:tracePt t="56585" x="6497638" y="3413125"/>
          <p14:tracePt t="56602" x="6489700" y="3405188"/>
          <p14:tracePt t="56608" x="6481763" y="3405188"/>
          <p14:tracePt t="56624" x="6473825" y="3397250"/>
          <p14:tracePt t="56772" x="6465888" y="3397250"/>
          <p14:tracePt t="56781" x="6465888" y="3389313"/>
          <p14:tracePt t="56788" x="6457950" y="3389313"/>
          <p14:tracePt t="57102" x="6457950" y="3381375"/>
          <p14:tracePt t="57119" x="6457950" y="3373438"/>
          <p14:tracePt t="57305" x="6457950" y="3365500"/>
          <p14:tracePt t="57321" x="6465888" y="3357563"/>
          <p14:tracePt t="57336" x="6473825" y="3349625"/>
          <p14:tracePt t="57345" x="6497638" y="3349625"/>
          <p14:tracePt t="57351" x="6513513" y="3349625"/>
          <p14:tracePt t="57359" x="6529388" y="3341688"/>
          <p14:tracePt t="57367" x="6553200" y="3325813"/>
          <p14:tracePt t="57374" x="6584950" y="3317875"/>
          <p14:tracePt t="57381" x="6616700" y="3309938"/>
          <p14:tracePt t="57388" x="6648450" y="3294063"/>
          <p14:tracePt t="57397" x="6672263" y="3278188"/>
          <p14:tracePt t="57404" x="6688138" y="3270250"/>
          <p14:tracePt t="57412" x="6688138" y="3262313"/>
          <p14:tracePt t="57419" x="6696075" y="3262313"/>
          <p14:tracePt t="57434" x="6696075" y="3252788"/>
          <p14:tracePt t="57696" x="6704013" y="3252788"/>
          <p14:tracePt t="57703" x="6711950" y="3252788"/>
          <p14:tracePt t="57719" x="6719888" y="3244850"/>
          <p14:tracePt t="57734" x="6735763" y="3236913"/>
          <p14:tracePt t="57749" x="6743700" y="3228975"/>
          <p14:tracePt t="57756" x="6751638" y="3221038"/>
          <p14:tracePt t="57764" x="6759575" y="3213100"/>
          <p14:tracePt t="57771" x="6769100" y="3205163"/>
          <p14:tracePt t="57778" x="6777038" y="3197225"/>
          <p14:tracePt t="57787" x="6777038" y="3181350"/>
          <p14:tracePt t="57793" x="6792913" y="3165475"/>
          <p14:tracePt t="57801" x="6800850" y="3149600"/>
          <p14:tracePt t="57808" x="6816725" y="3133725"/>
          <p14:tracePt t="57816" x="6816725" y="3117850"/>
          <p14:tracePt t="57825" x="6832600" y="3101975"/>
          <p14:tracePt t="57831" x="6840538" y="3094038"/>
          <p14:tracePt t="57839" x="6840538" y="3086100"/>
          <p14:tracePt t="57855" x="6840538" y="3078163"/>
          <p14:tracePt t="57861" x="6848475" y="3078163"/>
          <p14:tracePt t="57870" x="6848475" y="3070225"/>
          <p14:tracePt t="58175" x="6848475" y="3062288"/>
          <p14:tracePt t="58191" x="6848475" y="3054350"/>
          <p14:tracePt t="58198" x="6856413" y="3046413"/>
          <p14:tracePt t="58208" x="6856413" y="3038475"/>
          <p14:tracePt t="58213" x="6856413" y="3030538"/>
          <p14:tracePt t="58221" x="6864350" y="3022600"/>
          <p14:tracePt t="58228" x="6872288" y="3014663"/>
          <p14:tracePt t="58245" x="6872288" y="3006725"/>
          <p14:tracePt t="58251" x="6880225" y="2998788"/>
          <p14:tracePt t="58259" x="6880225" y="2990850"/>
          <p14:tracePt t="58400" x="6888163" y="3006725"/>
          <p14:tracePt t="58407" x="6888163" y="3046413"/>
          <p14:tracePt t="58418" x="6896100" y="3094038"/>
          <p14:tracePt t="58425" x="6896100" y="3117850"/>
          <p14:tracePt t="58431" x="6904038" y="3157538"/>
          <p14:tracePt t="58438" x="6904038" y="3205163"/>
          <p14:tracePt t="58446" x="6904038" y="3244850"/>
          <p14:tracePt t="58454" x="6911975" y="3302000"/>
          <p14:tracePt t="58461" x="6911975" y="3333750"/>
          <p14:tracePt t="58469" x="6911975" y="3373438"/>
          <p14:tracePt t="58477" x="6911975" y="3397250"/>
          <p14:tracePt t="58483" x="6911975" y="3421063"/>
          <p14:tracePt t="58490" x="6911975" y="3444875"/>
          <p14:tracePt t="58498" x="6911975" y="3452813"/>
          <p14:tracePt t="58513" x="6911975" y="3460750"/>
          <p14:tracePt t="58521" x="6911975" y="3468688"/>
          <p14:tracePt t="58528" x="6911975" y="3476625"/>
          <p14:tracePt t="58536" x="6911975" y="3484563"/>
          <p14:tracePt t="58545" x="6911975" y="3492500"/>
          <p14:tracePt t="58551" x="6911975" y="3508375"/>
          <p14:tracePt t="58560" x="6911975" y="3524250"/>
          <p14:tracePt t="58566" x="6911975" y="3532188"/>
          <p14:tracePt t="58575" x="6911975" y="3548063"/>
          <p14:tracePt t="58581" x="6911975" y="3563938"/>
          <p14:tracePt t="58589" x="6911975" y="3595688"/>
          <p14:tracePt t="58596" x="6911975" y="3613150"/>
          <p14:tracePt t="58611" x="6911975" y="3621088"/>
          <p14:tracePt t="58633" x="6911975" y="3629025"/>
          <p14:tracePt t="61457" x="6904038" y="3684588"/>
          <p14:tracePt t="61458" x="6872288" y="3787775"/>
          <p14:tracePt t="61460" x="6848475" y="3898900"/>
          <p14:tracePt t="61461" x="6832600" y="3979863"/>
          <p14:tracePt t="61462" x="6824663" y="4051300"/>
          <p14:tracePt t="61476" x="6616700" y="4560888"/>
          <p14:tracePt t="61484" x="6608763" y="4576763"/>
          <p14:tracePt t="61493" x="6608763" y="4584700"/>
          <p14:tracePt t="61506" x="6600825" y="4592638"/>
          <p14:tracePt t="61514" x="6600825" y="4600575"/>
          <p14:tracePt t="61543" x="6592888" y="4608513"/>
          <p14:tracePt t="61551" x="6584950" y="4616450"/>
          <p14:tracePt t="61568" x="6577013" y="4633913"/>
          <p14:tracePt t="61581" x="6569075" y="4641850"/>
          <p14:tracePt t="61605" x="6561138" y="4649788"/>
          <p14:tracePt t="61611" x="6553200" y="4657725"/>
          <p14:tracePt t="61626" x="6545263" y="4665663"/>
          <p14:tracePt t="61633" x="6529388" y="4673600"/>
          <p14:tracePt t="61641" x="6521450" y="4689475"/>
          <p14:tracePt t="61649" x="6505575" y="4697413"/>
          <p14:tracePt t="61656" x="6489700" y="4713288"/>
          <p14:tracePt t="61665" x="6481763" y="4721225"/>
          <p14:tracePt t="61671" x="6465888" y="4729163"/>
          <p14:tracePt t="61694" x="6465888" y="4737100"/>
          <p14:tracePt t="61732" x="6465888" y="4729163"/>
          <p14:tracePt t="61747" x="6465888" y="4713288"/>
          <p14:tracePt t="61753" x="6465888" y="4689475"/>
          <p14:tracePt t="61761" x="6465888" y="4657725"/>
          <p14:tracePt t="61769" x="6473825" y="4633913"/>
          <p14:tracePt t="61776" x="6473825" y="4608513"/>
          <p14:tracePt t="61783" x="6473825" y="4576763"/>
          <p14:tracePt t="61792" x="6473825" y="4552950"/>
          <p14:tracePt t="61799" x="6473825" y="4537075"/>
          <p14:tracePt t="61806" x="6473825" y="4529138"/>
          <p14:tracePt t="61814" x="6473825" y="4521200"/>
          <p14:tracePt t="61824" x="6473825" y="4513263"/>
          <p14:tracePt t="61837" x="6473825" y="4505325"/>
          <p14:tracePt t="61844" x="6473825" y="4497388"/>
          <p14:tracePt t="61859" x="6473825" y="4489450"/>
          <p14:tracePt t="61867" x="6481763" y="4489450"/>
          <p14:tracePt t="61874" x="6489700" y="4489450"/>
          <p14:tracePt t="61881" x="6505575" y="4473575"/>
          <p14:tracePt t="61889" x="6537325" y="4473575"/>
          <p14:tracePt t="61898" x="6569075" y="4473575"/>
          <p14:tracePt t="61904" x="6608763" y="4473575"/>
          <p14:tracePt t="61911" x="6656388" y="4473575"/>
          <p14:tracePt t="61919" x="6719888" y="4473575"/>
          <p14:tracePt t="61926" x="6759575" y="4473575"/>
          <p14:tracePt t="61934" x="6824663" y="4473575"/>
          <p14:tracePt t="61941" x="6888163" y="4481513"/>
          <p14:tracePt t="61949" x="6943725" y="4489450"/>
          <p14:tracePt t="61956" x="7007225" y="4497388"/>
          <p14:tracePt t="61963" x="7078663" y="4521200"/>
          <p14:tracePt t="61971" x="7143750" y="4537075"/>
          <p14:tracePt t="61979" x="7207250" y="4552950"/>
          <p14:tracePt t="61986" x="7254875" y="4568825"/>
          <p14:tracePt t="61994" x="7310438" y="4576763"/>
          <p14:tracePt t="62001" x="7373938" y="4592638"/>
          <p14:tracePt t="62009" x="7421563" y="4600575"/>
          <p14:tracePt t="62017" x="7477125" y="4616450"/>
          <p14:tracePt t="62024" x="7534275" y="4616450"/>
          <p14:tracePt t="62033" x="7573963" y="4624388"/>
          <p14:tracePt t="62047" x="7645400" y="4624388"/>
          <p14:tracePt t="62054" x="7685088" y="4624388"/>
          <p14:tracePt t="62061" x="7700963" y="4624388"/>
          <p14:tracePt t="62068" x="7740650" y="4624388"/>
          <p14:tracePt t="62076" x="7772400" y="4624388"/>
          <p14:tracePt t="62084" x="7812088" y="4624388"/>
          <p14:tracePt t="62091" x="7835900" y="4624388"/>
          <p14:tracePt t="62099" x="7877175" y="4624388"/>
          <p14:tracePt t="62106" x="7885113" y="4624388"/>
          <p14:tracePt t="62219" x="7893050" y="4624388"/>
          <p14:tracePt t="62235" x="7893050" y="4616450"/>
          <p14:tracePt t="62242" x="7893050" y="4608513"/>
          <p14:tracePt t="62249" x="7900988" y="4608513"/>
          <p14:tracePt t="62264" x="7900988" y="4600575"/>
          <p14:tracePt t="62318" x="7900988" y="4592638"/>
          <p14:tracePt t="62377" x="7900988" y="4584700"/>
          <p14:tracePt t="62540" x="7900988" y="4576763"/>
          <p14:tracePt t="62585" x="7900988" y="4568825"/>
          <p14:tracePt t="62638" x="7900988" y="4560888"/>
          <p14:tracePt t="62683" x="7900988" y="4552950"/>
          <p14:tracePt t="62700" x="7893050" y="4552950"/>
          <p14:tracePt t="62706" x="7893050" y="4545013"/>
          <p14:tracePt t="62714" x="7885113" y="4537075"/>
          <p14:tracePt t="62721" x="7859713" y="4537075"/>
          <p14:tracePt t="62730" x="7843838" y="4537075"/>
          <p14:tracePt t="62736" x="7827963" y="4537075"/>
          <p14:tracePt t="62743" x="7820025" y="4529138"/>
          <p14:tracePt t="62751" x="7796213" y="4521200"/>
          <p14:tracePt t="62759" x="7756525" y="4513263"/>
          <p14:tracePt t="62766" x="7724775" y="4505325"/>
          <p14:tracePt t="62773" x="7677150" y="4489450"/>
          <p14:tracePt t="62782" x="7613650" y="4481513"/>
          <p14:tracePt t="62788" x="7526338" y="4457700"/>
          <p14:tracePt t="62798" x="7421563" y="4433888"/>
          <p14:tracePt t="62804" x="7318375" y="4402138"/>
          <p14:tracePt t="62812" x="7215188" y="4378325"/>
          <p14:tracePt t="62818" x="7118350" y="4354513"/>
          <p14:tracePt t="62826" x="7046913" y="4330700"/>
          <p14:tracePt t="62834" x="6983413" y="4298950"/>
          <p14:tracePt t="62841" x="6919913" y="4273550"/>
          <p14:tracePt t="62850" x="6864350" y="4257675"/>
          <p14:tracePt t="62856" x="6824663" y="4241800"/>
          <p14:tracePt t="62863" x="6777038" y="4217988"/>
          <p14:tracePt t="62871" x="6727825" y="4186238"/>
          <p14:tracePt t="62880" x="6680200" y="4154488"/>
          <p14:tracePt t="62886" x="6624638" y="4098925"/>
          <p14:tracePt t="62894" x="6561138" y="4051300"/>
          <p14:tracePt t="62901" x="6513513" y="4011613"/>
          <p14:tracePt t="62909" x="6457950" y="3956050"/>
          <p14:tracePt t="62917" x="6376988" y="3898900"/>
          <p14:tracePt t="62923" x="6297613" y="3835400"/>
          <p14:tracePt t="62932" x="6226175" y="3779838"/>
          <p14:tracePt t="62939" x="6170613" y="3748088"/>
          <p14:tracePt t="62948" x="6130925" y="3724275"/>
          <p14:tracePt t="62954" x="6091238" y="3716338"/>
          <p14:tracePt t="62963" x="6083300" y="3708400"/>
          <p14:tracePt t="62968" x="6075363" y="3700463"/>
          <p14:tracePt t="63133" x="6075363" y="3716338"/>
          <p14:tracePt t="63141" x="6075363" y="3724275"/>
          <p14:tracePt t="63149" x="6075363" y="3732213"/>
          <p14:tracePt t="63156" x="6075363" y="3748088"/>
          <p14:tracePt t="63164" x="6075363" y="3763963"/>
          <p14:tracePt t="63171" x="6075363" y="3787775"/>
          <p14:tracePt t="63179" x="6075363" y="3795713"/>
          <p14:tracePt t="63186" x="6075363" y="3819525"/>
          <p14:tracePt t="63194" x="6075363" y="3843338"/>
          <p14:tracePt t="63201" x="6075363" y="3867150"/>
          <p14:tracePt t="63208" x="6091238" y="3890963"/>
          <p14:tracePt t="63216" x="6091238" y="3898900"/>
          <p14:tracePt t="63224" x="6099175" y="3906838"/>
          <p14:tracePt t="63254" x="6099175" y="3914775"/>
          <p14:tracePt t="63269" x="6099175" y="3922713"/>
          <p14:tracePt t="63815" x="6099175" y="3938588"/>
          <p14:tracePt t="63824" x="6099175" y="3948113"/>
          <p14:tracePt t="63838" x="6099175" y="3956050"/>
          <p14:tracePt t="63846" x="6099175" y="3963988"/>
          <p14:tracePt t="63854" x="6099175" y="3971925"/>
          <p14:tracePt t="63869" x="6099175" y="3979863"/>
          <p14:tracePt t="63884" x="6099175" y="3987800"/>
          <p14:tracePt t="63891" x="6099175" y="3995738"/>
          <p14:tracePt t="63908" x="6099175" y="4003675"/>
          <p14:tracePt t="64213" x="6107113" y="4003675"/>
          <p14:tracePt t="64235" x="6115050" y="4003675"/>
          <p14:tracePt t="64296" x="6122988" y="4003675"/>
          <p14:tracePt t="64348" x="6130925" y="4003675"/>
          <p14:tracePt t="64362" x="6138863" y="4003675"/>
          <p14:tracePt t="64373" x="6154738" y="4003675"/>
          <p14:tracePt t="64379" x="6162675" y="4003675"/>
          <p14:tracePt t="64387" x="6170613" y="4003675"/>
          <p14:tracePt t="64393" x="6186488" y="4011613"/>
          <p14:tracePt t="64402" x="6210300" y="4019550"/>
          <p14:tracePt t="64408" x="6226175" y="4019550"/>
          <p14:tracePt t="64416" x="6234113" y="4019550"/>
          <p14:tracePt t="64424" x="6242050" y="4019550"/>
          <p14:tracePt t="64431" x="6249988" y="4019550"/>
          <p14:tracePt t="64439" x="6257925" y="4019550"/>
          <p14:tracePt t="66403" x="6249988" y="4019550"/>
          <p14:tracePt t="66410" x="6242050" y="4019550"/>
          <p14:tracePt t="66418" x="6234113" y="4011613"/>
          <p14:tracePt t="66427" x="6210300" y="4011613"/>
          <p14:tracePt t="66433" x="6186488" y="4003675"/>
          <p14:tracePt t="66441" x="6154738" y="3987800"/>
          <p14:tracePt t="66448" x="6122988" y="3987800"/>
          <p14:tracePt t="66456" x="6059488" y="3979863"/>
          <p14:tracePt t="66464" x="5994400" y="3963988"/>
          <p14:tracePt t="66471" x="5915025" y="3963988"/>
          <p14:tracePt t="66479" x="5803900" y="3956050"/>
          <p14:tracePt t="66486" x="5692775" y="3938588"/>
          <p14:tracePt t="66496" x="5556250" y="3922713"/>
          <p14:tracePt t="66501" x="5445125" y="3922713"/>
          <p14:tracePt t="66509" x="5318125" y="3922713"/>
          <p14:tracePt t="66516" x="5213350" y="3922713"/>
          <p14:tracePt t="66524" x="5126038" y="3922713"/>
          <p14:tracePt t="66532" x="5062538" y="3922713"/>
          <p14:tracePt t="66539" x="4999038" y="3930650"/>
          <p14:tracePt t="66547" x="4951413" y="3938588"/>
          <p14:tracePt t="66554" x="4918075" y="3938588"/>
          <p14:tracePt t="66561" x="4894263" y="3938588"/>
          <p14:tracePt t="66569" x="4878388" y="3948113"/>
          <p14:tracePt t="66583" x="4870450" y="3948113"/>
          <p14:tracePt t="66591" x="4870450" y="3956050"/>
          <p14:tracePt t="66606" x="4854575" y="3956050"/>
          <p14:tracePt t="66614" x="4830763" y="3979863"/>
          <p14:tracePt t="66621" x="4783138" y="3995738"/>
          <p14:tracePt t="66629" x="4703763" y="4011613"/>
          <p14:tracePt t="66636" x="4648200" y="4019550"/>
          <p14:tracePt t="66645" x="4584700" y="4027488"/>
          <p14:tracePt t="66651" x="4519613" y="4043363"/>
          <p14:tracePt t="66658" x="4432300" y="4051300"/>
          <p14:tracePt t="66666" x="4360863" y="4067175"/>
          <p14:tracePt t="66674" x="4297363" y="4067175"/>
          <p14:tracePt t="66682" x="4217988" y="4075113"/>
          <p14:tracePt t="66688" x="4176713" y="4075113"/>
          <p14:tracePt t="66698" x="4144963" y="4075113"/>
          <p14:tracePt t="66704" x="4121150" y="4075113"/>
          <p14:tracePt t="66712" x="4097338" y="4075113"/>
          <p14:tracePt t="66718" x="4073525" y="4075113"/>
          <p14:tracePt t="66728" x="4057650" y="4075113"/>
          <p14:tracePt t="66734" x="4049713" y="4075113"/>
          <p14:tracePt t="66742" x="4041775" y="4075113"/>
          <p14:tracePt t="66748" x="4017963" y="4067175"/>
          <p14:tracePt t="66756" x="4002088" y="4067175"/>
          <p14:tracePt t="66764" x="3986213" y="4059238"/>
          <p14:tracePt t="66771" x="3978275" y="4059238"/>
          <p14:tracePt t="66786" x="3970338" y="4059238"/>
          <p14:tracePt t="66861" x="3970338" y="4051300"/>
          <p14:tracePt t="66891" x="3970338" y="4043363"/>
          <p14:tracePt t="66898" x="3954463" y="4035425"/>
          <p14:tracePt t="66906" x="3930650" y="4011613"/>
          <p14:tracePt t="66914" x="3890963" y="3987800"/>
          <p14:tracePt t="66921" x="3833813" y="3956050"/>
          <p14:tracePt t="66930" x="3746500" y="3906838"/>
          <p14:tracePt t="66936" x="3651250" y="3867150"/>
          <p14:tracePt t="66945" x="3563938" y="3827463"/>
          <p14:tracePt t="66951" x="3451225" y="3787775"/>
          <p14:tracePt t="66959" x="3348038" y="3740150"/>
          <p14:tracePt t="66966" x="3213100" y="3700463"/>
          <p14:tracePt t="66974" x="3052763" y="3652838"/>
          <p14:tracePt t="66981" x="2901950" y="3613150"/>
          <p14:tracePt t="66988" x="2806700" y="3595688"/>
          <p14:tracePt t="66997" x="2717800" y="3563938"/>
          <p14:tracePt t="67004" x="2646363" y="3548063"/>
          <p14:tracePt t="67012" x="2606675" y="3540125"/>
          <p14:tracePt t="67018" x="2559050" y="3532188"/>
          <p14:tracePt t="67031" x="2527300" y="3524250"/>
          <p14:tracePt t="67033" x="2519363" y="3524250"/>
          <p14:tracePt t="67041" x="2511425" y="3508375"/>
          <p14:tracePt t="67056" x="2503488" y="3508375"/>
          <p14:tracePt t="67064" x="2495550" y="3508375"/>
          <p14:tracePt t="67079" x="2487613" y="3508375"/>
          <p14:tracePt t="67101" x="2479675" y="3508375"/>
          <p14:tracePt t="67116" x="2463800" y="3508375"/>
          <p14:tracePt t="67123" x="2447925" y="3508375"/>
          <p14:tracePt t="67131" x="2432050" y="3508375"/>
          <p14:tracePt t="67138" x="2400300" y="3508375"/>
          <p14:tracePt t="67147" x="2366963" y="3508375"/>
          <p14:tracePt t="67154" x="2343150" y="3508375"/>
          <p14:tracePt t="67161" x="2303463" y="3508375"/>
          <p14:tracePt t="67168" x="2247900" y="3508375"/>
          <p14:tracePt t="67178" x="2216150" y="3508375"/>
          <p14:tracePt t="67184" x="2160588" y="3508375"/>
          <p14:tracePt t="67191" x="2112963" y="3508375"/>
          <p14:tracePt t="67198" x="2065338" y="3508375"/>
          <p14:tracePt t="67207" x="2008188" y="3508375"/>
          <p14:tracePt t="67214" x="1976438" y="3508375"/>
          <p14:tracePt t="67221" x="1952625" y="3508375"/>
          <p14:tracePt t="67230" x="1936750" y="3508375"/>
          <p14:tracePt t="67236" x="1920875" y="3508375"/>
          <p14:tracePt t="67244" x="1912938" y="3508375"/>
          <p14:tracePt t="67251" x="1905000" y="3508375"/>
          <p14:tracePt t="67260" x="1889125" y="3508375"/>
          <p14:tracePt t="67266" x="1889125" y="3500438"/>
          <p14:tracePt t="67274" x="1881188" y="3500438"/>
          <p14:tracePt t="67311" x="1881188" y="3492500"/>
          <p14:tracePt t="67408" x="1889125" y="3492500"/>
          <p14:tracePt t="67416" x="1897063" y="3492500"/>
          <p14:tracePt t="67423" x="1920875" y="3492500"/>
          <p14:tracePt t="67430" x="1960563" y="3492500"/>
          <p14:tracePt t="67438" x="2017713" y="3492500"/>
          <p14:tracePt t="67447" x="2081213" y="3492500"/>
          <p14:tracePt t="67454" x="2152650" y="3492500"/>
          <p14:tracePt t="67460" x="2247900" y="3492500"/>
          <p14:tracePt t="67468" x="2343150" y="3492500"/>
          <p14:tracePt t="67477" x="2432050" y="3492500"/>
          <p14:tracePt t="67483" x="2535238" y="3492500"/>
          <p14:tracePt t="67491" x="2614613" y="3492500"/>
          <p14:tracePt t="67499" x="2686050" y="3492500"/>
          <p14:tracePt t="67506" x="2759075" y="3492500"/>
          <p14:tracePt t="67514" x="2822575" y="3492500"/>
          <p14:tracePt t="67521" x="2886075" y="3492500"/>
          <p14:tracePt t="67529" x="2941638" y="3492500"/>
          <p14:tracePt t="67537" x="2981325" y="3492500"/>
          <p14:tracePt t="67545" x="3013075" y="3492500"/>
          <p14:tracePt t="67552" x="3036888" y="3492500"/>
          <p14:tracePt t="67559" x="3052763" y="3492500"/>
          <p14:tracePt t="67566" x="3068638" y="3492500"/>
          <p14:tracePt t="67581" x="3076575" y="3492500"/>
          <p14:tracePt t="67597" x="3084513" y="3492500"/>
          <p14:tracePt t="67611" x="3092450" y="3484563"/>
          <p14:tracePt t="67618" x="3100388" y="3484563"/>
          <p14:tracePt t="67628" x="3117850" y="3476625"/>
          <p14:tracePt t="67634" x="3149600" y="3476625"/>
          <p14:tracePt t="67641" x="3189288" y="3476625"/>
          <p14:tracePt t="67649" x="3213100" y="3476625"/>
          <p14:tracePt t="67656" x="3244850" y="3476625"/>
          <p14:tracePt t="67663" x="3276600" y="3476625"/>
          <p14:tracePt t="67671" x="3316288" y="3476625"/>
          <p14:tracePt t="67679" x="3348038" y="3476625"/>
          <p14:tracePt t="67687" x="3395663" y="3476625"/>
          <p14:tracePt t="67694" x="3435350" y="3468688"/>
          <p14:tracePt t="67701" x="3476625" y="3468688"/>
          <p14:tracePt t="67709" x="3492500" y="3468688"/>
          <p14:tracePt t="67716" x="3524250" y="3468688"/>
          <p14:tracePt t="67731" x="3532188" y="3468688"/>
          <p14:tracePt t="67770" x="3532188" y="3460750"/>
          <p14:tracePt t="67785" x="3532188" y="3452813"/>
          <p14:tracePt t="67802" x="3532188" y="3444875"/>
          <p14:tracePt t="67816" x="3516313" y="3436938"/>
          <p14:tracePt t="67822" x="3492500" y="3429000"/>
          <p14:tracePt t="67830" x="3459163" y="3421063"/>
          <p14:tracePt t="67838" x="3419475" y="3413125"/>
          <p14:tracePt t="67846" x="3371850" y="3405188"/>
          <p14:tracePt t="67852" x="3308350" y="3397250"/>
          <p14:tracePt t="67861" x="3244850" y="3397250"/>
          <p14:tracePt t="67868" x="3181350" y="3389313"/>
          <p14:tracePt t="67877" x="3133725" y="3389313"/>
          <p14:tracePt t="67882" x="3060700" y="3389313"/>
          <p14:tracePt t="67889" x="2997200" y="3389313"/>
          <p14:tracePt t="67898" x="2933700" y="3389313"/>
          <p14:tracePt t="67904" x="2862263" y="3389313"/>
          <p14:tracePt t="67914" x="2806700" y="3389313"/>
          <p14:tracePt t="67919" x="2741613" y="3389313"/>
          <p14:tracePt t="67930" x="2709863" y="3389313"/>
          <p14:tracePt t="67934" x="2662238" y="3389313"/>
          <p14:tracePt t="67942" x="2622550" y="3389313"/>
          <p14:tracePt t="67952" x="2590800" y="3389313"/>
          <p14:tracePt t="67958" x="2559050" y="3389313"/>
          <p14:tracePt t="67966" x="2543175" y="3389313"/>
          <p14:tracePt t="67972" x="2519363" y="3389313"/>
          <p14:tracePt t="67981" x="2511425" y="3389313"/>
          <p14:tracePt t="68330" x="2519363" y="3389313"/>
          <p14:tracePt t="68340" x="2535238" y="3397250"/>
          <p14:tracePt t="68346" x="2551113" y="3397250"/>
          <p14:tracePt t="68355" x="2566988" y="3405188"/>
          <p14:tracePt t="68361" x="2582863" y="3405188"/>
          <p14:tracePt t="68368" x="2622550" y="3413125"/>
          <p14:tracePt t="68376" x="2670175" y="3421063"/>
          <p14:tracePt t="68384" x="2733675" y="3436938"/>
          <p14:tracePt t="68392" x="2806700" y="3452813"/>
          <p14:tracePt t="68399" x="2878138" y="3460750"/>
          <p14:tracePt t="68406" x="2933700" y="3476625"/>
          <p14:tracePt t="68414" x="2989263" y="3484563"/>
          <p14:tracePt t="68422" x="3052763" y="3492500"/>
          <p14:tracePt t="68429" x="3133725" y="3492500"/>
          <p14:tracePt t="68436" x="3205163" y="3492500"/>
          <p14:tracePt t="68444" x="3276600" y="3500438"/>
          <p14:tracePt t="68451" x="3340100" y="3500438"/>
          <p14:tracePt t="68458" x="3395663" y="3500438"/>
          <p14:tracePt t="68466" x="3427413" y="3500438"/>
          <p14:tracePt t="68474" x="3451225" y="3500438"/>
          <p14:tracePt t="68481" x="3467100" y="3500438"/>
          <p14:tracePt t="68489" x="3476625" y="3500438"/>
          <p14:tracePt t="68534" x="3484563" y="3500438"/>
          <p14:tracePt t="68720" x="3484563" y="3508375"/>
          <p14:tracePt t="68773" x="3484563" y="3516313"/>
          <p14:tracePt t="68908" x="3484563" y="3508375"/>
          <p14:tracePt t="68917" x="3484563" y="3500438"/>
          <p14:tracePt t="68923" x="3476625" y="3492500"/>
          <p14:tracePt t="68931" x="3443288" y="3468688"/>
          <p14:tracePt t="68938" x="3395663" y="3444875"/>
          <p14:tracePt t="68946" x="3324225" y="3421063"/>
          <p14:tracePt t="68956" x="3260725" y="3405188"/>
          <p14:tracePt t="68961" x="3213100" y="3389313"/>
          <p14:tracePt t="68968" x="3157538" y="3381375"/>
          <p14:tracePt t="68976" x="3117850" y="3373438"/>
          <p14:tracePt t="68983" x="3092450" y="3373438"/>
          <p14:tracePt t="68999" x="3052763" y="3365500"/>
          <p14:tracePt t="69007" x="3044825" y="3365500"/>
          <p14:tracePt t="69051" x="3044825" y="3357563"/>
          <p14:tracePt t="69066" x="3044825" y="3349625"/>
          <p14:tracePt t="69075" x="3044825" y="3341688"/>
          <p14:tracePt t="69081" x="3044825" y="3333750"/>
          <p14:tracePt t="69089" x="3036888" y="3317875"/>
          <p14:tracePt t="69096" x="3028950" y="3309938"/>
          <p14:tracePt t="69106" x="3021013" y="3294063"/>
          <p14:tracePt t="69111" x="3005138" y="3270250"/>
          <p14:tracePt t="69119" x="3005138" y="3262313"/>
          <p14:tracePt t="69126" x="2997200" y="3252788"/>
          <p14:tracePt t="69134" x="2997200" y="3236913"/>
          <p14:tracePt t="69141" x="2989263" y="3221038"/>
          <p14:tracePt t="69148" x="2981325" y="3197225"/>
          <p14:tracePt t="69157" x="2981325" y="3165475"/>
          <p14:tracePt t="69164" x="2981325" y="3141663"/>
          <p14:tracePt t="69172" x="2981325" y="3125788"/>
          <p14:tracePt t="69178" x="2989263" y="3101975"/>
          <p14:tracePt t="69186" x="3005138" y="3070225"/>
          <p14:tracePt t="69194" x="3028950" y="3054350"/>
          <p14:tracePt t="69201" x="3060700" y="3022600"/>
          <p14:tracePt t="69208" x="3109913" y="2998788"/>
          <p14:tracePt t="69216" x="3149600" y="2990850"/>
          <p14:tracePt t="69224" x="3213100" y="2990850"/>
          <p14:tracePt t="69231" x="3260725" y="2990850"/>
          <p14:tracePt t="69239" x="3308350" y="2990850"/>
          <p14:tracePt t="69246" x="3379788" y="2990850"/>
          <p14:tracePt t="69255" x="3443288" y="3006725"/>
          <p14:tracePt t="69261" x="3500438" y="3022600"/>
          <p14:tracePt t="69268" x="3556000" y="3038475"/>
          <p14:tracePt t="69276" x="3571875" y="3046413"/>
          <p14:tracePt t="69284" x="3579813" y="3054350"/>
          <p14:tracePt t="69295" x="3587750" y="3054350"/>
          <p14:tracePt t="69298" x="3587750" y="3062288"/>
          <p14:tracePt t="69308" x="3587750" y="3070225"/>
          <p14:tracePt t="69322" x="3587750" y="3086100"/>
          <p14:tracePt t="69329" x="3587750" y="3101975"/>
          <p14:tracePt t="69338" x="3587750" y="3117850"/>
          <p14:tracePt t="69343" x="3579813" y="3141663"/>
          <p14:tracePt t="69353" x="3571875" y="3149600"/>
          <p14:tracePt t="69358" x="3556000" y="3173413"/>
          <p14:tracePt t="69369" x="3540125" y="3189288"/>
          <p14:tracePt t="69374" x="3524250" y="3205163"/>
          <p14:tracePt t="69381" x="3476625" y="3221038"/>
          <p14:tracePt t="69389" x="3443288" y="3228975"/>
          <p14:tracePt t="69396" x="3387725" y="3228975"/>
          <p14:tracePt t="69406" x="3316288" y="3228975"/>
          <p14:tracePt t="69411" x="3236913" y="3228975"/>
          <p14:tracePt t="69418" x="3181350" y="3221038"/>
          <p14:tracePt t="69426" x="3117850" y="3213100"/>
          <p14:tracePt t="69433" x="3060700" y="3197225"/>
          <p14:tracePt t="69443" x="3028950" y="3181350"/>
          <p14:tracePt t="69448" x="2989263" y="3173413"/>
          <p14:tracePt t="69457" x="2957513" y="3165475"/>
          <p14:tracePt t="69464" x="2949575" y="3165475"/>
          <p14:tracePt t="69524" x="2949575" y="3157538"/>
          <p14:tracePt t="69539" x="2957513" y="3157538"/>
          <p14:tracePt t="69593" x="2965450" y="3157538"/>
          <p14:tracePt t="69608" x="2973388" y="3157538"/>
          <p14:tracePt t="69614" x="2973388" y="3165475"/>
          <p14:tracePt t="69622" x="2989263" y="3181350"/>
          <p14:tracePt t="69629" x="2997200" y="3197225"/>
          <p14:tracePt t="69638" x="2997200" y="3221038"/>
          <p14:tracePt t="69643" x="3005138" y="3236913"/>
          <p14:tracePt t="69651" x="3005138" y="3270250"/>
          <p14:tracePt t="69658" x="3013075" y="3302000"/>
          <p14:tracePt t="69668" x="3028950" y="3373438"/>
          <p14:tracePt t="69674" x="3036888" y="3429000"/>
          <p14:tracePt t="69681" x="3036888" y="3492500"/>
          <p14:tracePt t="69689" x="3044825" y="3548063"/>
          <p14:tracePt t="69697" x="3044825" y="3587750"/>
          <p14:tracePt t="69705" x="3044825" y="3644900"/>
          <p14:tracePt t="69711" x="3044825" y="3684588"/>
          <p14:tracePt t="69719" x="3044825" y="3748088"/>
          <p14:tracePt t="69726" x="3044825" y="3819525"/>
          <p14:tracePt t="69734" x="3044825" y="3890963"/>
          <p14:tracePt t="69742" x="3044825" y="3979863"/>
          <p14:tracePt t="69748" x="3028950" y="4075113"/>
          <p14:tracePt t="69757" x="3021013" y="4170363"/>
          <p14:tracePt t="69763" x="2997200" y="4265613"/>
          <p14:tracePt t="69771" x="2989263" y="4330700"/>
          <p14:tracePt t="69778" x="2981325" y="4418013"/>
          <p14:tracePt t="69786" x="2965450" y="4505325"/>
          <p14:tracePt t="69793" x="2957513" y="4584700"/>
          <p14:tracePt t="69801" x="2949575" y="4665663"/>
          <p14:tracePt t="69808" x="2949575" y="4705350"/>
          <p14:tracePt t="69816" x="2949575" y="4721225"/>
          <p14:tracePt t="69824" x="2949575" y="4737100"/>
          <p14:tracePt t="69831" x="2949575" y="4745038"/>
          <p14:tracePt t="69839" x="2949575" y="4768850"/>
          <p14:tracePt t="69846" x="2949575" y="4776788"/>
          <p14:tracePt t="69857" x="2949575" y="4800600"/>
          <p14:tracePt t="69861" x="2949575" y="4816475"/>
          <p14:tracePt t="69869" x="2949575" y="4848225"/>
          <p14:tracePt t="69876" x="2949575" y="4856163"/>
          <p14:tracePt t="69884" x="2949575" y="4887913"/>
          <p14:tracePt t="69891" x="2949575" y="4911725"/>
          <p14:tracePt t="69898" x="2949575" y="4935538"/>
          <p14:tracePt t="69908" x="2949575" y="4959350"/>
          <p14:tracePt t="69916" x="2957513" y="4984750"/>
          <p14:tracePt t="69922" x="2957513" y="5000625"/>
          <p14:tracePt t="69929" x="2957513" y="5008563"/>
          <p14:tracePt t="69939" x="2957513" y="5016500"/>
          <p14:tracePt t="69944" x="2965450" y="5032375"/>
          <p14:tracePt t="69959" x="2973388" y="5040313"/>
          <p14:tracePt t="69966" x="2973388" y="5048250"/>
          <p14:tracePt t="69975" x="2973388" y="5056188"/>
          <p14:tracePt t="69981" x="2981325" y="5072063"/>
          <p14:tracePt t="69989" x="2989263" y="5095875"/>
          <p14:tracePt t="69996" x="2989263" y="5111750"/>
          <p14:tracePt t="70005" x="2989263" y="5135563"/>
          <p14:tracePt t="70011" x="2997200" y="5151438"/>
          <p14:tracePt t="70019" x="3005138" y="5175250"/>
          <p14:tracePt t="70042" x="3013075" y="5238750"/>
          <p14:tracePt t="70049" x="3013075" y="5270500"/>
          <p14:tracePt t="70058" x="3021013" y="5302250"/>
          <p14:tracePt t="70064" x="3021013" y="5335588"/>
          <p14:tracePt t="70072" x="3028950" y="5367338"/>
          <p14:tracePt t="70079" x="3028950" y="5391150"/>
          <p14:tracePt t="70088" x="3028950" y="5414963"/>
          <p14:tracePt t="70094" x="3028950" y="5446713"/>
          <p14:tracePt t="70101" x="3028950" y="5478463"/>
          <p14:tracePt t="70109" x="3028950" y="5502275"/>
          <p14:tracePt t="70117" x="3028950" y="5534025"/>
          <p14:tracePt t="70125" x="3028950" y="5549900"/>
          <p14:tracePt t="70131" x="3028950" y="5573713"/>
          <p14:tracePt t="70139" x="3021013" y="5589588"/>
          <p14:tracePt t="70147" x="3021013" y="5605463"/>
          <p14:tracePt t="70155" x="3021013" y="5621338"/>
          <p14:tracePt t="70162" x="3005138" y="5645150"/>
          <p14:tracePt t="70169" x="3005138" y="5662613"/>
          <p14:tracePt t="70177" x="2997200" y="5670550"/>
          <p14:tracePt t="70184" x="2989263" y="5686425"/>
          <p14:tracePt t="70192" x="2989263" y="5694363"/>
          <p14:tracePt t="70199" x="2981325" y="5702300"/>
          <p14:tracePt t="70207" x="2973388" y="5726113"/>
          <p14:tracePt t="70214" x="2965450" y="5749925"/>
          <p14:tracePt t="70222" x="2965450" y="5765800"/>
          <p14:tracePt t="70229" x="2957513" y="5781675"/>
          <p14:tracePt t="70238" x="2949575" y="5789613"/>
          <p14:tracePt t="70244" x="2949575" y="5797550"/>
          <p14:tracePt t="70252" x="2949575" y="5805488"/>
          <p14:tracePt t="70259" x="2949575" y="5813425"/>
          <p14:tracePt t="70327" x="2965450" y="5813425"/>
          <p14:tracePt t="70335" x="3005138" y="5805488"/>
          <p14:tracePt t="70343" x="3044825" y="5805488"/>
          <p14:tracePt t="70349" x="3100388" y="5797550"/>
          <p14:tracePt t="70358" x="3189288" y="5781675"/>
          <p14:tracePt t="70364" x="3284538" y="5773738"/>
          <p14:tracePt t="70372" x="3387725" y="5765800"/>
          <p14:tracePt t="70379" x="3492500" y="5765800"/>
          <p14:tracePt t="70389" x="3611563" y="5765800"/>
          <p14:tracePt t="70394" x="3714750" y="5757863"/>
          <p14:tracePt t="70402" x="3859213" y="5757863"/>
          <p14:tracePt t="70409" x="3922713" y="5757863"/>
          <p14:tracePt t="70416" x="4002088" y="5749925"/>
          <p14:tracePt t="70425" x="4057650" y="5741988"/>
          <p14:tracePt t="70432" x="4089400" y="5734050"/>
          <p14:tracePt t="70440" x="4113213" y="5734050"/>
          <p14:tracePt t="70447" x="4129088" y="5726113"/>
          <p14:tracePt t="70455" x="4137025" y="5726113"/>
          <p14:tracePt t="70471" x="4144963" y="5726113"/>
          <p14:tracePt t="70477" x="4152900" y="5726113"/>
          <p14:tracePt t="70529" x="4160838" y="5726113"/>
          <p14:tracePt t="70539" x="4168775" y="5726113"/>
          <p14:tracePt t="70544" x="4176713" y="5726113"/>
          <p14:tracePt t="70552" x="4192588" y="5718175"/>
          <p14:tracePt t="70559" x="4217988" y="5718175"/>
          <p14:tracePt t="70566" x="4233863" y="5710238"/>
          <p14:tracePt t="70575" x="4249738" y="5710238"/>
          <p14:tracePt t="70581" x="4273550" y="5710238"/>
          <p14:tracePt t="70590" x="4297363" y="5710238"/>
          <p14:tracePt t="70597" x="4321175" y="5702300"/>
          <p14:tracePt t="70606" x="4344988" y="5702300"/>
          <p14:tracePt t="70611" x="4360863" y="5702300"/>
          <p14:tracePt t="70620" x="4376738" y="5702300"/>
          <p14:tracePt t="70626" x="4392613" y="5702300"/>
          <p14:tracePt t="70634" x="4416425" y="5702300"/>
          <p14:tracePt t="70642" x="4440238" y="5702300"/>
          <p14:tracePt t="70649" x="4456113" y="5702300"/>
          <p14:tracePt t="70657" x="4487863" y="5702300"/>
          <p14:tracePt t="70664" x="4535488" y="5702300"/>
          <p14:tracePt t="70671" x="4576763" y="5702300"/>
          <p14:tracePt t="70679" x="4600575" y="5702300"/>
          <p14:tracePt t="70689" x="4648200" y="5702300"/>
          <p14:tracePt t="70694" x="4695825" y="5702300"/>
          <p14:tracePt t="70702" x="4751388" y="5702300"/>
          <p14:tracePt t="70709" x="4814888" y="5702300"/>
          <p14:tracePt t="70717" x="4854575" y="5702300"/>
          <p14:tracePt t="70725" x="4902200" y="5702300"/>
          <p14:tracePt t="70732" x="4967288" y="5710238"/>
          <p14:tracePt t="70739" x="5022850" y="5710238"/>
          <p14:tracePt t="70747" x="5086350" y="5718175"/>
          <p14:tracePt t="70755" x="5126038" y="5718175"/>
          <p14:tracePt t="70761" x="5181600" y="5718175"/>
          <p14:tracePt t="70770" x="5221288" y="5718175"/>
          <p14:tracePt t="70776" x="5260975" y="5726113"/>
          <p14:tracePt t="70785" x="5292725" y="5726113"/>
          <p14:tracePt t="70791" x="5300663" y="5726113"/>
          <p14:tracePt t="70799" x="5334000" y="5726113"/>
          <p14:tracePt t="70807" x="5365750" y="5726113"/>
          <p14:tracePt t="70814" x="5397500" y="5726113"/>
          <p14:tracePt t="70823" x="5413375" y="5726113"/>
          <p14:tracePt t="70829" x="5437188" y="5726113"/>
          <p14:tracePt t="70839" x="5461000" y="5726113"/>
          <p14:tracePt t="70844" x="5476875" y="5726113"/>
          <p14:tracePt t="70852" x="5500688" y="5726113"/>
          <p14:tracePt t="70859" x="5524500" y="5726113"/>
          <p14:tracePt t="70867" x="5548313" y="5726113"/>
          <p14:tracePt t="70874" x="5572125" y="5726113"/>
          <p14:tracePt t="70881" x="5588000" y="5726113"/>
          <p14:tracePt t="70890" x="5619750" y="5726113"/>
          <p14:tracePt t="70897" x="5635625" y="5726113"/>
          <p14:tracePt t="70904" x="5659438" y="5726113"/>
          <p14:tracePt t="70911" x="5676900" y="5726113"/>
          <p14:tracePt t="70922" x="5684838" y="5726113"/>
          <p14:tracePt t="70926" x="5700713" y="5726113"/>
          <p14:tracePt t="70938" x="5716588" y="5726113"/>
          <p14:tracePt t="70949" x="5732463" y="5726113"/>
          <p14:tracePt t="70964" x="5740400" y="5726113"/>
          <p14:tracePt t="70979" x="5748338" y="5726113"/>
          <p14:tracePt t="70994" x="5756275" y="5726113"/>
          <p14:tracePt t="71002" x="5764213" y="5726113"/>
          <p14:tracePt t="71011" x="5772150" y="5726113"/>
          <p14:tracePt t="71025" x="5788025" y="5726113"/>
          <p14:tracePt t="71032" x="5803900" y="5726113"/>
          <p14:tracePt t="71042" x="5819775" y="5726113"/>
          <p14:tracePt t="71048" x="5835650" y="5726113"/>
          <p14:tracePt t="71054" x="5851525" y="5726113"/>
          <p14:tracePt t="71062" x="5875338" y="5726113"/>
          <p14:tracePt t="71072" x="5899150" y="5726113"/>
          <p14:tracePt t="71077" x="5922963" y="5726113"/>
          <p14:tracePt t="71088" x="5938838" y="5726113"/>
          <p14:tracePt t="71093" x="5962650" y="5726113"/>
          <p14:tracePt t="71099" x="5970588" y="5726113"/>
          <p14:tracePt t="71107" x="5986463" y="5726113"/>
          <p14:tracePt t="71114" x="6002338" y="5726113"/>
          <p14:tracePt t="71122" x="6010275" y="5726113"/>
          <p14:tracePt t="71129" x="6018213" y="5726113"/>
          <p14:tracePt t="71138" x="6026150" y="5726113"/>
          <p14:tracePt t="71144" x="6034088" y="5726113"/>
          <p14:tracePt t="71152" x="6043613" y="5726113"/>
          <p14:tracePt t="71167" x="6059488" y="5726113"/>
          <p14:tracePt t="71175" x="6067425" y="5726113"/>
          <p14:tracePt t="71190" x="6075363" y="5726113"/>
          <p14:tracePt t="71199" x="6083300" y="5726113"/>
          <p14:tracePt t="71204" x="6091238" y="5726113"/>
          <p14:tracePt t="71227" x="6099175" y="5726113"/>
          <p14:tracePt t="71510" x="6107113" y="5718175"/>
          <p14:tracePt t="71518" x="6115050" y="5718175"/>
          <p14:tracePt t="71535" x="6122988" y="5710238"/>
          <p14:tracePt t="71541" x="6138863" y="5710238"/>
          <p14:tracePt t="71549" x="6146800" y="5694363"/>
          <p14:tracePt t="71556" x="6162675" y="5686425"/>
          <p14:tracePt t="71564" x="6186488" y="5686425"/>
          <p14:tracePt t="71571" x="6194425" y="5670550"/>
          <p14:tracePt t="71578" x="6210300" y="5662613"/>
          <p14:tracePt t="71586" x="6218238" y="5662613"/>
          <p14:tracePt t="71594" x="6218238" y="5653088"/>
          <p14:tracePt t="71608" x="6226175" y="5653088"/>
          <p14:tracePt t="71617" x="6226175" y="5645150"/>
          <p14:tracePt t="71624" x="6234113" y="5645150"/>
          <p14:tracePt t="71631" x="6234113" y="5637213"/>
          <p14:tracePt t="73712" x="6234113" y="5629275"/>
          <p14:tracePt t="73713" x="6234113" y="5621338"/>
          <p14:tracePt t="73715" x="6226175" y="5621338"/>
          <p14:tracePt t="74368" x="6218238" y="5621338"/>
          <p14:tracePt t="74398" x="6210300" y="5621338"/>
          <p14:tracePt t="74429" x="6202363" y="5621338"/>
          <p14:tracePt t="74435" x="6194425" y="5621338"/>
          <p14:tracePt t="74451" x="6186488" y="5621338"/>
          <p14:tracePt t="74459" x="6178550" y="5621338"/>
          <p14:tracePt t="74466" x="6170613" y="5613400"/>
          <p14:tracePt t="74481" x="6162675" y="5605463"/>
          <p14:tracePt t="74488" x="6146800" y="5605463"/>
          <p14:tracePt t="74504" x="6138863" y="5605463"/>
          <p14:tracePt t="79982" x="6099175" y="5605463"/>
          <p14:tracePt t="79983" x="5859463" y="5597525"/>
          <p14:tracePt t="79984" x="5700713" y="5605463"/>
          <p14:tracePt t="79986" x="5548313" y="5629275"/>
          <p14:tracePt t="79987" x="5461000" y="5637213"/>
          <p14:tracePt t="79988" x="5397500" y="5645150"/>
          <p14:tracePt t="80001" x="5070475" y="5686425"/>
          <p14:tracePt t="80009" x="5062538" y="5686425"/>
          <p14:tracePt t="80016" x="5038725" y="5686425"/>
          <p14:tracePt t="80043" x="5006975" y="5686425"/>
          <p14:tracePt t="80056" x="4933950" y="5686425"/>
          <p14:tracePt t="80061" x="4878388" y="5678488"/>
          <p14:tracePt t="80069" x="4806950" y="5678488"/>
          <p14:tracePt t="80076" x="4719638" y="5670550"/>
          <p14:tracePt t="80084" x="4624388" y="5670550"/>
          <p14:tracePt t="80092" x="4543425" y="5670550"/>
          <p14:tracePt t="80099" x="4471988" y="5670550"/>
          <p14:tracePt t="80106" x="4392613" y="5670550"/>
          <p14:tracePt t="80114" x="4305300" y="5670550"/>
          <p14:tracePt t="80123" x="4241800" y="5670550"/>
          <p14:tracePt t="80129" x="4192588" y="5678488"/>
          <p14:tracePt t="80138" x="4137025" y="5678488"/>
          <p14:tracePt t="80144" x="4105275" y="5678488"/>
          <p14:tracePt t="80151" x="4073525" y="5678488"/>
          <p14:tracePt t="80160" x="4049713" y="5686425"/>
          <p14:tracePt t="80168" x="4033838" y="5686425"/>
          <p14:tracePt t="80174" x="4025900" y="5686425"/>
          <p14:tracePt t="80182" x="4017963" y="5694363"/>
          <p14:tracePt t="80354" x="4017963" y="5686425"/>
          <p14:tracePt t="80361" x="4017963" y="5678488"/>
          <p14:tracePt t="80370" x="4017963" y="5670550"/>
          <p14:tracePt t="80377" x="4025900" y="5670550"/>
          <p14:tracePt t="80385" x="4025900" y="5662613"/>
          <p14:tracePt t="80392" x="4033838" y="5653088"/>
          <p14:tracePt t="80399" x="4041775" y="5645150"/>
          <p14:tracePt t="80407" x="4057650" y="5637213"/>
          <p14:tracePt t="80414" x="4073525" y="5621338"/>
          <p14:tracePt t="80422" x="4097338" y="5613400"/>
          <p14:tracePt t="80429" x="4121150" y="5589588"/>
          <p14:tracePt t="80437" x="4152900" y="5581650"/>
          <p14:tracePt t="80444" x="4176713" y="5573713"/>
          <p14:tracePt t="80451" x="4192588" y="5557838"/>
          <p14:tracePt t="80459" x="4210050" y="5549900"/>
          <p14:tracePt t="80466" x="4225925" y="5549900"/>
          <p14:tracePt t="80474" x="4233863" y="5541963"/>
          <p14:tracePt t="80481" x="4241800" y="5534025"/>
          <p14:tracePt t="80491" x="4249738" y="5534025"/>
          <p14:tracePt t="80512" x="4249738" y="5526088"/>
          <p14:tracePt t="80519" x="4257675" y="5526088"/>
          <p14:tracePt t="80572" x="4265613" y="5526088"/>
          <p14:tracePt t="81974" x="4265613" y="5518150"/>
          <p14:tracePt t="81989" x="4257675" y="5518150"/>
          <p14:tracePt t="81998" x="4249738" y="5518150"/>
          <p14:tracePt t="82004" x="4233863" y="5518150"/>
          <p14:tracePt t="82012" x="4200525" y="5518150"/>
          <p14:tracePt t="82035" x="4065588" y="5549900"/>
          <p14:tracePt t="82041" x="4033838" y="5557838"/>
          <p14:tracePt t="82049" x="3986213" y="5565775"/>
          <p14:tracePt t="82056" x="3938588" y="5581650"/>
          <p14:tracePt t="82065" x="3898900" y="5589588"/>
          <p14:tracePt t="82072" x="3859213" y="5597525"/>
          <p14:tracePt t="82079" x="3833813" y="5605463"/>
          <p14:tracePt t="82086" x="3817938" y="5605463"/>
          <p14:tracePt t="82095" x="3810000" y="5605463"/>
          <p14:tracePt t="82102" x="3794125" y="5605463"/>
          <p14:tracePt t="82109" x="3770313" y="5605463"/>
          <p14:tracePt t="82118" x="3746500" y="5605463"/>
          <p14:tracePt t="82124" x="3722688" y="5605463"/>
          <p14:tracePt t="82133" x="3706813" y="5605463"/>
          <p14:tracePt t="82139" x="3683000" y="5605463"/>
          <p14:tracePt t="82147" x="3667125" y="5605463"/>
          <p14:tracePt t="82154" x="3651250" y="5605463"/>
          <p14:tracePt t="82161" x="3619500" y="5605463"/>
          <p14:tracePt t="82170" x="3595688" y="5605463"/>
          <p14:tracePt t="82177" x="3563938" y="5605463"/>
          <p14:tracePt t="82184" x="3532188" y="5605463"/>
          <p14:tracePt t="82192" x="3500438" y="5605463"/>
          <p14:tracePt t="82199" x="3467100" y="5605463"/>
          <p14:tracePt t="82207" x="3443288" y="5605463"/>
          <p14:tracePt t="82215" x="3419475" y="5605463"/>
          <p14:tracePt t="82221" x="3395663" y="5605463"/>
          <p14:tracePt t="82229" x="3371850" y="5605463"/>
          <p14:tracePt t="82236" x="3348038" y="5605463"/>
          <p14:tracePt t="82245" x="3332163" y="5605463"/>
          <p14:tracePt t="82259" x="3324225" y="5605463"/>
          <p14:tracePt t="82274" x="3308350" y="5605463"/>
          <p14:tracePt t="82283" x="3300413" y="5597525"/>
          <p14:tracePt t="82289" x="3292475" y="5589588"/>
          <p14:tracePt t="82297" x="3276600" y="5581650"/>
          <p14:tracePt t="82304" x="3268663" y="5581650"/>
          <p14:tracePt t="82312" x="3260725" y="5573713"/>
          <p14:tracePt t="82319" x="3244850" y="5565775"/>
          <p14:tracePt t="82327" x="3236913" y="5557838"/>
          <p14:tracePt t="82334" x="3228975" y="5557838"/>
          <p14:tracePt t="82342" x="3221038" y="5549900"/>
          <p14:tracePt t="82349" x="3213100" y="5541963"/>
          <p14:tracePt t="82358" x="3205163" y="5541963"/>
          <p14:tracePt t="82365" x="3205163" y="5534025"/>
          <p14:tracePt t="83451" x="3213100" y="5534025"/>
          <p14:tracePt t="83496" x="3221038" y="5534025"/>
          <p14:tracePt t="83593" x="3228975" y="5534025"/>
          <p14:tracePt t="83618" x="3236913" y="5534025"/>
          <p14:tracePt t="83654" x="3244850" y="5534025"/>
          <p14:tracePt t="83676" x="3252788" y="5541963"/>
          <p14:tracePt t="83693" x="3260725" y="5557838"/>
          <p14:tracePt t="83699" x="3268663" y="5565775"/>
          <p14:tracePt t="83707" x="3276600" y="5581650"/>
          <p14:tracePt t="83714" x="3276600" y="5597525"/>
          <p14:tracePt t="83722" x="3292475" y="5613400"/>
          <p14:tracePt t="83730" x="3300413" y="5637213"/>
          <p14:tracePt t="83738" x="3308350" y="5653088"/>
          <p14:tracePt t="83745" x="3316288" y="5670550"/>
          <p14:tracePt t="83751" x="3324225" y="5686425"/>
          <p14:tracePt t="83766" x="3332163" y="5702300"/>
          <p14:tracePt t="83773" x="3340100" y="5702300"/>
          <p14:tracePt t="83886" x="3348038" y="5702300"/>
          <p14:tracePt t="83916" x="3355975" y="5702300"/>
          <p14:tracePt t="83931" x="3363913" y="5702300"/>
          <p14:tracePt t="83939" x="3371850" y="5702300"/>
          <p14:tracePt t="83947" x="3403600" y="5702300"/>
          <p14:tracePt t="83954" x="3427413" y="5702300"/>
          <p14:tracePt t="83964" x="3459163" y="5702300"/>
          <p14:tracePt t="83970" x="3492500" y="5702300"/>
          <p14:tracePt t="83977" x="3508375" y="5702300"/>
          <p14:tracePt t="83985" x="3548063" y="5702300"/>
          <p14:tracePt t="83993" x="3587750" y="5702300"/>
          <p14:tracePt t="84000" x="3651250" y="5702300"/>
          <p14:tracePt t="84007" x="3706813" y="5702300"/>
          <p14:tracePt t="84014" x="3754438" y="5702300"/>
          <p14:tracePt t="84029" x="3810000" y="5702300"/>
          <p14:tracePt t="84030" x="3851275" y="5702300"/>
          <p14:tracePt t="84037" x="3930650" y="5702300"/>
          <p14:tracePt t="84044" x="3978275" y="5702300"/>
          <p14:tracePt t="84052" x="4057650" y="5702300"/>
          <p14:tracePt t="84060" x="4121150" y="5702300"/>
          <p14:tracePt t="84066" x="4192588" y="5702300"/>
          <p14:tracePt t="84078" x="4249738" y="5694363"/>
          <p14:tracePt t="84082" x="4281488" y="5694363"/>
          <p14:tracePt t="84089" x="4329113" y="5686425"/>
          <p14:tracePt t="84097" x="4352925" y="5686425"/>
          <p14:tracePt t="84104" x="4368800" y="5686425"/>
          <p14:tracePt t="84119" x="4376738" y="5686425"/>
          <p14:tracePt t="84126" x="4384675" y="5686425"/>
          <p14:tracePt t="84331" x="4384675" y="5678488"/>
          <p14:tracePt t="84373" x="4384675" y="5670550"/>
          <p14:tracePt t="84396" x="4384675" y="5662613"/>
          <p14:tracePt t="84410" x="4384675" y="5653088"/>
          <p14:tracePt t="84465" x="4384675" y="5645150"/>
          <p14:tracePt t="84502" x="4384675" y="5637213"/>
          <p14:tracePt t="84951" x="4376738" y="5645150"/>
          <p14:tracePt t="84966" x="4376738" y="5653088"/>
          <p14:tracePt t="84974" x="4368800" y="5653088"/>
          <p14:tracePt t="85221" x="4368800" y="5645150"/>
          <p14:tracePt t="85229" x="4360863" y="5645150"/>
          <p14:tracePt t="85245" x="4352925" y="5637213"/>
          <p14:tracePt t="85259" x="4344988" y="5637213"/>
          <p14:tracePt t="85282" x="4337050" y="5629275"/>
          <p14:tracePt t="85401" x="4337050" y="5621338"/>
          <p14:tracePt t="85423" x="4337050" y="5613400"/>
          <p14:tracePt t="85431" x="4329113" y="5613400"/>
          <p14:tracePt t="85455" x="4329113" y="5605463"/>
          <p14:tracePt t="85484" x="4329113" y="5597525"/>
          <p14:tracePt t="85506" x="4329113" y="5589588"/>
          <p14:tracePt t="85537" x="4329113" y="5581650"/>
          <p14:tracePt t="85583" x="4329113" y="5573713"/>
          <p14:tracePt t="85635" x="4329113" y="5565775"/>
          <p14:tracePt t="87380" x="4313238" y="5565775"/>
          <p14:tracePt t="87389" x="4289425" y="5573713"/>
          <p14:tracePt t="87397" x="4241800" y="5589588"/>
          <p14:tracePt t="87405" x="4184650" y="5605463"/>
          <p14:tracePt t="87412" x="4129088" y="5637213"/>
          <p14:tracePt t="87419" x="4073525" y="5678488"/>
          <p14:tracePt t="87426" x="4010025" y="5710238"/>
          <p14:tracePt t="87436" x="3922713" y="5741988"/>
          <p14:tracePt t="87441" x="3833813" y="5781675"/>
          <p14:tracePt t="87449" x="3746500" y="5813425"/>
          <p14:tracePt t="87456" x="3683000" y="5837238"/>
          <p14:tracePt t="87464" x="3619500" y="5845175"/>
          <p14:tracePt t="87472" x="3571875" y="5853113"/>
          <p14:tracePt t="87478" x="3548063" y="5861050"/>
          <p14:tracePt t="87486" x="3524250" y="5868988"/>
          <p14:tracePt t="87493" x="3500438" y="5868988"/>
          <p14:tracePt t="87501" x="3492500" y="5868988"/>
          <p14:tracePt t="87509" x="3476625" y="5868988"/>
          <p14:tracePt t="87516" x="3467100" y="5868988"/>
          <p14:tracePt t="87524" x="3459163" y="5868988"/>
          <p14:tracePt t="87531" x="3443288" y="5876925"/>
          <p14:tracePt t="87547" x="3435350" y="5884863"/>
          <p14:tracePt t="87554" x="3427413" y="5884863"/>
          <p14:tracePt t="87561" x="3419475" y="5884863"/>
          <p14:tracePt t="87569" x="3411538" y="5884863"/>
          <p14:tracePt t="87576" x="3387725" y="5884863"/>
          <p14:tracePt t="87583" x="3363913" y="5884863"/>
          <p14:tracePt t="87590" x="3340100" y="5884863"/>
          <p14:tracePt t="87598" x="3308350" y="5884863"/>
          <p14:tracePt t="87606" x="3276600" y="5884863"/>
          <p14:tracePt t="87613" x="3236913" y="5884863"/>
          <p14:tracePt t="87621" x="3197225" y="5884863"/>
          <p14:tracePt t="87628" x="3165475" y="5884863"/>
          <p14:tracePt t="87636" x="3141663" y="5884863"/>
          <p14:tracePt t="87643" x="3117850" y="5884863"/>
          <p14:tracePt t="87651" x="3100388" y="5884863"/>
          <p14:tracePt t="87658" x="3076575" y="5876925"/>
          <p14:tracePt t="87666" x="3052763" y="5876925"/>
          <p14:tracePt t="87673" x="3021013" y="5868988"/>
          <p14:tracePt t="87681" x="2997200" y="5868988"/>
          <p14:tracePt t="87688" x="2973388" y="5861050"/>
          <p14:tracePt t="87696" x="2957513" y="5861050"/>
          <p14:tracePt t="87704" x="2941638" y="5861050"/>
          <p14:tracePt t="87710" x="2925763" y="5861050"/>
          <p14:tracePt t="87838" x="2925763" y="5853113"/>
          <p14:tracePt t="87846" x="2925763" y="5845175"/>
          <p14:tracePt t="87860" x="2941638" y="5845175"/>
          <p14:tracePt t="87869" x="2965450" y="5845175"/>
          <p14:tracePt t="87875" x="2997200" y="5845175"/>
          <p14:tracePt t="87883" x="3036888" y="5845175"/>
          <p14:tracePt t="87891" x="3076575" y="5845175"/>
          <p14:tracePt t="87898" x="3133725" y="5845175"/>
          <p14:tracePt t="87906" x="3189288" y="5845175"/>
          <p14:tracePt t="87913" x="3260725" y="5845175"/>
          <p14:tracePt t="87921" x="3316288" y="5845175"/>
          <p14:tracePt t="87928" x="3379788" y="5845175"/>
          <p14:tracePt t="87936" x="3451225" y="5845175"/>
          <p14:tracePt t="87943" x="3516313" y="5845175"/>
          <p14:tracePt t="87951" x="3579813" y="5845175"/>
          <p14:tracePt t="87958" x="3627438" y="5845175"/>
          <p14:tracePt t="87966" x="3675063" y="5845175"/>
          <p14:tracePt t="87973" x="3714750" y="5845175"/>
          <p14:tracePt t="87981" x="3754438" y="5845175"/>
          <p14:tracePt t="87989" x="3778250" y="5845175"/>
          <p14:tracePt t="87996" x="3802063" y="5845175"/>
          <p14:tracePt t="88005" x="3817938" y="5837238"/>
          <p14:tracePt t="88011" x="3825875" y="5837238"/>
          <p14:tracePt t="88020" x="3843338" y="5837238"/>
          <p14:tracePt t="88039" x="3851275" y="5837238"/>
          <p14:tracePt t="88078" x="3859213" y="5837238"/>
          <p14:tracePt t="88236" x="3859213" y="5829300"/>
          <p14:tracePt t="88528" x="3867150" y="5829300"/>
          <p14:tracePt t="88536" x="3890963" y="5829300"/>
          <p14:tracePt t="88545" x="3914775" y="5829300"/>
          <p14:tracePt t="88551" x="3946525" y="5829300"/>
          <p14:tracePt t="88560" x="3962400" y="5821363"/>
          <p14:tracePt t="88566" x="3994150" y="5813425"/>
          <p14:tracePt t="88574" x="4033838" y="5805488"/>
          <p14:tracePt t="88581" x="4065588" y="5805488"/>
          <p14:tracePt t="88589" x="4121150" y="5797550"/>
          <p14:tracePt t="88597" x="4160838" y="5789613"/>
          <p14:tracePt t="88604" x="4200525" y="5781675"/>
          <p14:tracePt t="88611" x="4225925" y="5773738"/>
          <p14:tracePt t="88619" x="4257675" y="5765800"/>
          <p14:tracePt t="88629" x="4313238" y="5749925"/>
          <p14:tracePt t="88634" x="4384675" y="5741988"/>
          <p14:tracePt t="88641" x="4408488" y="5726113"/>
          <p14:tracePt t="88649" x="4416425" y="5726113"/>
          <p14:tracePt t="88657" x="4424363" y="5726113"/>
          <p14:tracePt t="88777" x="4424363" y="5718175"/>
          <p14:tracePt t="88792" x="4424363" y="5710238"/>
          <p14:tracePt t="88807" x="4424363" y="5702300"/>
          <p14:tracePt t="88822" x="4424363" y="5686425"/>
          <p14:tracePt t="88836" x="4424363" y="5678488"/>
          <p14:tracePt t="88852" x="4416425" y="5670550"/>
          <p14:tracePt t="88860" x="4416425" y="5662613"/>
          <p14:tracePt t="88867" x="4416425" y="5653088"/>
          <p14:tracePt t="88874" x="4408488" y="5645150"/>
          <p14:tracePt t="88882" x="4400550" y="5637213"/>
          <p14:tracePt t="88890" x="4400550" y="5621338"/>
          <p14:tracePt t="88897" x="4392613" y="5605463"/>
          <p14:tracePt t="88904" x="4384675" y="5605463"/>
          <p14:tracePt t="88912" x="4376738" y="5581650"/>
          <p14:tracePt t="88919" x="4368800" y="5581650"/>
          <p14:tracePt t="88929" x="4368800" y="5573713"/>
          <p14:tracePt t="88942" x="4368800" y="5565775"/>
          <p14:tracePt t="88949" x="4360863" y="5557838"/>
          <p14:tracePt t="89106" x="4360863" y="5565775"/>
          <p14:tracePt t="89114" x="4352925" y="5565775"/>
          <p14:tracePt t="89122" x="4352925" y="5573713"/>
          <p14:tracePt t="89145" x="4352925" y="5581650"/>
          <p14:tracePt t="89152" x="4344988" y="5581650"/>
          <p14:tracePt t="89159" x="4344988" y="5589588"/>
          <p14:tracePt t="89345" x="4344988" y="5597525"/>
          <p14:tracePt t="89362" x="4344988" y="5605463"/>
          <p14:tracePt t="89368" x="4344988" y="5613400"/>
          <p14:tracePt t="89376" x="4344988" y="5621338"/>
          <p14:tracePt t="89385" x="4344988" y="5629275"/>
          <p14:tracePt t="89391" x="4344988" y="5637213"/>
          <p14:tracePt t="89400" x="4344988" y="5653088"/>
          <p14:tracePt t="89406" x="4344988" y="5670550"/>
          <p14:tracePt t="89415" x="4352925" y="5694363"/>
          <p14:tracePt t="89422" x="4368800" y="5710238"/>
          <p14:tracePt t="89429" x="4384675" y="5734050"/>
          <p14:tracePt t="89436" x="4392613" y="5741988"/>
          <p14:tracePt t="89445" x="4416425" y="5757863"/>
          <p14:tracePt t="89452" x="4432300" y="5773738"/>
          <p14:tracePt t="89459" x="4448175" y="5781675"/>
          <p14:tracePt t="89467" x="4464050" y="5789613"/>
          <p14:tracePt t="89474" x="4487863" y="5805488"/>
          <p14:tracePt t="89482" x="4503738" y="5805488"/>
          <p14:tracePt t="89489" x="4511675" y="5805488"/>
          <p14:tracePt t="89497" x="4519613" y="5805488"/>
          <p14:tracePt t="89504" x="4535488" y="5805488"/>
          <p14:tracePt t="89511" x="4543425" y="5805488"/>
          <p14:tracePt t="89535" x="4551363" y="5797550"/>
          <p14:tracePt t="89542" x="4559300" y="5789613"/>
          <p14:tracePt t="89550" x="4559300" y="5773738"/>
          <p14:tracePt t="89556" x="4567238" y="5757863"/>
          <p14:tracePt t="89571" x="4567238" y="5741988"/>
          <p14:tracePt t="89579" x="4567238" y="5734050"/>
          <p14:tracePt t="89586" x="4567238" y="5726113"/>
          <p14:tracePt t="89624" x="4567238" y="5718175"/>
          <p14:tracePt t="89647" x="4567238" y="5710238"/>
          <p14:tracePt t="89662" x="4567238" y="5702300"/>
          <p14:tracePt t="89669" x="4567238" y="5694363"/>
          <p14:tracePt t="89700" x="4567238" y="5686425"/>
          <p14:tracePt t="89849" x="4576763" y="5686425"/>
          <p14:tracePt t="89864" x="4576763" y="5694363"/>
          <p14:tracePt t="89871" x="4584700" y="5702300"/>
          <p14:tracePt t="89879" x="4600575" y="5718175"/>
          <p14:tracePt t="89887" x="4600575" y="5734050"/>
          <p14:tracePt t="89894" x="4608513" y="5757863"/>
          <p14:tracePt t="89903" x="4616450" y="5781675"/>
          <p14:tracePt t="89909" x="4624388" y="5789613"/>
          <p14:tracePt t="89917" x="4624388" y="5797550"/>
          <p14:tracePt t="89924" x="4632325" y="5813425"/>
          <p14:tracePt t="89939" x="4632325" y="5821363"/>
          <p14:tracePt t="89948" x="4640263" y="5821363"/>
          <p14:tracePt t="89962" x="4648200" y="5829300"/>
          <p14:tracePt t="90037" x="4656138" y="5829300"/>
          <p14:tracePt t="90052" x="4664075" y="5829300"/>
          <p14:tracePt t="90066" x="4679950" y="5829300"/>
          <p14:tracePt t="90082" x="4687888" y="5829300"/>
          <p14:tracePt t="90089" x="4703763" y="5829300"/>
          <p14:tracePt t="90097" x="4719638" y="5821363"/>
          <p14:tracePt t="90104" x="4727575" y="5813425"/>
          <p14:tracePt t="90112" x="4735513" y="5813425"/>
          <p14:tracePt t="90119" x="4743450" y="5813425"/>
          <p14:tracePt t="90127" x="4751388" y="5805488"/>
          <p14:tracePt t="90134" x="4759325" y="5797550"/>
          <p14:tracePt t="90142" x="4767263" y="5797550"/>
          <p14:tracePt t="90157" x="4775200" y="5797550"/>
          <p14:tracePt t="90171" x="4783138" y="5789613"/>
          <p14:tracePt t="90186" x="4799013" y="5789613"/>
          <p14:tracePt t="90194" x="4806950" y="5781675"/>
          <p14:tracePt t="90201" x="4822825" y="5773738"/>
          <p14:tracePt t="90209" x="4838700" y="5773738"/>
          <p14:tracePt t="90216" x="4854575" y="5773738"/>
          <p14:tracePt t="90224" x="4870450" y="5773738"/>
          <p14:tracePt t="90234" x="4886325" y="5773738"/>
          <p14:tracePt t="90239" x="4902200" y="5773738"/>
          <p14:tracePt t="90249" x="4918075" y="5773738"/>
          <p14:tracePt t="90254" x="4943475" y="5773738"/>
          <p14:tracePt t="90261" x="4959350" y="5773738"/>
          <p14:tracePt t="90269" x="4983163" y="5773738"/>
          <p14:tracePt t="90277" x="5014913" y="5773738"/>
          <p14:tracePt t="90284" x="5030788" y="5773738"/>
          <p14:tracePt t="90291" x="5054600" y="5773738"/>
          <p14:tracePt t="90300" x="5070475" y="5773738"/>
          <p14:tracePt t="90307" x="5094288" y="5773738"/>
          <p14:tracePt t="90316" x="5118100" y="5773738"/>
          <p14:tracePt t="90321" x="5141913" y="5773738"/>
          <p14:tracePt t="90329" x="5157788" y="5781675"/>
          <p14:tracePt t="90336" x="5165725" y="5781675"/>
          <p14:tracePt t="90344" x="5181600" y="5781675"/>
          <p14:tracePt t="90351" x="5181600" y="5789613"/>
          <p14:tracePt t="90359" x="5189538" y="5797550"/>
          <p14:tracePt t="90374" x="5189538" y="5805488"/>
          <p14:tracePt t="90382" x="5197475" y="5805488"/>
          <p14:tracePt t="90404" x="5197475" y="5813425"/>
          <p14:tracePt t="90411" x="5205413" y="5813425"/>
          <p14:tracePt t="90426" x="5205413" y="5821363"/>
          <p14:tracePt t="90434" x="5205413" y="5829300"/>
          <p14:tracePt t="90441" x="5213350" y="5829300"/>
          <p14:tracePt t="90449" x="5213350" y="5837238"/>
          <p14:tracePt t="90458" x="5213350" y="5845175"/>
          <p14:tracePt t="90466" x="5213350" y="5853113"/>
          <p14:tracePt t="90471" x="5213350" y="5861050"/>
          <p14:tracePt t="90479" x="5213350" y="5868988"/>
          <p14:tracePt t="90486" x="5213350" y="5876925"/>
          <p14:tracePt t="90497" x="5213350" y="5884863"/>
          <p14:tracePt t="90517" x="5213350" y="5892800"/>
          <p14:tracePt t="90539" x="5213350" y="5900738"/>
          <p14:tracePt t="90662" x="5213350" y="5892800"/>
          <p14:tracePt t="90677" x="5213350" y="5884863"/>
          <p14:tracePt t="90688" x="5221288" y="5884863"/>
          <p14:tracePt t="90691" x="5229225" y="5868988"/>
          <p14:tracePt t="90699" x="5253038" y="5868988"/>
          <p14:tracePt t="90705" x="5268913" y="5861050"/>
          <p14:tracePt t="90713" x="5284788" y="5853113"/>
          <p14:tracePt t="90721" x="5300663" y="5845175"/>
          <p14:tracePt t="90727" x="5318125" y="5845175"/>
          <p14:tracePt t="90734" x="5341938" y="5837238"/>
          <p14:tracePt t="90741" x="5365750" y="5829300"/>
          <p14:tracePt t="90749" x="5389563" y="5821363"/>
          <p14:tracePt t="90756" x="5405438" y="5821363"/>
          <p14:tracePt t="90768" x="5429250" y="5813425"/>
          <p14:tracePt t="90771" x="5437188" y="5813425"/>
          <p14:tracePt t="90779" x="5453063" y="5805488"/>
          <p14:tracePt t="90796" x="5461000" y="5789613"/>
          <p14:tracePt t="90802" x="5484813" y="5789613"/>
          <p14:tracePt t="90812" x="5484813" y="5781675"/>
          <p14:tracePt t="90820" x="5492750" y="5773738"/>
          <p14:tracePt t="90826" x="5508625" y="5773738"/>
          <p14:tracePt t="90843" x="5524500" y="5765800"/>
          <p14:tracePt t="90850" x="5524500" y="5757863"/>
          <p14:tracePt t="90861" x="5524500" y="5749925"/>
          <p14:tracePt t="90867" x="5532438" y="5749925"/>
          <p14:tracePt t="90871" x="5532438" y="5741988"/>
          <p14:tracePt t="90877" x="5540375" y="5741988"/>
          <p14:tracePt t="90884" x="5540375" y="5734050"/>
          <p14:tracePt t="90894" x="5548313" y="5726113"/>
          <p14:tracePt t="90903" x="5548313" y="5718175"/>
          <p14:tracePt t="90905" x="5556250" y="5718175"/>
          <p14:tracePt t="90914" x="5556250" y="5710238"/>
          <p14:tracePt t="90929" x="5564188" y="5694363"/>
          <p14:tracePt t="90985" x="5564188" y="5686425"/>
          <p14:tracePt t="90997" x="5564188" y="5678488"/>
          <p14:tracePt t="91011" x="5564188" y="5670550"/>
          <p14:tracePt t="91018" x="5564188" y="5662613"/>
          <p14:tracePt t="93935" x="5572125" y="5662613"/>
          <p14:tracePt t="93945" x="5580063" y="5662613"/>
          <p14:tracePt t="93960" x="5588000" y="5662613"/>
          <p14:tracePt t="93968" x="5595938" y="5662613"/>
          <p14:tracePt t="93974" x="5611813" y="5662613"/>
          <p14:tracePt t="93981" x="5619750" y="5662613"/>
          <p14:tracePt t="93989" x="5635625" y="5662613"/>
          <p14:tracePt t="93997" x="5651500" y="5662613"/>
          <p14:tracePt t="94004" x="5667375" y="5653088"/>
          <p14:tracePt t="94011" x="5684838" y="5645150"/>
          <p14:tracePt t="94019" x="5700713" y="5645150"/>
          <p14:tracePt t="94029" x="5716588" y="5637213"/>
          <p14:tracePt t="94047" x="5756275" y="5629275"/>
          <p14:tracePt t="94049" x="5772150" y="5621338"/>
          <p14:tracePt t="94056" x="5795963" y="5613400"/>
          <p14:tracePt t="94064" x="5811838" y="5613400"/>
          <p14:tracePt t="94072" x="5827713" y="5605463"/>
          <p14:tracePt t="94080" x="5835650" y="5597525"/>
          <p14:tracePt t="94086" x="5851525" y="5597525"/>
          <p14:tracePt t="94095" x="5867400" y="5581650"/>
          <p14:tracePt t="94110" x="5875338" y="5581650"/>
          <p14:tracePt t="94124" x="5883275" y="5573713"/>
          <p14:tracePt t="94176" x="5891213" y="5573713"/>
          <p14:tracePt t="94184" x="5899150" y="5573713"/>
          <p14:tracePt t="94191" x="5899150" y="5565775"/>
          <p14:tracePt t="94199" x="5907088" y="5565775"/>
          <p14:tracePt t="94214" x="5922963" y="5557838"/>
          <p14:tracePt t="94230" x="5930900" y="5557838"/>
          <p14:tracePt t="94245" x="5938838" y="5557838"/>
          <p14:tracePt t="94251" x="5938838" y="5549900"/>
          <p14:tracePt t="94259" x="5946775" y="5549900"/>
          <p14:tracePt t="94266" x="5954713" y="5549900"/>
          <p14:tracePt t="94290" x="5962650" y="5549900"/>
          <p14:tracePt t="94304" x="5970588" y="5541963"/>
          <p14:tracePt t="94328" x="5978525" y="5541963"/>
          <p14:tracePt t="94364" x="5986463" y="5541963"/>
          <p14:tracePt t="94566" x="5994400" y="5541963"/>
          <p14:tracePt t="94581" x="6002338" y="5541963"/>
          <p14:tracePt t="94596" x="6010275" y="5541963"/>
          <p14:tracePt t="94612" x="6026150" y="5541963"/>
          <p14:tracePt t="94627" x="6034088" y="5541963"/>
          <p14:tracePt t="94971" x="6067425" y="5541963"/>
          <p14:tracePt t="94979" x="6099175" y="5541963"/>
          <p14:tracePt t="94986" x="6122988" y="5549900"/>
          <p14:tracePt t="94993" x="6146800" y="5557838"/>
          <p14:tracePt t="95001" x="6186488" y="5557838"/>
          <p14:tracePt t="95008" x="6210300" y="5565775"/>
          <p14:tracePt t="95016" x="6234113" y="5565775"/>
          <p14:tracePt t="95031" x="6265863" y="5565775"/>
          <p14:tracePt t="95046" x="6273800" y="5565775"/>
          <p14:tracePt t="97946" x="6146800" y="5629275"/>
          <p14:tracePt t="97947" x="5970588" y="5710238"/>
          <p14:tracePt t="97948" x="5859463" y="5749925"/>
          <p14:tracePt t="97950" x="5819775" y="5765800"/>
          <p14:tracePt t="97950" x="5772150" y="5789613"/>
          <p14:tracePt t="97964" x="5373688" y="5916613"/>
          <p14:tracePt t="97972" x="5326063" y="5932488"/>
          <p14:tracePt t="97979" x="5268913" y="5964238"/>
          <p14:tracePt t="97988" x="5221288" y="5972175"/>
          <p14:tracePt t="97994" x="5173663" y="5995988"/>
          <p14:tracePt t="98002" x="5126038" y="6021388"/>
          <p14:tracePt t="98009" x="5070475" y="6045200"/>
          <p14:tracePt t="98017" x="5014913" y="6069013"/>
          <p14:tracePt t="98025" x="4926013" y="6108700"/>
          <p14:tracePt t="98038" x="4830763" y="6132513"/>
          <p14:tracePt t="98043" x="4743450" y="6148388"/>
          <p14:tracePt t="98046" x="4648200" y="6164263"/>
          <p14:tracePt t="98054" x="4559300" y="6180138"/>
          <p14:tracePt t="98061" x="4464050" y="6196013"/>
          <p14:tracePt t="98070" x="4400550" y="6203950"/>
          <p14:tracePt t="98078" x="4329113" y="6203950"/>
          <p14:tracePt t="98085" x="4265613" y="6203950"/>
          <p14:tracePt t="98092" x="4184650" y="6203950"/>
          <p14:tracePt t="98099" x="4121150" y="6203950"/>
          <p14:tracePt t="98107" x="4057650" y="6196013"/>
          <p14:tracePt t="98115" x="4002088" y="6172200"/>
          <p14:tracePt t="98122" x="3914775" y="6156325"/>
          <p14:tracePt t="98129" x="3851275" y="6140450"/>
          <p14:tracePt t="98138" x="3754438" y="6116638"/>
          <p14:tracePt t="98144" x="3667125" y="6100763"/>
          <p14:tracePt t="98151" x="3579813" y="6069013"/>
          <p14:tracePt t="98159" x="3524250" y="6053138"/>
          <p14:tracePt t="98167" x="3459163" y="6045200"/>
          <p14:tracePt t="98174" x="3379788" y="6029325"/>
          <p14:tracePt t="98182" x="3332163" y="6013450"/>
          <p14:tracePt t="98190" x="3300413" y="6005513"/>
          <p14:tracePt t="98196" x="3284538" y="5995988"/>
          <p14:tracePt t="98205" x="3260725" y="5988050"/>
          <p14:tracePt t="98212" x="3244850" y="5980113"/>
          <p14:tracePt t="98219" x="3236913" y="5972175"/>
          <p14:tracePt t="98226" x="3221038" y="5964238"/>
          <p14:tracePt t="98234" x="3189288" y="5956300"/>
          <p14:tracePt t="98242" x="3165475" y="5932488"/>
          <p14:tracePt t="98249" x="3125788" y="5916613"/>
          <p14:tracePt t="98258" x="3084513" y="5900738"/>
          <p14:tracePt t="98264" x="3052763" y="5900738"/>
          <p14:tracePt t="98271" x="3028950" y="5892800"/>
          <p14:tracePt t="98279" x="2973388" y="5876925"/>
          <p14:tracePt t="98288" x="2933700" y="5868988"/>
          <p14:tracePt t="98294" x="2870200" y="5861050"/>
          <p14:tracePt t="98302" x="2814638" y="5853113"/>
          <p14:tracePt t="98309" x="2759075" y="5845175"/>
          <p14:tracePt t="98317" x="2693988" y="5837238"/>
          <p14:tracePt t="98324" x="2662238" y="5837238"/>
          <p14:tracePt t="98332" x="2622550" y="5837238"/>
          <p14:tracePt t="98340" x="2582863" y="5829300"/>
          <p14:tracePt t="98347" x="2559050" y="5829300"/>
          <p14:tracePt t="98355" x="2551113" y="5829300"/>
          <p14:tracePt t="98362" x="2535238" y="5829300"/>
          <p14:tracePt t="98371" x="2535238" y="5821363"/>
          <p14:tracePt t="98377" x="2527300" y="5821363"/>
          <p14:tracePt t="98437" x="2527300" y="5813425"/>
          <p14:tracePt t="98444" x="2535238" y="5813425"/>
          <p14:tracePt t="98459" x="2551113" y="5813425"/>
          <p14:tracePt t="98467" x="2559050" y="5805488"/>
          <p14:tracePt t="98474" x="2574925" y="5797550"/>
          <p14:tracePt t="98482" x="2590800" y="5797550"/>
          <p14:tracePt t="98490" x="2622550" y="5797550"/>
          <p14:tracePt t="98496" x="2678113" y="5789613"/>
          <p14:tracePt t="98504" x="2733675" y="5781675"/>
          <p14:tracePt t="98512" x="2814638" y="5773738"/>
          <p14:tracePt t="98520" x="2894013" y="5765800"/>
          <p14:tracePt t="98527" x="2989263" y="5757863"/>
          <p14:tracePt t="98534" x="3068638" y="5749925"/>
          <p14:tracePt t="98544" x="3165475" y="5734050"/>
          <p14:tracePt t="98549" x="3268663" y="5726113"/>
          <p14:tracePt t="98557" x="3363913" y="5726113"/>
          <p14:tracePt t="98565" x="3459163" y="5718175"/>
          <p14:tracePt t="98572" x="3548063" y="5718175"/>
          <p14:tracePt t="98579" x="3619500" y="5710238"/>
          <p14:tracePt t="98587" x="3667125" y="5710238"/>
          <p14:tracePt t="98595" x="3690938" y="5710238"/>
          <p14:tracePt t="98602" x="3698875" y="5710238"/>
          <p14:tracePt t="98641" x="3698875" y="5702300"/>
          <p14:tracePt t="98673" x="3698875" y="5694363"/>
          <p14:tracePt t="98857" x="3690938" y="5694363"/>
          <p14:tracePt t="98879" x="3690938" y="5702300"/>
          <p14:tracePt t="98933" x="3738563" y="5718175"/>
          <p14:tracePt t="98939" x="3778250" y="5718175"/>
          <p14:tracePt t="98947" x="3859213" y="5726113"/>
          <p14:tracePt t="98955" x="3922713" y="5726113"/>
          <p14:tracePt t="98962" x="4010025" y="5726113"/>
          <p14:tracePt t="98970" x="4089400" y="5726113"/>
          <p14:tracePt t="98980" x="4200525" y="5726113"/>
          <p14:tracePt t="98984" x="4313238" y="5726113"/>
          <p14:tracePt t="98999" x="4551363" y="5726113"/>
          <p14:tracePt t="99007" x="4679950" y="5726113"/>
          <p14:tracePt t="99014" x="4791075" y="5726113"/>
          <p14:tracePt t="99022" x="4870450" y="5726113"/>
          <p14:tracePt t="99029" x="4975225" y="5726113"/>
          <p14:tracePt t="99047" x="5141913" y="5726113"/>
          <p14:tracePt t="99051" x="5189538" y="5726113"/>
          <p14:tracePt t="99059" x="5237163" y="5726113"/>
          <p14:tracePt t="99067" x="5260975" y="5726113"/>
          <p14:tracePt t="99076" x="5268913" y="5726113"/>
          <p14:tracePt t="99081" x="5276850" y="5718175"/>
          <p14:tracePt t="99089" x="5284788" y="5718175"/>
          <p14:tracePt t="99104" x="5292725" y="5718175"/>
          <p14:tracePt t="99112" x="5300663" y="5718175"/>
          <p14:tracePt t="99119" x="5310188" y="5718175"/>
          <p14:tracePt t="99128" x="5318125" y="5710238"/>
          <p14:tracePt t="99134" x="5326063" y="5710238"/>
          <p14:tracePt t="99142" x="5357813" y="5702300"/>
          <p14:tracePt t="99149" x="5381625" y="5694363"/>
          <p14:tracePt t="99157" x="5397500" y="5694363"/>
          <p14:tracePt t="99164" x="5413375" y="5694363"/>
          <p14:tracePt t="99172" x="5429250" y="5686425"/>
          <p14:tracePt t="99179" x="5437188" y="5678488"/>
          <p14:tracePt t="99196" x="5453063" y="5678488"/>
          <p14:tracePt t="99202" x="5461000" y="5678488"/>
          <p14:tracePt t="99210" x="5476875" y="5678488"/>
          <p14:tracePt t="99217" x="5484813" y="5678488"/>
          <p14:tracePt t="99226" x="5508625" y="5678488"/>
          <p14:tracePt t="99231" x="5524500" y="5678488"/>
          <p14:tracePt t="99239" x="5548313" y="5678488"/>
          <p14:tracePt t="99247" x="5572125" y="5678488"/>
          <p14:tracePt t="99254" x="5595938" y="5678488"/>
          <p14:tracePt t="99262" x="5619750" y="5678488"/>
          <p14:tracePt t="99269" x="5643563" y="5678488"/>
          <p14:tracePt t="99277" x="5676900" y="5678488"/>
          <p14:tracePt t="99284" x="5700713" y="5678488"/>
          <p14:tracePt t="99293" x="5724525" y="5678488"/>
          <p14:tracePt t="99299" x="5748338" y="5678488"/>
          <p14:tracePt t="99306" x="5772150" y="5678488"/>
          <p14:tracePt t="99314" x="5803900" y="5678488"/>
          <p14:tracePt t="99321" x="5819775" y="5678488"/>
          <p14:tracePt t="99329" x="5835650" y="5670550"/>
          <p14:tracePt t="99337" x="5843588" y="5662613"/>
          <p14:tracePt t="99345" x="5859463" y="5662613"/>
          <p14:tracePt t="99352" x="5875338" y="5662613"/>
          <p14:tracePt t="99367" x="5883275" y="5662613"/>
          <p14:tracePt t="99376" x="5891213" y="5653088"/>
          <p14:tracePt t="99382" x="5899150" y="5653088"/>
          <p14:tracePt t="99444" x="5907088" y="5653088"/>
          <p14:tracePt t="99458" x="5907088" y="5645150"/>
          <p14:tracePt t="99465" x="5915025" y="5645150"/>
          <p14:tracePt t="99473" x="5922963" y="5637213"/>
          <p14:tracePt t="99483" x="5930900" y="5637213"/>
          <p14:tracePt t="99488" x="5954713" y="5629275"/>
          <p14:tracePt t="99497" x="5970588" y="5621338"/>
          <p14:tracePt t="99502" x="5978525" y="5621338"/>
          <p14:tracePt t="99512" x="6002338" y="5613400"/>
          <p14:tracePt t="99518" x="6026150" y="5613400"/>
          <p14:tracePt t="99529" x="6043613" y="5613400"/>
          <p14:tracePt t="99533" x="6043613" y="5605463"/>
          <p14:tracePt t="99546" x="6051550" y="5605463"/>
          <p14:tracePt t="99555" x="6059488" y="5605463"/>
          <p14:tracePt t="99578" x="6059488" y="5597525"/>
          <p14:tracePt t="99585" x="6067425" y="5597525"/>
          <p14:tracePt t="99594" x="6067425" y="5589588"/>
          <p14:tracePt t="99609" x="6075363" y="5589588"/>
          <p14:tracePt t="99647" x="6075363" y="5581650"/>
          <p14:tracePt t="99811" x="6083300" y="5581650"/>
          <p14:tracePt t="99818" x="6099175" y="5581650"/>
          <p14:tracePt t="99828" x="6107113" y="5581650"/>
          <p14:tracePt t="99833" x="6122988" y="5581650"/>
          <p14:tracePt t="99842" x="6138863" y="5581650"/>
          <p14:tracePt t="99849" x="6162675" y="5581650"/>
          <p14:tracePt t="99855" x="6186488" y="5581650"/>
          <p14:tracePt t="99864" x="6202363" y="5581650"/>
          <p14:tracePt t="99870" x="6218238" y="5581650"/>
          <p14:tracePt t="99879" x="6234113" y="5589588"/>
          <p14:tracePt t="99885" x="6242050" y="5589588"/>
          <p14:tracePt t="99894" x="6249988" y="5589588"/>
          <p14:tracePt t="99900" x="6257925" y="5589588"/>
          <p14:tracePt t="99915" x="6265863" y="5589588"/>
          <p14:tracePt t="100060" x="6257925" y="5589588"/>
          <p14:tracePt t="100066" x="6257925" y="5581650"/>
          <p14:tracePt t="100073" x="6242050" y="5581650"/>
          <p14:tracePt t="100081" x="6226175" y="5573713"/>
          <p14:tracePt t="100089" x="6218238" y="5573713"/>
          <p14:tracePt t="100098" x="6202363" y="5573713"/>
          <p14:tracePt t="100103" x="6194425" y="5573713"/>
          <p14:tracePt t="100112" x="6178550" y="5573713"/>
          <p14:tracePt t="100118" x="6170613" y="5573713"/>
          <p14:tracePt t="100133" x="6162675" y="5573713"/>
          <p14:tracePt t="100278" x="6170613" y="5573713"/>
          <p14:tracePt t="100283" x="6194425" y="5573713"/>
          <p14:tracePt t="100293" x="6202363" y="5581650"/>
          <p14:tracePt t="100298" x="6226175" y="5581650"/>
          <p14:tracePt t="100306" x="6234113" y="5581650"/>
          <p14:tracePt t="100316" x="6249988" y="5581650"/>
          <p14:tracePt t="100320" x="6265863" y="5581650"/>
          <p14:tracePt t="100330" x="6281738" y="5581650"/>
          <p14:tracePt t="100404" x="6281738" y="5573713"/>
          <p14:tracePt t="100417" x="6265863" y="5573713"/>
          <p14:tracePt t="100429" x="6249988" y="5573713"/>
          <p14:tracePt t="100432" x="6234113" y="5573713"/>
          <p14:tracePt t="100441" x="6210300" y="5565775"/>
          <p14:tracePt t="100448" x="6186488" y="5565775"/>
          <p14:tracePt t="100456" x="6154738" y="5565775"/>
          <p14:tracePt t="100465" x="6138863" y="5565775"/>
          <p14:tracePt t="100470" x="6122988" y="5565775"/>
          <p14:tracePt t="100480" x="6099175" y="5565775"/>
          <p14:tracePt t="100485" x="6091238" y="5565775"/>
          <p14:tracePt t="100494" x="6075363" y="5565775"/>
          <p14:tracePt t="100501" x="6067425" y="5565775"/>
          <p14:tracePt t="100510" x="6059488" y="5565775"/>
          <p14:tracePt t="100515" x="6043613" y="5565775"/>
          <p14:tracePt t="100537" x="6034088" y="5565775"/>
          <p14:tracePt t="100642" x="6051550" y="5573713"/>
          <p14:tracePt t="100652" x="6067425" y="5573713"/>
          <p14:tracePt t="100658" x="6075363" y="5573713"/>
          <p14:tracePt t="100665" x="6091238" y="5581650"/>
          <p14:tracePt t="100672" x="6107113" y="5581650"/>
          <p14:tracePt t="100679" x="6122988" y="5581650"/>
          <p14:tracePt t="100687" x="6130925" y="5581650"/>
          <p14:tracePt t="100694" x="6146800" y="5581650"/>
          <p14:tracePt t="100702" x="6154738" y="5581650"/>
          <p14:tracePt t="100710" x="6170613" y="5581650"/>
          <p14:tracePt t="100726" x="6178550" y="5581650"/>
          <p14:tracePt t="100861" x="6170613" y="5573713"/>
          <p14:tracePt t="100966" x="6186488" y="5573713"/>
          <p14:tracePt t="100974" x="6194425" y="5573713"/>
          <p14:tracePt t="100982" x="6226175" y="5573713"/>
          <p14:tracePt t="100988" x="6242050" y="5573713"/>
          <p14:tracePt t="100996" x="6249988" y="5573713"/>
          <p14:tracePt t="101003" x="6265863" y="5573713"/>
          <p14:tracePt t="101013" x="6273800" y="5573713"/>
          <p14:tracePt t="101080" x="6265863" y="5573713"/>
          <p14:tracePt t="101087" x="6257925" y="5565775"/>
          <p14:tracePt t="101093" x="6242050" y="5565775"/>
          <p14:tracePt t="101100" x="6226175" y="5565775"/>
          <p14:tracePt t="101110" x="6202363" y="5565775"/>
          <p14:tracePt t="101116" x="6178550" y="5565775"/>
          <p14:tracePt t="101123" x="6162675" y="5565775"/>
          <p14:tracePt t="101131" x="6138863" y="5565775"/>
          <p14:tracePt t="101139" x="6107113" y="5565775"/>
          <p14:tracePt t="101146" x="6091238" y="5565775"/>
          <p14:tracePt t="101153" x="6067425" y="5565775"/>
          <p14:tracePt t="101161" x="6059488" y="5565775"/>
          <p14:tracePt t="101168" x="6051550" y="5565775"/>
          <p14:tracePt t="101236" x="6059488" y="5565775"/>
          <p14:tracePt t="101246" x="6075363" y="5573713"/>
          <p14:tracePt t="101250" x="6099175" y="5581650"/>
          <p14:tracePt t="101260" x="6122988" y="5597525"/>
          <p14:tracePt t="101266" x="6146800" y="5597525"/>
          <p14:tracePt t="101274" x="6178550" y="5597525"/>
          <p14:tracePt t="101281" x="6210300" y="5605463"/>
          <p14:tracePt t="101288" x="6234113" y="5613400"/>
          <p14:tracePt t="101296" x="6257925" y="5613400"/>
          <p14:tracePt t="101302" x="6289675" y="5621338"/>
          <p14:tracePt t="101311" x="6297613" y="5621338"/>
          <p14:tracePt t="101317" x="6305550" y="5621338"/>
          <p14:tracePt t="101325" x="6313488" y="5621338"/>
          <p14:tracePt t="101369" x="6297613" y="5613400"/>
          <p14:tracePt t="101377" x="6289675" y="5613400"/>
          <p14:tracePt t="101385" x="6281738" y="5605463"/>
          <p14:tracePt t="101393" x="6273800" y="5605463"/>
          <p14:tracePt t="101400" x="6257925" y="5605463"/>
          <p14:tracePt t="101408" x="6249988" y="5605463"/>
          <p14:tracePt t="101415" x="6234113" y="5605463"/>
          <p14:tracePt t="101429" x="6226175" y="5605463"/>
          <p14:tracePt t="101437" x="6218238" y="5605463"/>
          <p14:tracePt t="101515" x="6226175" y="5605463"/>
          <p14:tracePt t="101522" x="6234113" y="5613400"/>
          <p14:tracePt t="101530" x="6242050" y="5613400"/>
          <p14:tracePt t="101550" x="6257925" y="5613400"/>
          <p14:tracePt t="101561" x="6265863" y="5621338"/>
          <p14:tracePt t="101579" x="6273800" y="5621338"/>
          <p14:tracePt t="101628" x="6273800" y="5613400"/>
          <p14:tracePt t="101635" x="6257925" y="5613400"/>
          <p14:tracePt t="101645" x="6234113" y="5605463"/>
          <p14:tracePt t="101650" x="6218238" y="5597525"/>
          <p14:tracePt t="101658" x="6202363" y="5597525"/>
          <p14:tracePt t="101670" x="6194425" y="5597525"/>
          <p14:tracePt t="101676" x="6178550" y="5597525"/>
          <p14:tracePt t="101683" x="6162675" y="5597525"/>
          <p14:tracePt t="101741" x="6178550" y="5605463"/>
          <p14:tracePt t="101749" x="6202363" y="5605463"/>
          <p14:tracePt t="101755" x="6242050" y="5605463"/>
          <p14:tracePt t="101762" x="6265863" y="5613400"/>
          <p14:tracePt t="101769" x="6289675" y="5621338"/>
          <p14:tracePt t="101775" x="6305550" y="5621338"/>
          <p14:tracePt t="101782" x="6329363" y="5629275"/>
          <p14:tracePt t="101790" x="6337300" y="5629275"/>
          <p14:tracePt t="101797" x="6345238" y="5629275"/>
          <p14:tracePt t="101805" x="6353175" y="5629275"/>
          <p14:tracePt t="101819" x="6353175" y="5637213"/>
          <p14:tracePt t="101882" x="6345238" y="5629275"/>
          <p14:tracePt t="101895" x="6329363" y="5629275"/>
          <p14:tracePt t="101902" x="6321425" y="5629275"/>
          <p14:tracePt t="101910" x="6313488" y="5629275"/>
          <p14:tracePt t="101920" x="6305550" y="5629275"/>
          <p14:tracePt t="101932" x="6297613" y="5629275"/>
          <p14:tracePt t="102403" x="6265863" y="5605463"/>
          <p14:tracePt t="102411" x="6218238" y="5589588"/>
          <p14:tracePt t="102421" x="6194425" y="5581650"/>
          <p14:tracePt t="102427" x="6170613" y="5581650"/>
          <p14:tracePt t="102434" x="6162675" y="5581650"/>
          <p14:tracePt t="102441" x="6146800" y="5573713"/>
          <p14:tracePt t="102449" x="6138863" y="5573713"/>
          <p14:tracePt t="102457" x="6130925" y="5573713"/>
          <p14:tracePt t="102464" x="6122988" y="5573713"/>
          <p14:tracePt t="102569" x="6130925" y="5573713"/>
          <p14:tracePt t="102577" x="6138863" y="5573713"/>
          <p14:tracePt t="102584" x="6154738" y="5581650"/>
          <p14:tracePt t="102592" x="6178550" y="5581650"/>
          <p14:tracePt t="102599" x="6202363" y="5581650"/>
          <p14:tracePt t="102607" x="6218238" y="5581650"/>
          <p14:tracePt t="102614" x="6234113" y="5589588"/>
          <p14:tracePt t="102622" x="6249988" y="5589588"/>
          <p14:tracePt t="102629" x="6265863" y="5589588"/>
          <p14:tracePt t="102638" x="6273800" y="5589588"/>
          <p14:tracePt t="102644" x="6289675" y="5589588"/>
          <p14:tracePt t="102652" x="6289675" y="5597525"/>
          <p14:tracePt t="103095" x="0" y="0"/>
        </p14:tracePtLst>
        <p14:tracePtLst>
          <p14:tracePt t="109703" x="3970338" y="3421063"/>
          <p14:tracePt t="109821" x="3978275" y="3421063"/>
          <p14:tracePt t="109844" x="3986213" y="3421063"/>
          <p14:tracePt t="109859" x="3994150" y="3421063"/>
          <p14:tracePt t="109867" x="4002088" y="3421063"/>
          <p14:tracePt t="109874" x="4010025" y="3421063"/>
          <p14:tracePt t="109882" x="4041775" y="3421063"/>
          <p14:tracePt t="109890" x="4057650" y="3421063"/>
          <p14:tracePt t="109897" x="4081463" y="3421063"/>
          <p14:tracePt t="109904" x="4105275" y="3429000"/>
          <p14:tracePt t="109912" x="4129088" y="3436938"/>
          <p14:tracePt t="109920" x="4160838" y="3444875"/>
          <p14:tracePt t="109927" x="4192588" y="3444875"/>
          <p14:tracePt t="109935" x="4241800" y="3444875"/>
          <p14:tracePt t="109941" x="4289425" y="3460750"/>
          <p14:tracePt t="109950" x="4337050" y="3460750"/>
          <p14:tracePt t="109957" x="4384675" y="3468688"/>
          <p14:tracePt t="109965" x="4424363" y="3468688"/>
          <p14:tracePt t="109972" x="4479925" y="3468688"/>
          <p14:tracePt t="109979" x="4527550" y="3468688"/>
          <p14:tracePt t="109988" x="4567238" y="3468688"/>
          <p14:tracePt t="109996" x="4616450" y="3468688"/>
          <p14:tracePt t="110002" x="4648200" y="3468688"/>
          <p14:tracePt t="110010" x="4672013" y="3468688"/>
          <p14:tracePt t="110016" x="4711700" y="3468688"/>
          <p14:tracePt t="110024" x="4743450" y="3460750"/>
          <p14:tracePt t="110041" x="4799013" y="3444875"/>
          <p14:tracePt t="110055" x="4814888" y="3436938"/>
          <p14:tracePt t="110070" x="4822825" y="3436938"/>
          <p14:tracePt t="110084" x="4830763" y="3429000"/>
          <p14:tracePt t="110108" x="4846638" y="3429000"/>
          <p14:tracePt t="110122" x="4854575" y="3429000"/>
          <p14:tracePt t="110129" x="4870450" y="3421063"/>
          <p14:tracePt t="110144" x="4878388" y="3413125"/>
          <p14:tracePt t="110159" x="4886325" y="3413125"/>
          <p14:tracePt t="110227" x="4886325" y="3405188"/>
          <p14:tracePt t="110234" x="4878388" y="3405188"/>
          <p14:tracePt t="110241" x="4862513" y="3405188"/>
          <p14:tracePt t="110249" x="4846638" y="3397250"/>
          <p14:tracePt t="110257" x="4830763" y="3397250"/>
          <p14:tracePt t="110264" x="4822825" y="3389313"/>
          <p14:tracePt t="110272" x="4806950" y="3389313"/>
          <p14:tracePt t="110279" x="4791075" y="3389313"/>
          <p14:tracePt t="110288" x="4767263" y="3389313"/>
          <p14:tracePt t="110294" x="4759325" y="3389313"/>
          <p14:tracePt t="110302" x="4727575" y="3389313"/>
          <p14:tracePt t="110309" x="4711700" y="3389313"/>
          <p14:tracePt t="110317" x="4695825" y="3389313"/>
          <p14:tracePt t="110324" x="4672013" y="3389313"/>
          <p14:tracePt t="110332" x="4640263" y="3389313"/>
          <p14:tracePt t="110341" x="4592638" y="3389313"/>
          <p14:tracePt t="110347" x="4559300" y="3389313"/>
          <p14:tracePt t="110355" x="4519613" y="3389313"/>
          <p14:tracePt t="110361" x="4479925" y="3389313"/>
          <p14:tracePt t="110370" x="4440238" y="3389313"/>
          <p14:tracePt t="110377" x="4416425" y="3397250"/>
          <p14:tracePt t="110384" x="4368800" y="3397250"/>
          <p14:tracePt t="110392" x="4337050" y="3405188"/>
          <p14:tracePt t="110399" x="4289425" y="3413125"/>
          <p14:tracePt t="110407" x="4257675" y="3413125"/>
          <p14:tracePt t="110414" x="4217988" y="3421063"/>
          <p14:tracePt t="110422" x="4184650" y="3421063"/>
          <p14:tracePt t="110429" x="4160838" y="3421063"/>
          <p14:tracePt t="110438" x="4137025" y="3421063"/>
          <p14:tracePt t="110444" x="4105275" y="3421063"/>
          <p14:tracePt t="110452" x="4081463" y="3421063"/>
          <p14:tracePt t="110459" x="4049713" y="3429000"/>
          <p14:tracePt t="110467" x="4033838" y="3429000"/>
          <p14:tracePt t="110474" x="4010025" y="3429000"/>
          <p14:tracePt t="110481" x="4002088" y="3429000"/>
          <p14:tracePt t="110489" x="3994150" y="3429000"/>
          <p14:tracePt t="110497" x="3986213" y="3429000"/>
          <p14:tracePt t="110504" x="3978275" y="3429000"/>
          <p14:tracePt t="110512" x="3970338" y="3429000"/>
          <p14:tracePt t="110520" x="3954463" y="3429000"/>
          <p14:tracePt t="110526" x="3946525" y="3429000"/>
          <p14:tracePt t="110534" x="3938588" y="3429000"/>
          <p14:tracePt t="110541" x="3922713" y="3429000"/>
          <p14:tracePt t="110549" x="3906838" y="3429000"/>
          <p14:tracePt t="110557" x="3883025" y="3429000"/>
          <p14:tracePt t="110564" x="3867150" y="3429000"/>
          <p14:tracePt t="110573" x="3851275" y="3429000"/>
          <p14:tracePt t="110579" x="3833813" y="3429000"/>
          <p14:tracePt t="110588" x="3825875" y="3429000"/>
          <p14:tracePt t="110594" x="3810000" y="3429000"/>
          <p14:tracePt t="110606" x="3786188" y="3421063"/>
          <p14:tracePt t="110618" x="3778250" y="3421063"/>
          <p14:tracePt t="110625" x="3770313" y="3421063"/>
          <p14:tracePt t="110709" x="3778250" y="3421063"/>
          <p14:tracePt t="110716" x="3786188" y="3421063"/>
          <p14:tracePt t="110724" x="3794125" y="3421063"/>
          <p14:tracePt t="110740" x="3802063" y="3421063"/>
          <p14:tracePt t="110745" x="3817938" y="3421063"/>
          <p14:tracePt t="110754" x="3825875" y="3421063"/>
          <p14:tracePt t="110763" x="3843338" y="3421063"/>
          <p14:tracePt t="110768" x="3867150" y="3421063"/>
          <p14:tracePt t="110777" x="3906838" y="3421063"/>
          <p14:tracePt t="110783" x="3938588" y="3421063"/>
          <p14:tracePt t="110794" x="4002088" y="3421063"/>
          <p14:tracePt t="110798" x="4057650" y="3421063"/>
          <p14:tracePt t="110807" x="4097338" y="3421063"/>
          <p14:tracePt t="110813" x="4176713" y="3421063"/>
          <p14:tracePt t="110824" x="4241800" y="3421063"/>
          <p14:tracePt t="110828" x="4313238" y="3421063"/>
          <p14:tracePt t="110837" x="4368800" y="3421063"/>
          <p14:tracePt t="110843" x="4432300" y="3421063"/>
          <p14:tracePt t="110850" x="4456113" y="3421063"/>
          <p14:tracePt t="110859" x="4471988" y="3421063"/>
          <p14:tracePt t="110866" x="4479925" y="3421063"/>
          <p14:tracePt t="110874" x="4487863" y="3421063"/>
          <p14:tracePt t="110889" x="4495800" y="3421063"/>
          <p14:tracePt t="110926" x="4503738" y="3421063"/>
          <p14:tracePt t="110933" x="4511675" y="3421063"/>
          <p14:tracePt t="110943" x="4519613" y="3421063"/>
          <p14:tracePt t="110955" x="4527550" y="3421063"/>
          <p14:tracePt t="110972" x="4535488" y="3421063"/>
          <p14:tracePt t="110978" x="4543425" y="3413125"/>
          <p14:tracePt t="110986" x="4551363" y="3413125"/>
          <p14:tracePt t="111001" x="4567238" y="3413125"/>
          <p14:tracePt t="111009" x="4584700" y="3413125"/>
          <p14:tracePt t="111016" x="4600575" y="3413125"/>
          <p14:tracePt t="111025" x="4616450" y="3413125"/>
          <p14:tracePt t="111045" x="4648200" y="3405188"/>
          <p14:tracePt t="111055" x="4656138" y="3405188"/>
          <p14:tracePt t="111060" x="4656138" y="3397250"/>
          <p14:tracePt t="111319" x="4648200" y="3397250"/>
          <p14:tracePt t="111658" x="4640263" y="3397250"/>
          <p14:tracePt t="111667" x="4616450" y="3397250"/>
          <p14:tracePt t="111674" x="4584700" y="3397250"/>
          <p14:tracePt t="111683" x="4559300" y="3397250"/>
          <p14:tracePt t="111689" x="4511675" y="3397250"/>
          <p14:tracePt t="111697" x="4456113" y="3405188"/>
          <p14:tracePt t="111704" x="4416425" y="3413125"/>
          <p14:tracePt t="111711" x="4368800" y="3413125"/>
          <p14:tracePt t="111720" x="4337050" y="3413125"/>
          <p14:tracePt t="111729" x="4321175" y="3421063"/>
          <p14:tracePt t="111735" x="4305300" y="3421063"/>
          <p14:tracePt t="111742" x="4289425" y="3429000"/>
          <p14:tracePt t="111751" x="4273550" y="3429000"/>
          <p14:tracePt t="111772" x="4265613" y="3429000"/>
          <p14:tracePt t="111802" x="4257675" y="3429000"/>
          <p14:tracePt t="111809" x="4249738" y="3429000"/>
          <p14:tracePt t="111817" x="4241800" y="3429000"/>
          <p14:tracePt t="111824" x="4225925" y="3429000"/>
          <p14:tracePt t="111832" x="4200525" y="3429000"/>
          <p14:tracePt t="111839" x="4184650" y="3429000"/>
          <p14:tracePt t="111846" x="4168775" y="3429000"/>
          <p14:tracePt t="111854" x="4152900" y="3429000"/>
          <p14:tracePt t="111861" x="4137025" y="3436938"/>
          <p14:tracePt t="111869" x="4121150" y="3436938"/>
          <p14:tracePt t="111876" x="4105275" y="3436938"/>
          <p14:tracePt t="111885" x="4097338" y="3436938"/>
          <p14:tracePt t="111892" x="4089400" y="3436938"/>
          <p14:tracePt t="111901" x="4073525" y="3436938"/>
          <p14:tracePt t="111906" x="4049713" y="3436938"/>
          <p14:tracePt t="111914" x="4033838" y="3436938"/>
          <p14:tracePt t="111922" x="4010025" y="3436938"/>
          <p14:tracePt t="111929" x="3986213" y="3436938"/>
          <p14:tracePt t="111936" x="3962400" y="3436938"/>
          <p14:tracePt t="111944" x="3930650" y="3436938"/>
          <p14:tracePt t="111953" x="3898900" y="3436938"/>
          <p14:tracePt t="111959" x="3875088" y="3436938"/>
          <p14:tracePt t="111967" x="3843338" y="3436938"/>
          <p14:tracePt t="111974" x="3817938" y="3436938"/>
          <p14:tracePt t="111983" x="3802063" y="3436938"/>
          <p14:tracePt t="111989" x="3794125" y="3436938"/>
          <p14:tracePt t="111997" x="3778250" y="3436938"/>
          <p14:tracePt t="112161" x="3778250" y="3429000"/>
          <p14:tracePt t="112168" x="3786188" y="3429000"/>
          <p14:tracePt t="112176" x="3794125" y="3429000"/>
          <p14:tracePt t="112185" x="3810000" y="3421063"/>
          <p14:tracePt t="112191" x="3825875" y="3421063"/>
          <p14:tracePt t="112201" x="3843338" y="3421063"/>
          <p14:tracePt t="112206" x="3867150" y="3421063"/>
          <p14:tracePt t="112215" x="3890963" y="3421063"/>
          <p14:tracePt t="112222" x="3906838" y="3421063"/>
          <p14:tracePt t="112229" x="3914775" y="3421063"/>
          <p14:tracePt t="112236" x="3930650" y="3421063"/>
          <p14:tracePt t="112244" x="3938588" y="3421063"/>
          <p14:tracePt t="112259" x="3938588" y="3413125"/>
          <p14:tracePt t="112566" x="3898900" y="3421063"/>
          <p14:tracePt t="112574" x="3802063" y="3460750"/>
          <p14:tracePt t="112582" x="3714750" y="3500438"/>
          <p14:tracePt t="112589" x="3587750" y="3540125"/>
          <p14:tracePt t="112597" x="3459163" y="3563938"/>
          <p14:tracePt t="112604" x="3324225" y="3579813"/>
          <p14:tracePt t="112611" x="3165475" y="3587750"/>
          <p14:tracePt t="112621" x="3005138" y="3595688"/>
          <p14:tracePt t="112626" x="2854325" y="3595688"/>
          <p14:tracePt t="112634" x="2701925" y="3595688"/>
          <p14:tracePt t="112641" x="2519363" y="3595688"/>
          <p14:tracePt t="112649" x="2374900" y="3571875"/>
          <p14:tracePt t="112656" x="2255838" y="3556000"/>
          <p14:tracePt t="112664" x="2152650" y="3540125"/>
          <p14:tracePt t="112671" x="2049463" y="3516313"/>
          <p14:tracePt t="112679" x="1992313" y="3500438"/>
          <p14:tracePt t="112686" x="1952625" y="3484563"/>
          <p14:tracePt t="112695" x="1928813" y="3484563"/>
          <p14:tracePt t="112702" x="1905000" y="3484563"/>
          <p14:tracePt t="112799" x="1905000" y="3476625"/>
          <p14:tracePt t="112807" x="1897063" y="3476625"/>
          <p14:tracePt t="112829" x="1889125" y="3476625"/>
          <p14:tracePt t="112836" x="1889125" y="3468688"/>
          <p14:tracePt t="112845" x="1889125" y="3460750"/>
          <p14:tracePt t="112852" x="1881188" y="3460750"/>
          <p14:tracePt t="112859" x="1881188" y="3452813"/>
          <p14:tracePt t="112874" x="1873250" y="3452813"/>
          <p14:tracePt t="112884" x="1873250" y="3444875"/>
          <p14:tracePt t="112904" x="1865313" y="3436938"/>
          <p14:tracePt t="112911" x="1865313" y="3429000"/>
          <p14:tracePt t="112926" x="1865313" y="3421063"/>
          <p14:tracePt t="113016" x="1865313" y="3413125"/>
          <p14:tracePt t="113037" x="1873250" y="3405188"/>
          <p14:tracePt t="113041" x="1889125" y="3405188"/>
          <p14:tracePt t="113047" x="1928813" y="3405188"/>
          <p14:tracePt t="113054" x="1992313" y="3405188"/>
          <p14:tracePt t="113062" x="2081213" y="3405188"/>
          <p14:tracePt t="113072" x="2152650" y="3405188"/>
          <p14:tracePt t="113076" x="2271713" y="3405188"/>
          <p14:tracePt t="113085" x="2374900" y="3405188"/>
          <p14:tracePt t="113091" x="2503488" y="3405188"/>
          <p14:tracePt t="113100" x="2590800" y="3405188"/>
          <p14:tracePt t="113107" x="2717800" y="3405188"/>
          <p14:tracePt t="113115" x="2854325" y="3405188"/>
          <p14:tracePt t="113121" x="2965450" y="3405188"/>
          <p14:tracePt t="113129" x="3084513" y="3405188"/>
          <p14:tracePt t="113137" x="3189288" y="3405188"/>
          <p14:tracePt t="113146" x="3284538" y="3405188"/>
          <p14:tracePt t="113152" x="3348038" y="3405188"/>
          <p14:tracePt t="113159" x="3419475" y="3405188"/>
          <p14:tracePt t="113167" x="3484563" y="3405188"/>
          <p14:tracePt t="113174" x="3532188" y="3405188"/>
          <p14:tracePt t="113184" x="3571875" y="3405188"/>
          <p14:tracePt t="113189" x="3619500" y="3405188"/>
          <p14:tracePt t="113197" x="3651250" y="3405188"/>
          <p14:tracePt t="113204" x="3667125" y="3405188"/>
          <p14:tracePt t="113212" x="3683000" y="3405188"/>
          <p14:tracePt t="113219" x="3714750" y="3405188"/>
          <p14:tracePt t="113227" x="3730625" y="3405188"/>
          <p14:tracePt t="113234" x="3754438" y="3405188"/>
          <p14:tracePt t="113242" x="3778250" y="3405188"/>
          <p14:tracePt t="113250" x="3802063" y="3405188"/>
          <p14:tracePt t="113258" x="3817938" y="3405188"/>
          <p14:tracePt t="113265" x="3825875" y="3405188"/>
          <p14:tracePt t="113272" x="3851275" y="3405188"/>
          <p14:tracePt t="113279" x="3859213" y="3405188"/>
          <p14:tracePt t="113286" x="3883025" y="3405188"/>
          <p14:tracePt t="113294" x="3890963" y="3405188"/>
          <p14:tracePt t="113302" x="3922713" y="3405188"/>
          <p14:tracePt t="113309" x="3938588" y="3405188"/>
          <p14:tracePt t="113317" x="3978275" y="3405188"/>
          <p14:tracePt t="113324" x="4033838" y="3405188"/>
          <p14:tracePt t="113333" x="4089400" y="3405188"/>
          <p14:tracePt t="113339" x="4137025" y="3405188"/>
          <p14:tracePt t="113347" x="4210050" y="3405188"/>
          <p14:tracePt t="113354" x="4249738" y="3405188"/>
          <p14:tracePt t="113362" x="4281488" y="3405188"/>
          <p14:tracePt t="113369" x="4297363" y="3405188"/>
          <p14:tracePt t="113377" x="4313238" y="3405188"/>
          <p14:tracePt t="113385" x="4329113" y="3405188"/>
          <p14:tracePt t="113392" x="4337050" y="3405188"/>
          <p14:tracePt t="113400" x="4344988" y="3405188"/>
          <p14:tracePt t="113480" x="4352925" y="3405188"/>
          <p14:tracePt t="113485" x="4360863" y="3405188"/>
          <p14:tracePt t="113490" x="4368800" y="3405188"/>
          <p14:tracePt t="113498" x="4376738" y="3405188"/>
          <p14:tracePt t="113505" x="4392613" y="3405188"/>
          <p14:tracePt t="113513" x="4424363" y="3413125"/>
          <p14:tracePt t="113522" x="4456113" y="3413125"/>
          <p14:tracePt t="113528" x="4495800" y="3421063"/>
          <p14:tracePt t="113536" x="4543425" y="3421063"/>
          <p14:tracePt t="113542" x="4592638" y="3421063"/>
          <p14:tracePt t="113552" x="4632325" y="3421063"/>
          <p14:tracePt t="113558" x="4679950" y="3429000"/>
          <p14:tracePt t="113566" x="4719638" y="3429000"/>
          <p14:tracePt t="113572" x="4751388" y="3429000"/>
          <p14:tracePt t="113581" x="4767263" y="3429000"/>
          <p14:tracePt t="113589" x="4783138" y="3429000"/>
          <p14:tracePt t="113605" x="4791075" y="3429000"/>
          <p14:tracePt t="113636" x="4799013" y="3429000"/>
          <p14:tracePt t="113917" x="0" y="0"/>
        </p14:tracePtLst>
      </p14:laserTraceLst>
    </p:ext>
    <p:ext uri="{E180D4A7-C9FB-4DFB-919C-405C955672EB}">
      <p14:showEvtLst xmlns:p14="http://schemas.microsoft.com/office/powerpoint/2010/main">
        <p14:playEvt time="21" objId="2"/>
        <p14:stopEvt time="11390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6B7FCD8-41DC-4C11-9D72-1CE1056B1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C0EEAA5C-B853-4E17-8CAB-033F1AE72337}"/>
                  </a:ext>
                </a:extLst>
              </p14:cNvPr>
              <p14:cNvContentPartPr/>
              <p14:nvPr/>
            </p14:nvContentPartPr>
            <p14:xfrm>
              <a:off x="6055520" y="1012340"/>
              <a:ext cx="709560" cy="39960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C0EEAA5C-B853-4E17-8CAB-033F1AE723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37520" y="994324"/>
                <a:ext cx="745200" cy="435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F1E2409B-9B47-477A-A8E4-776D1F4CBD4C}"/>
                  </a:ext>
                </a:extLst>
              </p14:cNvPr>
              <p14:cNvContentPartPr/>
              <p14:nvPr/>
            </p14:nvContentPartPr>
            <p14:xfrm>
              <a:off x="6876320" y="980660"/>
              <a:ext cx="516960" cy="49428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F1E2409B-9B47-477A-A8E4-776D1F4CBD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8307" y="962660"/>
                <a:ext cx="552625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7F048A73-ED2C-4540-AFA2-083ED54C0A7E}"/>
                  </a:ext>
                </a:extLst>
              </p14:cNvPr>
              <p14:cNvContentPartPr/>
              <p14:nvPr/>
            </p14:nvContentPartPr>
            <p14:xfrm>
              <a:off x="7503800" y="1187660"/>
              <a:ext cx="11160" cy="24480"/>
            </p14:xfrm>
          </p:contentPart>
        </mc:Choice>
        <mc:Fallback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7F048A73-ED2C-4540-AFA2-083ED54C0A7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85800" y="1169660"/>
                <a:ext cx="4680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30DEC9AD-90AB-444B-8B58-3C9F54E0B6BD}"/>
                  </a:ext>
                </a:extLst>
              </p14:cNvPr>
              <p14:cNvContentPartPr/>
              <p14:nvPr/>
            </p14:nvContentPartPr>
            <p14:xfrm>
              <a:off x="7610360" y="964460"/>
              <a:ext cx="262440" cy="40068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30DEC9AD-90AB-444B-8B58-3C9F54E0B6B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2360" y="946460"/>
                <a:ext cx="29808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85A96B13-19F2-4C9F-B4A0-C9BB094F3AFC}"/>
                  </a:ext>
                </a:extLst>
              </p14:cNvPr>
              <p14:cNvContentPartPr/>
              <p14:nvPr/>
            </p14:nvContentPartPr>
            <p14:xfrm>
              <a:off x="8075840" y="1204940"/>
              <a:ext cx="89280" cy="1152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85A96B13-19F2-4C9F-B4A0-C9BB094F3AF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57840" y="1186940"/>
                <a:ext cx="1249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1C0D05AA-B017-4F9D-83A7-94B3554D5B84}"/>
                  </a:ext>
                </a:extLst>
              </p14:cNvPr>
              <p14:cNvContentPartPr/>
              <p14:nvPr/>
            </p14:nvContentPartPr>
            <p14:xfrm>
              <a:off x="8045600" y="1291700"/>
              <a:ext cx="118440" cy="900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1C0D05AA-B017-4F9D-83A7-94B3554D5B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27600" y="1273700"/>
                <a:ext cx="1540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EC5653E9-6104-4A25-BE3D-04373651C11F}"/>
                  </a:ext>
                </a:extLst>
              </p14:cNvPr>
              <p14:cNvContentPartPr/>
              <p14:nvPr/>
            </p14:nvContentPartPr>
            <p14:xfrm>
              <a:off x="8309120" y="990020"/>
              <a:ext cx="388440" cy="38268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EC5653E9-6104-4A25-BE3D-04373651C11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91120" y="972037"/>
                <a:ext cx="424080" cy="418287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s489">
            <a:hlinkClick r:id="" action="ppaction://media"/>
            <a:extLst>
              <a:ext uri="{FF2B5EF4-FFF2-40B4-BE49-F238E27FC236}">
                <a16:creationId xmlns:a16="http://schemas.microsoft.com/office/drawing/2014/main" id="{25AEBDE4-8BCF-4ABE-B349-7302BDC5A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540" y="458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42"/>
    </mc:Choice>
    <mc:Fallback>
      <p:transition spd="slow" advTm="14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8" x="4448175" y="1443038"/>
          <p14:tracePt t="1681" x="4456113" y="1443038"/>
          <p14:tracePt t="1696" x="4464050" y="1443038"/>
          <p14:tracePt t="1706" x="4471988" y="1443038"/>
          <p14:tracePt t="1713" x="4479925" y="1450975"/>
          <p14:tracePt t="1720" x="4503738" y="1450975"/>
          <p14:tracePt t="1727" x="4519613" y="1458913"/>
          <p14:tracePt t="1735" x="4535488" y="1474788"/>
          <p14:tracePt t="1743" x="4559300" y="1474788"/>
          <p14:tracePt t="1750" x="4576763" y="1482725"/>
          <p14:tracePt t="1757" x="4592638" y="1482725"/>
          <p14:tracePt t="1765" x="4616450" y="1482725"/>
          <p14:tracePt t="1773" x="4640263" y="1482725"/>
          <p14:tracePt t="1780" x="4664075" y="1482725"/>
          <p14:tracePt t="1787" x="4695825" y="1482725"/>
          <p14:tracePt t="1796" x="4735513" y="1482725"/>
          <p14:tracePt t="1802" x="4767263" y="1482725"/>
          <p14:tracePt t="1811" x="4791075" y="1482725"/>
          <p14:tracePt t="1817" x="4814888" y="1482725"/>
          <p14:tracePt t="1826" x="4838700" y="1482725"/>
          <p14:tracePt t="1832" x="4862513" y="1482725"/>
          <p14:tracePt t="1840" x="4878388" y="1482725"/>
          <p14:tracePt t="1847" x="4902200" y="1482725"/>
          <p14:tracePt t="1855" x="4926013" y="1482725"/>
          <p14:tracePt t="1863" x="4943475" y="1482725"/>
          <p14:tracePt t="1870" x="4959350" y="1482725"/>
          <p14:tracePt t="1878" x="4967288" y="1482725"/>
          <p14:tracePt t="1885" x="4983163" y="1482725"/>
          <p14:tracePt t="1894" x="4999038" y="1482725"/>
          <p14:tracePt t="1912" x="5038725" y="1482725"/>
          <p14:tracePt t="1915" x="5062538" y="1482725"/>
          <p14:tracePt t="1923" x="5078413" y="1482725"/>
          <p14:tracePt t="1930" x="5094288" y="1482725"/>
          <p14:tracePt t="1938" x="5118100" y="1482725"/>
          <p14:tracePt t="1945" x="5133975" y="1482725"/>
          <p14:tracePt t="1952" x="5149850" y="1482725"/>
          <p14:tracePt t="1960" x="5165725" y="1482725"/>
          <p14:tracePt t="1967" x="5181600" y="1482725"/>
          <p14:tracePt t="1975" x="5189538" y="1482725"/>
          <p14:tracePt t="1982" x="5197475" y="1482725"/>
          <p14:tracePt t="1990" x="5205413" y="1482725"/>
          <p14:tracePt t="2004" x="5221288" y="1482725"/>
          <p14:tracePt t="2013" x="5229225" y="1482725"/>
          <p14:tracePt t="2027" x="5237163" y="1482725"/>
          <p14:tracePt t="2035" x="5245100" y="1482725"/>
          <p14:tracePt t="2050" x="5253038" y="1482725"/>
          <p14:tracePt t="2087" x="5260975" y="1482725"/>
          <p14:tracePt t="2103" x="5276850" y="1482725"/>
          <p14:tracePt t="2110" x="5292725" y="1482725"/>
          <p14:tracePt t="2117" x="5300663" y="1482725"/>
          <p14:tracePt t="2125" x="5318125" y="1490663"/>
          <p14:tracePt t="2132" x="5334000" y="1490663"/>
          <p14:tracePt t="2140" x="5341938" y="1490663"/>
          <p14:tracePt t="2147" x="5357813" y="1490663"/>
          <p14:tracePt t="2155" x="5365750" y="1490663"/>
          <p14:tracePt t="2163" x="5373688" y="1490663"/>
          <p14:tracePt t="2208" x="5381625" y="1490663"/>
          <p14:tracePt t="2582" x="5365750" y="1490663"/>
          <p14:tracePt t="2590" x="5349875" y="1490663"/>
          <p14:tracePt t="2597" x="5334000" y="1490663"/>
          <p14:tracePt t="2605" x="5310188" y="1490663"/>
          <p14:tracePt t="2612" x="5284788" y="1490663"/>
          <p14:tracePt t="2620" x="5268913" y="1490663"/>
          <p14:tracePt t="2627" x="5253038" y="1498600"/>
          <p14:tracePt t="2635" x="5237163" y="1498600"/>
          <p14:tracePt t="2643" x="5213350" y="1498600"/>
          <p14:tracePt t="2650" x="5205413" y="1498600"/>
          <p14:tracePt t="2657" x="5189538" y="1498600"/>
          <p14:tracePt t="2665" x="5173663" y="1498600"/>
          <p14:tracePt t="2673" x="5157788" y="1498600"/>
          <p14:tracePt t="2680" x="5149850" y="1498600"/>
          <p14:tracePt t="2687" x="5126038" y="1498600"/>
          <p14:tracePt t="2695" x="5110163" y="1498600"/>
          <p14:tracePt t="2703" x="5086350" y="1498600"/>
          <p14:tracePt t="2710" x="5070475" y="1498600"/>
          <p14:tracePt t="2718" x="5046663" y="1490663"/>
          <p14:tracePt t="2727" x="5038725" y="1490663"/>
          <p14:tracePt t="2733" x="5030788" y="1490663"/>
          <p14:tracePt t="2741" x="5006975" y="1482725"/>
          <p14:tracePt t="2748" x="4999038" y="1482725"/>
          <p14:tracePt t="2755" x="4967288" y="1474788"/>
          <p14:tracePt t="2763" x="4959350" y="1474788"/>
          <p14:tracePt t="2770" x="4943475" y="1474788"/>
          <p14:tracePt t="2777" x="4918075" y="1474788"/>
          <p14:tracePt t="2785" x="4902200" y="1474788"/>
          <p14:tracePt t="2793" x="4886325" y="1474788"/>
          <p14:tracePt t="2800" x="4870450" y="1474788"/>
          <p14:tracePt t="2807" x="4862513" y="1474788"/>
          <p14:tracePt t="2815" x="4846638" y="1474788"/>
          <p14:tracePt t="2823" x="4830763" y="1474788"/>
          <p14:tracePt t="2830" x="4822825" y="1474788"/>
          <p14:tracePt t="2845" x="4814888" y="1474788"/>
          <p14:tracePt t="2852" x="4806950" y="1474788"/>
          <p14:tracePt t="2958" x="4799013" y="1474788"/>
          <p14:tracePt t="2974" x="4791075" y="1466850"/>
          <p14:tracePt t="2980" x="4775200" y="1458913"/>
          <p14:tracePt t="2991" x="4759325" y="1458913"/>
          <p14:tracePt t="2995" x="4727575" y="1458913"/>
          <p14:tracePt t="3003" x="4711700" y="1458913"/>
          <p14:tracePt t="3011" x="4687888" y="1450975"/>
          <p14:tracePt t="3018" x="4672013" y="1450975"/>
          <p14:tracePt t="3026" x="4648200" y="1450975"/>
          <p14:tracePt t="3033" x="4640263" y="1450975"/>
          <p14:tracePt t="3041" x="4632325" y="1450975"/>
          <p14:tracePt t="3048" x="4624388" y="1450975"/>
          <p14:tracePt t="4044" x="4632325" y="1450975"/>
          <p14:tracePt t="4053" x="4640263" y="1450975"/>
          <p14:tracePt t="4060" x="4648200" y="1450975"/>
          <p14:tracePt t="4068" x="4656138" y="1450975"/>
          <p14:tracePt t="4075" x="4664075" y="1450975"/>
          <p14:tracePt t="4085" x="4672013" y="1450975"/>
          <p14:tracePt t="4091" x="4687888" y="1450975"/>
          <p14:tracePt t="4105" x="4695825" y="1450975"/>
          <p14:tracePt t="5409" x="4703763" y="1450975"/>
          <p14:tracePt t="5447" x="4711700" y="1450975"/>
          <p14:tracePt t="6797" x="4735513" y="1450975"/>
          <p14:tracePt t="6805" x="4743450" y="1450975"/>
          <p14:tracePt t="6813" x="4751388" y="1450975"/>
          <p14:tracePt t="6820" x="4759325" y="1450975"/>
          <p14:tracePt t="6835" x="4767263" y="1450975"/>
          <p14:tracePt t="6857" x="4775200" y="1450975"/>
          <p14:tracePt t="6880" x="4783138" y="1450975"/>
          <p14:tracePt t="6925" x="4791075" y="1450975"/>
          <p14:tracePt t="6940" x="4799013" y="1450975"/>
          <p14:tracePt t="6948" x="4814888" y="1450975"/>
          <p14:tracePt t="6955" x="4838700" y="1450975"/>
          <p14:tracePt t="6964" x="4862513" y="1450975"/>
          <p14:tracePt t="6971" x="4878388" y="1450975"/>
          <p14:tracePt t="6977" x="4902200" y="1450975"/>
          <p14:tracePt t="6985" x="4918075" y="1450975"/>
          <p14:tracePt t="6992" x="4933950" y="1450975"/>
          <p14:tracePt t="7000" x="4943475" y="1450975"/>
          <p14:tracePt t="7007" x="4951413" y="1450975"/>
          <p14:tracePt t="7016" x="4959350" y="1450975"/>
          <p14:tracePt t="7033" x="4967288" y="1450975"/>
          <p14:tracePt t="7037" x="4975225" y="1450975"/>
          <p14:tracePt t="7052" x="4983163" y="1450975"/>
          <p14:tracePt t="7060" x="4991100" y="1450975"/>
          <p14:tracePt t="7069" x="5014913" y="1450975"/>
          <p14:tracePt t="7075" x="5030788" y="1450975"/>
          <p14:tracePt t="7083" x="5054600" y="1450975"/>
          <p14:tracePt t="7090" x="5078413" y="1450975"/>
          <p14:tracePt t="7097" x="5110163" y="1450975"/>
          <p14:tracePt t="7105" x="5126038" y="1450975"/>
          <p14:tracePt t="7114" x="5149850" y="1450975"/>
          <p14:tracePt t="7120" x="5173663" y="1450975"/>
          <p14:tracePt t="7127" x="5205413" y="1450975"/>
          <p14:tracePt t="7134" x="5245100" y="1450975"/>
          <p14:tracePt t="7143" x="5260975" y="1450975"/>
          <p14:tracePt t="7150" x="5284788" y="1450975"/>
          <p14:tracePt t="7157" x="5300663" y="1450975"/>
          <p14:tracePt t="7165" x="5318125" y="1450975"/>
          <p14:tracePt t="7174" x="5326063" y="1450975"/>
          <p14:tracePt t="7366" x="5341938" y="1450975"/>
          <p14:tracePt t="7376" x="5381625" y="1458913"/>
          <p14:tracePt t="7383" x="5445125" y="1474788"/>
          <p14:tracePt t="7390" x="5492750" y="1482725"/>
          <p14:tracePt t="7398" x="5548313" y="1498600"/>
          <p14:tracePt t="7405" x="5611813" y="1514475"/>
          <p14:tracePt t="7413" x="5667375" y="1514475"/>
          <p14:tracePt t="7420" x="5724525" y="1530350"/>
          <p14:tracePt t="7427" x="5772150" y="1530350"/>
          <p14:tracePt t="7435" x="5803900" y="1538288"/>
          <p14:tracePt t="7443" x="5819775" y="1538288"/>
          <p14:tracePt t="7450" x="5827713" y="1538288"/>
          <p14:tracePt t="7457" x="5835650" y="1538288"/>
          <p14:tracePt t="7607" x="5827713" y="1530350"/>
          <p14:tracePt t="7615" x="5819775" y="1530350"/>
          <p14:tracePt t="7622" x="5795963" y="1522413"/>
          <p14:tracePt t="7630" x="5788025" y="1514475"/>
          <p14:tracePt t="7637" x="5780088" y="1514475"/>
          <p14:tracePt t="7645" x="5772150" y="1514475"/>
          <p14:tracePt t="7660" x="5764213" y="1514475"/>
          <p14:tracePt t="7899" x="5756275" y="1514475"/>
          <p14:tracePt t="7907" x="5748338" y="1506538"/>
          <p14:tracePt t="7917" x="5740400" y="1498600"/>
          <p14:tracePt t="7922" x="5732463" y="1498600"/>
          <p14:tracePt t="7930" x="5724525" y="1498600"/>
          <p14:tracePt t="7937" x="5700713" y="1498600"/>
          <p14:tracePt t="7945" x="5676900" y="1490663"/>
          <p14:tracePt t="7957" x="5667375" y="1482725"/>
          <p14:tracePt t="7960" x="5643563" y="1482725"/>
          <p14:tracePt t="7968" x="5635625" y="1482725"/>
          <p14:tracePt t="7975" x="5627688" y="1482725"/>
          <p14:tracePt t="7992" x="5619750" y="1482725"/>
          <p14:tracePt t="8036" x="5611813" y="1482725"/>
          <p14:tracePt t="11645" x="5603875" y="1482725"/>
          <p14:tracePt t="11646" x="5548313" y="1490663"/>
          <p14:tracePt t="11648" x="5421313" y="1514475"/>
          <p14:tracePt t="11649" x="5245100" y="1538288"/>
          <p14:tracePt t="11651" x="5181600" y="1547813"/>
          <p14:tracePt t="11651" x="5133975" y="1563688"/>
          <p14:tracePt t="11665" x="4640263" y="1603375"/>
          <p14:tracePt t="11674" x="4608513" y="1603375"/>
          <p14:tracePt t="11680" x="4559300" y="1611313"/>
          <p14:tracePt t="11689" x="4535488" y="1611313"/>
          <p14:tracePt t="11695" x="4503738" y="1611313"/>
          <p14:tracePt t="11703" x="4479925" y="1611313"/>
          <p14:tracePt t="11710" x="4440238" y="1619250"/>
          <p14:tracePt t="11718" x="4408488" y="1619250"/>
          <p14:tracePt t="11725" x="4384675" y="1619250"/>
          <p14:tracePt t="11733" x="4352925" y="1627188"/>
          <p14:tracePt t="11740" x="4329113" y="1627188"/>
          <p14:tracePt t="11747" x="4297363" y="1627188"/>
          <p14:tracePt t="11755" x="4273550" y="1627188"/>
          <p14:tracePt t="11762" x="4249738" y="1627188"/>
          <p14:tracePt t="11770" x="4233863" y="1635125"/>
          <p14:tracePt t="11777" x="4210050" y="1635125"/>
          <p14:tracePt t="11787" x="4192588" y="1635125"/>
          <p14:tracePt t="11793" x="4168775" y="1635125"/>
          <p14:tracePt t="11800" x="4152900" y="1635125"/>
          <p14:tracePt t="11807" x="4137025" y="1635125"/>
          <p14:tracePt t="11816" x="4121150" y="1643063"/>
          <p14:tracePt t="11822" x="4097338" y="1643063"/>
          <p14:tracePt t="11832" x="4081463" y="1643063"/>
          <p14:tracePt t="11838" x="4057650" y="1651000"/>
          <p14:tracePt t="11845" x="4033838" y="1651000"/>
          <p14:tracePt t="11853" x="4017963" y="1651000"/>
          <p14:tracePt t="11860" x="3978275" y="1651000"/>
          <p14:tracePt t="11868" x="3938588" y="1651000"/>
          <p14:tracePt t="11875" x="3898900" y="1651000"/>
          <p14:tracePt t="11883" x="3875088" y="1651000"/>
          <p14:tracePt t="11890" x="3825875" y="1651000"/>
          <p14:tracePt t="11906" x="3754438" y="1651000"/>
          <p14:tracePt t="11913" x="3722688" y="1651000"/>
          <p14:tracePt t="11920" x="3690938" y="1651000"/>
          <p14:tracePt t="11927" x="3659188" y="1651000"/>
          <p14:tracePt t="11936" x="3651250" y="1651000"/>
          <p14:tracePt t="11950" x="3643313" y="1651000"/>
          <p14:tracePt t="12039" x="3635375" y="1643063"/>
          <p14:tracePt t="12047" x="3627438" y="1635125"/>
          <p14:tracePt t="12063" x="3627438" y="1627188"/>
          <p14:tracePt t="12071" x="3619500" y="1619250"/>
          <p14:tracePt t="12078" x="3619500" y="1611313"/>
          <p14:tracePt t="12086" x="3611563" y="1603375"/>
          <p14:tracePt t="12093" x="3603625" y="1587500"/>
          <p14:tracePt t="12107" x="3595688" y="1571625"/>
          <p14:tracePt t="12115" x="3595688" y="1563688"/>
          <p14:tracePt t="12122" x="3595688" y="1555750"/>
          <p14:tracePt t="12138" x="3595688" y="1547813"/>
          <p14:tracePt t="12145" x="3587750" y="1547813"/>
          <p14:tracePt t="12504" x="3595688" y="1547813"/>
          <p14:tracePt t="12519" x="3603625" y="1547813"/>
          <p14:tracePt t="12535" x="3611563" y="1547813"/>
          <p14:tracePt t="12543" x="3619500" y="1547813"/>
          <p14:tracePt t="12559" x="3627438" y="1547813"/>
          <p14:tracePt t="12581" x="3635375" y="1538288"/>
          <p14:tracePt t="13531" x="3643313" y="1538288"/>
          <p14:tracePt t="13547" x="3651250" y="1538288"/>
          <p14:tracePt t="13922" x="3659188" y="1538288"/>
          <p14:tracePt t="13944" x="3667125" y="1538288"/>
          <p14:tracePt t="13960" x="3675063" y="1538288"/>
          <p14:tracePt t="13967" x="3683000" y="1538288"/>
          <p14:tracePt t="13982" x="3690938" y="1538288"/>
          <p14:tracePt t="14191" x="3698875" y="1538288"/>
          <p14:tracePt t="14201" x="3706813" y="1538288"/>
          <p14:tracePt t="14207" x="3722688" y="1538288"/>
          <p14:tracePt t="14223" x="3754438" y="1538288"/>
          <p14:tracePt t="14230" x="3762375" y="1538288"/>
          <p14:tracePt t="14238" x="3778250" y="1538288"/>
          <p14:tracePt t="14245" x="3794125" y="1538288"/>
          <p14:tracePt t="14253" x="3802063" y="1538288"/>
          <p14:tracePt t="14260" x="3817938" y="1538288"/>
          <p14:tracePt t="14275" x="3825875" y="1538288"/>
          <p14:tracePt t="14283" x="3833813" y="1538288"/>
          <p14:tracePt t="14499" x="3843338" y="1538288"/>
          <p14:tracePt t="14507" x="3851275" y="1538288"/>
          <p14:tracePt t="14514" x="3867150" y="1538288"/>
          <p14:tracePt t="14526" x="3890963" y="1538288"/>
          <p14:tracePt t="14530" x="3906838" y="1538288"/>
          <p14:tracePt t="14538" x="3930650" y="1538288"/>
          <p14:tracePt t="14545" x="3962400" y="1538288"/>
          <p14:tracePt t="14555" x="3986213" y="1538288"/>
          <p14:tracePt t="14561" x="4017963" y="1538288"/>
          <p14:tracePt t="14568" x="4049713" y="1538288"/>
          <p14:tracePt t="14576" x="4073525" y="1538288"/>
          <p14:tracePt t="14582" x="4081463" y="1538288"/>
          <p14:tracePt t="14591" x="4097338" y="1538288"/>
          <p14:tracePt t="14598" x="4105275" y="1538288"/>
          <p14:tracePt t="18729" x="4097338" y="1538288"/>
          <p14:tracePt t="18744" x="4097338" y="1547813"/>
          <p14:tracePt t="18752" x="4089400" y="1547813"/>
          <p14:tracePt t="18760" x="4089400" y="1555750"/>
          <p14:tracePt t="18767" x="4089400" y="1563688"/>
          <p14:tracePt t="18775" x="4081463" y="1571625"/>
          <p14:tracePt t="18783" x="4073525" y="1579563"/>
          <p14:tracePt t="18791" x="4073525" y="1587500"/>
          <p14:tracePt t="18798" x="4065588" y="1595438"/>
          <p14:tracePt t="18806" x="4057650" y="1603375"/>
          <p14:tracePt t="18813" x="4057650" y="1619250"/>
          <p14:tracePt t="18822" x="4049713" y="1627188"/>
          <p14:tracePt t="18828" x="4049713" y="1635125"/>
          <p14:tracePt t="18835" x="4041775" y="1651000"/>
          <p14:tracePt t="18851" x="4033838" y="1666875"/>
          <p14:tracePt t="18858" x="4033838" y="1674813"/>
          <p14:tracePt t="18865" x="4025900" y="1682750"/>
          <p14:tracePt t="18874" x="4025900" y="1698625"/>
          <p14:tracePt t="18890" x="4025900" y="1706563"/>
          <p14:tracePt t="18907" x="4025900" y="1714500"/>
          <p14:tracePt t="18918" x="4025900" y="1722438"/>
          <p14:tracePt t="19689" x="4025900" y="1730375"/>
          <p14:tracePt t="19698" x="4017963" y="1738313"/>
          <p14:tracePt t="19706" x="4010025" y="1746250"/>
          <p14:tracePt t="19713" x="3978275" y="1785938"/>
          <p14:tracePt t="19721" x="3938588" y="1841500"/>
          <p14:tracePt t="19728" x="3890963" y="1914525"/>
          <p14:tracePt t="19735" x="3817938" y="1978025"/>
          <p14:tracePt t="19744" x="3730625" y="2073275"/>
          <p14:tracePt t="19750" x="3659188" y="2144713"/>
          <p14:tracePt t="19758" x="3579813" y="2241550"/>
          <p14:tracePt t="19765" x="3411538" y="2392363"/>
          <p14:tracePt t="19773" x="3165475" y="2624138"/>
          <p14:tracePt t="19780" x="2981325" y="2782888"/>
          <p14:tracePt t="19788" x="2830513" y="2886075"/>
          <p14:tracePt t="19795" x="2717800" y="2959100"/>
          <p14:tracePt t="19804" x="2654300" y="2990850"/>
          <p14:tracePt t="19810" x="2614613" y="3014663"/>
          <p14:tracePt t="19818" x="2566988" y="3030538"/>
          <p14:tracePt t="19825" x="2543175" y="3038475"/>
          <p14:tracePt t="19833" x="2519363" y="3046413"/>
          <p14:tracePt t="19841" x="2495550" y="3054350"/>
          <p14:tracePt t="19847" x="2479675" y="3054350"/>
          <p14:tracePt t="19855" x="2463800" y="3054350"/>
          <p14:tracePt t="19870" x="2455863" y="3054350"/>
          <p14:tracePt t="19878" x="2439988" y="3054350"/>
          <p14:tracePt t="19910" x="2416175" y="3054350"/>
          <p14:tracePt t="19924" x="2392363" y="3054350"/>
          <p14:tracePt t="19930" x="2374900" y="3054350"/>
          <p14:tracePt t="19938" x="2366963" y="3054350"/>
          <p14:tracePt t="19945" x="2351088" y="3054350"/>
          <p14:tracePt t="19953" x="2335213" y="3054350"/>
          <p14:tracePt t="19960" x="2319338" y="3054350"/>
          <p14:tracePt t="19967" x="2311400" y="3054350"/>
          <p14:tracePt t="19975" x="2303463" y="3054350"/>
          <p14:tracePt t="19983" x="2287588" y="3054350"/>
          <p14:tracePt t="19991" x="2271713" y="3054350"/>
          <p14:tracePt t="19998" x="2247900" y="3046413"/>
          <p14:tracePt t="20006" x="2224088" y="3046413"/>
          <p14:tracePt t="20013" x="2200275" y="3046413"/>
          <p14:tracePt t="20022" x="2192338" y="3046413"/>
          <p14:tracePt t="20028" x="2168525" y="3038475"/>
          <p14:tracePt t="20035" x="2152650" y="3030538"/>
          <p14:tracePt t="20043" x="2128838" y="3022600"/>
          <p14:tracePt t="20050" x="2120900" y="3022600"/>
          <p14:tracePt t="20058" x="2105025" y="3014663"/>
          <p14:tracePt t="20065" x="2089150" y="3006725"/>
          <p14:tracePt t="20074" x="2065338" y="3006725"/>
          <p14:tracePt t="20080" x="2041525" y="3006725"/>
          <p14:tracePt t="20088" x="2017713" y="3006725"/>
          <p14:tracePt t="20095" x="1984375" y="3006725"/>
          <p14:tracePt t="20103" x="1952625" y="3006725"/>
          <p14:tracePt t="20111" x="1928813" y="3006725"/>
          <p14:tracePt t="20118" x="1889125" y="3006725"/>
          <p14:tracePt t="20126" x="1801813" y="3006725"/>
          <p14:tracePt t="20133" x="1762125" y="3014663"/>
          <p14:tracePt t="20141" x="1690688" y="3030538"/>
          <p14:tracePt t="20147" x="1641475" y="3038475"/>
          <p14:tracePt t="20156" x="1585913" y="3046413"/>
          <p14:tracePt t="20163" x="1538288" y="3062288"/>
          <p14:tracePt t="20170" x="1490663" y="3062288"/>
          <p14:tracePt t="20178" x="1458913" y="3070225"/>
          <p14:tracePt t="20185" x="1411288" y="3086100"/>
          <p14:tracePt t="20195" x="1355725" y="3094038"/>
          <p14:tracePt t="20200" x="1316038" y="3101975"/>
          <p14:tracePt t="20208" x="1274763" y="3109913"/>
          <p14:tracePt t="20216" x="1250950" y="3109913"/>
          <p14:tracePt t="20224" x="1243013" y="3117850"/>
          <p14:tracePt t="20230" x="1235075" y="3117850"/>
          <p14:tracePt t="20245" x="1227138" y="3117850"/>
          <p14:tracePt t="20455" x="1235075" y="3117850"/>
          <p14:tracePt t="20463" x="1258888" y="3117850"/>
          <p14:tracePt t="20471" x="1274763" y="3117850"/>
          <p14:tracePt t="20478" x="1300163" y="3117850"/>
          <p14:tracePt t="20485" x="1323975" y="3117850"/>
          <p14:tracePt t="20494" x="1355725" y="3109913"/>
          <p14:tracePt t="20501" x="1379538" y="3109913"/>
          <p14:tracePt t="20508" x="1403350" y="3109913"/>
          <p14:tracePt t="20515" x="1435100" y="3101975"/>
          <p14:tracePt t="20524" x="1474788" y="3101975"/>
          <p14:tracePt t="20530" x="1522413" y="3094038"/>
          <p14:tracePt t="20538" x="1554163" y="3094038"/>
          <p14:tracePt t="20545" x="1601788" y="3094038"/>
          <p14:tracePt t="20553" x="1625600" y="3094038"/>
          <p14:tracePt t="20560" x="1658938" y="3094038"/>
          <p14:tracePt t="20568" x="1698625" y="3094038"/>
          <p14:tracePt t="20576" x="1730375" y="3094038"/>
          <p14:tracePt t="20583" x="1778000" y="3094038"/>
          <p14:tracePt t="20590" x="1809750" y="3094038"/>
          <p14:tracePt t="20598" x="1849438" y="3094038"/>
          <p14:tracePt t="20606" x="1881188" y="3094038"/>
          <p14:tracePt t="20612" x="1905000" y="3094038"/>
          <p14:tracePt t="20620" x="1936750" y="3094038"/>
          <p14:tracePt t="20628" x="1976438" y="3094038"/>
          <p14:tracePt t="20635" x="2008188" y="3094038"/>
          <p14:tracePt t="20646" x="2033588" y="3094038"/>
          <p14:tracePt t="20650" x="2065338" y="3086100"/>
          <p14:tracePt t="20658" x="2089150" y="3086100"/>
          <p14:tracePt t="20665" x="2112963" y="3078163"/>
          <p14:tracePt t="20674" x="2128838" y="3078163"/>
          <p14:tracePt t="20681" x="2144713" y="3070225"/>
          <p14:tracePt t="20688" x="2160588" y="3070225"/>
          <p14:tracePt t="20695" x="2184400" y="3070225"/>
          <p14:tracePt t="20703" x="2200275" y="3062288"/>
          <p14:tracePt t="20710" x="2208213" y="3062288"/>
          <p14:tracePt t="20718" x="2216150" y="3062288"/>
          <p14:tracePt t="20726" x="2232025" y="3054350"/>
          <p14:tracePt t="20733" x="2255838" y="3054350"/>
          <p14:tracePt t="20741" x="2263775" y="3054350"/>
          <p14:tracePt t="20757" x="2279650" y="3054350"/>
          <p14:tracePt t="20770" x="2295525" y="3054350"/>
          <p14:tracePt t="20778" x="2303463" y="3054350"/>
          <p14:tracePt t="20898" x="2295525" y="3054350"/>
          <p14:tracePt t="20907" x="2279650" y="3054350"/>
          <p14:tracePt t="20913" x="2271713" y="3054350"/>
          <p14:tracePt t="20921" x="2232025" y="3054350"/>
          <p14:tracePt t="20928" x="2208213" y="3054350"/>
          <p14:tracePt t="20935" x="2176463" y="3062288"/>
          <p14:tracePt t="20944" x="2128838" y="3070225"/>
          <p14:tracePt t="20950" x="2089150" y="3070225"/>
          <p14:tracePt t="20959" x="2057400" y="3070225"/>
          <p14:tracePt t="20965" x="2008188" y="3078163"/>
          <p14:tracePt t="20974" x="1968500" y="3078163"/>
          <p14:tracePt t="20981" x="1920875" y="3078163"/>
          <p14:tracePt t="20988" x="1889125" y="3078163"/>
          <p14:tracePt t="20995" x="1865313" y="3078163"/>
          <p14:tracePt t="21003" x="1841500" y="3078163"/>
          <p14:tracePt t="21019" x="1833563" y="3078163"/>
          <p14:tracePt t="21041" x="1825625" y="3078163"/>
          <p14:tracePt t="21048" x="1817688" y="3078163"/>
          <p14:tracePt t="21057" x="1801813" y="3078163"/>
          <p14:tracePt t="21063" x="1778000" y="3078163"/>
          <p14:tracePt t="21070" x="1746250" y="3078163"/>
          <p14:tracePt t="21078" x="1698625" y="3078163"/>
          <p14:tracePt t="21085" x="1651000" y="3078163"/>
          <p14:tracePt t="21093" x="1601788" y="3078163"/>
          <p14:tracePt t="21101" x="1570038" y="3078163"/>
          <p14:tracePt t="21109" x="1530350" y="3078163"/>
          <p14:tracePt t="21115" x="1482725" y="3078163"/>
          <p14:tracePt t="21124" x="1450975" y="3078163"/>
          <p14:tracePt t="21130" x="1435100" y="3078163"/>
          <p14:tracePt t="21138" x="1427163" y="3078163"/>
          <p14:tracePt t="21242" x="1435100" y="3078163"/>
          <p14:tracePt t="21258" x="1443038" y="3078163"/>
          <p14:tracePt t="21265" x="1450975" y="3078163"/>
          <p14:tracePt t="21274" x="1458913" y="3078163"/>
          <p14:tracePt t="21280" x="1466850" y="3078163"/>
          <p14:tracePt t="21288" x="1490663" y="3078163"/>
          <p14:tracePt t="21295" x="1514475" y="3078163"/>
          <p14:tracePt t="21303" x="1538288" y="3078163"/>
          <p14:tracePt t="21310" x="1562100" y="3078163"/>
          <p14:tracePt t="21318" x="1593850" y="3070225"/>
          <p14:tracePt t="21326" x="1674813" y="3062288"/>
          <p14:tracePt t="21333" x="1730375" y="3062288"/>
          <p14:tracePt t="21340" x="1793875" y="3062288"/>
          <p14:tracePt t="21348" x="1849438" y="3062288"/>
          <p14:tracePt t="21357" x="1920875" y="3062288"/>
          <p14:tracePt t="21362" x="1984375" y="3062288"/>
          <p14:tracePt t="21371" x="2081213" y="3062288"/>
          <p14:tracePt t="21378" x="2168525" y="3054350"/>
          <p14:tracePt t="21385" x="2255838" y="3054350"/>
          <p14:tracePt t="21394" x="2335213" y="3054350"/>
          <p14:tracePt t="21400" x="2408238" y="3054350"/>
          <p14:tracePt t="21409" x="2495550" y="3054350"/>
          <p14:tracePt t="21416" x="2559050" y="3054350"/>
          <p14:tracePt t="21423" x="2654300" y="3054350"/>
          <p14:tracePt t="21430" x="2751138" y="3038475"/>
          <p14:tracePt t="21438" x="2870200" y="3038475"/>
          <p14:tracePt t="21445" x="2973388" y="3038475"/>
          <p14:tracePt t="21452" x="3084513" y="3030538"/>
          <p14:tracePt t="21460" x="3197225" y="3022600"/>
          <p14:tracePt t="21468" x="3268663" y="3022600"/>
          <p14:tracePt t="21476" x="3363913" y="3014663"/>
          <p14:tracePt t="21483" x="3451225" y="3014663"/>
          <p14:tracePt t="21490" x="3524250" y="3014663"/>
          <p14:tracePt t="21498" x="3587750" y="3014663"/>
          <p14:tracePt t="21506" x="3635375" y="3006725"/>
          <p14:tracePt t="21513" x="3675063" y="3006725"/>
          <p14:tracePt t="21521" x="3698875" y="3006725"/>
          <p14:tracePt t="21528" x="3706813" y="3006725"/>
          <p14:tracePt t="21535" x="3714750" y="3006725"/>
          <p14:tracePt t="21543" x="3722688" y="3006725"/>
          <p14:tracePt t="21939" x="3730625" y="3006725"/>
          <p14:tracePt t="21949" x="3786188" y="3006725"/>
          <p14:tracePt t="21955" x="3851275" y="3006725"/>
          <p14:tracePt t="21962" x="3994150" y="3006725"/>
          <p14:tracePt t="21970" x="4089400" y="3006725"/>
          <p14:tracePt t="21977" x="4241800" y="3014663"/>
          <p14:tracePt t="21985" x="4416425" y="3030538"/>
          <p14:tracePt t="21992" x="4600575" y="3038475"/>
          <p14:tracePt t="22000" x="4775200" y="3038475"/>
          <p14:tracePt t="22007" x="4886325" y="3038475"/>
          <p14:tracePt t="22015" x="5046663" y="3038475"/>
          <p14:tracePt t="22023" x="5197475" y="3038475"/>
          <p14:tracePt t="22031" x="5318125" y="3038475"/>
          <p14:tracePt t="22038" x="5413375" y="3038475"/>
          <p14:tracePt t="22046" x="5476875" y="3038475"/>
          <p14:tracePt t="22053" x="5500688" y="3038475"/>
          <p14:tracePt t="22061" x="5508625" y="3038475"/>
          <p14:tracePt t="22067" x="5516563" y="3038475"/>
          <p14:tracePt t="22352" x="5524500" y="3038475"/>
          <p14:tracePt t="22362" x="5548313" y="3038475"/>
          <p14:tracePt t="22367" x="5564188" y="3038475"/>
          <p14:tracePt t="22374" x="5580063" y="3038475"/>
          <p14:tracePt t="22383" x="5595938" y="3038475"/>
          <p14:tracePt t="22390" x="5611813" y="3038475"/>
          <p14:tracePt t="22400" x="5651500" y="3038475"/>
          <p14:tracePt t="22405" x="5708650" y="3038475"/>
          <p14:tracePt t="22413" x="5795963" y="3038475"/>
          <p14:tracePt t="22420" x="5867400" y="3046413"/>
          <p14:tracePt t="22428" x="5954713" y="3046413"/>
          <p14:tracePt t="22436" x="6034088" y="3046413"/>
          <p14:tracePt t="22444" x="6083300" y="3046413"/>
          <p14:tracePt t="22450" x="6154738" y="3046413"/>
          <p14:tracePt t="22458" x="6226175" y="3046413"/>
          <p14:tracePt t="22465" x="6305550" y="3046413"/>
          <p14:tracePt t="22475" x="6369050" y="3046413"/>
          <p14:tracePt t="22481" x="6434138" y="3046413"/>
          <p14:tracePt t="22487" x="6481763" y="3046413"/>
          <p14:tracePt t="22496" x="6529388" y="3046413"/>
          <p14:tracePt t="22503" x="6569075" y="3046413"/>
          <p14:tracePt t="22512" x="6616700" y="3046413"/>
          <p14:tracePt t="22518" x="6648450" y="3046413"/>
          <p14:tracePt t="22526" x="6688138" y="3046413"/>
          <p14:tracePt t="22533" x="6711950" y="3046413"/>
          <p14:tracePt t="22541" x="6743700" y="3046413"/>
          <p14:tracePt t="22550" x="6777038" y="3046413"/>
          <p14:tracePt t="22555" x="6808788" y="3046413"/>
          <p14:tracePt t="22563" x="6848475" y="3046413"/>
          <p14:tracePt t="22570" x="6872288" y="3046413"/>
          <p14:tracePt t="22579" x="6896100" y="3046413"/>
          <p14:tracePt t="22586" x="6919913" y="3046413"/>
          <p14:tracePt t="22594" x="6943725" y="3046413"/>
          <p14:tracePt t="22600" x="6975475" y="3046413"/>
          <p14:tracePt t="22608" x="7007225" y="3046413"/>
          <p14:tracePt t="22615" x="7038975" y="3046413"/>
          <p14:tracePt t="22624" x="7078663" y="3046413"/>
          <p14:tracePt t="22630" x="7118350" y="3046413"/>
          <p14:tracePt t="22637" x="7151688" y="3046413"/>
          <p14:tracePt t="22646" x="7191375" y="3046413"/>
          <p14:tracePt t="22662" x="7270750" y="3046413"/>
          <p14:tracePt t="22667" x="7334250" y="3046413"/>
          <p14:tracePt t="22677" x="7366000" y="3046413"/>
          <p14:tracePt t="22683" x="7397750" y="3046413"/>
          <p14:tracePt t="22690" x="7429500" y="3046413"/>
          <p14:tracePt t="22698" x="7485063" y="3046413"/>
          <p14:tracePt t="22705" x="7542213" y="3046413"/>
          <p14:tracePt t="22713" x="7573963" y="3046413"/>
          <p14:tracePt t="22720" x="7637463" y="3054350"/>
          <p14:tracePt t="22729" x="7653338" y="3054350"/>
          <p14:tracePt t="22736" x="7661275" y="3054350"/>
          <p14:tracePt t="29017" x="7629525" y="3038475"/>
          <p14:tracePt t="29018" x="7605713" y="3014663"/>
          <p14:tracePt t="29020" x="7597775" y="3006725"/>
          <p14:tracePt t="29021" x="7573963" y="2998788"/>
          <p14:tracePt t="29022" x="7566025" y="2990850"/>
          <p14:tracePt t="29036" x="7566025" y="2982913"/>
          <p14:tracePt t="29275" x="7566025" y="2974975"/>
          <p14:tracePt t="29306" x="7558088" y="2967038"/>
          <p14:tracePt t="29314" x="7550150" y="2967038"/>
          <p14:tracePt t="29320" x="7526338" y="2943225"/>
          <p14:tracePt t="29328" x="7493000" y="2927350"/>
          <p14:tracePt t="29336" x="7437438" y="2878138"/>
          <p14:tracePt t="29343" x="7366000" y="2838450"/>
          <p14:tracePt t="29352" x="7302500" y="2806700"/>
          <p14:tracePt t="29358" x="7223125" y="2767013"/>
          <p14:tracePt t="29366" x="7118350" y="2711450"/>
          <p14:tracePt t="29373" x="6975475" y="2647950"/>
          <p14:tracePt t="29381" x="6816725" y="2584450"/>
          <p14:tracePt t="29388" x="6640513" y="2503488"/>
          <p14:tracePt t="29396" x="6497638" y="2455863"/>
          <p14:tracePt t="29403" x="6273800" y="2360613"/>
          <p14:tracePt t="29411" x="6075363" y="2289175"/>
          <p14:tracePt t="29419" x="5772150" y="2184400"/>
          <p14:tracePt t="29426" x="5588000" y="2128838"/>
          <p14:tracePt t="29433" x="5437188" y="2081213"/>
          <p14:tracePt t="29441" x="5349875" y="2065338"/>
          <p14:tracePt t="29448" x="5284788" y="2057400"/>
          <p14:tracePt t="29456" x="5268913" y="2049463"/>
          <p14:tracePt t="29464" x="5245100" y="2049463"/>
          <p14:tracePt t="29471" x="5237163" y="2049463"/>
          <p14:tracePt t="29478" x="5229225" y="2049463"/>
          <p14:tracePt t="29762" x="5237163" y="2057400"/>
          <p14:tracePt t="29770" x="5245100" y="2065338"/>
          <p14:tracePt t="29777" x="5260975" y="2065338"/>
          <p14:tracePt t="29785" x="5268913" y="2065338"/>
          <p14:tracePt t="29793" x="5292725" y="2081213"/>
          <p14:tracePt t="29802" x="5310188" y="2089150"/>
          <p14:tracePt t="29808" x="5318125" y="2089150"/>
          <p14:tracePt t="29816" x="5334000" y="2089150"/>
          <p14:tracePt t="29831" x="5341938" y="2089150"/>
          <p14:tracePt t="29846" x="5349875" y="2089150"/>
          <p14:tracePt t="29853" x="5349875" y="2097088"/>
          <p14:tracePt t="29861" x="5357813" y="2097088"/>
          <p14:tracePt t="29876" x="5365750" y="2097088"/>
          <p14:tracePt t="29904" x="5381625" y="2097088"/>
          <p14:tracePt t="29906" x="5397500" y="2097088"/>
          <p14:tracePt t="29913" x="5413375" y="2097088"/>
          <p14:tracePt t="29922" x="5445125" y="2097088"/>
          <p14:tracePt t="29928" x="5476875" y="2097088"/>
          <p14:tracePt t="29936" x="5508625" y="2097088"/>
          <p14:tracePt t="29943" x="5532438" y="2097088"/>
          <p14:tracePt t="29951" x="5556250" y="2097088"/>
          <p14:tracePt t="29963" x="5595938" y="2097088"/>
          <p14:tracePt t="29967" x="5643563" y="2097088"/>
          <p14:tracePt t="29973" x="5692775" y="2089150"/>
          <p14:tracePt t="29982" x="5748338" y="2081213"/>
          <p14:tracePt t="29988" x="5788025" y="2073275"/>
          <p14:tracePt t="29996" x="5835650" y="2057400"/>
          <p14:tracePt t="30003" x="5859463" y="2049463"/>
          <p14:tracePt t="30011" x="5907088" y="2033588"/>
          <p14:tracePt t="30020" x="5938838" y="2025650"/>
          <p14:tracePt t="30026" x="5970588" y="2009775"/>
          <p14:tracePt t="30034" x="5994400" y="2009775"/>
          <p14:tracePt t="30041" x="6018213" y="2001838"/>
          <p14:tracePt t="30049" x="6043613" y="1993900"/>
          <p14:tracePt t="30056" x="6059488" y="1985963"/>
          <p14:tracePt t="30063" x="6083300" y="1985963"/>
          <p14:tracePt t="30071" x="6099175" y="1985963"/>
          <p14:tracePt t="30078" x="6115050" y="1978025"/>
          <p14:tracePt t="30086" x="6138863" y="1978025"/>
          <p14:tracePt t="30093" x="6162675" y="1978025"/>
          <p14:tracePt t="30101" x="6194425" y="1970088"/>
          <p14:tracePt t="30108" x="6226175" y="1970088"/>
          <p14:tracePt t="30117" x="6242050" y="1970088"/>
          <p14:tracePt t="30123" x="6281738" y="1970088"/>
          <p14:tracePt t="30131" x="6313488" y="1970088"/>
          <p14:tracePt t="30138" x="6361113" y="1970088"/>
          <p14:tracePt t="30146" x="6402388" y="1970088"/>
          <p14:tracePt t="30154" x="6442075" y="1970088"/>
          <p14:tracePt t="30161" x="6481763" y="1970088"/>
          <p14:tracePt t="30169" x="6529388" y="1970088"/>
          <p14:tracePt t="30176" x="6577013" y="1970088"/>
          <p14:tracePt t="30184" x="6616700" y="1970088"/>
          <p14:tracePt t="30191" x="6664325" y="1970088"/>
          <p14:tracePt t="30201" x="6696075" y="1978025"/>
          <p14:tracePt t="30206" x="6727825" y="1978025"/>
          <p14:tracePt t="30214" x="6784975" y="1978025"/>
          <p14:tracePt t="30228" x="6792913" y="1978025"/>
          <p14:tracePt t="30371" x="6800850" y="1978025"/>
          <p14:tracePt t="30387" x="6832600" y="1978025"/>
          <p14:tracePt t="30393" x="6856413" y="1978025"/>
          <p14:tracePt t="30401" x="6911975" y="1978025"/>
          <p14:tracePt t="30408" x="6975475" y="1978025"/>
          <p14:tracePt t="30416" x="7038975" y="1978025"/>
          <p14:tracePt t="30426" x="7110413" y="1978025"/>
          <p14:tracePt t="30431" x="7199313" y="1978025"/>
          <p14:tracePt t="30438" x="7262813" y="1978025"/>
          <p14:tracePt t="30446" x="7358063" y="1970088"/>
          <p14:tracePt t="30453" x="7445375" y="1962150"/>
          <p14:tracePt t="30462" x="7534275" y="1954213"/>
          <p14:tracePt t="30469" x="7605713" y="1946275"/>
          <p14:tracePt t="30476" x="7637463" y="1938338"/>
          <p14:tracePt t="30483" x="7653338" y="1938338"/>
          <p14:tracePt t="30491" x="7669213" y="1930400"/>
          <p14:tracePt t="30925" x="7669213" y="1938338"/>
          <p14:tracePt t="30941" x="7669213" y="1946275"/>
          <p14:tracePt t="30949" x="7669213" y="1954213"/>
          <p14:tracePt t="30956" x="7669213" y="1962150"/>
          <p14:tracePt t="30964" x="7669213" y="1970088"/>
          <p14:tracePt t="30979" x="7661275" y="1978025"/>
          <p14:tracePt t="30986" x="7653338" y="1993900"/>
          <p14:tracePt t="30995" x="7653338" y="2001838"/>
          <p14:tracePt t="31001" x="7653338" y="2017713"/>
          <p14:tracePt t="31009" x="7637463" y="2049463"/>
          <p14:tracePt t="31016" x="7629525" y="2065338"/>
          <p14:tracePt t="31023" x="7621588" y="2097088"/>
          <p14:tracePt t="31031" x="7613650" y="2120900"/>
          <p14:tracePt t="31038" x="7597775" y="2136775"/>
          <p14:tracePt t="31047" x="7597775" y="2160588"/>
          <p14:tracePt t="31053" x="7589838" y="2192338"/>
          <p14:tracePt t="31061" x="7573963" y="2208213"/>
          <p14:tracePt t="31068" x="7573963" y="2224088"/>
          <p14:tracePt t="31076" x="7558088" y="2241550"/>
          <p14:tracePt t="31083" x="7550150" y="2257425"/>
          <p14:tracePt t="31091" x="7550150" y="2265363"/>
          <p14:tracePt t="31098" x="7550150" y="2273300"/>
          <p14:tracePt t="31106" x="7534275" y="2289175"/>
          <p14:tracePt t="31114" x="7534275" y="2297113"/>
          <p14:tracePt t="31121" x="7526338" y="2312988"/>
          <p14:tracePt t="31130" x="7518400" y="2328863"/>
          <p14:tracePt t="31136" x="7518400" y="2336800"/>
          <p14:tracePt t="31144" x="7510463" y="2344738"/>
          <p14:tracePt t="31151" x="7493000" y="2360613"/>
          <p14:tracePt t="31157" x="7485063" y="2376488"/>
          <p14:tracePt t="31165" x="7469188" y="2384425"/>
          <p14:tracePt t="31173" x="7453313" y="2408238"/>
          <p14:tracePt t="31181" x="7445375" y="2416175"/>
          <p14:tracePt t="31188" x="7429500" y="2432050"/>
          <p14:tracePt t="31196" x="7421563" y="2455863"/>
          <p14:tracePt t="31203" x="7397750" y="2471738"/>
          <p14:tracePt t="31211" x="7381875" y="2487613"/>
          <p14:tracePt t="31218" x="7366000" y="2519363"/>
          <p14:tracePt t="31226" x="7342188" y="2535238"/>
          <p14:tracePt t="31233" x="7326313" y="2559050"/>
          <p14:tracePt t="31241" x="7302500" y="2592388"/>
          <p14:tracePt t="31248" x="7294563" y="2600325"/>
          <p14:tracePt t="31256" x="7270750" y="2624138"/>
          <p14:tracePt t="31263" x="7254875" y="2624138"/>
          <p14:tracePt t="31271" x="7254875" y="2632075"/>
          <p14:tracePt t="31279" x="7246938" y="2640013"/>
          <p14:tracePt t="31286" x="7239000" y="2640013"/>
          <p14:tracePt t="32117" x="7231063" y="2640013"/>
          <p14:tracePt t="32145" x="7223125" y="2640013"/>
          <p14:tracePt t="32156" x="7215188" y="2640013"/>
          <p14:tracePt t="32171" x="7207250" y="2640013"/>
          <p14:tracePt t="32965" x="7207250" y="2647950"/>
          <p14:tracePt t="32974" x="7199313" y="2655888"/>
          <p14:tracePt t="32981" x="7191375" y="2671763"/>
          <p14:tracePt t="32988" x="7183438" y="2687638"/>
          <p14:tracePt t="32996" x="7175500" y="2703513"/>
          <p14:tracePt t="33003" x="7167563" y="2719388"/>
          <p14:tracePt t="33012" x="7143750" y="2743200"/>
          <p14:tracePt t="33020" x="7135813" y="2774950"/>
          <p14:tracePt t="33026" x="7110413" y="2798763"/>
          <p14:tracePt t="33033" x="7086600" y="2830513"/>
          <p14:tracePt t="33041" x="7070725" y="2862263"/>
          <p14:tracePt t="33050" x="7046913" y="2894013"/>
          <p14:tracePt t="33056" x="7038975" y="2909888"/>
          <p14:tracePt t="33064" x="7007225" y="2943225"/>
          <p14:tracePt t="33071" x="6983413" y="2974975"/>
          <p14:tracePt t="33078" x="6967538" y="2990850"/>
          <p14:tracePt t="33086" x="6959600" y="3006725"/>
          <p14:tracePt t="33093" x="6951663" y="3014663"/>
          <p14:tracePt t="33102" x="6943725" y="3014663"/>
          <p14:tracePt t="33108" x="6943725" y="3022600"/>
          <p14:tracePt t="33814" x="0" y="0"/>
        </p14:tracePtLst>
        <p14:tracePtLst>
          <p14:tracePt t="44324" x="5692775" y="3014663"/>
          <p14:tracePt t="44441" x="5700713" y="3014663"/>
          <p14:tracePt t="44456" x="5708650" y="3014663"/>
          <p14:tracePt t="44464" x="5716588" y="3014663"/>
          <p14:tracePt t="44479" x="5732463" y="3014663"/>
          <p14:tracePt t="44486" x="5748338" y="3014663"/>
          <p14:tracePt t="44495" x="5780088" y="3022600"/>
          <p14:tracePt t="44502" x="5811838" y="3022600"/>
          <p14:tracePt t="44509" x="5859463" y="3022600"/>
          <p14:tracePt t="44517" x="5891213" y="3030538"/>
          <p14:tracePt t="44524" x="5915025" y="3030538"/>
          <p14:tracePt t="44532" x="5954713" y="3030538"/>
          <p14:tracePt t="44539" x="5994400" y="3038475"/>
          <p14:tracePt t="44546" x="6026150" y="3038475"/>
          <p14:tracePt t="44554" x="6051550" y="3038475"/>
          <p14:tracePt t="44562" x="6083300" y="3046413"/>
          <p14:tracePt t="44569" x="6091238" y="3046413"/>
          <p14:tracePt t="44577" x="6115050" y="3046413"/>
          <p14:tracePt t="44584" x="6138863" y="3046413"/>
          <p14:tracePt t="44591" x="6178550" y="3054350"/>
          <p14:tracePt t="44599" x="6202363" y="3054350"/>
          <p14:tracePt t="44606" x="6234113" y="3054350"/>
          <p14:tracePt t="44615" x="6265863" y="3062288"/>
          <p14:tracePt t="44622" x="6297613" y="3062288"/>
          <p14:tracePt t="44629" x="6329363" y="3062288"/>
          <p14:tracePt t="44637" x="6353175" y="3062288"/>
          <p14:tracePt t="44645" x="6384925" y="3062288"/>
          <p14:tracePt t="44652" x="6434138" y="3062288"/>
          <p14:tracePt t="44659" x="6465888" y="3062288"/>
          <p14:tracePt t="44667" x="6497638" y="3062288"/>
          <p14:tracePt t="44674" x="6521450" y="3062288"/>
          <p14:tracePt t="44682" x="6545263" y="3062288"/>
          <p14:tracePt t="44689" x="6561138" y="3062288"/>
          <p14:tracePt t="44697" x="6584950" y="3062288"/>
          <p14:tracePt t="44704" x="6616700" y="3062288"/>
          <p14:tracePt t="44712" x="6632575" y="3062288"/>
          <p14:tracePt t="44719" x="6664325" y="3062288"/>
          <p14:tracePt t="44727" x="6696075" y="3062288"/>
          <p14:tracePt t="44734" x="6719888" y="3062288"/>
          <p14:tracePt t="44742" x="6743700" y="3062288"/>
          <p14:tracePt t="44749" x="6769100" y="3062288"/>
          <p14:tracePt t="44756" x="6800850" y="3062288"/>
          <p14:tracePt t="44764" x="6832600" y="3062288"/>
          <p14:tracePt t="44772" x="6864350" y="3062288"/>
          <p14:tracePt t="44779" x="6896100" y="3062288"/>
          <p14:tracePt t="44787" x="6935788" y="3062288"/>
          <p14:tracePt t="44794" x="6959600" y="3062288"/>
          <p14:tracePt t="44802" x="6983413" y="3062288"/>
          <p14:tracePt t="44809" x="7015163" y="3062288"/>
          <p14:tracePt t="44817" x="7038975" y="3062288"/>
          <p14:tracePt t="44824" x="7070725" y="3062288"/>
          <p14:tracePt t="44833" x="7102475" y="3062288"/>
          <p14:tracePt t="44839" x="7135813" y="3062288"/>
          <p14:tracePt t="44848" x="7159625" y="3062288"/>
          <p14:tracePt t="44854" x="7191375" y="3062288"/>
          <p14:tracePt t="44863" x="7215188" y="3062288"/>
          <p14:tracePt t="44869" x="7246938" y="3062288"/>
          <p14:tracePt t="44877" x="7270750" y="3062288"/>
          <p14:tracePt t="44884" x="7286625" y="3062288"/>
          <p14:tracePt t="44892" x="7302500" y="3062288"/>
          <p14:tracePt t="44914" x="7334250" y="3062288"/>
          <p14:tracePt t="44917" x="7350125" y="3062288"/>
          <p14:tracePt t="44922" x="7358063" y="3062288"/>
          <p14:tracePt t="44929" x="7373938" y="3062288"/>
          <p14:tracePt t="44936" x="7381875" y="3062288"/>
          <p14:tracePt t="44945" x="7397750" y="3062288"/>
          <p14:tracePt t="44960" x="7413625" y="3062288"/>
          <p14:tracePt t="44967" x="7421563" y="3062288"/>
          <p14:tracePt t="44974" x="7437438" y="3062288"/>
          <p14:tracePt t="44982" x="7461250" y="3062288"/>
          <p14:tracePt t="44990" x="7485063" y="3062288"/>
          <p14:tracePt t="44997" x="7518400" y="3062288"/>
          <p14:tracePt t="45004" x="7558088" y="3062288"/>
          <p14:tracePt t="45012" x="7597775" y="3062288"/>
          <p14:tracePt t="45019" x="7653338" y="3062288"/>
          <p14:tracePt t="45027" x="7693025" y="3062288"/>
          <p14:tracePt t="45035" x="7740650" y="3062288"/>
          <p14:tracePt t="45042" x="7772400" y="3062288"/>
          <p14:tracePt t="45049" x="7812088" y="3062288"/>
          <p14:tracePt t="45057" x="7843838" y="3062288"/>
          <p14:tracePt t="45066" x="7859713" y="3062288"/>
          <p14:tracePt t="45072" x="7885113" y="3062288"/>
          <p14:tracePt t="45081" x="7893050" y="3062288"/>
          <p14:tracePt t="45678" x="7893050" y="3054350"/>
          <p14:tracePt t="45688" x="7877175" y="3054350"/>
          <p14:tracePt t="45694" x="7851775" y="3054350"/>
          <p14:tracePt t="45702" x="7835900" y="3046413"/>
          <p14:tracePt t="45709" x="7804150" y="3046413"/>
          <p14:tracePt t="45718" x="7772400" y="3046413"/>
          <p14:tracePt t="45725" x="7716838" y="3038475"/>
          <p14:tracePt t="45732" x="7653338" y="3038475"/>
          <p14:tracePt t="45739" x="7597775" y="3030538"/>
          <p14:tracePt t="45746" x="7542213" y="3022600"/>
          <p14:tracePt t="45754" x="7477125" y="3014663"/>
          <p14:tracePt t="45762" x="7405688" y="2998788"/>
          <p14:tracePt t="45769" x="7334250" y="2982913"/>
          <p14:tracePt t="45776" x="7262813" y="2974975"/>
          <p14:tracePt t="45784" x="7191375" y="2951163"/>
          <p14:tracePt t="45792" x="7126288" y="2935288"/>
          <p14:tracePt t="45801" x="7062788" y="2919413"/>
          <p14:tracePt t="45807" x="7015163" y="2909888"/>
          <p14:tracePt t="45814" x="6959600" y="2894013"/>
          <p14:tracePt t="45822" x="6935788" y="2878138"/>
          <p14:tracePt t="45830" x="6904038" y="2870200"/>
          <p14:tracePt t="45838" x="6880225" y="2870200"/>
          <p14:tracePt t="45845" x="6872288" y="2870200"/>
          <p14:tracePt t="47846" x="6880225" y="2870200"/>
          <p14:tracePt t="47853" x="6904038" y="2870200"/>
          <p14:tracePt t="47861" x="6911975" y="2870200"/>
          <p14:tracePt t="47868" x="6927850" y="2870200"/>
          <p14:tracePt t="47876" x="6951663" y="2870200"/>
          <p14:tracePt t="47885" x="6983413" y="2870200"/>
          <p14:tracePt t="47891" x="7007225" y="2878138"/>
          <p14:tracePt t="47899" x="7031038" y="2886075"/>
          <p14:tracePt t="47907" x="7070725" y="2886075"/>
          <p14:tracePt t="47914" x="7110413" y="2894013"/>
          <p14:tracePt t="47921" x="7159625" y="2901950"/>
          <p14:tracePt t="47929" x="7223125" y="2919413"/>
          <p14:tracePt t="47938" x="7278688" y="2919413"/>
          <p14:tracePt t="47944" x="7334250" y="2927350"/>
          <p14:tracePt t="47952" x="7389813" y="2935288"/>
          <p14:tracePt t="47959" x="7429500" y="2943225"/>
          <p14:tracePt t="47966" x="7469188" y="2943225"/>
          <p14:tracePt t="47975" x="7502525" y="2951163"/>
          <p14:tracePt t="47981" x="7518400" y="2951163"/>
          <p14:tracePt t="47990" x="7534275" y="2951163"/>
          <p14:tracePt t="47997" x="7542213" y="2951163"/>
          <p14:tracePt t="48281" x="7550150" y="2951163"/>
          <p14:tracePt t="48297" x="7566025" y="2951163"/>
          <p14:tracePt t="48304" x="7573963" y="2951163"/>
          <p14:tracePt t="48312" x="7589838" y="2951163"/>
          <p14:tracePt t="48320" x="7597775" y="2951163"/>
          <p14:tracePt t="48326" x="7621588" y="2951163"/>
          <p14:tracePt t="48336" x="7629525" y="2951163"/>
          <p14:tracePt t="48342" x="7637463" y="2951163"/>
          <p14:tracePt t="48349" x="7645400" y="2951163"/>
          <p14:tracePt t="55292" x="7613650" y="2951163"/>
          <p14:tracePt t="55294" x="7542213" y="2990850"/>
          <p14:tracePt t="55295" x="7518400" y="2990850"/>
          <p14:tracePt t="55296" x="7502525" y="2998788"/>
          <p14:tracePt t="55310" x="7389813" y="3054350"/>
          <p14:tracePt t="55318" x="7373938" y="3054350"/>
          <p14:tracePt t="55325" x="7350125" y="3062288"/>
          <p14:tracePt t="55333" x="7326313" y="3070225"/>
          <p14:tracePt t="55339" x="7286625" y="3078163"/>
          <p14:tracePt t="55347" x="7231063" y="3086100"/>
          <p14:tracePt t="55355" x="7167563" y="3094038"/>
          <p14:tracePt t="55362" x="7102475" y="3101975"/>
          <p14:tracePt t="55371" x="7015163" y="3117850"/>
          <p14:tracePt t="55377" x="6927850" y="3125788"/>
          <p14:tracePt t="55384" x="6848475" y="3133725"/>
          <p14:tracePt t="55396" x="6759575" y="3141663"/>
          <p14:tracePt t="55400" x="6688138" y="3141663"/>
          <p14:tracePt t="55408" x="6600825" y="3157538"/>
          <p14:tracePt t="55415" x="6553200" y="3173413"/>
          <p14:tracePt t="55422" x="6489700" y="3181350"/>
          <p14:tracePt t="55431" x="6434138" y="3189288"/>
          <p14:tracePt t="55438" x="6376988" y="3189288"/>
          <p14:tracePt t="55444" x="6345238" y="3189288"/>
          <p14:tracePt t="55453" x="6321425" y="3189288"/>
          <p14:tracePt t="55460" x="6289675" y="3189288"/>
          <p14:tracePt t="55469" x="6273800" y="3189288"/>
          <p14:tracePt t="55474" x="6257925" y="3189288"/>
          <p14:tracePt t="55483" x="6249988" y="3189288"/>
          <p14:tracePt t="55490" x="6242050" y="3189288"/>
          <p14:tracePt t="55497" x="6234113" y="3189288"/>
          <p14:tracePt t="55506" x="6226175" y="3181350"/>
          <p14:tracePt t="55528" x="6218238" y="3181350"/>
          <p14:tracePt t="55536" x="6218238" y="3173413"/>
          <p14:tracePt t="55543" x="6202363" y="3173413"/>
          <p14:tracePt t="55551" x="6186488" y="3165475"/>
          <p14:tracePt t="55557" x="6170613" y="3157538"/>
          <p14:tracePt t="55565" x="6146800" y="3141663"/>
          <p14:tracePt t="55572" x="6115050" y="3117850"/>
          <p14:tracePt t="55582" x="6091238" y="3109913"/>
          <p14:tracePt t="55587" x="6043613" y="3094038"/>
          <p14:tracePt t="55595" x="5994400" y="3078163"/>
          <p14:tracePt t="55603" x="5954713" y="3070225"/>
          <p14:tracePt t="55610" x="5922963" y="3054350"/>
          <p14:tracePt t="55619" x="5899150" y="3046413"/>
          <p14:tracePt t="55625" x="5875338" y="3046413"/>
          <p14:tracePt t="55634" x="5851525" y="3038475"/>
          <p14:tracePt t="55640" x="5827713" y="3030538"/>
          <p14:tracePt t="55647" x="5819775" y="3022600"/>
          <p14:tracePt t="55656" x="5803900" y="3022600"/>
          <p14:tracePt t="55662" x="5795963" y="3022600"/>
          <p14:tracePt t="55671" x="5788025" y="3022600"/>
          <p14:tracePt t="55775" x="5788025" y="3014663"/>
          <p14:tracePt t="55806" x="5780088" y="3014663"/>
          <p14:tracePt t="55977" x="5780088" y="3022600"/>
          <p14:tracePt t="56006" x="5780088" y="3030538"/>
          <p14:tracePt t="56015" x="5780088" y="3038475"/>
          <p14:tracePt t="56030" x="5780088" y="3046413"/>
          <p14:tracePt t="56037" x="5780088" y="3062288"/>
          <p14:tracePt t="56171" x="5788025" y="3062288"/>
          <p14:tracePt t="56180" x="5795963" y="3062288"/>
          <p14:tracePt t="56195" x="5803900" y="3062288"/>
          <p14:tracePt t="56210" x="5811838" y="3062288"/>
          <p14:tracePt t="56218" x="5819775" y="3062288"/>
          <p14:tracePt t="56225" x="5827713" y="3062288"/>
          <p14:tracePt t="56233" x="5835650" y="3062288"/>
          <p14:tracePt t="56240" x="5875338" y="3062288"/>
          <p14:tracePt t="56247" x="5899150" y="3054350"/>
          <p14:tracePt t="56255" x="5938838" y="3054350"/>
          <p14:tracePt t="56262" x="5978525" y="3054350"/>
          <p14:tracePt t="56270" x="6010275" y="3046413"/>
          <p14:tracePt t="56277" x="6043613" y="3046413"/>
          <p14:tracePt t="56285" x="6075363" y="3046413"/>
          <p14:tracePt t="56292" x="6099175" y="3046413"/>
          <p14:tracePt t="56300" x="6138863" y="3046413"/>
          <p14:tracePt t="56307" x="6170613" y="3046413"/>
          <p14:tracePt t="56315" x="6210300" y="3046413"/>
          <p14:tracePt t="56322" x="6234113" y="3046413"/>
          <p14:tracePt t="56330" x="6249988" y="3046413"/>
          <p14:tracePt t="56337" x="6265863" y="3046413"/>
          <p14:tracePt t="56344" x="6281738" y="3046413"/>
          <p14:tracePt t="56353" x="6305550" y="3038475"/>
          <p14:tracePt t="56360" x="6321425" y="3038475"/>
          <p14:tracePt t="56369" x="6337300" y="3038475"/>
          <p14:tracePt t="56374" x="6345238" y="3038475"/>
          <p14:tracePt t="56384" x="6353175" y="3038475"/>
          <p14:tracePt t="56390" x="6369050" y="3038475"/>
          <p14:tracePt t="56399" x="6376988" y="3038475"/>
          <p14:tracePt t="56404" x="6384925" y="3038475"/>
          <p14:tracePt t="56412" x="6392863" y="3038475"/>
          <p14:tracePt t="56420" x="6402388" y="3038475"/>
          <p14:tracePt t="56436" x="6418263" y="3038475"/>
          <p14:tracePt t="56450" x="6426200" y="3038475"/>
          <p14:tracePt t="56465" x="6434138" y="3038475"/>
          <p14:tracePt t="56480" x="6442075" y="3038475"/>
          <p14:tracePt t="56487" x="6450013" y="3038475"/>
          <p14:tracePt t="56503" x="6457950" y="3038475"/>
          <p14:tracePt t="56555" x="6465888" y="3038475"/>
          <p14:tracePt t="57746" x="6473825" y="3038475"/>
          <p14:tracePt t="57756" x="6481763" y="3038475"/>
          <p14:tracePt t="57771" x="6489700" y="3030538"/>
          <p14:tracePt t="57785" x="6497638" y="3030538"/>
          <p14:tracePt t="57792" x="6513513" y="3030538"/>
          <p14:tracePt t="57801" x="6513513" y="3022600"/>
          <p14:tracePt t="57808" x="6529388" y="3022600"/>
          <p14:tracePt t="57814" x="6537325" y="3022600"/>
          <p14:tracePt t="57823" x="6545263" y="3022600"/>
          <p14:tracePt t="57830" x="6553200" y="3022600"/>
          <p14:tracePt t="57837" x="6577013" y="3022600"/>
          <p14:tracePt t="57844" x="6584950" y="3022600"/>
          <p14:tracePt t="57852" x="6592888" y="3022600"/>
          <p14:tracePt t="57859" x="6608763" y="3022600"/>
          <p14:tracePt t="57867" x="6616700" y="3022600"/>
          <p14:tracePt t="57874" x="6624638" y="3022600"/>
          <p14:tracePt t="57883" x="6632575" y="3022600"/>
          <p14:tracePt t="58669" x="6640513" y="3022600"/>
          <p14:tracePt t="58684" x="6656388" y="3022600"/>
          <p14:tracePt t="58694" x="6664325" y="3022600"/>
          <p14:tracePt t="58700" x="6680200" y="3022600"/>
          <p14:tracePt t="58707" x="6704013" y="3022600"/>
          <p14:tracePt t="58716" x="6735763" y="3022600"/>
          <p14:tracePt t="58722" x="6769100" y="3022600"/>
          <p14:tracePt t="58730" x="6800850" y="3022600"/>
          <p14:tracePt t="58737" x="6848475" y="3022600"/>
          <p14:tracePt t="58746" x="6888163" y="3022600"/>
          <p14:tracePt t="58754" x="6919913" y="3022600"/>
          <p14:tracePt t="58761" x="6959600" y="3022600"/>
          <p14:tracePt t="58767" x="6991350" y="3022600"/>
          <p14:tracePt t="58776" x="7007225" y="3022600"/>
          <p14:tracePt t="58782" x="7015163" y="3022600"/>
          <p14:tracePt t="58791" x="7023100" y="3022600"/>
          <p14:tracePt t="64426" x="6975475" y="3109913"/>
          <p14:tracePt t="64428" x="6896100" y="3228975"/>
          <p14:tracePt t="64430" x="6769100" y="3381375"/>
          <p14:tracePt t="64431" x="6680200" y="3452813"/>
          <p14:tracePt t="64432" x="6616700" y="3524250"/>
          <p14:tracePt t="64445" x="6186488" y="3906838"/>
          <p14:tracePt t="64452" x="6146800" y="3930650"/>
          <p14:tracePt t="64460" x="6115050" y="3956050"/>
          <p14:tracePt t="64468" x="6091238" y="3956050"/>
          <p14:tracePt t="64475" x="6059488" y="3963988"/>
          <p14:tracePt t="64483" x="6018213" y="3963988"/>
          <p14:tracePt t="64490" x="5986463" y="3971925"/>
          <p14:tracePt t="64497" x="5930900" y="3979863"/>
          <p14:tracePt t="64505" x="5875338" y="3995738"/>
          <p14:tracePt t="64513" x="5795963" y="4011613"/>
          <p14:tracePt t="64520" x="5740400" y="4027488"/>
          <p14:tracePt t="64527" x="5676900" y="4051300"/>
          <p14:tracePt t="64536" x="5619750" y="4067175"/>
          <p14:tracePt t="64543" x="5564188" y="4075113"/>
          <p14:tracePt t="64550" x="5500688" y="4090988"/>
          <p14:tracePt t="64558" x="5445125" y="4106863"/>
          <p14:tracePt t="64566" x="5397500" y="4122738"/>
          <p14:tracePt t="64574" x="5341938" y="4130675"/>
          <p14:tracePt t="64580" x="5292725" y="4146550"/>
          <p14:tracePt t="64588" x="5260975" y="4162425"/>
          <p14:tracePt t="64595" x="5237163" y="4170363"/>
          <p14:tracePt t="64603" x="5197475" y="4186238"/>
          <p14:tracePt t="64610" x="5157788" y="4202113"/>
          <p14:tracePt t="64619" x="5126038" y="4217988"/>
          <p14:tracePt t="64625" x="5086350" y="4241800"/>
          <p14:tracePt t="64633" x="5038725" y="4273550"/>
          <p14:tracePt t="64640" x="5014913" y="4298950"/>
          <p14:tracePt t="64648" x="4983163" y="4322763"/>
          <p14:tracePt t="64655" x="4959350" y="4346575"/>
          <p14:tracePt t="64663" x="4926013" y="4362450"/>
          <p14:tracePt t="64670" x="4886325" y="4394200"/>
          <p14:tracePt t="64678" x="4870450" y="4425950"/>
          <p14:tracePt t="64686" x="4838700" y="4433888"/>
          <p14:tracePt t="64693" x="4814888" y="4457700"/>
          <p14:tracePt t="64700" x="4799013" y="4473575"/>
          <p14:tracePt t="64708" x="4767263" y="4481513"/>
          <p14:tracePt t="64716" x="4735513" y="4505325"/>
          <p14:tracePt t="64723" x="4695825" y="4521200"/>
          <p14:tracePt t="64730" x="4648200" y="4545013"/>
          <p14:tracePt t="64738" x="4600575" y="4576763"/>
          <p14:tracePt t="64745" x="4551363" y="4600575"/>
          <p14:tracePt t="64752" x="4527550" y="4608513"/>
          <p14:tracePt t="64760" x="4471988" y="4633913"/>
          <p14:tracePt t="64770" x="4416425" y="4657725"/>
          <p14:tracePt t="64775" x="4360863" y="4673600"/>
          <p14:tracePt t="64783" x="4329113" y="4681538"/>
          <p14:tracePt t="64790" x="4289425" y="4689475"/>
          <p14:tracePt t="64798" x="4257675" y="4697413"/>
          <p14:tracePt t="64805" x="4241800" y="4705350"/>
          <p14:tracePt t="64813" x="4225925" y="4705350"/>
          <p14:tracePt t="64821" x="4217988" y="4705350"/>
          <p14:tracePt t="64827" x="4210050" y="4705350"/>
          <p14:tracePt t="64917" x="4210050" y="4713288"/>
          <p14:tracePt t="64925" x="4210050" y="4721225"/>
          <p14:tracePt t="64932" x="4210050" y="4729163"/>
          <p14:tracePt t="64949" x="4200525" y="4745038"/>
          <p14:tracePt t="64956" x="4200525" y="4752975"/>
          <p14:tracePt t="64963" x="4200525" y="4760913"/>
          <p14:tracePt t="64972" x="4192588" y="4768850"/>
          <p14:tracePt t="64977" x="4192588" y="4776788"/>
          <p14:tracePt t="64993" x="4184650" y="4784725"/>
          <p14:tracePt t="65008" x="4184650" y="4792663"/>
          <p14:tracePt t="65023" x="4184650" y="4800600"/>
          <p14:tracePt t="65038" x="4184650" y="4808538"/>
          <p14:tracePt t="65053" x="4184650" y="4816475"/>
          <p14:tracePt t="65061" x="4184650" y="4824413"/>
          <p14:tracePt t="65068" x="4184650" y="4832350"/>
          <p14:tracePt t="65084" x="4184650" y="4848225"/>
          <p14:tracePt t="65099" x="4184650" y="4856163"/>
          <p14:tracePt t="65105" x="4184650" y="4872038"/>
          <p14:tracePt t="65113" x="4184650" y="4879975"/>
          <p14:tracePt t="65120" x="4176713" y="4887913"/>
          <p14:tracePt t="65127" x="4176713" y="4895850"/>
          <p14:tracePt t="65136" x="4168775" y="4903788"/>
          <p14:tracePt t="65143" x="4160838" y="4911725"/>
          <p14:tracePt t="65151" x="4160838" y="4919663"/>
          <p14:tracePt t="65157" x="4160838" y="4927600"/>
          <p14:tracePt t="65166" x="4152900" y="4927600"/>
          <p14:tracePt t="65236" x="4144963" y="4927600"/>
          <p14:tracePt t="65275" x="4144963" y="4935538"/>
          <p14:tracePt t="65280" x="4137025" y="4935538"/>
          <p14:tracePt t="65765" x="4144963" y="4935538"/>
          <p14:tracePt t="65772" x="4160838" y="4935538"/>
          <p14:tracePt t="65781" x="4176713" y="4943475"/>
          <p14:tracePt t="65787" x="4200525" y="4943475"/>
          <p14:tracePt t="65795" x="4225925" y="4951413"/>
          <p14:tracePt t="65803" x="4233863" y="4959350"/>
          <p14:tracePt t="65810" x="4249738" y="4967288"/>
          <p14:tracePt t="65818" x="4257675" y="4967288"/>
          <p14:tracePt t="65825" x="4265613" y="4967288"/>
          <p14:tracePt t="65834" x="4273550" y="4967288"/>
          <p14:tracePt t="65840" x="4281488" y="4967288"/>
          <p14:tracePt t="65855" x="4289425" y="4967288"/>
          <p14:tracePt t="65863" x="4297363" y="4967288"/>
          <p14:tracePt t="65870" x="4305300" y="4967288"/>
          <p14:tracePt t="65878" x="4313238" y="4967288"/>
          <p14:tracePt t="65885" x="4321175" y="4967288"/>
          <p14:tracePt t="65902" x="4352925" y="4967288"/>
          <p14:tracePt t="65908" x="4376738" y="4967288"/>
          <p14:tracePt t="65915" x="4384675" y="4967288"/>
          <p14:tracePt t="65923" x="4408488" y="4976813"/>
          <p14:tracePt t="65930" x="4424363" y="4984750"/>
          <p14:tracePt t="65938" x="4448175" y="5000625"/>
          <p14:tracePt t="65945" x="4471988" y="5008563"/>
          <p14:tracePt t="65953" x="4503738" y="5016500"/>
          <p14:tracePt t="65960" x="4535488" y="5032375"/>
          <p14:tracePt t="65969" x="4567238" y="5048250"/>
          <p14:tracePt t="65975" x="4600575" y="5048250"/>
          <p14:tracePt t="65984" x="4656138" y="5064125"/>
          <p14:tracePt t="65990" x="4703763" y="5072063"/>
          <p14:tracePt t="65998" x="4719638" y="5080000"/>
          <p14:tracePt t="66005" x="4743450" y="5087938"/>
          <p14:tracePt t="66014" x="4783138" y="5095875"/>
          <p14:tracePt t="66020" x="4806950" y="5103813"/>
          <p14:tracePt t="66027" x="4822825" y="5103813"/>
          <p14:tracePt t="66036" x="4838700" y="5103813"/>
          <p14:tracePt t="66043" x="4846638" y="5103813"/>
          <p14:tracePt t="66096" x="4846638" y="5095875"/>
          <p14:tracePt t="66103" x="4846638" y="5072063"/>
          <p14:tracePt t="66111" x="4822825" y="5040313"/>
          <p14:tracePt t="66118" x="4775200" y="5000625"/>
          <p14:tracePt t="66126" x="4727575" y="4976813"/>
          <p14:tracePt t="66133" x="4679950" y="4959350"/>
          <p14:tracePt t="66141" x="4640263" y="4951413"/>
          <p14:tracePt t="66149" x="4600575" y="4943475"/>
          <p14:tracePt t="66156" x="4551363" y="4927600"/>
          <p14:tracePt t="66164" x="4511675" y="4927600"/>
          <p14:tracePt t="66171" x="4456113" y="4911725"/>
          <p14:tracePt t="66178" x="4384675" y="4887913"/>
          <p14:tracePt t="66186" x="4289425" y="4864100"/>
          <p14:tracePt t="66193" x="4217988" y="4848225"/>
          <p14:tracePt t="66202" x="4105275" y="4824413"/>
          <p14:tracePt t="66208" x="4017963" y="4792663"/>
          <p14:tracePt t="66216" x="3914775" y="4768850"/>
          <p14:tracePt t="66223" x="3786188" y="4729163"/>
          <p14:tracePt t="66232" x="3690938" y="4713288"/>
          <p14:tracePt t="66238" x="3563938" y="4673600"/>
          <p14:tracePt t="66246" x="3467100" y="4649788"/>
          <p14:tracePt t="66253" x="3355975" y="4608513"/>
          <p14:tracePt t="66261" x="3244850" y="4568825"/>
          <p14:tracePt t="66270" x="3165475" y="4552950"/>
          <p14:tracePt t="66275" x="3060700" y="4521200"/>
          <p14:tracePt t="66284" x="2957513" y="4489450"/>
          <p14:tracePt t="66291" x="2854325" y="4465638"/>
          <p14:tracePt t="66299" x="2774950" y="4441825"/>
          <p14:tracePt t="66306" x="2686050" y="4402138"/>
          <p14:tracePt t="66313" x="2630488" y="4386263"/>
          <p14:tracePt t="66320" x="2582863" y="4370388"/>
          <p14:tracePt t="66328" x="2543175" y="4346575"/>
          <p14:tracePt t="66336" x="2503488" y="4330700"/>
          <p14:tracePt t="66343" x="2463800" y="4306888"/>
          <p14:tracePt t="66352" x="2432050" y="4291013"/>
          <p14:tracePt t="66358" x="2408238" y="4281488"/>
          <p14:tracePt t="66366" x="2400300" y="4281488"/>
          <p14:tracePt t="66373" x="2400300" y="4273550"/>
          <p14:tracePt t="66382" x="2392363" y="4273550"/>
          <p14:tracePt t="66388" x="2384425" y="4273550"/>
          <p14:tracePt t="66396" x="2374900" y="4265613"/>
          <p14:tracePt t="66403" x="2374900" y="4257675"/>
          <p14:tracePt t="66411" x="2366963" y="4257675"/>
          <p14:tracePt t="66419" x="2359025" y="4249738"/>
          <p14:tracePt t="66425" x="2359025" y="4241800"/>
          <p14:tracePt t="66434" x="2351088" y="4233863"/>
          <p14:tracePt t="66440" x="2343150" y="4217988"/>
          <p14:tracePt t="66449" x="2327275" y="4202113"/>
          <p14:tracePt t="66455" x="2319338" y="4178300"/>
          <p14:tracePt t="66464" x="2295525" y="4138613"/>
          <p14:tracePt t="66470" x="2279650" y="4098925"/>
          <p14:tracePt t="66478" x="2263775" y="4075113"/>
          <p14:tracePt t="66486" x="2255838" y="4043363"/>
          <p14:tracePt t="66493" x="2239963" y="3995738"/>
          <p14:tracePt t="66502" x="2232025" y="3948113"/>
          <p14:tracePt t="66508" x="2232025" y="3914775"/>
          <p14:tracePt t="66516" x="2224088" y="3859213"/>
          <p14:tracePt t="66523" x="2224088" y="3827463"/>
          <p14:tracePt t="66532" x="2224088" y="3803650"/>
          <p14:tracePt t="66538" x="2224088" y="3779838"/>
          <p14:tracePt t="66546" x="2224088" y="3763963"/>
          <p14:tracePt t="66553" x="2224088" y="3756025"/>
          <p14:tracePt t="66560" x="2224088" y="3740150"/>
          <p14:tracePt t="66568" x="2224088" y="3716338"/>
          <p14:tracePt t="66576" x="2224088" y="3708400"/>
          <p14:tracePt t="66585" x="2224088" y="3700463"/>
          <p14:tracePt t="66592" x="2224088" y="3684588"/>
          <p14:tracePt t="66600" x="2232025" y="3668713"/>
          <p14:tracePt t="66606" x="2232025" y="3660775"/>
          <p14:tracePt t="66616" x="2232025" y="3652838"/>
          <p14:tracePt t="66621" x="2239963" y="3652838"/>
          <p14:tracePt t="66636" x="2247900" y="3644900"/>
          <p14:tracePt t="66658" x="2255838" y="3644900"/>
          <p14:tracePt t="66673" x="2271713" y="3644900"/>
          <p14:tracePt t="66682" x="2287588" y="3644900"/>
          <p14:tracePt t="66688" x="2311400" y="3644900"/>
          <p14:tracePt t="66696" x="2327275" y="3636963"/>
          <p14:tracePt t="66704" x="2343150" y="3636963"/>
          <p14:tracePt t="66711" x="2374900" y="3629025"/>
          <p14:tracePt t="66719" x="2384425" y="3621088"/>
          <p14:tracePt t="66725" x="2416175" y="3621088"/>
          <p14:tracePt t="66735" x="2455863" y="3613150"/>
          <p14:tracePt t="66741" x="2487613" y="3613150"/>
          <p14:tracePt t="66749" x="2527300" y="3613150"/>
          <p14:tracePt t="66756" x="2574925" y="3605213"/>
          <p14:tracePt t="66764" x="2630488" y="3605213"/>
          <p14:tracePt t="66770" x="2670175" y="3605213"/>
          <p14:tracePt t="66779" x="2725738" y="3595688"/>
          <p14:tracePt t="66786" x="2759075" y="3595688"/>
          <p14:tracePt t="66794" x="2790825" y="3595688"/>
          <p14:tracePt t="66801" x="2814638" y="3595688"/>
          <p14:tracePt t="66808" x="2846388" y="3595688"/>
          <p14:tracePt t="66817" x="2870200" y="3595688"/>
          <p14:tracePt t="66824" x="2886075" y="3595688"/>
          <p14:tracePt t="66832" x="2909888" y="3595688"/>
          <p14:tracePt t="66838" x="2925763" y="3595688"/>
          <p14:tracePt t="66846" x="2941638" y="3595688"/>
          <p14:tracePt t="66854" x="2949575" y="3595688"/>
          <p14:tracePt t="66861" x="2957513" y="3595688"/>
          <p14:tracePt t="66876" x="2965450" y="3595688"/>
          <p14:tracePt t="66884" x="2973388" y="3595688"/>
          <p14:tracePt t="66904" x="2981325" y="3595688"/>
          <p14:tracePt t="66906" x="2989263" y="3595688"/>
          <p14:tracePt t="66920" x="2997200" y="3595688"/>
          <p14:tracePt t="66932" x="3021013" y="3595688"/>
          <p14:tracePt t="66936" x="3036888" y="3595688"/>
          <p14:tracePt t="66943" x="3068638" y="3595688"/>
          <p14:tracePt t="66951" x="3100388" y="3595688"/>
          <p14:tracePt t="66958" x="3133725" y="3595688"/>
          <p14:tracePt t="66968" x="3173413" y="3595688"/>
          <p14:tracePt t="66973" x="3228975" y="3595688"/>
          <p14:tracePt t="66981" x="3268663" y="3595688"/>
          <p14:tracePt t="66988" x="3324225" y="3595688"/>
          <p14:tracePt t="66996" x="3371850" y="3595688"/>
          <p14:tracePt t="67004" x="3403600" y="3595688"/>
          <p14:tracePt t="67011" x="3435350" y="3595688"/>
          <p14:tracePt t="67021" x="3476625" y="3595688"/>
          <p14:tracePt t="67025" x="3524250" y="3595688"/>
          <p14:tracePt t="67034" x="3571875" y="3595688"/>
          <p14:tracePt t="67042" x="3611563" y="3595688"/>
          <p14:tracePt t="67048" x="3643313" y="3595688"/>
          <p14:tracePt t="67056" x="3667125" y="3595688"/>
          <p14:tracePt t="67065" x="3690938" y="3595688"/>
          <p14:tracePt t="67071" x="3722688" y="3595688"/>
          <p14:tracePt t="67079" x="3746500" y="3595688"/>
          <p14:tracePt t="67087" x="3770313" y="3595688"/>
          <p14:tracePt t="67093" x="3786188" y="3595688"/>
          <p14:tracePt t="67101" x="3810000" y="3595688"/>
          <p14:tracePt t="67108" x="3833813" y="3595688"/>
          <p14:tracePt t="67116" x="3859213" y="3595688"/>
          <p14:tracePt t="67123" x="3883025" y="3595688"/>
          <p14:tracePt t="67131" x="3906838" y="3595688"/>
          <p14:tracePt t="67138" x="3938588" y="3595688"/>
          <p14:tracePt t="67147" x="3962400" y="3595688"/>
          <p14:tracePt t="67154" x="3994150" y="3595688"/>
          <p14:tracePt t="67165" x="4017963" y="3595688"/>
          <p14:tracePt t="67170" x="4041775" y="3595688"/>
          <p14:tracePt t="67175" x="4065588" y="3595688"/>
          <p14:tracePt t="67182" x="4081463" y="3595688"/>
          <p14:tracePt t="67190" x="4089400" y="3595688"/>
          <p14:tracePt t="67197" x="4105275" y="3595688"/>
          <p14:tracePt t="67204" x="4113213" y="3595688"/>
          <p14:tracePt t="67215" x="4121150" y="3595688"/>
          <p14:tracePt t="67253" x="4129088" y="3595688"/>
          <p14:tracePt t="67460" x="4137025" y="3595688"/>
          <p14:tracePt t="67468" x="4160838" y="3595688"/>
          <p14:tracePt t="67475" x="4184650" y="3595688"/>
          <p14:tracePt t="67482" x="4217988" y="3595688"/>
          <p14:tracePt t="67489" x="4249738" y="3595688"/>
          <p14:tracePt t="67497" x="4265613" y="3595688"/>
          <p14:tracePt t="67505" x="4313238" y="3595688"/>
          <p14:tracePt t="67513" x="4360863" y="3595688"/>
          <p14:tracePt t="67521" x="4400550" y="3595688"/>
          <p14:tracePt t="67528" x="4456113" y="3587750"/>
          <p14:tracePt t="67536" x="4511675" y="3587750"/>
          <p14:tracePt t="67543" x="4551363" y="3587750"/>
          <p14:tracePt t="67551" x="4584700" y="3587750"/>
          <p14:tracePt t="67558" x="4616450" y="3587750"/>
          <p14:tracePt t="67565" x="4640263" y="3587750"/>
          <p14:tracePt t="67572" x="4664075" y="3587750"/>
          <p14:tracePt t="67580" x="4679950" y="3587750"/>
          <p14:tracePt t="67588" x="4695825" y="3587750"/>
          <p14:tracePt t="67595" x="4703763" y="3587750"/>
          <p14:tracePt t="67604" x="4711700" y="3587750"/>
          <p14:tracePt t="67611" x="4727575" y="3587750"/>
          <p14:tracePt t="67618" x="4735513" y="3587750"/>
          <p14:tracePt t="67625" x="4751388" y="3587750"/>
          <p14:tracePt t="67633" x="4767263" y="3587750"/>
          <p14:tracePt t="67640" x="4783138" y="3587750"/>
          <p14:tracePt t="67648" x="4806950" y="3587750"/>
          <p14:tracePt t="67655" x="4814888" y="3587750"/>
          <p14:tracePt t="67663" x="4830763" y="3587750"/>
          <p14:tracePt t="67671" x="4854575" y="3587750"/>
          <p14:tracePt t="67678" x="4862513" y="3587750"/>
          <p14:tracePt t="67686" x="4886325" y="3587750"/>
          <p14:tracePt t="67693" x="4910138" y="3587750"/>
          <p14:tracePt t="67701" x="4933950" y="3587750"/>
          <p14:tracePt t="67708" x="4967288" y="3587750"/>
          <p14:tracePt t="67715" x="4999038" y="3587750"/>
          <p14:tracePt t="67723" x="5030788" y="3587750"/>
          <p14:tracePt t="67730" x="5078413" y="3587750"/>
          <p14:tracePt t="67738" x="5133975" y="3587750"/>
          <p14:tracePt t="67745" x="5173663" y="3595688"/>
          <p14:tracePt t="67753" x="5229225" y="3595688"/>
          <p14:tracePt t="67760" x="5260975" y="3595688"/>
          <p14:tracePt t="67769" x="5292725" y="3595688"/>
          <p14:tracePt t="67775" x="5326063" y="3595688"/>
          <p14:tracePt t="67783" x="5365750" y="3595688"/>
          <p14:tracePt t="67790" x="5397500" y="3595688"/>
          <p14:tracePt t="67798" x="5429250" y="3595688"/>
          <p14:tracePt t="67805" x="5461000" y="3595688"/>
          <p14:tracePt t="67812" x="5476875" y="3595688"/>
          <p14:tracePt t="67821" x="5492750" y="3595688"/>
          <p14:tracePt t="67827" x="5508625" y="3595688"/>
          <p14:tracePt t="67836" x="5524500" y="3605213"/>
          <p14:tracePt t="67842" x="5540375" y="3605213"/>
          <p14:tracePt t="67858" x="5556250" y="3605213"/>
          <p14:tracePt t="67880" x="5564188" y="3605213"/>
          <p14:tracePt t="69651" x="0" y="0"/>
        </p14:tracePtLst>
        <p14:tracePtLst>
          <p14:tracePt t="95130" x="5102225" y="5016500"/>
          <p14:tracePt t="97018" x="5102225" y="5008563"/>
          <p14:tracePt t="97041" x="5102225" y="5000625"/>
          <p14:tracePt t="97064" x="5102225" y="4992688"/>
          <p14:tracePt t="97311" x="5102225" y="4984750"/>
          <p14:tracePt t="99819" x="5070475" y="5056188"/>
          <p14:tracePt t="99821" x="4967288" y="5230813"/>
          <p14:tracePt t="99823" x="4943475" y="5278438"/>
          <p14:tracePt t="99824" x="4878388" y="5351463"/>
          <p14:tracePt t="99825" x="4846638" y="5399088"/>
          <p14:tracePt t="99839" x="4672013" y="5589588"/>
          <p14:tracePt t="99847" x="4656138" y="5597525"/>
          <p14:tracePt t="99854" x="4648200" y="5597525"/>
          <p14:tracePt t="99862" x="4632325" y="5605463"/>
          <p14:tracePt t="99868" x="4632325" y="5613400"/>
          <p14:tracePt t="99877" x="4624388" y="5613400"/>
          <p14:tracePt t="99884" x="4608513" y="5613400"/>
          <p14:tracePt t="99891" x="4600575" y="5621338"/>
          <p14:tracePt t="99914" x="4567238" y="5629275"/>
          <p14:tracePt t="99916" x="4559300" y="5629275"/>
          <p14:tracePt t="99922" x="4543425" y="5637213"/>
          <p14:tracePt t="99929" x="4519613" y="5645150"/>
          <p14:tracePt t="99936" x="4495800" y="5653088"/>
          <p14:tracePt t="99944" x="4456113" y="5662613"/>
          <p14:tracePt t="99951" x="4424363" y="5662613"/>
          <p14:tracePt t="99958" x="4368800" y="5670550"/>
          <p14:tracePt t="99966" x="4329113" y="5678488"/>
          <p14:tracePt t="99974" x="4289425" y="5686425"/>
          <p14:tracePt t="99982" x="4241800" y="5702300"/>
          <p14:tracePt t="99989" x="4200525" y="5718175"/>
          <p14:tracePt t="99997" x="4152900" y="5734050"/>
          <p14:tracePt t="100004" x="4097338" y="5757863"/>
          <p14:tracePt t="100011" x="4041775" y="5773738"/>
          <p14:tracePt t="100019" x="4002088" y="5789613"/>
          <p14:tracePt t="100027" x="3946525" y="5805488"/>
          <p14:tracePt t="100034" x="3906838" y="5813425"/>
          <p14:tracePt t="100041" x="3867150" y="5821363"/>
          <p14:tracePt t="100050" x="3833813" y="5829300"/>
          <p14:tracePt t="100056" x="3825875" y="5829300"/>
          <p14:tracePt t="100065" x="3810000" y="5829300"/>
          <p14:tracePt t="100086" x="3802063" y="5829300"/>
          <p14:tracePt t="100132" x="3802063" y="5821363"/>
          <p14:tracePt t="100154" x="3802063" y="5813425"/>
          <p14:tracePt t="100169" x="3802063" y="5805488"/>
          <p14:tracePt t="100177" x="3802063" y="5797550"/>
          <p14:tracePt t="100184" x="3802063" y="5789613"/>
          <p14:tracePt t="100191" x="3810000" y="5773738"/>
          <p14:tracePt t="100206" x="3817938" y="5757863"/>
          <p14:tracePt t="100214" x="3833813" y="5749925"/>
          <p14:tracePt t="100222" x="3843338" y="5741988"/>
          <p14:tracePt t="100229" x="3859213" y="5734050"/>
          <p14:tracePt t="100244" x="3875088" y="5726113"/>
          <p14:tracePt t="100251" x="3883025" y="5726113"/>
          <p14:tracePt t="100259" x="3898900" y="5726113"/>
          <p14:tracePt t="100266" x="3922713" y="5718175"/>
          <p14:tracePt t="100274" x="3938588" y="5718175"/>
          <p14:tracePt t="100281" x="3962400" y="5710238"/>
          <p14:tracePt t="100288" x="3986213" y="5710238"/>
          <p14:tracePt t="100297" x="4002088" y="5710238"/>
          <p14:tracePt t="100304" x="4025900" y="5710238"/>
          <p14:tracePt t="100311" x="4041775" y="5710238"/>
          <p14:tracePt t="100319" x="4065588" y="5710238"/>
          <p14:tracePt t="100326" x="4089400" y="5710238"/>
          <p14:tracePt t="100334" x="4105275" y="5710238"/>
          <p14:tracePt t="100341" x="4121150" y="5710238"/>
          <p14:tracePt t="100349" x="4137025" y="5710238"/>
          <p14:tracePt t="100356" x="4160838" y="5710238"/>
          <p14:tracePt t="100364" x="4192588" y="5710238"/>
          <p14:tracePt t="100371" x="4257675" y="5710238"/>
          <p14:tracePt t="100380" x="4313238" y="5710238"/>
          <p14:tracePt t="100386" x="4368800" y="5710238"/>
          <p14:tracePt t="100394" x="4432300" y="5710238"/>
          <p14:tracePt t="100401" x="4464050" y="5710238"/>
          <p14:tracePt t="100409" x="4527550" y="5710238"/>
          <p14:tracePt t="100416" x="4592638" y="5710238"/>
          <p14:tracePt t="100424" x="4648200" y="5702300"/>
          <p14:tracePt t="100432" x="4695825" y="5702300"/>
          <p14:tracePt t="100439" x="4735513" y="5702300"/>
          <p14:tracePt t="100448" x="4767263" y="5702300"/>
          <p14:tracePt t="100455" x="4791075" y="5694363"/>
          <p14:tracePt t="100461" x="4814888" y="5694363"/>
          <p14:tracePt t="100469" x="4822825" y="5694363"/>
          <p14:tracePt t="100477" x="4830763" y="5694363"/>
          <p14:tracePt t="100484" x="4854575" y="5686425"/>
          <p14:tracePt t="100491" x="4862513" y="5686425"/>
          <p14:tracePt t="100499" x="4870450" y="5686425"/>
          <p14:tracePt t="100507" x="4878388" y="5686425"/>
          <p14:tracePt t="100514" x="4894263" y="5686425"/>
          <p14:tracePt t="100521" x="4902200" y="5678488"/>
          <p14:tracePt t="100530" x="4910138" y="5678488"/>
          <p14:tracePt t="100537" x="4926013" y="5678488"/>
          <p14:tracePt t="100552" x="4943475" y="5678488"/>
          <p14:tracePt t="100559" x="4951413" y="5670550"/>
          <p14:tracePt t="100567" x="4959350" y="5670550"/>
          <p14:tracePt t="100581" x="4975225" y="5662613"/>
          <p14:tracePt t="100589" x="4991100" y="5662613"/>
          <p14:tracePt t="100598" x="5022850" y="5653088"/>
          <p14:tracePt t="100605" x="5046663" y="5653088"/>
          <p14:tracePt t="100611" x="5078413" y="5653088"/>
          <p14:tracePt t="100620" x="5126038" y="5645150"/>
          <p14:tracePt t="100629" x="5157788" y="5645150"/>
          <p14:tracePt t="100634" x="5197475" y="5637213"/>
          <p14:tracePt t="100644" x="5245100" y="5629275"/>
          <p14:tracePt t="100651" x="5284788" y="5629275"/>
          <p14:tracePt t="100657" x="5334000" y="5621338"/>
          <p14:tracePt t="100666" x="5365750" y="5621338"/>
          <p14:tracePt t="100672" x="5373688" y="5621338"/>
          <p14:tracePt t="100680" x="5397500" y="5613400"/>
          <p14:tracePt t="100687" x="5413375" y="5613400"/>
          <p14:tracePt t="100695" x="5429250" y="5613400"/>
          <p14:tracePt t="101128" x="5429250" y="5605463"/>
          <p14:tracePt t="101945" x="5437188" y="5605463"/>
          <p14:tracePt t="101954" x="5445125" y="5605463"/>
          <p14:tracePt t="101962" x="5453063" y="5605463"/>
          <p14:tracePt t="101968" x="5461000" y="5605463"/>
          <p14:tracePt t="101976" x="5476875" y="5605463"/>
          <p14:tracePt t="101984" x="5508625" y="5605463"/>
          <p14:tracePt t="101991" x="5532438" y="5613400"/>
          <p14:tracePt t="101999" x="5588000" y="5621338"/>
          <p14:tracePt t="102006" x="5635625" y="5621338"/>
          <p14:tracePt t="102013" x="5700713" y="5629275"/>
          <p14:tracePt t="102022" x="5764213" y="5637213"/>
          <p14:tracePt t="102030" x="5843588" y="5653088"/>
          <p14:tracePt t="102036" x="5915025" y="5662613"/>
          <p14:tracePt t="102044" x="6002338" y="5662613"/>
          <p14:tracePt t="102051" x="6075363" y="5670550"/>
          <p14:tracePt t="102059" x="6170613" y="5678488"/>
          <p14:tracePt t="102066" x="6257925" y="5686425"/>
          <p14:tracePt t="102074" x="6337300" y="5686425"/>
          <p14:tracePt t="102081" x="6426200" y="5686425"/>
          <p14:tracePt t="102089" x="6513513" y="5694363"/>
          <p14:tracePt t="102097" x="6577013" y="5694363"/>
          <p14:tracePt t="102103" x="6632575" y="5702300"/>
          <p14:tracePt t="102114" x="6672263" y="5702300"/>
          <p14:tracePt t="102119" x="6719888" y="5710238"/>
          <p14:tracePt t="102127" x="6751638" y="5710238"/>
          <p14:tracePt t="102133" x="6769100" y="5710238"/>
          <p14:tracePt t="102141" x="6777038" y="5710238"/>
          <p14:tracePt t="102149" x="6784975" y="5710238"/>
          <p14:tracePt t="102247" x="6792913" y="5710238"/>
          <p14:tracePt t="102269" x="6800850" y="5710238"/>
          <p14:tracePt t="102306" x="6800850" y="5702300"/>
          <p14:tracePt t="102313" x="6808788" y="5702300"/>
          <p14:tracePt t="102336" x="6816725" y="5694363"/>
          <p14:tracePt t="102359" x="6816725" y="5686425"/>
          <p14:tracePt t="102366" x="6824663" y="5686425"/>
          <p14:tracePt t="103213" x="6816725" y="5686425"/>
          <p14:tracePt t="103222" x="6800850" y="5686425"/>
          <p14:tracePt t="103228" x="6777038" y="5686425"/>
          <p14:tracePt t="103237" x="6751638" y="5686425"/>
          <p14:tracePt t="103243" x="6719888" y="5710238"/>
          <p14:tracePt t="103251" x="6688138" y="5718175"/>
          <p14:tracePt t="103259" x="6648450" y="5734050"/>
          <p14:tracePt t="103266" x="6600825" y="5749925"/>
          <p14:tracePt t="103275" x="6553200" y="5773738"/>
          <p14:tracePt t="103281" x="6489700" y="5789613"/>
          <p14:tracePt t="103288" x="6384925" y="5813425"/>
          <p14:tracePt t="103296" x="6281738" y="5829300"/>
          <p14:tracePt t="103304" x="6146800" y="5853113"/>
          <p14:tracePt t="103311" x="5994400" y="5884863"/>
          <p14:tracePt t="103318" x="5788025" y="5908675"/>
          <p14:tracePt t="103326" x="5603875" y="5948363"/>
          <p14:tracePt t="103333" x="5421313" y="5972175"/>
          <p14:tracePt t="103341" x="5229225" y="6005513"/>
          <p14:tracePt t="103348" x="5062538" y="6029325"/>
          <p14:tracePt t="103357" x="4910138" y="6037263"/>
          <p14:tracePt t="103364" x="4751388" y="6053138"/>
          <p14:tracePt t="103372" x="4600575" y="6053138"/>
          <p14:tracePt t="103379" x="4440238" y="6053138"/>
          <p14:tracePt t="103386" x="4281488" y="6061075"/>
          <p14:tracePt t="103395" x="4152900" y="6061075"/>
          <p14:tracePt t="103401" x="4049713" y="6069013"/>
          <p14:tracePt t="103409" x="3954463" y="6069013"/>
          <p14:tracePt t="103416" x="3867150" y="6076950"/>
          <p14:tracePt t="103424" x="3778250" y="6076950"/>
          <p14:tracePt t="103431" x="3730625" y="6076950"/>
          <p14:tracePt t="103439" x="3683000" y="6076950"/>
          <p14:tracePt t="103446" x="3667125" y="6076950"/>
          <p14:tracePt t="103455" x="3643313" y="6076950"/>
          <p14:tracePt t="103461" x="3619500" y="6076950"/>
          <p14:tracePt t="103469" x="3595688" y="6076950"/>
          <p14:tracePt t="103476" x="3587750" y="6076950"/>
          <p14:tracePt t="103484" x="3571875" y="6084888"/>
          <p14:tracePt t="103491" x="3563938" y="6084888"/>
          <p14:tracePt t="103499" x="3548063" y="6092825"/>
          <p14:tracePt t="103507" x="3540125" y="6092825"/>
          <p14:tracePt t="103514" x="3524250" y="6092825"/>
          <p14:tracePt t="103522" x="3508375" y="6092825"/>
          <p14:tracePt t="103529" x="3484563" y="6092825"/>
          <p14:tracePt t="103537" x="3459163" y="6092825"/>
          <p14:tracePt t="103544" x="3419475" y="6092825"/>
          <p14:tracePt t="103551" x="3379788" y="6084888"/>
          <p14:tracePt t="103558" x="3332163" y="6076950"/>
          <p14:tracePt t="103566" x="3268663" y="6069013"/>
          <p14:tracePt t="103574" x="3205163" y="6061075"/>
          <p14:tracePt t="103581" x="3125788" y="6045200"/>
          <p14:tracePt t="103588" x="3060700" y="6037263"/>
          <p14:tracePt t="103596" x="2981325" y="6021388"/>
          <p14:tracePt t="103606" x="2925763" y="6013450"/>
          <p14:tracePt t="103612" x="2878138" y="6005513"/>
          <p14:tracePt t="103619" x="2806700" y="5995988"/>
          <p14:tracePt t="103627" x="2759075" y="5988050"/>
          <p14:tracePt t="103634" x="2701925" y="5980113"/>
          <p14:tracePt t="103643" x="2654300" y="5980113"/>
          <p14:tracePt t="103649" x="2622550" y="5972175"/>
          <p14:tracePt t="103657" x="2590800" y="5972175"/>
          <p14:tracePt t="103664" x="2566988" y="5964238"/>
          <p14:tracePt t="103672" x="2551113" y="5956300"/>
          <p14:tracePt t="103678" x="2519363" y="5956300"/>
          <p14:tracePt t="103687" x="2503488" y="5956300"/>
          <p14:tracePt t="103694" x="2487613" y="5956300"/>
          <p14:tracePt t="103701" x="2463800" y="5956300"/>
          <p14:tracePt t="103708" x="2455863" y="5956300"/>
          <p14:tracePt t="103716" x="2432050" y="5956300"/>
          <p14:tracePt t="103724" x="2416175" y="5956300"/>
          <p14:tracePt t="103731" x="2392363" y="5956300"/>
          <p14:tracePt t="103739" x="2366963" y="5956300"/>
          <p14:tracePt t="103746" x="2343150" y="5956300"/>
          <p14:tracePt t="103755" x="2319338" y="5956300"/>
          <p14:tracePt t="103761" x="2295525" y="5956300"/>
          <p14:tracePt t="103769" x="2279650" y="5956300"/>
          <p14:tracePt t="103776" x="2247900" y="5956300"/>
          <p14:tracePt t="103784" x="2224088" y="5956300"/>
          <p14:tracePt t="103791" x="2200275" y="5956300"/>
          <p14:tracePt t="103799" x="2184400" y="5956300"/>
          <p14:tracePt t="103807" x="2160588" y="5956300"/>
          <p14:tracePt t="103814" x="2144713" y="5956300"/>
          <p14:tracePt t="103822" x="2120900" y="5956300"/>
          <p14:tracePt t="103830" x="2105025" y="5956300"/>
          <p14:tracePt t="103837" x="2089150" y="5956300"/>
          <p14:tracePt t="103844" x="2065338" y="5948363"/>
          <p14:tracePt t="103851" x="2041525" y="5948363"/>
          <p14:tracePt t="103859" x="2008188" y="5948363"/>
          <p14:tracePt t="103866" x="1984375" y="5948363"/>
          <p14:tracePt t="103874" x="1960563" y="5940425"/>
          <p14:tracePt t="103881" x="1944688" y="5940425"/>
          <p14:tracePt t="103889" x="1912938" y="5940425"/>
          <p14:tracePt t="103908" x="1865313" y="5940425"/>
          <p14:tracePt t="103911" x="1833563" y="5932488"/>
          <p14:tracePt t="103919" x="1809750" y="5932488"/>
          <p14:tracePt t="103926" x="1785938" y="5932488"/>
          <p14:tracePt t="103934" x="1770063" y="5924550"/>
          <p14:tracePt t="103942" x="1754188" y="5924550"/>
          <p14:tracePt t="103949" x="1746250" y="5924550"/>
          <p14:tracePt t="103957" x="1730375" y="5924550"/>
          <p14:tracePt t="103979" x="1722438" y="5924550"/>
          <p14:tracePt t="104685" x="0" y="0"/>
        </p14:tracePtLst>
        <p14:tracePtLst>
          <p14:tracePt t="105481" x="6759575" y="5534025"/>
          <p14:tracePt t="105575" x="6769100" y="5534025"/>
          <p14:tracePt t="105583" x="6784975" y="5541963"/>
          <p14:tracePt t="105591" x="6808788" y="5541963"/>
          <p14:tracePt t="105598" x="6848475" y="5541963"/>
          <p14:tracePt t="105607" x="6904038" y="5549900"/>
          <p14:tracePt t="105614" x="6967538" y="5549900"/>
          <p14:tracePt t="105621" x="7015163" y="5549900"/>
          <p14:tracePt t="105628" x="7110413" y="5549900"/>
          <p14:tracePt t="105636" x="7207250" y="5549900"/>
          <p14:tracePt t="105644" x="7294563" y="5549900"/>
          <p14:tracePt t="105652" x="7397750" y="5549900"/>
          <p14:tracePt t="105659" x="7493000" y="5541963"/>
          <p14:tracePt t="105667" x="7589838" y="5541963"/>
          <p14:tracePt t="105675" x="7645400" y="5534025"/>
          <p14:tracePt t="105681" x="7716838" y="5534025"/>
          <p14:tracePt t="105689" x="7780338" y="5526088"/>
          <p14:tracePt t="105696" x="7827963" y="5518150"/>
          <p14:tracePt t="105704" x="7851775" y="5510213"/>
          <p14:tracePt t="105713" x="7859713" y="5510213"/>
          <p14:tracePt t="105718" x="7869238" y="5510213"/>
          <p14:tracePt t="105728" x="7877175" y="5510213"/>
          <p14:tracePt t="106003" x="7869238" y="5510213"/>
          <p14:tracePt t="106168" x="7859713" y="5510213"/>
          <p14:tracePt t="106177" x="7835900" y="5510213"/>
          <p14:tracePt t="106183" x="7820025" y="5518150"/>
          <p14:tracePt t="106191" x="7780338" y="5526088"/>
          <p14:tracePt t="106199" x="7724775" y="5526088"/>
          <p14:tracePt t="106206" x="7669213" y="5534025"/>
          <p14:tracePt t="106214" x="7573963" y="5557838"/>
          <p14:tracePt t="106221" x="7461250" y="5565775"/>
          <p14:tracePt t="106230" x="7326313" y="5581650"/>
          <p14:tracePt t="106236" x="7167563" y="5597525"/>
          <p14:tracePt t="106244" x="6991350" y="5597525"/>
          <p14:tracePt t="106253" x="6808788" y="5605463"/>
          <p14:tracePt t="106258" x="6648450" y="5629275"/>
          <p14:tracePt t="106266" x="6537325" y="5645150"/>
          <p14:tracePt t="106274" x="6392863" y="5662613"/>
          <p14:tracePt t="106282" x="6242050" y="5694363"/>
          <p14:tracePt t="106290" x="6091238" y="5726113"/>
          <p14:tracePt t="106297" x="5922963" y="5765800"/>
          <p14:tracePt t="106304" x="5780088" y="5781675"/>
          <p14:tracePt t="106311" x="5635625" y="5813425"/>
          <p14:tracePt t="106318" x="5540375" y="5821363"/>
          <p14:tracePt t="106325" x="5405438" y="5853113"/>
          <p14:tracePt t="106333" x="5292725" y="5868988"/>
          <p14:tracePt t="106341" x="5173663" y="5884863"/>
          <p14:tracePt t="106349" x="5086350" y="5916613"/>
          <p14:tracePt t="106356" x="4991100" y="5924550"/>
          <p14:tracePt t="106365" x="4902200" y="5948363"/>
          <p14:tracePt t="106371" x="4846638" y="5956300"/>
          <p14:tracePt t="106380" x="4783138" y="5964238"/>
          <p14:tracePt t="106386" x="4719638" y="5980113"/>
          <p14:tracePt t="106395" x="4672013" y="5988050"/>
          <p14:tracePt t="106402" x="4632325" y="6005513"/>
          <p14:tracePt t="106409" x="4584700" y="6013450"/>
          <p14:tracePt t="106416" x="4519613" y="6029325"/>
          <p14:tracePt t="106424" x="4464050" y="6037263"/>
          <p14:tracePt t="106432" x="4416425" y="6045200"/>
          <p14:tracePt t="106439" x="4360863" y="6053138"/>
          <p14:tracePt t="106446" x="4289425" y="6069013"/>
          <p14:tracePt t="106454" x="4225925" y="6076950"/>
          <p14:tracePt t="106463" x="4152900" y="6092825"/>
          <p14:tracePt t="106469" x="4089400" y="6100763"/>
          <p14:tracePt t="106476" x="4065588" y="6108700"/>
          <p14:tracePt t="106484" x="3994150" y="6116638"/>
          <p14:tracePt t="106491" x="3938588" y="6116638"/>
          <p14:tracePt t="106499" x="3859213" y="6116638"/>
          <p14:tracePt t="106506" x="3810000" y="6124575"/>
          <p14:tracePt t="106514" x="3730625" y="6124575"/>
          <p14:tracePt t="106521" x="3683000" y="6124575"/>
          <p14:tracePt t="106529" x="3619500" y="6124575"/>
          <p14:tracePt t="106536" x="3571875" y="6124575"/>
          <p14:tracePt t="106544" x="3532188" y="6124575"/>
          <p14:tracePt t="106552" x="3500438" y="6124575"/>
          <p14:tracePt t="106559" x="3459163" y="6124575"/>
          <p14:tracePt t="106566" x="3435350" y="6124575"/>
          <p14:tracePt t="106574" x="3427413" y="6124575"/>
          <p14:tracePt t="106582" x="3419475" y="6124575"/>
          <p14:tracePt t="106589" x="3411538" y="6116638"/>
          <p14:tracePt t="106596" x="3411538" y="6108700"/>
          <p14:tracePt t="106604" x="3403600" y="6108700"/>
          <p14:tracePt t="106613" x="3395663" y="6100763"/>
          <p14:tracePt t="106619" x="3395663" y="6092825"/>
          <p14:tracePt t="106626" x="3395663" y="6084888"/>
          <p14:tracePt t="106634" x="3387725" y="6076950"/>
          <p14:tracePt t="106641" x="3387725" y="6069013"/>
          <p14:tracePt t="106649" x="3387725" y="6061075"/>
          <p14:tracePt t="106656" x="3379788" y="6053138"/>
          <p14:tracePt t="106664" x="3371850" y="6045200"/>
          <p14:tracePt t="106671" x="3355975" y="6029325"/>
          <p14:tracePt t="106679" x="3348038" y="6021388"/>
          <p14:tracePt t="106686" x="3324225" y="6005513"/>
          <p14:tracePt t="106694" x="3308350" y="5995988"/>
          <p14:tracePt t="106701" x="3292475" y="5995988"/>
          <p14:tracePt t="106709" x="3276600" y="5988050"/>
          <p14:tracePt t="106716" x="3252788" y="5980113"/>
          <p14:tracePt t="106724" x="3236913" y="5980113"/>
          <p14:tracePt t="106732" x="3213100" y="5980113"/>
          <p14:tracePt t="106738" x="3197225" y="5972175"/>
          <p14:tracePt t="106746" x="3181350" y="5964238"/>
          <p14:tracePt t="106754" x="3157538" y="5956300"/>
          <p14:tracePt t="106762" x="3133725" y="5956300"/>
          <p14:tracePt t="106875" x="3149600" y="5956300"/>
          <p14:tracePt t="106883" x="3165475" y="5956300"/>
          <p14:tracePt t="106905" x="3252788" y="5956300"/>
          <p14:tracePt t="106914" x="3284538" y="5948363"/>
          <p14:tracePt t="106920" x="3308350" y="5948363"/>
          <p14:tracePt t="106928" x="3340100" y="5948363"/>
          <p14:tracePt t="106937" x="3363913" y="5940425"/>
          <p14:tracePt t="106942" x="3387725" y="5940425"/>
          <p14:tracePt t="106951" x="3411538" y="5940425"/>
          <p14:tracePt t="106957" x="3435350" y="5940425"/>
          <p14:tracePt t="106966" x="3508375" y="5940425"/>
          <p14:tracePt t="106972" x="3540125" y="5940425"/>
          <p14:tracePt t="106981" x="3579813" y="5940425"/>
          <p14:tracePt t="106987" x="3611563" y="5940425"/>
          <p14:tracePt t="106996" x="3659188" y="5940425"/>
          <p14:tracePt t="107003" x="3690938" y="5940425"/>
          <p14:tracePt t="107010" x="3722688" y="5948363"/>
          <p14:tracePt t="107018" x="3738563" y="5948363"/>
          <p14:tracePt t="107025" x="3762375" y="5948363"/>
          <p14:tracePt t="107033" x="3770313" y="5948363"/>
          <p14:tracePt t="107048" x="3786188" y="5948363"/>
          <p14:tracePt t="107064" x="3794125" y="5948363"/>
          <p14:tracePt t="107085" x="3802063" y="5948363"/>
          <p14:tracePt t="107100" x="3810000" y="5948363"/>
          <p14:tracePt t="107108" x="3817938" y="5948363"/>
          <p14:tracePt t="107122" x="3825875" y="5948363"/>
          <p14:tracePt t="107131" x="3833813" y="5948363"/>
          <p14:tracePt t="107138" x="3843338" y="5948363"/>
          <p14:tracePt t="107154" x="3851275" y="5948363"/>
          <p14:tracePt t="107168" x="3859213" y="5948363"/>
          <p14:tracePt t="107175" x="3883025" y="5948363"/>
          <p14:tracePt t="107184" x="3906838" y="5948363"/>
          <p14:tracePt t="107190" x="3922713" y="5948363"/>
          <p14:tracePt t="107199" x="3938588" y="5948363"/>
          <p14:tracePt t="107204" x="3962400" y="5948363"/>
          <p14:tracePt t="107214" x="3978275" y="5948363"/>
          <p14:tracePt t="107220" x="4002088" y="5948363"/>
          <p14:tracePt t="107228" x="4017963" y="5948363"/>
          <p14:tracePt t="107235" x="4033838" y="5948363"/>
          <p14:tracePt t="107243" x="4057650" y="5940425"/>
          <p14:tracePt t="107251" x="4065588" y="5940425"/>
          <p14:tracePt t="107257" x="4081463" y="5940425"/>
          <p14:tracePt t="107266" x="4089400" y="5940425"/>
          <p14:tracePt t="107273" x="4105275" y="5940425"/>
          <p14:tracePt t="107281" x="4113213" y="5940425"/>
          <p14:tracePt t="107287" x="4121150" y="5940425"/>
          <p14:tracePt t="107298" x="4129088" y="5940425"/>
          <p14:tracePt t="107303" x="4144963" y="5940425"/>
          <p14:tracePt t="107310" x="4152900" y="5940425"/>
          <p14:tracePt t="107318" x="4160838" y="5940425"/>
          <p14:tracePt t="107324" x="4168775" y="5940425"/>
          <p14:tracePt t="107340" x="4184650" y="5940425"/>
          <p14:tracePt t="107348" x="4200525" y="5940425"/>
          <p14:tracePt t="107367" x="4210050" y="5940425"/>
          <p14:tracePt t="107416" x="0" y="0"/>
        </p14:tracePtLst>
        <p14:tracePtLst>
          <p14:tracePt t="121425" x="4249738" y="4992688"/>
          <p14:tracePt t="121716" x="4257675" y="4992688"/>
          <p14:tracePt t="121731" x="4265613" y="4992688"/>
          <p14:tracePt t="121762" x="4273550" y="4992688"/>
          <p14:tracePt t="121769" x="4289425" y="4992688"/>
          <p14:tracePt t="121777" x="4313238" y="4992688"/>
          <p14:tracePt t="121784" x="4337050" y="4992688"/>
          <p14:tracePt t="121792" x="4368800" y="5000625"/>
          <p14:tracePt t="121799" x="4416425" y="5008563"/>
          <p14:tracePt t="121807" x="4456113" y="5016500"/>
          <p14:tracePt t="121814" x="4511675" y="5024438"/>
          <p14:tracePt t="121823" x="4559300" y="5032375"/>
          <p14:tracePt t="121829" x="4608513" y="5032375"/>
          <p14:tracePt t="121836" x="4656138" y="5032375"/>
          <p14:tracePt t="121844" x="4695825" y="5032375"/>
          <p14:tracePt t="121852" x="4743450" y="5040313"/>
          <p14:tracePt t="121860" x="4775200" y="5040313"/>
          <p14:tracePt t="121866" x="4806950" y="5040313"/>
          <p14:tracePt t="121876" x="4830763" y="5040313"/>
          <p14:tracePt t="121881" x="4854575" y="5040313"/>
          <p14:tracePt t="121890" x="4870450" y="5032375"/>
          <p14:tracePt t="121910" x="4894263" y="5032375"/>
          <p14:tracePt t="121912" x="4902200" y="5024438"/>
          <p14:tracePt t="121980" x="4910138" y="5024438"/>
          <p14:tracePt t="121986" x="4918075" y="5016500"/>
          <p14:tracePt t="121994" x="4926013" y="5016500"/>
          <p14:tracePt t="122001" x="4933950" y="5008563"/>
          <p14:tracePt t="122011" x="4951413" y="5008563"/>
          <p14:tracePt t="122017" x="4967288" y="5000625"/>
          <p14:tracePt t="122025" x="4999038" y="4992688"/>
          <p14:tracePt t="122032" x="5022850" y="4992688"/>
          <p14:tracePt t="122039" x="5070475" y="4984750"/>
          <p14:tracePt t="122048" x="5102225" y="4976813"/>
          <p14:tracePt t="122054" x="5133975" y="4976813"/>
          <p14:tracePt t="122061" x="5165725" y="4967288"/>
          <p14:tracePt t="122069" x="5197475" y="4951413"/>
          <p14:tracePt t="122077" x="5213350" y="4943475"/>
          <p14:tracePt t="122087" x="5221288" y="4943475"/>
          <p14:tracePt t="122092" x="5221288" y="4927600"/>
          <p14:tracePt t="122099" x="5229225" y="4911725"/>
          <p14:tracePt t="122107" x="5229225" y="4895850"/>
          <p14:tracePt t="122114" x="5229225" y="4872038"/>
          <p14:tracePt t="122123" x="5229225" y="4848225"/>
          <p14:tracePt t="122129" x="5221288" y="4816475"/>
          <p14:tracePt t="122136" x="5197475" y="4776788"/>
          <p14:tracePt t="122144" x="5173663" y="4729163"/>
          <p14:tracePt t="122152" x="5126038" y="4689475"/>
          <p14:tracePt t="122160" x="5086350" y="4649788"/>
          <p14:tracePt t="122166" x="5054600" y="4616450"/>
          <p14:tracePt t="122174" x="4991100" y="4584700"/>
          <p14:tracePt t="122181" x="4943475" y="4560888"/>
          <p14:tracePt t="122189" x="4902200" y="4537075"/>
          <p14:tracePt t="122197" x="4870450" y="4537075"/>
          <p14:tracePt t="122205" x="4862513" y="4529138"/>
          <p14:tracePt t="122211" x="4854575" y="4529138"/>
          <p14:tracePt t="122219" x="4846638" y="4529138"/>
          <p14:tracePt t="122234" x="4838700" y="4529138"/>
          <p14:tracePt t="122241" x="4830763" y="4529138"/>
          <p14:tracePt t="122249" x="4822825" y="4529138"/>
          <p14:tracePt t="122257" x="4822825" y="4537075"/>
          <p14:tracePt t="122264" x="4814888" y="4552950"/>
          <p14:tracePt t="122274" x="4806950" y="4560888"/>
          <p14:tracePt t="122279" x="4806950" y="4568825"/>
          <p14:tracePt t="122286" x="4791075" y="4592638"/>
          <p14:tracePt t="122294" x="4783138" y="4616450"/>
          <p14:tracePt t="122301" x="4775200" y="4649788"/>
          <p14:tracePt t="122310" x="4767263" y="4681538"/>
          <p14:tracePt t="122316" x="4759325" y="4721225"/>
          <p14:tracePt t="122325" x="4759325" y="4745038"/>
          <p14:tracePt t="122332" x="4751388" y="4760913"/>
          <p14:tracePt t="122339" x="4751388" y="4792663"/>
          <p14:tracePt t="122346" x="4751388" y="4840288"/>
          <p14:tracePt t="122354" x="4751388" y="4864100"/>
          <p14:tracePt t="122377" x="4751388" y="4872038"/>
          <p14:tracePt t="122391" x="4759325" y="4872038"/>
          <p14:tracePt t="122408" x="4767263" y="4872038"/>
          <p14:tracePt t="122414" x="4783138" y="4864100"/>
          <p14:tracePt t="122422" x="4791075" y="4848225"/>
          <p14:tracePt t="122429" x="4814888" y="4808538"/>
          <p14:tracePt t="122437" x="4830763" y="4784725"/>
          <p14:tracePt t="122444" x="4862513" y="4721225"/>
          <p14:tracePt t="122453" x="4894263" y="4665663"/>
          <p14:tracePt t="122461" x="4933950" y="4584700"/>
          <p14:tracePt t="122467" x="4959350" y="4513263"/>
          <p14:tracePt t="122475" x="4975225" y="4425950"/>
          <p14:tracePt t="122482" x="5006975" y="4314825"/>
          <p14:tracePt t="122490" x="5014913" y="4233863"/>
          <p14:tracePt t="122497" x="5030788" y="4114800"/>
          <p14:tracePt t="122504" x="5038725" y="3971925"/>
          <p14:tracePt t="122512" x="5038725" y="3843338"/>
          <p14:tracePt t="122519" x="5046663" y="3708400"/>
          <p14:tracePt t="122528" x="5046663" y="3571875"/>
          <p14:tracePt t="122534" x="5046663" y="3444875"/>
          <p14:tracePt t="122542" x="5046663" y="3357563"/>
          <p14:tracePt t="122549" x="5046663" y="3262313"/>
          <p14:tracePt t="122558" x="5046663" y="3165475"/>
          <p14:tracePt t="122564" x="5046663" y="3070225"/>
          <p14:tracePt t="122572" x="5046663" y="2959100"/>
          <p14:tracePt t="122579" x="5038725" y="2862263"/>
          <p14:tracePt t="122587" x="5022850" y="2767013"/>
          <p14:tracePt t="122595" x="5014913" y="2663825"/>
          <p14:tracePt t="122602" x="5006975" y="2616200"/>
          <p14:tracePt t="122612" x="4991100" y="2535238"/>
          <p14:tracePt t="122617" x="4975225" y="2479675"/>
          <p14:tracePt t="122625" x="4967288" y="2424113"/>
          <p14:tracePt t="122632" x="4951413" y="2376488"/>
          <p14:tracePt t="122639" x="4943475" y="2320925"/>
          <p14:tracePt t="122648" x="4933950" y="2281238"/>
          <p14:tracePt t="122655" x="4926013" y="2233613"/>
          <p14:tracePt t="122662" x="4910138" y="2176463"/>
          <p14:tracePt t="122670" x="4902200" y="2120900"/>
          <p14:tracePt t="122678" x="4894263" y="2065338"/>
          <p14:tracePt t="122684" x="4894263" y="2025650"/>
          <p14:tracePt t="122692" x="4886325" y="1962150"/>
          <p14:tracePt t="122699" x="4886325" y="1906588"/>
          <p14:tracePt t="122710" x="4886325" y="1865313"/>
          <p14:tracePt t="122714" x="4886325" y="1809750"/>
          <p14:tracePt t="122723" x="4886325" y="1778000"/>
          <p14:tracePt t="122729" x="4886325" y="1746250"/>
          <p14:tracePt t="122737" x="4886325" y="1722438"/>
          <p14:tracePt t="122745" x="4886325" y="1706563"/>
          <p14:tracePt t="122752" x="4886325" y="1698625"/>
          <p14:tracePt t="122760" x="4886325" y="1690688"/>
          <p14:tracePt t="122767" x="4886325" y="1674813"/>
          <p14:tracePt t="122774" x="4886325" y="1658938"/>
          <p14:tracePt t="122782" x="4886325" y="1635125"/>
          <p14:tracePt t="122790" x="4886325" y="1619250"/>
          <p14:tracePt t="122797" x="4886325" y="1603375"/>
          <p14:tracePt t="122805" x="4886325" y="1579563"/>
          <p14:tracePt t="122895" x="4886325" y="1571625"/>
          <p14:tracePt t="122910" x="4894263" y="1547813"/>
          <p14:tracePt t="122917" x="4894263" y="1522413"/>
          <p14:tracePt t="122927" x="4894263" y="1498600"/>
          <p14:tracePt t="122932" x="4902200" y="1466850"/>
          <p14:tracePt t="122941" x="4910138" y="1443038"/>
          <p14:tracePt t="122947" x="4910138" y="1419225"/>
          <p14:tracePt t="122954" x="4918075" y="1411288"/>
          <p14:tracePt t="122962" x="4918075" y="1403350"/>
          <p14:tracePt t="123425" x="4926013" y="1403350"/>
          <p14:tracePt t="123442" x="4933950" y="1403350"/>
          <p14:tracePt t="123449" x="4943475" y="1403350"/>
          <p14:tracePt t="123459" x="4951413" y="1403350"/>
          <p14:tracePt t="123464" x="4959350" y="1403350"/>
          <p14:tracePt t="123472" x="4967288" y="1395413"/>
          <p14:tracePt t="123479" x="4975225" y="1395413"/>
          <p14:tracePt t="123486" x="4983163" y="1395413"/>
          <p14:tracePt t="123494" x="4991100" y="1395413"/>
          <p14:tracePt t="123502" x="5006975" y="1395413"/>
          <p14:tracePt t="123516" x="5014913" y="1395413"/>
          <p14:tracePt t="123525" x="5022850" y="1395413"/>
          <p14:tracePt t="123540" x="5038725" y="1395413"/>
          <p14:tracePt t="123546" x="5054600" y="1395413"/>
          <p14:tracePt t="123554" x="5062538" y="1395413"/>
          <p14:tracePt t="123561" x="5078413" y="1395413"/>
          <p14:tracePt t="123569" x="5086350" y="1395413"/>
          <p14:tracePt t="123578" x="5110163" y="1395413"/>
          <p14:tracePt t="123584" x="5118100" y="1395413"/>
          <p14:tracePt t="123591" x="5133975" y="1395413"/>
          <p14:tracePt t="123599" x="5141913" y="1395413"/>
          <p14:tracePt t="123607" x="5157788" y="1395413"/>
          <p14:tracePt t="123616" x="5165725" y="1395413"/>
          <p14:tracePt t="123622" x="5173663" y="1395413"/>
          <p14:tracePt t="123629" x="5181600" y="1395413"/>
          <p14:tracePt t="123636" x="5197475" y="1395413"/>
          <p14:tracePt t="123645" x="5213350" y="1395413"/>
          <p14:tracePt t="123653" x="5229225" y="1395413"/>
          <p14:tracePt t="123659" x="5245100" y="1395413"/>
          <p14:tracePt t="123666" x="5253038" y="1395413"/>
          <p14:tracePt t="123675" x="5268913" y="1395413"/>
          <p14:tracePt t="123681" x="5284788" y="1395413"/>
          <p14:tracePt t="123692" x="5292725" y="1395413"/>
          <p14:tracePt t="123696" x="5300663" y="1395413"/>
          <p14:tracePt t="123704" x="5318125" y="1395413"/>
          <p14:tracePt t="123734" x="5326063" y="1387475"/>
          <p14:tracePt t="123839" x="5318125" y="1387475"/>
          <p14:tracePt t="123847" x="5300663" y="1387475"/>
          <p14:tracePt t="123854" x="5268913" y="1395413"/>
          <p14:tracePt t="123862" x="5221288" y="1395413"/>
          <p14:tracePt t="123869" x="5165725" y="1411288"/>
          <p14:tracePt t="123878" x="5102225" y="1419225"/>
          <p14:tracePt t="123884" x="5046663" y="1427163"/>
          <p14:tracePt t="123892" x="4983163" y="1435100"/>
          <p14:tracePt t="123911" x="4854575" y="1443038"/>
          <p14:tracePt t="123914" x="4791075" y="1443038"/>
          <p14:tracePt t="123922" x="4727575" y="1443038"/>
          <p14:tracePt t="123928" x="4664075" y="1443038"/>
          <p14:tracePt t="123936" x="4600575" y="1443038"/>
          <p14:tracePt t="123944" x="4551363" y="1443038"/>
          <p14:tracePt t="123952" x="4511675" y="1443038"/>
          <p14:tracePt t="123959" x="4448175" y="1443038"/>
          <p14:tracePt t="123966" x="4400550" y="1443038"/>
          <p14:tracePt t="123974" x="4360863" y="1443038"/>
          <p14:tracePt t="123982" x="4329113" y="1443038"/>
          <p14:tracePt t="123989" x="4289425" y="1435100"/>
          <p14:tracePt t="123997" x="4265613" y="1435100"/>
          <p14:tracePt t="124004" x="4241800" y="1435100"/>
          <p14:tracePt t="124011" x="4217988" y="1435100"/>
          <p14:tracePt t="124019" x="4200525" y="1435100"/>
          <p14:tracePt t="124027" x="4176713" y="1435100"/>
          <p14:tracePt t="124033" x="4160838" y="1435100"/>
          <p14:tracePt t="124041" x="4152900" y="1435100"/>
          <p14:tracePt t="124048" x="4137025" y="1435100"/>
          <p14:tracePt t="124057" x="4113213" y="1435100"/>
          <p14:tracePt t="124064" x="4089400" y="1435100"/>
          <p14:tracePt t="124072" x="4057650" y="1435100"/>
          <p14:tracePt t="124080" x="4033838" y="1435100"/>
          <p14:tracePt t="124086" x="4010025" y="1435100"/>
          <p14:tracePt t="124095" x="3994150" y="1435100"/>
          <p14:tracePt t="124101" x="3970338" y="1435100"/>
          <p14:tracePt t="124109" x="3946525" y="1435100"/>
          <p14:tracePt t="124117" x="3930650" y="1435100"/>
          <p14:tracePt t="124125" x="3906838" y="1435100"/>
          <p14:tracePt t="124132" x="3883025" y="1427163"/>
          <p14:tracePt t="124139" x="3867150" y="1419225"/>
          <p14:tracePt t="124147" x="3859213" y="1419225"/>
          <p14:tracePt t="124154" x="3851275" y="1419225"/>
          <p14:tracePt t="124403" x="3859213" y="1419225"/>
          <p14:tracePt t="124419" x="3867150" y="1419225"/>
          <p14:tracePt t="124425" x="3883025" y="1419225"/>
          <p14:tracePt t="124440" x="3898900" y="1419225"/>
          <p14:tracePt t="124448" x="3914775" y="1419225"/>
          <p14:tracePt t="124455" x="3930650" y="1419225"/>
          <p14:tracePt t="124464" x="3962400" y="1419225"/>
          <p14:tracePt t="124471" x="4017963" y="1419225"/>
          <p14:tracePt t="124478" x="4089400" y="1427163"/>
          <p14:tracePt t="124486" x="4184650" y="1450975"/>
          <p14:tracePt t="124493" x="4265613" y="1466850"/>
          <p14:tracePt t="124502" x="4360863" y="1482725"/>
          <p14:tracePt t="124507" x="4464050" y="1498600"/>
          <p14:tracePt t="124516" x="4576763" y="1498600"/>
          <p14:tracePt t="124524" x="4656138" y="1506538"/>
          <p14:tracePt t="124531" x="4719638" y="1506538"/>
          <p14:tracePt t="124537" x="4775200" y="1506538"/>
          <p14:tracePt t="124548" x="4838700" y="1506538"/>
          <p14:tracePt t="124554" x="4886325" y="1506538"/>
          <p14:tracePt t="124560" x="4926013" y="1506538"/>
          <p14:tracePt t="124569" x="4959350" y="1506538"/>
          <p14:tracePt t="124576" x="4975225" y="1506538"/>
          <p14:tracePt t="124586" x="4983163" y="1506538"/>
          <p14:tracePt t="125518" x="4991100" y="1506538"/>
          <p14:tracePt t="125526" x="4999038" y="1506538"/>
          <p14:tracePt t="125534" x="5014913" y="1498600"/>
          <p14:tracePt t="125542" x="5030788" y="1498600"/>
          <p14:tracePt t="125549" x="5054600" y="1498600"/>
          <p14:tracePt t="125556" x="5070475" y="1490663"/>
          <p14:tracePt t="125564" x="5102225" y="1482725"/>
          <p14:tracePt t="125572" x="5133975" y="1482725"/>
          <p14:tracePt t="125579" x="5173663" y="1474788"/>
          <p14:tracePt t="125586" x="5205413" y="1474788"/>
          <p14:tracePt t="125594" x="5237163" y="1466850"/>
          <p14:tracePt t="125601" x="5260975" y="1466850"/>
          <p14:tracePt t="125609" x="5284788" y="1466850"/>
          <p14:tracePt t="125617" x="5310188" y="1458913"/>
          <p14:tracePt t="125624" x="5318125" y="1458913"/>
          <p14:tracePt t="125631" x="5341938" y="1450975"/>
          <p14:tracePt t="125639" x="5365750" y="1443038"/>
          <p14:tracePt t="125647" x="5389563" y="1443038"/>
          <p14:tracePt t="125654" x="5389563" y="1435100"/>
          <p14:tracePt t="125662" x="5413375" y="1427163"/>
          <p14:tracePt t="125669" x="5429250" y="1427163"/>
          <p14:tracePt t="125677" x="5445125" y="1419225"/>
          <p14:tracePt t="125684" x="5468938" y="1419225"/>
          <p14:tracePt t="125693" x="5500688" y="1411288"/>
          <p14:tracePt t="125699" x="5524500" y="1411288"/>
          <p14:tracePt t="125707" x="5548313" y="1411288"/>
          <p14:tracePt t="125714" x="5580063" y="1411288"/>
          <p14:tracePt t="125722" x="5635625" y="1411288"/>
          <p14:tracePt t="125729" x="5667375" y="1411288"/>
          <p14:tracePt t="125737" x="5732463" y="1411288"/>
          <p14:tracePt t="125745" x="5795963" y="1411288"/>
          <p14:tracePt t="125752" x="5875338" y="1411288"/>
          <p14:tracePt t="125759" x="5946775" y="1411288"/>
          <p14:tracePt t="125766" x="6034088" y="1411288"/>
          <p14:tracePt t="125775" x="6107113" y="1411288"/>
          <p14:tracePt t="125781" x="6170613" y="1411288"/>
          <p14:tracePt t="125789" x="6234113" y="1411288"/>
          <p14:tracePt t="125796" x="6305550" y="1411288"/>
          <p14:tracePt t="125804" x="6369050" y="1411288"/>
          <p14:tracePt t="125812" x="6434138" y="1411288"/>
          <p14:tracePt t="125819" x="6481763" y="1411288"/>
          <p14:tracePt t="125827" x="6537325" y="1411288"/>
          <p14:tracePt t="125834" x="6569075" y="1403350"/>
          <p14:tracePt t="125842" x="6600825" y="1403350"/>
          <p14:tracePt t="125849" x="6632575" y="1403350"/>
          <p14:tracePt t="125856" x="6648450" y="1403350"/>
          <p14:tracePt t="125864" x="6664325" y="1403350"/>
          <p14:tracePt t="125871" x="6680200" y="1403350"/>
          <p14:tracePt t="125879" x="6696075" y="1403350"/>
          <p14:tracePt t="125886" x="6704013" y="1403350"/>
          <p14:tracePt t="125895" x="6711950" y="1403350"/>
          <p14:tracePt t="125913" x="6743700" y="1403350"/>
          <p14:tracePt t="125916" x="6759575" y="1403350"/>
          <p14:tracePt t="125924" x="6769100" y="1403350"/>
          <p14:tracePt t="125931" x="6784975" y="1403350"/>
          <p14:tracePt t="125939" x="6800850" y="1403350"/>
          <p14:tracePt t="125946" x="6824663" y="1403350"/>
          <p14:tracePt t="125954" x="6848475" y="1403350"/>
          <p14:tracePt t="125962" x="6872288" y="1403350"/>
          <p14:tracePt t="125969" x="6904038" y="1403350"/>
          <p14:tracePt t="125977" x="6927850" y="1403350"/>
          <p14:tracePt t="125984" x="6959600" y="1403350"/>
          <p14:tracePt t="125992" x="6983413" y="1403350"/>
          <p14:tracePt t="125999" x="6999288" y="1403350"/>
          <p14:tracePt t="126006" x="7023100" y="1403350"/>
          <p14:tracePt t="126014" x="7054850" y="1403350"/>
          <p14:tracePt t="126021" x="7086600" y="1403350"/>
          <p14:tracePt t="126036" x="7094538" y="1403350"/>
          <p14:tracePt t="126680" x="7102475" y="1403350"/>
          <p14:tracePt t="126689" x="7110413" y="1403350"/>
          <p14:tracePt t="126704" x="7118350" y="1403350"/>
          <p14:tracePt t="126719" x="7126288" y="1403350"/>
          <p14:tracePt t="126726" x="7143750" y="1403350"/>
          <p14:tracePt t="126741" x="7159625" y="1403350"/>
          <p14:tracePt t="126749" x="7167563" y="1403350"/>
          <p14:tracePt t="126756" x="7175500" y="1403350"/>
          <p14:tracePt t="126764" x="7183438" y="1403350"/>
          <p14:tracePt t="126771" x="7199313" y="1403350"/>
          <p14:tracePt t="126780" x="7215188" y="1403350"/>
          <p14:tracePt t="126794" x="7231063" y="1403350"/>
          <p14:tracePt t="126801" x="7246938" y="1403350"/>
          <p14:tracePt t="126809" x="7254875" y="1403350"/>
          <p14:tracePt t="126824" x="7262813" y="1403350"/>
          <p14:tracePt t="126833" x="7270750" y="1403350"/>
          <p14:tracePt t="126914" x="7278688" y="1403350"/>
          <p14:tracePt t="127026" x="7286625" y="1403350"/>
          <p14:tracePt t="128068" x="7302500" y="1403350"/>
          <p14:tracePt t="128076" x="7310438" y="1403350"/>
          <p14:tracePt t="128084" x="7334250" y="1403350"/>
          <p14:tracePt t="128092" x="7358063" y="1403350"/>
          <p14:tracePt t="128099" x="7381875" y="1403350"/>
          <p14:tracePt t="128106" x="7413625" y="1403350"/>
          <p14:tracePt t="128114" x="7453313" y="1403350"/>
          <p14:tracePt t="128121" x="7493000" y="1403350"/>
          <p14:tracePt t="128129" x="7526338" y="1403350"/>
          <p14:tracePt t="128137" x="7558088" y="1403350"/>
          <p14:tracePt t="128145" x="7573963" y="1403350"/>
          <p14:tracePt t="128152" x="7597775" y="1403350"/>
          <p14:tracePt t="128160" x="7629525" y="1403350"/>
          <p14:tracePt t="128166" x="7653338" y="1403350"/>
          <p14:tracePt t="128174" x="7685088" y="1403350"/>
          <p14:tracePt t="128189" x="7693025" y="1403350"/>
          <p14:tracePt t="133045" x="7700963" y="1395413"/>
          <p14:tracePt t="133046" x="7700963" y="1347788"/>
          <p14:tracePt t="133048" x="7700963" y="1331913"/>
          <p14:tracePt t="133049" x="7700963" y="1323975"/>
          <p14:tracePt t="133050" x="7700963" y="1292225"/>
          <p14:tracePt t="133065" x="7629525" y="1123950"/>
          <p14:tracePt t="133072" x="7621588" y="1116013"/>
          <p14:tracePt t="133080" x="7605713" y="1092200"/>
          <p14:tracePt t="133087" x="7597775" y="1076325"/>
          <p14:tracePt t="133096" x="7589838" y="1068388"/>
          <p14:tracePt t="133102" x="7581900" y="1068388"/>
          <p14:tracePt t="133117" x="7573963" y="1068388"/>
          <p14:tracePt t="133139" x="7566025" y="1068388"/>
          <p14:tracePt t="133155" x="7558088" y="1068388"/>
          <p14:tracePt t="133163" x="7550150" y="1068388"/>
          <p14:tracePt t="133176" x="7542213" y="1068388"/>
          <p14:tracePt t="133184" x="7534275" y="1068388"/>
          <p14:tracePt t="133192" x="7518400" y="1060450"/>
          <p14:tracePt t="133199" x="7502525" y="1060450"/>
          <p14:tracePt t="133207" x="7485063" y="1052513"/>
          <p14:tracePt t="133216" x="7469188" y="1044575"/>
          <p14:tracePt t="133222" x="7461250" y="1036638"/>
          <p14:tracePt t="133229" x="7445375" y="1036638"/>
          <p14:tracePt t="133237" x="7437438" y="1028700"/>
          <p14:tracePt t="133248" x="7429500" y="1020763"/>
          <p14:tracePt t="133252" x="7421563" y="1020763"/>
          <p14:tracePt t="133266" x="7413625" y="1020763"/>
          <p14:tracePt t="133342" x="7405688" y="1020763"/>
          <p14:tracePt t="133349" x="7389813" y="1020763"/>
          <p14:tracePt t="133358" x="7373938" y="1020763"/>
          <p14:tracePt t="133365" x="7358063" y="1020763"/>
          <p14:tracePt t="133372" x="7350125" y="1020763"/>
          <p14:tracePt t="133379" x="7326313" y="1020763"/>
          <p14:tracePt t="133387" x="7302500" y="1028700"/>
          <p14:tracePt t="133398" x="7278688" y="1028700"/>
          <p14:tracePt t="133402" x="7254875" y="1028700"/>
          <p14:tracePt t="133409" x="7231063" y="1036638"/>
          <p14:tracePt t="133417" x="7207250" y="1036638"/>
          <p14:tracePt t="133425" x="7191375" y="1044575"/>
          <p14:tracePt t="133433" x="7175500" y="1052513"/>
          <p14:tracePt t="133440" x="7151688" y="1052513"/>
          <p14:tracePt t="133448" x="7126288" y="1060450"/>
          <p14:tracePt t="133454" x="7102475" y="1068388"/>
          <p14:tracePt t="133463" x="7078663" y="1076325"/>
          <p14:tracePt t="133471" x="7070725" y="1092200"/>
          <p14:tracePt t="133477" x="7062788" y="1100138"/>
          <p14:tracePt t="133484" x="7062788" y="1108075"/>
          <p14:tracePt t="133492" x="7054850" y="1108075"/>
          <p14:tracePt t="133499" x="7054850" y="1116013"/>
          <p14:tracePt t="133508" x="7046913" y="1116013"/>
          <p14:tracePt t="133515" x="7038975" y="1131888"/>
          <p14:tracePt t="133529" x="7038975" y="1139825"/>
          <p14:tracePt t="133536" x="7031038" y="1139825"/>
          <p14:tracePt t="133547" x="7031038" y="1155700"/>
          <p14:tracePt t="133553" x="7031038" y="1163638"/>
          <p14:tracePt t="133559" x="7031038" y="1179513"/>
          <p14:tracePt t="133567" x="7031038" y="1187450"/>
          <p14:tracePt t="133575" x="7031038" y="1204913"/>
          <p14:tracePt t="133586" x="7031038" y="1212850"/>
          <p14:tracePt t="133590" x="7031038" y="1228725"/>
          <p14:tracePt t="133597" x="7031038" y="1236663"/>
          <p14:tracePt t="133605" x="7031038" y="1244600"/>
          <p14:tracePt t="133613" x="7031038" y="1260475"/>
          <p14:tracePt t="133619" x="7031038" y="1276350"/>
          <p14:tracePt t="133627" x="7031038" y="1292225"/>
          <p14:tracePt t="133635" x="7038975" y="1300163"/>
          <p14:tracePt t="133643" x="7038975" y="1316038"/>
          <p14:tracePt t="133650" x="7054850" y="1323975"/>
          <p14:tracePt t="133657" x="7054850" y="1331913"/>
          <p14:tracePt t="133665" x="7070725" y="1347788"/>
          <p14:tracePt t="133672" x="7078663" y="1355725"/>
          <p14:tracePt t="133679" x="7094538" y="1355725"/>
          <p14:tracePt t="133687" x="7102475" y="1355725"/>
          <p14:tracePt t="133696" x="7110413" y="1363663"/>
          <p14:tracePt t="133709" x="7118350" y="1363663"/>
          <p14:tracePt t="133716" x="7135813" y="1371600"/>
          <p14:tracePt t="133732" x="7151688" y="1379538"/>
          <p14:tracePt t="133739" x="7159625" y="1379538"/>
          <p14:tracePt t="133748" x="7175500" y="1379538"/>
          <p14:tracePt t="133755" x="7183438" y="1379538"/>
          <p14:tracePt t="133763" x="7191375" y="1387475"/>
          <p14:tracePt t="133771" x="7199313" y="1387475"/>
          <p14:tracePt t="133777" x="7207250" y="1387475"/>
          <p14:tracePt t="133784" x="7223125" y="1395413"/>
          <p14:tracePt t="133799" x="7231063" y="1395413"/>
          <p14:tracePt t="133806" x="7246938" y="1395413"/>
          <p14:tracePt t="133815" x="7262813" y="1395413"/>
          <p14:tracePt t="133822" x="7278688" y="1395413"/>
          <p14:tracePt t="133829" x="7294563" y="1403350"/>
          <p14:tracePt t="133837" x="7318375" y="1403350"/>
          <p14:tracePt t="133845" x="7334250" y="1411288"/>
          <p14:tracePt t="133852" x="7358063" y="1419225"/>
          <p14:tracePt t="133859" x="7373938" y="1419225"/>
          <p14:tracePt t="133867" x="7389813" y="1419225"/>
          <p14:tracePt t="133874" x="7413625" y="1419225"/>
          <p14:tracePt t="133882" x="7429500" y="1419225"/>
          <p14:tracePt t="133900" x="7469188" y="1427163"/>
          <p14:tracePt t="133912" x="7526338" y="1427163"/>
          <p14:tracePt t="133919" x="7558088" y="1427163"/>
          <p14:tracePt t="133927" x="7605713" y="1427163"/>
          <p14:tracePt t="133935" x="7637463" y="1427163"/>
          <p14:tracePt t="133942" x="7669213" y="1427163"/>
          <p14:tracePt t="133949" x="7700963" y="1427163"/>
          <p14:tracePt t="133957" x="7732713" y="1427163"/>
          <p14:tracePt t="133965" x="7756525" y="1427163"/>
          <p14:tracePt t="133972" x="7780338" y="1427163"/>
          <p14:tracePt t="133979" x="7796213" y="1427163"/>
          <p14:tracePt t="133987" x="7804150" y="1419225"/>
          <p14:tracePt t="133995" x="7820025" y="1411288"/>
          <p14:tracePt t="134002" x="7827963" y="1411288"/>
          <p14:tracePt t="134009" x="7843838" y="1395413"/>
          <p14:tracePt t="134016" x="7851775" y="1387475"/>
          <p14:tracePt t="134024" x="7851775" y="1379538"/>
          <p14:tracePt t="134032" x="7859713" y="1363663"/>
          <p14:tracePt t="134039" x="7859713" y="1355725"/>
          <p14:tracePt t="134048" x="7869238" y="1347788"/>
          <p14:tracePt t="134055" x="7869238" y="1339850"/>
          <p14:tracePt t="134062" x="7869238" y="1331913"/>
          <p14:tracePt t="134069" x="7869238" y="1323975"/>
          <p14:tracePt t="134077" x="7869238" y="1316038"/>
          <p14:tracePt t="134084" x="7869238" y="1300163"/>
          <p14:tracePt t="134091" x="7869238" y="1292225"/>
          <p14:tracePt t="134099" x="7859713" y="1276350"/>
          <p14:tracePt t="134107" x="7843838" y="1268413"/>
          <p14:tracePt t="134115" x="7835900" y="1260475"/>
          <p14:tracePt t="134122" x="7820025" y="1252538"/>
          <p14:tracePt t="134129" x="7804150" y="1244600"/>
          <p14:tracePt t="134137" x="7788275" y="1228725"/>
          <p14:tracePt t="134144" x="7772400" y="1228725"/>
          <p14:tracePt t="134153" x="7748588" y="1212850"/>
          <p14:tracePt t="134160" x="7732713" y="1204913"/>
          <p14:tracePt t="134167" x="7700963" y="1187450"/>
          <p14:tracePt t="134174" x="7685088" y="1171575"/>
          <p14:tracePt t="134183" x="7661275" y="1163638"/>
          <p14:tracePt t="134190" x="7629525" y="1147763"/>
          <p14:tracePt t="134198" x="7605713" y="1139825"/>
          <p14:tracePt t="134204" x="7581900" y="1131888"/>
          <p14:tracePt t="134212" x="7566025" y="1131888"/>
          <p14:tracePt t="134219" x="7542213" y="1116013"/>
          <p14:tracePt t="134227" x="7518400" y="1116013"/>
          <p14:tracePt t="134234" x="7502525" y="1108075"/>
          <p14:tracePt t="134242" x="7485063" y="1108075"/>
          <p14:tracePt t="134249" x="7477125" y="1108075"/>
          <p14:tracePt t="134257" x="7445375" y="1100138"/>
          <p14:tracePt t="134264" x="7421563" y="1100138"/>
          <p14:tracePt t="134272" x="7381875" y="1092200"/>
          <p14:tracePt t="134279" x="7366000" y="1092200"/>
          <p14:tracePt t="134287" x="7342188" y="1084263"/>
          <p14:tracePt t="134296" x="7310438" y="1084263"/>
          <p14:tracePt t="134302" x="7286625" y="1084263"/>
          <p14:tracePt t="134309" x="7254875" y="1084263"/>
          <p14:tracePt t="134317" x="7239000" y="1084263"/>
          <p14:tracePt t="134324" x="7215188" y="1084263"/>
          <p14:tracePt t="134332" x="7191375" y="1084263"/>
          <p14:tracePt t="134339" x="7159625" y="1092200"/>
          <p14:tracePt t="134348" x="7135813" y="1100138"/>
          <p14:tracePt t="134355" x="7118350" y="1116013"/>
          <p14:tracePt t="134363" x="7102475" y="1131888"/>
          <p14:tracePt t="134369" x="7086600" y="1155700"/>
          <p14:tracePt t="134377" x="7070725" y="1171575"/>
          <p14:tracePt t="134385" x="7054850" y="1187450"/>
          <p14:tracePt t="134393" x="7038975" y="1204913"/>
          <p14:tracePt t="134401" x="7031038" y="1236663"/>
          <p14:tracePt t="134407" x="7023100" y="1260475"/>
          <p14:tracePt t="134416" x="7015163" y="1276350"/>
          <p14:tracePt t="134422" x="7007225" y="1300163"/>
          <p14:tracePt t="134430" x="7007225" y="1323975"/>
          <p14:tracePt t="134437" x="7007225" y="1347788"/>
          <p14:tracePt t="134446" x="7007225" y="1355725"/>
          <p14:tracePt t="134452" x="7007225" y="1371600"/>
          <p14:tracePt t="134460" x="7007225" y="1387475"/>
          <p14:tracePt t="134467" x="7007225" y="1395413"/>
          <p14:tracePt t="134475" x="7007225" y="1403350"/>
          <p14:tracePt t="134482" x="7007225" y="1411288"/>
          <p14:tracePt t="135112" x="7015163" y="1411288"/>
          <p14:tracePt t="135126" x="7023100" y="1411288"/>
          <p14:tracePt t="135135" x="7031038" y="1411288"/>
          <p14:tracePt t="135142" x="7038975" y="1411288"/>
          <p14:tracePt t="135151" x="7046913" y="1411288"/>
          <p14:tracePt t="135156" x="7054850" y="1411288"/>
          <p14:tracePt t="135165" x="7070725" y="1411288"/>
          <p14:tracePt t="135172" x="7086600" y="1411288"/>
          <p14:tracePt t="135179" x="7094538" y="1411288"/>
          <p14:tracePt t="135188" x="7102475" y="1411288"/>
          <p14:tracePt t="135194" x="7118350" y="1411288"/>
          <p14:tracePt t="135202" x="7143750" y="1411288"/>
          <p14:tracePt t="135209" x="7167563" y="1411288"/>
          <p14:tracePt t="135217" x="7183438" y="1411288"/>
          <p14:tracePt t="135225" x="7207250" y="1411288"/>
          <p14:tracePt t="135232" x="7223125" y="1411288"/>
          <p14:tracePt t="135240" x="7239000" y="1411288"/>
          <p14:tracePt t="135247" x="7262813" y="1411288"/>
          <p14:tracePt t="135254" x="7278688" y="1411288"/>
          <p14:tracePt t="135262" x="7302500" y="1411288"/>
          <p14:tracePt t="135271" x="7326313" y="1411288"/>
          <p14:tracePt t="135276" x="7350125" y="1411288"/>
          <p14:tracePt t="135285" x="7366000" y="1411288"/>
          <p14:tracePt t="135291" x="7389813" y="1411288"/>
          <p14:tracePt t="135301" x="7421563" y="1411288"/>
          <p14:tracePt t="135307" x="7445375" y="1411288"/>
          <p14:tracePt t="135314" x="7477125" y="1411288"/>
          <p14:tracePt t="135322" x="7493000" y="1411288"/>
          <p14:tracePt t="135329" x="7518400" y="1411288"/>
          <p14:tracePt t="135338" x="7542213" y="1403350"/>
          <p14:tracePt t="135344" x="7566025" y="1403350"/>
          <p14:tracePt t="135352" x="7589838" y="1403350"/>
          <p14:tracePt t="135359" x="7605713" y="1403350"/>
          <p14:tracePt t="135367" x="7621588" y="1403350"/>
          <p14:tracePt t="135374" x="7629525" y="1395413"/>
          <p14:tracePt t="135382" x="7645400" y="1395413"/>
          <p14:tracePt t="135390" x="7661275" y="1395413"/>
          <p14:tracePt t="135397" x="7661275" y="1387475"/>
          <p14:tracePt t="135404" x="7669213" y="1387475"/>
          <p14:tracePt t="135412" x="7693025" y="1387475"/>
          <p14:tracePt t="135427" x="7700963" y="1387475"/>
          <p14:tracePt t="135449" x="7708900" y="1387475"/>
          <p14:tracePt t="135464" x="7716838" y="1387475"/>
          <p14:tracePt t="135472" x="7724775" y="1387475"/>
          <p14:tracePt t="135489" x="7740650" y="1387475"/>
          <p14:tracePt t="135494" x="7748588" y="1387475"/>
          <p14:tracePt t="135502" x="7764463" y="1387475"/>
          <p14:tracePt t="135509" x="7772400" y="1387475"/>
          <p14:tracePt t="135517" x="7788275" y="1387475"/>
          <p14:tracePt t="135524" x="7804150" y="1387475"/>
          <p14:tracePt t="135532" x="7820025" y="1387475"/>
          <p14:tracePt t="135540" x="7835900" y="1387475"/>
          <p14:tracePt t="135547" x="7859713" y="1387475"/>
          <p14:tracePt t="135556" x="7877175" y="1387475"/>
          <p14:tracePt t="135561" x="7900988" y="1387475"/>
          <p14:tracePt t="135571" x="7924800" y="1387475"/>
          <p14:tracePt t="135577" x="7948613" y="1387475"/>
          <p14:tracePt t="135584" x="7972425" y="1387475"/>
          <p14:tracePt t="135591" x="7988300" y="1387475"/>
          <p14:tracePt t="135599" x="8012113" y="1387475"/>
          <p14:tracePt t="135606" x="8027988" y="1387475"/>
          <p14:tracePt t="135615" x="8051800" y="1403350"/>
          <p14:tracePt t="135622" x="8083550" y="1403350"/>
          <p14:tracePt t="135629" x="8107363" y="1403350"/>
          <p14:tracePt t="135637" x="8123238" y="1403350"/>
          <p14:tracePt t="135645" x="8147050" y="1403350"/>
          <p14:tracePt t="135652" x="8162925" y="1411288"/>
          <p14:tracePt t="135659" x="8178800" y="1419225"/>
          <p14:tracePt t="135667" x="8194675" y="1419225"/>
          <p14:tracePt t="135676" x="8202613" y="1419225"/>
          <p14:tracePt t="135681" x="8218488" y="1427163"/>
          <p14:tracePt t="135689" x="8226425" y="1427163"/>
          <p14:tracePt t="135696" x="8235950" y="1427163"/>
          <p14:tracePt t="135711" x="8243888" y="1427163"/>
          <p14:tracePt t="135780" x="8251825" y="1427163"/>
          <p14:tracePt t="135840" x="8259763" y="1427163"/>
          <p14:tracePt t="135847" x="8267700" y="1427163"/>
          <p14:tracePt t="135856" x="8275638" y="1427163"/>
          <p14:tracePt t="135871" x="8291513" y="1427163"/>
          <p14:tracePt t="135877" x="8299450" y="1427163"/>
          <p14:tracePt t="135885" x="8315325" y="1427163"/>
          <p14:tracePt t="135908" x="8331200" y="1427163"/>
          <p14:tracePt t="136123" x="8339138" y="1427163"/>
          <p14:tracePt t="136138" x="8347075" y="1427163"/>
          <p14:tracePt t="136146" x="8355013" y="1427163"/>
          <p14:tracePt t="136155" x="8362950" y="1427163"/>
          <p14:tracePt t="136162" x="8378825" y="1427163"/>
          <p14:tracePt t="136169" x="8386763" y="1427163"/>
          <p14:tracePt t="136177" x="8402638" y="1427163"/>
          <p14:tracePt t="136192" x="8418513" y="1435100"/>
          <p14:tracePt t="136208" x="8426450" y="1435100"/>
          <p14:tracePt t="136237" x="8434388" y="1435100"/>
          <p14:tracePt t="136423" x="8442325" y="1435100"/>
          <p14:tracePt t="136431" x="8450263" y="1435100"/>
          <p14:tracePt t="136438" x="8474075" y="1435100"/>
          <p14:tracePt t="136447" x="8482013" y="1435100"/>
          <p14:tracePt t="136455" x="8505825" y="1435100"/>
          <p14:tracePt t="136462" x="8529638" y="1435100"/>
          <p14:tracePt t="136469" x="8545513" y="1435100"/>
          <p14:tracePt t="136476" x="8577263" y="1435100"/>
          <p14:tracePt t="136485" x="8610600" y="1435100"/>
          <p14:tracePt t="136493" x="8634413" y="1443038"/>
          <p14:tracePt t="136500" x="8658225" y="1443038"/>
          <p14:tracePt t="136506" x="8682038" y="1443038"/>
          <p14:tracePt t="136515" x="8705850" y="1443038"/>
          <p14:tracePt t="136522" x="8721725" y="1443038"/>
          <p14:tracePt t="136530" x="8745538" y="1443038"/>
          <p14:tracePt t="136536" x="8753475" y="1443038"/>
          <p14:tracePt t="136544" x="8769350" y="1443038"/>
          <p14:tracePt t="136552" x="8777288" y="1443038"/>
          <p14:tracePt t="136559" x="8785225" y="1443038"/>
          <p14:tracePt t="136574" x="8793163" y="1443038"/>
          <p14:tracePt t="136583" x="8801100" y="1443038"/>
          <p14:tracePt t="136956" x="8793163" y="1443038"/>
          <p14:tracePt t="136972" x="8785225" y="1450975"/>
          <p14:tracePt t="136988" x="8777288" y="1450975"/>
          <p14:tracePt t="136994" x="8769350" y="1458913"/>
          <p14:tracePt t="137002" x="8761413" y="1458913"/>
          <p14:tracePt t="137009" x="8753475" y="1458913"/>
          <p14:tracePt t="137018" x="8745538" y="1474788"/>
          <p14:tracePt t="137024" x="8737600" y="1474788"/>
          <p14:tracePt t="137032" x="8729663" y="1474788"/>
          <p14:tracePt t="137039" x="8721725" y="1482725"/>
          <p14:tracePt t="137047" x="8713788" y="1482725"/>
          <p14:tracePt t="137055" x="8705850" y="1490663"/>
          <p14:tracePt t="137070" x="8697913" y="1490663"/>
          <p14:tracePt t="138246" x="8705850" y="1490663"/>
          <p14:tracePt t="138261" x="8713788" y="1490663"/>
          <p14:tracePt t="138276" x="8721725" y="1490663"/>
          <p14:tracePt t="138292" x="8729663" y="1482725"/>
          <p14:tracePt t="138299" x="8737600" y="1482725"/>
          <p14:tracePt t="138307" x="8745538" y="1474788"/>
          <p14:tracePt t="138322" x="8753475" y="1474788"/>
          <p14:tracePt t="140987" x="0" y="0"/>
        </p14:tracePtLst>
      </p14:laserTraceLst>
    </p:ext>
    <p:ext uri="{E180D4A7-C9FB-4DFB-919C-405C955672EB}">
      <p14:showEvtLst xmlns:p14="http://schemas.microsoft.com/office/powerpoint/2010/main">
        <p14:playEvt time="19" objId="3"/>
        <p14:stopEvt time="141548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3383C93-BCCF-40BC-9F71-6522FEEAE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E0FCE80-588B-441F-998F-A48BD7EFD85F}"/>
                  </a:ext>
                </a:extLst>
              </p14:cNvPr>
              <p14:cNvContentPartPr/>
              <p14:nvPr/>
            </p14:nvContentPartPr>
            <p14:xfrm>
              <a:off x="5633874" y="2603609"/>
              <a:ext cx="219240" cy="388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E0FCE80-588B-441F-998F-A48BD7EFD8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6234" y="2585609"/>
                <a:ext cx="2548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399C0EA1-1617-4964-B76F-00375713D8ED}"/>
                  </a:ext>
                </a:extLst>
              </p14:cNvPr>
              <p14:cNvContentPartPr/>
              <p14:nvPr/>
            </p14:nvContentPartPr>
            <p14:xfrm>
              <a:off x="5657634" y="2682449"/>
              <a:ext cx="205920" cy="190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399C0EA1-1617-4964-B76F-00375713D8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9994" y="2664809"/>
                <a:ext cx="2415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484B6A3B-72E8-4BB5-8A7F-1DF3D61A468F}"/>
                  </a:ext>
                </a:extLst>
              </p14:cNvPr>
              <p14:cNvContentPartPr/>
              <p14:nvPr/>
            </p14:nvContentPartPr>
            <p14:xfrm>
              <a:off x="6023754" y="2413529"/>
              <a:ext cx="330120" cy="3448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484B6A3B-72E8-4BB5-8A7F-1DF3D61A46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5774" y="2395548"/>
                <a:ext cx="365721" cy="380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09E31D77-7AC6-4954-A683-8593A88C82BA}"/>
                  </a:ext>
                </a:extLst>
              </p14:cNvPr>
              <p14:cNvContentPartPr/>
              <p14:nvPr/>
            </p14:nvContentPartPr>
            <p14:xfrm>
              <a:off x="3389361" y="1605509"/>
              <a:ext cx="723240" cy="11124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09E31D77-7AC6-4954-A683-8593A88C82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71352" y="1587509"/>
                <a:ext cx="758898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9107E0D7-497D-4928-85D6-37E81281AB4A}"/>
                  </a:ext>
                </a:extLst>
              </p14:cNvPr>
              <p14:cNvContentPartPr/>
              <p14:nvPr/>
            </p14:nvContentPartPr>
            <p14:xfrm>
              <a:off x="3717954" y="2790449"/>
              <a:ext cx="787680" cy="8856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9107E0D7-497D-4928-85D6-37E81281AB4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9954" y="2772449"/>
                <a:ext cx="82332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24A43059-8716-4E4B-9CD0-06E9C608F348}"/>
                  </a:ext>
                </a:extLst>
              </p14:cNvPr>
              <p14:cNvContentPartPr/>
              <p14:nvPr/>
            </p14:nvContentPartPr>
            <p14:xfrm>
              <a:off x="4759434" y="2955329"/>
              <a:ext cx="705600" cy="547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24A43059-8716-4E4B-9CD0-06E9C608F34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1794" y="2937689"/>
                <a:ext cx="74124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FDCE51CC-E54F-4F8B-AA71-E2B800664184}"/>
                  </a:ext>
                </a:extLst>
              </p14:cNvPr>
              <p14:cNvContentPartPr/>
              <p14:nvPr/>
            </p14:nvContentPartPr>
            <p14:xfrm>
              <a:off x="4999399" y="1448205"/>
              <a:ext cx="1389240" cy="96480"/>
            </p14:xfrm>
          </p:contentPart>
        </mc:Choice>
        <mc:Fallback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FDCE51CC-E54F-4F8B-AA71-E2B8006641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63399" y="1376565"/>
                <a:ext cx="14608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A4D4D648-BD81-410C-98F4-C044FA16F941}"/>
                  </a:ext>
                </a:extLst>
              </p14:cNvPr>
              <p14:cNvContentPartPr/>
              <p14:nvPr/>
            </p14:nvContentPartPr>
            <p14:xfrm>
              <a:off x="5058439" y="1258485"/>
              <a:ext cx="1293480" cy="601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A4D4D648-BD81-410C-98F4-C044FA16F94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68799" y="1078845"/>
                <a:ext cx="147312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3F2442AE-765D-476B-A5D0-62DE8E414579}"/>
                  </a:ext>
                </a:extLst>
              </p14:cNvPr>
              <p14:cNvContentPartPr/>
              <p14:nvPr/>
            </p14:nvContentPartPr>
            <p14:xfrm>
              <a:off x="4963399" y="1625685"/>
              <a:ext cx="1341000" cy="6048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3F2442AE-765D-476B-A5D0-62DE8E4145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73759" y="1445685"/>
                <a:ext cx="152064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DF757C8-9140-4C55-B000-5CDBCF1E4078}"/>
                  </a:ext>
                </a:extLst>
              </p14:cNvPr>
              <p14:cNvContentPartPr/>
              <p14:nvPr/>
            </p14:nvContentPartPr>
            <p14:xfrm>
              <a:off x="6032239" y="709845"/>
              <a:ext cx="608040" cy="37080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DF757C8-9140-4C55-B000-5CDBCF1E407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14250" y="692205"/>
                <a:ext cx="643659" cy="4064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s490">
            <a:hlinkClick r:id="" action="ppaction://media"/>
            <a:extLst>
              <a:ext uri="{FF2B5EF4-FFF2-40B4-BE49-F238E27FC236}">
                <a16:creationId xmlns:a16="http://schemas.microsoft.com/office/drawing/2014/main" id="{D4F80660-F4EF-4D60-9CC7-1C37FE36F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6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46"/>
    </mc:Choice>
    <mc:Fallback>
      <p:transition spd="slow" advTm="13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9" x="3508375" y="1682750"/>
          <p14:tracePt t="5549" x="3516313" y="1682750"/>
          <p14:tracePt t="5565" x="3524250" y="1682750"/>
          <p14:tracePt t="5572" x="3540125" y="1682750"/>
          <p14:tracePt t="5579" x="3556000" y="1682750"/>
          <p14:tracePt t="5587" x="3579813" y="1682750"/>
          <p14:tracePt t="5595" x="3603625" y="1682750"/>
          <p14:tracePt t="5603" x="3627438" y="1682750"/>
          <p14:tracePt t="5609" x="3643313" y="1682750"/>
          <p14:tracePt t="5617" x="3667125" y="1682750"/>
          <p14:tracePt t="5624" x="3683000" y="1682750"/>
          <p14:tracePt t="5632" x="3706813" y="1682750"/>
          <p14:tracePt t="5639" x="3722688" y="1682750"/>
          <p14:tracePt t="5647" x="3746500" y="1682750"/>
          <p14:tracePt t="5655" x="3762375" y="1682750"/>
          <p14:tracePt t="5662" x="3778250" y="1682750"/>
          <p14:tracePt t="5669" x="3802063" y="1682750"/>
          <p14:tracePt t="5687" x="3851275" y="1682750"/>
          <p14:tracePt t="5691" x="3875088" y="1682750"/>
          <p14:tracePt t="5699" x="3898900" y="1682750"/>
          <p14:tracePt t="5707" x="3938588" y="1682750"/>
          <p14:tracePt t="5714" x="3970338" y="1682750"/>
          <p14:tracePt t="5722" x="3994150" y="1682750"/>
          <p14:tracePt t="5729" x="4010025" y="1682750"/>
          <p14:tracePt t="5738" x="4041775" y="1682750"/>
          <p14:tracePt t="5744" x="4065588" y="1682750"/>
          <p14:tracePt t="5753" x="4089400" y="1682750"/>
          <p14:tracePt t="5759" x="4113213" y="1682750"/>
          <p14:tracePt t="5767" x="4137025" y="1682750"/>
          <p14:tracePt t="5774" x="4152900" y="1682750"/>
          <p14:tracePt t="5782" x="4160838" y="1682750"/>
          <p14:tracePt t="5789" x="4176713" y="1682750"/>
          <p14:tracePt t="5797" x="4184650" y="1690688"/>
          <p14:tracePt t="5805" x="4192588" y="1690688"/>
          <p14:tracePt t="5812" x="4200525" y="1690688"/>
          <p14:tracePt t="5842" x="4210050" y="1690688"/>
          <p14:tracePt t="6268" x="4200525" y="1690688"/>
          <p14:tracePt t="6314" x="4192588" y="1690688"/>
          <p14:tracePt t="6328" x="4184650" y="1690688"/>
          <p14:tracePt t="6381" x="4176713" y="1690688"/>
          <p14:tracePt t="6411" x="4168775" y="1690688"/>
          <p14:tracePt t="6427" x="4168775" y="1698625"/>
          <p14:tracePt t="6516" x="4160838" y="1698625"/>
          <p14:tracePt t="6628" x="4152900" y="1698625"/>
          <p14:tracePt t="6643" x="4144963" y="1698625"/>
          <p14:tracePt t="6652" x="4137025" y="1698625"/>
          <p14:tracePt t="6659" x="4129088" y="1698625"/>
          <p14:tracePt t="6667" x="4113213" y="1698625"/>
          <p14:tracePt t="6675" x="4089400" y="1698625"/>
          <p14:tracePt t="6682" x="4073525" y="1698625"/>
          <p14:tracePt t="6689" x="4049713" y="1698625"/>
          <p14:tracePt t="6697" x="4025900" y="1698625"/>
          <p14:tracePt t="6704" x="4010025" y="1698625"/>
          <p14:tracePt t="6714" x="3986213" y="1690688"/>
          <p14:tracePt t="6720" x="3970338" y="1690688"/>
          <p14:tracePt t="6727" x="3954463" y="1690688"/>
          <p14:tracePt t="6734" x="3938588" y="1682750"/>
          <p14:tracePt t="6741" x="3922713" y="1682750"/>
          <p14:tracePt t="6750" x="3906838" y="1674813"/>
          <p14:tracePt t="6757" x="3898900" y="1674813"/>
          <p14:tracePt t="6764" x="3883025" y="1674813"/>
          <p14:tracePt t="6773" x="3875088" y="1666875"/>
          <p14:tracePt t="6779" x="3867150" y="1666875"/>
          <p14:tracePt t="6788" x="3859213" y="1658938"/>
          <p14:tracePt t="6795" x="3851275" y="1658938"/>
          <p14:tracePt t="6803" x="3843338" y="1658938"/>
          <p14:tracePt t="6809" x="3833813" y="1658938"/>
          <p14:tracePt t="6824" x="3825875" y="1658938"/>
          <p14:tracePt t="6840" x="3817938" y="1658938"/>
          <p14:tracePt t="6846" x="3810000" y="1658938"/>
          <p14:tracePt t="6855" x="3802063" y="1658938"/>
          <p14:tracePt t="6861" x="3794125" y="1651000"/>
          <p14:tracePt t="6870" x="3786188" y="1651000"/>
          <p14:tracePt t="6890" x="3770313" y="1651000"/>
          <p14:tracePt t="6892" x="3762375" y="1651000"/>
          <p14:tracePt t="6907" x="3746500" y="1651000"/>
          <p14:tracePt t="6914" x="3738563" y="1651000"/>
          <p14:tracePt t="6922" x="3730625" y="1643063"/>
          <p14:tracePt t="6929" x="3722688" y="1643063"/>
          <p14:tracePt t="6944" x="3706813" y="1643063"/>
          <p14:tracePt t="6951" x="3690938" y="1643063"/>
          <p14:tracePt t="6959" x="3675063" y="1643063"/>
          <p14:tracePt t="6967" x="3667125" y="1643063"/>
          <p14:tracePt t="6974" x="3659188" y="1643063"/>
          <p14:tracePt t="6982" x="3643313" y="1643063"/>
          <p14:tracePt t="6989" x="3627438" y="1643063"/>
          <p14:tracePt t="6997" x="3603625" y="1643063"/>
          <p14:tracePt t="7004" x="3595688" y="1643063"/>
          <p14:tracePt t="7012" x="3579813" y="1643063"/>
          <p14:tracePt t="7021" x="3563938" y="1643063"/>
          <p14:tracePt t="7027" x="3548063" y="1643063"/>
          <p14:tracePt t="7034" x="3540125" y="1643063"/>
          <p14:tracePt t="7049" x="3524250" y="1643063"/>
          <p14:tracePt t="7057" x="3508375" y="1643063"/>
          <p14:tracePt t="7064" x="3484563" y="1643063"/>
          <p14:tracePt t="7072" x="3467100" y="1643063"/>
          <p14:tracePt t="7079" x="3467100" y="1635125"/>
          <p14:tracePt t="8503" x="3476625" y="1635125"/>
          <p14:tracePt t="8513" x="3484563" y="1635125"/>
          <p14:tracePt t="8519" x="3484563" y="1627188"/>
          <p14:tracePt t="8527" x="3492500" y="1627188"/>
          <p14:tracePt t="8534" x="3500438" y="1627188"/>
          <p14:tracePt t="8541" x="3508375" y="1627188"/>
          <p14:tracePt t="8549" x="3516313" y="1627188"/>
          <p14:tracePt t="8565" x="3524250" y="1627188"/>
          <p14:tracePt t="8572" x="3532188" y="1627188"/>
          <p14:tracePt t="8581" x="3540125" y="1627188"/>
          <p14:tracePt t="8595" x="3548063" y="1627188"/>
          <p14:tracePt t="8618" x="3556000" y="1627188"/>
          <p14:tracePt t="8632" x="3563938" y="1627188"/>
          <p14:tracePt t="8639" x="3571875" y="1627188"/>
          <p14:tracePt t="8648" x="3579813" y="1627188"/>
          <p14:tracePt t="8662" x="3595688" y="1635125"/>
          <p14:tracePt t="8678" x="3603625" y="1635125"/>
          <p14:tracePt t="8923" x="3611563" y="1635125"/>
          <p14:tracePt t="8932" x="3619500" y="1635125"/>
          <p14:tracePt t="8946" x="3635375" y="1635125"/>
          <p14:tracePt t="8954" x="3643313" y="1635125"/>
          <p14:tracePt t="8962" x="3667125" y="1643063"/>
          <p14:tracePt t="8970" x="3683000" y="1643063"/>
          <p14:tracePt t="8978" x="3690938" y="1643063"/>
          <p14:tracePt t="8985" x="3714750" y="1651000"/>
          <p14:tracePt t="8991" x="3730625" y="1651000"/>
          <p14:tracePt t="9000" x="3754438" y="1651000"/>
          <p14:tracePt t="9007" x="3770313" y="1651000"/>
          <p14:tracePt t="9014" x="3794125" y="1658938"/>
          <p14:tracePt t="9023" x="3817938" y="1658938"/>
          <p14:tracePt t="9029" x="3851275" y="1658938"/>
          <p14:tracePt t="9037" x="3867150" y="1658938"/>
          <p14:tracePt t="9044" x="3867150" y="1666875"/>
          <p14:tracePt t="9054" x="3875088" y="1666875"/>
          <p14:tracePt t="9366" x="3883025" y="1666875"/>
          <p14:tracePt t="9383" x="3890963" y="1666875"/>
          <p14:tracePt t="9404" x="3898900" y="1666875"/>
          <p14:tracePt t="9419" x="3906838" y="1666875"/>
          <p14:tracePt t="9426" x="3914775" y="1666875"/>
          <p14:tracePt t="9434" x="3922713" y="1666875"/>
          <p14:tracePt t="9450" x="3930650" y="1666875"/>
          <p14:tracePt t="10116" x="3938588" y="1666875"/>
          <p14:tracePt t="10148" x="3946525" y="1666875"/>
          <p14:tracePt t="10154" x="3954463" y="1666875"/>
          <p14:tracePt t="10162" x="3954463" y="1674813"/>
          <p14:tracePt t="10611" x="3954463" y="1682750"/>
          <p14:tracePt t="10634" x="3954463" y="1690688"/>
          <p14:tracePt t="10657" x="3954463" y="1698625"/>
          <p14:tracePt t="10688" x="3954463" y="1706563"/>
          <p14:tracePt t="10717" x="3954463" y="1714500"/>
          <p14:tracePt t="11459" x="3954463" y="1722438"/>
          <p14:tracePt t="11467" x="3954463" y="1793875"/>
          <p14:tracePt t="11474" x="3954463" y="1914525"/>
          <p14:tracePt t="11481" x="3954463" y="2073275"/>
          <p14:tracePt t="11489" x="3954463" y="2289175"/>
          <p14:tracePt t="11496" x="3954463" y="2471738"/>
          <p14:tracePt t="11504" x="3938588" y="2687638"/>
          <p14:tracePt t="11512" x="3930650" y="2846388"/>
          <p14:tracePt t="11519" x="3922713" y="2990850"/>
          <p14:tracePt t="11528" x="3922713" y="3094038"/>
          <p14:tracePt t="11535" x="3922713" y="3197225"/>
          <p14:tracePt t="11542" x="3922713" y="3286125"/>
          <p14:tracePt t="11550" x="3938588" y="3357563"/>
          <p14:tracePt t="11557" x="3946525" y="3397250"/>
          <p14:tracePt t="11565" x="3946525" y="3413125"/>
          <p14:tracePt t="11624" x="3946525" y="3405188"/>
          <p14:tracePt t="11639" x="3954463" y="3389313"/>
          <p14:tracePt t="11646" x="3962400" y="3373438"/>
          <p14:tracePt t="11654" x="3962400" y="3357563"/>
          <p14:tracePt t="11662" x="3962400" y="3341688"/>
          <p14:tracePt t="11670" x="3970338" y="3325813"/>
          <p14:tracePt t="11679" x="3978275" y="3302000"/>
          <p14:tracePt t="11686" x="3994150" y="3270250"/>
          <p14:tracePt t="11692" x="3994150" y="3252788"/>
          <p14:tracePt t="11700" x="4002088" y="3236913"/>
          <p14:tracePt t="11707" x="4017963" y="3221038"/>
          <p14:tracePt t="11715" x="4017963" y="3213100"/>
          <p14:tracePt t="11722" x="4025900" y="3197225"/>
          <p14:tracePt t="11729" x="4033838" y="3181350"/>
          <p14:tracePt t="11737" x="4041775" y="3157538"/>
          <p14:tracePt t="11744" x="4041775" y="3141663"/>
          <p14:tracePt t="11753" x="4041775" y="3117850"/>
          <p14:tracePt t="11759" x="4041775" y="3086100"/>
          <p14:tracePt t="11767" x="4049713" y="3054350"/>
          <p14:tracePt t="11774" x="4049713" y="3022600"/>
          <p14:tracePt t="11783" x="4057650" y="2998788"/>
          <p14:tracePt t="11789" x="4057650" y="2974975"/>
          <p14:tracePt t="11804" x="4057650" y="2959100"/>
          <p14:tracePt t="11812" x="4057650" y="2951163"/>
          <p14:tracePt t="11819" x="4057650" y="2943225"/>
          <p14:tracePt t="11836" x="4057650" y="2927350"/>
          <p14:tracePt t="11849" x="4057650" y="2919413"/>
          <p14:tracePt t="11955" x="4073525" y="2909888"/>
          <p14:tracePt t="11962" x="4105275" y="2901950"/>
          <p14:tracePt t="11970" x="4137025" y="2901950"/>
          <p14:tracePt t="11977" x="4176713" y="2894013"/>
          <p14:tracePt t="11985" x="4210050" y="2894013"/>
          <p14:tracePt t="11992" x="4281488" y="2886075"/>
          <p14:tracePt t="12001" x="4329113" y="2886075"/>
          <p14:tracePt t="12008" x="4392613" y="2886075"/>
          <p14:tracePt t="12016" x="4440238" y="2886075"/>
          <p14:tracePt t="12022" x="4479925" y="2886075"/>
          <p14:tracePt t="12030" x="4535488" y="2886075"/>
          <p14:tracePt t="12038" x="4576763" y="2886075"/>
          <p14:tracePt t="12045" x="4608513" y="2886075"/>
          <p14:tracePt t="12055" x="4632325" y="2886075"/>
          <p14:tracePt t="12060" x="4648200" y="2886075"/>
          <p14:tracePt t="12083" x="4656138" y="2886075"/>
          <p14:tracePt t="12283" x="4664075" y="2886075"/>
          <p14:tracePt t="12292" x="4672013" y="2901950"/>
          <p14:tracePt t="12299" x="4679950" y="2909888"/>
          <p14:tracePt t="12307" x="4695825" y="2927350"/>
          <p14:tracePt t="12314" x="4719638" y="2935288"/>
          <p14:tracePt t="12323" x="4759325" y="2951163"/>
          <p14:tracePt t="12329" x="4814888" y="2959100"/>
          <p14:tracePt t="12338" x="4854575" y="2967038"/>
          <p14:tracePt t="12344" x="4910138" y="2974975"/>
          <p14:tracePt t="12351" x="4991100" y="2974975"/>
          <p14:tracePt t="12359" x="5054600" y="2974975"/>
          <p14:tracePt t="12369" x="5133975" y="2974975"/>
          <p14:tracePt t="12374" x="5213350" y="2974975"/>
          <p14:tracePt t="12382" x="5300663" y="2974975"/>
          <p14:tracePt t="12390" x="5389563" y="2974975"/>
          <p14:tracePt t="12397" x="5468938" y="2959100"/>
          <p14:tracePt t="12405" x="5572125" y="2935288"/>
          <p14:tracePt t="12412" x="5659438" y="2919413"/>
          <p14:tracePt t="12419" x="5740400" y="2894013"/>
          <p14:tracePt t="12427" x="5811838" y="2886075"/>
          <p14:tracePt t="12434" x="5867400" y="2870200"/>
          <p14:tracePt t="12441" x="5922963" y="2862263"/>
          <p14:tracePt t="12449" x="5946775" y="2854325"/>
          <p14:tracePt t="12458" x="5962650" y="2846388"/>
          <p14:tracePt t="12465" x="5978525" y="2846388"/>
          <p14:tracePt t="12471" x="5986463" y="2846388"/>
          <p14:tracePt t="12479" x="5994400" y="2846388"/>
          <p14:tracePt t="12488" x="6002338" y="2846388"/>
          <p14:tracePt t="12495" x="6010275" y="2846388"/>
          <p14:tracePt t="12502" x="6018213" y="2846388"/>
          <p14:tracePt t="12525" x="6026150" y="2846388"/>
          <p14:tracePt t="12651" x="6034088" y="2846388"/>
          <p14:tracePt t="12659" x="6034088" y="2854325"/>
          <p14:tracePt t="12667" x="6051550" y="2854325"/>
          <p14:tracePt t="12671" x="6075363" y="2854325"/>
          <p14:tracePt t="12678" x="6107113" y="2854325"/>
          <p14:tracePt t="12686" x="6130925" y="2854325"/>
          <p14:tracePt t="12695" x="6186488" y="2854325"/>
          <p14:tracePt t="12700" x="6226175" y="2854325"/>
          <p14:tracePt t="12706" x="6281738" y="2854325"/>
          <p14:tracePt t="12713" x="6321425" y="2862263"/>
          <p14:tracePt t="12721" x="6369050" y="2862263"/>
          <p14:tracePt t="12728" x="6392863" y="2862263"/>
          <p14:tracePt t="12735" x="6426200" y="2862263"/>
          <p14:tracePt t="12743" x="6450013" y="2862263"/>
          <p14:tracePt t="12760" x="6457950" y="2862263"/>
          <p14:tracePt t="12773" x="6465888" y="2862263"/>
          <p14:tracePt t="12789" x="6473825" y="2862263"/>
          <p14:tracePt t="13296" x="6465888" y="2862263"/>
          <p14:tracePt t="13311" x="6457950" y="2862263"/>
          <p14:tracePt t="13327" x="6450013" y="2862263"/>
          <p14:tracePt t="13334" x="6434138" y="2854325"/>
          <p14:tracePt t="13349" x="6418263" y="2846388"/>
          <p14:tracePt t="13357" x="6392863" y="2846388"/>
          <p14:tracePt t="13364" x="6369050" y="2838450"/>
          <p14:tracePt t="13372" x="6345238" y="2838450"/>
          <p14:tracePt t="13379" x="6313488" y="2830513"/>
          <p14:tracePt t="13387" x="6297613" y="2830513"/>
          <p14:tracePt t="13395" x="6273800" y="2830513"/>
          <p14:tracePt t="13402" x="6242050" y="2830513"/>
          <p14:tracePt t="13409" x="6218238" y="2830513"/>
          <p14:tracePt t="13417" x="6202363" y="2830513"/>
          <p14:tracePt t="13424" x="6178550" y="2830513"/>
          <p14:tracePt t="13433" x="6162675" y="2830513"/>
          <p14:tracePt t="13447" x="6146800" y="2830513"/>
          <p14:tracePt t="13455" x="6138863" y="2830513"/>
          <p14:tracePt t="13462" x="6130925" y="2830513"/>
          <p14:tracePt t="13469" x="6122988" y="2830513"/>
          <p14:tracePt t="13514" x="6115050" y="2830513"/>
          <p14:tracePt t="15066" x="6122988" y="2830513"/>
          <p14:tracePt t="15073" x="6122988" y="2822575"/>
          <p14:tracePt t="15082" x="6130925" y="2822575"/>
          <p14:tracePt t="15089" x="6138863" y="2814638"/>
          <p14:tracePt t="15106" x="6146800" y="2814638"/>
          <p14:tracePt t="15111" x="6146800" y="2806700"/>
          <p14:tracePt t="15121" x="6154738" y="2806700"/>
          <p14:tracePt t="16318" x="6154738" y="2798763"/>
          <p14:tracePt t="16341" x="6154738" y="2790825"/>
          <p14:tracePt t="16381" x="6154738" y="2782888"/>
          <p14:tracePt t="16417" x="6154738" y="2774950"/>
          <p14:tracePt t="16439" x="6154738" y="2767013"/>
          <p14:tracePt t="16446" x="6154738" y="2759075"/>
          <p14:tracePt t="16469" x="6154738" y="2751138"/>
          <p14:tracePt t="16507" x="6154738" y="2743200"/>
          <p14:tracePt t="16521" x="6154738" y="2735263"/>
          <p14:tracePt t="16531" x="6154738" y="2727325"/>
          <p14:tracePt t="16545" x="6154738" y="2719388"/>
          <p14:tracePt t="16553" x="6154738" y="2711450"/>
          <p14:tracePt t="16567" x="6154738" y="2695575"/>
          <p14:tracePt t="16581" x="6154738" y="2687638"/>
          <p14:tracePt t="16597" x="6154738" y="2679700"/>
          <p14:tracePt t="16612" x="6154738" y="2671763"/>
          <p14:tracePt t="16619" x="6146800" y="2671763"/>
          <p14:tracePt t="16627" x="6146800" y="2663825"/>
          <p14:tracePt t="16664" x="6146800" y="2655888"/>
          <p14:tracePt t="16971" x="6138863" y="2655888"/>
          <p14:tracePt t="16979" x="6107113" y="2632075"/>
          <p14:tracePt t="16987" x="6067425" y="2608263"/>
          <p14:tracePt t="16994" x="6034088" y="2592388"/>
          <p14:tracePt t="17003" x="5978525" y="2566988"/>
          <p14:tracePt t="17009" x="5907088" y="2551113"/>
          <p14:tracePt t="17017" x="5851525" y="2535238"/>
          <p14:tracePt t="17024" x="5788025" y="2519363"/>
          <p14:tracePt t="17031" x="5732463" y="2503488"/>
          <p14:tracePt t="17039" x="5676900" y="2479675"/>
          <p14:tracePt t="17046" x="5627688" y="2463800"/>
          <p14:tracePt t="17055" x="5564188" y="2447925"/>
          <p14:tracePt t="17062" x="5508625" y="2432050"/>
          <p14:tracePt t="17069" x="5461000" y="2424113"/>
          <p14:tracePt t="17077" x="5421313" y="2416175"/>
          <p14:tracePt t="17085" x="5381625" y="2400300"/>
          <p14:tracePt t="17092" x="5357813" y="2400300"/>
          <p14:tracePt t="17099" x="5341938" y="2400300"/>
          <p14:tracePt t="17107" x="5334000" y="2400300"/>
          <p14:tracePt t="17114" x="5334000" y="2392363"/>
          <p14:tracePt t="17361" x="5326063" y="2392363"/>
          <p14:tracePt t="17368" x="5318125" y="2384425"/>
          <p14:tracePt t="17376" x="5310188" y="2384425"/>
          <p14:tracePt t="17385" x="5292725" y="2376488"/>
          <p14:tracePt t="17399" x="5276850" y="2368550"/>
          <p14:tracePt t="17414" x="5268913" y="2368550"/>
          <p14:tracePt t="18073" x="5268913" y="2360613"/>
          <p14:tracePt t="18081" x="5268913" y="2352675"/>
          <p14:tracePt t="18089" x="5268913" y="2344738"/>
          <p14:tracePt t="18097" x="5260975" y="2336800"/>
          <p14:tracePt t="18103" x="5253038" y="2312988"/>
          <p14:tracePt t="18112" x="5253038" y="2281238"/>
          <p14:tracePt t="18119" x="5245100" y="2241550"/>
          <p14:tracePt t="18127" x="5229225" y="2184400"/>
          <p14:tracePt t="18136" x="5213350" y="2144713"/>
          <p14:tracePt t="18142" x="5205413" y="2065338"/>
          <p14:tracePt t="18150" x="5197475" y="1993900"/>
          <p14:tracePt t="18157" x="5181600" y="1906588"/>
          <p14:tracePt t="18165" x="5173663" y="1809750"/>
          <p14:tracePt t="18172" x="5173663" y="1738313"/>
          <p14:tracePt t="18179" x="5165725" y="1658938"/>
          <p14:tracePt t="18187" x="5165725" y="1619250"/>
          <p14:tracePt t="18194" x="5157788" y="1595438"/>
          <p14:tracePt t="18202" x="5157788" y="1579563"/>
          <p14:tracePt t="18210" x="5157788" y="1563688"/>
          <p14:tracePt t="18224" x="5157788" y="1555750"/>
          <p14:tracePt t="18457" x="5149850" y="1555750"/>
          <p14:tracePt t="18471" x="5141913" y="1555750"/>
          <p14:tracePt t="18487" x="5133975" y="1547813"/>
          <p14:tracePt t="18501" x="5126038" y="1547813"/>
          <p14:tracePt t="18509" x="5118100" y="1547813"/>
          <p14:tracePt t="18517" x="5110163" y="1547813"/>
          <p14:tracePt t="18524" x="5102225" y="1547813"/>
          <p14:tracePt t="18531" x="5086350" y="1547813"/>
          <p14:tracePt t="18539" x="5078413" y="1547813"/>
          <p14:tracePt t="18547" x="5070475" y="1538288"/>
          <p14:tracePt t="18554" x="5054600" y="1538288"/>
          <p14:tracePt t="18569" x="5046663" y="1538288"/>
          <p14:tracePt t="18577" x="5038725" y="1530350"/>
          <p14:tracePt t="18585" x="5030788" y="1522413"/>
          <p14:tracePt t="18607" x="5022850" y="1522413"/>
          <p14:tracePt t="18616" x="5022850" y="1514475"/>
          <p14:tracePt t="18630" x="5014913" y="1514475"/>
          <p14:tracePt t="18637" x="5014913" y="1506538"/>
          <p14:tracePt t="18651" x="5014913" y="1498600"/>
          <p14:tracePt t="18659" x="5006975" y="1490663"/>
          <p14:tracePt t="18682" x="4999038" y="1490663"/>
          <p14:tracePt t="18698" x="4999038" y="1482725"/>
          <p14:tracePt t="18727" x="4991100" y="1482725"/>
          <p14:tracePt t="18774" x="4983163" y="1482725"/>
          <p14:tracePt t="18788" x="4975225" y="1482725"/>
          <p14:tracePt t="18796" x="4967288" y="1482725"/>
          <p14:tracePt t="18804" x="4959350" y="1482725"/>
          <p14:tracePt t="18810" x="4933950" y="1490663"/>
          <p14:tracePt t="18819" x="4910138" y="1490663"/>
          <p14:tracePt t="18825" x="4886325" y="1490663"/>
          <p14:tracePt t="18833" x="4854575" y="1490663"/>
          <p14:tracePt t="18840" x="4814888" y="1498600"/>
          <p14:tracePt t="18850" x="4767263" y="1514475"/>
          <p14:tracePt t="18857" x="4719638" y="1522413"/>
          <p14:tracePt t="18863" x="4656138" y="1530350"/>
          <p14:tracePt t="18871" x="4600575" y="1530350"/>
          <p14:tracePt t="18878" x="4551363" y="1530350"/>
          <p14:tracePt t="18887" x="4503738" y="1530350"/>
          <p14:tracePt t="18893" x="4464050" y="1530350"/>
          <p14:tracePt t="18900" x="4416425" y="1530350"/>
          <p14:tracePt t="18908" x="4352925" y="1530350"/>
          <p14:tracePt t="18918" x="4313238" y="1530350"/>
          <p14:tracePt t="18922" x="4257675" y="1530350"/>
          <p14:tracePt t="18931" x="4217988" y="1530350"/>
          <p14:tracePt t="18937" x="4168775" y="1530350"/>
          <p14:tracePt t="18946" x="4144963" y="1530350"/>
          <p14:tracePt t="18953" x="4113213" y="1530350"/>
          <p14:tracePt t="18960" x="4089400" y="1530350"/>
          <p14:tracePt t="18969" x="4065588" y="1530350"/>
          <p14:tracePt t="18976" x="4041775" y="1530350"/>
          <p14:tracePt t="18983" x="4010025" y="1530350"/>
          <p14:tracePt t="18992" x="3994150" y="1530350"/>
          <p14:tracePt t="18999" x="3986213" y="1530350"/>
          <p14:tracePt t="19006" x="3970338" y="1530350"/>
          <p14:tracePt t="19014" x="3962400" y="1530350"/>
          <p14:tracePt t="19028" x="3954463" y="1530350"/>
          <p14:tracePt t="19055" x="3954463" y="1538288"/>
          <p14:tracePt t="19066" x="3938588" y="1538288"/>
          <p14:tracePt t="19089" x="3930650" y="1538288"/>
          <p14:tracePt t="19446" x="3930650" y="1547813"/>
          <p14:tracePt t="19462" x="3946525" y="1555750"/>
          <p14:tracePt t="19469" x="3954463" y="1555750"/>
          <p14:tracePt t="19477" x="3962400" y="1571625"/>
          <p14:tracePt t="19484" x="3986213" y="1579563"/>
          <p14:tracePt t="19491" x="4010025" y="1595438"/>
          <p14:tracePt t="19500" x="4025900" y="1603375"/>
          <p14:tracePt t="19507" x="4041775" y="1619250"/>
          <p14:tracePt t="19515" x="4073525" y="1627188"/>
          <p14:tracePt t="19522" x="4105275" y="1643063"/>
          <p14:tracePt t="19529" x="4121150" y="1651000"/>
          <p14:tracePt t="19538" x="4144963" y="1658938"/>
          <p14:tracePt t="19544" x="4168775" y="1658938"/>
          <p14:tracePt t="19552" x="4225925" y="1658938"/>
          <p14:tracePt t="19559" x="4257675" y="1658938"/>
          <p14:tracePt t="19566" x="4297363" y="1658938"/>
          <p14:tracePt t="19574" x="4352925" y="1651000"/>
          <p14:tracePt t="19581" x="4408488" y="1635125"/>
          <p14:tracePt t="19592" x="4464050" y="1619250"/>
          <p14:tracePt t="19597" x="4519613" y="1603375"/>
          <p14:tracePt t="19605" x="4584700" y="1579563"/>
          <p14:tracePt t="19612" x="4648200" y="1547813"/>
          <p14:tracePt t="19621" x="4703763" y="1530350"/>
          <p14:tracePt t="19628" x="4767263" y="1506538"/>
          <p14:tracePt t="19634" x="4814888" y="1482725"/>
          <p14:tracePt t="19641" x="4854575" y="1458913"/>
          <p14:tracePt t="19649" x="4878388" y="1450975"/>
          <p14:tracePt t="19658" x="4910138" y="1443038"/>
          <p14:tracePt t="19665" x="4926013" y="1427163"/>
          <p14:tracePt t="19672" x="4943475" y="1411288"/>
          <p14:tracePt t="19679" x="4951413" y="1403350"/>
          <p14:tracePt t="19688" x="4959350" y="1395413"/>
          <p14:tracePt t="19694" x="4959350" y="1387475"/>
          <p14:tracePt t="19703" x="4959350" y="1379538"/>
          <p14:tracePt t="19732" x="4959350" y="1371600"/>
          <p14:tracePt t="19747" x="4959350" y="1363663"/>
          <p14:tracePt t="19771" x="4959350" y="1355725"/>
          <p14:tracePt t="19778" x="4959350" y="1347788"/>
          <p14:tracePt t="19800" x="4951413" y="1339850"/>
          <p14:tracePt t="19815" x="4943475" y="1331913"/>
          <p14:tracePt t="19829" x="4933950" y="1323975"/>
          <p14:tracePt t="19838" x="4933950" y="1316038"/>
          <p14:tracePt t="19855" x="4926013" y="1308100"/>
          <p14:tracePt t="19860" x="4918075" y="1308100"/>
          <p14:tracePt t="19867" x="4918075" y="1300163"/>
          <p14:tracePt t="19875" x="4910138" y="1300163"/>
          <p14:tracePt t="19882" x="4910138" y="1292225"/>
          <p14:tracePt t="19891" x="4910138" y="1284288"/>
          <p14:tracePt t="19909" x="4894263" y="1276350"/>
          <p14:tracePt t="19912" x="4894263" y="1268413"/>
          <p14:tracePt t="19920" x="4886325" y="1260475"/>
          <p14:tracePt t="19935" x="4886325" y="1252538"/>
          <p14:tracePt t="19942" x="4878388" y="1252538"/>
          <p14:tracePt t="19950" x="4878388" y="1244600"/>
          <p14:tracePt t="19958" x="4870450" y="1244600"/>
          <p14:tracePt t="19965" x="4870450" y="1236663"/>
          <p14:tracePt t="19973" x="4870450" y="1228725"/>
          <p14:tracePt t="19980" x="4870450" y="1220788"/>
          <p14:tracePt t="19995" x="4870450" y="1212850"/>
          <p14:tracePt t="20003" x="4870450" y="1204913"/>
          <p14:tracePt t="20009" x="4870450" y="1195388"/>
          <p14:tracePt t="20017" x="4870450" y="1171575"/>
          <p14:tracePt t="20025" x="4870450" y="1163638"/>
          <p14:tracePt t="20032" x="4878388" y="1139825"/>
          <p14:tracePt t="20041" x="4894263" y="1116013"/>
          <p14:tracePt t="20047" x="4918075" y="1076325"/>
          <p14:tracePt t="20057" x="4926013" y="1052513"/>
          <p14:tracePt t="20062" x="4959350" y="1012825"/>
          <p14:tracePt t="20071" x="4975225" y="989013"/>
          <p14:tracePt t="20077" x="4991100" y="957263"/>
          <p14:tracePt t="20084" x="4999038" y="957263"/>
          <p14:tracePt t="20093" x="5006975" y="941388"/>
          <p14:tracePt t="20100" x="5022850" y="941388"/>
          <p14:tracePt t="20116" x="5030788" y="941388"/>
          <p14:tracePt t="20130" x="5038725" y="941388"/>
          <p14:tracePt t="20199" x="5046663" y="941388"/>
          <p14:tracePt t="20205" x="5046663" y="949325"/>
          <p14:tracePt t="20213" x="5054600" y="949325"/>
          <p14:tracePt t="20222" x="5054600" y="957263"/>
          <p14:tracePt t="20236" x="5054600" y="965200"/>
          <p14:tracePt t="20260" x="5054600" y="973138"/>
          <p14:tracePt t="20265" x="5062538" y="981075"/>
          <p14:tracePt t="20280" x="5070475" y="996950"/>
          <p14:tracePt t="20289" x="5078413" y="1036638"/>
          <p14:tracePt t="20296" x="5078413" y="1052513"/>
          <p14:tracePt t="20304" x="5086350" y="1076325"/>
          <p14:tracePt t="20310" x="5086350" y="1092200"/>
          <p14:tracePt t="20318" x="5094288" y="1116013"/>
          <p14:tracePt t="20326" x="5094288" y="1123950"/>
          <p14:tracePt t="20333" x="5102225" y="1131888"/>
          <p14:tracePt t="20341" x="5102225" y="1147763"/>
          <p14:tracePt t="20357" x="5102225" y="1155700"/>
          <p14:tracePt t="20363" x="5102225" y="1163638"/>
          <p14:tracePt t="20378" x="5102225" y="1171575"/>
          <p14:tracePt t="20387" x="5110163" y="1179513"/>
          <p14:tracePt t="20393" x="5110163" y="1187450"/>
          <p14:tracePt t="20409" x="5110163" y="1195388"/>
          <p14:tracePt t="20422" x="5110163" y="1204913"/>
          <p14:tracePt t="20432" x="5110163" y="1212850"/>
          <p14:tracePt t="20446" x="5110163" y="1220788"/>
          <p14:tracePt t="20462" x="5110163" y="1228725"/>
          <p14:tracePt t="20495" x="5110163" y="1236663"/>
          <p14:tracePt t="20507" x="5110163" y="1244600"/>
          <p14:tracePt t="20524" x="5102225" y="1244600"/>
          <p14:tracePt t="20536" x="5086350" y="1252538"/>
          <p14:tracePt t="20550" x="5078413" y="1252538"/>
          <p14:tracePt t="20559" x="5070475" y="1252538"/>
          <p14:tracePt t="20565" x="5062538" y="1252538"/>
          <p14:tracePt t="20574" x="5054600" y="1252538"/>
          <p14:tracePt t="20589" x="5046663" y="1252538"/>
          <p14:tracePt t="20596" x="5030788" y="1252538"/>
          <p14:tracePt t="20604" x="5022850" y="1252538"/>
          <p14:tracePt t="20610" x="5014913" y="1252538"/>
          <p14:tracePt t="20618" x="5014913" y="1244600"/>
          <p14:tracePt t="20626" x="4999038" y="1236663"/>
          <p14:tracePt t="20640" x="4999038" y="1228725"/>
          <p14:tracePt t="20656" x="4991100" y="1220788"/>
          <p14:tracePt t="20673" x="4991100" y="1212850"/>
          <p14:tracePt t="20680" x="4991100" y="1204913"/>
          <p14:tracePt t="20686" x="4991100" y="1187450"/>
          <p14:tracePt t="20693" x="4991100" y="1179513"/>
          <p14:tracePt t="20700" x="4983163" y="1171575"/>
          <p14:tracePt t="20711" x="4983163" y="1155700"/>
          <p14:tracePt t="20715" x="4983163" y="1139825"/>
          <p14:tracePt t="20725" x="4975225" y="1123950"/>
          <p14:tracePt t="20738" x="4975225" y="1116013"/>
          <p14:tracePt t="20745" x="4975225" y="1108075"/>
          <p14:tracePt t="20755" x="4975225" y="1100138"/>
          <p14:tracePt t="20768" x="4975225" y="1092200"/>
          <p14:tracePt t="20776" x="4975225" y="1084263"/>
          <p14:tracePt t="20784" x="4967288" y="1084263"/>
          <p14:tracePt t="20790" x="4967288" y="1076325"/>
          <p14:tracePt t="20807" x="4967288" y="1068388"/>
          <p14:tracePt t="20813" x="4967288" y="1060450"/>
          <p14:tracePt t="20823" x="4967288" y="1052513"/>
          <p14:tracePt t="20837" x="4967288" y="1044575"/>
          <p14:tracePt t="20851" x="4967288" y="1028700"/>
          <p14:tracePt t="20859" x="4983163" y="1012825"/>
          <p14:tracePt t="20868" x="4991100" y="996950"/>
          <p14:tracePt t="20872" x="5006975" y="989013"/>
          <p14:tracePt t="20880" x="5014913" y="981075"/>
          <p14:tracePt t="20891" x="5030788" y="973138"/>
          <p14:tracePt t="20897" x="5038725" y="965200"/>
          <p14:tracePt t="20912" x="5054600" y="965200"/>
          <p14:tracePt t="20918" x="5062538" y="965200"/>
          <p14:tracePt t="20928" x="5070475" y="965200"/>
          <p14:tracePt t="20933" x="5086350" y="965200"/>
          <p14:tracePt t="20948" x="5094288" y="965200"/>
          <p14:tracePt t="20963" x="5102225" y="965200"/>
          <p14:tracePt t="20986" x="5110163" y="965200"/>
          <p14:tracePt t="21010" x="5118100" y="965200"/>
          <p14:tracePt t="21015" x="5126038" y="973138"/>
          <p14:tracePt t="21027" x="5141913" y="973138"/>
          <p14:tracePt t="21030" x="5157788" y="981075"/>
          <p14:tracePt t="21038" x="5181600" y="996950"/>
          <p14:tracePt t="21046" x="5197475" y="996950"/>
          <p14:tracePt t="21056" x="5213350" y="1004888"/>
          <p14:tracePt t="21060" x="5229225" y="1012825"/>
          <p14:tracePt t="21077" x="5237163" y="1012825"/>
          <p14:tracePt t="21161" x="5237163" y="1020763"/>
          <p14:tracePt t="21189" x="5229225" y="1036638"/>
          <p14:tracePt t="21205" x="5213350" y="1044575"/>
          <p14:tracePt t="21218" x="5197475" y="1060450"/>
          <p14:tracePt t="21227" x="5189538" y="1060450"/>
          <p14:tracePt t="21235" x="5173663" y="1068388"/>
          <p14:tracePt t="21242" x="5165725" y="1068388"/>
          <p14:tracePt t="21247" x="5149850" y="1076325"/>
          <p14:tracePt t="21256" x="5133975" y="1084263"/>
          <p14:tracePt t="21263" x="5126038" y="1084263"/>
          <p14:tracePt t="21274" x="5118100" y="1084263"/>
          <p14:tracePt t="21279" x="5102225" y="1092200"/>
          <p14:tracePt t="21293" x="5086350" y="1100138"/>
          <p14:tracePt t="21301" x="5070475" y="1100138"/>
          <p14:tracePt t="21310" x="5062538" y="1100138"/>
          <p14:tracePt t="21315" x="5054600" y="1108075"/>
          <p14:tracePt t="21324" x="5046663" y="1108075"/>
          <p14:tracePt t="21330" x="5030788" y="1116013"/>
          <p14:tracePt t="21338" x="5022850" y="1116013"/>
          <p14:tracePt t="21348" x="5006975" y="1116013"/>
          <p14:tracePt t="21357" x="4983163" y="1123950"/>
          <p14:tracePt t="21362" x="4967288" y="1131888"/>
          <p14:tracePt t="21368" x="4959350" y="1131888"/>
          <p14:tracePt t="21376" x="4951413" y="1131888"/>
          <p14:tracePt t="21386" x="4926013" y="1139825"/>
          <p14:tracePt t="21398" x="4918075" y="1147763"/>
          <p14:tracePt t="21405" x="4910138" y="1147763"/>
          <p14:tracePt t="21413" x="4902200" y="1147763"/>
          <p14:tracePt t="21438" x="4894263" y="1147763"/>
          <p14:tracePt t="21443" x="4894263" y="1155700"/>
          <p14:tracePt t="21461" x="4886325" y="1155700"/>
          <p14:tracePt t="21511" x="4886325" y="1163638"/>
          <p14:tracePt t="21518" x="4878388" y="1163638"/>
          <p14:tracePt t="21541" x="4878388" y="1171575"/>
          <p14:tracePt t="21548" x="4870450" y="1179513"/>
          <p14:tracePt t="21556" x="4870450" y="1187450"/>
          <p14:tracePt t="21563" x="4862513" y="1204913"/>
          <p14:tracePt t="21573" x="4862513" y="1228725"/>
          <p14:tracePt t="21578" x="4854575" y="1252538"/>
          <p14:tracePt t="21587" x="4854575" y="1268413"/>
          <p14:tracePt t="21593" x="4846638" y="1276350"/>
          <p14:tracePt t="21601" x="4846638" y="1300163"/>
          <p14:tracePt t="21612" x="4846638" y="1308100"/>
          <p14:tracePt t="21619" x="4846638" y="1331913"/>
          <p14:tracePt t="21623" x="4846638" y="1339850"/>
          <p14:tracePt t="21630" x="4846638" y="1347788"/>
          <p14:tracePt t="21637" x="4846638" y="1355725"/>
          <p14:tracePt t="21645" x="4846638" y="1363663"/>
          <p14:tracePt t="21660" x="4846638" y="1371600"/>
          <p14:tracePt t="21669" x="4846638" y="1379538"/>
          <p14:tracePt t="21676" x="4854575" y="1387475"/>
          <p14:tracePt t="21683" x="4854575" y="1395413"/>
          <p14:tracePt t="21692" x="4862513" y="1411288"/>
          <p14:tracePt t="21705" x="4870450" y="1419225"/>
          <p14:tracePt t="21722" x="4870450" y="1427163"/>
          <p14:tracePt t="21728" x="4878388" y="1427163"/>
          <p14:tracePt t="21736" x="4878388" y="1443038"/>
          <p14:tracePt t="21751" x="4886325" y="1450975"/>
          <p14:tracePt t="21759" x="4886325" y="1474788"/>
          <p14:tracePt t="21766" x="4894263" y="1482725"/>
          <p14:tracePt t="21774" x="4894263" y="1498600"/>
          <p14:tracePt t="21780" x="4894263" y="1506538"/>
          <p14:tracePt t="21788" x="4894263" y="1530350"/>
          <p14:tracePt t="21795" x="4894263" y="1555750"/>
          <p14:tracePt t="21805" x="4902200" y="1571625"/>
          <p14:tracePt t="21810" x="4902200" y="1595438"/>
          <p14:tracePt t="21818" x="4902200" y="1619250"/>
          <p14:tracePt t="21826" x="4902200" y="1627188"/>
          <p14:tracePt t="21833" x="4902200" y="1643063"/>
          <p14:tracePt t="21841" x="4910138" y="1666875"/>
          <p14:tracePt t="21848" x="4910138" y="1682750"/>
          <p14:tracePt t="21855" x="4910138" y="1706563"/>
          <p14:tracePt t="21863" x="4910138" y="1730375"/>
          <p14:tracePt t="21871" x="4910138" y="1738313"/>
          <p14:tracePt t="21878" x="4910138" y="1754188"/>
          <p14:tracePt t="21886" x="4910138" y="1762125"/>
          <p14:tracePt t="21908" x="4910138" y="1785938"/>
          <p14:tracePt t="21924" x="4910138" y="1793875"/>
          <p14:tracePt t="21946" x="4910138" y="1801813"/>
          <p14:tracePt t="21961" x="4910138" y="1809750"/>
          <p14:tracePt t="21968" x="4910138" y="1817688"/>
          <p14:tracePt t="21983" x="4910138" y="1825625"/>
          <p14:tracePt t="22006" x="4910138" y="1833563"/>
          <p14:tracePt t="22075" x="4902200" y="1841500"/>
          <p14:tracePt t="22588" x="4910138" y="1841500"/>
          <p14:tracePt t="22596" x="4918075" y="1841500"/>
          <p14:tracePt t="22604" x="4926013" y="1841500"/>
          <p14:tracePt t="22613" x="4951413" y="1841500"/>
          <p14:tracePt t="22619" x="4967288" y="1841500"/>
          <p14:tracePt t="22626" x="4975225" y="1833563"/>
          <p14:tracePt t="22634" x="4991100" y="1833563"/>
          <p14:tracePt t="22642" x="5006975" y="1833563"/>
          <p14:tracePt t="22650" x="5030788" y="1825625"/>
          <p14:tracePt t="22657" x="5046663" y="1825625"/>
          <p14:tracePt t="22664" x="5070475" y="1825625"/>
          <p14:tracePt t="22672" x="5078413" y="1825625"/>
          <p14:tracePt t="22680" x="5102225" y="1825625"/>
          <p14:tracePt t="22687" x="5126038" y="1825625"/>
          <p14:tracePt t="22695" x="5149850" y="1825625"/>
          <p14:tracePt t="22702" x="5173663" y="1825625"/>
          <p14:tracePt t="22710" x="5197475" y="1825625"/>
          <p14:tracePt t="22716" x="5221288" y="1817688"/>
          <p14:tracePt t="22725" x="5253038" y="1817688"/>
          <p14:tracePt t="22733" x="5276850" y="1817688"/>
          <p14:tracePt t="22739" x="5310188" y="1817688"/>
          <p14:tracePt t="22747" x="5349875" y="1817688"/>
          <p14:tracePt t="22754" x="5389563" y="1817688"/>
          <p14:tracePt t="22762" x="5421313" y="1817688"/>
          <p14:tracePt t="22769" x="5453063" y="1809750"/>
          <p14:tracePt t="22777" x="5476875" y="1809750"/>
          <p14:tracePt t="22784" x="5492750" y="1809750"/>
          <p14:tracePt t="22792" x="5516563" y="1801813"/>
          <p14:tracePt t="22801" x="5524500" y="1801813"/>
          <p14:tracePt t="22807" x="5540375" y="1801813"/>
          <p14:tracePt t="22814" x="5548313" y="1801813"/>
          <p14:tracePt t="22822" x="5564188" y="1793875"/>
          <p14:tracePt t="22838" x="5572125" y="1793875"/>
          <p14:tracePt t="22852" x="5580063" y="1793875"/>
          <p14:tracePt t="22884" x="5595938" y="1793875"/>
          <p14:tracePt t="22889" x="5603875" y="1793875"/>
          <p14:tracePt t="22897" x="5619750" y="1793875"/>
          <p14:tracePt t="22904" x="5627688" y="1793875"/>
          <p14:tracePt t="22914" x="5643563" y="1793875"/>
          <p14:tracePt t="22919" x="5659438" y="1793875"/>
          <p14:tracePt t="22927" x="5684838" y="1793875"/>
          <p14:tracePt t="22934" x="5708650" y="1793875"/>
          <p14:tracePt t="22942" x="5732463" y="1793875"/>
          <p14:tracePt t="22951" x="5756275" y="1793875"/>
          <p14:tracePt t="22957" x="5780088" y="1793875"/>
          <p14:tracePt t="22964" x="5811838" y="1793875"/>
          <p14:tracePt t="22972" x="5843588" y="1793875"/>
          <p14:tracePt t="22980" x="5875338" y="1793875"/>
          <p14:tracePt t="22988" x="5907088" y="1793875"/>
          <p14:tracePt t="22994" x="5938838" y="1793875"/>
          <p14:tracePt t="23002" x="5962650" y="1801813"/>
          <p14:tracePt t="23009" x="5986463" y="1801813"/>
          <p14:tracePt t="23017" x="6018213" y="1801813"/>
          <p14:tracePt t="23025" x="6051550" y="1801813"/>
          <p14:tracePt t="23032" x="6083300" y="1809750"/>
          <p14:tracePt t="23039" x="6115050" y="1809750"/>
          <p14:tracePt t="23047" x="6138863" y="1809750"/>
          <p14:tracePt t="23054" x="6154738" y="1809750"/>
          <p14:tracePt t="23064" x="6170613" y="1809750"/>
          <p14:tracePt t="23069" x="6194425" y="1809750"/>
          <p14:tracePt t="23077" x="6202363" y="1809750"/>
          <p14:tracePt t="23085" x="6218238" y="1817688"/>
          <p14:tracePt t="23092" x="6234113" y="1817688"/>
          <p14:tracePt t="23101" x="6249988" y="1817688"/>
          <p14:tracePt t="23114" x="6257925" y="1817688"/>
          <p14:tracePt t="23122" x="6265863" y="1817688"/>
          <p14:tracePt t="23137" x="6273800" y="1817688"/>
          <p14:tracePt t="23229" x="6281738" y="1817688"/>
          <p14:tracePt t="23245" x="6281738" y="1825625"/>
          <p14:tracePt t="23608" x="6305550" y="1825625"/>
          <p14:tracePt t="23616" x="6345238" y="1825625"/>
          <p14:tracePt t="23623" x="6402388" y="1825625"/>
          <p14:tracePt t="23632" x="6465888" y="1825625"/>
          <p14:tracePt t="23639" x="6529388" y="1825625"/>
          <p14:tracePt t="23647" x="6584950" y="1825625"/>
          <p14:tracePt t="23654" x="6648450" y="1825625"/>
          <p14:tracePt t="23661" x="6696075" y="1825625"/>
          <p14:tracePt t="23669" x="6751638" y="1833563"/>
          <p14:tracePt t="23681" x="6808788" y="1833563"/>
          <p14:tracePt t="23684" x="6856413" y="1841500"/>
          <p14:tracePt t="23692" x="6896100" y="1849438"/>
          <p14:tracePt t="23700" x="6943725" y="1857375"/>
          <p14:tracePt t="23707" x="6991350" y="1881188"/>
          <p14:tracePt t="23714" x="7031038" y="1881188"/>
          <p14:tracePt t="23722" x="7078663" y="1898650"/>
          <p14:tracePt t="23729" x="7110413" y="1906588"/>
          <p14:tracePt t="23737" x="7151688" y="1914525"/>
          <p14:tracePt t="23744" x="7183438" y="1922463"/>
          <p14:tracePt t="23753" x="7207250" y="1922463"/>
          <p14:tracePt t="23759" x="7223125" y="1930400"/>
          <p14:tracePt t="23767" x="7239000" y="1930400"/>
          <p14:tracePt t="23774" x="7246938" y="1930400"/>
          <p14:tracePt t="23789" x="7254875" y="1930400"/>
          <p14:tracePt t="23797" x="7262813" y="1930400"/>
          <p14:tracePt t="23812" x="7270750" y="1930400"/>
          <p14:tracePt t="23819" x="7278688" y="1930400"/>
          <p14:tracePt t="23827" x="7286625" y="1930400"/>
          <p14:tracePt t="23835" x="7294563" y="1930400"/>
          <p14:tracePt t="23842" x="7302500" y="1930400"/>
          <p14:tracePt t="23851" x="7310438" y="1930400"/>
          <p14:tracePt t="24081" x="7294563" y="1930400"/>
          <p14:tracePt t="24088" x="7286625" y="1930400"/>
          <p14:tracePt t="24096" x="7270750" y="1930400"/>
          <p14:tracePt t="24107" x="7254875" y="1930400"/>
          <p14:tracePt t="24112" x="7239000" y="1930400"/>
          <p14:tracePt t="24119" x="7215188" y="1930400"/>
          <p14:tracePt t="24127" x="7199313" y="1930400"/>
          <p14:tracePt t="24134" x="7175500" y="1930400"/>
          <p14:tracePt t="24143" x="7143750" y="1930400"/>
          <p14:tracePt t="24149" x="7102475" y="1930400"/>
          <p14:tracePt t="24157" x="7054850" y="1930400"/>
          <p14:tracePt t="24164" x="7015163" y="1930400"/>
          <p14:tracePt t="24172" x="6967538" y="1930400"/>
          <p14:tracePt t="24179" x="6935788" y="1930400"/>
          <p14:tracePt t="24186" x="6896100" y="1930400"/>
          <p14:tracePt t="24194" x="6840538" y="1922463"/>
          <p14:tracePt t="24202" x="6792913" y="1922463"/>
          <p14:tracePt t="24209" x="6759575" y="1922463"/>
          <p14:tracePt t="24217" x="6727825" y="1922463"/>
          <p14:tracePt t="24225" x="6696075" y="1914525"/>
          <p14:tracePt t="24232" x="6680200" y="1914525"/>
          <p14:tracePt t="24239" x="6656388" y="1914525"/>
          <p14:tracePt t="24246" x="6632575" y="1914525"/>
          <p14:tracePt t="24256" x="6624638" y="1914525"/>
          <p14:tracePt t="24262" x="6608763" y="1914525"/>
          <p14:tracePt t="24269" x="6600825" y="1914525"/>
          <p14:tracePt t="24284" x="6592888" y="1914525"/>
          <p14:tracePt t="24299" x="6584950" y="1914525"/>
          <p14:tracePt t="24538" x="6584950" y="1906588"/>
          <p14:tracePt t="24546" x="6600825" y="1906588"/>
          <p14:tracePt t="24558" x="6624638" y="1906588"/>
          <p14:tracePt t="24562" x="6648450" y="1906588"/>
          <p14:tracePt t="24569" x="6672263" y="1906588"/>
          <p14:tracePt t="24577" x="6704013" y="1906588"/>
          <p14:tracePt t="24584" x="6735763" y="1906588"/>
          <p14:tracePt t="24593" x="6777038" y="1906588"/>
          <p14:tracePt t="24600" x="6808788" y="1906588"/>
          <p14:tracePt t="24607" x="6856413" y="1906588"/>
          <p14:tracePt t="24616" x="6880225" y="1906588"/>
          <p14:tracePt t="24622" x="6896100" y="1906588"/>
          <p14:tracePt t="24632" x="6935788" y="1906588"/>
          <p14:tracePt t="24637" x="6943725" y="1906588"/>
          <p14:tracePt t="25146" x="6943725" y="1898650"/>
          <p14:tracePt t="25873" x="6943725" y="1890713"/>
          <p14:tracePt t="25896" x="6935788" y="1890713"/>
          <p14:tracePt t="25920" x="6935788" y="1881188"/>
          <p14:tracePt t="32792" x="6919913" y="1881188"/>
          <p14:tracePt t="32794" x="6880225" y="1881188"/>
          <p14:tracePt t="32795" x="6848475" y="1881188"/>
          <p14:tracePt t="32796" x="6832600" y="1881188"/>
          <p14:tracePt t="32797" x="6808788" y="1881188"/>
          <p14:tracePt t="32798" x="6792913" y="1881188"/>
          <p14:tracePt t="32799" x="6777038" y="1881188"/>
          <p14:tracePt t="32812" x="6648450" y="1881188"/>
          <p14:tracePt t="32819" x="6640513" y="1881188"/>
          <p14:tracePt t="32827" x="6608763" y="1881188"/>
          <p14:tracePt t="32835" x="6584950" y="1881188"/>
          <p14:tracePt t="32842" x="6561138" y="1881188"/>
          <p14:tracePt t="32851" x="6529388" y="1881188"/>
          <p14:tracePt t="32857" x="6497638" y="1881188"/>
          <p14:tracePt t="32866" x="6465888" y="1881188"/>
          <p14:tracePt t="32872" x="6426200" y="1881188"/>
          <p14:tracePt t="32880" x="6392863" y="1881188"/>
          <p14:tracePt t="32904" x="6297613" y="1873250"/>
          <p14:tracePt t="32910" x="6273800" y="1873250"/>
          <p14:tracePt t="32919" x="6234113" y="1865313"/>
          <p14:tracePt t="32924" x="6202363" y="1865313"/>
          <p14:tracePt t="32934" x="6162675" y="1865313"/>
          <p14:tracePt t="32940" x="6130925" y="1865313"/>
          <p14:tracePt t="32947" x="6099175" y="1865313"/>
          <p14:tracePt t="32954" x="6059488" y="1865313"/>
          <p14:tracePt t="32962" x="6034088" y="1865313"/>
          <p14:tracePt t="32969" x="6002338" y="1865313"/>
          <p14:tracePt t="32977" x="5970588" y="1865313"/>
          <p14:tracePt t="32984" x="5946775" y="1865313"/>
          <p14:tracePt t="32993" x="5922963" y="1865313"/>
          <p14:tracePt t="33000" x="5907088" y="1865313"/>
          <p14:tracePt t="33007" x="5883275" y="1865313"/>
          <p14:tracePt t="33015" x="5859463" y="1865313"/>
          <p14:tracePt t="33023" x="5835650" y="1865313"/>
          <p14:tracePt t="33030" x="5811838" y="1865313"/>
          <p14:tracePt t="33037" x="5788025" y="1865313"/>
          <p14:tracePt t="33044" x="5756275" y="1865313"/>
          <p14:tracePt t="33053" x="5732463" y="1865313"/>
          <p14:tracePt t="33060" x="5716588" y="1865313"/>
          <p14:tracePt t="33068" x="5700713" y="1865313"/>
          <p14:tracePt t="33075" x="5667375" y="1865313"/>
          <p14:tracePt t="33084" x="5643563" y="1865313"/>
          <p14:tracePt t="33090" x="5611813" y="1865313"/>
          <p14:tracePt t="33098" x="5588000" y="1865313"/>
          <p14:tracePt t="33105" x="5548313" y="1857375"/>
          <p14:tracePt t="33113" x="5516563" y="1857375"/>
          <p14:tracePt t="33120" x="5492750" y="1857375"/>
          <p14:tracePt t="33128" x="5453063" y="1849438"/>
          <p14:tracePt t="33135" x="5413375" y="1849438"/>
          <p14:tracePt t="33142" x="5381625" y="1849438"/>
          <p14:tracePt t="33150" x="5349875" y="1849438"/>
          <p14:tracePt t="33157" x="5318125" y="1841500"/>
          <p14:tracePt t="33165" x="5292725" y="1841500"/>
          <p14:tracePt t="33172" x="5276850" y="1841500"/>
          <p14:tracePt t="33179" x="5253038" y="1841500"/>
          <p14:tracePt t="33187" x="5237163" y="1841500"/>
          <p14:tracePt t="33195" x="5213350" y="1841500"/>
          <p14:tracePt t="33210" x="5197475" y="1841500"/>
          <p14:tracePt t="33218" x="5189538" y="1841500"/>
          <p14:tracePt t="33233" x="5181600" y="1841500"/>
          <p14:tracePt t="33248" x="5173663" y="1841500"/>
          <p14:tracePt t="33262" x="5165725" y="1841500"/>
          <p14:tracePt t="33270" x="5157788" y="1841500"/>
          <p14:tracePt t="33286" x="5141913" y="1841500"/>
          <p14:tracePt t="33292" x="5118100" y="1841500"/>
          <p14:tracePt t="33300" x="5102225" y="1841500"/>
          <p14:tracePt t="33307" x="5078413" y="1841500"/>
          <p14:tracePt t="33315" x="5046663" y="1841500"/>
          <p14:tracePt t="33322" x="5014913" y="1841500"/>
          <p14:tracePt t="33330" x="4983163" y="1841500"/>
          <p14:tracePt t="33337" x="4959350" y="1841500"/>
          <p14:tracePt t="33345" x="4933950" y="1841500"/>
          <p14:tracePt t="33353" x="4902200" y="1841500"/>
          <p14:tracePt t="33360" x="4870450" y="1841500"/>
          <p14:tracePt t="33367" x="4846638" y="1841500"/>
          <p14:tracePt t="33375" x="4830763" y="1841500"/>
          <p14:tracePt t="33384" x="4822825" y="1841500"/>
          <p14:tracePt t="33390" x="4814888" y="1841500"/>
          <p14:tracePt t="33621" x="4822825" y="1841500"/>
          <p14:tracePt t="33630" x="4846638" y="1841500"/>
          <p14:tracePt t="33637" x="4862513" y="1841500"/>
          <p14:tracePt t="33645" x="4886325" y="1841500"/>
          <p14:tracePt t="33652" x="4910138" y="1841500"/>
          <p14:tracePt t="33660" x="4933950" y="1841500"/>
          <p14:tracePt t="33667" x="4951413" y="1841500"/>
          <p14:tracePt t="33675" x="4983163" y="1841500"/>
          <p14:tracePt t="33682" x="5022850" y="1841500"/>
          <p14:tracePt t="33690" x="5054600" y="1841500"/>
          <p14:tracePt t="33697" x="5086350" y="1841500"/>
          <p14:tracePt t="33706" x="5110163" y="1841500"/>
          <p14:tracePt t="33712" x="5133975" y="1841500"/>
          <p14:tracePt t="33720" x="5157788" y="1841500"/>
          <p14:tracePt t="33728" x="5189538" y="1841500"/>
          <p14:tracePt t="33735" x="5221288" y="1841500"/>
          <p14:tracePt t="33742" x="5253038" y="1841500"/>
          <p14:tracePt t="33750" x="5292725" y="1841500"/>
          <p14:tracePt t="33759" x="5341938" y="1841500"/>
          <p14:tracePt t="33764" x="5373688" y="1841500"/>
          <p14:tracePt t="33775" x="5429250" y="1841500"/>
          <p14:tracePt t="33780" x="5468938" y="1841500"/>
          <p14:tracePt t="33789" x="5516563" y="1841500"/>
          <p14:tracePt t="33795" x="5556250" y="1841500"/>
          <p14:tracePt t="33802" x="5611813" y="1841500"/>
          <p14:tracePt t="33810" x="5643563" y="1841500"/>
          <p14:tracePt t="33817" x="5676900" y="1841500"/>
          <p14:tracePt t="33825" x="5708650" y="1841500"/>
          <p14:tracePt t="33832" x="5732463" y="1841500"/>
          <p14:tracePt t="33840" x="5764213" y="1841500"/>
          <p14:tracePt t="33848" x="5795963" y="1841500"/>
          <p14:tracePt t="33855" x="5819775" y="1841500"/>
          <p14:tracePt t="33862" x="5835650" y="1841500"/>
          <p14:tracePt t="33875" x="5851525" y="1841500"/>
          <p14:tracePt t="33877" x="5875338" y="1841500"/>
          <p14:tracePt t="33884" x="5891213" y="1841500"/>
          <p14:tracePt t="33892" x="5915025" y="1841500"/>
          <p14:tracePt t="33900" x="5922963" y="1841500"/>
          <p14:tracePt t="33908" x="5938838" y="1841500"/>
          <p14:tracePt t="33915" x="5954713" y="1841500"/>
          <p14:tracePt t="33924" x="5970588" y="1841500"/>
          <p14:tracePt t="33932" x="5986463" y="1841500"/>
          <p14:tracePt t="33939" x="6002338" y="1841500"/>
          <p14:tracePt t="33945" x="6018213" y="1841500"/>
          <p14:tracePt t="33952" x="6043613" y="1841500"/>
          <p14:tracePt t="33961" x="6067425" y="1841500"/>
          <p14:tracePt t="33967" x="6091238" y="1841500"/>
          <p14:tracePt t="33975" x="6146800" y="1841500"/>
          <p14:tracePt t="33982" x="6202363" y="1841500"/>
          <p14:tracePt t="33991" x="6265863" y="1841500"/>
          <p14:tracePt t="33998" x="6329363" y="1849438"/>
          <p14:tracePt t="34006" x="6392863" y="1857375"/>
          <p14:tracePt t="34012" x="6442075" y="1865313"/>
          <p14:tracePt t="34020" x="6497638" y="1865313"/>
          <p14:tracePt t="34027" x="6537325" y="1865313"/>
          <p14:tracePt t="34035" x="6561138" y="1865313"/>
          <p14:tracePt t="34042" x="6592888" y="1865313"/>
          <p14:tracePt t="34050" x="6608763" y="1865313"/>
          <p14:tracePt t="34057" x="6616700" y="1865313"/>
          <p14:tracePt t="35804" x="6592888" y="1857375"/>
          <p14:tracePt t="35813" x="6577013" y="1857375"/>
          <p14:tracePt t="35820" x="6553200" y="1857375"/>
          <p14:tracePt t="35829" x="6529388" y="1849438"/>
          <p14:tracePt t="35834" x="6505575" y="1849438"/>
          <p14:tracePt t="35842" x="6473825" y="1849438"/>
          <p14:tracePt t="35851" x="6442075" y="1849438"/>
          <p14:tracePt t="35858" x="6402388" y="1849438"/>
          <p14:tracePt t="35867" x="6353175" y="1849438"/>
          <p14:tracePt t="35872" x="6305550" y="1849438"/>
          <p14:tracePt t="35881" x="6249988" y="1849438"/>
          <p14:tracePt t="35901" x="6154738" y="1849438"/>
          <p14:tracePt t="35903" x="6122988" y="1849438"/>
          <p14:tracePt t="35910" x="6083300" y="1849438"/>
          <p14:tracePt t="35917" x="6051550" y="1849438"/>
          <p14:tracePt t="35924" x="6018213" y="1849438"/>
          <p14:tracePt t="35933" x="5994400" y="1849438"/>
          <p14:tracePt t="35940" x="5970588" y="1849438"/>
          <p14:tracePt t="35947" x="5938838" y="1849438"/>
          <p14:tracePt t="35954" x="5915025" y="1849438"/>
          <p14:tracePt t="35963" x="5883275" y="1849438"/>
          <p14:tracePt t="35970" x="5851525" y="1849438"/>
          <p14:tracePt t="35978" x="5803900" y="1857375"/>
          <p14:tracePt t="35985" x="5764213" y="1857375"/>
          <p14:tracePt t="35992" x="5708650" y="1865313"/>
          <p14:tracePt t="36000" x="5651500" y="1865313"/>
          <p14:tracePt t="36007" x="5603875" y="1865313"/>
          <p14:tracePt t="36015" x="5548313" y="1865313"/>
          <p14:tracePt t="36022" x="5508625" y="1865313"/>
          <p14:tracePt t="36030" x="5453063" y="1865313"/>
          <p14:tracePt t="36038" x="5397500" y="1865313"/>
          <p14:tracePt t="36045" x="5341938" y="1857375"/>
          <p14:tracePt t="36053" x="5292725" y="1849438"/>
          <p14:tracePt t="36059" x="5253038" y="1833563"/>
          <p14:tracePt t="36067" x="5205413" y="1825625"/>
          <p14:tracePt t="36075" x="5157788" y="1809750"/>
          <p14:tracePt t="36083" x="5118100" y="1809750"/>
          <p14:tracePt t="36090" x="5078413" y="1793875"/>
          <p14:tracePt t="36097" x="5046663" y="1778000"/>
          <p14:tracePt t="36105" x="5014913" y="1762125"/>
          <p14:tracePt t="36113" x="4999038" y="1762125"/>
          <p14:tracePt t="36120" x="4991100" y="1746250"/>
          <p14:tracePt t="36127" x="4975225" y="1738313"/>
          <p14:tracePt t="36135" x="4959350" y="1738313"/>
          <p14:tracePt t="36142" x="4951413" y="1730375"/>
          <p14:tracePt t="36150" x="4943475" y="1730375"/>
          <p14:tracePt t="36157" x="4943475" y="1722438"/>
          <p14:tracePt t="36166" x="4933950" y="1722438"/>
          <p14:tracePt t="36187" x="4926013" y="1714500"/>
          <p14:tracePt t="36195" x="4918075" y="1714500"/>
          <p14:tracePt t="36202" x="4902200" y="1714500"/>
          <p14:tracePt t="36210" x="4894263" y="1714500"/>
          <p14:tracePt t="36217" x="4886325" y="1706563"/>
          <p14:tracePt t="36225" x="4870450" y="1698625"/>
          <p14:tracePt t="36239" x="4854575" y="1690688"/>
          <p14:tracePt t="36247" x="4838700" y="1682750"/>
          <p14:tracePt t="36255" x="4830763" y="1682750"/>
          <p14:tracePt t="36263" x="4830763" y="1674813"/>
          <p14:tracePt t="36270" x="4814888" y="1674813"/>
          <p14:tracePt t="36278" x="4806950" y="1666875"/>
          <p14:tracePt t="36285" x="4799013" y="1666875"/>
          <p14:tracePt t="36293" x="4791075" y="1658938"/>
          <p14:tracePt t="36309" x="4791075" y="1651000"/>
          <p14:tracePt t="36316" x="4783138" y="1651000"/>
          <p14:tracePt t="36330" x="4783138" y="1643063"/>
          <p14:tracePt t="36337" x="4775200" y="1635125"/>
          <p14:tracePt t="36352" x="4775200" y="1627188"/>
          <p14:tracePt t="36360" x="4775200" y="1619250"/>
          <p14:tracePt t="36367" x="4775200" y="1611313"/>
          <p14:tracePt t="36374" x="4775200" y="1603375"/>
          <p14:tracePt t="36383" x="4775200" y="1595438"/>
          <p14:tracePt t="36390" x="4775200" y="1587500"/>
          <p14:tracePt t="36397" x="4775200" y="1571625"/>
          <p14:tracePt t="36405" x="4775200" y="1563688"/>
          <p14:tracePt t="36413" x="4775200" y="1538288"/>
          <p14:tracePt t="36420" x="4775200" y="1530350"/>
          <p14:tracePt t="36427" x="4775200" y="1522413"/>
          <p14:tracePt t="36434" x="4783138" y="1506538"/>
          <p14:tracePt t="36442" x="4791075" y="1498600"/>
          <p14:tracePt t="36450" x="4799013" y="1482725"/>
          <p14:tracePt t="36457" x="4806950" y="1466850"/>
          <p14:tracePt t="36466" x="4806950" y="1450975"/>
          <p14:tracePt t="36472" x="4814888" y="1443038"/>
          <p14:tracePt t="36480" x="4822825" y="1419225"/>
          <p14:tracePt t="36487" x="4822825" y="1411288"/>
          <p14:tracePt t="36495" x="4830763" y="1387475"/>
          <p14:tracePt t="36502" x="4830763" y="1371600"/>
          <p14:tracePt t="36517" x="4830763" y="1355725"/>
          <p14:tracePt t="36533" x="4830763" y="1347788"/>
          <p14:tracePt t="36540" x="4838700" y="1347788"/>
          <p14:tracePt t="36547" x="4838700" y="1339850"/>
          <p14:tracePt t="36555" x="4838700" y="1331913"/>
          <p14:tracePt t="36586" x="4838700" y="1323975"/>
          <p14:tracePt t="36608" x="4846638" y="1323975"/>
          <p14:tracePt t="36624" x="4854575" y="1331913"/>
          <p14:tracePt t="36633" x="4862513" y="1331913"/>
          <p14:tracePt t="36649" x="4870450" y="1331913"/>
          <p14:tracePt t="36654" x="4870450" y="1339850"/>
          <p14:tracePt t="36669" x="4870450" y="1347788"/>
          <p14:tracePt t="36676" x="4878388" y="1347788"/>
          <p14:tracePt t="36686" x="4878388" y="1355725"/>
          <p14:tracePt t="36691" x="4878388" y="1363663"/>
          <p14:tracePt t="36706" x="4878388" y="1371600"/>
          <p14:tracePt t="36715" x="4878388" y="1379538"/>
          <p14:tracePt t="36721" x="4878388" y="1387475"/>
          <p14:tracePt t="36730" x="4878388" y="1403350"/>
          <p14:tracePt t="36737" x="4878388" y="1411288"/>
          <p14:tracePt t="36744" x="4862513" y="1427163"/>
          <p14:tracePt t="36752" x="4854575" y="1450975"/>
          <p14:tracePt t="36759" x="4846638" y="1458913"/>
          <p14:tracePt t="36767" x="4838700" y="1458913"/>
          <p14:tracePt t="36774" x="4830763" y="1458913"/>
          <p14:tracePt t="36782" x="4830763" y="1466850"/>
          <p14:tracePt t="36788" x="4822825" y="1466850"/>
          <p14:tracePt t="36948" x="4814888" y="1466850"/>
          <p14:tracePt t="36955" x="4806950" y="1466850"/>
          <p14:tracePt t="36970" x="4806950" y="1474788"/>
          <p14:tracePt t="36976" x="4806950" y="1482725"/>
          <p14:tracePt t="36986" x="4799013" y="1490663"/>
          <p14:tracePt t="36991" x="4791075" y="1506538"/>
          <p14:tracePt t="36999" x="4783138" y="1530350"/>
          <p14:tracePt t="37006" x="4775200" y="1547813"/>
          <p14:tracePt t="37015" x="4767263" y="1571625"/>
          <p14:tracePt t="37023" x="4751388" y="1603375"/>
          <p14:tracePt t="37029" x="4751388" y="1619250"/>
          <p14:tracePt t="37036" x="4743450" y="1635125"/>
          <p14:tracePt t="37044" x="4743450" y="1658938"/>
          <p14:tracePt t="37052" x="4743450" y="1690688"/>
          <p14:tracePt t="37060" x="4743450" y="1714500"/>
          <p14:tracePt t="37066" x="4743450" y="1738313"/>
          <p14:tracePt t="37074" x="4743450" y="1762125"/>
          <p14:tracePt t="37082" x="4743450" y="1770063"/>
          <p14:tracePt t="37088" x="4743450" y="1778000"/>
          <p14:tracePt t="37216" x="4743450" y="1770063"/>
          <p14:tracePt t="37389" x="4751388" y="1770063"/>
          <p14:tracePt t="37398" x="4759325" y="1770063"/>
          <p14:tracePt t="37411" x="4767263" y="1770063"/>
          <p14:tracePt t="37426" x="4775200" y="1770063"/>
          <p14:tracePt t="37438" x="4791075" y="1770063"/>
          <p14:tracePt t="37441" x="4799013" y="1770063"/>
          <p14:tracePt t="37448" x="4806950" y="1770063"/>
          <p14:tracePt t="37457" x="4822825" y="1770063"/>
          <p14:tracePt t="37464" x="4830763" y="1770063"/>
          <p14:tracePt t="37470" x="4838700" y="1770063"/>
          <p14:tracePt t="37478" x="4854575" y="1770063"/>
          <p14:tracePt t="37488" x="4862513" y="1762125"/>
          <p14:tracePt t="37494" x="4870450" y="1762125"/>
          <p14:tracePt t="37503" x="4878388" y="1762125"/>
          <p14:tracePt t="37509" x="4894263" y="1762125"/>
          <p14:tracePt t="37516" x="4910138" y="1762125"/>
          <p14:tracePt t="37525" x="4926013" y="1762125"/>
          <p14:tracePt t="37530" x="4933950" y="1762125"/>
          <p14:tracePt t="37540" x="4951413" y="1762125"/>
          <p14:tracePt t="37546" x="4975225" y="1762125"/>
          <p14:tracePt t="37554" x="4999038" y="1762125"/>
          <p14:tracePt t="37561" x="5014913" y="1762125"/>
          <p14:tracePt t="37569" x="5038725" y="1762125"/>
          <p14:tracePt t="37576" x="5054600" y="1762125"/>
          <p14:tracePt t="37588" x="5070475" y="1762125"/>
          <p14:tracePt t="37592" x="5094288" y="1762125"/>
          <p14:tracePt t="37599" x="5126038" y="1762125"/>
          <p14:tracePt t="37606" x="5149850" y="1762125"/>
          <p14:tracePt t="37614" x="5173663" y="1762125"/>
          <p14:tracePt t="37621" x="5205413" y="1762125"/>
          <p14:tracePt t="37629" x="5229225" y="1762125"/>
          <p14:tracePt t="37637" x="5253038" y="1762125"/>
          <p14:tracePt t="37643" x="5292725" y="1770063"/>
          <p14:tracePt t="37653" x="5326063" y="1770063"/>
          <p14:tracePt t="37659" x="5365750" y="1770063"/>
          <p14:tracePt t="37667" x="5405438" y="1770063"/>
          <p14:tracePt t="37674" x="5437188" y="1778000"/>
          <p14:tracePt t="37681" x="5484813" y="1778000"/>
          <p14:tracePt t="37689" x="5508625" y="1778000"/>
          <p14:tracePt t="37696" x="5540375" y="1778000"/>
          <p14:tracePt t="37703" x="5603875" y="1785938"/>
          <p14:tracePt t="37711" x="5619750" y="1785938"/>
          <p14:tracePt t="37720" x="5635625" y="1785938"/>
          <p14:tracePt t="37727" x="5651500" y="1785938"/>
          <p14:tracePt t="37762" x="5659438" y="1785938"/>
          <p14:tracePt t="37845" x="5667375" y="1785938"/>
          <p14:tracePt t="37860" x="5676900" y="1785938"/>
          <p14:tracePt t="37868" x="5676900" y="1793875"/>
          <p14:tracePt t="37875" x="5692775" y="1793875"/>
          <p14:tracePt t="37888" x="5716588" y="1801813"/>
          <p14:tracePt t="37890" x="5756275" y="1809750"/>
          <p14:tracePt t="37897" x="5795963" y="1809750"/>
          <p14:tracePt t="37904" x="5843588" y="1817688"/>
          <p14:tracePt t="37912" x="5891213" y="1825625"/>
          <p14:tracePt t="37920" x="5954713" y="1833563"/>
          <p14:tracePt t="37929" x="5994400" y="1841500"/>
          <p14:tracePt t="37935" x="6051550" y="1849438"/>
          <p14:tracePt t="37942" x="6099175" y="1849438"/>
          <p14:tracePt t="37951" x="6138863" y="1857375"/>
          <p14:tracePt t="37958" x="6162675" y="1857375"/>
          <p14:tracePt t="37964" x="6186488" y="1857375"/>
          <p14:tracePt t="37973" x="6202363" y="1857375"/>
          <p14:tracePt t="37980" x="6210300" y="1857375"/>
          <p14:tracePt t="37988" x="6218238" y="1857375"/>
          <p14:tracePt t="38025" x="6226175" y="1857375"/>
          <p14:tracePt t="38834" x="6218238" y="1849438"/>
          <p14:tracePt t="38842" x="6202363" y="1841500"/>
          <p14:tracePt t="38851" x="6194425" y="1841500"/>
          <p14:tracePt t="38857" x="6186488" y="1833563"/>
          <p14:tracePt t="38865" x="6170613" y="1833563"/>
          <p14:tracePt t="38873" x="6162675" y="1825625"/>
          <p14:tracePt t="38880" x="6146800" y="1817688"/>
          <p14:tracePt t="38894" x="6138863" y="1809750"/>
          <p14:tracePt t="38896" x="6122988" y="1801813"/>
          <p14:tracePt t="38902" x="6107113" y="1793875"/>
          <p14:tracePt t="38911" x="6091238" y="1793875"/>
          <p14:tracePt t="38918" x="6067425" y="1785938"/>
          <p14:tracePt t="38929" x="6051550" y="1770063"/>
          <p14:tracePt t="38933" x="6018213" y="1762125"/>
          <p14:tracePt t="38940" x="5978525" y="1738313"/>
          <p14:tracePt t="38947" x="5930900" y="1722438"/>
          <p14:tracePt t="38955" x="5875338" y="1690688"/>
          <p14:tracePt t="38963" x="5827713" y="1666875"/>
          <p14:tracePt t="38970" x="5764213" y="1643063"/>
          <p14:tracePt t="38978" x="5692775" y="1611313"/>
          <p14:tracePt t="38985" x="5627688" y="1595438"/>
          <p14:tracePt t="38993" x="5580063" y="1571625"/>
          <p14:tracePt t="39001" x="5548313" y="1563688"/>
          <p14:tracePt t="39007" x="5516563" y="1547813"/>
          <p14:tracePt t="39014" x="5508625" y="1547813"/>
          <p14:tracePt t="39024" x="5508625" y="1538288"/>
          <p14:tracePt t="39719" x="5516563" y="1538288"/>
          <p14:tracePt t="39727" x="5532438" y="1538288"/>
          <p14:tracePt t="39736" x="5540375" y="1538288"/>
          <p14:tracePt t="39742" x="5564188" y="1538288"/>
          <p14:tracePt t="39750" x="5588000" y="1538288"/>
          <p14:tracePt t="39757" x="5611813" y="1547813"/>
          <p14:tracePt t="39765" x="5643563" y="1547813"/>
          <p14:tracePt t="39772" x="5667375" y="1547813"/>
          <p14:tracePt t="39780" x="5692775" y="1547813"/>
          <p14:tracePt t="39788" x="5708650" y="1547813"/>
          <p14:tracePt t="39795" x="5724525" y="1547813"/>
          <p14:tracePt t="39803" x="5748338" y="1547813"/>
          <p14:tracePt t="39810" x="5764213" y="1547813"/>
          <p14:tracePt t="39818" x="5772150" y="1547813"/>
          <p14:tracePt t="39825" x="5780088" y="1547813"/>
          <p14:tracePt t="39832" x="5795963" y="1547813"/>
          <p14:tracePt t="39839" x="5811838" y="1547813"/>
          <p14:tracePt t="39847" x="5827713" y="1547813"/>
          <p14:tracePt t="39855" x="5843588" y="1547813"/>
          <p14:tracePt t="39862" x="5859463" y="1547813"/>
          <p14:tracePt t="39870" x="5875338" y="1555750"/>
          <p14:tracePt t="39890" x="5915025" y="1555750"/>
          <p14:tracePt t="39892" x="5938838" y="1555750"/>
          <p14:tracePt t="39899" x="5946775" y="1555750"/>
          <p14:tracePt t="39907" x="5962650" y="1555750"/>
          <p14:tracePt t="39915" x="5970588" y="1555750"/>
          <p14:tracePt t="39922" x="5986463" y="1555750"/>
          <p14:tracePt t="39929" x="5994400" y="1555750"/>
          <p14:tracePt t="39938" x="6002338" y="1555750"/>
          <p14:tracePt t="39944" x="6010275" y="1555750"/>
          <p14:tracePt t="42948" x="6043613" y="1563688"/>
          <p14:tracePt t="42949" x="6178550" y="1563688"/>
          <p14:tracePt t="42950" x="6234113" y="1563688"/>
          <p14:tracePt t="42952" x="6369050" y="1563688"/>
          <p14:tracePt t="42953" x="6426200" y="1571625"/>
          <p14:tracePt t="42953" x="6497638" y="1571625"/>
          <p14:tracePt t="42967" x="6904038" y="1611313"/>
          <p14:tracePt t="42975" x="6911975" y="1611313"/>
          <p14:tracePt t="42982" x="6927850" y="1619250"/>
          <p14:tracePt t="42992" x="6943725" y="1619250"/>
          <p14:tracePt t="51117" x="6943725" y="1635125"/>
          <p14:tracePt t="51118" x="6943725" y="1658938"/>
          <p14:tracePt t="51120" x="6943725" y="1666875"/>
          <p14:tracePt t="51121" x="6943725" y="1674813"/>
          <p14:tracePt t="51122" x="6935788" y="1682750"/>
          <p14:tracePt t="51136" x="6927850" y="1706563"/>
          <p14:tracePt t="51143" x="6927850" y="1714500"/>
          <p14:tracePt t="51151" x="6919913" y="1714500"/>
          <p14:tracePt t="51159" x="6919913" y="1722438"/>
          <p14:tracePt t="51165" x="6911975" y="1722438"/>
          <p14:tracePt t="51174" x="6904038" y="1730375"/>
          <p14:tracePt t="51181" x="6888163" y="1738313"/>
          <p14:tracePt t="51188" x="6864350" y="1738313"/>
          <p14:tracePt t="51196" x="6848475" y="1738313"/>
          <p14:tracePt t="51203" x="6824663" y="1738313"/>
          <p14:tracePt t="51211" x="6792913" y="1738313"/>
          <p14:tracePt t="51218" x="6759575" y="1738313"/>
          <p14:tracePt t="51226" x="6719888" y="1738313"/>
          <p14:tracePt t="51233" x="6664325" y="1738313"/>
          <p14:tracePt t="51242" x="6608763" y="1730375"/>
          <p14:tracePt t="51248" x="6553200" y="1722438"/>
          <p14:tracePt t="51256" x="6513513" y="1722438"/>
          <p14:tracePt t="51271" x="6410325" y="1706563"/>
          <p14:tracePt t="51278" x="6345238" y="1690688"/>
          <p14:tracePt t="51286" x="6289675" y="1682750"/>
          <p14:tracePt t="51293" x="6226175" y="1674813"/>
          <p14:tracePt t="51301" x="6178550" y="1658938"/>
          <p14:tracePt t="51309" x="6154738" y="1658938"/>
          <p14:tracePt t="51316" x="6130925" y="1651000"/>
          <p14:tracePt t="51324" x="6107113" y="1643063"/>
          <p14:tracePt t="51331" x="6091238" y="1643063"/>
          <p14:tracePt t="51338" x="6067425" y="1635125"/>
          <p14:tracePt t="51345" x="6059488" y="1635125"/>
          <p14:tracePt t="51354" x="6051550" y="1635125"/>
          <p14:tracePt t="51361" x="6043613" y="1635125"/>
          <p14:tracePt t="51376" x="6034088" y="1635125"/>
          <p14:tracePt t="51383" x="6026150" y="1635125"/>
          <p14:tracePt t="51399" x="6018213" y="1635125"/>
          <p14:tracePt t="51414" x="6010275" y="1635125"/>
          <p14:tracePt t="51431" x="6002338" y="1635125"/>
          <p14:tracePt t="51435" x="5994400" y="1635125"/>
          <p14:tracePt t="51443" x="5978525" y="1635125"/>
          <p14:tracePt t="51451" x="5962650" y="1635125"/>
          <p14:tracePt t="51460" x="5946775" y="1635125"/>
          <p14:tracePt t="51466" x="5930900" y="1635125"/>
          <p14:tracePt t="51475" x="5915025" y="1635125"/>
          <p14:tracePt t="51481" x="5891213" y="1635125"/>
          <p14:tracePt t="51489" x="5867400" y="1635125"/>
          <p14:tracePt t="51495" x="5835650" y="1635125"/>
          <p14:tracePt t="51504" x="5811838" y="1635125"/>
          <p14:tracePt t="51511" x="5772150" y="1635125"/>
          <p14:tracePt t="51518" x="5740400" y="1635125"/>
          <p14:tracePt t="51526" x="5716588" y="1627188"/>
          <p14:tracePt t="51533" x="5684838" y="1627188"/>
          <p14:tracePt t="51542" x="5643563" y="1619250"/>
          <p14:tracePt t="51548" x="5611813" y="1603375"/>
          <p14:tracePt t="51556" x="5580063" y="1603375"/>
          <p14:tracePt t="51563" x="5556250" y="1595438"/>
          <p14:tracePt t="51570" x="5540375" y="1595438"/>
          <p14:tracePt t="51578" x="5524500" y="1587500"/>
          <p14:tracePt t="51609" x="5524500" y="1579563"/>
          <p14:tracePt t="51647" x="5524500" y="1571625"/>
          <p14:tracePt t="51662" x="5524500" y="1563688"/>
          <p14:tracePt t="51998" x="5548313" y="1563688"/>
          <p14:tracePt t="52005" x="5564188" y="1563688"/>
          <p14:tracePt t="52013" x="5595938" y="1563688"/>
          <p14:tracePt t="52021" x="5643563" y="1563688"/>
          <p14:tracePt t="52028" x="5676900" y="1563688"/>
          <p14:tracePt t="52037" x="5716588" y="1563688"/>
          <p14:tracePt t="52044" x="5764213" y="1563688"/>
          <p14:tracePt t="52051" x="5795963" y="1563688"/>
          <p14:tracePt t="52058" x="5819775" y="1563688"/>
          <p14:tracePt t="52065" x="5843588" y="1563688"/>
          <p14:tracePt t="52073" x="5851525" y="1563688"/>
          <p14:tracePt t="52081" x="5859463" y="1563688"/>
          <p14:tracePt t="52089" x="5867400" y="1563688"/>
          <p14:tracePt t="52158" x="5867400" y="1555750"/>
          <p14:tracePt t="52164" x="5875338" y="1555750"/>
          <p14:tracePt t="52170" x="5883275" y="1555750"/>
          <p14:tracePt t="52187" x="5891213" y="1547813"/>
          <p14:tracePt t="52193" x="5899150" y="1547813"/>
          <p14:tracePt t="52240" x="5907088" y="1547813"/>
          <p14:tracePt t="52245" x="5907088" y="1538288"/>
          <p14:tracePt t="52254" x="5915025" y="1538288"/>
          <p14:tracePt t="52268" x="5922963" y="1538288"/>
          <p14:tracePt t="52283" x="5930900" y="1538288"/>
          <p14:tracePt t="52299" x="5938838" y="1538288"/>
          <p14:tracePt t="52306" x="5946775" y="1538288"/>
          <p14:tracePt t="52786" x="5946775" y="1547813"/>
          <p14:tracePt t="52794" x="5946775" y="1579563"/>
          <p14:tracePt t="52801" x="5954713" y="1603375"/>
          <p14:tracePt t="52811" x="5954713" y="1627188"/>
          <p14:tracePt t="52818" x="5962650" y="1666875"/>
          <p14:tracePt t="52824" x="5978525" y="1730375"/>
          <p14:tracePt t="52832" x="5994400" y="1817688"/>
          <p14:tracePt t="52839" x="6018213" y="1890713"/>
          <p14:tracePt t="52848" x="6059488" y="1985963"/>
          <p14:tracePt t="52854" x="6107113" y="2097088"/>
          <p14:tracePt t="52863" x="6138863" y="2176463"/>
          <p14:tracePt t="52868" x="6162675" y="2273300"/>
          <p14:tracePt t="52876" x="6202363" y="2360613"/>
          <p14:tracePt t="52885" x="6218238" y="2424113"/>
          <p14:tracePt t="52901" x="6249988" y="2576513"/>
          <p14:tracePt t="52906" x="6257925" y="2663825"/>
          <p14:tracePt t="52915" x="6273800" y="2743200"/>
          <p14:tracePt t="52922" x="6273800" y="2814638"/>
          <p14:tracePt t="52931" x="6273800" y="2886075"/>
          <p14:tracePt t="52936" x="6273800" y="2967038"/>
          <p14:tracePt t="52945" x="6273800" y="3014663"/>
          <p14:tracePt t="52951" x="6265863" y="3094038"/>
          <p14:tracePt t="52960" x="6257925" y="3157538"/>
          <p14:tracePt t="52968" x="6242050" y="3236913"/>
          <p14:tracePt t="52974" x="6226175" y="3286125"/>
          <p14:tracePt t="52981" x="6210300" y="3341688"/>
          <p14:tracePt t="52989" x="6202363" y="3373438"/>
          <p14:tracePt t="52998" x="6194425" y="3405188"/>
          <p14:tracePt t="53003" x="6186488" y="3444875"/>
          <p14:tracePt t="53013" x="6178550" y="3476625"/>
          <p14:tracePt t="53018" x="6178550" y="3500438"/>
          <p14:tracePt t="53027" x="6178550" y="3532188"/>
          <p14:tracePt t="53035" x="6178550" y="3563938"/>
          <p14:tracePt t="53042" x="6178550" y="3595688"/>
          <p14:tracePt t="53049" x="6178550" y="3621088"/>
          <p14:tracePt t="53056" x="6178550" y="3652838"/>
          <p14:tracePt t="53065" x="6178550" y="3684588"/>
          <p14:tracePt t="53072" x="6178550" y="3732213"/>
          <p14:tracePt t="53080" x="6178550" y="3763963"/>
          <p14:tracePt t="53086" x="6178550" y="3795713"/>
          <p14:tracePt t="53095" x="6178550" y="3827463"/>
          <p14:tracePt t="53101" x="6178550" y="3843338"/>
          <p14:tracePt t="53111" x="6178550" y="3867150"/>
          <p14:tracePt t="53118" x="6170613" y="3898900"/>
          <p14:tracePt t="53124" x="6170613" y="3922713"/>
          <p14:tracePt t="53132" x="6170613" y="3948113"/>
          <p14:tracePt t="53139" x="6162675" y="3971925"/>
          <p14:tracePt t="53147" x="6162675" y="3987800"/>
          <p14:tracePt t="53154" x="6162675" y="3995738"/>
          <p14:tracePt t="53163" x="6162675" y="4011613"/>
          <p14:tracePt t="53168" x="6154738" y="4019550"/>
          <p14:tracePt t="53176" x="6154738" y="4027488"/>
          <p14:tracePt t="53186" x="6154738" y="4035425"/>
          <p14:tracePt t="53199" x="6154738" y="4043363"/>
          <p14:tracePt t="53215" x="6154738" y="4051300"/>
          <p14:tracePt t="53223" x="6154738" y="4075113"/>
          <p14:tracePt t="53230" x="6154738" y="4083050"/>
          <p14:tracePt t="53236" x="6162675" y="4090988"/>
          <p14:tracePt t="53244" x="6162675" y="4098925"/>
          <p14:tracePt t="53261" x="6162675" y="4106863"/>
          <p14:tracePt t="53267" x="6170613" y="4106863"/>
          <p14:tracePt t="53275" x="6170613" y="4114800"/>
          <p14:tracePt t="53330" x="6162675" y="4122738"/>
          <p14:tracePt t="53340" x="6138863" y="4138613"/>
          <p14:tracePt t="53347" x="6122988" y="4154488"/>
          <p14:tracePt t="53353" x="6091238" y="4162425"/>
          <p14:tracePt t="53358" x="6051550" y="4170363"/>
          <p14:tracePt t="53372" x="6010275" y="4178300"/>
          <p14:tracePt t="53376" x="5986463" y="4178300"/>
          <p14:tracePt t="53382" x="5946775" y="4186238"/>
          <p14:tracePt t="53391" x="5915025" y="4186238"/>
          <p14:tracePt t="53396" x="5883275" y="4186238"/>
          <p14:tracePt t="53403" x="5859463" y="4194175"/>
          <p14:tracePt t="53410" x="5835650" y="4194175"/>
          <p14:tracePt t="53416" x="5827713" y="4194175"/>
          <p14:tracePt t="53423" x="5811838" y="4194175"/>
          <p14:tracePt t="53468" x="5803900" y="4194175"/>
          <p14:tracePt t="53619" x="5819775" y="4202113"/>
          <p14:tracePt t="53626" x="5827713" y="4210050"/>
          <p14:tracePt t="53634" x="5851525" y="4210050"/>
          <p14:tracePt t="53641" x="5883275" y="4217988"/>
          <p14:tracePt t="53649" x="5907088" y="4217988"/>
          <p14:tracePt t="53656" x="5938838" y="4225925"/>
          <p14:tracePt t="53665" x="5994400" y="4225925"/>
          <p14:tracePt t="53671" x="6051550" y="4233863"/>
          <p14:tracePt t="53679" x="6107113" y="4233863"/>
          <p14:tracePt t="53686" x="6170613" y="4233863"/>
          <p14:tracePt t="53694" x="6218238" y="4233863"/>
          <p14:tracePt t="53701" x="6265863" y="4233863"/>
          <p14:tracePt t="53709" x="6329363" y="4241800"/>
          <p14:tracePt t="53716" x="6369050" y="4241800"/>
          <p14:tracePt t="53724" x="6418263" y="4241800"/>
          <p14:tracePt t="53731" x="6450013" y="4249738"/>
          <p14:tracePt t="53739" x="6465888" y="4249738"/>
          <p14:tracePt t="53747" x="6473825" y="4249738"/>
          <p14:tracePt t="53754" x="6481763" y="4249738"/>
          <p14:tracePt t="53806" x="6481763" y="4241800"/>
          <p14:tracePt t="53830" x="6473825" y="4241800"/>
          <p14:tracePt t="53836" x="6465888" y="4241800"/>
          <p14:tracePt t="53851" x="6457950" y="4233863"/>
          <p14:tracePt t="53859" x="6450013" y="4233863"/>
          <p14:tracePt t="53866" x="6442075" y="4233863"/>
          <p14:tracePt t="53874" x="6434138" y="4233863"/>
          <p14:tracePt t="53899" x="6392863" y="4225925"/>
          <p14:tracePt t="53903" x="6369050" y="4225925"/>
          <p14:tracePt t="53912" x="6329363" y="4225925"/>
          <p14:tracePt t="53918" x="6297613" y="4225925"/>
          <p14:tracePt t="53927" x="6257925" y="4225925"/>
          <p14:tracePt t="53934" x="6194425" y="4225925"/>
          <p14:tracePt t="53942" x="6138863" y="4225925"/>
          <p14:tracePt t="53950" x="6075363" y="4241800"/>
          <p14:tracePt t="53956" x="6018213" y="4249738"/>
          <p14:tracePt t="53965" x="5954713" y="4265613"/>
          <p14:tracePt t="53971" x="5907088" y="4281488"/>
          <p14:tracePt t="53980" x="5867400" y="4281488"/>
          <p14:tracePt t="53986" x="5827713" y="4298950"/>
          <p14:tracePt t="53996" x="5788025" y="4306888"/>
          <p14:tracePt t="54001" x="5764213" y="4314825"/>
          <p14:tracePt t="54009" x="5756275" y="4322763"/>
          <p14:tracePt t="54016" x="5740400" y="4322763"/>
          <p14:tracePt t="54023" x="5732463" y="4322763"/>
          <p14:tracePt t="54397" x="5724525" y="4322763"/>
          <p14:tracePt t="54405" x="5692775" y="4322763"/>
          <p14:tracePt t="54415" x="5676900" y="4322763"/>
          <p14:tracePt t="54420" x="5643563" y="4322763"/>
          <p14:tracePt t="54428" x="5580063" y="4322763"/>
          <p14:tracePt t="54435" x="5508625" y="4322763"/>
          <p14:tracePt t="54444" x="5421313" y="4322763"/>
          <p14:tracePt t="54451" x="5318125" y="4322763"/>
          <p14:tracePt t="54458" x="5221288" y="4322763"/>
          <p14:tracePt t="54466" x="5094288" y="4322763"/>
          <p14:tracePt t="54473" x="4943475" y="4322763"/>
          <p14:tracePt t="54480" x="4767263" y="4322763"/>
          <p14:tracePt t="54488" x="4592638" y="4322763"/>
          <p14:tracePt t="54496" x="4416425" y="4322763"/>
          <p14:tracePt t="54504" x="4265613" y="4322763"/>
          <p14:tracePt t="54511" x="4113213" y="4322763"/>
          <p14:tracePt t="54519" x="4010025" y="4322763"/>
          <p14:tracePt t="54527" x="3890963" y="4322763"/>
          <p14:tracePt t="54533" x="3762375" y="4322763"/>
          <p14:tracePt t="54541" x="3667125" y="4322763"/>
          <p14:tracePt t="54548" x="3571875" y="4322763"/>
          <p14:tracePt t="54556" x="3484563" y="4330700"/>
          <p14:tracePt t="54563" x="3411538" y="4338638"/>
          <p14:tracePt t="54571" x="3363913" y="4354513"/>
          <p14:tracePt t="54579" x="3332163" y="4362450"/>
          <p14:tracePt t="54585" x="3308350" y="4370388"/>
          <p14:tracePt t="54594" x="3292475" y="4370388"/>
          <p14:tracePt t="54601" x="3284538" y="4370388"/>
          <p14:tracePt t="54654" x="3276600" y="4370388"/>
          <p14:tracePt t="54677" x="3268663" y="4370388"/>
          <p14:tracePt t="54691" x="3252788" y="4370388"/>
          <p14:tracePt t="54698" x="3236913" y="4370388"/>
          <p14:tracePt t="54714" x="3189288" y="4370388"/>
          <p14:tracePt t="54721" x="3165475" y="4370388"/>
          <p14:tracePt t="54729" x="3141663" y="4370388"/>
          <p14:tracePt t="54735" x="3125788" y="4370388"/>
          <p14:tracePt t="54744" x="3100388" y="4370388"/>
          <p14:tracePt t="54751" x="3084513" y="4370388"/>
          <p14:tracePt t="54759" x="3076575" y="4370388"/>
          <p14:tracePt t="54766" x="3068638" y="4370388"/>
          <p14:tracePt t="54773" x="3060700" y="4370388"/>
          <p14:tracePt t="54849" x="3060700" y="4362450"/>
          <p14:tracePt t="54855" x="3052763" y="4362450"/>
          <p14:tracePt t="54865" x="3044825" y="4354513"/>
          <p14:tracePt t="54871" x="3028950" y="4354513"/>
          <p14:tracePt t="54896" x="2997200" y="4354513"/>
          <p14:tracePt t="54902" x="2981325" y="4354513"/>
          <p14:tracePt t="54909" x="2965450" y="4354513"/>
          <p14:tracePt t="54915" x="2957513" y="4354513"/>
          <p14:tracePt t="54923" x="2949575" y="4354513"/>
          <p14:tracePt t="54931" x="2941638" y="4354513"/>
          <p14:tracePt t="54946" x="2933700" y="4354513"/>
          <p14:tracePt t="54961" x="2925763" y="4354513"/>
          <p14:tracePt t="55260" x="2925763" y="4346575"/>
          <p14:tracePt t="56850" x="2933700" y="4346575"/>
          <p14:tracePt t="56895" x="2933700" y="4338638"/>
          <p14:tracePt t="56926" x="2941638" y="4338638"/>
          <p14:tracePt t="57547" x="2949575" y="4338638"/>
          <p14:tracePt t="57555" x="2957513" y="4338638"/>
          <p14:tracePt t="57683" x="2965450" y="4338638"/>
          <p14:tracePt t="57967" x="2973388" y="4338638"/>
          <p14:tracePt t="58372" x="2981325" y="4338638"/>
          <p14:tracePt t="58388" x="2989263" y="4338638"/>
          <p14:tracePt t="58403" x="2997200" y="4330700"/>
          <p14:tracePt t="58410" x="3005138" y="4330700"/>
          <p14:tracePt t="58425" x="3013075" y="4330700"/>
          <p14:tracePt t="58433" x="3028950" y="4330700"/>
          <p14:tracePt t="58440" x="3044825" y="4330700"/>
          <p14:tracePt t="58448" x="3068638" y="4330700"/>
          <p14:tracePt t="58455" x="3084513" y="4330700"/>
          <p14:tracePt t="58464" x="3100388" y="4330700"/>
          <p14:tracePt t="58470" x="3133725" y="4330700"/>
          <p14:tracePt t="58478" x="3165475" y="4330700"/>
          <p14:tracePt t="58485" x="3205163" y="4330700"/>
          <p14:tracePt t="58493" x="3236913" y="4330700"/>
          <p14:tracePt t="58500" x="3260725" y="4330700"/>
          <p14:tracePt t="58508" x="3292475" y="4330700"/>
          <p14:tracePt t="58516" x="3316288" y="4330700"/>
          <p14:tracePt t="58523" x="3348038" y="4330700"/>
          <p14:tracePt t="58531" x="3371850" y="4330700"/>
          <p14:tracePt t="58538" x="3395663" y="4330700"/>
          <p14:tracePt t="58546" x="3411538" y="4330700"/>
          <p14:tracePt t="58553" x="3427413" y="4330700"/>
          <p14:tracePt t="58560" x="3435350" y="4330700"/>
          <p14:tracePt t="58568" x="3443288" y="4330700"/>
          <p14:tracePt t="58576" x="3459163" y="4330700"/>
          <p14:tracePt t="58591" x="3467100" y="4330700"/>
          <p14:tracePt t="58605" x="3476625" y="4330700"/>
          <p14:tracePt t="58621" x="3484563" y="4330700"/>
          <p14:tracePt t="58666" x="3492500" y="4330700"/>
          <p14:tracePt t="58688" x="3500438" y="4330700"/>
          <p14:tracePt t="58741" x="3508375" y="4330700"/>
          <p14:tracePt t="60577" x="3508375" y="4322763"/>
          <p14:tracePt t="60592" x="3492500" y="4322763"/>
          <p14:tracePt t="60602" x="3484563" y="4322763"/>
          <p14:tracePt t="60608" x="3476625" y="4322763"/>
          <p14:tracePt t="60616" x="3467100" y="4322763"/>
          <p14:tracePt t="60623" x="3459163" y="4322763"/>
          <p14:tracePt t="60638" x="3451225" y="4322763"/>
          <p14:tracePt t="60646" x="3443288" y="4322763"/>
          <p14:tracePt t="60661" x="3435350" y="4322763"/>
          <p14:tracePt t="60676" x="3419475" y="4322763"/>
          <p14:tracePt t="60684" x="3411538" y="4322763"/>
          <p14:tracePt t="60690" x="3403600" y="4322763"/>
          <p14:tracePt t="60698" x="3395663" y="4322763"/>
          <p14:tracePt t="60705" x="3379788" y="4322763"/>
          <p14:tracePt t="60713" x="3363913" y="4322763"/>
          <p14:tracePt t="60721" x="3348038" y="4322763"/>
          <p14:tracePt t="60728" x="3324225" y="4322763"/>
          <p14:tracePt t="60735" x="3300413" y="4322763"/>
          <p14:tracePt t="60743" x="3268663" y="4322763"/>
          <p14:tracePt t="60752" x="3244850" y="4322763"/>
          <p14:tracePt t="60758" x="3221038" y="4322763"/>
          <p14:tracePt t="60766" x="3197225" y="4322763"/>
          <p14:tracePt t="60773" x="3173413" y="4322763"/>
          <p14:tracePt t="60781" x="3157538" y="4322763"/>
          <p14:tracePt t="60789" x="3133725" y="4322763"/>
          <p14:tracePt t="60795" x="3125788" y="4322763"/>
          <p14:tracePt t="60804" x="3100388" y="4322763"/>
          <p14:tracePt t="60811" x="3084513" y="4322763"/>
          <p14:tracePt t="60826" x="3076575" y="4322763"/>
          <p14:tracePt t="60849" x="3068638" y="4322763"/>
          <p14:tracePt t="60871" x="3060700" y="4322763"/>
          <p14:tracePt t="60893" x="3052763" y="4322763"/>
          <p14:tracePt t="60908" x="3044825" y="4322763"/>
          <p14:tracePt t="60923" x="3028950" y="4322763"/>
          <p14:tracePt t="60930" x="3021013" y="4322763"/>
          <p14:tracePt t="60946" x="3013075" y="4322763"/>
          <p14:tracePt t="60953" x="3005138" y="4322763"/>
          <p14:tracePt t="60960" x="2997200" y="4322763"/>
          <p14:tracePt t="60976" x="2989263" y="4322763"/>
          <p14:tracePt t="60984" x="2981325" y="4322763"/>
          <p14:tracePt t="61013" x="2973388" y="4322763"/>
          <p14:tracePt t="61155" x="2973388" y="4314825"/>
          <p14:tracePt t="61163" x="2973388" y="4306888"/>
          <p14:tracePt t="61178" x="2973388" y="4298950"/>
          <p14:tracePt t="61193" x="2973388" y="4281488"/>
          <p14:tracePt t="61209" x="2973388" y="4273550"/>
          <p14:tracePt t="61224" x="2973388" y="4265613"/>
          <p14:tracePt t="61238" x="2973388" y="4257675"/>
          <p14:tracePt t="61515" x="2973388" y="4265613"/>
          <p14:tracePt t="61531" x="2973388" y="4273550"/>
          <p14:tracePt t="61546" x="2965450" y="4281488"/>
          <p14:tracePt t="61560" x="2965450" y="4291013"/>
          <p14:tracePt t="61568" x="2957513" y="4291013"/>
          <p14:tracePt t="61584" x="2957513" y="4298950"/>
          <p14:tracePt t="61645" x="2949575" y="4298950"/>
          <p14:tracePt t="66604" x="2965450" y="4281488"/>
          <p14:tracePt t="66606" x="3021013" y="4194175"/>
          <p14:tracePt t="66607" x="3044825" y="4146550"/>
          <p14:tracePt t="66608" x="3092450" y="4035425"/>
          <p14:tracePt t="66609" x="3117850" y="3963988"/>
          <p14:tracePt t="66610" x="3157538" y="3890963"/>
          <p14:tracePt t="66624" x="3355975" y="3436938"/>
          <p14:tracePt t="66631" x="3371850" y="3405188"/>
          <p14:tracePt t="66638" x="3387725" y="3381375"/>
          <p14:tracePt t="66647" x="3387725" y="3365500"/>
          <p14:tracePt t="66654" x="3395663" y="3349625"/>
          <p14:tracePt t="66662" x="3403600" y="3341688"/>
          <p14:tracePt t="66668" x="3411538" y="3325813"/>
          <p14:tracePt t="66678" x="3419475" y="3325813"/>
          <p14:tracePt t="66721" x="3419475" y="3317875"/>
          <p14:tracePt t="66730" x="3419475" y="3309938"/>
          <p14:tracePt t="66736" x="3443288" y="3294063"/>
          <p14:tracePt t="66744" x="3451225" y="3286125"/>
          <p14:tracePt t="66751" x="3467100" y="3262313"/>
          <p14:tracePt t="66759" x="3484563" y="3228975"/>
          <p14:tracePt t="66766" x="3508375" y="3197225"/>
          <p14:tracePt t="66773" x="3532188" y="3157538"/>
          <p14:tracePt t="66783" x="3571875" y="3109913"/>
          <p14:tracePt t="66789" x="3603625" y="3070225"/>
          <p14:tracePt t="66796" x="3635375" y="3030538"/>
          <p14:tracePt t="66803" x="3659188" y="2990850"/>
          <p14:tracePt t="66812" x="3714750" y="2943225"/>
          <p14:tracePt t="66819" x="3754438" y="2886075"/>
          <p14:tracePt t="66826" x="3802063" y="2838450"/>
          <p14:tracePt t="66833" x="3851275" y="2782888"/>
          <p14:tracePt t="66841" x="3914775" y="2727325"/>
          <p14:tracePt t="66849" x="3970338" y="2671763"/>
          <p14:tracePt t="66856" x="4010025" y="2640013"/>
          <p14:tracePt t="66864" x="4057650" y="2584450"/>
          <p14:tracePt t="66871" x="4113213" y="2535238"/>
          <p14:tracePt t="66880" x="4152900" y="2495550"/>
          <p14:tracePt t="66886" x="4200525" y="2447925"/>
          <p14:tracePt t="66899" x="4241800" y="2416175"/>
          <p14:tracePt t="66901" x="4265613" y="2384425"/>
          <p14:tracePt t="66909" x="4313238" y="2344738"/>
          <p14:tracePt t="66916" x="4352925" y="2320925"/>
          <p14:tracePt t="66924" x="4384675" y="2289175"/>
          <p14:tracePt t="66930" x="4408488" y="2257425"/>
          <p14:tracePt t="66938" x="4432300" y="2249488"/>
          <p14:tracePt t="66946" x="4440238" y="2241550"/>
          <p14:tracePt t="66954" x="4456113" y="2224088"/>
          <p14:tracePt t="66961" x="4464050" y="2224088"/>
          <p14:tracePt t="66969" x="4464050" y="2216150"/>
          <p14:tracePt t="66976" x="4471988" y="2216150"/>
          <p14:tracePt t="66984" x="4471988" y="2208213"/>
          <p14:tracePt t="66991" x="4479925" y="2200275"/>
          <p14:tracePt t="67006" x="4479925" y="2192338"/>
          <p14:tracePt t="67014" x="4487863" y="2184400"/>
          <p14:tracePt t="67021" x="4495800" y="2176463"/>
          <p14:tracePt t="67029" x="4511675" y="2160588"/>
          <p14:tracePt t="67036" x="4519613" y="2152650"/>
          <p14:tracePt t="67044" x="4535488" y="2128838"/>
          <p14:tracePt t="67051" x="4543425" y="2120900"/>
          <p14:tracePt t="67059" x="4551363" y="2112963"/>
          <p14:tracePt t="67073" x="4559300" y="2105025"/>
          <p14:tracePt t="67082" x="4559300" y="2089150"/>
          <p14:tracePt t="67096" x="4559300" y="2081213"/>
          <p14:tracePt t="67103" x="4567238" y="2073275"/>
          <p14:tracePt t="67111" x="4567238" y="2065338"/>
          <p14:tracePt t="67126" x="4567238" y="2057400"/>
          <p14:tracePt t="67165" x="4567238" y="2049463"/>
          <p14:tracePt t="67186" x="4567238" y="2041525"/>
          <p14:tracePt t="67196" x="4567238" y="2033588"/>
          <p14:tracePt t="67200" x="4567238" y="2025650"/>
          <p14:tracePt t="67215" x="4567238" y="2017713"/>
          <p14:tracePt t="67223" x="4576763" y="2009775"/>
          <p14:tracePt t="67230" x="4576763" y="1993900"/>
          <p14:tracePt t="67238" x="4592638" y="1985963"/>
          <p14:tracePt t="67245" x="4600575" y="1978025"/>
          <p14:tracePt t="67254" x="4608513" y="1962150"/>
          <p14:tracePt t="67265" x="4616450" y="1954213"/>
          <p14:tracePt t="67271" x="4632325" y="1946275"/>
          <p14:tracePt t="67279" x="4640263" y="1938338"/>
          <p14:tracePt t="67287" x="4648200" y="1930400"/>
          <p14:tracePt t="67290" x="4672013" y="1930400"/>
          <p14:tracePt t="67298" x="4679950" y="1922463"/>
          <p14:tracePt t="67305" x="4695825" y="1922463"/>
          <p14:tracePt t="67314" x="4703763" y="1922463"/>
          <p14:tracePt t="67321" x="4727575" y="1914525"/>
          <p14:tracePt t="67328" x="4735513" y="1914525"/>
          <p14:tracePt t="67335" x="4743450" y="1914525"/>
          <p14:tracePt t="67345" x="4751388" y="1914525"/>
          <p14:tracePt t="67352" x="4775200" y="1914525"/>
          <p14:tracePt t="67364" x="4791075" y="1906588"/>
          <p14:tracePt t="67374" x="4806950" y="1906588"/>
          <p14:tracePt t="67382" x="4822825" y="1906588"/>
          <p14:tracePt t="67392" x="4854575" y="1906588"/>
          <p14:tracePt t="67397" x="4878388" y="1906588"/>
          <p14:tracePt t="67403" x="4894263" y="1906588"/>
          <p14:tracePt t="67411" x="4918075" y="1906588"/>
          <p14:tracePt t="67418" x="4943475" y="1906588"/>
          <p14:tracePt t="67425" x="4967288" y="1906588"/>
          <p14:tracePt t="67433" x="4991100" y="1906588"/>
          <p14:tracePt t="67440" x="5014913" y="1906588"/>
          <p14:tracePt t="67448" x="5038725" y="1906588"/>
          <p14:tracePt t="67456" x="5062538" y="1906588"/>
          <p14:tracePt t="67465" x="5094288" y="1906588"/>
          <p14:tracePt t="67474" x="5118100" y="1906588"/>
          <p14:tracePt t="67487" x="5149850" y="1906588"/>
          <p14:tracePt t="67496" x="5205413" y="1906588"/>
          <p14:tracePt t="67504" x="5229225" y="1906588"/>
          <p14:tracePt t="67513" x="5253038" y="1906588"/>
          <p14:tracePt t="67521" x="5284788" y="1906588"/>
          <p14:tracePt t="67529" x="5326063" y="1906588"/>
          <p14:tracePt t="67536" x="5357813" y="1906588"/>
          <p14:tracePt t="67538" x="5381625" y="1906588"/>
          <p14:tracePt t="67546" x="5405438" y="1906588"/>
          <p14:tracePt t="67553" x="5437188" y="1906588"/>
          <p14:tracePt t="67561" x="5468938" y="1906588"/>
          <p14:tracePt t="67568" x="5500688" y="1906588"/>
          <p14:tracePt t="67577" x="5540375" y="1906588"/>
          <p14:tracePt t="67585" x="5572125" y="1906588"/>
          <p14:tracePt t="67598" x="5619750" y="1906588"/>
          <p14:tracePt t="67607" x="5651500" y="1906588"/>
          <p14:tracePt t="67607" x="5684838" y="1906588"/>
          <p14:tracePt t="67613" x="5732463" y="1914525"/>
          <p14:tracePt t="67621" x="5788025" y="1914525"/>
          <p14:tracePt t="67628" x="5827713" y="1914525"/>
          <p14:tracePt t="67635" x="5867400" y="1914525"/>
          <p14:tracePt t="67643" x="5915025" y="1914525"/>
          <p14:tracePt t="67651" x="5970588" y="1922463"/>
          <p14:tracePt t="67658" x="6002338" y="1922463"/>
          <p14:tracePt t="67666" x="6043613" y="1922463"/>
          <p14:tracePt t="67674" x="6091238" y="1922463"/>
          <p14:tracePt t="67683" x="6138863" y="1922463"/>
          <p14:tracePt t="67691" x="6194425" y="1922463"/>
          <p14:tracePt t="67701" x="6249988" y="1922463"/>
          <p14:tracePt t="67713" x="6313488" y="1922463"/>
          <p14:tracePt t="67719" x="6369050" y="1922463"/>
          <p14:tracePt t="67723" x="6418263" y="1922463"/>
          <p14:tracePt t="67729" x="6537325" y="1922463"/>
          <p14:tracePt t="67736" x="6592888" y="1922463"/>
          <p14:tracePt t="67741" x="6632575" y="1922463"/>
          <p14:tracePt t="67748" x="6680200" y="1922463"/>
          <p14:tracePt t="67755" x="6704013" y="1922463"/>
          <p14:tracePt t="67763" x="6743700" y="1922463"/>
          <p14:tracePt t="67771" x="6777038" y="1930400"/>
          <p14:tracePt t="67778" x="6824663" y="1938338"/>
          <p14:tracePt t="67785" x="6856413" y="1938338"/>
          <p14:tracePt t="67794" x="6872288" y="1946275"/>
          <p14:tracePt t="67802" x="6888163" y="1946275"/>
          <p14:tracePt t="67813" x="6904038" y="1946275"/>
          <p14:tracePt t="67821" x="6919913" y="1954213"/>
          <p14:tracePt t="68138" x="6911975" y="1954213"/>
          <p14:tracePt t="68145" x="6888163" y="1954213"/>
          <p14:tracePt t="68154" x="6872288" y="1954213"/>
          <p14:tracePt t="68161" x="6832600" y="1946275"/>
          <p14:tracePt t="68169" x="6784975" y="1938338"/>
          <p14:tracePt t="68176" x="6743700" y="1938338"/>
          <p14:tracePt t="68184" x="6672263" y="1938338"/>
          <p14:tracePt t="68191" x="6592888" y="1930400"/>
          <p14:tracePt t="68199" x="6529388" y="1930400"/>
          <p14:tracePt t="68207" x="6426200" y="1922463"/>
          <p14:tracePt t="68214" x="6329363" y="1922463"/>
          <p14:tracePt t="68222" x="6226175" y="1906588"/>
          <p14:tracePt t="68228" x="6115050" y="1906588"/>
          <p14:tracePt t="68237" x="6002338" y="1898650"/>
          <p14:tracePt t="68243" x="5891213" y="1898650"/>
          <p14:tracePt t="68251" x="5811838" y="1898650"/>
          <p14:tracePt t="68258" x="5708650" y="1898650"/>
          <p14:tracePt t="68266" x="5619750" y="1890713"/>
          <p14:tracePt t="68275" x="5524500" y="1890713"/>
          <p14:tracePt t="68281" x="5461000" y="1890713"/>
          <p14:tracePt t="68288" x="5397500" y="1890713"/>
          <p14:tracePt t="68296" x="5349875" y="1890713"/>
          <p14:tracePt t="68305" x="5318125" y="1890713"/>
          <p14:tracePt t="68311" x="5292725" y="1890713"/>
          <p14:tracePt t="68319" x="5276850" y="1890713"/>
          <p14:tracePt t="68326" x="5253038" y="1890713"/>
          <p14:tracePt t="68334" x="5245100" y="1890713"/>
          <p14:tracePt t="68341" x="5237163" y="1890713"/>
          <p14:tracePt t="68349" x="5221288" y="1890713"/>
          <p14:tracePt t="68357" x="5205413" y="1898650"/>
          <p14:tracePt t="68364" x="5197475" y="1898650"/>
          <p14:tracePt t="68372" x="5189538" y="1898650"/>
          <p14:tracePt t="68379" x="5181600" y="1898650"/>
          <p14:tracePt t="68387" x="5173663" y="1898650"/>
          <p14:tracePt t="68393" x="5157788" y="1898650"/>
          <p14:tracePt t="68401" x="5141913" y="1898650"/>
          <p14:tracePt t="68408" x="5118100" y="1898650"/>
          <p14:tracePt t="68416" x="5094288" y="1898650"/>
          <p14:tracePt t="68424" x="5070475" y="1898650"/>
          <p14:tracePt t="68431" x="5022850" y="1898650"/>
          <p14:tracePt t="68439" x="4983163" y="1890713"/>
          <p14:tracePt t="68446" x="4951413" y="1890713"/>
          <p14:tracePt t="68454" x="4902200" y="1881188"/>
          <p14:tracePt t="68461" x="4854575" y="1873250"/>
          <p14:tracePt t="68469" x="4830763" y="1873250"/>
          <p14:tracePt t="68476" x="4806950" y="1865313"/>
          <p14:tracePt t="68483" x="4775200" y="1857375"/>
          <p14:tracePt t="68492" x="4743450" y="1849438"/>
          <p14:tracePt t="68498" x="4703763" y="1849438"/>
          <p14:tracePt t="68507" x="4672013" y="1841500"/>
          <p14:tracePt t="68514" x="4648200" y="1841500"/>
          <p14:tracePt t="68522" x="4624388" y="1841500"/>
          <p14:tracePt t="68529" x="4616450" y="1841500"/>
          <p14:tracePt t="68536" x="4608513" y="1833563"/>
          <p14:tracePt t="68543" x="4600575" y="1833563"/>
          <p14:tracePt t="68551" x="4592638" y="1833563"/>
          <p14:tracePt t="68649" x="4600575" y="1833563"/>
          <p14:tracePt t="68657" x="4616450" y="1833563"/>
          <p14:tracePt t="68664" x="4632325" y="1833563"/>
          <p14:tracePt t="68672" x="4648200" y="1833563"/>
          <p14:tracePt t="68679" x="4664075" y="1833563"/>
          <p14:tracePt t="68687" x="4679950" y="1833563"/>
          <p14:tracePt t="68694" x="4711700" y="1833563"/>
          <p14:tracePt t="68702" x="4743450" y="1833563"/>
          <p14:tracePt t="68709" x="4775200" y="1833563"/>
          <p14:tracePt t="68717" x="4822825" y="1833563"/>
          <p14:tracePt t="68725" x="4862513" y="1833563"/>
          <p14:tracePt t="68732" x="4902200" y="1833563"/>
          <p14:tracePt t="68738" x="4943475" y="1841500"/>
          <p14:tracePt t="68746" x="4975225" y="1841500"/>
          <p14:tracePt t="68755" x="5030788" y="1857375"/>
          <p14:tracePt t="68761" x="5078413" y="1857375"/>
          <p14:tracePt t="68769" x="5118100" y="1865313"/>
          <p14:tracePt t="68776" x="5165725" y="1873250"/>
          <p14:tracePt t="68784" x="5221288" y="1890713"/>
          <p14:tracePt t="68792" x="5253038" y="1890713"/>
          <p14:tracePt t="68799" x="5300663" y="1898650"/>
          <p14:tracePt t="68806" x="5341938" y="1906588"/>
          <p14:tracePt t="68814" x="5389563" y="1914525"/>
          <p14:tracePt t="68822" x="5445125" y="1922463"/>
          <p14:tracePt t="68829" x="5484813" y="1930400"/>
          <p14:tracePt t="68839" x="5516563" y="1930400"/>
          <p14:tracePt t="68844" x="5564188" y="1938338"/>
          <p14:tracePt t="68852" x="5595938" y="1938338"/>
          <p14:tracePt t="68859" x="5643563" y="1946275"/>
          <p14:tracePt t="68866" x="5676900" y="1946275"/>
          <p14:tracePt t="68875" x="5724525" y="1946275"/>
          <p14:tracePt t="68882" x="5756275" y="1954213"/>
          <p14:tracePt t="68889" x="5780088" y="1954213"/>
          <p14:tracePt t="68910" x="5827713" y="1954213"/>
          <p14:tracePt t="68912" x="5851525" y="1954213"/>
          <p14:tracePt t="68920" x="5867400" y="1954213"/>
          <p14:tracePt t="68926" x="5883275" y="1962150"/>
          <p14:tracePt t="68934" x="5899150" y="1962150"/>
          <p14:tracePt t="68942" x="5922963" y="1962150"/>
          <p14:tracePt t="68957" x="5938838" y="1962150"/>
          <p14:tracePt t="68964" x="5954713" y="1962150"/>
          <p14:tracePt t="68972" x="5970588" y="1962150"/>
          <p14:tracePt t="68979" x="5994400" y="1962150"/>
          <p14:tracePt t="68987" x="6018213" y="1962150"/>
          <p14:tracePt t="68994" x="6043613" y="1962150"/>
          <p14:tracePt t="69002" x="6075363" y="1962150"/>
          <p14:tracePt t="69009" x="6091238" y="1962150"/>
          <p14:tracePt t="69016" x="6115050" y="1962150"/>
          <p14:tracePt t="69025" x="6162675" y="1962150"/>
          <p14:tracePt t="69032" x="6202363" y="1962150"/>
          <p14:tracePt t="69040" x="6242050" y="1962150"/>
          <p14:tracePt t="69047" x="6289675" y="1962150"/>
          <p14:tracePt t="69057" x="6345238" y="1962150"/>
          <p14:tracePt t="69061" x="6376988" y="1962150"/>
          <p14:tracePt t="69069" x="6442075" y="1962150"/>
          <p14:tracePt t="69076" x="6481763" y="1962150"/>
          <p14:tracePt t="69085" x="6537325" y="1962150"/>
          <p14:tracePt t="69092" x="6577013" y="1962150"/>
          <p14:tracePt t="69099" x="6624638" y="1962150"/>
          <p14:tracePt t="69107" x="6656388" y="1962150"/>
          <p14:tracePt t="69114" x="6688138" y="1970088"/>
          <p14:tracePt t="69122" x="6711950" y="1970088"/>
          <p14:tracePt t="69129" x="6727825" y="1970088"/>
          <p14:tracePt t="69137" x="6751638" y="1978025"/>
          <p14:tracePt t="69144" x="6769100" y="1978025"/>
          <p14:tracePt t="69151" x="6777038" y="1978025"/>
          <p14:tracePt t="69159" x="6784975" y="1978025"/>
          <p14:tracePt t="69166" x="6792913" y="1978025"/>
          <p14:tracePt t="69361" x="6777038" y="1970088"/>
          <p14:tracePt t="69369" x="6769100" y="1962150"/>
          <p14:tracePt t="69376" x="6751638" y="1954213"/>
          <p14:tracePt t="69385" x="6743700" y="1954213"/>
          <p14:tracePt t="69391" x="6735763" y="1954213"/>
          <p14:tracePt t="69399" x="6719888" y="1954213"/>
          <p14:tracePt t="69406" x="6704013" y="1954213"/>
          <p14:tracePt t="69414" x="6688138" y="1954213"/>
          <p14:tracePt t="69421" x="6664325" y="1954213"/>
          <p14:tracePt t="69429" x="6632575" y="1954213"/>
          <p14:tracePt t="69437" x="6608763" y="1954213"/>
          <p14:tracePt t="69444" x="6584950" y="1954213"/>
          <p14:tracePt t="69451" x="6537325" y="1946275"/>
          <p14:tracePt t="69461" x="6481763" y="1946275"/>
          <p14:tracePt t="69466" x="6418263" y="1946275"/>
          <p14:tracePt t="69473" x="6353175" y="1946275"/>
          <p14:tracePt t="69481" x="6281738" y="1946275"/>
          <p14:tracePt t="69489" x="6194425" y="1946275"/>
          <p14:tracePt t="69496" x="6130925" y="1946275"/>
          <p14:tracePt t="69504" x="6043613" y="1946275"/>
          <p14:tracePt t="69511" x="5962650" y="1946275"/>
          <p14:tracePt t="69519" x="5875338" y="1946275"/>
          <p14:tracePt t="69526" x="5795963" y="1946275"/>
          <p14:tracePt t="69534" x="5708650" y="1946275"/>
          <p14:tracePt t="69541" x="5619750" y="1946275"/>
          <p14:tracePt t="69549" x="5572125" y="1946275"/>
          <p14:tracePt t="69557" x="5492750" y="1946275"/>
          <p14:tracePt t="69564" x="5437188" y="1946275"/>
          <p14:tracePt t="69572" x="5373688" y="1946275"/>
          <p14:tracePt t="69579" x="5326063" y="1946275"/>
          <p14:tracePt t="69588" x="5268913" y="1946275"/>
          <p14:tracePt t="69595" x="5237163" y="1946275"/>
          <p14:tracePt t="69605" x="5189538" y="1946275"/>
          <p14:tracePt t="69614" x="5165725" y="1946275"/>
          <p14:tracePt t="69625" x="5133975" y="1946275"/>
          <p14:tracePt t="69634" x="5102225" y="1946275"/>
          <p14:tracePt t="69643" x="5078413" y="1946275"/>
          <p14:tracePt t="69654" x="5070475" y="1946275"/>
          <p14:tracePt t="69661" x="5054600" y="1946275"/>
          <p14:tracePt t="69667" x="5046663" y="1946275"/>
          <p14:tracePt t="69668" x="5030788" y="1946275"/>
          <p14:tracePt t="69675" x="5022850" y="1946275"/>
          <p14:tracePt t="69683" x="5014913" y="1946275"/>
          <p14:tracePt t="69698" x="5006975" y="1946275"/>
          <p14:tracePt t="69840" x="5014913" y="1946275"/>
          <p14:tracePt t="69848" x="5022850" y="1946275"/>
          <p14:tracePt t="69855" x="5038725" y="1946275"/>
          <p14:tracePt t="69863" x="5062538" y="1946275"/>
          <p14:tracePt t="69871" x="5086350" y="1946275"/>
          <p14:tracePt t="69878" x="5110163" y="1946275"/>
          <p14:tracePt t="69892" x="5149850" y="1946275"/>
          <p14:tracePt t="69895" x="5189538" y="1946275"/>
          <p14:tracePt t="69907" x="5245100" y="1954213"/>
          <p14:tracePt t="69915" x="5300663" y="1962150"/>
          <p14:tracePt t="69920" x="5365750" y="1970088"/>
          <p14:tracePt t="69928" x="5437188" y="1978025"/>
          <p14:tracePt t="69935" x="5500688" y="1985963"/>
          <p14:tracePt t="69938" x="5603875" y="2009775"/>
          <p14:tracePt t="69945" x="5700713" y="2025650"/>
          <p14:tracePt t="69953" x="5803900" y="2049463"/>
          <p14:tracePt t="69961" x="5899150" y="2057400"/>
          <p14:tracePt t="69968" x="5994400" y="2065338"/>
          <p14:tracePt t="69975" x="6091238" y="2073275"/>
          <p14:tracePt t="69984" x="6186488" y="2081213"/>
          <p14:tracePt t="69994" x="6249988" y="2089150"/>
          <p14:tracePt t="70002" x="6337300" y="2097088"/>
          <p14:tracePt t="70011" x="6426200" y="2105025"/>
          <p14:tracePt t="70016" x="6513513" y="2112963"/>
          <p14:tracePt t="70026" x="6592888" y="2128838"/>
          <p14:tracePt t="70031" x="6664325" y="2136775"/>
          <p14:tracePt t="70039" x="6711950" y="2144713"/>
          <p14:tracePt t="70047" x="6769100" y="2152650"/>
          <p14:tracePt t="70050" x="6816725" y="2160588"/>
          <p14:tracePt t="70058" x="6864350" y="2168525"/>
          <p14:tracePt t="70065" x="6888163" y="2168525"/>
          <p14:tracePt t="70073" x="6911975" y="2176463"/>
          <p14:tracePt t="70080" x="6919913" y="2176463"/>
          <p14:tracePt t="70088" x="6927850" y="2176463"/>
          <p14:tracePt t="70096" x="6935788" y="2176463"/>
          <p14:tracePt t="70155" x="6943725" y="2176463"/>
          <p14:tracePt t="74194" x="6904038" y="2152650"/>
          <p14:tracePt t="74196" x="6816725" y="2128838"/>
          <p14:tracePt t="74198" x="6743700" y="2105025"/>
          <p14:tracePt t="74200" x="6664325" y="2081213"/>
          <p14:tracePt t="74214" x="6361113" y="2017713"/>
          <p14:tracePt t="74222" x="6345238" y="2017713"/>
          <p14:tracePt t="74229" x="6329363" y="2017713"/>
          <p14:tracePt t="74237" x="6313488" y="2017713"/>
          <p14:tracePt t="74244" x="6297613" y="2009775"/>
          <p14:tracePt t="74252" x="6281738" y="2001838"/>
          <p14:tracePt t="74259" x="6265863" y="1993900"/>
          <p14:tracePt t="74266" x="6249988" y="1993900"/>
          <p14:tracePt t="74276" x="6242050" y="1993900"/>
          <p14:tracePt t="74282" x="6218238" y="1993900"/>
          <p14:tracePt t="74289" x="6202363" y="1993900"/>
          <p14:tracePt t="74296" x="6194425" y="1993900"/>
          <p14:tracePt t="74304" x="6186488" y="1993900"/>
          <p14:tracePt t="74311" x="6170613" y="1993900"/>
          <p14:tracePt t="74319" x="6154738" y="1993900"/>
          <p14:tracePt t="74326" x="6138863" y="1985963"/>
          <p14:tracePt t="74334" x="6122988" y="1978025"/>
          <p14:tracePt t="74341" x="6099175" y="1970088"/>
          <p14:tracePt t="74348" x="6075363" y="1962150"/>
          <p14:tracePt t="74355" x="6051550" y="1954213"/>
          <p14:tracePt t="74364" x="6002338" y="1946275"/>
          <p14:tracePt t="74373" x="5970588" y="1946275"/>
          <p14:tracePt t="74379" x="5930900" y="1938338"/>
          <p14:tracePt t="74387" x="5891213" y="1930400"/>
          <p14:tracePt t="74394" x="5851525" y="1922463"/>
          <p14:tracePt t="74402" x="5819775" y="1914525"/>
          <p14:tracePt t="74409" x="5780088" y="1906588"/>
          <p14:tracePt t="74417" x="5740400" y="1898650"/>
          <p14:tracePt t="74424" x="5716588" y="1898650"/>
          <p14:tracePt t="74433" x="5676900" y="1881188"/>
          <p14:tracePt t="74439" x="5643563" y="1881188"/>
          <p14:tracePt t="74446" x="5619750" y="1881188"/>
          <p14:tracePt t="74455" x="5603875" y="1881188"/>
          <p14:tracePt t="74462" x="5588000" y="1873250"/>
          <p14:tracePt t="74470" x="5580063" y="1865313"/>
          <p14:tracePt t="74476" x="5572125" y="1865313"/>
          <p14:tracePt t="74493" x="5564188" y="1857375"/>
          <p14:tracePt t="74506" x="5556250" y="1857375"/>
          <p14:tracePt t="74575" x="5548313" y="1857375"/>
          <p14:tracePt t="74582" x="5548313" y="1849438"/>
          <p14:tracePt t="74590" x="5548313" y="1841500"/>
          <p14:tracePt t="74597" x="5540375" y="1833563"/>
          <p14:tracePt t="74604" x="5540375" y="1825625"/>
          <p14:tracePt t="74611" x="5540375" y="1809750"/>
          <p14:tracePt t="74620" x="5532438" y="1793875"/>
          <p14:tracePt t="74635" x="5532438" y="1778000"/>
          <p14:tracePt t="74642" x="5532438" y="1770063"/>
          <p14:tracePt t="74657" x="5532438" y="1754188"/>
          <p14:tracePt t="74672" x="5532438" y="1746250"/>
          <p14:tracePt t="74682" x="5532438" y="1738313"/>
          <p14:tracePt t="74687" x="5532438" y="1730375"/>
          <p14:tracePt t="74710" x="5532438" y="1722438"/>
          <p14:tracePt t="74717" x="5540375" y="1722438"/>
          <p14:tracePt t="74732" x="5548313" y="1722438"/>
          <p14:tracePt t="74746" x="5556250" y="1722438"/>
          <p14:tracePt t="74755" x="5580063" y="1722438"/>
          <p14:tracePt t="74762" x="5588000" y="1722438"/>
          <p14:tracePt t="74770" x="5611813" y="1722438"/>
          <p14:tracePt t="74776" x="5635625" y="1722438"/>
          <p14:tracePt t="74785" x="5659438" y="1722438"/>
          <p14:tracePt t="74792" x="5684838" y="1722438"/>
          <p14:tracePt t="74799" x="5716588" y="1722438"/>
          <p14:tracePt t="74808" x="5748338" y="1722438"/>
          <p14:tracePt t="74814" x="5780088" y="1722438"/>
          <p14:tracePt t="74823" x="5795963" y="1722438"/>
          <p14:tracePt t="74829" x="5811838" y="1722438"/>
          <p14:tracePt t="74837" x="5827713" y="1722438"/>
          <p14:tracePt t="74844" x="5835650" y="1722438"/>
          <p14:tracePt t="74854" x="5843588" y="1722438"/>
          <p14:tracePt t="74859" x="5851525" y="1722438"/>
          <p14:tracePt t="74868" x="5859463" y="1722438"/>
          <p14:tracePt t="74905" x="5867400" y="1722438"/>
          <p14:tracePt t="74912" x="5875338" y="1722438"/>
          <p14:tracePt t="75338" x="5883275" y="1722438"/>
          <p14:tracePt t="75526" x="5891213" y="1722438"/>
          <p14:tracePt t="75548" x="5899150" y="1722438"/>
          <p14:tracePt t="75556" x="5907088" y="1722438"/>
          <p14:tracePt t="75571" x="5915025" y="1722438"/>
          <p14:tracePt t="75580" x="5922963" y="1722438"/>
          <p14:tracePt t="75586" x="5930900" y="1722438"/>
          <p14:tracePt t="75594" x="5938838" y="1722438"/>
          <p14:tracePt t="75602" x="5954713" y="1722438"/>
          <p14:tracePt t="75618" x="5962650" y="1722438"/>
          <p14:tracePt t="75633" x="5978525" y="1722438"/>
          <p14:tracePt t="75639" x="5986463" y="1722438"/>
          <p14:tracePt t="75646" x="5994400" y="1722438"/>
          <p14:tracePt t="75654" x="6002338" y="1722438"/>
          <p14:tracePt t="75669" x="6018213" y="1722438"/>
          <p14:tracePt t="75684" x="6026150" y="1722438"/>
          <p14:tracePt t="78169" x="6026150" y="1730375"/>
          <p14:tracePt t="78171" x="0" y="0"/>
        </p14:tracePtLst>
        <p14:tracePtLst>
          <p14:tracePt t="88855" x="3252788" y="4241800"/>
          <p14:tracePt t="88862" x="3260725" y="4249738"/>
          <p14:tracePt t="88877" x="3268663" y="4249738"/>
          <p14:tracePt t="88900" x="3268663" y="4257675"/>
          <p14:tracePt t="88907" x="3276600" y="4257675"/>
          <p14:tracePt t="88937" x="3276600" y="4265613"/>
          <p14:tracePt t="88952" x="3284538" y="4265613"/>
          <p14:tracePt t="89005" x="3292475" y="4265613"/>
          <p14:tracePt t="89013" x="3300413" y="4265613"/>
          <p14:tracePt t="89035" x="3308350" y="4265613"/>
          <p14:tracePt t="89042" x="3316288" y="4265613"/>
          <p14:tracePt t="89051" x="3324225" y="4265613"/>
          <p14:tracePt t="89057" x="3340100" y="4273550"/>
          <p14:tracePt t="89065" x="3348038" y="4273550"/>
          <p14:tracePt t="89073" x="3355975" y="4273550"/>
          <p14:tracePt t="89081" x="3363913" y="4273550"/>
          <p14:tracePt t="89095" x="3371850" y="4273550"/>
          <p14:tracePt t="89110" x="3379788" y="4273550"/>
          <p14:tracePt t="89119" x="3387725" y="4273550"/>
          <p14:tracePt t="89125" x="3395663" y="4281488"/>
          <p14:tracePt t="89140" x="3411538" y="4281488"/>
          <p14:tracePt t="89155" x="3419475" y="4281488"/>
          <p14:tracePt t="89164" x="3427413" y="4281488"/>
          <p14:tracePt t="89178" x="3443288" y="4281488"/>
          <p14:tracePt t="89192" x="3451225" y="4281488"/>
          <p14:tracePt t="89201" x="3467100" y="4281488"/>
          <p14:tracePt t="89207" x="3467100" y="4291013"/>
          <p14:tracePt t="89215" x="3484563" y="4291013"/>
          <p14:tracePt t="89222" x="3492500" y="4298950"/>
          <p14:tracePt t="89232" x="3508375" y="4298950"/>
          <p14:tracePt t="89237" x="3516313" y="4298950"/>
          <p14:tracePt t="89245" x="3548063" y="4306888"/>
          <p14:tracePt t="89252" x="3571875" y="4306888"/>
          <p14:tracePt t="89260" x="3595688" y="4306888"/>
          <p14:tracePt t="89268" x="3619500" y="4314825"/>
          <p14:tracePt t="89275" x="3643313" y="4314825"/>
          <p14:tracePt t="89283" x="3667125" y="4314825"/>
          <p14:tracePt t="89290" x="3698875" y="4322763"/>
          <p14:tracePt t="89297" x="3722688" y="4322763"/>
          <p14:tracePt t="89305" x="3746500" y="4330700"/>
          <p14:tracePt t="89314" x="3770313" y="4338638"/>
          <p14:tracePt t="89321" x="3794125" y="4346575"/>
          <p14:tracePt t="89327" x="3817938" y="4354513"/>
          <p14:tracePt t="89335" x="3833813" y="4354513"/>
          <p14:tracePt t="89342" x="3859213" y="4354513"/>
          <p14:tracePt t="89350" x="3883025" y="4362450"/>
          <p14:tracePt t="89365" x="3890963" y="4362450"/>
          <p14:tracePt t="89397" x="3898900" y="4362450"/>
          <p14:tracePt t="90009" x="3906838" y="4362450"/>
          <p14:tracePt t="90017" x="3914775" y="4362450"/>
          <p14:tracePt t="90032" x="3922713" y="4362450"/>
          <p14:tracePt t="90039" x="3946525" y="4362450"/>
          <p14:tracePt t="90049" x="3962400" y="4362450"/>
          <p14:tracePt t="90054" x="3978275" y="4362450"/>
          <p14:tracePt t="90062" x="3994150" y="4362450"/>
          <p14:tracePt t="90069" x="4010025" y="4362450"/>
          <p14:tracePt t="90077" x="4033838" y="4362450"/>
          <p14:tracePt t="90086" x="4049713" y="4362450"/>
          <p14:tracePt t="90092" x="4073525" y="4362450"/>
          <p14:tracePt t="90100" x="4097338" y="4362450"/>
          <p14:tracePt t="90107" x="4121150" y="4362450"/>
          <p14:tracePt t="90116" x="4144963" y="4362450"/>
          <p14:tracePt t="90123" x="4168775" y="4362450"/>
          <p14:tracePt t="90131" x="4192588" y="4362450"/>
          <p14:tracePt t="90137" x="4210050" y="4362450"/>
          <p14:tracePt t="90145" x="4233863" y="4362450"/>
          <p14:tracePt t="90152" x="4249738" y="4362450"/>
          <p14:tracePt t="90161" x="4257675" y="4362450"/>
          <p14:tracePt t="90167" x="4265613" y="4362450"/>
          <p14:tracePt t="90174" x="4281488" y="4362450"/>
          <p14:tracePt t="90184" x="4289425" y="4362450"/>
          <p14:tracePt t="90200" x="4297363" y="4362450"/>
          <p14:tracePt t="90204" x="4305300" y="4362450"/>
          <p14:tracePt t="90214" x="4313238" y="4362450"/>
          <p14:tracePt t="90348" x="4321175" y="4362450"/>
          <p14:tracePt t="90362" x="4337050" y="4354513"/>
          <p14:tracePt t="90369" x="4344988" y="4354513"/>
          <p14:tracePt t="90376" x="4352925" y="4354513"/>
          <p14:tracePt t="90384" x="4376738" y="4354513"/>
          <p14:tracePt t="90392" x="4400550" y="4354513"/>
          <p14:tracePt t="90400" x="4440238" y="4354513"/>
          <p14:tracePt t="90406" x="4487863" y="4354513"/>
          <p14:tracePt t="90416" x="4551363" y="4362450"/>
          <p14:tracePt t="90422" x="4608513" y="4370388"/>
          <p14:tracePt t="90430" x="4656138" y="4378325"/>
          <p14:tracePt t="90437" x="4687888" y="4386263"/>
          <p14:tracePt t="90444" x="4719638" y="4394200"/>
          <p14:tracePt t="90452" x="4735513" y="4394200"/>
          <p14:tracePt t="90460" x="4743450" y="4394200"/>
          <p14:tracePt t="90475" x="4751388" y="4394200"/>
          <p14:tracePt t="90631" x="4743450" y="4394200"/>
          <p14:tracePt t="90639" x="4735513" y="4394200"/>
          <p14:tracePt t="90648" x="4727575" y="4394200"/>
          <p14:tracePt t="90654" x="4703763" y="4394200"/>
          <p14:tracePt t="90663" x="4695825" y="4402138"/>
          <p14:tracePt t="90669" x="4672013" y="4402138"/>
          <p14:tracePt t="90680" x="4648200" y="4402138"/>
          <p14:tracePt t="90685" x="4616450" y="4410075"/>
          <p14:tracePt t="90692" x="4592638" y="4410075"/>
          <p14:tracePt t="90700" x="4584700" y="4410075"/>
          <p14:tracePt t="90708" x="4551363" y="4410075"/>
          <p14:tracePt t="90715" x="4535488" y="4410075"/>
          <p14:tracePt t="90722" x="4519613" y="4410075"/>
          <p14:tracePt t="90729" x="4503738" y="4410075"/>
          <p14:tracePt t="90737" x="4495800" y="4410075"/>
          <p14:tracePt t="90744" x="4471988" y="4410075"/>
          <p14:tracePt t="90752" x="4464050" y="4410075"/>
          <p14:tracePt t="90759" x="4448175" y="4410075"/>
          <p14:tracePt t="90767" x="4440238" y="4410075"/>
          <p14:tracePt t="90774" x="4432300" y="4410075"/>
          <p14:tracePt t="90782" x="4416425" y="4410075"/>
          <p14:tracePt t="90790" x="4408488" y="4410075"/>
          <p14:tracePt t="90804" x="4400550" y="4410075"/>
          <p14:tracePt t="90842" x="4392613" y="4410075"/>
          <p14:tracePt t="90857" x="4384675" y="4410075"/>
          <p14:tracePt t="90872" x="4376738" y="4410075"/>
          <p14:tracePt t="90884" x="4368800" y="4410075"/>
          <p14:tracePt t="90894" x="4360863" y="4410075"/>
          <p14:tracePt t="90902" x="4344988" y="4410075"/>
          <p14:tracePt t="90910" x="4344988" y="4402138"/>
          <p14:tracePt t="90917" x="4337050" y="4402138"/>
          <p14:tracePt t="90924" x="4337050" y="4394200"/>
          <p14:tracePt t="90933" x="4329113" y="4394200"/>
          <p14:tracePt t="90939" x="4321175" y="4394200"/>
          <p14:tracePt t="90955" x="4313238" y="4394200"/>
          <p14:tracePt t="90969" x="4305300" y="4394200"/>
          <p14:tracePt t="90985" x="4297363" y="4394200"/>
          <p14:tracePt t="90992" x="4289425" y="4394200"/>
          <p14:tracePt t="91009" x="4281488" y="4394200"/>
          <p14:tracePt t="91046" x="4273550" y="4394200"/>
          <p14:tracePt t="91144" x="4289425" y="4394200"/>
          <p14:tracePt t="91156" x="4297363" y="4394200"/>
          <p14:tracePt t="91158" x="4313238" y="4394200"/>
          <p14:tracePt t="91169" x="4329113" y="4394200"/>
          <p14:tracePt t="91173" x="4344988" y="4394200"/>
          <p14:tracePt t="91184" x="4360863" y="4394200"/>
          <p14:tracePt t="91188" x="4376738" y="4394200"/>
          <p14:tracePt t="91196" x="4400550" y="4394200"/>
          <p14:tracePt t="91205" x="4424363" y="4394200"/>
          <p14:tracePt t="91210" x="4448175" y="4394200"/>
          <p14:tracePt t="91219" x="4464050" y="4394200"/>
          <p14:tracePt t="91225" x="4495800" y="4394200"/>
          <p14:tracePt t="91234" x="4527550" y="4394200"/>
          <p14:tracePt t="91243" x="4559300" y="4394200"/>
          <p14:tracePt t="91249" x="4584700" y="4394200"/>
          <p14:tracePt t="91256" x="4608513" y="4394200"/>
          <p14:tracePt t="91264" x="4640263" y="4394200"/>
          <p14:tracePt t="91272" x="4664075" y="4394200"/>
          <p14:tracePt t="91277" x="4695825" y="4394200"/>
          <p14:tracePt t="91285" x="4703763" y="4394200"/>
          <p14:tracePt t="91291" x="4711700" y="4394200"/>
          <p14:tracePt t="91300" x="4719638" y="4394200"/>
          <p14:tracePt t="91329" x="4727575" y="4394200"/>
          <p14:tracePt t="91419" x="4735513" y="4394200"/>
          <p14:tracePt t="91435" x="4743450" y="4394200"/>
          <p14:tracePt t="91450" x="4751388" y="4394200"/>
          <p14:tracePt t="91487" x="4759325" y="4394200"/>
          <p14:tracePt t="91543" x="4767263" y="4394200"/>
          <p14:tracePt t="91557" x="4783138" y="4394200"/>
          <p14:tracePt t="91566" x="4806950" y="4402138"/>
          <p14:tracePt t="91572" x="4838700" y="4410075"/>
          <p14:tracePt t="91581" x="4870450" y="4418013"/>
          <p14:tracePt t="91591" x="4894263" y="4425950"/>
          <p14:tracePt t="91595" x="4933950" y="4425950"/>
          <p14:tracePt t="91604" x="4983163" y="4425950"/>
          <p14:tracePt t="91611" x="5014913" y="4425950"/>
          <p14:tracePt t="91619" x="5062538" y="4425950"/>
          <p14:tracePt t="91628" x="5094288" y="4425950"/>
          <p14:tracePt t="91632" x="5126038" y="4425950"/>
          <p14:tracePt t="91639" x="5165725" y="4425950"/>
          <p14:tracePt t="91647" x="5221288" y="4425950"/>
          <p14:tracePt t="91654" x="5245100" y="4425950"/>
          <p14:tracePt t="91659" x="5253038" y="4425950"/>
          <p14:tracePt t="91667" x="5260975" y="4425950"/>
          <p14:tracePt t="91907" x="5260975" y="4418013"/>
          <p14:tracePt t="91930" x="5260975" y="4410075"/>
          <p14:tracePt t="92290" x="0" y="0"/>
        </p14:tracePtLst>
        <p14:tracePtLst>
          <p14:tracePt t="100691" x="5126038" y="1809750"/>
          <p14:tracePt t="100853" x="5126038" y="1817688"/>
          <p14:tracePt t="100892" x="5126038" y="1825625"/>
          <p14:tracePt t="101079" x="5133975" y="1825625"/>
          <p14:tracePt t="101087" x="5141913" y="1825625"/>
          <p14:tracePt t="101095" x="5157788" y="1825625"/>
          <p14:tracePt t="101102" x="5165725" y="1825625"/>
          <p14:tracePt t="101109" x="5181600" y="1817688"/>
          <p14:tracePt t="101117" x="5205413" y="1817688"/>
          <p14:tracePt t="101127" x="5213350" y="1809750"/>
          <p14:tracePt t="101132" x="5237163" y="1809750"/>
          <p14:tracePt t="101140" x="5253038" y="1801813"/>
          <p14:tracePt t="101147" x="5276850" y="1801813"/>
          <p14:tracePt t="101154" x="5292725" y="1801813"/>
          <p14:tracePt t="101163" x="5310188" y="1801813"/>
          <p14:tracePt t="101169" x="5334000" y="1793875"/>
          <p14:tracePt t="101179" x="5341938" y="1793875"/>
          <p14:tracePt t="101184" x="5357813" y="1793875"/>
          <p14:tracePt t="101193" x="5365750" y="1793875"/>
          <p14:tracePt t="101200" x="5373688" y="1793875"/>
          <p14:tracePt t="101214" x="5381625" y="1793875"/>
          <p14:tracePt t="101222" x="5389563" y="1793875"/>
          <p14:tracePt t="101229" x="5389563" y="1801813"/>
          <p14:tracePt t="101237" x="5397500" y="1801813"/>
          <p14:tracePt t="101259" x="5405438" y="1801813"/>
          <p14:tracePt t="101275" x="5405438" y="1809750"/>
          <p14:tracePt t="101282" x="5413375" y="1809750"/>
          <p14:tracePt t="101290" x="5421313" y="1809750"/>
          <p14:tracePt t="101304" x="5429250" y="1809750"/>
          <p14:tracePt t="101343" x="5437188" y="1809750"/>
          <p14:tracePt t="101364" x="5445125" y="1809750"/>
          <p14:tracePt t="101372" x="5453063" y="1809750"/>
          <p14:tracePt t="101379" x="5461000" y="1809750"/>
          <p14:tracePt t="101387" x="5468938" y="1809750"/>
          <p14:tracePt t="101395" x="5476875" y="1809750"/>
          <p14:tracePt t="101409" x="5492750" y="1809750"/>
          <p14:tracePt t="101411" x="5508625" y="1809750"/>
          <p14:tracePt t="101417" x="5524500" y="1809750"/>
          <p14:tracePt t="101425" x="5532438" y="1809750"/>
          <p14:tracePt t="101432" x="5540375" y="1809750"/>
          <p14:tracePt t="101440" x="5564188" y="1809750"/>
          <p14:tracePt t="101447" x="5588000" y="1809750"/>
          <p14:tracePt t="101454" x="5603875" y="1809750"/>
          <p14:tracePt t="101462" x="5627688" y="1809750"/>
          <p14:tracePt t="101469" x="5659438" y="1809750"/>
          <p14:tracePt t="101477" x="5684838" y="1809750"/>
          <p14:tracePt t="101485" x="5708650" y="1817688"/>
          <p14:tracePt t="101493" x="5732463" y="1817688"/>
          <p14:tracePt t="101499" x="5764213" y="1825625"/>
          <p14:tracePt t="101508" x="5788025" y="1825625"/>
          <p14:tracePt t="101514" x="5819775" y="1825625"/>
          <p14:tracePt t="101522" x="5843588" y="1833563"/>
          <p14:tracePt t="101529" x="5867400" y="1833563"/>
          <p14:tracePt t="101537" x="5891213" y="1833563"/>
          <p14:tracePt t="101545" x="5915025" y="1833563"/>
          <p14:tracePt t="101552" x="5930900" y="1833563"/>
          <p14:tracePt t="101559" x="5946775" y="1841500"/>
          <p14:tracePt t="101567" x="5962650" y="1841500"/>
          <p14:tracePt t="101575" x="5978525" y="1849438"/>
          <p14:tracePt t="101589" x="5994400" y="1849438"/>
          <p14:tracePt t="101605" x="6002338" y="1849438"/>
          <p14:tracePt t="101612" x="6010275" y="1849438"/>
          <p14:tracePt t="101628" x="6018213" y="1849438"/>
          <p14:tracePt t="101635" x="6026150" y="1849438"/>
          <p14:tracePt t="101649" x="6034088" y="1849438"/>
          <p14:tracePt t="101665" x="6043613" y="1849438"/>
          <p14:tracePt t="101679" x="6059488" y="1857375"/>
          <p14:tracePt t="101695" x="6067425" y="1857375"/>
          <p14:tracePt t="101702" x="6075363" y="1857375"/>
          <p14:tracePt t="101710" x="6083300" y="1857375"/>
          <p14:tracePt t="101717" x="6083300" y="1865313"/>
          <p14:tracePt t="101726" x="6091238" y="1865313"/>
          <p14:tracePt t="101732" x="6091238" y="1873250"/>
          <p14:tracePt t="101740" x="6099175" y="1873250"/>
          <p14:tracePt t="101747" x="6107113" y="1873250"/>
          <p14:tracePt t="101754" x="6115050" y="1873250"/>
          <p14:tracePt t="101762" x="6146800" y="1890713"/>
          <p14:tracePt t="101770" x="6170613" y="1898650"/>
          <p14:tracePt t="101777" x="6194425" y="1906588"/>
          <p14:tracePt t="101784" x="6234113" y="1922463"/>
          <p14:tracePt t="101792" x="6249988" y="1930400"/>
          <p14:tracePt t="101800" x="6265863" y="1930400"/>
          <p14:tracePt t="101808" x="6297613" y="1938338"/>
          <p14:tracePt t="101814" x="6313488" y="1946275"/>
          <p14:tracePt t="101822" x="6329363" y="1946275"/>
          <p14:tracePt t="101829" x="6345238" y="1946275"/>
          <p14:tracePt t="101837" x="6353175" y="1946275"/>
          <p14:tracePt t="101852" x="6361113" y="1946275"/>
          <p14:tracePt t="101859" x="6369050" y="1946275"/>
          <p14:tracePt t="101876" x="6376988" y="1946275"/>
          <p14:tracePt t="101904" x="6384925" y="1946275"/>
          <p14:tracePt t="101920" x="6392863" y="1938338"/>
          <p14:tracePt t="101929" x="6402388" y="1938338"/>
          <p14:tracePt t="101935" x="6410325" y="1930400"/>
          <p14:tracePt t="101944" x="6418263" y="1922463"/>
          <p14:tracePt t="101950" x="6434138" y="1922463"/>
          <p14:tracePt t="101960" x="6442075" y="1914525"/>
          <p14:tracePt t="101965" x="6450013" y="1906588"/>
          <p14:tracePt t="101973" x="6465888" y="1906588"/>
          <p14:tracePt t="101981" x="6473825" y="1906588"/>
          <p14:tracePt t="103674" x="6473825" y="1898650"/>
          <p14:tracePt t="103681" x="6473825" y="1881188"/>
          <p14:tracePt t="103691" x="6473825" y="1865313"/>
          <p14:tracePt t="103697" x="6473825" y="1849438"/>
          <p14:tracePt t="103704" x="6473825" y="1833563"/>
          <p14:tracePt t="103712" x="6473825" y="1801813"/>
          <p14:tracePt t="103719" x="6473825" y="1778000"/>
          <p14:tracePt t="103727" x="6481763" y="1746250"/>
          <p14:tracePt t="103734" x="6489700" y="1706563"/>
          <p14:tracePt t="103743" x="6489700" y="1682750"/>
          <p14:tracePt t="103750" x="6489700" y="1666875"/>
          <p14:tracePt t="103758" x="6497638" y="1643063"/>
          <p14:tracePt t="103764" x="6497638" y="1627188"/>
          <p14:tracePt t="103779" x="6497638" y="1611313"/>
          <p14:tracePt t="103787" x="6497638" y="1603375"/>
          <p14:tracePt t="103794" x="6497638" y="1595438"/>
          <p14:tracePt t="103802" x="6497638" y="1579563"/>
          <p14:tracePt t="103810" x="6497638" y="1571625"/>
          <p14:tracePt t="103817" x="6505575" y="1563688"/>
          <p14:tracePt t="103825" x="6505575" y="1547813"/>
          <p14:tracePt t="103832" x="6505575" y="1530350"/>
          <p14:tracePt t="103841" x="6505575" y="1522413"/>
          <p14:tracePt t="103848" x="6505575" y="1514475"/>
          <p14:tracePt t="103855" x="6513513" y="1498600"/>
          <p14:tracePt t="103862" x="6513513" y="1482725"/>
          <p14:tracePt t="103870" x="6513513" y="1458913"/>
          <p14:tracePt t="103877" x="6513513" y="1450975"/>
          <p14:tracePt t="103885" x="6521450" y="1443038"/>
          <p14:tracePt t="103893" x="6521450" y="1427163"/>
          <p14:tracePt t="103910" x="6521450" y="1411288"/>
          <p14:tracePt t="103914" x="6521450" y="1403350"/>
          <p14:tracePt t="103923" x="6521450" y="1379538"/>
          <p14:tracePt t="103929" x="6521450" y="1371600"/>
          <p14:tracePt t="103945" x="6521450" y="1355725"/>
          <p14:tracePt t="103952" x="6521450" y="1347788"/>
          <p14:tracePt t="103960" x="6513513" y="1331913"/>
          <p14:tracePt t="103967" x="6513513" y="1323975"/>
          <p14:tracePt t="103975" x="6513513" y="1316038"/>
          <p14:tracePt t="103982" x="6505575" y="1300163"/>
          <p14:tracePt t="103991" x="6497638" y="1300163"/>
          <p14:tracePt t="103997" x="6489700" y="1284288"/>
          <p14:tracePt t="104004" x="6481763" y="1284288"/>
          <p14:tracePt t="104012" x="6465888" y="1276350"/>
          <p14:tracePt t="104020" x="6450013" y="1260475"/>
          <p14:tracePt t="104027" x="6434138" y="1252538"/>
          <p14:tracePt t="104035" x="6418263" y="1236663"/>
          <p14:tracePt t="104042" x="6402388" y="1236663"/>
          <p14:tracePt t="104050" x="6392863" y="1228725"/>
          <p14:tracePt t="104058" x="6376988" y="1220788"/>
          <p14:tracePt t="104064" x="6369050" y="1204913"/>
          <p14:tracePt t="104075" x="6361113" y="1204913"/>
          <p14:tracePt t="104087" x="6353175" y="1195388"/>
          <p14:tracePt t="104102" x="6345238" y="1187450"/>
          <p14:tracePt t="104112" x="6345238" y="1179513"/>
          <p14:tracePt t="104124" x="6337300" y="1171575"/>
          <p14:tracePt t="104132" x="6329363" y="1171575"/>
          <p14:tracePt t="104162" x="6321425" y="1171575"/>
          <p14:tracePt t="104177" x="6313488" y="1171575"/>
          <p14:tracePt t="104186" x="6305550" y="1171575"/>
          <p14:tracePt t="104193" x="6289675" y="1171575"/>
          <p14:tracePt t="104200" x="6257925" y="1171575"/>
          <p14:tracePt t="104208" x="6242050" y="1171575"/>
          <p14:tracePt t="104214" x="6210300" y="1171575"/>
          <p14:tracePt t="104224" x="6162675" y="1171575"/>
          <p14:tracePt t="104229" x="6107113" y="1171575"/>
          <p14:tracePt t="104238" x="6067425" y="1171575"/>
          <p14:tracePt t="104244" x="6002338" y="1171575"/>
          <p14:tracePt t="104253" x="5962650" y="1171575"/>
          <p14:tracePt t="104260" x="5907088" y="1171575"/>
          <p14:tracePt t="104267" x="5835650" y="1187450"/>
          <p14:tracePt t="104274" x="5788025" y="1187450"/>
          <p14:tracePt t="104282" x="5732463" y="1187450"/>
          <p14:tracePt t="104290" x="5684838" y="1187450"/>
          <p14:tracePt t="104297" x="5635625" y="1187450"/>
          <p14:tracePt t="104305" x="5603875" y="1187450"/>
          <p14:tracePt t="104312" x="5580063" y="1187450"/>
          <p14:tracePt t="104319" x="5556250" y="1187450"/>
          <p14:tracePt t="104327" x="5540375" y="1187450"/>
          <p14:tracePt t="104335" x="5524500" y="1187450"/>
          <p14:tracePt t="104342" x="5508625" y="1187450"/>
          <p14:tracePt t="104349" x="5484813" y="1187450"/>
          <p14:tracePt t="104357" x="5476875" y="1187450"/>
          <p14:tracePt t="104364" x="5468938" y="1179513"/>
          <p14:tracePt t="104374" x="5461000" y="1179513"/>
          <p14:tracePt t="104379" x="5445125" y="1171575"/>
          <p14:tracePt t="104387" x="5421313" y="1155700"/>
          <p14:tracePt t="104394" x="5405438" y="1147763"/>
          <p14:tracePt t="104402" x="5381625" y="1139825"/>
          <p14:tracePt t="104410" x="5365750" y="1131888"/>
          <p14:tracePt t="104417" x="5349875" y="1131888"/>
          <p14:tracePt t="104425" x="5326063" y="1131888"/>
          <p14:tracePt t="104432" x="5292725" y="1123950"/>
          <p14:tracePt t="104440" x="5276850" y="1123950"/>
          <p14:tracePt t="104447" x="5245100" y="1116013"/>
          <p14:tracePt t="104455" x="5229225" y="1116013"/>
          <p14:tracePt t="104462" x="5197475" y="1116013"/>
          <p14:tracePt t="104469" x="5181600" y="1108075"/>
          <p14:tracePt t="104477" x="5165725" y="1108075"/>
          <p14:tracePt t="104485" x="5149850" y="1108075"/>
          <p14:tracePt t="104493" x="5133975" y="1108075"/>
          <p14:tracePt t="104507" x="5126038" y="1108075"/>
          <p14:tracePt t="104578" x="5118100" y="1108075"/>
          <p14:tracePt t="104587" x="5110163" y="1108075"/>
          <p14:tracePt t="104604" x="5102225" y="1108075"/>
          <p14:tracePt t="104621" x="5094288" y="1108075"/>
          <p14:tracePt t="104626" x="5086350" y="1108075"/>
          <p14:tracePt t="104635" x="5078413" y="1108075"/>
          <p14:tracePt t="104662" x="5070475" y="1116013"/>
          <p14:tracePt t="104677" x="5070475" y="1123950"/>
          <p14:tracePt t="104688" x="5062538" y="1123950"/>
          <p14:tracePt t="104692" x="5062538" y="1131888"/>
          <p14:tracePt t="104697" x="5054600" y="1147763"/>
          <p14:tracePt t="104702" x="5054600" y="1155700"/>
          <p14:tracePt t="104709" x="5046663" y="1171575"/>
          <p14:tracePt t="104717" x="5038725" y="1179513"/>
          <p14:tracePt t="104724" x="5038725" y="1195388"/>
          <p14:tracePt t="104732" x="5030788" y="1195388"/>
          <p14:tracePt t="104739" x="5030788" y="1212850"/>
          <p14:tracePt t="104746" x="5030788" y="1220788"/>
          <p14:tracePt t="104754" x="5030788" y="1236663"/>
          <p14:tracePt t="104763" x="5022850" y="1252538"/>
          <p14:tracePt t="104771" x="5014913" y="1276350"/>
          <p14:tracePt t="104781" x="5014913" y="1300163"/>
          <p14:tracePt t="104788" x="5014913" y="1316038"/>
          <p14:tracePt t="104796" x="5006975" y="1339850"/>
          <p14:tracePt t="104804" x="5006975" y="1355725"/>
          <p14:tracePt t="104811" x="5006975" y="1379538"/>
          <p14:tracePt t="104817" x="5006975" y="1395413"/>
          <p14:tracePt t="104821" x="4999038" y="1411288"/>
          <p14:tracePt t="104829" x="4999038" y="1427163"/>
          <p14:tracePt t="104837" x="4991100" y="1435100"/>
          <p14:tracePt t="104843" x="4991100" y="1443038"/>
          <p14:tracePt t="104852" x="4991100" y="1450975"/>
          <p14:tracePt t="104859" x="4983163" y="1466850"/>
          <p14:tracePt t="104868" x="4983163" y="1482725"/>
          <p14:tracePt t="104877" x="4983163" y="1498600"/>
          <p14:tracePt t="104910" x="4983163" y="1571625"/>
          <p14:tracePt t="104916" x="4983163" y="1579563"/>
          <p14:tracePt t="104918" x="4983163" y="1587500"/>
          <p14:tracePt t="104926" x="4983163" y="1595438"/>
          <p14:tracePt t="104934" x="4983163" y="1619250"/>
          <p14:tracePt t="104941" x="4983163" y="1635125"/>
          <p14:tracePt t="104949" x="4983163" y="1643063"/>
          <p14:tracePt t="104956" x="4983163" y="1651000"/>
          <p14:tracePt t="104965" x="4975225" y="1666875"/>
          <p14:tracePt t="104975" x="4975225" y="1674813"/>
          <p14:tracePt t="104982" x="4967288" y="1682750"/>
          <p14:tracePt t="104993" x="4967288" y="1698625"/>
          <p14:tracePt t="105008" x="4967288" y="1706563"/>
          <p14:tracePt t="105017" x="4967288" y="1714500"/>
          <p14:tracePt t="105018" x="4959350" y="1722438"/>
          <p14:tracePt t="105024" x="4959350" y="1730375"/>
          <p14:tracePt t="105031" x="4951413" y="1746250"/>
          <p14:tracePt t="105039" x="4951413" y="1754188"/>
          <p14:tracePt t="105046" x="4951413" y="1770063"/>
          <p14:tracePt t="105054" x="4951413" y="1785938"/>
          <p14:tracePt t="105061" x="4951413" y="1801813"/>
          <p14:tracePt t="105069" x="4951413" y="1809750"/>
          <p14:tracePt t="105077" x="4943475" y="1817688"/>
          <p14:tracePt t="105085" x="4943475" y="1825625"/>
          <p14:tracePt t="105095" x="4943475" y="1833563"/>
          <p14:tracePt t="105119" x="4943475" y="1841500"/>
          <p14:tracePt t="105140" x="4943475" y="1849438"/>
          <p14:tracePt t="105158" x="4943475" y="1857375"/>
          <p14:tracePt t="105168" x="4943475" y="1865313"/>
          <p14:tracePt t="105174" x="4951413" y="1865313"/>
          <p14:tracePt t="105181" x="4959350" y="1865313"/>
          <p14:tracePt t="105189" x="4975225" y="1873250"/>
          <p14:tracePt t="105196" x="4983163" y="1873250"/>
          <p14:tracePt t="105204" x="4991100" y="1873250"/>
          <p14:tracePt t="105211" x="5006975" y="1873250"/>
          <p14:tracePt t="105219" x="5014913" y="1873250"/>
          <p14:tracePt t="105226" x="5038725" y="1873250"/>
          <p14:tracePt t="105235" x="5054600" y="1873250"/>
          <p14:tracePt t="105245" x="5078413" y="1873250"/>
          <p14:tracePt t="105252" x="5110163" y="1873250"/>
          <p14:tracePt t="105261" x="5165725" y="1873250"/>
          <p14:tracePt t="105269" x="5229225" y="1865313"/>
          <p14:tracePt t="105283" x="5318125" y="1849438"/>
          <p14:tracePt t="105291" x="5373688" y="1849438"/>
          <p14:tracePt t="105298" x="5429250" y="1833563"/>
          <p14:tracePt t="105307" x="5484813" y="1825625"/>
          <p14:tracePt t="105317" x="5548313" y="1817688"/>
          <p14:tracePt t="105324" x="5603875" y="1809750"/>
          <p14:tracePt t="105330" x="5651500" y="1809750"/>
          <p14:tracePt t="105336" x="5692775" y="1801813"/>
          <p14:tracePt t="105344" x="5732463" y="1793875"/>
          <p14:tracePt t="105349" x="5764213" y="1793875"/>
          <p14:tracePt t="105354" x="5803900" y="1793875"/>
          <p14:tracePt t="105361" x="5835650" y="1793875"/>
          <p14:tracePt t="105369" x="5867400" y="1793875"/>
          <p14:tracePt t="105376" x="5891213" y="1793875"/>
          <p14:tracePt t="105384" x="5922963" y="1793875"/>
          <p14:tracePt t="105391" x="5962650" y="1793875"/>
          <p14:tracePt t="105399" x="6002338" y="1801813"/>
          <p14:tracePt t="105406" x="6026150" y="1817688"/>
          <p14:tracePt t="105415" x="6067425" y="1825625"/>
          <p14:tracePt t="105425" x="6091238" y="1849438"/>
          <p14:tracePt t="105432" x="6115050" y="1865313"/>
          <p14:tracePt t="105440" x="6146800" y="1881188"/>
          <p14:tracePt t="105447" x="6170613" y="1898650"/>
          <p14:tracePt t="105457" x="6194425" y="1914525"/>
          <p14:tracePt t="105464" x="6218238" y="1922463"/>
          <p14:tracePt t="105470" x="6226175" y="1922463"/>
          <p14:tracePt t="105477" x="6234113" y="1922463"/>
          <p14:tracePt t="105486" x="6242050" y="1922463"/>
          <p14:tracePt t="105616" x="6249988" y="1922463"/>
          <p14:tracePt t="105774" x="6249988" y="1914525"/>
          <p14:tracePt t="105790" x="6257925" y="1914525"/>
          <p14:tracePt t="105797" x="6257925" y="1906588"/>
          <p14:tracePt t="105820" x="6265863" y="1906588"/>
          <p14:tracePt t="105829" x="6265863" y="1898650"/>
          <p14:tracePt t="105842" x="6273800" y="1890713"/>
          <p14:tracePt t="105849" x="6273800" y="1881188"/>
          <p14:tracePt t="105857" x="6281738" y="1873250"/>
          <p14:tracePt t="105866" x="6289675" y="1865313"/>
          <p14:tracePt t="105872" x="6289675" y="1857375"/>
          <p14:tracePt t="105898" x="6297613" y="1833563"/>
          <p14:tracePt t="105902" x="6305550" y="1825625"/>
          <p14:tracePt t="105911" x="6313488" y="1809750"/>
          <p14:tracePt t="105917" x="6321425" y="1793875"/>
          <p14:tracePt t="105924" x="6321425" y="1785938"/>
          <p14:tracePt t="105932" x="6329363" y="1770063"/>
          <p14:tracePt t="105940" x="6337300" y="1746250"/>
          <p14:tracePt t="105948" x="6345238" y="1722438"/>
          <p14:tracePt t="105954" x="6345238" y="1698625"/>
          <p14:tracePt t="105962" x="6353175" y="1682750"/>
          <p14:tracePt t="105969" x="6361113" y="1658938"/>
          <p14:tracePt t="105978" x="6361113" y="1635125"/>
          <p14:tracePt t="105985" x="6369050" y="1619250"/>
          <p14:tracePt t="105992" x="6369050" y="1595438"/>
          <p14:tracePt t="105999" x="6369050" y="1571625"/>
          <p14:tracePt t="106007" x="6369050" y="1547813"/>
          <p14:tracePt t="106015" x="6369050" y="1530350"/>
          <p14:tracePt t="106022" x="6376988" y="1514475"/>
          <p14:tracePt t="106030" x="6376988" y="1506538"/>
          <p14:tracePt t="106037" x="6376988" y="1498600"/>
          <p14:tracePt t="106060" x="6376988" y="1490663"/>
          <p14:tracePt t="106098" x="6376988" y="1482725"/>
          <p14:tracePt t="106104" x="6376988" y="1474788"/>
          <p14:tracePt t="106113" x="6376988" y="1466850"/>
          <p14:tracePt t="106120" x="6376988" y="1458913"/>
          <p14:tracePt t="106127" x="6376988" y="1443038"/>
          <p14:tracePt t="106134" x="6384925" y="1435100"/>
          <p14:tracePt t="106143" x="6392863" y="1411288"/>
          <p14:tracePt t="106149" x="6392863" y="1395413"/>
          <p14:tracePt t="106157" x="6392863" y="1379538"/>
          <p14:tracePt t="106165" x="6392863" y="1363663"/>
          <p14:tracePt t="106172" x="6402388" y="1339850"/>
          <p14:tracePt t="106181" x="6410325" y="1316038"/>
          <p14:tracePt t="106187" x="6418263" y="1300163"/>
          <p14:tracePt t="106195" x="6418263" y="1284288"/>
          <p14:tracePt t="106202" x="6426200" y="1276350"/>
          <p14:tracePt t="106210" x="6434138" y="1268413"/>
          <p14:tracePt t="106217" x="6434138" y="1252538"/>
          <p14:tracePt t="106225" x="6442075" y="1252538"/>
          <p14:tracePt t="106232" x="6442075" y="1244600"/>
          <p14:tracePt t="106255" x="6442075" y="1236663"/>
          <p14:tracePt t="106331" x="6450013" y="1236663"/>
          <p14:tracePt t="106339" x="6450013" y="1228725"/>
          <p14:tracePt t="106345" x="6457950" y="1228725"/>
          <p14:tracePt t="106355" x="6457950" y="1220788"/>
          <p14:tracePt t="106376" x="6465888" y="1220788"/>
          <p14:tracePt t="106384" x="6465888" y="1212850"/>
          <p14:tracePt t="106400" x="6473825" y="1212850"/>
          <p14:tracePt t="106406" x="6473825" y="1195388"/>
          <p14:tracePt t="106414" x="6481763" y="1195388"/>
          <p14:tracePt t="106421" x="6489700" y="1187450"/>
          <p14:tracePt t="106431" x="6497638" y="1187450"/>
          <p14:tracePt t="106451" x="6497638" y="1179513"/>
          <p14:tracePt t="106458" x="6505575" y="1179513"/>
          <p14:tracePt t="106474" x="6513513" y="1171575"/>
          <p14:tracePt t="106482" x="6513513" y="1163638"/>
          <p14:tracePt t="106514" x="6521450" y="1163638"/>
          <p14:tracePt t="106533" x="6529388" y="1163638"/>
          <p14:tracePt t="106541" x="6529388" y="1155700"/>
          <p14:tracePt t="106564" x="6537325" y="1155700"/>
          <p14:tracePt t="107408" x="6537325" y="1147763"/>
          <p14:tracePt t="107588" x="6537325" y="1139825"/>
          <p14:tracePt t="107597" x="6537325" y="1131888"/>
          <p14:tracePt t="107613" x="6545263" y="1123950"/>
          <p14:tracePt t="107627" x="6545263" y="1108075"/>
          <p14:tracePt t="107634" x="6545263" y="1100138"/>
          <p14:tracePt t="107642" x="6545263" y="1092200"/>
          <p14:tracePt t="107650" x="6545263" y="1084263"/>
          <p14:tracePt t="107657" x="6545263" y="1060450"/>
          <p14:tracePt t="107664" x="6545263" y="1044575"/>
          <p14:tracePt t="107672" x="6553200" y="1036638"/>
          <p14:tracePt t="107681" x="6553200" y="1028700"/>
          <p14:tracePt t="107687" x="6553200" y="1020763"/>
          <p14:tracePt t="107695" x="6553200" y="1012825"/>
          <p14:tracePt t="107709" x="6553200" y="1004888"/>
          <p14:tracePt t="108714" x="0" y="0"/>
        </p14:tracePtLst>
        <p14:tracePtLst>
          <p14:tracePt t="126124" x="6369050" y="1012825"/>
          <p14:tracePt t="126648" x="6361113" y="1012825"/>
          <p14:tracePt t="126656" x="6353175" y="1004888"/>
          <p14:tracePt t="126663" x="6337300" y="1004888"/>
          <p14:tracePt t="126671" x="6329363" y="1004888"/>
          <p14:tracePt t="126680" x="6321425" y="996950"/>
          <p14:tracePt t="126687" x="6297613" y="989013"/>
          <p14:tracePt t="126693" x="6289675" y="989013"/>
          <p14:tracePt t="126701" x="6273800" y="989013"/>
          <p14:tracePt t="126709" x="6249988" y="973138"/>
          <p14:tracePt t="126716" x="6226175" y="973138"/>
          <p14:tracePt t="126724" x="6202363" y="957263"/>
          <p14:tracePt t="126731" x="6162675" y="949325"/>
          <p14:tracePt t="126740" x="6122988" y="949325"/>
          <p14:tracePt t="126745" x="6075363" y="949325"/>
          <p14:tracePt t="126753" x="6010275" y="941388"/>
          <p14:tracePt t="126762" x="5946775" y="941388"/>
          <p14:tracePt t="126768" x="5859463" y="941388"/>
          <p14:tracePt t="126776" x="5788025" y="941388"/>
          <p14:tracePt t="126783" x="5700713" y="941388"/>
          <p14:tracePt t="126790" x="5627688" y="941388"/>
          <p14:tracePt t="126799" x="5564188" y="957263"/>
          <p14:tracePt t="126808" x="5508625" y="965200"/>
          <p14:tracePt t="126813" x="5445125" y="981075"/>
          <p14:tracePt t="126821" x="5397500" y="989013"/>
          <p14:tracePt t="126828" x="5341938" y="1004888"/>
          <p14:tracePt t="126838" x="5300663" y="1020763"/>
          <p14:tracePt t="126844" x="5268913" y="1036638"/>
          <p14:tracePt t="126851" x="5229225" y="1060450"/>
          <p14:tracePt t="126859" x="5197475" y="1092200"/>
          <p14:tracePt t="126865" x="5181600" y="1116013"/>
          <p14:tracePt t="126875" x="5149850" y="1147763"/>
          <p14:tracePt t="126881" x="5126038" y="1179513"/>
          <p14:tracePt t="126889" x="5118100" y="1204913"/>
          <p14:tracePt t="126897" x="5094288" y="1236663"/>
          <p14:tracePt t="126903" x="5086350" y="1260475"/>
          <p14:tracePt t="126911" x="5078413" y="1276350"/>
          <p14:tracePt t="126918" x="5070475" y="1292225"/>
          <p14:tracePt t="126926" x="5070475" y="1300163"/>
          <p14:tracePt t="126933" x="5062538" y="1316038"/>
          <p14:tracePt t="126941" x="5054600" y="1316038"/>
          <p14:tracePt t="126948" x="5054600" y="1323975"/>
          <p14:tracePt t="126963" x="5046663" y="1331913"/>
          <p14:tracePt t="126971" x="5046663" y="1339850"/>
          <p14:tracePt t="126994" x="5038725" y="1355725"/>
          <p14:tracePt t="127009" x="5030788" y="1363663"/>
          <p14:tracePt t="127015" x="5022850" y="1371600"/>
          <p14:tracePt t="127031" x="5014913" y="1379538"/>
          <p14:tracePt t="127039" x="5014913" y="1387475"/>
          <p14:tracePt t="127046" x="5006975" y="1395413"/>
          <p14:tracePt t="127061" x="4999038" y="1403350"/>
          <p14:tracePt t="127068" x="4999038" y="1419225"/>
          <p14:tracePt t="127076" x="4991100" y="1419225"/>
          <p14:tracePt t="127083" x="4991100" y="1435100"/>
          <p14:tracePt t="127092" x="4983163" y="1435100"/>
          <p14:tracePt t="127098" x="4983163" y="1443038"/>
          <p14:tracePt t="127113" x="4975225" y="1450975"/>
          <p14:tracePt t="127122" x="4975225" y="1458913"/>
          <p14:tracePt t="127128" x="4967288" y="1466850"/>
          <p14:tracePt t="127143" x="4967288" y="1474788"/>
          <p14:tracePt t="127151" x="4959350" y="1482725"/>
          <p14:tracePt t="127159" x="4951413" y="1490663"/>
          <p14:tracePt t="127174" x="4943475" y="1498600"/>
          <p14:tracePt t="127180" x="4943475" y="1506538"/>
          <p14:tracePt t="127189" x="4933950" y="1514475"/>
          <p14:tracePt t="127195" x="4926013" y="1514475"/>
          <p14:tracePt t="127203" x="4918075" y="1522413"/>
          <p14:tracePt t="127218" x="4910138" y="1522413"/>
          <p14:tracePt t="127226" x="4902200" y="1522413"/>
          <p14:tracePt t="127233" x="4902200" y="1530350"/>
          <p14:tracePt t="127248" x="4902200" y="1538288"/>
          <p14:tracePt t="127338" x="4902200" y="1547813"/>
          <p14:tracePt t="127345" x="4894263" y="1547813"/>
          <p14:tracePt t="127360" x="4894263" y="1555750"/>
          <p14:tracePt t="127368" x="4886325" y="1555750"/>
          <p14:tracePt t="127510" x="4878388" y="1555750"/>
          <p14:tracePt t="127533" x="4862513" y="1563688"/>
          <p14:tracePt t="127548" x="4846638" y="1571625"/>
          <p14:tracePt t="127558" x="4838700" y="1571625"/>
          <p14:tracePt t="127563" x="4830763" y="1579563"/>
          <p14:tracePt t="127571" x="4822825" y="1587500"/>
          <p14:tracePt t="127578" x="4814888" y="1587500"/>
          <p14:tracePt t="127585" x="4806950" y="1587500"/>
          <p14:tracePt t="127668" x="4806950" y="1579563"/>
          <p14:tracePt t="127675" x="4799013" y="1579563"/>
          <p14:tracePt t="127683" x="4799013" y="1571625"/>
          <p14:tracePt t="127691" x="4791075" y="1563688"/>
          <p14:tracePt t="127698" x="4783138" y="1555750"/>
          <p14:tracePt t="127706" x="4783138" y="1538288"/>
          <p14:tracePt t="127713" x="4775200" y="1530350"/>
          <p14:tracePt t="127721" x="4775200" y="1506538"/>
          <p14:tracePt t="127728" x="4767263" y="1490663"/>
          <p14:tracePt t="127735" x="4767263" y="1474788"/>
          <p14:tracePt t="127743" x="4767263" y="1458913"/>
          <p14:tracePt t="127750" x="4767263" y="1435100"/>
          <p14:tracePt t="127758" x="4767263" y="1419225"/>
          <p14:tracePt t="127765" x="4767263" y="1411288"/>
          <p14:tracePt t="127775" x="4767263" y="1403350"/>
          <p14:tracePt t="127781" x="4767263" y="1387475"/>
          <p14:tracePt t="127795" x="4767263" y="1379538"/>
          <p14:tracePt t="127804" x="4767263" y="1363663"/>
          <p14:tracePt t="127818" x="4767263" y="1355725"/>
          <p14:tracePt t="127833" x="4767263" y="1339850"/>
          <p14:tracePt t="127841" x="4767263" y="1331913"/>
          <p14:tracePt t="127848" x="4775200" y="1316038"/>
          <p14:tracePt t="127856" x="4783138" y="1300163"/>
          <p14:tracePt t="127863" x="4791075" y="1284288"/>
          <p14:tracePt t="127871" x="4799013" y="1268413"/>
          <p14:tracePt t="127878" x="4814888" y="1244600"/>
          <p14:tracePt t="127891" x="4830763" y="1228725"/>
          <p14:tracePt t="127893" x="4838700" y="1204913"/>
          <p14:tracePt t="127901" x="4854575" y="1179513"/>
          <p14:tracePt t="127909" x="4878388" y="1155700"/>
          <p14:tracePt t="127915" x="4886325" y="1131888"/>
          <p14:tracePt t="127923" x="4910138" y="1108075"/>
          <p14:tracePt t="127931" x="4933950" y="1092200"/>
          <p14:tracePt t="127939" x="4951413" y="1076325"/>
          <p14:tracePt t="127945" x="4983163" y="1052513"/>
          <p14:tracePt t="127953" x="5014913" y="1036638"/>
          <p14:tracePt t="127961" x="5054600" y="1004888"/>
          <p14:tracePt t="127968" x="5070475" y="989013"/>
          <p14:tracePt t="127976" x="5118100" y="965200"/>
          <p14:tracePt t="127983" x="5157788" y="933450"/>
          <p14:tracePt t="127992" x="5189538" y="909638"/>
          <p14:tracePt t="127998" x="5237163" y="885825"/>
          <p14:tracePt t="128006" x="5284788" y="862013"/>
          <p14:tracePt t="128013" x="5357813" y="820738"/>
          <p14:tracePt t="128022" x="5389563" y="804863"/>
          <p14:tracePt t="128028" x="5445125" y="773113"/>
          <p14:tracePt t="128035" x="5516563" y="757238"/>
          <p14:tracePt t="128043" x="5572125" y="733425"/>
          <p14:tracePt t="128052" x="5635625" y="709613"/>
          <p14:tracePt t="128059" x="5692775" y="685800"/>
          <p14:tracePt t="128065" x="5748338" y="669925"/>
          <p14:tracePt t="128073" x="5811838" y="654050"/>
          <p14:tracePt t="128080" x="5843588" y="638175"/>
          <p14:tracePt t="128089" x="5883275" y="622300"/>
          <p14:tracePt t="128095" x="5915025" y="614363"/>
          <p14:tracePt t="128104" x="5946775" y="606425"/>
          <p14:tracePt t="128110" x="5970588" y="598488"/>
          <p14:tracePt t="128118" x="5986463" y="598488"/>
          <p14:tracePt t="128125" x="5994400" y="598488"/>
          <p14:tracePt t="128133" x="6002338" y="598488"/>
          <p14:tracePt t="128142" x="6018213" y="598488"/>
          <p14:tracePt t="128156" x="6026150" y="598488"/>
          <p14:tracePt t="128163" x="6043613" y="598488"/>
          <p14:tracePt t="128172" x="6059488" y="606425"/>
          <p14:tracePt t="128178" x="6075363" y="614363"/>
          <p14:tracePt t="128185" x="6083300" y="614363"/>
          <p14:tracePt t="128194" x="6107113" y="622300"/>
          <p14:tracePt t="128201" x="6146800" y="630238"/>
          <p14:tracePt t="128209" x="6170613" y="638175"/>
          <p14:tracePt t="128217" x="6202363" y="646113"/>
          <p14:tracePt t="128224" x="6249988" y="646113"/>
          <p14:tracePt t="128231" x="6281738" y="646113"/>
          <p14:tracePt t="128239" x="6297613" y="646113"/>
          <p14:tracePt t="128245" x="6329363" y="646113"/>
          <p14:tracePt t="128257" x="6345238" y="646113"/>
          <p14:tracePt t="128261" x="6361113" y="646113"/>
          <p14:tracePt t="128269" x="6384925" y="654050"/>
          <p14:tracePt t="128276" x="6402388" y="661988"/>
          <p14:tracePt t="128284" x="6418263" y="669925"/>
          <p14:tracePt t="128293" x="6434138" y="677863"/>
          <p14:tracePt t="128299" x="6457950" y="693738"/>
          <p14:tracePt t="128306" x="6489700" y="701675"/>
          <p14:tracePt t="128313" x="6513513" y="717550"/>
          <p14:tracePt t="128323" x="6537325" y="733425"/>
          <p14:tracePt t="128329" x="6561138" y="741363"/>
          <p14:tracePt t="128336" x="6584950" y="757238"/>
          <p14:tracePt t="128343" x="6608763" y="765175"/>
          <p14:tracePt t="128351" x="6624638" y="781050"/>
          <p14:tracePt t="128359" x="6648450" y="788988"/>
          <p14:tracePt t="128368" x="6664325" y="804863"/>
          <p14:tracePt t="128375" x="6672263" y="812800"/>
          <p14:tracePt t="128381" x="6688138" y="812800"/>
          <p14:tracePt t="128397" x="6688138" y="820738"/>
          <p14:tracePt t="128407" x="6696075" y="820738"/>
          <p14:tracePt t="128411" x="6696075" y="828675"/>
          <p14:tracePt t="128418" x="6696075" y="836613"/>
          <p14:tracePt t="128458" x="6696075" y="844550"/>
          <p14:tracePt t="128474" x="6696075" y="852488"/>
          <p14:tracePt t="128479" x="6696075" y="869950"/>
          <p14:tracePt t="128486" x="6696075" y="877888"/>
          <p14:tracePt t="128494" x="6696075" y="893763"/>
          <p14:tracePt t="128502" x="6696075" y="917575"/>
          <p14:tracePt t="128510" x="6688138" y="933450"/>
          <p14:tracePt t="128516" x="6680200" y="949325"/>
          <p14:tracePt t="128524" x="6680200" y="957263"/>
          <p14:tracePt t="128531" x="6672263" y="965200"/>
          <p14:tracePt t="128539" x="6656388" y="981075"/>
          <p14:tracePt t="128546" x="6640513" y="996950"/>
          <p14:tracePt t="128556" x="6616700" y="1012825"/>
          <p14:tracePt t="128561" x="6608763" y="1012825"/>
          <p14:tracePt t="128569" x="6592888" y="1028700"/>
          <p14:tracePt t="128576" x="6569075" y="1036638"/>
          <p14:tracePt t="128584" x="6545263" y="1036638"/>
          <p14:tracePt t="128592" x="6521450" y="1044575"/>
          <p14:tracePt t="128599" x="6497638" y="1044575"/>
          <p14:tracePt t="128606" x="6473825" y="1052513"/>
          <p14:tracePt t="128614" x="6450013" y="1052513"/>
          <p14:tracePt t="128622" x="6426200" y="1060450"/>
          <p14:tracePt t="128629" x="6392863" y="1068388"/>
          <p14:tracePt t="128636" x="6369050" y="1068388"/>
          <p14:tracePt t="128643" x="6329363" y="1068388"/>
          <p14:tracePt t="128651" x="6305550" y="1076325"/>
          <p14:tracePt t="128659" x="6273800" y="1076325"/>
          <p14:tracePt t="128666" x="6234113" y="1084263"/>
          <p14:tracePt t="128675" x="6202363" y="1092200"/>
          <p14:tracePt t="128681" x="6154738" y="1092200"/>
          <p14:tracePt t="128689" x="6115050" y="1100138"/>
          <p14:tracePt t="128696" x="6059488" y="1108075"/>
          <p14:tracePt t="128704" x="6018213" y="1108075"/>
          <p14:tracePt t="128711" x="5954713" y="1108075"/>
          <p14:tracePt t="128718" x="5907088" y="1108075"/>
          <p14:tracePt t="128726" x="5875338" y="1108075"/>
          <p14:tracePt t="128734" x="5819775" y="1108075"/>
          <p14:tracePt t="128743" x="5780088" y="1108075"/>
          <p14:tracePt t="128749" x="5724525" y="1108075"/>
          <p14:tracePt t="128756" x="5684838" y="1108075"/>
          <p14:tracePt t="128763" x="5651500" y="1100138"/>
          <p14:tracePt t="128773" x="5611813" y="1092200"/>
          <p14:tracePt t="128778" x="5572125" y="1084263"/>
          <p14:tracePt t="128786" x="5524500" y="1076325"/>
          <p14:tracePt t="128793" x="5476875" y="1076325"/>
          <p14:tracePt t="128801" x="5413375" y="1060450"/>
          <p14:tracePt t="128809" x="5381625" y="1060450"/>
          <p14:tracePt t="128816" x="5365750" y="1060450"/>
          <p14:tracePt t="128825" x="5341938" y="1060450"/>
          <p14:tracePt t="128831" x="5326063" y="1060450"/>
          <p14:tracePt t="128839" x="5310188" y="1060450"/>
          <p14:tracePt t="128846" x="5284788" y="1060450"/>
          <p14:tracePt t="128854" x="5276850" y="1060450"/>
          <p14:tracePt t="128861" x="5260975" y="1068388"/>
          <p14:tracePt t="128869" x="5237163" y="1068388"/>
          <p14:tracePt t="128876" x="5229225" y="1076325"/>
          <p14:tracePt t="128892" x="5189538" y="1100138"/>
          <p14:tracePt t="128898" x="5157788" y="1116013"/>
          <p14:tracePt t="128906" x="5133975" y="1131888"/>
          <p14:tracePt t="128913" x="5110163" y="1147763"/>
          <p14:tracePt t="128922" x="5078413" y="1171575"/>
          <p14:tracePt t="128931" x="5046663" y="1212850"/>
          <p14:tracePt t="128936" x="5030788" y="1228725"/>
          <p14:tracePt t="128944" x="4999038" y="1260475"/>
          <p14:tracePt t="128951" x="4975225" y="1276350"/>
          <p14:tracePt t="128959" x="4943475" y="1308100"/>
          <p14:tracePt t="128966" x="4918075" y="1331913"/>
          <p14:tracePt t="128975" x="4894263" y="1355725"/>
          <p14:tracePt t="128981" x="4878388" y="1371600"/>
          <p14:tracePt t="128989" x="4862513" y="1395413"/>
          <p14:tracePt t="128996" x="4854575" y="1411288"/>
          <p14:tracePt t="129006" x="4838700" y="1435100"/>
          <p14:tracePt t="129010" x="4830763" y="1458913"/>
          <p14:tracePt t="129020" x="4814888" y="1474788"/>
          <p14:tracePt t="129026" x="4806950" y="1498600"/>
          <p14:tracePt t="129033" x="4799013" y="1522413"/>
          <p14:tracePt t="129042" x="4791075" y="1530350"/>
          <p14:tracePt t="129049" x="4791075" y="1547813"/>
          <p14:tracePt t="129064" x="4791075" y="1555750"/>
          <p14:tracePt t="129078" x="4791075" y="1563688"/>
          <p14:tracePt t="129094" x="4791075" y="1571625"/>
          <p14:tracePt t="129101" x="4791075" y="1579563"/>
          <p14:tracePt t="129116" x="4791075" y="1587500"/>
          <p14:tracePt t="129131" x="4791075" y="1595438"/>
          <p14:tracePt t="129161" x="4791075" y="1603375"/>
          <p14:tracePt t="129216" x="4791075" y="1611313"/>
          <p14:tracePt t="129226" x="4791075" y="1619250"/>
          <p14:tracePt t="129257" x="4791075" y="1627188"/>
          <p14:tracePt t="129595" x="4806950" y="1627188"/>
          <p14:tracePt t="129603" x="4822825" y="1627188"/>
          <p14:tracePt t="129611" x="4854575" y="1635125"/>
          <p14:tracePt t="129620" x="4910138" y="1643063"/>
          <p14:tracePt t="129625" x="4983163" y="1651000"/>
          <p14:tracePt t="129634" x="5070475" y="1666875"/>
          <p14:tracePt t="129641" x="5157788" y="1674813"/>
          <p14:tracePt t="129648" x="5237163" y="1682750"/>
          <p14:tracePt t="129656" x="5357813" y="1682750"/>
          <p14:tracePt t="129663" x="5484813" y="1682750"/>
          <p14:tracePt t="129672" x="5635625" y="1682750"/>
          <p14:tracePt t="129678" x="5788025" y="1682750"/>
          <p14:tracePt t="129686" x="5946775" y="1682750"/>
          <p14:tracePt t="129693" x="6051550" y="1682750"/>
          <p14:tracePt t="129700" x="6178550" y="1682750"/>
          <p14:tracePt t="129708" x="6297613" y="1682750"/>
          <p14:tracePt t="129715" x="6402388" y="1690688"/>
          <p14:tracePt t="129723" x="6489700" y="1690688"/>
          <p14:tracePt t="129730" x="6569075" y="1690688"/>
          <p14:tracePt t="129739" x="6616700" y="1690688"/>
          <p14:tracePt t="129746" x="6648450" y="1690688"/>
          <p14:tracePt t="129754" x="6656388" y="1690688"/>
          <p14:tracePt t="129760" x="6664325" y="1690688"/>
          <p14:tracePt t="129767" x="6664325" y="1698625"/>
          <p14:tracePt t="129977" x="6672263" y="1698625"/>
          <p14:tracePt t="129985" x="6680200" y="1698625"/>
          <p14:tracePt t="129992" x="6688138" y="1690688"/>
          <p14:tracePt t="130000" x="6704013" y="1690688"/>
          <p14:tracePt t="130008" x="6711950" y="1690688"/>
          <p14:tracePt t="130015" x="6719888" y="1682750"/>
          <p14:tracePt t="130022" x="6735763" y="1682750"/>
          <p14:tracePt t="130030" x="6735763" y="1674813"/>
          <p14:tracePt t="130038" x="6743700" y="1674813"/>
          <p14:tracePt t="130505" x="0" y="0"/>
        </p14:tracePtLst>
      </p14:laserTraceLst>
    </p:ext>
    <p:ext uri="{E180D4A7-C9FB-4DFB-919C-405C955672EB}">
      <p14:showEvtLst xmlns:p14="http://schemas.microsoft.com/office/powerpoint/2010/main">
        <p14:playEvt time="20" objId="13"/>
        <p14:stopEvt time="129841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A6862-1E13-47CD-BF00-4D63CF9ACE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0C9F64-B662-4279-9BDB-DB3B48C8D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491">
            <a:hlinkClick r:id="" action="ppaction://media"/>
            <a:extLst>
              <a:ext uri="{FF2B5EF4-FFF2-40B4-BE49-F238E27FC236}">
                <a16:creationId xmlns:a16="http://schemas.microsoft.com/office/drawing/2014/main" id="{CE3B2DCD-952F-49B2-8B98-FD52B52E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344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60"/>
    </mc:Choice>
    <mc:Fallback>
      <p:transition spd="slow" advTm="10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1" x="3786188" y="3922713"/>
          <p14:tracePt t="2326" x="3794125" y="3922713"/>
          <p14:tracePt t="2334" x="3802063" y="3922713"/>
          <p14:tracePt t="2350" x="3810000" y="3922713"/>
          <p14:tracePt t="2357" x="3825875" y="3922713"/>
          <p14:tracePt t="2364" x="3833813" y="3922713"/>
          <p14:tracePt t="2371" x="3851275" y="3922713"/>
          <p14:tracePt t="2379" x="3867150" y="3922713"/>
          <p14:tracePt t="2387" x="3898900" y="3922713"/>
          <p14:tracePt t="2394" x="3922713" y="3922713"/>
          <p14:tracePt t="2402" x="3946525" y="3922713"/>
          <p14:tracePt t="2409" x="3978275" y="3922713"/>
          <p14:tracePt t="2418" x="4010025" y="3922713"/>
          <p14:tracePt t="2424" x="4041775" y="3922713"/>
          <p14:tracePt t="2432" x="4089400" y="3922713"/>
          <p14:tracePt t="2439" x="4129088" y="3922713"/>
          <p14:tracePt t="2447" x="4152900" y="3922713"/>
          <p14:tracePt t="2454" x="4184650" y="3922713"/>
          <p14:tracePt t="2461" x="4217988" y="3922713"/>
          <p14:tracePt t="2471" x="4257675" y="3922713"/>
          <p14:tracePt t="2477" x="4305300" y="3922713"/>
          <p14:tracePt t="2485" x="4352925" y="3930650"/>
          <p14:tracePt t="2492" x="4408488" y="3930650"/>
          <p14:tracePt t="2501" x="4464050" y="3930650"/>
          <p14:tracePt t="2507" x="4527550" y="3930650"/>
          <p14:tracePt t="2515" x="4592638" y="3930650"/>
          <p14:tracePt t="2522" x="4632325" y="3930650"/>
          <p14:tracePt t="2529" x="4703763" y="3930650"/>
          <p14:tracePt t="2537" x="4759325" y="3930650"/>
          <p14:tracePt t="2544" x="4822825" y="3930650"/>
          <p14:tracePt t="2552" x="4878388" y="3930650"/>
          <p14:tracePt t="2560" x="4943475" y="3930650"/>
          <p14:tracePt t="2568" x="4983163" y="3930650"/>
          <p14:tracePt t="2574" x="5022850" y="3930650"/>
          <p14:tracePt t="2582" x="5062538" y="3922713"/>
          <p14:tracePt t="2589" x="5110163" y="3922713"/>
          <p14:tracePt t="2597" x="5141913" y="3914775"/>
          <p14:tracePt t="2604" x="5173663" y="3914775"/>
          <p14:tracePt t="2612" x="5205413" y="3914775"/>
          <p14:tracePt t="2620" x="5253038" y="3914775"/>
          <p14:tracePt t="2627" x="5268913" y="3914775"/>
          <p14:tracePt t="2642" x="5284788" y="3914775"/>
          <p14:tracePt t="2657" x="5292725" y="3914775"/>
          <p14:tracePt t="2672" x="5300663" y="3914775"/>
          <p14:tracePt t="2679" x="5310188" y="3914775"/>
          <p14:tracePt t="2687" x="5318125" y="3914775"/>
          <p14:tracePt t="2694" x="5326063" y="3914775"/>
          <p14:tracePt t="2709" x="5334000" y="3914775"/>
          <p14:tracePt t="2718" x="5341938" y="3914775"/>
          <p14:tracePt t="2724" x="5349875" y="3914775"/>
          <p14:tracePt t="2733" x="5365750" y="3914775"/>
          <p14:tracePt t="2747" x="5373688" y="3914775"/>
          <p14:tracePt t="2755" x="5381625" y="3914775"/>
          <p14:tracePt t="2762" x="5389563" y="3914775"/>
          <p14:tracePt t="2787" x="5397500" y="3914775"/>
          <p14:tracePt t="2860" x="5373688" y="3914775"/>
          <p14:tracePt t="2868" x="5349875" y="3914775"/>
          <p14:tracePt t="2874" x="5318125" y="3914775"/>
          <p14:tracePt t="2882" x="5260975" y="3914775"/>
          <p14:tracePt t="2904" x="5046663" y="3914775"/>
          <p14:tracePt t="2912" x="4951413" y="3914775"/>
          <p14:tracePt t="2920" x="4862513" y="3914775"/>
          <p14:tracePt t="2927" x="4767263" y="3914775"/>
          <p14:tracePt t="2934" x="4679950" y="3914775"/>
          <p14:tracePt t="2943" x="4584700" y="3914775"/>
          <p14:tracePt t="2950" x="4495800" y="3914775"/>
          <p14:tracePt t="2957" x="4448175" y="3914775"/>
          <p14:tracePt t="2964" x="4384675" y="3914775"/>
          <p14:tracePt t="2972" x="4321175" y="3914775"/>
          <p14:tracePt t="2980" x="4273550" y="3914775"/>
          <p14:tracePt t="2987" x="4233863" y="3914775"/>
          <p14:tracePt t="2994" x="4210050" y="3914775"/>
          <p14:tracePt t="3002" x="4192588" y="3914775"/>
          <p14:tracePt t="3009" x="4168775" y="3914775"/>
          <p14:tracePt t="3019" x="4160838" y="3914775"/>
          <p14:tracePt t="3033" x="4144963" y="3914775"/>
          <p14:tracePt t="3047" x="4137025" y="3914775"/>
          <p14:tracePt t="3054" x="4129088" y="3914775"/>
          <p14:tracePt t="3062" x="4121150" y="3914775"/>
          <p14:tracePt t="3085" x="4113213" y="3914775"/>
          <p14:tracePt t="3183" x="4113213" y="3922713"/>
          <p14:tracePt t="3212" x="4129088" y="3930650"/>
          <p14:tracePt t="3221" x="4137025" y="3938588"/>
          <p14:tracePt t="3227" x="4152900" y="3938588"/>
          <p14:tracePt t="3235" x="4210050" y="3948113"/>
          <p14:tracePt t="3242" x="4233863" y="3956050"/>
          <p14:tracePt t="3251" x="4297363" y="3963988"/>
          <p14:tracePt t="3257" x="4352925" y="3971925"/>
          <p14:tracePt t="3265" x="4424363" y="3971925"/>
          <p14:tracePt t="3272" x="4511675" y="3971925"/>
          <p14:tracePt t="3282" x="4576763" y="3979863"/>
          <p14:tracePt t="3289" x="4672013" y="3979863"/>
          <p14:tracePt t="3295" x="4767263" y="3987800"/>
          <p14:tracePt t="3304" x="4878388" y="3987800"/>
          <p14:tracePt t="3311" x="4975225" y="3987800"/>
          <p14:tracePt t="3318" x="5070475" y="3995738"/>
          <p14:tracePt t="3325" x="5165725" y="3995738"/>
          <p14:tracePt t="3333" x="5237163" y="3995738"/>
          <p14:tracePt t="3340" x="5292725" y="3995738"/>
          <p14:tracePt t="3347" x="5357813" y="3995738"/>
          <p14:tracePt t="3355" x="5413375" y="3995738"/>
          <p14:tracePt t="3362" x="5445125" y="3995738"/>
          <p14:tracePt t="3371" x="5476875" y="3995738"/>
          <p14:tracePt t="3377" x="5492750" y="3995738"/>
          <p14:tracePt t="3386" x="5508625" y="3995738"/>
          <p14:tracePt t="3392" x="5516563" y="3995738"/>
          <p14:tracePt t="3401" x="5524500" y="3995738"/>
          <p14:tracePt t="3430" x="5532438" y="3995738"/>
          <p14:tracePt t="3482" x="5540375" y="3995738"/>
          <p14:tracePt t="3497" x="5548313" y="3995738"/>
          <p14:tracePt t="3505" x="5556250" y="3995738"/>
          <p14:tracePt t="3520" x="5564188" y="3995738"/>
          <p14:tracePt t="3535" x="5572125" y="3995738"/>
          <p14:tracePt t="10686" x="5572125" y="3963988"/>
          <p14:tracePt t="10687" x="5572125" y="3867150"/>
          <p14:tracePt t="10689" x="5548313" y="3684588"/>
          <p14:tracePt t="10690" x="5476875" y="3508375"/>
          <p14:tracePt t="10691" x="5429250" y="3389313"/>
          <p14:tracePt t="10704" x="4838700" y="2344738"/>
          <p14:tracePt t="10712" x="4799013" y="2273300"/>
          <p14:tracePt t="10720" x="4735513" y="2168525"/>
          <p14:tracePt t="10728" x="4687888" y="2120900"/>
          <p14:tracePt t="10735" x="4632325" y="2073275"/>
          <p14:tracePt t="10745" x="4592638" y="2033588"/>
          <p14:tracePt t="10750" x="4567238" y="2001838"/>
          <p14:tracePt t="10758" x="4535488" y="1985963"/>
          <p14:tracePt t="10765" x="4519613" y="1970088"/>
          <p14:tracePt t="10773" x="4495800" y="1946275"/>
          <p14:tracePt t="10784" x="4471988" y="1930400"/>
          <p14:tracePt t="10788" x="4456113" y="1922463"/>
          <p14:tracePt t="10795" x="4440238" y="1906588"/>
          <p14:tracePt t="10802" x="4424363" y="1906588"/>
          <p14:tracePt t="10812" x="4392613" y="1890713"/>
          <p14:tracePt t="10818" x="4376738" y="1873250"/>
          <p14:tracePt t="10826" x="4337050" y="1849438"/>
          <p14:tracePt t="10832" x="4305300" y="1825625"/>
          <p14:tracePt t="10840" x="4257675" y="1793875"/>
          <p14:tracePt t="10848" x="4210050" y="1754188"/>
          <p14:tracePt t="10856" x="4144963" y="1714500"/>
          <p14:tracePt t="10863" x="4065588" y="1651000"/>
          <p14:tracePt t="10870" x="3978275" y="1587500"/>
          <p14:tracePt t="10878" x="3875088" y="1522413"/>
          <p14:tracePt t="10885" x="3770313" y="1466850"/>
          <p14:tracePt t="10895" x="3667125" y="1395413"/>
          <p14:tracePt t="10900" x="3587750" y="1363663"/>
          <p14:tracePt t="10915" x="3411538" y="1268413"/>
          <p14:tracePt t="10922" x="3316288" y="1212850"/>
          <p14:tracePt t="10932" x="3244850" y="1163638"/>
          <p14:tracePt t="10938" x="3181350" y="1131888"/>
          <p14:tracePt t="10945" x="3125788" y="1100138"/>
          <p14:tracePt t="10952" x="3100388" y="1084263"/>
          <p14:tracePt t="10961" x="3084513" y="1084263"/>
          <p14:tracePt t="10970" x="3084513" y="1076325"/>
          <p14:tracePt t="11058" x="3084513" y="1068388"/>
          <p14:tracePt t="11073" x="3084513" y="1052513"/>
          <p14:tracePt t="11080" x="3084513" y="1036638"/>
          <p14:tracePt t="11087" x="3076575" y="1012825"/>
          <p14:tracePt t="11095" x="3068638" y="989013"/>
          <p14:tracePt t="11103" x="3068638" y="965200"/>
          <p14:tracePt t="11111" x="3060700" y="925513"/>
          <p14:tracePt t="11117" x="3060700" y="901700"/>
          <p14:tracePt t="11125" x="3052763" y="877888"/>
          <p14:tracePt t="11132" x="3052763" y="862013"/>
          <p14:tracePt t="11140" x="3044825" y="862013"/>
          <p14:tracePt t="11147" x="3044825" y="852488"/>
          <p14:tracePt t="11431" x="3036888" y="852488"/>
          <p14:tracePt t="11448" x="3036888" y="862013"/>
          <p14:tracePt t="11478" x="3036888" y="869950"/>
          <p14:tracePt t="11485" x="3028950" y="869950"/>
          <p14:tracePt t="11500" x="3021013" y="869950"/>
          <p14:tracePt t="11509" x="3021013" y="877888"/>
          <p14:tracePt t="11515" x="3013075" y="877888"/>
          <p14:tracePt t="11530" x="3013075" y="885825"/>
          <p14:tracePt t="11537" x="3005138" y="885825"/>
          <p14:tracePt t="11553" x="2997200" y="893763"/>
          <p14:tracePt t="11561" x="2989263" y="893763"/>
          <p14:tracePt t="11583" x="2981325" y="893763"/>
          <p14:tracePt t="11590" x="2981325" y="901700"/>
          <p14:tracePt t="11942" x="2997200" y="901700"/>
          <p14:tracePt t="11949" x="3013075" y="893763"/>
          <p14:tracePt t="11958" x="3028950" y="885825"/>
          <p14:tracePt t="11965" x="3052763" y="885825"/>
          <p14:tracePt t="11976" x="3084513" y="877888"/>
          <p14:tracePt t="11980" x="3133725" y="869950"/>
          <p14:tracePt t="11988" x="3189288" y="862013"/>
          <p14:tracePt t="11995" x="3228975" y="862013"/>
          <p14:tracePt t="12004" x="3284538" y="852488"/>
          <p14:tracePt t="12010" x="3348038" y="852488"/>
          <p14:tracePt t="12017" x="3411538" y="844550"/>
          <p14:tracePt t="12026" x="3467100" y="844550"/>
          <p14:tracePt t="12034" x="3532188" y="844550"/>
          <p14:tracePt t="12040" x="3587750" y="844550"/>
          <p14:tracePt t="12047" x="3611563" y="844550"/>
          <p14:tracePt t="12056" x="3659188" y="844550"/>
          <p14:tracePt t="12063" x="3698875" y="844550"/>
          <p14:tracePt t="12070" x="3746500" y="844550"/>
          <p14:tracePt t="12077" x="3794125" y="844550"/>
          <p14:tracePt t="12085" x="3825875" y="844550"/>
          <p14:tracePt t="12092" x="3851275" y="844550"/>
          <p14:tracePt t="12100" x="3867150" y="844550"/>
          <p14:tracePt t="12108" x="3898900" y="844550"/>
          <p14:tracePt t="12115" x="3922713" y="852488"/>
          <p14:tracePt t="12124" x="3954463" y="852488"/>
          <p14:tracePt t="12130" x="3978275" y="852488"/>
          <p14:tracePt t="12138" x="4002088" y="852488"/>
          <p14:tracePt t="12145" x="4017963" y="852488"/>
          <p14:tracePt t="12153" x="4041775" y="852488"/>
          <p14:tracePt t="12160" x="4057650" y="852488"/>
          <p14:tracePt t="12167" x="4073525" y="852488"/>
          <p14:tracePt t="12176" x="4097338" y="852488"/>
          <p14:tracePt t="12182" x="4121150" y="852488"/>
          <p14:tracePt t="12190" x="4144963" y="852488"/>
          <p14:tracePt t="12198" x="4168775" y="852488"/>
          <p14:tracePt t="12205" x="4192588" y="852488"/>
          <p14:tracePt t="12212" x="4217988" y="852488"/>
          <p14:tracePt t="12220" x="4241800" y="852488"/>
          <p14:tracePt t="12227" x="4281488" y="852488"/>
          <p14:tracePt t="12235" x="4321175" y="862013"/>
          <p14:tracePt t="12242" x="4352925" y="862013"/>
          <p14:tracePt t="12250" x="4400550" y="862013"/>
          <p14:tracePt t="12258" x="4503738" y="869950"/>
          <p14:tracePt t="12265" x="4551363" y="869950"/>
          <p14:tracePt t="12274" x="4648200" y="885825"/>
          <p14:tracePt t="12280" x="4751388" y="901700"/>
          <p14:tracePt t="12288" x="4854575" y="917575"/>
          <p14:tracePt t="12295" x="4967288" y="925513"/>
          <p14:tracePt t="12302" x="5062538" y="933450"/>
          <p14:tracePt t="12311" x="5181600" y="957263"/>
          <p14:tracePt t="12317" x="5284788" y="965200"/>
          <p14:tracePt t="12326" x="5373688" y="973138"/>
          <p14:tracePt t="12332" x="5492750" y="989013"/>
          <p14:tracePt t="12340" x="5595938" y="996950"/>
          <p14:tracePt t="12349" x="5700713" y="1004888"/>
          <p14:tracePt t="12356" x="5811838" y="1012825"/>
          <p14:tracePt t="12363" x="5915025" y="1020763"/>
          <p14:tracePt t="12370" x="5994400" y="1036638"/>
          <p14:tracePt t="12378" x="6083300" y="1036638"/>
          <p14:tracePt t="12385" x="6178550" y="1036638"/>
          <p14:tracePt t="12393" x="6265863" y="1036638"/>
          <p14:tracePt t="12400" x="6353175" y="1036638"/>
          <p14:tracePt t="12409" x="6434138" y="1036638"/>
          <p14:tracePt t="12415" x="6513513" y="1036638"/>
          <p14:tracePt t="12426" x="6584950" y="1036638"/>
          <p14:tracePt t="12430" x="6624638" y="1036638"/>
          <p14:tracePt t="12439" x="6688138" y="1036638"/>
          <p14:tracePt t="12445" x="6735763" y="1036638"/>
          <p14:tracePt t="12453" x="6784975" y="1028700"/>
          <p14:tracePt t="12461" x="6816725" y="1028700"/>
          <p14:tracePt t="12468" x="6848475" y="1020763"/>
          <p14:tracePt t="12475" x="6864350" y="1012825"/>
          <p14:tracePt t="12483" x="6880225" y="1012825"/>
          <p14:tracePt t="12490" x="6904038" y="1004888"/>
          <p14:tracePt t="12502" x="6935788" y="1004888"/>
          <p14:tracePt t="12505" x="6943725" y="996950"/>
          <p14:tracePt t="12513" x="6951663" y="989013"/>
          <p14:tracePt t="12520" x="6967538" y="989013"/>
          <p14:tracePt t="12527" x="6967538" y="981075"/>
          <p14:tracePt t="12536" x="6983413" y="973138"/>
          <p14:tracePt t="12550" x="6991350" y="957263"/>
          <p14:tracePt t="12559" x="7007225" y="957263"/>
          <p14:tracePt t="12565" x="7015163" y="941388"/>
          <p14:tracePt t="12574" x="7038975" y="933450"/>
          <p14:tracePt t="12580" x="7046913" y="925513"/>
          <p14:tracePt t="12588" x="7054850" y="917575"/>
          <p14:tracePt t="12596" x="7070725" y="909638"/>
          <p14:tracePt t="12603" x="7078663" y="901700"/>
          <p14:tracePt t="12610" x="7086600" y="901700"/>
          <p14:tracePt t="12618" x="7094538" y="901700"/>
          <p14:tracePt t="12625" x="7102475" y="893763"/>
          <p14:tracePt t="12633" x="7118350" y="885825"/>
          <p14:tracePt t="12648" x="7126288" y="877888"/>
          <p14:tracePt t="12656" x="7151688" y="869950"/>
          <p14:tracePt t="12662" x="7159625" y="869950"/>
          <p14:tracePt t="12670" x="7175500" y="869950"/>
          <p14:tracePt t="12678" x="7191375" y="869950"/>
          <p14:tracePt t="12685" x="7207250" y="869950"/>
          <p14:tracePt t="12693" x="7223125" y="869950"/>
          <p14:tracePt t="12700" x="7231063" y="869950"/>
          <p14:tracePt t="12708" x="7239000" y="869950"/>
          <p14:tracePt t="12715" x="7254875" y="869950"/>
          <p14:tracePt t="12723" x="7270750" y="869950"/>
          <p14:tracePt t="12730" x="7294563" y="869950"/>
          <p14:tracePt t="12738" x="7310438" y="869950"/>
          <p14:tracePt t="12745" x="7334250" y="869950"/>
          <p14:tracePt t="12752" x="7366000" y="869950"/>
          <p14:tracePt t="12760" x="7397750" y="869950"/>
          <p14:tracePt t="12767" x="7445375" y="877888"/>
          <p14:tracePt t="12775" x="7485063" y="885825"/>
          <p14:tracePt t="12782" x="7534275" y="885825"/>
          <p14:tracePt t="12790" x="7589838" y="893763"/>
          <p14:tracePt t="12797" x="7629525" y="901700"/>
          <p14:tracePt t="12806" x="7677150" y="901700"/>
          <p14:tracePt t="12812" x="7724775" y="901700"/>
          <p14:tracePt t="12820" x="7772400" y="901700"/>
          <p14:tracePt t="12828" x="7827963" y="901700"/>
          <p14:tracePt t="12835" x="7869238" y="901700"/>
          <p14:tracePt t="12844" x="7924800" y="901700"/>
          <p14:tracePt t="12850" x="7964488" y="901700"/>
          <p14:tracePt t="12858" x="7988300" y="901700"/>
          <p14:tracePt t="12865" x="8020050" y="901700"/>
          <p14:tracePt t="12874" x="8067675" y="901700"/>
          <p14:tracePt t="12880" x="8107363" y="901700"/>
          <p14:tracePt t="12888" x="8139113" y="901700"/>
          <p14:tracePt t="12909" x="8235950" y="901700"/>
          <p14:tracePt t="12917" x="8243888" y="901700"/>
          <p14:tracePt t="13092" x="8235950" y="901700"/>
          <p14:tracePt t="13099" x="8226425" y="901700"/>
          <p14:tracePt t="13106" x="8210550" y="901700"/>
          <p14:tracePt t="13114" x="8186738" y="901700"/>
          <p14:tracePt t="13122" x="8147050" y="901700"/>
          <p14:tracePt t="13129" x="8099425" y="901700"/>
          <p14:tracePt t="13136" x="8051800" y="901700"/>
          <p14:tracePt t="13145" x="7916863" y="901700"/>
          <p14:tracePt t="13151" x="7804150" y="917575"/>
          <p14:tracePt t="13159" x="7653338" y="933450"/>
          <p14:tracePt t="13166" x="7510463" y="957263"/>
          <p14:tracePt t="13175" x="7326313" y="965200"/>
          <p14:tracePt t="13181" x="7143750" y="989013"/>
          <p14:tracePt t="13190" x="7007225" y="996950"/>
          <p14:tracePt t="13196" x="6759575" y="1012825"/>
          <p14:tracePt t="13205" x="6450013" y="1036638"/>
          <p14:tracePt t="13212" x="6122988" y="1068388"/>
          <p14:tracePt t="13220" x="5748338" y="1116013"/>
          <p14:tracePt t="13227" x="5476875" y="1139825"/>
          <p14:tracePt t="13234" x="5102225" y="1187450"/>
          <p14:tracePt t="13240" x="4656138" y="1244600"/>
          <p14:tracePt t="13249" x="4217988" y="1308100"/>
          <p14:tracePt t="13258" x="3833813" y="1387475"/>
          <p14:tracePt t="13264" x="3427413" y="1466850"/>
          <p14:tracePt t="13272" x="3092450" y="1522413"/>
          <p14:tracePt t="13281" x="2741613" y="1555750"/>
          <p14:tracePt t="13287" x="2471738" y="1595438"/>
          <p14:tracePt t="13294" x="2200275" y="1611313"/>
          <p14:tracePt t="13301" x="1984375" y="1619250"/>
          <p14:tracePt t="13310" x="1809750" y="1619250"/>
          <p14:tracePt t="13316" x="1585913" y="1619250"/>
          <p14:tracePt t="13324" x="1435100" y="1619250"/>
          <p14:tracePt t="13331" x="1300163" y="1619250"/>
          <p14:tracePt t="13340" x="1179513" y="1603375"/>
          <p14:tracePt t="13346" x="1100138" y="1579563"/>
          <p14:tracePt t="13354" x="1036638" y="1571625"/>
          <p14:tracePt t="13362" x="957263" y="1555750"/>
          <p14:tracePt t="13368" x="900113" y="1547813"/>
          <p14:tracePt t="13377" x="860425" y="1538288"/>
          <p14:tracePt t="13384" x="836613" y="1538288"/>
          <p14:tracePt t="13391" x="804863" y="1538288"/>
          <p14:tracePt t="13399" x="788988" y="1530350"/>
          <p14:tracePt t="13413" x="781050" y="1522413"/>
          <p14:tracePt t="13444" x="773113" y="1522413"/>
          <p14:tracePt t="13451" x="773113" y="1514475"/>
          <p14:tracePt t="13459" x="765175" y="1514475"/>
          <p14:tracePt t="13467" x="765175" y="1506538"/>
          <p14:tracePt t="13475" x="757238" y="1498600"/>
          <p14:tracePt t="13482" x="749300" y="1490663"/>
          <p14:tracePt t="13490" x="741363" y="1482725"/>
          <p14:tracePt t="13496" x="717550" y="1474788"/>
          <p14:tracePt t="13506" x="701675" y="1466850"/>
          <p14:tracePt t="13511" x="685800" y="1450975"/>
          <p14:tracePt t="13518" x="677863" y="1443038"/>
          <p14:tracePt t="13527" x="638175" y="1435100"/>
          <p14:tracePt t="13534" x="614363" y="1411288"/>
          <p14:tracePt t="13542" x="590550" y="1403350"/>
          <p14:tracePt t="13549" x="574675" y="1395413"/>
          <p14:tracePt t="13558" x="550863" y="1395413"/>
          <p14:tracePt t="13564" x="550863" y="1387475"/>
          <p14:tracePt t="13655" x="550863" y="1379538"/>
          <p14:tracePt t="13661" x="558800" y="1371600"/>
          <p14:tracePt t="13668" x="566738" y="1355725"/>
          <p14:tracePt t="13677" x="582613" y="1347788"/>
          <p14:tracePt t="13683" x="582613" y="1339850"/>
          <p14:tracePt t="13693" x="598488" y="1323975"/>
          <p14:tracePt t="13698" x="622300" y="1308100"/>
          <p14:tracePt t="13708" x="638175" y="1292225"/>
          <p14:tracePt t="13714" x="661988" y="1284288"/>
          <p14:tracePt t="13723" x="693738" y="1260475"/>
          <p14:tracePt t="13729" x="709613" y="1252538"/>
          <p14:tracePt t="13736" x="733425" y="1244600"/>
          <p14:tracePt t="13744" x="757238" y="1228725"/>
          <p14:tracePt t="13751" x="781050" y="1220788"/>
          <p14:tracePt t="13760" x="788988" y="1220788"/>
          <p14:tracePt t="13766" x="796925" y="1212850"/>
          <p14:tracePt t="13773" x="812800" y="1204913"/>
          <p14:tracePt t="13789" x="820738" y="1204913"/>
          <p14:tracePt t="15384" x="828675" y="1212850"/>
          <p14:tracePt t="15392" x="844550" y="1228725"/>
          <p14:tracePt t="15399" x="868363" y="1260475"/>
          <p14:tracePt t="15408" x="900113" y="1300163"/>
          <p14:tracePt t="15415" x="941388" y="1339850"/>
          <p14:tracePt t="15423" x="989013" y="1395413"/>
          <p14:tracePt t="15430" x="1060450" y="1474788"/>
          <p14:tracePt t="15438" x="1139825" y="1571625"/>
          <p14:tracePt t="15448" x="1243013" y="1706563"/>
          <p14:tracePt t="15453" x="1371600" y="1825625"/>
          <p14:tracePt t="15460" x="1498600" y="1970088"/>
          <p14:tracePt t="15476" x="1746250" y="2224088"/>
          <p14:tracePt t="15483" x="1928813" y="2360613"/>
          <p14:tracePt t="15490" x="2041525" y="2447925"/>
          <p14:tracePt t="15497" x="2144713" y="2511425"/>
          <p14:tracePt t="15504" x="2247900" y="2566988"/>
          <p14:tracePt t="15512" x="2327275" y="2616200"/>
          <p14:tracePt t="15520" x="2408238" y="2647950"/>
          <p14:tracePt t="15528" x="2471738" y="2671763"/>
          <p14:tracePt t="15535" x="2519363" y="2695575"/>
          <p14:tracePt t="15542" x="2559050" y="2711450"/>
          <p14:tracePt t="15550" x="2590800" y="2727325"/>
          <p14:tracePt t="15560" x="2606675" y="2727325"/>
          <p14:tracePt t="15564" x="2622550" y="2743200"/>
          <p14:tracePt t="15640" x="2622550" y="2751138"/>
          <p14:tracePt t="15647" x="2630488" y="2751138"/>
          <p14:tracePt t="15656" x="2630488" y="2759075"/>
          <p14:tracePt t="15662" x="2646363" y="2774950"/>
          <p14:tracePt t="15678" x="2662238" y="2790825"/>
          <p14:tracePt t="15685" x="2670175" y="2798763"/>
          <p14:tracePt t="15692" x="2686050" y="2806700"/>
          <p14:tracePt t="15701" x="2693988" y="2814638"/>
          <p14:tracePt t="15709" x="2709863" y="2830513"/>
          <p14:tracePt t="15715" x="2725738" y="2838450"/>
          <p14:tracePt t="15723" x="2751138" y="2854325"/>
          <p14:tracePt t="15730" x="2759075" y="2870200"/>
          <p14:tracePt t="15737" x="2782888" y="2878138"/>
          <p14:tracePt t="15746" x="2798763" y="2894013"/>
          <p14:tracePt t="15753" x="2822575" y="2909888"/>
          <p14:tracePt t="15760" x="2838450" y="2927350"/>
          <p14:tracePt t="15768" x="2854325" y="2935288"/>
          <p14:tracePt t="15775" x="2878138" y="2967038"/>
          <p14:tracePt t="15785" x="2909888" y="2990850"/>
          <p14:tracePt t="15791" x="2933700" y="3022600"/>
          <p14:tracePt t="15797" x="2957513" y="3038475"/>
          <p14:tracePt t="15805" x="2973388" y="3070225"/>
          <p14:tracePt t="15813" x="3005138" y="3109913"/>
          <p14:tracePt t="15820" x="3036888" y="3133725"/>
          <p14:tracePt t="15828" x="3076575" y="3173413"/>
          <p14:tracePt t="15835" x="3100388" y="3213100"/>
          <p14:tracePt t="15843" x="3133725" y="3252788"/>
          <p14:tracePt t="15850" x="3173413" y="3294063"/>
          <p14:tracePt t="15858" x="3205163" y="3325813"/>
          <p14:tracePt t="15865" x="3236913" y="3357563"/>
          <p14:tracePt t="15872" x="3268663" y="3405188"/>
          <p14:tracePt t="15880" x="3300413" y="3444875"/>
          <p14:tracePt t="15896" x="3355975" y="3516313"/>
          <p14:tracePt t="15902" x="3379788" y="3556000"/>
          <p14:tracePt t="15911" x="3403600" y="3587750"/>
          <p14:tracePt t="15917" x="3419475" y="3613150"/>
          <p14:tracePt t="15926" x="3427413" y="3636963"/>
          <p14:tracePt t="15933" x="3451225" y="3668713"/>
          <p14:tracePt t="15941" x="3451225" y="3684588"/>
          <p14:tracePt t="15947" x="3476625" y="3708400"/>
          <p14:tracePt t="15955" x="3484563" y="3724275"/>
          <p14:tracePt t="15963" x="3484563" y="3740150"/>
          <p14:tracePt t="15971" x="3492500" y="3756025"/>
          <p14:tracePt t="15978" x="3500438" y="3763963"/>
          <p14:tracePt t="15985" x="3508375" y="3779838"/>
          <p14:tracePt t="15993" x="3516313" y="3795713"/>
          <p14:tracePt t="16000" x="3524250" y="3795713"/>
          <p14:tracePt t="16015" x="3524250" y="3803650"/>
          <p14:tracePt t="16022" x="3524250" y="3811588"/>
          <p14:tracePt t="16038" x="3532188" y="3811588"/>
          <p14:tracePt t="16046" x="3532188" y="3819525"/>
          <p14:tracePt t="16092" x="3540125" y="3827463"/>
          <p14:tracePt t="16316" x="3540125" y="3819525"/>
          <p14:tracePt t="16324" x="3540125" y="3811588"/>
          <p14:tracePt t="16332" x="3540125" y="3803650"/>
          <p14:tracePt t="16802" x="3540125" y="3811588"/>
          <p14:tracePt t="16811" x="3540125" y="3819525"/>
          <p14:tracePt t="16832" x="3540125" y="3827463"/>
          <p14:tracePt t="16840" x="3548063" y="3827463"/>
          <p14:tracePt t="16855" x="3548063" y="3835400"/>
          <p14:tracePt t="16885" x="3556000" y="3835400"/>
          <p14:tracePt t="16961" x="3556000" y="3843338"/>
          <p14:tracePt t="17176" x="3556000" y="3851275"/>
          <p14:tracePt t="17229" x="3556000" y="3859213"/>
          <p14:tracePt t="17238" x="3563938" y="3859213"/>
          <p14:tracePt t="17254" x="3563938" y="3867150"/>
          <p14:tracePt t="17275" x="3571875" y="3875088"/>
          <p14:tracePt t="17283" x="3571875" y="3883025"/>
          <p14:tracePt t="17290" x="3587750" y="3890963"/>
          <p14:tracePt t="17298" x="3595688" y="3890963"/>
          <p14:tracePt t="17306" x="3595688" y="3898900"/>
          <p14:tracePt t="17314" x="3603625" y="3898900"/>
          <p14:tracePt t="17320" x="3603625" y="3906838"/>
          <p14:tracePt t="17327" x="3611563" y="3906838"/>
          <p14:tracePt t="17381" x="3611563" y="3914775"/>
          <p14:tracePt t="17387" x="3619500" y="3914775"/>
          <p14:tracePt t="17403" x="3619500" y="3922713"/>
          <p14:tracePt t="17418" x="3627438" y="3922713"/>
          <p14:tracePt t="17702" x="3635375" y="3922713"/>
          <p14:tracePt t="17740" x="3643313" y="3922713"/>
          <p14:tracePt t="17754" x="3651250" y="3922713"/>
          <p14:tracePt t="17770" x="3659188" y="3922713"/>
          <p14:tracePt t="17777" x="3667125" y="3922713"/>
          <p14:tracePt t="17793" x="3675063" y="3922713"/>
          <p14:tracePt t="17807" x="3683000" y="3922713"/>
          <p14:tracePt t="17831" x="3690938" y="3922713"/>
          <p14:tracePt t="17860" x="3698875" y="3922713"/>
          <p14:tracePt t="17900" x="3706813" y="3922713"/>
          <p14:tracePt t="19584" x="3714750" y="3922713"/>
          <p14:tracePt t="19593" x="3738563" y="3930650"/>
          <p14:tracePt t="19600" x="3770313" y="3963988"/>
          <p14:tracePt t="19609" x="3833813" y="3995738"/>
          <p14:tracePt t="19615" x="3898900" y="4035425"/>
          <p14:tracePt t="19623" x="3978275" y="4067175"/>
          <p14:tracePt t="19630" x="4073525" y="4090988"/>
          <p14:tracePt t="19638" x="4184650" y="4122738"/>
          <p14:tracePt t="19645" x="4289425" y="4138613"/>
          <p14:tracePt t="19653" x="4424363" y="4154488"/>
          <p14:tracePt t="19660" x="4543425" y="4178300"/>
          <p14:tracePt t="19667" x="4656138" y="4194175"/>
          <p14:tracePt t="19675" x="4759325" y="4194175"/>
          <p14:tracePt t="19682" x="4862513" y="4202113"/>
          <p14:tracePt t="19690" x="4959350" y="4210050"/>
          <p14:tracePt t="19697" x="5070475" y="4217988"/>
          <p14:tracePt t="19705" x="5149850" y="4217988"/>
          <p14:tracePt t="19712" x="5237163" y="4217988"/>
          <p14:tracePt t="19720" x="5300663" y="4217988"/>
          <p14:tracePt t="19728" x="5341938" y="4217988"/>
          <p14:tracePt t="19735" x="5389563" y="4217988"/>
          <p14:tracePt t="19743" x="5405438" y="4217988"/>
          <p14:tracePt t="19750" x="5413375" y="4217988"/>
          <p14:tracePt t="19846" x="5413375" y="4210050"/>
          <p14:tracePt t="19862" x="5421313" y="4202113"/>
          <p14:tracePt t="19869" x="5421313" y="4194175"/>
          <p14:tracePt t="19884" x="5429250" y="4178300"/>
          <p14:tracePt t="19900" x="5429250" y="4162425"/>
          <p14:tracePt t="19915" x="5437188" y="4154488"/>
          <p14:tracePt t="19923" x="5437188" y="4138613"/>
          <p14:tracePt t="19937" x="5437188" y="4130675"/>
          <p14:tracePt t="20304" x="5445125" y="4130675"/>
          <p14:tracePt t="20312" x="5453063" y="4114800"/>
          <p14:tracePt t="20320" x="5461000" y="4106863"/>
          <p14:tracePt t="20327" x="5468938" y="4098925"/>
          <p14:tracePt t="20335" x="5476875" y="4090988"/>
          <p14:tracePt t="20343" x="5484813" y="4083050"/>
          <p14:tracePt t="20350" x="5492750" y="4075113"/>
          <p14:tracePt t="20358" x="5508625" y="4059238"/>
          <p14:tracePt t="20365" x="5508625" y="4051300"/>
          <p14:tracePt t="20373" x="5516563" y="4051300"/>
          <p14:tracePt t="20380" x="5516563" y="4043363"/>
          <p14:tracePt t="20388" x="5524500" y="4043363"/>
          <p14:tracePt t="28019" x="5508625" y="4059238"/>
          <p14:tracePt t="28020" x="5492750" y="4083050"/>
          <p14:tracePt t="28428" x="5492750" y="4090988"/>
          <p14:tracePt t="28436" x="5468938" y="4106863"/>
          <p14:tracePt t="28443" x="5445125" y="4122738"/>
          <p14:tracePt t="28451" x="5421313" y="4154488"/>
          <p14:tracePt t="28458" x="5381625" y="4186238"/>
          <p14:tracePt t="28466" x="5326063" y="4225925"/>
          <p14:tracePt t="28473" x="5260975" y="4265613"/>
          <p14:tracePt t="28481" x="5197475" y="4330700"/>
          <p14:tracePt t="28489" x="5126038" y="4362450"/>
          <p14:tracePt t="28496" x="5054600" y="4402138"/>
          <p14:tracePt t="28504" x="4991100" y="4449763"/>
          <p14:tracePt t="28511" x="4933950" y="4481513"/>
          <p14:tracePt t="28519" x="4894263" y="4497388"/>
          <p14:tracePt t="28526" x="4862513" y="4513263"/>
          <p14:tracePt t="28535" x="4830763" y="4521200"/>
          <p14:tracePt t="28540" x="4814888" y="4521200"/>
          <p14:tracePt t="28549" x="4799013" y="4521200"/>
          <p14:tracePt t="28555" x="4791075" y="4521200"/>
          <p14:tracePt t="28563" x="4783138" y="4521200"/>
          <p14:tracePt t="28624" x="4775200" y="4521200"/>
          <p14:tracePt t="28630" x="4767263" y="4513263"/>
          <p14:tracePt t="28639" x="4759325" y="4513263"/>
          <p14:tracePt t="28645" x="4751388" y="4513263"/>
          <p14:tracePt t="28654" x="4743450" y="4513263"/>
          <p14:tracePt t="28660" x="4719638" y="4513263"/>
          <p14:tracePt t="28668" x="4695825" y="4505325"/>
          <p14:tracePt t="28676" x="4679950" y="4505325"/>
          <p14:tracePt t="28684" x="4664075" y="4505325"/>
          <p14:tracePt t="28690" x="4648200" y="4505325"/>
          <p14:tracePt t="28698" x="4632325" y="4505325"/>
          <p14:tracePt t="28705" x="4608513" y="4505325"/>
          <p14:tracePt t="28714" x="4584700" y="4505325"/>
          <p14:tracePt t="28721" x="4567238" y="4505325"/>
          <p14:tracePt t="28729" x="4543425" y="4497388"/>
          <p14:tracePt t="28736" x="4519613" y="4497388"/>
          <p14:tracePt t="28743" x="4503738" y="4497388"/>
          <p14:tracePt t="28752" x="4479925" y="4497388"/>
          <p14:tracePt t="28758" x="4456113" y="4497388"/>
          <p14:tracePt t="28765" x="4432300" y="4497388"/>
          <p14:tracePt t="28773" x="4400550" y="4497388"/>
          <p14:tracePt t="28781" x="4384675" y="4497388"/>
          <p14:tracePt t="28788" x="4368800" y="4497388"/>
          <p14:tracePt t="28795" x="4352925" y="4505325"/>
          <p14:tracePt t="28804" x="4344988" y="4505325"/>
          <p14:tracePt t="28811" x="4321175" y="4513263"/>
          <p14:tracePt t="28819" x="4297363" y="4513263"/>
          <p14:tracePt t="28825" x="4281488" y="4529138"/>
          <p14:tracePt t="28834" x="4273550" y="4529138"/>
          <p14:tracePt t="28841" x="4265613" y="4537075"/>
          <p14:tracePt t="28848" x="4257675" y="4537075"/>
          <p14:tracePt t="28855" x="4249738" y="4545013"/>
          <p14:tracePt t="28871" x="4241800" y="4545013"/>
          <p14:tracePt t="28887" x="4233863" y="4552950"/>
          <p14:tracePt t="28916" x="4225925" y="4552950"/>
          <p14:tracePt t="28923" x="4217988" y="4560888"/>
          <p14:tracePt t="28961" x="4210050" y="4568825"/>
          <p14:tracePt t="28983" x="4210050" y="4576763"/>
          <p14:tracePt t="29058" x="4210050" y="4584700"/>
          <p14:tracePt t="29074" x="4217988" y="4584700"/>
          <p14:tracePt t="29080" x="4233863" y="4584700"/>
          <p14:tracePt t="29088" x="4257675" y="4584700"/>
          <p14:tracePt t="29095" x="4289425" y="4592638"/>
          <p14:tracePt t="29104" x="4329113" y="4592638"/>
          <p14:tracePt t="29110" x="4376738" y="4592638"/>
          <p14:tracePt t="29118" x="4424363" y="4592638"/>
          <p14:tracePt t="29125" x="4487863" y="4592638"/>
          <p14:tracePt t="29135" x="4567238" y="4592638"/>
          <p14:tracePt t="29140" x="4632325" y="4592638"/>
          <p14:tracePt t="29148" x="4703763" y="4592638"/>
          <p14:tracePt t="29155" x="4775200" y="4592638"/>
          <p14:tracePt t="29163" x="4862513" y="4592638"/>
          <p14:tracePt t="29171" x="4918075" y="4592638"/>
          <p14:tracePt t="29178" x="4991100" y="4592638"/>
          <p14:tracePt t="29186" x="5078413" y="4592638"/>
          <p14:tracePt t="29193" x="5149850" y="4592638"/>
          <p14:tracePt t="29202" x="5221288" y="4592638"/>
          <p14:tracePt t="29208" x="5284788" y="4592638"/>
          <p14:tracePt t="29215" x="5349875" y="4592638"/>
          <p14:tracePt t="29223" x="5397500" y="4592638"/>
          <p14:tracePt t="29230" x="5453063" y="4592638"/>
          <p14:tracePt t="29238" x="5516563" y="4592638"/>
          <p14:tracePt t="29245" x="5564188" y="4592638"/>
          <p14:tracePt t="29254" x="5627688" y="4592638"/>
          <p14:tracePt t="29261" x="5684838" y="4592638"/>
          <p14:tracePt t="29269" x="5748338" y="4592638"/>
          <p14:tracePt t="29275" x="5788025" y="4592638"/>
          <p14:tracePt t="29286" x="5843588" y="4592638"/>
          <p14:tracePt t="29291" x="5907088" y="4592638"/>
          <p14:tracePt t="29299" x="5970588" y="4592638"/>
          <p14:tracePt t="29306" x="6034088" y="4592638"/>
          <p14:tracePt t="29313" x="6091238" y="4592638"/>
          <p14:tracePt t="29321" x="6162675" y="4592638"/>
          <p14:tracePt t="29328" x="6218238" y="4592638"/>
          <p14:tracePt t="29336" x="6257925" y="4592638"/>
          <p14:tracePt t="29343" x="6313488" y="4592638"/>
          <p14:tracePt t="29352" x="6369050" y="4592638"/>
          <p14:tracePt t="29358" x="6434138" y="4592638"/>
          <p14:tracePt t="29366" x="6473825" y="4592638"/>
          <p14:tracePt t="29373" x="6529388" y="4592638"/>
          <p14:tracePt t="29380" x="6561138" y="4592638"/>
          <p14:tracePt t="29388" x="6592888" y="4592638"/>
          <p14:tracePt t="29395" x="6624638" y="4592638"/>
          <p14:tracePt t="29404" x="6648450" y="4592638"/>
          <p14:tracePt t="29410" x="6672263" y="4592638"/>
          <p14:tracePt t="29419" x="6696075" y="4592638"/>
          <p14:tracePt t="29425" x="6727825" y="4592638"/>
          <p14:tracePt t="29433" x="6743700" y="4592638"/>
          <p14:tracePt t="29441" x="6769100" y="4592638"/>
          <p14:tracePt t="29448" x="6800850" y="4592638"/>
          <p14:tracePt t="29455" x="6832600" y="4592638"/>
          <p14:tracePt t="29463" x="6856413" y="4592638"/>
          <p14:tracePt t="29471" x="6888163" y="4592638"/>
          <p14:tracePt t="29478" x="6927850" y="4592638"/>
          <p14:tracePt t="29487" x="6975475" y="4592638"/>
          <p14:tracePt t="29494" x="7007225" y="4592638"/>
          <p14:tracePt t="29503" x="7110413" y="4592638"/>
          <p14:tracePt t="29508" x="7175500" y="4592638"/>
          <p14:tracePt t="29516" x="7246938" y="4592638"/>
          <p14:tracePt t="29524" x="7302500" y="4592638"/>
          <p14:tracePt t="29531" x="7358063" y="4592638"/>
          <p14:tracePt t="29538" x="7429500" y="4592638"/>
          <p14:tracePt t="29545" x="7477125" y="4592638"/>
          <p14:tracePt t="29554" x="7526338" y="4592638"/>
          <p14:tracePt t="29561" x="7581900" y="4592638"/>
          <p14:tracePt t="29568" x="7637463" y="4600575"/>
          <p14:tracePt t="29575" x="7677150" y="4608513"/>
          <p14:tracePt t="29585" x="7724775" y="4608513"/>
          <p14:tracePt t="29590" x="7756525" y="4616450"/>
          <p14:tracePt t="29598" x="7780338" y="4616450"/>
          <p14:tracePt t="29605" x="7788275" y="4616450"/>
          <p14:tracePt t="29613" x="7804150" y="4624388"/>
          <p14:tracePt t="29621" x="7827963" y="4624388"/>
          <p14:tracePt t="29629" x="7835900" y="4624388"/>
          <p14:tracePt t="29644" x="7851775" y="4624388"/>
          <p14:tracePt t="29666" x="7859713" y="4624388"/>
          <p14:tracePt t="29740" x="7877175" y="4624388"/>
          <p14:tracePt t="29747" x="7893050" y="4624388"/>
          <p14:tracePt t="29756" x="7908925" y="4633913"/>
          <p14:tracePt t="29763" x="7916863" y="4633913"/>
          <p14:tracePt t="29770" x="7940675" y="4641850"/>
          <p14:tracePt t="29782" x="7964488" y="4641850"/>
          <p14:tracePt t="29787" x="7980363" y="4641850"/>
          <p14:tracePt t="29795" x="8020050" y="4649788"/>
          <p14:tracePt t="29807" x="8051800" y="4649788"/>
          <p14:tracePt t="29810" x="8091488" y="4657725"/>
          <p14:tracePt t="29816" x="8123238" y="4657725"/>
          <p14:tracePt t="29823" x="8178800" y="4665663"/>
          <p14:tracePt t="29830" x="8226425" y="4665663"/>
          <p14:tracePt t="29837" x="8275638" y="4665663"/>
          <p14:tracePt t="29845" x="8331200" y="4673600"/>
          <p14:tracePt t="29853" x="8378825" y="4673600"/>
          <p14:tracePt t="29860" x="8410575" y="4673600"/>
          <p14:tracePt t="29868" x="8450263" y="4673600"/>
          <p14:tracePt t="29875" x="8474075" y="4673600"/>
          <p14:tracePt t="29883" x="8489950" y="4673600"/>
          <p14:tracePt t="29891" x="8513763" y="4673600"/>
          <p14:tracePt t="29913" x="8521700" y="4673600"/>
          <p14:tracePt t="29995" x="8521700" y="4665663"/>
          <p14:tracePt t="30010" x="8505825" y="4665663"/>
          <p14:tracePt t="30018" x="8482013" y="4665663"/>
          <p14:tracePt t="30025" x="8450263" y="4673600"/>
          <p14:tracePt t="30035" x="8402638" y="4681538"/>
          <p14:tracePt t="30041" x="8355013" y="4705350"/>
          <p14:tracePt t="30050" x="8275638" y="4729163"/>
          <p14:tracePt t="30055" x="8170863" y="4768850"/>
          <p14:tracePt t="30064" x="8059738" y="4816475"/>
          <p14:tracePt t="30070" x="7820025" y="4879975"/>
          <p14:tracePt t="30079" x="7589838" y="4927600"/>
          <p14:tracePt t="30086" x="7270750" y="4992688"/>
          <p14:tracePt t="30093" x="7023100" y="5032375"/>
          <p14:tracePt t="30101" x="6664325" y="5087938"/>
          <p14:tracePt t="30108" x="6281738" y="5151438"/>
          <p14:tracePt t="30116" x="5899150" y="5207000"/>
          <p14:tracePt t="30123" x="5548313" y="5254625"/>
          <p14:tracePt t="30131" x="5189538" y="5310188"/>
          <p14:tracePt t="30138" x="4959350" y="5351463"/>
          <p14:tracePt t="30146" x="4648200" y="5367338"/>
          <p14:tracePt t="30154" x="4384675" y="5383213"/>
          <p14:tracePt t="30161" x="4129088" y="5383213"/>
          <p14:tracePt t="30168" x="3890963" y="5383213"/>
          <p14:tracePt t="30175" x="3675063" y="5383213"/>
          <p14:tracePt t="30185" x="3500438" y="5383213"/>
          <p14:tracePt t="30191" x="3324225" y="5383213"/>
          <p14:tracePt t="30198" x="3228975" y="5383213"/>
          <p14:tracePt t="30205" x="3109913" y="5383213"/>
          <p14:tracePt t="30213" x="3028950" y="5383213"/>
          <p14:tracePt t="30221" x="2973388" y="5383213"/>
          <p14:tracePt t="30228" x="2917825" y="5383213"/>
          <p14:tracePt t="30238" x="2870200" y="5383213"/>
          <p14:tracePt t="30244" x="2822575" y="5383213"/>
          <p14:tracePt t="30252" x="2798763" y="5383213"/>
          <p14:tracePt t="30258" x="2767013" y="5383213"/>
          <p14:tracePt t="30267" x="2733675" y="5383213"/>
          <p14:tracePt t="30274" x="2717800" y="5383213"/>
          <p14:tracePt t="30282" x="2686050" y="5383213"/>
          <p14:tracePt t="30289" x="2638425" y="5383213"/>
          <p14:tracePt t="30296" x="2614613" y="5383213"/>
          <p14:tracePt t="30305" x="2582863" y="5383213"/>
          <p14:tracePt t="30311" x="2551113" y="5383213"/>
          <p14:tracePt t="30320" x="2511425" y="5383213"/>
          <p14:tracePt t="30326" x="2463800" y="5383213"/>
          <p14:tracePt t="30335" x="2424113" y="5383213"/>
          <p14:tracePt t="30341" x="2366963" y="5383213"/>
          <p14:tracePt t="30349" x="2327275" y="5383213"/>
          <p14:tracePt t="30356" x="2255838" y="5383213"/>
          <p14:tracePt t="30364" x="2192338" y="5383213"/>
          <p14:tracePt t="30371" x="2136775" y="5375275"/>
          <p14:tracePt t="30378" x="2065338" y="5367338"/>
          <p14:tracePt t="30387" x="2025650" y="5351463"/>
          <p14:tracePt t="30394" x="1968500" y="5335588"/>
          <p14:tracePt t="30402" x="1920875" y="5319713"/>
          <p14:tracePt t="30409" x="1881188" y="5302250"/>
          <p14:tracePt t="30424" x="1793875" y="5262563"/>
          <p14:tracePt t="30431" x="1746250" y="5246688"/>
          <p14:tracePt t="30439" x="1706563" y="5222875"/>
          <p14:tracePt t="30446" x="1674813" y="5214938"/>
          <p14:tracePt t="30455" x="1633538" y="5199063"/>
          <p14:tracePt t="30461" x="1609725" y="5191125"/>
          <p14:tracePt t="30471" x="1577975" y="5175250"/>
          <p14:tracePt t="30476" x="1546225" y="5167313"/>
          <p14:tracePt t="30491" x="1514475" y="5143500"/>
          <p14:tracePt t="30500" x="1498600" y="5143500"/>
          <p14:tracePt t="30506" x="1498600" y="5135563"/>
          <p14:tracePt t="30544" x="1498600" y="5127625"/>
          <p14:tracePt t="30566" x="1498600" y="5119688"/>
          <p14:tracePt t="30581" x="1498600" y="5111750"/>
          <p14:tracePt t="30596" x="1498600" y="5095875"/>
          <p14:tracePt t="30604" x="1498600" y="5087938"/>
          <p14:tracePt t="30611" x="1498600" y="5080000"/>
          <p14:tracePt t="30619" x="1498600" y="5072063"/>
          <p14:tracePt t="30627" x="1514475" y="5056188"/>
          <p14:tracePt t="30635" x="1514475" y="5048250"/>
          <p14:tracePt t="30641" x="1522413" y="5032375"/>
          <p14:tracePt t="30649" x="1530350" y="5024438"/>
          <p14:tracePt t="30657" x="1546225" y="5016500"/>
          <p14:tracePt t="30664" x="1554163" y="5000625"/>
          <p14:tracePt t="30679" x="1577975" y="4992688"/>
          <p14:tracePt t="30689" x="1593850" y="4976813"/>
          <p14:tracePt t="30694" x="1609725" y="4976813"/>
          <p14:tracePt t="30701" x="1625600" y="4967288"/>
          <p14:tracePt t="30709" x="1651000" y="4959350"/>
          <p14:tracePt t="30717" x="1674813" y="4959350"/>
          <p14:tracePt t="30723" x="1706563" y="4959350"/>
          <p14:tracePt t="30731" x="1730375" y="4959350"/>
          <p14:tracePt t="30738" x="1770063" y="4959350"/>
          <p14:tracePt t="30746" x="1801813" y="4959350"/>
          <p14:tracePt t="30755" x="1857375" y="4959350"/>
          <p14:tracePt t="30761" x="1920875" y="4959350"/>
          <p14:tracePt t="30769" x="1968500" y="4959350"/>
          <p14:tracePt t="30776" x="2049463" y="4959350"/>
          <p14:tracePt t="30784" x="2112963" y="4959350"/>
          <p14:tracePt t="30791" x="2152650" y="4959350"/>
          <p14:tracePt t="30799" x="2232025" y="4959350"/>
          <p14:tracePt t="30806" x="2303463" y="4959350"/>
          <p14:tracePt t="30814" x="2384425" y="4959350"/>
          <p14:tracePt t="30821" x="2463800" y="4959350"/>
          <p14:tracePt t="30828" x="2543175" y="4959350"/>
          <p14:tracePt t="30837" x="2630488" y="4959350"/>
          <p14:tracePt t="30844" x="2701925" y="4959350"/>
          <p14:tracePt t="30852" x="2767013" y="4959350"/>
          <p14:tracePt t="30859" x="2846388" y="4959350"/>
          <p14:tracePt t="30867" x="2917825" y="4959350"/>
          <p14:tracePt t="30874" x="2981325" y="4959350"/>
          <p14:tracePt t="30881" x="3060700" y="4959350"/>
          <p14:tracePt t="30904" x="3157538" y="4959350"/>
          <p14:tracePt t="30907" x="3228975" y="4967288"/>
          <p14:tracePt t="30911" x="3276600" y="4967288"/>
          <p14:tracePt t="30920" x="3324225" y="4976813"/>
          <p14:tracePt t="30926" x="3379788" y="4976813"/>
          <p14:tracePt t="30935" x="3443288" y="4976813"/>
          <p14:tracePt t="30942" x="3492500" y="4976813"/>
          <p14:tracePt t="30949" x="3540125" y="4976813"/>
          <p14:tracePt t="30956" x="3563938" y="4976813"/>
          <p14:tracePt t="30964" x="3603625" y="4976813"/>
          <p14:tracePt t="30971" x="3651250" y="4976813"/>
          <p14:tracePt t="30979" x="3667125" y="4976813"/>
          <p14:tracePt t="30987" x="3706813" y="4976813"/>
          <p14:tracePt t="30994" x="3738563" y="4976813"/>
          <p14:tracePt t="31001" x="3786188" y="4976813"/>
          <p14:tracePt t="31009" x="3810000" y="4976813"/>
          <p14:tracePt t="31019" x="3851275" y="4976813"/>
          <p14:tracePt t="31024" x="3890963" y="4976813"/>
          <p14:tracePt t="31032" x="3930650" y="4976813"/>
          <p14:tracePt t="31039" x="3970338" y="4976813"/>
          <p14:tracePt t="31047" x="4002088" y="4976813"/>
          <p14:tracePt t="31054" x="4033838" y="4976813"/>
          <p14:tracePt t="31063" x="4057650" y="4976813"/>
          <p14:tracePt t="31069" x="4081463" y="4976813"/>
          <p14:tracePt t="31076" x="4105275" y="4976813"/>
          <p14:tracePt t="31084" x="4121150" y="4976813"/>
          <p14:tracePt t="31091" x="4144963" y="4976813"/>
          <p14:tracePt t="31100" x="4160838" y="4976813"/>
          <p14:tracePt t="31107" x="4184650" y="4976813"/>
          <p14:tracePt t="31114" x="4200525" y="4976813"/>
          <p14:tracePt t="31121" x="4210050" y="4976813"/>
          <p14:tracePt t="31128" x="4233863" y="4976813"/>
          <p14:tracePt t="31137" x="4257675" y="4976813"/>
          <p14:tracePt t="31144" x="4281488" y="4976813"/>
          <p14:tracePt t="31152" x="4297363" y="4976813"/>
          <p14:tracePt t="31159" x="4313238" y="4976813"/>
          <p14:tracePt t="31167" x="4337050" y="4976813"/>
          <p14:tracePt t="31173" x="4360863" y="4976813"/>
          <p14:tracePt t="31181" x="4384675" y="4976813"/>
          <p14:tracePt t="31188" x="4408488" y="4976813"/>
          <p14:tracePt t="31196" x="4448175" y="4976813"/>
          <p14:tracePt t="31204" x="4479925" y="4976813"/>
          <p14:tracePt t="31211" x="4511675" y="4976813"/>
          <p14:tracePt t="31221" x="4559300" y="4976813"/>
          <p14:tracePt t="31226" x="4584700" y="4976813"/>
          <p14:tracePt t="31235" x="4624388" y="4976813"/>
          <p14:tracePt t="31241" x="4656138" y="4976813"/>
          <p14:tracePt t="31250" x="4687888" y="4976813"/>
          <p14:tracePt t="31256" x="4711700" y="4976813"/>
          <p14:tracePt t="31265" x="4735513" y="4976813"/>
          <p14:tracePt t="31272" x="4751388" y="4976813"/>
          <p14:tracePt t="31279" x="4759325" y="4976813"/>
          <p14:tracePt t="31287" x="4783138" y="4976813"/>
          <p14:tracePt t="31301" x="4791075" y="4976813"/>
          <p14:tracePt t="31318" x="4799013" y="4976813"/>
          <p14:tracePt t="31938" x="0" y="0"/>
        </p14:tracePtLst>
        <p14:tracePtLst>
          <p14:tracePt t="45545" x="6115050" y="4895850"/>
          <p14:tracePt t="45581" x="6122988" y="4895850"/>
          <p14:tracePt t="45588" x="6130925" y="4895850"/>
          <p14:tracePt t="45596" x="6138863" y="4895850"/>
          <p14:tracePt t="45605" x="6146800" y="4895850"/>
          <p14:tracePt t="45620" x="6162675" y="4895850"/>
          <p14:tracePt t="45626" x="6178550" y="4895850"/>
          <p14:tracePt t="45634" x="6186488" y="4895850"/>
          <p14:tracePt t="45641" x="6202363" y="4895850"/>
          <p14:tracePt t="45649" x="6218238" y="4895850"/>
          <p14:tracePt t="45657" x="6234113" y="4895850"/>
          <p14:tracePt t="45664" x="6249988" y="4895850"/>
          <p14:tracePt t="45671" x="6273800" y="4895850"/>
          <p14:tracePt t="45679" x="6297613" y="4895850"/>
          <p14:tracePt t="45687" x="6321425" y="4895850"/>
          <p14:tracePt t="45694" x="6353175" y="4895850"/>
          <p14:tracePt t="45701" x="6402388" y="4895850"/>
          <p14:tracePt t="45709" x="6434138" y="4895850"/>
          <p14:tracePt t="45716" x="6473825" y="4895850"/>
          <p14:tracePt t="45724" x="6497638" y="4895850"/>
          <p14:tracePt t="45732" x="6537325" y="4895850"/>
          <p14:tracePt t="45739" x="6584950" y="4895850"/>
          <p14:tracePt t="45747" x="6616700" y="4895850"/>
          <p14:tracePt t="45754" x="6648450" y="4895850"/>
          <p14:tracePt t="45761" x="6680200" y="4895850"/>
          <p14:tracePt t="45770" x="6704013" y="4895850"/>
          <p14:tracePt t="45777" x="6735763" y="4895850"/>
          <p14:tracePt t="45785" x="6759575" y="4895850"/>
          <p14:tracePt t="45792" x="6792913" y="4895850"/>
          <p14:tracePt t="45799" x="6824663" y="4895850"/>
          <p14:tracePt t="45806" x="6856413" y="4895850"/>
          <p14:tracePt t="45815" x="6896100" y="4895850"/>
          <p14:tracePt t="45821" x="6919913" y="4895850"/>
          <p14:tracePt t="45829" x="6935788" y="4895850"/>
          <p14:tracePt t="45837" x="6959600" y="4895850"/>
          <p14:tracePt t="45844" x="6975475" y="4895850"/>
          <p14:tracePt t="45853" x="6999288" y="4895850"/>
          <p14:tracePt t="45859" x="7007225" y="4895850"/>
          <p14:tracePt t="45866" x="7015163" y="4895850"/>
          <p14:tracePt t="45874" x="7031038" y="4895850"/>
          <p14:tracePt t="45881" x="7038975" y="4895850"/>
          <p14:tracePt t="45905" x="7078663" y="4903788"/>
          <p14:tracePt t="45911" x="7086600" y="4903788"/>
          <p14:tracePt t="45919" x="7094538" y="4911725"/>
          <p14:tracePt t="45926" x="7102475" y="4911725"/>
          <p14:tracePt t="45934" x="7110413" y="4911725"/>
          <p14:tracePt t="45941" x="7126288" y="4919663"/>
          <p14:tracePt t="45949" x="7143750" y="4919663"/>
          <p14:tracePt t="45957" x="7159625" y="4919663"/>
          <p14:tracePt t="45964" x="7167563" y="4919663"/>
          <p14:tracePt t="45972" x="7175500" y="4919663"/>
          <p14:tracePt t="45979" x="7191375" y="4919663"/>
          <p14:tracePt t="45987" x="7207250" y="4919663"/>
          <p14:tracePt t="45994" x="7215188" y="4919663"/>
          <p14:tracePt t="46003" x="7223125" y="4919663"/>
          <p14:tracePt t="46009" x="7239000" y="4919663"/>
          <p14:tracePt t="46018" x="7246938" y="4919663"/>
          <p14:tracePt t="46255" x="7262813" y="4935538"/>
          <p14:tracePt t="46263" x="7278688" y="4935538"/>
          <p14:tracePt t="46272" x="7286625" y="4935538"/>
          <p14:tracePt t="46279" x="7302500" y="4935538"/>
          <p14:tracePt t="46286" x="7310438" y="4935538"/>
          <p14:tracePt t="46294" x="7326313" y="4935538"/>
          <p14:tracePt t="46309" x="7334250" y="4935538"/>
          <p14:tracePt t="46369" x="7342188" y="4935538"/>
          <p14:tracePt t="46496" x="0" y="0"/>
        </p14:tracePtLst>
        <p14:tracePtLst>
          <p14:tracePt t="62766" x="4814888" y="5214938"/>
          <p14:tracePt t="62854" x="4822825" y="5214938"/>
          <p14:tracePt t="62861" x="4830763" y="5214938"/>
          <p14:tracePt t="62870" x="4846638" y="5214938"/>
          <p14:tracePt t="62877" x="4870450" y="5222875"/>
          <p14:tracePt t="62885" x="4902200" y="5238750"/>
          <p14:tracePt t="62894" x="4933950" y="5246688"/>
          <p14:tracePt t="62900" x="4991100" y="5262563"/>
          <p14:tracePt t="62909" x="5062538" y="5278438"/>
          <p14:tracePt t="62914" x="5133975" y="5294313"/>
          <p14:tracePt t="62922" x="5221288" y="5302250"/>
          <p14:tracePt t="62930" x="5318125" y="5319713"/>
          <p14:tracePt t="62937" x="5405438" y="5327650"/>
          <p14:tracePt t="62945" x="5540375" y="5335588"/>
          <p14:tracePt t="62952" x="5676900" y="5351463"/>
          <p14:tracePt t="62961" x="5851525" y="5351463"/>
          <p14:tracePt t="62967" x="6018213" y="5351463"/>
          <p14:tracePt t="62975" x="6194425" y="5351463"/>
          <p14:tracePt t="62982" x="6369050" y="5351463"/>
          <p14:tracePt t="62991" x="6553200" y="5343525"/>
          <p14:tracePt t="62997" x="6656388" y="5335588"/>
          <p14:tracePt t="63004" x="6808788" y="5302250"/>
          <p14:tracePt t="63012" x="6951663" y="5286375"/>
          <p14:tracePt t="63020" x="7086600" y="5286375"/>
          <p14:tracePt t="63027" x="7191375" y="5278438"/>
          <p14:tracePt t="63035" x="7286625" y="5270500"/>
          <p14:tracePt t="63042" x="7350125" y="5270500"/>
          <p14:tracePt t="63050" x="7405688" y="5270500"/>
          <p14:tracePt t="63058" x="7461250" y="5262563"/>
          <p14:tracePt t="63065" x="7493000" y="5262563"/>
          <p14:tracePt t="63073" x="7510463" y="5254625"/>
          <p14:tracePt t="63080" x="7518400" y="5254625"/>
          <p14:tracePt t="63132" x="7526338" y="5254625"/>
          <p14:tracePt t="63349" x="7534275" y="5254625"/>
          <p14:tracePt t="63363" x="7550150" y="5254625"/>
          <p14:tracePt t="63372" x="7558088" y="5262563"/>
          <p14:tracePt t="63380" x="7566025" y="5262563"/>
          <p14:tracePt t="63387" x="7589838" y="5262563"/>
          <p14:tracePt t="63394" x="7613650" y="5270500"/>
          <p14:tracePt t="63402" x="7637463" y="5270500"/>
          <p14:tracePt t="63410" x="7669213" y="5278438"/>
          <p14:tracePt t="63417" x="7685088" y="5278438"/>
          <p14:tracePt t="63425" x="7700963" y="5278438"/>
          <p14:tracePt t="63432" x="7708900" y="5278438"/>
          <p14:tracePt t="63441" x="7716838" y="5278438"/>
          <p14:tracePt t="63447" x="7732713" y="5278438"/>
          <p14:tracePt t="63791" x="7700963" y="5302250"/>
          <p14:tracePt t="63799" x="7677150" y="5310188"/>
          <p14:tracePt t="63807" x="7629525" y="5327650"/>
          <p14:tracePt t="63816" x="7573963" y="5351463"/>
          <p14:tracePt t="63823" x="7502525" y="5359400"/>
          <p14:tracePt t="63830" x="7397750" y="5391150"/>
          <p14:tracePt t="63837" x="7294563" y="5399088"/>
          <p14:tracePt t="63845" x="7175500" y="5414963"/>
          <p14:tracePt t="63853" x="7038975" y="5422900"/>
          <p14:tracePt t="63860" x="6896100" y="5446713"/>
          <p14:tracePt t="63869" x="6759575" y="5454650"/>
          <p14:tracePt t="63874" x="6592888" y="5478463"/>
          <p14:tracePt t="63883" x="6481763" y="5486400"/>
          <p14:tracePt t="63890" x="6345238" y="5494338"/>
          <p14:tracePt t="63900" x="6226175" y="5502275"/>
          <p14:tracePt t="63919" x="6010275" y="5510213"/>
          <p14:tracePt t="63921" x="5915025" y="5510213"/>
          <p14:tracePt t="63927" x="5819775" y="5510213"/>
          <p14:tracePt t="63937" x="5724525" y="5510213"/>
          <p14:tracePt t="63942" x="5635625" y="5510213"/>
          <p14:tracePt t="63950" x="5532438" y="5510213"/>
          <p14:tracePt t="63957" x="5437188" y="5510213"/>
          <p14:tracePt t="63964" x="5341938" y="5510213"/>
          <p14:tracePt t="63973" x="5229225" y="5510213"/>
          <p14:tracePt t="63979" x="5110163" y="5510213"/>
          <p14:tracePt t="63987" x="4983163" y="5510213"/>
          <p14:tracePt t="63995" x="4862513" y="5510213"/>
          <p14:tracePt t="64002" x="4719638" y="5510213"/>
          <p14:tracePt t="64011" x="4592638" y="5510213"/>
          <p14:tracePt t="64017" x="4456113" y="5510213"/>
          <p14:tracePt t="64024" x="4265613" y="5510213"/>
          <p14:tracePt t="64034" x="4105275" y="5518150"/>
          <p14:tracePt t="64040" x="3970338" y="5518150"/>
          <p14:tracePt t="64049" x="3843338" y="5518150"/>
          <p14:tracePt t="64054" x="3730625" y="5518150"/>
          <p14:tracePt t="64062" x="3619500" y="5518150"/>
          <p14:tracePt t="64069" x="3492500" y="5518150"/>
          <p14:tracePt t="64077" x="3379788" y="5526088"/>
          <p14:tracePt t="64086" x="3316288" y="5526088"/>
          <p14:tracePt t="64092" x="3236913" y="5526088"/>
          <p14:tracePt t="64099" x="3181350" y="5534025"/>
          <p14:tracePt t="64107" x="3109913" y="5534025"/>
          <p14:tracePt t="64115" x="3060700" y="5541963"/>
          <p14:tracePt t="64123" x="3005138" y="5549900"/>
          <p14:tracePt t="64130" x="2965450" y="5549900"/>
          <p14:tracePt t="64137" x="2917825" y="5557838"/>
          <p14:tracePt t="64145" x="2878138" y="5557838"/>
          <p14:tracePt t="64153" x="2854325" y="5557838"/>
          <p14:tracePt t="64161" x="2838450" y="5557838"/>
          <p14:tracePt t="64168" x="2814638" y="5557838"/>
          <p14:tracePt t="64175" x="2774950" y="5557838"/>
          <p14:tracePt t="64183" x="2751138" y="5557838"/>
          <p14:tracePt t="64189" x="2717800" y="5565775"/>
          <p14:tracePt t="64197" x="2701925" y="5565775"/>
          <p14:tracePt t="64205" x="2678113" y="5573713"/>
          <p14:tracePt t="64212" x="2654300" y="5581650"/>
          <p14:tracePt t="64219" x="2630488" y="5589588"/>
          <p14:tracePt t="64227" x="2598738" y="5589588"/>
          <p14:tracePt t="64237" x="2543175" y="5597525"/>
          <p14:tracePt t="64242" x="2511425" y="5597525"/>
          <p14:tracePt t="64250" x="2471738" y="5605463"/>
          <p14:tracePt t="64257" x="2447925" y="5613400"/>
          <p14:tracePt t="64265" x="2424113" y="5613400"/>
          <p14:tracePt t="64272" x="2392363" y="5613400"/>
          <p14:tracePt t="64280" x="2366963" y="5613400"/>
          <p14:tracePt t="64287" x="2335213" y="5613400"/>
          <p14:tracePt t="64295" x="2311400" y="5613400"/>
          <p14:tracePt t="64303" x="2287588" y="5613400"/>
          <p14:tracePt t="64309" x="2255838" y="5613400"/>
          <p14:tracePt t="64317" x="2232025" y="5613400"/>
          <p14:tracePt t="64324" x="2208213" y="5613400"/>
          <p14:tracePt t="64333" x="2168525" y="5613400"/>
          <p14:tracePt t="64339" x="2136775" y="5613400"/>
          <p14:tracePt t="64348" x="2112963" y="5613400"/>
          <p14:tracePt t="64354" x="2081213" y="5605463"/>
          <p14:tracePt t="64362" x="2000250" y="5605463"/>
          <p14:tracePt t="64370" x="1984375" y="5605463"/>
          <p14:tracePt t="64377" x="1968500" y="5605463"/>
          <p14:tracePt t="64386" x="1960563" y="5605463"/>
          <p14:tracePt t="64392" x="1944688" y="5605463"/>
          <p14:tracePt t="64399" x="1928813" y="5605463"/>
          <p14:tracePt t="64407" x="1920875" y="5605463"/>
          <p14:tracePt t="64415" x="1912938" y="5605463"/>
          <p14:tracePt t="64423" x="1905000" y="5605463"/>
          <p14:tracePt t="64430" x="1889125" y="5605463"/>
          <p14:tracePt t="64437" x="1881188" y="5605463"/>
          <p14:tracePt t="64444" x="1873250" y="5605463"/>
          <p14:tracePt t="64452" x="1865313" y="5605463"/>
          <p14:tracePt t="64625" x="1881188" y="5605463"/>
          <p14:tracePt t="64633" x="1889125" y="5605463"/>
          <p14:tracePt t="64640" x="1920875" y="5605463"/>
          <p14:tracePt t="64647" x="1944688" y="5605463"/>
          <p14:tracePt t="64655" x="1984375" y="5605463"/>
          <p14:tracePt t="64662" x="2049463" y="5605463"/>
          <p14:tracePt t="64669" x="2112963" y="5605463"/>
          <p14:tracePt t="64677" x="2184400" y="5605463"/>
          <p14:tracePt t="64685" x="2263775" y="5605463"/>
          <p14:tracePt t="64692" x="2359025" y="5605463"/>
          <p14:tracePt t="64699" x="2439988" y="5605463"/>
          <p14:tracePt t="64707" x="2511425" y="5605463"/>
          <p14:tracePt t="64715" x="2622550" y="5605463"/>
          <p14:tracePt t="64722" x="2725738" y="5605463"/>
          <p14:tracePt t="64730" x="2830513" y="5613400"/>
          <p14:tracePt t="64737" x="2925763" y="5621338"/>
          <p14:tracePt t="64745" x="3036888" y="5629275"/>
          <p14:tracePt t="64752" x="3133725" y="5629275"/>
          <p14:tracePt t="64760" x="3197225" y="5629275"/>
          <p14:tracePt t="64767" x="3268663" y="5629275"/>
          <p14:tracePt t="64774" x="3324225" y="5637213"/>
          <p14:tracePt t="64784" x="3363913" y="5637213"/>
          <p14:tracePt t="64790" x="3387725" y="5637213"/>
          <p14:tracePt t="64798" x="3411538" y="5637213"/>
          <p14:tracePt t="64805" x="3419475" y="5637213"/>
          <p14:tracePt t="64820" x="3427413" y="5637213"/>
          <p14:tracePt t="64837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10697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rafik 225">
            <a:extLst>
              <a:ext uri="{FF2B5EF4-FFF2-40B4-BE49-F238E27FC236}">
                <a16:creationId xmlns:a16="http://schemas.microsoft.com/office/drawing/2014/main" id="{E779C272-ACB6-4FCA-BC68-29AF3366A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4" name="Freihand 193">
                <a:extLst>
                  <a:ext uri="{FF2B5EF4-FFF2-40B4-BE49-F238E27FC236}">
                    <a16:creationId xmlns:a16="http://schemas.microsoft.com/office/drawing/2014/main" id="{8806BFD8-0021-4FA0-8A3E-6041F5601E8F}"/>
                  </a:ext>
                </a:extLst>
              </p14:cNvPr>
              <p14:cNvContentPartPr/>
              <p14:nvPr/>
            </p14:nvContentPartPr>
            <p14:xfrm>
              <a:off x="2346315" y="5373300"/>
              <a:ext cx="564120" cy="89640"/>
            </p14:xfrm>
          </p:contentPart>
        </mc:Choice>
        <mc:Fallback xmlns="">
          <p:pic>
            <p:nvPicPr>
              <p:cNvPr id="194" name="Freihand 193">
                <a:extLst>
                  <a:ext uri="{FF2B5EF4-FFF2-40B4-BE49-F238E27FC236}">
                    <a16:creationId xmlns:a16="http://schemas.microsoft.com/office/drawing/2014/main" id="{8806BFD8-0021-4FA0-8A3E-6041F5601E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8675" y="5355300"/>
                <a:ext cx="59976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5" name="Freihand 194">
                <a:extLst>
                  <a:ext uri="{FF2B5EF4-FFF2-40B4-BE49-F238E27FC236}">
                    <a16:creationId xmlns:a16="http://schemas.microsoft.com/office/drawing/2014/main" id="{BBCAE968-F786-4208-9F46-456182B3E805}"/>
                  </a:ext>
                </a:extLst>
              </p14:cNvPr>
              <p14:cNvContentPartPr/>
              <p14:nvPr/>
            </p14:nvContentPartPr>
            <p14:xfrm>
              <a:off x="892275" y="5398140"/>
              <a:ext cx="391680" cy="38520"/>
            </p14:xfrm>
          </p:contentPart>
        </mc:Choice>
        <mc:Fallback xmlns="">
          <p:pic>
            <p:nvPicPr>
              <p:cNvPr id="195" name="Freihand 194">
                <a:extLst>
                  <a:ext uri="{FF2B5EF4-FFF2-40B4-BE49-F238E27FC236}">
                    <a16:creationId xmlns:a16="http://schemas.microsoft.com/office/drawing/2014/main" id="{BBCAE968-F786-4208-9F46-456182B3E8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275" y="5380500"/>
                <a:ext cx="4273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6" name="Freihand 195">
                <a:extLst>
                  <a:ext uri="{FF2B5EF4-FFF2-40B4-BE49-F238E27FC236}">
                    <a16:creationId xmlns:a16="http://schemas.microsoft.com/office/drawing/2014/main" id="{524ACC29-271A-4ADA-9434-B3DDA7A46A0C}"/>
                  </a:ext>
                </a:extLst>
              </p14:cNvPr>
              <p14:cNvContentPartPr/>
              <p14:nvPr/>
            </p14:nvContentPartPr>
            <p14:xfrm>
              <a:off x="3792035" y="5282220"/>
              <a:ext cx="206640" cy="57600"/>
            </p14:xfrm>
          </p:contentPart>
        </mc:Choice>
        <mc:Fallback xmlns="">
          <p:pic>
            <p:nvPicPr>
              <p:cNvPr id="196" name="Freihand 195">
                <a:extLst>
                  <a:ext uri="{FF2B5EF4-FFF2-40B4-BE49-F238E27FC236}">
                    <a16:creationId xmlns:a16="http://schemas.microsoft.com/office/drawing/2014/main" id="{524ACC29-271A-4ADA-9434-B3DDA7A46A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74035" y="5264220"/>
                <a:ext cx="2422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7" name="Freihand 196">
                <a:extLst>
                  <a:ext uri="{FF2B5EF4-FFF2-40B4-BE49-F238E27FC236}">
                    <a16:creationId xmlns:a16="http://schemas.microsoft.com/office/drawing/2014/main" id="{8F4357B7-54B6-4F33-AE47-59D948D8AC8F}"/>
                  </a:ext>
                </a:extLst>
              </p14:cNvPr>
              <p14:cNvContentPartPr/>
              <p14:nvPr/>
            </p14:nvContentPartPr>
            <p14:xfrm>
              <a:off x="7003955" y="4138860"/>
              <a:ext cx="1894680" cy="171720"/>
            </p14:xfrm>
          </p:contentPart>
        </mc:Choice>
        <mc:Fallback xmlns="">
          <p:pic>
            <p:nvPicPr>
              <p:cNvPr id="197" name="Freihand 196">
                <a:extLst>
                  <a:ext uri="{FF2B5EF4-FFF2-40B4-BE49-F238E27FC236}">
                    <a16:creationId xmlns:a16="http://schemas.microsoft.com/office/drawing/2014/main" id="{8F4357B7-54B6-4F33-AE47-59D948D8AC8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2315" y="3995220"/>
                <a:ext cx="203832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8" name="Freihand 197">
                <a:extLst>
                  <a:ext uri="{FF2B5EF4-FFF2-40B4-BE49-F238E27FC236}">
                    <a16:creationId xmlns:a16="http://schemas.microsoft.com/office/drawing/2014/main" id="{02C499F7-1B64-4DE6-B11F-CEAD5AEB9F23}"/>
                  </a:ext>
                </a:extLst>
              </p14:cNvPr>
              <p14:cNvContentPartPr/>
              <p14:nvPr/>
            </p14:nvContentPartPr>
            <p14:xfrm>
              <a:off x="1948155" y="6106620"/>
              <a:ext cx="1027800" cy="62280"/>
            </p14:xfrm>
          </p:contentPart>
        </mc:Choice>
        <mc:Fallback xmlns="">
          <p:pic>
            <p:nvPicPr>
              <p:cNvPr id="198" name="Freihand 197">
                <a:extLst>
                  <a:ext uri="{FF2B5EF4-FFF2-40B4-BE49-F238E27FC236}">
                    <a16:creationId xmlns:a16="http://schemas.microsoft.com/office/drawing/2014/main" id="{02C499F7-1B64-4DE6-B11F-CEAD5AEB9F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6155" y="5962980"/>
                <a:ext cx="117144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9" name="Freihand 198">
                <a:extLst>
                  <a:ext uri="{FF2B5EF4-FFF2-40B4-BE49-F238E27FC236}">
                    <a16:creationId xmlns:a16="http://schemas.microsoft.com/office/drawing/2014/main" id="{43B5DB1C-1C80-48D6-9391-BCB10E52504E}"/>
                  </a:ext>
                </a:extLst>
              </p14:cNvPr>
              <p14:cNvContentPartPr/>
              <p14:nvPr/>
            </p14:nvContentPartPr>
            <p14:xfrm>
              <a:off x="3255585" y="6168900"/>
              <a:ext cx="200160" cy="35280"/>
            </p14:xfrm>
          </p:contentPart>
        </mc:Choice>
        <mc:Fallback xmlns="">
          <p:pic>
            <p:nvPicPr>
              <p:cNvPr id="199" name="Freihand 198">
                <a:extLst>
                  <a:ext uri="{FF2B5EF4-FFF2-40B4-BE49-F238E27FC236}">
                    <a16:creationId xmlns:a16="http://schemas.microsoft.com/office/drawing/2014/main" id="{43B5DB1C-1C80-48D6-9391-BCB10E5250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83945" y="6025260"/>
                <a:ext cx="343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0" name="Freihand 199">
                <a:extLst>
                  <a:ext uri="{FF2B5EF4-FFF2-40B4-BE49-F238E27FC236}">
                    <a16:creationId xmlns:a16="http://schemas.microsoft.com/office/drawing/2014/main" id="{30A73243-F2CF-46E7-9B08-91C52FB62EA3}"/>
                  </a:ext>
                </a:extLst>
              </p14:cNvPr>
              <p14:cNvContentPartPr/>
              <p14:nvPr/>
            </p14:nvContentPartPr>
            <p14:xfrm>
              <a:off x="1458915" y="5354220"/>
              <a:ext cx="472680" cy="41040"/>
            </p14:xfrm>
          </p:contentPart>
        </mc:Choice>
        <mc:Fallback xmlns="">
          <p:pic>
            <p:nvPicPr>
              <p:cNvPr id="200" name="Freihand 199">
                <a:extLst>
                  <a:ext uri="{FF2B5EF4-FFF2-40B4-BE49-F238E27FC236}">
                    <a16:creationId xmlns:a16="http://schemas.microsoft.com/office/drawing/2014/main" id="{30A73243-F2CF-46E7-9B08-91C52FB62E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86915" y="5210220"/>
                <a:ext cx="61632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1" name="Freihand 200">
                <a:extLst>
                  <a:ext uri="{FF2B5EF4-FFF2-40B4-BE49-F238E27FC236}">
                    <a16:creationId xmlns:a16="http://schemas.microsoft.com/office/drawing/2014/main" id="{0D4D09D4-B7FF-4B1E-8803-7472B6A76C0B}"/>
                  </a:ext>
                </a:extLst>
              </p14:cNvPr>
              <p14:cNvContentPartPr/>
              <p14:nvPr/>
            </p14:nvContentPartPr>
            <p14:xfrm>
              <a:off x="1511835" y="6127500"/>
              <a:ext cx="186840" cy="12960"/>
            </p14:xfrm>
          </p:contentPart>
        </mc:Choice>
        <mc:Fallback xmlns="">
          <p:pic>
            <p:nvPicPr>
              <p:cNvPr id="201" name="Freihand 200">
                <a:extLst>
                  <a:ext uri="{FF2B5EF4-FFF2-40B4-BE49-F238E27FC236}">
                    <a16:creationId xmlns:a16="http://schemas.microsoft.com/office/drawing/2014/main" id="{0D4D09D4-B7FF-4B1E-8803-7472B6A76C0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40195" y="5983860"/>
                <a:ext cx="33048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2" name="Freihand 201">
                <a:extLst>
                  <a:ext uri="{FF2B5EF4-FFF2-40B4-BE49-F238E27FC236}">
                    <a16:creationId xmlns:a16="http://schemas.microsoft.com/office/drawing/2014/main" id="{FBD92E71-C2D2-429D-BEE4-C08F090B5850}"/>
                  </a:ext>
                </a:extLst>
              </p14:cNvPr>
              <p14:cNvContentPartPr/>
              <p14:nvPr/>
            </p14:nvContentPartPr>
            <p14:xfrm>
              <a:off x="3249555" y="5978460"/>
              <a:ext cx="173160" cy="16560"/>
            </p14:xfrm>
          </p:contentPart>
        </mc:Choice>
        <mc:Fallback xmlns="">
          <p:pic>
            <p:nvPicPr>
              <p:cNvPr id="202" name="Freihand 201">
                <a:extLst>
                  <a:ext uri="{FF2B5EF4-FFF2-40B4-BE49-F238E27FC236}">
                    <a16:creationId xmlns:a16="http://schemas.microsoft.com/office/drawing/2014/main" id="{FBD92E71-C2D2-429D-BEE4-C08F090B58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177555" y="5834820"/>
                <a:ext cx="3168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5" name="Freihand 224">
                <a:extLst>
                  <a:ext uri="{FF2B5EF4-FFF2-40B4-BE49-F238E27FC236}">
                    <a16:creationId xmlns:a16="http://schemas.microsoft.com/office/drawing/2014/main" id="{A1A25C24-A5D8-42B9-AA15-714096215A53}"/>
                  </a:ext>
                </a:extLst>
              </p14:cNvPr>
              <p14:cNvContentPartPr/>
              <p14:nvPr/>
            </p14:nvContentPartPr>
            <p14:xfrm>
              <a:off x="4067930" y="2420860"/>
              <a:ext cx="5013255" cy="2419920"/>
            </p14:xfrm>
          </p:contentPart>
        </mc:Choice>
        <mc:Fallback xmlns="">
          <p:pic>
            <p:nvPicPr>
              <p:cNvPr id="225" name="Freihand 224">
                <a:extLst>
                  <a:ext uri="{FF2B5EF4-FFF2-40B4-BE49-F238E27FC236}">
                    <a16:creationId xmlns:a16="http://schemas.microsoft.com/office/drawing/2014/main" id="{A1A25C24-A5D8-42B9-AA15-714096215A5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49930" y="2403220"/>
                <a:ext cx="5048894" cy="24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D9C366A1-E30A-41E1-A7B3-2EA3FC081C77}"/>
                  </a:ext>
                </a:extLst>
              </p14:cNvPr>
              <p14:cNvContentPartPr/>
              <p14:nvPr/>
            </p14:nvContentPartPr>
            <p14:xfrm>
              <a:off x="1428714" y="3864689"/>
              <a:ext cx="2012400" cy="106920"/>
            </p14:xfrm>
          </p:contentPart>
        </mc:Choice>
        <mc:Fallback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D9C366A1-E30A-41E1-A7B3-2EA3FC081C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11074" y="3846689"/>
                <a:ext cx="20480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AA99E72F-9281-43ED-AFE5-6719D6F2DABA}"/>
                  </a:ext>
                </a:extLst>
              </p14:cNvPr>
              <p14:cNvContentPartPr/>
              <p14:nvPr/>
            </p14:nvContentPartPr>
            <p14:xfrm>
              <a:off x="1500354" y="4603409"/>
              <a:ext cx="2743560" cy="232560"/>
            </p14:xfrm>
          </p:contentPart>
        </mc:Choice>
        <mc:Fallback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AA99E72F-9281-43ED-AFE5-6719D6F2DAB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82354" y="4585769"/>
                <a:ext cx="2779200" cy="268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s492">
            <a:hlinkClick r:id="" action="ppaction://media"/>
            <a:extLst>
              <a:ext uri="{FF2B5EF4-FFF2-40B4-BE49-F238E27FC236}">
                <a16:creationId xmlns:a16="http://schemas.microsoft.com/office/drawing/2014/main" id="{C55641F7-7D26-4083-9213-50EFB52B2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80646" y="56902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7457855-0497-4202-B64D-25F034258E14}"/>
                  </a:ext>
                </a:extLst>
              </p14:cNvPr>
              <p14:cNvContentPartPr/>
              <p14:nvPr/>
            </p14:nvContentPartPr>
            <p14:xfrm>
              <a:off x="7028874" y="1494449"/>
              <a:ext cx="252360" cy="28548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7457855-0497-4202-B64D-25F034258E1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11234" y="1476449"/>
                <a:ext cx="28800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FFEB2248-B6B1-4E57-961E-8F0A62A3ED27}"/>
                  </a:ext>
                </a:extLst>
              </p14:cNvPr>
              <p14:cNvContentPartPr/>
              <p14:nvPr/>
            </p14:nvContentPartPr>
            <p14:xfrm>
              <a:off x="6712434" y="1559609"/>
              <a:ext cx="256680" cy="18468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FFEB2248-B6B1-4E57-961E-8F0A62A3ED2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94794" y="1541935"/>
                <a:ext cx="292320" cy="220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25073834-7AA9-4CDF-8301-BFF55D35C542}"/>
                  </a:ext>
                </a:extLst>
              </p14:cNvPr>
              <p14:cNvContentPartPr/>
              <p14:nvPr/>
            </p14:nvContentPartPr>
            <p14:xfrm>
              <a:off x="7469514" y="1648529"/>
              <a:ext cx="109800" cy="1476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25073834-7AA9-4CDF-8301-BFF55D35C54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51514" y="1630889"/>
                <a:ext cx="14544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7F22E573-18C4-4479-9837-9957302DD1C7}"/>
                  </a:ext>
                </a:extLst>
              </p14:cNvPr>
              <p14:cNvContentPartPr/>
              <p14:nvPr/>
            </p14:nvContentPartPr>
            <p14:xfrm>
              <a:off x="8261514" y="1747529"/>
              <a:ext cx="41760" cy="6804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7F22E573-18C4-4479-9837-9957302DD1C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43874" y="1729529"/>
                <a:ext cx="7740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07220204-5B7F-4EF2-970D-E3398573616E}"/>
                  </a:ext>
                </a:extLst>
              </p14:cNvPr>
              <p14:cNvContentPartPr/>
              <p14:nvPr/>
            </p14:nvContentPartPr>
            <p14:xfrm>
              <a:off x="8008434" y="1607489"/>
              <a:ext cx="180360" cy="222840"/>
            </p14:xfrm>
          </p:contentPart>
        </mc:Choice>
        <mc:Fallback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07220204-5B7F-4EF2-970D-E3398573616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990794" y="1589820"/>
                <a:ext cx="216000" cy="258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74BBFD69-A377-4D56-AEBE-558E6DC453BB}"/>
                  </a:ext>
                </a:extLst>
              </p14:cNvPr>
              <p14:cNvContentPartPr/>
              <p14:nvPr/>
            </p14:nvContentPartPr>
            <p14:xfrm>
              <a:off x="7712874" y="1551329"/>
              <a:ext cx="238680" cy="244800"/>
            </p14:xfrm>
          </p:contentPart>
        </mc:Choice>
        <mc:Fallback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74BBFD69-A377-4D56-AEBE-558E6DC453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695207" y="1533689"/>
                <a:ext cx="274374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B413A84D-0EAD-41D8-BBBF-144A2EDE71B5}"/>
                  </a:ext>
                </a:extLst>
              </p14:cNvPr>
              <p14:cNvContentPartPr/>
              <p14:nvPr/>
            </p14:nvContentPartPr>
            <p14:xfrm>
              <a:off x="8373834" y="1571129"/>
              <a:ext cx="176400" cy="26208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B413A84D-0EAD-41D8-BBBF-144A2EDE71B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355834" y="1553465"/>
                <a:ext cx="212040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BC2BBD1A-A6E8-4768-9A8C-44CDE3CE9FD6}"/>
                  </a:ext>
                </a:extLst>
              </p14:cNvPr>
              <p14:cNvContentPartPr/>
              <p14:nvPr/>
            </p14:nvContentPartPr>
            <p14:xfrm>
              <a:off x="6150114" y="1661129"/>
              <a:ext cx="379080" cy="14184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BC2BBD1A-A6E8-4768-9A8C-44CDE3CE9FD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32474" y="1643129"/>
                <a:ext cx="414720" cy="1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063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65"/>
    </mc:Choice>
    <mc:Fallback>
      <p:transition spd="slow" advTm="17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15" x="7629525" y="1730375"/>
          <p14:tracePt t="37702" x="7661275" y="1730375"/>
          <p14:tracePt t="37710" x="7700963" y="1738313"/>
          <p14:tracePt t="37718" x="7740650" y="1754188"/>
          <p14:tracePt t="37725" x="7788275" y="1762125"/>
          <p14:tracePt t="37732" x="7851775" y="1770063"/>
          <p14:tracePt t="37740" x="7908925" y="1778000"/>
          <p14:tracePt t="37748" x="7956550" y="1785938"/>
          <p14:tracePt t="37755" x="8004175" y="1793875"/>
          <p14:tracePt t="37763" x="8043863" y="1793875"/>
          <p14:tracePt t="37770" x="8083550" y="1793875"/>
          <p14:tracePt t="37777" x="8115300" y="1801813"/>
          <p14:tracePt t="37785" x="8131175" y="1801813"/>
          <p14:tracePt t="37792" x="8147050" y="1801813"/>
          <p14:tracePt t="37801" x="8162925" y="1801813"/>
          <p14:tracePt t="37807" x="8170863" y="1801813"/>
          <p14:tracePt t="37815" x="8178800" y="1801813"/>
          <p14:tracePt t="39970" x="8210550" y="1801813"/>
          <p14:tracePt t="40282" x="8218488" y="1801813"/>
          <p14:tracePt t="40298" x="8235950" y="1817688"/>
          <p14:tracePt t="40306" x="8243888" y="1817688"/>
          <p14:tracePt t="40317" x="8251825" y="1817688"/>
          <p14:tracePt t="40320" x="8259763" y="1825625"/>
          <p14:tracePt t="40328" x="8275638" y="1833563"/>
          <p14:tracePt t="40336" x="8283575" y="1833563"/>
          <p14:tracePt t="40345" x="8299450" y="1833563"/>
          <p14:tracePt t="40350" x="8315325" y="1841500"/>
          <p14:tracePt t="40359" x="8339138" y="1857375"/>
          <p14:tracePt t="40366" x="8355013" y="1857375"/>
          <p14:tracePt t="40373" x="8378825" y="1857375"/>
          <p14:tracePt t="40381" x="8386763" y="1865313"/>
          <p14:tracePt t="40387" x="8402638" y="1865313"/>
          <p14:tracePt t="40398" x="8410575" y="1865313"/>
          <p14:tracePt t="40402" x="8418513" y="1865313"/>
          <p14:tracePt t="41047" x="8418513" y="1873250"/>
          <p14:tracePt t="41056" x="8418513" y="1881188"/>
          <p14:tracePt t="41070" x="8418513" y="1890713"/>
          <p14:tracePt t="41086" x="8418513" y="1898650"/>
          <p14:tracePt t="41093" x="8418513" y="1906588"/>
          <p14:tracePt t="41100" x="8418513" y="1914525"/>
          <p14:tracePt t="41122" x="8418513" y="1922463"/>
          <p14:tracePt t="41130" x="8418513" y="1930400"/>
          <p14:tracePt t="41152" x="8418513" y="1938338"/>
          <p14:tracePt t="41167" x="8426450" y="1938338"/>
          <p14:tracePt t="41175" x="8426450" y="1946275"/>
          <p14:tracePt t="41190" x="8426450" y="1954213"/>
          <p14:tracePt t="41198" x="8426450" y="1962150"/>
          <p14:tracePt t="41213" x="8434388" y="1962150"/>
          <p14:tracePt t="41220" x="8434388" y="1970088"/>
          <p14:tracePt t="41235" x="8434388" y="1978025"/>
          <p14:tracePt t="41250" x="8434388" y="1985963"/>
          <p14:tracePt t="41257" x="8450263" y="1993900"/>
          <p14:tracePt t="41265" x="8450263" y="2001838"/>
          <p14:tracePt t="41273" x="8450263" y="2009775"/>
          <p14:tracePt t="41280" x="8466138" y="2017713"/>
          <p14:tracePt t="41287" x="8466138" y="2033588"/>
          <p14:tracePt t="41295" x="8497888" y="2041525"/>
          <p14:tracePt t="41303" x="8497888" y="2049463"/>
          <p14:tracePt t="41310" x="8497888" y="2065338"/>
          <p14:tracePt t="41317" x="8497888" y="2073275"/>
          <p14:tracePt t="41326" x="8497888" y="2081213"/>
          <p14:tracePt t="41332" x="8497888" y="2089150"/>
          <p14:tracePt t="41340" x="8497888" y="2097088"/>
          <p14:tracePt t="41355" x="8505825" y="2105025"/>
          <p14:tracePt t="41370" x="8505825" y="2112963"/>
          <p14:tracePt t="41378" x="8505825" y="2120900"/>
          <p14:tracePt t="41400" x="8513763" y="2128838"/>
          <p14:tracePt t="41437" x="8513763" y="2136775"/>
          <p14:tracePt t="41445" x="8521700" y="2136775"/>
          <p14:tracePt t="42391" x="0" y="0"/>
        </p14:tracePtLst>
        <p14:tracePtLst>
          <p14:tracePt t="42849" x="7724775" y="2265363"/>
          <p14:tracePt t="42855" x="7732713" y="2265363"/>
          <p14:tracePt t="42863" x="7740650" y="2265363"/>
          <p14:tracePt t="42870" x="7756525" y="2257425"/>
          <p14:tracePt t="42885" x="7764463" y="2249488"/>
          <p14:tracePt t="42900" x="7772400" y="2249488"/>
          <p14:tracePt t="42907" x="7780338" y="2249488"/>
          <p14:tracePt t="42915" x="7788275" y="2249488"/>
          <p14:tracePt t="42922" x="7804150" y="2249488"/>
          <p14:tracePt t="42930" x="7820025" y="2249488"/>
          <p14:tracePt t="42937" x="7843838" y="2249488"/>
          <p14:tracePt t="42945" x="7869238" y="2249488"/>
          <p14:tracePt t="42952" x="7893050" y="2249488"/>
          <p14:tracePt t="42962" x="7916863" y="2249488"/>
          <p14:tracePt t="42967" x="7932738" y="2249488"/>
          <p14:tracePt t="42976" x="7948613" y="2249488"/>
          <p14:tracePt t="42982" x="7972425" y="2249488"/>
          <p14:tracePt t="42990" x="7996238" y="2249488"/>
          <p14:tracePt t="42997" x="8012113" y="2241550"/>
          <p14:tracePt t="43005" x="8027988" y="2241550"/>
          <p14:tracePt t="43013" x="8043863" y="2241550"/>
          <p14:tracePt t="43020" x="8051800" y="2233613"/>
          <p14:tracePt t="43027" x="8059738" y="2233613"/>
          <p14:tracePt t="43034" x="8067675" y="2233613"/>
          <p14:tracePt t="43043" x="8075613" y="2233613"/>
          <p14:tracePt t="43049" x="8083550" y="2233613"/>
          <p14:tracePt t="43057" x="8091488" y="2233613"/>
          <p14:tracePt t="43065" x="8099425" y="2233613"/>
          <p14:tracePt t="43072" x="8107363" y="2233613"/>
          <p14:tracePt t="43087" x="8115300" y="2233613"/>
          <p14:tracePt t="43095" x="8131175" y="2233613"/>
          <p14:tracePt t="43102" x="8139113" y="2233613"/>
          <p14:tracePt t="43117" x="8154988" y="2233613"/>
          <p14:tracePt t="43132" x="8162925" y="2233613"/>
          <p14:tracePt t="43140" x="8178800" y="2233613"/>
          <p14:tracePt t="43155" x="8194675" y="2233613"/>
          <p14:tracePt t="43163" x="8202613" y="2233613"/>
          <p14:tracePt t="43170" x="8210550" y="2233613"/>
          <p14:tracePt t="43177" x="8243888" y="2233613"/>
          <p14:tracePt t="43185" x="8259763" y="2233613"/>
          <p14:tracePt t="43193" x="8283575" y="2233613"/>
          <p14:tracePt t="43200" x="8307388" y="2233613"/>
          <p14:tracePt t="43207" x="8331200" y="2233613"/>
          <p14:tracePt t="43215" x="8347075" y="2233613"/>
          <p14:tracePt t="43222" x="8370888" y="2233613"/>
          <p14:tracePt t="43232" x="8386763" y="2233613"/>
          <p14:tracePt t="43239" x="8410575" y="2233613"/>
          <p14:tracePt t="43245" x="8434388" y="2233613"/>
          <p14:tracePt t="43252" x="8442325" y="2233613"/>
          <p14:tracePt t="43260" x="8450263" y="2233613"/>
          <p14:tracePt t="43267" x="8458200" y="2233613"/>
          <p14:tracePt t="43560" x="8466138" y="2233613"/>
          <p14:tracePt t="43567" x="8482013" y="2233613"/>
          <p14:tracePt t="43575" x="8497888" y="2233613"/>
          <p14:tracePt t="43582" x="8521700" y="2233613"/>
          <p14:tracePt t="43590" x="8545513" y="2233613"/>
          <p14:tracePt t="43597" x="8569325" y="2233613"/>
          <p14:tracePt t="43605" x="8593138" y="2233613"/>
          <p14:tracePt t="43612" x="8610600" y="2233613"/>
          <p14:tracePt t="43620" x="8618538" y="2233613"/>
          <p14:tracePt t="43627" x="8634413" y="2233613"/>
          <p14:tracePt t="43830" x="8642350" y="2233613"/>
          <p14:tracePt t="43846" x="8650288" y="2233613"/>
          <p14:tracePt t="43852" x="8658225" y="2233613"/>
          <p14:tracePt t="43860" x="8666163" y="2224088"/>
          <p14:tracePt t="43876" x="8682038" y="2224088"/>
          <p14:tracePt t="43883" x="8689975" y="2216150"/>
          <p14:tracePt t="43890" x="8697913" y="2216150"/>
          <p14:tracePt t="43898" x="8697913" y="2208213"/>
          <p14:tracePt t="43905" x="8705850" y="2208213"/>
          <p14:tracePt t="52609" x="8713788" y="2192338"/>
          <p14:tracePt t="52611" x="8713788" y="2184400"/>
          <p14:tracePt t="52622" x="8713788" y="2176463"/>
          <p14:tracePt t="54436" x="8705850" y="2168525"/>
          <p14:tracePt t="54444" x="8697913" y="2160588"/>
          <p14:tracePt t="54451" x="8682038" y="2152650"/>
          <p14:tracePt t="54458" x="8666163" y="2152650"/>
          <p14:tracePt t="54469" x="8650288" y="2144713"/>
          <p14:tracePt t="54474" x="8634413" y="2136775"/>
          <p14:tracePt t="54481" x="8618538" y="2128838"/>
          <p14:tracePt t="54488" x="8602663" y="2128838"/>
          <p14:tracePt t="54504" x="8593138" y="2128838"/>
          <p14:tracePt t="54519" x="8585200" y="2128838"/>
          <p14:tracePt t="54536" x="8585200" y="2120900"/>
          <p14:tracePt t="54541" x="8577263" y="2120900"/>
          <p14:tracePt t="54623" x="8569325" y="2120900"/>
          <p14:tracePt t="54654" x="8561388" y="2120900"/>
          <p14:tracePt t="54661" x="8561388" y="2112963"/>
          <p14:tracePt t="54684" x="8553450" y="2112963"/>
          <p14:tracePt t="54691" x="8553450" y="2105025"/>
          <p14:tracePt t="54714" x="8545513" y="2105025"/>
          <p14:tracePt t="54721" x="8545513" y="2097088"/>
          <p14:tracePt t="54751" x="8537575" y="2097088"/>
          <p14:tracePt t="54758" x="8537575" y="2089150"/>
          <p14:tracePt t="54766" x="8529638" y="2089150"/>
          <p14:tracePt t="54781" x="8513763" y="2081213"/>
          <p14:tracePt t="54796" x="8505825" y="2073275"/>
          <p14:tracePt t="54811" x="8497888" y="2073275"/>
          <p14:tracePt t="54819" x="8489950" y="2073275"/>
          <p14:tracePt t="54827" x="8489950" y="2065338"/>
          <p14:tracePt t="54834" x="8482013" y="2065338"/>
          <p14:tracePt t="54841" x="8466138" y="2065338"/>
          <p14:tracePt t="54849" x="8450263" y="2065338"/>
          <p14:tracePt t="54857" x="8442325" y="2065338"/>
          <p14:tracePt t="54864" x="8434388" y="2065338"/>
          <p14:tracePt t="54871" x="8410575" y="2057400"/>
          <p14:tracePt t="54878" x="8394700" y="2049463"/>
          <p14:tracePt t="54886" x="8386763" y="2049463"/>
          <p14:tracePt t="54894" x="8378825" y="2049463"/>
          <p14:tracePt t="54901" x="8362950" y="2049463"/>
          <p14:tracePt t="54908" x="8355013" y="2049463"/>
          <p14:tracePt t="54917" x="8347075" y="2049463"/>
          <p14:tracePt t="54939" x="8339138" y="2049463"/>
          <p14:tracePt t="55440" x="8331200" y="2049463"/>
          <p14:tracePt t="55456" x="8323263" y="2049463"/>
          <p14:tracePt t="55464" x="8315325" y="2041525"/>
          <p14:tracePt t="55471" x="8307388" y="2033588"/>
          <p14:tracePt t="55479" x="8299450" y="2033588"/>
          <p14:tracePt t="55488" x="8283575" y="2033588"/>
          <p14:tracePt t="55495" x="8267700" y="2025650"/>
          <p14:tracePt t="55502" x="8243888" y="2025650"/>
          <p14:tracePt t="55508" x="8218488" y="2017713"/>
          <p14:tracePt t="55518" x="8194675" y="2009775"/>
          <p14:tracePt t="55524" x="8170863" y="2001838"/>
          <p14:tracePt t="55531" x="8147050" y="2001838"/>
          <p14:tracePt t="55540" x="8115300" y="1993900"/>
          <p14:tracePt t="55546" x="8067675" y="1985963"/>
          <p14:tracePt t="55555" x="8035925" y="1985963"/>
          <p14:tracePt t="55563" x="8004175" y="1978025"/>
          <p14:tracePt t="55570" x="7956550" y="1970088"/>
          <p14:tracePt t="55577" x="7932738" y="1970088"/>
          <p14:tracePt t="55586" x="7900988" y="1962150"/>
          <p14:tracePt t="55591" x="7851775" y="1962150"/>
          <p14:tracePt t="55601" x="7827963" y="1954213"/>
          <p14:tracePt t="55606" x="7796213" y="1946275"/>
          <p14:tracePt t="55615" x="7772400" y="1946275"/>
          <p14:tracePt t="55622" x="7740650" y="1938338"/>
          <p14:tracePt t="55628" x="7732713" y="1938338"/>
          <p14:tracePt t="55636" x="7708900" y="1938338"/>
          <p14:tracePt t="55644" x="7693025" y="1938338"/>
          <p14:tracePt t="55652" x="7685088" y="1930400"/>
          <p14:tracePt t="55658" x="7669213" y="1930400"/>
          <p14:tracePt t="55669" x="7661275" y="1930400"/>
          <p14:tracePt t="55674" x="7645400" y="1930400"/>
          <p14:tracePt t="55688" x="7629525" y="1930400"/>
          <p14:tracePt t="55696" x="7613650" y="1922463"/>
          <p14:tracePt t="55703" x="7605713" y="1922463"/>
          <p14:tracePt t="55710" x="7566025" y="1914525"/>
          <p14:tracePt t="55719" x="7534275" y="1914525"/>
          <p14:tracePt t="55726" x="7502525" y="1906588"/>
          <p14:tracePt t="55733" x="7453313" y="1898650"/>
          <p14:tracePt t="55741" x="7421563" y="1898650"/>
          <p14:tracePt t="55750" x="7373938" y="1890713"/>
          <p14:tracePt t="55756" x="7310438" y="1873250"/>
          <p14:tracePt t="55764" x="7262813" y="1865313"/>
          <p14:tracePt t="55770" x="7199313" y="1849438"/>
          <p14:tracePt t="55778" x="7151688" y="1841500"/>
          <p14:tracePt t="55786" x="7110413" y="1833563"/>
          <p14:tracePt t="55794" x="7086600" y="1833563"/>
          <p14:tracePt t="55801" x="7046913" y="1825625"/>
          <p14:tracePt t="55808" x="7015163" y="1825625"/>
          <p14:tracePt t="55816" x="6991350" y="1817688"/>
          <p14:tracePt t="55824" x="6967538" y="1817688"/>
          <p14:tracePt t="55831" x="6943725" y="1817688"/>
          <p14:tracePt t="55838" x="6919913" y="1809750"/>
          <p14:tracePt t="55846" x="6911975" y="1809750"/>
          <p14:tracePt t="55853" x="6888163" y="1809750"/>
          <p14:tracePt t="55861" x="6864350" y="1809750"/>
          <p14:tracePt t="55869" x="6840538" y="1809750"/>
          <p14:tracePt t="55876" x="6816725" y="1809750"/>
          <p14:tracePt t="55884" x="6792913" y="1809750"/>
          <p14:tracePt t="55891" x="6769100" y="1809750"/>
          <p14:tracePt t="55899" x="6735763" y="1809750"/>
          <p14:tracePt t="55905" x="6704013" y="1809750"/>
          <p14:tracePt t="55914" x="6672263" y="1809750"/>
          <p14:tracePt t="55921" x="6632575" y="1801813"/>
          <p14:tracePt t="55928" x="6592888" y="1801813"/>
          <p14:tracePt t="55936" x="6569075" y="1793875"/>
          <p14:tracePt t="55944" x="6537325" y="1793875"/>
          <p14:tracePt t="55952" x="6489700" y="1785938"/>
          <p14:tracePt t="55958" x="6457950" y="1778000"/>
          <p14:tracePt t="55967" x="6426200" y="1778000"/>
          <p14:tracePt t="55985" x="6361113" y="1770063"/>
          <p14:tracePt t="55988" x="6337300" y="1770063"/>
          <p14:tracePt t="55996" x="6305550" y="1762125"/>
          <p14:tracePt t="56003" x="6281738" y="1762125"/>
          <p14:tracePt t="56011" x="6257925" y="1762125"/>
          <p14:tracePt t="56019" x="6242050" y="1762125"/>
          <p14:tracePt t="56026" x="6226175" y="1762125"/>
          <p14:tracePt t="56037" x="6202363" y="1762125"/>
          <p14:tracePt t="56041" x="6194425" y="1762125"/>
          <p14:tracePt t="56056" x="6186488" y="1762125"/>
          <p14:tracePt t="56064" x="6178550" y="1762125"/>
          <p14:tracePt t="56093" x="6170613" y="1762125"/>
          <p14:tracePt t="56124" x="6162675" y="1770063"/>
          <p14:tracePt t="56139" x="6162675" y="1778000"/>
          <p14:tracePt t="56153" x="6154738" y="1785938"/>
          <p14:tracePt t="56161" x="6146800" y="1785938"/>
          <p14:tracePt t="56176" x="6146800" y="1793875"/>
          <p14:tracePt t="56191" x="6138863" y="1801813"/>
          <p14:tracePt t="56199" x="6138863" y="1809750"/>
          <p14:tracePt t="56214" x="6130925" y="1809750"/>
          <p14:tracePt t="56221" x="6130925" y="1817688"/>
          <p14:tracePt t="56236" x="6122988" y="1817688"/>
          <p14:tracePt t="56268" x="6122988" y="1825625"/>
          <p14:tracePt t="56274" x="6115050" y="1825625"/>
          <p14:tracePt t="56311" x="6115050" y="1833563"/>
          <p14:tracePt t="56363" x="6107113" y="1841500"/>
          <p14:tracePt t="56498" x="6122988" y="1833563"/>
          <p14:tracePt t="56513" x="6130925" y="1825625"/>
          <p14:tracePt t="56520" x="6130925" y="1817688"/>
          <p14:tracePt t="56528" x="6146800" y="1809750"/>
          <p14:tracePt t="56536" x="6154738" y="1809750"/>
          <p14:tracePt t="56544" x="6170613" y="1793875"/>
          <p14:tracePt t="56551" x="6178550" y="1793875"/>
          <p14:tracePt t="56558" x="6186488" y="1785938"/>
          <p14:tracePt t="56566" x="6194425" y="1785938"/>
          <p14:tracePt t="56574" x="6210300" y="1778000"/>
          <p14:tracePt t="56581" x="6218238" y="1778000"/>
          <p14:tracePt t="56589" x="6234113" y="1762125"/>
          <p14:tracePt t="56595" x="6257925" y="1754188"/>
          <p14:tracePt t="56603" x="6265863" y="1754188"/>
          <p14:tracePt t="56610" x="6289675" y="1738313"/>
          <p14:tracePt t="56619" x="6297613" y="1738313"/>
          <p14:tracePt t="56626" x="6313488" y="1730375"/>
          <p14:tracePt t="56633" x="6329363" y="1722438"/>
          <p14:tracePt t="56641" x="6345238" y="1714500"/>
          <p14:tracePt t="56649" x="6353175" y="1714500"/>
          <p14:tracePt t="56656" x="6376988" y="1706563"/>
          <p14:tracePt t="56664" x="6384925" y="1698625"/>
          <p14:tracePt t="56678" x="6392863" y="1698625"/>
          <p14:tracePt t="56686" x="6402388" y="1698625"/>
          <p14:tracePt t="56696" x="6402388" y="1690688"/>
          <p14:tracePt t="56703" x="6410325" y="1690688"/>
          <p14:tracePt t="56716" x="6410325" y="1682750"/>
          <p14:tracePt t="56724" x="6418263" y="1682750"/>
          <p14:tracePt t="57999" x="0" y="0"/>
        </p14:tracePtLst>
        <p14:tracePtLst>
          <p14:tracePt t="60459" x="6002338" y="1793875"/>
          <p14:tracePt t="60533" x="5986463" y="1801813"/>
          <p14:tracePt t="60541" x="5986463" y="1809750"/>
          <p14:tracePt t="60549" x="5978525" y="1809750"/>
          <p14:tracePt t="60557" x="5970588" y="1825625"/>
          <p14:tracePt t="60564" x="5970588" y="1833563"/>
          <p14:tracePt t="60571" x="5962650" y="1841500"/>
          <p14:tracePt t="60582" x="5946775" y="1857375"/>
          <p14:tracePt t="60586" x="5946775" y="1865313"/>
          <p14:tracePt t="60594" x="5930900" y="1873250"/>
          <p14:tracePt t="60601" x="5930900" y="1881188"/>
          <p14:tracePt t="60609" x="5922963" y="1898650"/>
          <p14:tracePt t="60630" x="5907088" y="1930400"/>
          <p14:tracePt t="60633" x="5899150" y="1938338"/>
          <p14:tracePt t="60648" x="5891213" y="1954213"/>
          <p14:tracePt t="60653" x="5891213" y="1970088"/>
          <p14:tracePt t="60662" x="5891213" y="1978025"/>
          <p14:tracePt t="60668" x="5891213" y="1985963"/>
          <p14:tracePt t="60678" x="5883275" y="2001838"/>
          <p14:tracePt t="60691" x="5875338" y="2017713"/>
          <p14:tracePt t="60699" x="5875338" y="2025650"/>
          <p14:tracePt t="60706" x="5875338" y="2033588"/>
          <p14:tracePt t="60714" x="5867400" y="2049463"/>
          <p14:tracePt t="60720" x="5867400" y="2057400"/>
          <p14:tracePt t="60729" x="5859463" y="2065338"/>
          <p14:tracePt t="60736" x="5859463" y="2073275"/>
          <p14:tracePt t="60743" x="5851525" y="2089150"/>
          <p14:tracePt t="60750" x="5843588" y="2105025"/>
          <p14:tracePt t="60758" x="5843588" y="2112963"/>
          <p14:tracePt t="60766" x="5843588" y="2128838"/>
          <p14:tracePt t="60773" x="5843588" y="2136775"/>
          <p14:tracePt t="60781" x="5835650" y="2144713"/>
          <p14:tracePt t="60788" x="5835650" y="2152650"/>
          <p14:tracePt t="60803" x="5827713" y="2168525"/>
          <p14:tracePt t="60811" x="5827713" y="2176463"/>
          <p14:tracePt t="60818" x="5819775" y="2184400"/>
          <p14:tracePt t="60826" x="5819775" y="2200275"/>
          <p14:tracePt t="60833" x="5819775" y="2208213"/>
          <p14:tracePt t="60841" x="5819775" y="2216150"/>
          <p14:tracePt t="60849" x="5811838" y="2224088"/>
          <p14:tracePt t="60856" x="5811838" y="2233613"/>
          <p14:tracePt t="60864" x="5811838" y="2241550"/>
          <p14:tracePt t="60879" x="5803900" y="2249488"/>
          <p14:tracePt t="60938" x="5803900" y="2257425"/>
          <p14:tracePt t="61216" x="5811838" y="2257425"/>
          <p14:tracePt t="61223" x="5827713" y="2257425"/>
          <p14:tracePt t="61231" x="5835650" y="2257425"/>
          <p14:tracePt t="61238" x="5843588" y="2249488"/>
          <p14:tracePt t="61246" x="5859463" y="2233613"/>
          <p14:tracePt t="61253" x="5875338" y="2233613"/>
          <p14:tracePt t="61261" x="5883275" y="2224088"/>
          <p14:tracePt t="61268" x="5899150" y="2216150"/>
          <p14:tracePt t="61276" x="5915025" y="2208213"/>
          <p14:tracePt t="61283" x="5930900" y="2200275"/>
          <p14:tracePt t="61290" x="5946775" y="2192338"/>
          <p14:tracePt t="61298" x="5954713" y="2192338"/>
          <p14:tracePt t="61305" x="5970588" y="2184400"/>
          <p14:tracePt t="61314" x="5986463" y="2176463"/>
          <p14:tracePt t="61320" x="5994400" y="2176463"/>
          <p14:tracePt t="61328" x="6018213" y="2160588"/>
          <p14:tracePt t="61336" x="6026150" y="2152650"/>
          <p14:tracePt t="61344" x="6051550" y="2152650"/>
          <p14:tracePt t="61351" x="6059488" y="2144713"/>
          <p14:tracePt t="61358" x="6083300" y="2136775"/>
          <p14:tracePt t="61366" x="6099175" y="2136775"/>
          <p14:tracePt t="61373" x="6115050" y="2128838"/>
          <p14:tracePt t="61382" x="6130925" y="2128838"/>
          <p14:tracePt t="61389" x="6138863" y="2128838"/>
          <p14:tracePt t="61396" x="6154738" y="2128838"/>
          <p14:tracePt t="61403" x="6162675" y="2128838"/>
          <p14:tracePt t="61411" x="6162675" y="2120900"/>
          <p14:tracePt t="61418" x="6178550" y="2120900"/>
          <p14:tracePt t="61433" x="6186488" y="2120900"/>
          <p14:tracePt t="61441" x="6194425" y="2120900"/>
          <p14:tracePt t="61448" x="6202363" y="2120900"/>
          <p14:tracePt t="61464" x="6218238" y="2120900"/>
          <p14:tracePt t="61471" x="6226175" y="2120900"/>
          <p14:tracePt t="61478" x="6242050" y="2120900"/>
          <p14:tracePt t="61486" x="6257925" y="2120900"/>
          <p14:tracePt t="61501" x="6273800" y="2120900"/>
          <p14:tracePt t="61508" x="6281738" y="2120900"/>
          <p14:tracePt t="61516" x="6289675" y="2120900"/>
          <p14:tracePt t="61524" x="6297613" y="2120900"/>
          <p14:tracePt t="61531" x="6305550" y="2120900"/>
          <p14:tracePt t="61546" x="6321425" y="2120900"/>
          <p14:tracePt t="61561" x="6329363" y="2120900"/>
          <p14:tracePt t="61569" x="6345238" y="2120900"/>
          <p14:tracePt t="61576" x="6361113" y="2120900"/>
          <p14:tracePt t="61583" x="6369050" y="2120900"/>
          <p14:tracePt t="61591" x="6384925" y="2120900"/>
          <p14:tracePt t="61598" x="6402388" y="2120900"/>
          <p14:tracePt t="61606" x="6426200" y="2120900"/>
          <p14:tracePt t="61614" x="6442075" y="2128838"/>
          <p14:tracePt t="61621" x="6465888" y="2128838"/>
          <p14:tracePt t="61628" x="6481763" y="2128838"/>
          <p14:tracePt t="61636" x="6497638" y="2128838"/>
          <p14:tracePt t="61645" x="6521450" y="2136775"/>
          <p14:tracePt t="61651" x="6537325" y="2136775"/>
          <p14:tracePt t="61658" x="6553200" y="2144713"/>
          <p14:tracePt t="61666" x="6577013" y="2144713"/>
          <p14:tracePt t="61674" x="6600825" y="2152650"/>
          <p14:tracePt t="61681" x="6616700" y="2152650"/>
          <p14:tracePt t="61688" x="6632575" y="2152650"/>
          <p14:tracePt t="61697" x="6656388" y="2160588"/>
          <p14:tracePt t="61705" x="6672263" y="2160588"/>
          <p14:tracePt t="61711" x="6696075" y="2168525"/>
          <p14:tracePt t="61718" x="6719888" y="2168525"/>
          <p14:tracePt t="61725" x="6735763" y="2168525"/>
          <p14:tracePt t="61734" x="6759575" y="2168525"/>
          <p14:tracePt t="61740" x="6777038" y="2168525"/>
          <p14:tracePt t="61748" x="6792913" y="2168525"/>
          <p14:tracePt t="61756" x="6808788" y="2168525"/>
          <p14:tracePt t="61764" x="6832600" y="2168525"/>
          <p14:tracePt t="61771" x="6840538" y="2168525"/>
          <p14:tracePt t="61778" x="6848475" y="2168525"/>
          <p14:tracePt t="61786" x="6864350" y="2168525"/>
          <p14:tracePt t="61794" x="6872288" y="2168525"/>
          <p14:tracePt t="61802" x="6880225" y="2168525"/>
          <p14:tracePt t="61810" x="6888163" y="2168525"/>
          <p14:tracePt t="61816" x="6896100" y="2168525"/>
          <p14:tracePt t="61831" x="6904038" y="2168525"/>
          <p14:tracePt t="61868" x="6911975" y="2168525"/>
          <p14:tracePt t="61929" x="6919913" y="2168525"/>
          <p14:tracePt t="61936" x="6927850" y="2168525"/>
          <p14:tracePt t="61944" x="6935788" y="2168525"/>
          <p14:tracePt t="61951" x="6951663" y="2168525"/>
          <p14:tracePt t="61959" x="6967538" y="2168525"/>
          <p14:tracePt t="61966" x="6983413" y="2168525"/>
          <p14:tracePt t="61974" x="6999288" y="2168525"/>
          <p14:tracePt t="61981" x="7023100" y="2168525"/>
          <p14:tracePt t="61990" x="7046913" y="2168525"/>
          <p14:tracePt t="61996" x="7062788" y="2168525"/>
          <p14:tracePt t="62004" x="7086600" y="2168525"/>
          <p14:tracePt t="62011" x="7102475" y="2168525"/>
          <p14:tracePt t="62018" x="7126288" y="2168525"/>
          <p14:tracePt t="62027" x="7135813" y="2168525"/>
          <p14:tracePt t="62033" x="7143750" y="2168525"/>
          <p14:tracePt t="62041" x="7159625" y="2168525"/>
          <p14:tracePt t="62048" x="7167563" y="2168525"/>
          <p14:tracePt t="62558" x="7126288" y="2184400"/>
          <p14:tracePt t="62566" x="7070725" y="2208213"/>
          <p14:tracePt t="62573" x="7015163" y="2233613"/>
          <p14:tracePt t="62581" x="6967538" y="2257425"/>
          <p14:tracePt t="62588" x="6919913" y="2281238"/>
          <p14:tracePt t="62596" x="6872288" y="2297113"/>
          <p14:tracePt t="62604" x="6832600" y="2312988"/>
          <p14:tracePt t="62611" x="6800850" y="2320925"/>
          <p14:tracePt t="62619" x="6777038" y="2328863"/>
          <p14:tracePt t="62627" x="6751638" y="2328863"/>
          <p14:tracePt t="62634" x="6743700" y="2336800"/>
          <p14:tracePt t="62641" x="6735763" y="2336800"/>
          <p14:tracePt t="62656" x="6719888" y="2336800"/>
          <p14:tracePt t="62671" x="6704013" y="2336800"/>
          <p14:tracePt t="62679" x="6688138" y="2336800"/>
          <p14:tracePt t="62686" x="6672263" y="2336800"/>
          <p14:tracePt t="62694" x="6648450" y="2336800"/>
          <p14:tracePt t="62700" x="6616700" y="2344738"/>
          <p14:tracePt t="62708" x="6584950" y="2344738"/>
          <p14:tracePt t="62716" x="6529388" y="2344738"/>
          <p14:tracePt t="62723" x="6473825" y="2344738"/>
          <p14:tracePt t="62731" x="6410325" y="2352675"/>
          <p14:tracePt t="62739" x="6353175" y="2352675"/>
          <p14:tracePt t="62747" x="6297613" y="2352675"/>
          <p14:tracePt t="62754" x="6265863" y="2360613"/>
          <p14:tracePt t="62761" x="6234113" y="2368550"/>
          <p14:tracePt t="62768" x="6218238" y="2368550"/>
          <p14:tracePt t="62777" x="6202363" y="2368550"/>
          <p14:tracePt t="62903" x="6194425" y="2368550"/>
          <p14:tracePt t="62926" x="6186488" y="2368550"/>
          <p14:tracePt t="62941" x="6178550" y="2368550"/>
          <p14:tracePt t="62963" x="6170613" y="2368550"/>
          <p14:tracePt t="62979" x="6162675" y="2368550"/>
          <p14:tracePt t="63008" x="6154738" y="2368550"/>
          <p14:tracePt t="63031" x="6146800" y="2368550"/>
          <p14:tracePt t="63038" x="6138863" y="2368550"/>
          <p14:tracePt t="63054" x="6130925" y="2368550"/>
          <p14:tracePt t="63061" x="6115050" y="2368550"/>
          <p14:tracePt t="63077" x="6099175" y="2368550"/>
          <p14:tracePt t="63084" x="6083300" y="2360613"/>
          <p14:tracePt t="63098" x="6067425" y="2360613"/>
          <p14:tracePt t="63106" x="6067425" y="2352675"/>
          <p14:tracePt t="63113" x="6059488" y="2352675"/>
          <p14:tracePt t="63136" x="6051550" y="2352675"/>
          <p14:tracePt t="63144" x="6051550" y="2344738"/>
          <p14:tracePt t="63151" x="6043613" y="2344738"/>
          <p14:tracePt t="63166" x="6034088" y="2344738"/>
          <p14:tracePt t="63173" x="6034088" y="2336800"/>
          <p14:tracePt t="63180" x="6034088" y="2328863"/>
          <p14:tracePt t="63188" x="6026150" y="2328863"/>
          <p14:tracePt t="63203" x="6018213" y="2320925"/>
          <p14:tracePt t="63219" x="6010275" y="2312988"/>
          <p14:tracePt t="63227" x="6002338" y="2312988"/>
          <p14:tracePt t="63233" x="6002338" y="2305050"/>
          <p14:tracePt t="63249" x="5994400" y="2305050"/>
          <p14:tracePt t="63255" x="5994400" y="2297113"/>
          <p14:tracePt t="63301" x="5986463" y="2297113"/>
          <p14:tracePt t="63713" x="5986463" y="2289175"/>
          <p14:tracePt t="63729" x="5986463" y="2273300"/>
          <p14:tracePt t="63736" x="5986463" y="2257425"/>
          <p14:tracePt t="63744" x="5986463" y="2241550"/>
          <p14:tracePt t="63750" x="5986463" y="2208213"/>
          <p14:tracePt t="63758" x="5986463" y="2168525"/>
          <p14:tracePt t="63765" x="5986463" y="2120900"/>
          <p14:tracePt t="63773" x="5986463" y="2073275"/>
          <p14:tracePt t="63780" x="5994400" y="2025650"/>
          <p14:tracePt t="63788" x="5994400" y="1985963"/>
          <p14:tracePt t="63796" x="6018213" y="1985963"/>
          <p14:tracePt t="63804" x="6018213" y="1962150"/>
          <p14:tracePt t="63812" x="6018213" y="1946275"/>
          <p14:tracePt t="63818" x="6018213" y="1930400"/>
          <p14:tracePt t="63827" x="6018213" y="1922463"/>
          <p14:tracePt t="63834" x="6018213" y="1914525"/>
          <p14:tracePt t="63840" x="6018213" y="1898650"/>
          <p14:tracePt t="63856" x="6018213" y="1890713"/>
          <p14:tracePt t="63879" x="6018213" y="1881188"/>
          <p14:tracePt t="69087" x="5978525" y="1881188"/>
          <p14:tracePt t="69088" x="5954713" y="1890713"/>
          <p14:tracePt t="69089" x="5946775" y="1890713"/>
          <p14:tracePt t="69092" x="5946775" y="1898650"/>
          <p14:tracePt t="70276" x="5938838" y="1898650"/>
          <p14:tracePt t="70284" x="5875338" y="1906588"/>
          <p14:tracePt t="70291" x="5788025" y="1930400"/>
          <p14:tracePt t="70300" x="5651500" y="1946275"/>
          <p14:tracePt t="70307" x="5421313" y="1985963"/>
          <p14:tracePt t="70314" x="5237163" y="2009775"/>
          <p14:tracePt t="70322" x="4983163" y="2065338"/>
          <p14:tracePt t="70330" x="4727575" y="2112963"/>
          <p14:tracePt t="70337" x="4479925" y="2152650"/>
          <p14:tracePt t="70345" x="4225925" y="2208213"/>
          <p14:tracePt t="70353" x="3986213" y="2265363"/>
          <p14:tracePt t="70360" x="3778250" y="2297113"/>
          <p14:tracePt t="70368" x="3611563" y="2328863"/>
          <p14:tracePt t="70376" x="3467100" y="2352675"/>
          <p14:tracePt t="70381" x="3355975" y="2368550"/>
          <p14:tracePt t="70390" x="3276600" y="2376488"/>
          <p14:tracePt t="70396" x="3197225" y="2384425"/>
          <p14:tracePt t="70408" x="3133725" y="2392363"/>
          <p14:tracePt t="70411" x="3076575" y="2392363"/>
          <p14:tracePt t="70421" x="3028950" y="2400300"/>
          <p14:tracePt t="70427" x="2981325" y="2408238"/>
          <p14:tracePt t="70437" x="2949575" y="2416175"/>
          <p14:tracePt t="70442" x="2909888" y="2424113"/>
          <p14:tracePt t="70450" x="2886075" y="2432050"/>
          <p14:tracePt t="70458" x="2854325" y="2439988"/>
          <p14:tracePt t="70464" x="2830513" y="2439988"/>
          <p14:tracePt t="70473" x="2798763" y="2439988"/>
          <p14:tracePt t="70479" x="2767013" y="2439988"/>
          <p14:tracePt t="70490" x="2725738" y="2447925"/>
          <p14:tracePt t="70494" x="2693988" y="2447925"/>
          <p14:tracePt t="70502" x="2654300" y="2447925"/>
          <p14:tracePt t="70509" x="2606675" y="2447925"/>
          <p14:tracePt t="70516" x="2566988" y="2447925"/>
          <p14:tracePt t="70524" x="2511425" y="2447925"/>
          <p14:tracePt t="70532" x="2471738" y="2447925"/>
          <p14:tracePt t="70539" x="2447925" y="2447925"/>
          <p14:tracePt t="70548" x="2424113" y="2447925"/>
          <p14:tracePt t="70555" x="2400300" y="2447925"/>
          <p14:tracePt t="70561" x="2374900" y="2447925"/>
          <p14:tracePt t="70568" x="2351088" y="2447925"/>
          <p14:tracePt t="70576" x="2327275" y="2447925"/>
          <p14:tracePt t="70584" x="2311400" y="2447925"/>
          <p14:tracePt t="70591" x="2287588" y="2447925"/>
          <p14:tracePt t="70599" x="2263775" y="2447925"/>
          <p14:tracePt t="70607" x="2247900" y="2447925"/>
          <p14:tracePt t="70615" x="2216150" y="2447925"/>
          <p14:tracePt t="70621" x="2184400" y="2447925"/>
          <p14:tracePt t="70628" x="2128838" y="2447925"/>
          <p14:tracePt t="70638" x="2097088" y="2447925"/>
          <p14:tracePt t="70644" x="2041525" y="2447925"/>
          <p14:tracePt t="70651" x="1984375" y="2432050"/>
          <p14:tracePt t="70659" x="1936750" y="2432050"/>
          <p14:tracePt t="70667" x="1889125" y="2424113"/>
          <p14:tracePt t="70674" x="1825625" y="2408238"/>
          <p14:tracePt t="70681" x="1770063" y="2400300"/>
          <p14:tracePt t="70689" x="1714500" y="2392363"/>
          <p14:tracePt t="70696" x="1651000" y="2368550"/>
          <p14:tracePt t="70704" x="1593850" y="2360613"/>
          <p14:tracePt t="70711" x="1522413" y="2344738"/>
          <p14:tracePt t="70718" x="1466850" y="2328863"/>
          <p14:tracePt t="70727" x="1403350" y="2320925"/>
          <p14:tracePt t="70734" x="1379538" y="2312988"/>
          <p14:tracePt t="70741" x="1331913" y="2297113"/>
          <p14:tracePt t="70748" x="1323975" y="2289175"/>
          <p14:tracePt t="70757" x="1316038" y="2289175"/>
          <p14:tracePt t="70779" x="1308100" y="2289175"/>
          <p14:tracePt t="70801" x="1300163" y="2289175"/>
          <p14:tracePt t="70906" x="1316038" y="2273300"/>
          <p14:tracePt t="70914" x="1339850" y="2257425"/>
          <p14:tracePt t="70922" x="1363663" y="2249488"/>
          <p14:tracePt t="70928" x="1387475" y="2224088"/>
          <p14:tracePt t="70936" x="1435100" y="2208213"/>
          <p14:tracePt t="70944" x="1474788" y="2192338"/>
          <p14:tracePt t="70956" x="1522413" y="2176463"/>
          <p14:tracePt t="70958" x="1562100" y="2168525"/>
          <p14:tracePt t="70967" x="1593850" y="2160588"/>
          <p14:tracePt t="70974" x="1641475" y="2152650"/>
          <p14:tracePt t="70981" x="1674813" y="2144713"/>
          <p14:tracePt t="70991" x="1722438" y="2136775"/>
          <p14:tracePt t="70998" x="1754188" y="2136775"/>
          <p14:tracePt t="71004" x="1785938" y="2136775"/>
          <p14:tracePt t="71011" x="1809750" y="2136775"/>
          <p14:tracePt t="71019" x="1833563" y="2136775"/>
          <p14:tracePt t="71026" x="1849438" y="2136775"/>
          <p14:tracePt t="71034" x="1873250" y="2136775"/>
          <p14:tracePt t="71041" x="1889125" y="2136775"/>
          <p14:tracePt t="71049" x="1912938" y="2136775"/>
          <p14:tracePt t="71057" x="1920875" y="2136775"/>
          <p14:tracePt t="71064" x="1944688" y="2136775"/>
          <p14:tracePt t="71071" x="1968500" y="2136775"/>
          <p14:tracePt t="71078" x="1984375" y="2136775"/>
          <p14:tracePt t="71087" x="2008188" y="2136775"/>
          <p14:tracePt t="71094" x="2033588" y="2136775"/>
          <p14:tracePt t="71102" x="2065338" y="2136775"/>
          <p14:tracePt t="71109" x="2081213" y="2136775"/>
          <p14:tracePt t="71117" x="2112963" y="2136775"/>
          <p14:tracePt t="71124" x="2136775" y="2136775"/>
          <p14:tracePt t="71131" x="2168525" y="2136775"/>
          <p14:tracePt t="71139" x="2200275" y="2136775"/>
          <p14:tracePt t="71146" x="2232025" y="2136775"/>
          <p14:tracePt t="71154" x="2247900" y="2136775"/>
          <p14:tracePt t="71161" x="2279650" y="2136775"/>
          <p14:tracePt t="71169" x="2319338" y="2136775"/>
          <p14:tracePt t="71177" x="2351088" y="2136775"/>
          <p14:tracePt t="71183" x="2374900" y="2136775"/>
          <p14:tracePt t="71191" x="2408238" y="2136775"/>
          <p14:tracePt t="71198" x="2439988" y="2136775"/>
          <p14:tracePt t="71207" x="2471738" y="2136775"/>
          <p14:tracePt t="71214" x="2503488" y="2136775"/>
          <p14:tracePt t="71221" x="2551113" y="2136775"/>
          <p14:tracePt t="71229" x="2598738" y="2136775"/>
          <p14:tracePt t="71237" x="2654300" y="2136775"/>
          <p14:tracePt t="71244" x="2751138" y="2136775"/>
          <p14:tracePt t="71251" x="2806700" y="2136775"/>
          <p14:tracePt t="71258" x="2870200" y="2136775"/>
          <p14:tracePt t="71267" x="2941638" y="2136775"/>
          <p14:tracePt t="71274" x="2997200" y="2136775"/>
          <p14:tracePt t="71281" x="3052763" y="2136775"/>
          <p14:tracePt t="71289" x="3100388" y="2136775"/>
          <p14:tracePt t="71296" x="3149600" y="2136775"/>
          <p14:tracePt t="71304" x="3181350" y="2136775"/>
          <p14:tracePt t="71311" x="3213100" y="2136775"/>
          <p14:tracePt t="71319" x="3244850" y="2136775"/>
          <p14:tracePt t="71326" x="3268663" y="2136775"/>
          <p14:tracePt t="71334" x="3292475" y="2136775"/>
          <p14:tracePt t="71341" x="3308350" y="2136775"/>
          <p14:tracePt t="71349" x="3324225" y="2136775"/>
          <p14:tracePt t="71357" x="3348038" y="2136775"/>
          <p14:tracePt t="71364" x="3371850" y="2136775"/>
          <p14:tracePt t="71371" x="3395663" y="2136775"/>
          <p14:tracePt t="71378" x="3411538" y="2136775"/>
          <p14:tracePt t="71387" x="3427413" y="2136775"/>
          <p14:tracePt t="71394" x="3451225" y="2136775"/>
          <p14:tracePt t="71401" x="3476625" y="2128838"/>
          <p14:tracePt t="71409" x="3500438" y="2128838"/>
          <p14:tracePt t="71417" x="3532188" y="2128838"/>
          <p14:tracePt t="71424" x="3556000" y="2128838"/>
          <p14:tracePt t="71432" x="3587750" y="2128838"/>
          <p14:tracePt t="71439" x="3603625" y="2128838"/>
          <p14:tracePt t="71446" x="3667125" y="2128838"/>
          <p14:tracePt t="71454" x="3722688" y="2128838"/>
          <p14:tracePt t="71461" x="3778250" y="2128838"/>
          <p14:tracePt t="71469" x="3825875" y="2128838"/>
          <p14:tracePt t="71477" x="3898900" y="2128838"/>
          <p14:tracePt t="71484" x="3930650" y="2128838"/>
          <p14:tracePt t="71491" x="3978275" y="2128838"/>
          <p14:tracePt t="71498" x="4025900" y="2128838"/>
          <p14:tracePt t="71506" x="4049713" y="2128838"/>
          <p14:tracePt t="71514" x="4065588" y="2128838"/>
          <p14:tracePt t="71521" x="4073525" y="2128838"/>
          <p14:tracePt t="71529" x="4081463" y="2128838"/>
          <p14:tracePt t="71806" x="4097338" y="2128838"/>
          <p14:tracePt t="71814" x="4105275" y="2128838"/>
          <p14:tracePt t="71823" x="4105275" y="2120900"/>
          <p14:tracePt t="71837" x="4113213" y="2120900"/>
          <p14:tracePt t="72451" x="4121150" y="2120900"/>
          <p14:tracePt t="72458" x="4129088" y="2120900"/>
          <p14:tracePt t="72466" x="4137025" y="2120900"/>
          <p14:tracePt t="72474" x="4160838" y="2120900"/>
          <p14:tracePt t="72482" x="4192588" y="2120900"/>
          <p14:tracePt t="72489" x="4225925" y="2120900"/>
          <p14:tracePt t="72497" x="4273550" y="2128838"/>
          <p14:tracePt t="72504" x="4329113" y="2128838"/>
          <p14:tracePt t="72511" x="4368800" y="2128838"/>
          <p14:tracePt t="72521" x="4416425" y="2128838"/>
          <p14:tracePt t="72527" x="4448175" y="2128838"/>
          <p14:tracePt t="72535" x="4479925" y="2128838"/>
          <p14:tracePt t="72541" x="4511675" y="2128838"/>
          <p14:tracePt t="72549" x="4527550" y="2136775"/>
          <p14:tracePt t="72556" x="4543425" y="2136775"/>
          <p14:tracePt t="72564" x="4576763" y="2144713"/>
          <p14:tracePt t="72572" x="4600575" y="2144713"/>
          <p14:tracePt t="72579" x="4624388" y="2144713"/>
          <p14:tracePt t="72586" x="4640263" y="2152650"/>
          <p14:tracePt t="72594" x="4656138" y="2152650"/>
          <p14:tracePt t="72602" x="4672013" y="2160588"/>
          <p14:tracePt t="72608" x="4679950" y="2160588"/>
          <p14:tracePt t="72617" x="4703763" y="2160588"/>
          <p14:tracePt t="72623" x="4711700" y="2160588"/>
          <p14:tracePt t="72631" x="4719638" y="2160588"/>
          <p14:tracePt t="72639" x="4727575" y="2160588"/>
          <p14:tracePt t="72655" x="4735513" y="2160588"/>
          <p14:tracePt t="72677" x="4743450" y="2160588"/>
          <p14:tracePt t="72699" x="4767263" y="2160588"/>
          <p14:tracePt t="72706" x="4775200" y="2160588"/>
          <p14:tracePt t="72714" x="4783138" y="2160588"/>
          <p14:tracePt t="72722" x="4791075" y="2160588"/>
          <p14:tracePt t="72729" x="4799013" y="2160588"/>
          <p14:tracePt t="72736" x="4814888" y="2160588"/>
          <p14:tracePt t="72745" x="4830763" y="2160588"/>
          <p14:tracePt t="72759" x="4846638" y="2160588"/>
          <p14:tracePt t="72767" x="4862513" y="2160588"/>
          <p14:tracePt t="72774" x="4870450" y="2160588"/>
          <p14:tracePt t="72781" x="4878388" y="2160588"/>
          <p14:tracePt t="72789" x="4886325" y="2160588"/>
          <p14:tracePt t="72796" x="4894263" y="2160588"/>
          <p14:tracePt t="72804" x="4902200" y="2160588"/>
          <p14:tracePt t="72812" x="4918075" y="2160588"/>
          <p14:tracePt t="72826" x="4926013" y="2160588"/>
          <p14:tracePt t="72835" x="4943475" y="2160588"/>
          <p14:tracePt t="72848" x="4951413" y="2152650"/>
          <p14:tracePt t="72856" x="4959350" y="2152650"/>
          <p14:tracePt t="72863" x="4967288" y="2152650"/>
          <p14:tracePt t="72872" x="4975225" y="2152650"/>
          <p14:tracePt t="72878" x="4983163" y="2152650"/>
          <p14:tracePt t="72887" x="4999038" y="2152650"/>
          <p14:tracePt t="72894" x="5006975" y="2152650"/>
          <p14:tracePt t="72902" x="5022850" y="2152650"/>
          <p14:tracePt t="72908" x="5038725" y="2152650"/>
          <p14:tracePt t="72918" x="5062538" y="2152650"/>
          <p14:tracePt t="72923" x="5086350" y="2152650"/>
          <p14:tracePt t="72931" x="5102225" y="2152650"/>
          <p14:tracePt t="72938" x="5118100" y="2152650"/>
          <p14:tracePt t="72948" x="5149850" y="2152650"/>
          <p14:tracePt t="72954" x="5173663" y="2152650"/>
          <p14:tracePt t="72961" x="5197475" y="2152650"/>
          <p14:tracePt t="72971" x="5213350" y="2152650"/>
          <p14:tracePt t="72977" x="5237163" y="2152650"/>
          <p14:tracePt t="72985" x="5253038" y="2152650"/>
          <p14:tracePt t="72991" x="5268913" y="2152650"/>
          <p14:tracePt t="72998" x="5284788" y="2152650"/>
          <p14:tracePt t="73006" x="5292725" y="2152650"/>
          <p14:tracePt t="73014" x="5310188" y="2152650"/>
          <p14:tracePt t="73028" x="5318125" y="2152650"/>
          <p14:tracePt t="73074" x="5326063" y="2152650"/>
          <p14:tracePt t="73111" x="5334000" y="2152650"/>
          <p14:tracePt t="73119" x="5341938" y="2152650"/>
          <p14:tracePt t="73127" x="5349875" y="2152650"/>
          <p14:tracePt t="73135" x="5357813" y="2152650"/>
          <p14:tracePt t="73141" x="5365750" y="2152650"/>
          <p14:tracePt t="73148" x="5381625" y="2152650"/>
          <p14:tracePt t="73156" x="5389563" y="2152650"/>
          <p14:tracePt t="73164" x="5397500" y="2152650"/>
          <p14:tracePt t="73172" x="5405438" y="2152650"/>
          <p14:tracePt t="73186" x="5413375" y="2152650"/>
          <p14:tracePt t="73202" x="5421313" y="2152650"/>
          <p14:tracePt t="73209" x="5429250" y="2152650"/>
          <p14:tracePt t="74019" x="5429250" y="2160588"/>
          <p14:tracePt t="74026" x="5437188" y="2160588"/>
          <p14:tracePt t="74034" x="5445125" y="2168525"/>
          <p14:tracePt t="74041" x="5453063" y="2184400"/>
          <p14:tracePt t="74048" x="5468938" y="2184400"/>
          <p14:tracePt t="74056" x="5468938" y="2192338"/>
          <p14:tracePt t="74064" x="5476875" y="2200275"/>
          <p14:tracePt t="74071" x="5484813" y="2208213"/>
          <p14:tracePt t="74079" x="5492750" y="2208213"/>
          <p14:tracePt t="74087" x="5500688" y="2208213"/>
          <p14:tracePt t="74289" x="5508625" y="2208213"/>
          <p14:tracePt t="74305" x="5516563" y="2208213"/>
          <p14:tracePt t="74311" x="5524500" y="2216150"/>
          <p14:tracePt t="74320" x="5532438" y="2216150"/>
          <p14:tracePt t="74335" x="5540375" y="2216150"/>
          <p14:tracePt t="74348" x="5548313" y="2216150"/>
          <p14:tracePt t="74364" x="5556250" y="2216150"/>
          <p14:tracePt t="74371" x="5564188" y="2216150"/>
          <p14:tracePt t="74387" x="5564188" y="2224088"/>
          <p14:tracePt t="74394" x="5572125" y="2224088"/>
          <p14:tracePt t="74408" x="5580063" y="2224088"/>
          <p14:tracePt t="74424" x="5588000" y="2224088"/>
          <p14:tracePt t="74431" x="5588000" y="2233613"/>
          <p14:tracePt t="74439" x="5595938" y="2233613"/>
          <p14:tracePt t="74447" x="5603875" y="2233613"/>
          <p14:tracePt t="74462" x="5611813" y="2233613"/>
          <p14:tracePt t="74469" x="5619750" y="2233613"/>
          <p14:tracePt t="74477" x="5627688" y="2233613"/>
          <p14:tracePt t="74484" x="5635625" y="2233613"/>
          <p14:tracePt t="74491" x="5643563" y="2233613"/>
          <p14:tracePt t="74498" x="5659438" y="2241550"/>
          <p14:tracePt t="74507" x="5676900" y="2241550"/>
          <p14:tracePt t="74514" x="5692775" y="2241550"/>
          <p14:tracePt t="74521" x="5708650" y="2241550"/>
          <p14:tracePt t="74529" x="5724525" y="2241550"/>
          <p14:tracePt t="74537" x="5740400" y="2241550"/>
          <p14:tracePt t="74544" x="5772150" y="2241550"/>
          <p14:tracePt t="74551" x="5788025" y="2241550"/>
          <p14:tracePt t="74559" x="5811838" y="2241550"/>
          <p14:tracePt t="74567" x="5827713" y="2249488"/>
          <p14:tracePt t="74574" x="5835650" y="2249488"/>
          <p14:tracePt t="74581" x="5843588" y="2249488"/>
          <p14:tracePt t="74588" x="5851525" y="2249488"/>
          <p14:tracePt t="74604" x="5867400" y="2249488"/>
          <p14:tracePt t="74619" x="5875338" y="2249488"/>
          <p14:tracePt t="74635" x="5883275" y="2249488"/>
          <p14:tracePt t="74650" x="5891213" y="2249488"/>
          <p14:tracePt t="74657" x="5899150" y="2249488"/>
          <p14:tracePt t="74665" x="5915025" y="2249488"/>
          <p14:tracePt t="74671" x="5922963" y="2249488"/>
          <p14:tracePt t="74678" x="5930900" y="2249488"/>
          <p14:tracePt t="74687" x="5946775" y="2249488"/>
          <p14:tracePt t="74695" x="5954713" y="2249488"/>
          <p14:tracePt t="74701" x="5978525" y="2249488"/>
          <p14:tracePt t="74708" x="5986463" y="2249488"/>
          <p14:tracePt t="74717" x="5994400" y="2249488"/>
          <p14:tracePt t="74724" x="6002338" y="2249488"/>
          <p14:tracePt t="74731" x="6018213" y="2249488"/>
          <p14:tracePt t="74739" x="6026150" y="2249488"/>
          <p14:tracePt t="74747" x="6034088" y="2249488"/>
          <p14:tracePt t="74754" x="6043613" y="2249488"/>
          <p14:tracePt t="74761" x="6051550" y="2249488"/>
          <p14:tracePt t="74769" x="6059488" y="2249488"/>
          <p14:tracePt t="74776" x="6067425" y="2249488"/>
          <p14:tracePt t="74784" x="6083300" y="2249488"/>
          <p14:tracePt t="74791" x="6091238" y="2249488"/>
          <p14:tracePt t="74798" x="6099175" y="2249488"/>
          <p14:tracePt t="74807" x="6122988" y="2249488"/>
          <p14:tracePt t="74814" x="6130925" y="2249488"/>
          <p14:tracePt t="74829" x="6146800" y="2249488"/>
          <p14:tracePt t="74837" x="6154738" y="2249488"/>
          <p14:tracePt t="74844" x="6170613" y="2249488"/>
          <p14:tracePt t="74851" x="6178550" y="2249488"/>
          <p14:tracePt t="74858" x="6186488" y="2249488"/>
          <p14:tracePt t="74867" x="6194425" y="2249488"/>
          <p14:tracePt t="74874" x="6210300" y="2249488"/>
          <p14:tracePt t="74881" x="6242050" y="2249488"/>
          <p14:tracePt t="74888" x="6257925" y="2249488"/>
          <p14:tracePt t="74897" x="6289675" y="2249488"/>
          <p14:tracePt t="74904" x="6313488" y="2249488"/>
          <p14:tracePt t="74911" x="6337300" y="2249488"/>
          <p14:tracePt t="74919" x="6353175" y="2249488"/>
          <p14:tracePt t="74927" x="6376988" y="2249488"/>
          <p14:tracePt t="74934" x="6410325" y="2249488"/>
          <p14:tracePt t="74941" x="6426200" y="2249488"/>
          <p14:tracePt t="74952" x="6450013" y="2249488"/>
          <p14:tracePt t="74956" x="6473825" y="2249488"/>
          <p14:tracePt t="74965" x="6489700" y="2249488"/>
          <p14:tracePt t="74971" x="6513513" y="2249488"/>
          <p14:tracePt t="74978" x="6537325" y="2249488"/>
          <p14:tracePt t="74987" x="6561138" y="2249488"/>
          <p14:tracePt t="74994" x="6584950" y="2249488"/>
          <p14:tracePt t="75001" x="6608763" y="2249488"/>
          <p14:tracePt t="75008" x="6624638" y="2249488"/>
          <p14:tracePt t="75018" x="6640513" y="2249488"/>
          <p14:tracePt t="75024" x="6664325" y="2249488"/>
          <p14:tracePt t="75031" x="6680200" y="2249488"/>
          <p14:tracePt t="75039" x="6704013" y="2249488"/>
          <p14:tracePt t="75047" x="6711950" y="2249488"/>
          <p14:tracePt t="75054" x="6719888" y="2249488"/>
          <p14:tracePt t="75061" x="6735763" y="2249488"/>
          <p14:tracePt t="75076" x="6751638" y="2249488"/>
          <p14:tracePt t="75092" x="6759575" y="2249488"/>
          <p14:tracePt t="75099" x="6769100" y="2249488"/>
          <p14:tracePt t="75107" x="6777038" y="2249488"/>
          <p14:tracePt t="75114" x="6784975" y="2249488"/>
          <p14:tracePt t="75129" x="6792913" y="2249488"/>
          <p14:tracePt t="76719" x="6784975" y="2249488"/>
          <p14:tracePt t="76727" x="6777038" y="2249488"/>
          <p14:tracePt t="76734" x="6769100" y="2249488"/>
          <p14:tracePt t="76742" x="6751638" y="2249488"/>
          <p14:tracePt t="76753" x="6704013" y="2265363"/>
          <p14:tracePt t="76757" x="6648450" y="2273300"/>
          <p14:tracePt t="76768" x="6592888" y="2273300"/>
          <p14:tracePt t="76772" x="6529388" y="2281238"/>
          <p14:tracePt t="76780" x="6465888" y="2281238"/>
          <p14:tracePt t="76787" x="6402388" y="2289175"/>
          <p14:tracePt t="76795" x="6337300" y="2289175"/>
          <p14:tracePt t="76803" x="6281738" y="2305050"/>
          <p14:tracePt t="76808" x="6202363" y="2305050"/>
          <p14:tracePt t="76816" x="6122988" y="2305050"/>
          <p14:tracePt t="76825" x="6034088" y="2305050"/>
          <p14:tracePt t="76834" x="5954713" y="2305050"/>
          <p14:tracePt t="76839" x="5875338" y="2305050"/>
          <p14:tracePt t="76846" x="5780088" y="2305050"/>
          <p14:tracePt t="76855" x="5700713" y="2305050"/>
          <p14:tracePt t="76863" x="5603875" y="2305050"/>
          <p14:tracePt t="76868" x="5516563" y="2305050"/>
          <p14:tracePt t="76876" x="5421313" y="2305050"/>
          <p14:tracePt t="76884" x="5341938" y="2305050"/>
          <p14:tracePt t="76891" x="5253038" y="2297113"/>
          <p14:tracePt t="76899" x="5165725" y="2297113"/>
          <p14:tracePt t="76907" x="5094288" y="2281238"/>
          <p14:tracePt t="76914" x="4991100" y="2257425"/>
          <p14:tracePt t="76922" x="4910138" y="2249488"/>
          <p14:tracePt t="76929" x="4822825" y="2233613"/>
          <p14:tracePt t="76936" x="4743450" y="2216150"/>
          <p14:tracePt t="76944" x="4687888" y="2208213"/>
          <p14:tracePt t="76952" x="4608513" y="2184400"/>
          <p14:tracePt t="76968" x="4440238" y="2152650"/>
          <p14:tracePt t="76974" x="4376738" y="2120900"/>
          <p14:tracePt t="76982" x="4305300" y="2097088"/>
          <p14:tracePt t="76989" x="4233863" y="2073275"/>
          <p14:tracePt t="76997" x="4160838" y="2049463"/>
          <p14:tracePt t="77004" x="4105275" y="2033588"/>
          <p14:tracePt t="77011" x="4041775" y="2009775"/>
          <p14:tracePt t="77019" x="3954463" y="1993900"/>
          <p14:tracePt t="77027" x="3867150" y="1970088"/>
          <p14:tracePt t="77034" x="3778250" y="1954213"/>
          <p14:tracePt t="77041" x="3706813" y="1938338"/>
          <p14:tracePt t="77049" x="3619500" y="1922463"/>
          <p14:tracePt t="77057" x="3571875" y="1914525"/>
          <p14:tracePt t="77064" x="3476625" y="1906588"/>
          <p14:tracePt t="77071" x="3395663" y="1898650"/>
          <p14:tracePt t="77079" x="3308350" y="1890713"/>
          <p14:tracePt t="77086" x="3213100" y="1890713"/>
          <p14:tracePt t="77094" x="3125788" y="1881188"/>
          <p14:tracePt t="77102" x="3060700" y="1881188"/>
          <p14:tracePt t="77110" x="2989263" y="1881188"/>
          <p14:tracePt t="77117" x="2901950" y="1881188"/>
          <p14:tracePt t="77124" x="2814638" y="1890713"/>
          <p14:tracePt t="77132" x="2751138" y="1906588"/>
          <p14:tracePt t="77138" x="2693988" y="1914525"/>
          <p14:tracePt t="77146" x="2646363" y="1930400"/>
          <p14:tracePt t="77154" x="2590800" y="1946275"/>
          <p14:tracePt t="77161" x="2543175" y="1970088"/>
          <p14:tracePt t="77169" x="2511425" y="1985963"/>
          <p14:tracePt t="77176" x="2463800" y="1985963"/>
          <p14:tracePt t="77184" x="2432050" y="2001838"/>
          <p14:tracePt t="77191" x="2408238" y="2009775"/>
          <p14:tracePt t="77199" x="2359025" y="2025650"/>
          <p14:tracePt t="77206" x="2311400" y="2049463"/>
          <p14:tracePt t="77215" x="2263775" y="2065338"/>
          <p14:tracePt t="77221" x="2216150" y="2089150"/>
          <p14:tracePt t="77228" x="2184400" y="2112963"/>
          <p14:tracePt t="77236" x="2152650" y="2120900"/>
          <p14:tracePt t="77244" x="2128838" y="2136775"/>
          <p14:tracePt t="77251" x="2112963" y="2144713"/>
          <p14:tracePt t="77258" x="2097088" y="2152650"/>
          <p14:tracePt t="77267" x="2081213" y="2160588"/>
          <p14:tracePt t="77274" x="2073275" y="2168525"/>
          <p14:tracePt t="77281" x="2065338" y="2168525"/>
          <p14:tracePt t="77297" x="2057400" y="2176463"/>
          <p14:tracePt t="77304" x="2057400" y="2184400"/>
          <p14:tracePt t="77318" x="2057400" y="2200275"/>
          <p14:tracePt t="77334" x="2057400" y="2208213"/>
          <p14:tracePt t="77341" x="2057400" y="2216150"/>
          <p14:tracePt t="77348" x="2057400" y="2233613"/>
          <p14:tracePt t="77357" x="2057400" y="2241550"/>
          <p14:tracePt t="77365" x="2057400" y="2257425"/>
          <p14:tracePt t="77371" x="2049463" y="2273300"/>
          <p14:tracePt t="77378" x="2041525" y="2289175"/>
          <p14:tracePt t="77386" x="2041525" y="2297113"/>
          <p14:tracePt t="77394" x="2041525" y="2312988"/>
          <p14:tracePt t="77402" x="2033588" y="2344738"/>
          <p14:tracePt t="77409" x="2025650" y="2352675"/>
          <p14:tracePt t="77416" x="2017713" y="2368550"/>
          <p14:tracePt t="77423" x="2008188" y="2384425"/>
          <p14:tracePt t="77431" x="1992313" y="2392363"/>
          <p14:tracePt t="77439" x="1984375" y="2408238"/>
          <p14:tracePt t="77446" x="1968500" y="2416175"/>
          <p14:tracePt t="77454" x="1952625" y="2424113"/>
          <p14:tracePt t="77461" x="1912938" y="2439988"/>
          <p14:tracePt t="77469" x="1881188" y="2455863"/>
          <p14:tracePt t="77477" x="1865313" y="2463800"/>
          <p14:tracePt t="77484" x="1825625" y="2479675"/>
          <p14:tracePt t="77491" x="1778000" y="2503488"/>
          <p14:tracePt t="77500" x="1722438" y="2527300"/>
          <p14:tracePt t="77506" x="1666875" y="2543175"/>
          <p14:tracePt t="77515" x="1633538" y="2566988"/>
          <p14:tracePt t="77521" x="1570038" y="2592388"/>
          <p14:tracePt t="77528" x="1562100" y="2600325"/>
          <p14:tracePt t="77536" x="1554163" y="2600325"/>
          <p14:tracePt t="77567" x="1546225" y="2600325"/>
          <p14:tracePt t="77588" x="1546225" y="2608263"/>
          <p14:tracePt t="77597" x="1538288" y="2608263"/>
          <p14:tracePt t="77679" x="1530350" y="2608263"/>
          <p14:tracePt t="77754" x="1522413" y="2608263"/>
          <p14:tracePt t="81744" x="1530350" y="2608263"/>
          <p14:tracePt t="81751" x="1554163" y="2592388"/>
          <p14:tracePt t="81758" x="1577975" y="2576513"/>
          <p14:tracePt t="81766" x="1601788" y="2559050"/>
          <p14:tracePt t="81774" x="1641475" y="2535238"/>
          <p14:tracePt t="81782" x="1690688" y="2503488"/>
          <p14:tracePt t="81790" x="1770063" y="2463800"/>
          <p14:tracePt t="81798" x="1857375" y="2408238"/>
          <p14:tracePt t="81805" x="1944688" y="2352675"/>
          <p14:tracePt t="81812" x="2049463" y="2289175"/>
          <p14:tracePt t="81819" x="2136775" y="2224088"/>
          <p14:tracePt t="81828" x="2239963" y="2160588"/>
          <p14:tracePt t="81834" x="2335213" y="2105025"/>
          <p14:tracePt t="81841" x="2447925" y="2049463"/>
          <p14:tracePt t="81848" x="2551113" y="2001838"/>
          <p14:tracePt t="81857" x="2646363" y="1962150"/>
          <p14:tracePt t="81864" x="2741613" y="1930400"/>
          <p14:tracePt t="81871" x="2854325" y="1881188"/>
          <p14:tracePt t="81879" x="2941638" y="1865313"/>
          <p14:tracePt t="81886" x="3028950" y="1849438"/>
          <p14:tracePt t="81895" x="3125788" y="1841500"/>
          <p14:tracePt t="81901" x="3213100" y="1833563"/>
          <p14:tracePt t="81908" x="3284538" y="1833563"/>
          <p14:tracePt t="81916" x="3363913" y="1841500"/>
          <p14:tracePt t="81923" x="3435350" y="1857375"/>
          <p14:tracePt t="81931" x="3500438" y="1865313"/>
          <p14:tracePt t="81938" x="3556000" y="1873250"/>
          <p14:tracePt t="81947" x="3611563" y="1890713"/>
          <p14:tracePt t="81953" x="3659188" y="1898650"/>
          <p14:tracePt t="81961" x="3706813" y="1914525"/>
          <p14:tracePt t="81980" x="3794125" y="1938338"/>
          <p14:tracePt t="81985" x="3843338" y="1946275"/>
          <p14:tracePt t="81991" x="3914775" y="1954213"/>
          <p14:tracePt t="81999" x="3946525" y="1962150"/>
          <p14:tracePt t="82006" x="4017963" y="1970088"/>
          <p14:tracePt t="82014" x="4065588" y="1978025"/>
          <p14:tracePt t="82021" x="4129088" y="1978025"/>
          <p14:tracePt t="82029" x="4217988" y="1978025"/>
          <p14:tracePt t="82036" x="4289425" y="1978025"/>
          <p14:tracePt t="82045" x="4344988" y="1978025"/>
          <p14:tracePt t="82051" x="4416425" y="1978025"/>
          <p14:tracePt t="82058" x="4479925" y="1978025"/>
          <p14:tracePt t="82066" x="4551363" y="1978025"/>
          <p14:tracePt t="82074" x="4600575" y="1978025"/>
          <p14:tracePt t="82081" x="4656138" y="1970088"/>
          <p14:tracePt t="82088" x="4695825" y="1962150"/>
          <p14:tracePt t="82097" x="4735513" y="1954213"/>
          <p14:tracePt t="82104" x="4775200" y="1946275"/>
          <p14:tracePt t="82111" x="4799013" y="1946275"/>
          <p14:tracePt t="82119" x="4814888" y="1938338"/>
          <p14:tracePt t="82126" x="4830763" y="1938338"/>
          <p14:tracePt t="82134" x="4838700" y="1938338"/>
          <p14:tracePt t="82141" x="4854575" y="1930400"/>
          <p14:tracePt t="82148" x="4862513" y="1930400"/>
          <p14:tracePt t="82156" x="4870450" y="1930400"/>
          <p14:tracePt t="82164" x="4878388" y="1930400"/>
          <p14:tracePt t="82172" x="4894263" y="1930400"/>
          <p14:tracePt t="82179" x="4902200" y="1930400"/>
          <p14:tracePt t="82187" x="4926013" y="1930400"/>
          <p14:tracePt t="82195" x="4943475" y="1930400"/>
          <p14:tracePt t="82201" x="4967288" y="1930400"/>
          <p14:tracePt t="82209" x="4983163" y="1930400"/>
          <p14:tracePt t="82216" x="5006975" y="1930400"/>
          <p14:tracePt t="82224" x="5038725" y="1930400"/>
          <p14:tracePt t="82231" x="5062538" y="1930400"/>
          <p14:tracePt t="82238" x="5094288" y="1930400"/>
          <p14:tracePt t="82247" x="5126038" y="1938338"/>
          <p14:tracePt t="82254" x="5157788" y="1946275"/>
          <p14:tracePt t="82261" x="5189538" y="1954213"/>
          <p14:tracePt t="82268" x="5213350" y="1962150"/>
          <p14:tracePt t="82277" x="5229225" y="1962150"/>
          <p14:tracePt t="82284" x="5245100" y="1962150"/>
          <p14:tracePt t="82291" x="5245100" y="1970088"/>
          <p14:tracePt t="82298" x="5260975" y="1970088"/>
          <p14:tracePt t="82351" x="5260975" y="1978025"/>
          <p14:tracePt t="82359" x="5260975" y="1985963"/>
          <p14:tracePt t="82366" x="5253038" y="2001838"/>
          <p14:tracePt t="82374" x="5245100" y="2017713"/>
          <p14:tracePt t="82381" x="5229225" y="2033588"/>
          <p14:tracePt t="82389" x="5213350" y="2049463"/>
          <p14:tracePt t="82397" x="5205413" y="2065338"/>
          <p14:tracePt t="82404" x="5181600" y="2089150"/>
          <p14:tracePt t="82411" x="5173663" y="2105025"/>
          <p14:tracePt t="82419" x="5157788" y="2112963"/>
          <p14:tracePt t="82428" x="5141913" y="2136775"/>
          <p14:tracePt t="82434" x="5133975" y="2144713"/>
          <p14:tracePt t="82441" x="5126038" y="2152650"/>
          <p14:tracePt t="82449" x="5126038" y="2160588"/>
          <p14:tracePt t="82456" x="5118100" y="2168525"/>
          <p14:tracePt t="82704" x="5126038" y="2168525"/>
          <p14:tracePt t="82778" x="5133975" y="2168525"/>
          <p14:tracePt t="82794" x="5133975" y="2160588"/>
          <p14:tracePt t="86307" x="4959350" y="2216150"/>
          <p14:tracePt t="86309" x="4321175" y="2479675"/>
          <p14:tracePt t="86311" x="4137025" y="2551113"/>
          <p14:tracePt t="86312" x="3954463" y="2640013"/>
          <p14:tracePt t="86320" x="3810000" y="2719388"/>
          <p14:tracePt t="86328" x="3706813" y="2767013"/>
          <p14:tracePt t="86335" x="3643313" y="2798763"/>
          <p14:tracePt t="86343" x="3603625" y="2822575"/>
          <p14:tracePt t="86349" x="3579813" y="2830513"/>
          <p14:tracePt t="86358" x="3571875" y="2830513"/>
          <p14:tracePt t="86371" x="3571875" y="2838450"/>
          <p14:tracePt t="86395" x="3563938" y="2838450"/>
          <p14:tracePt t="86409" x="3556000" y="2838450"/>
          <p14:tracePt t="86419" x="3548063" y="2838450"/>
          <p14:tracePt t="86426" x="3540125" y="2838450"/>
          <p14:tracePt t="86431" x="3524250" y="2838450"/>
          <p14:tracePt t="86439" x="3500438" y="2838450"/>
          <p14:tracePt t="86446" x="3467100" y="2838450"/>
          <p14:tracePt t="86454" x="3435350" y="2838450"/>
          <p14:tracePt t="86461" x="3403600" y="2838450"/>
          <p14:tracePt t="86469" x="3371850" y="2838450"/>
          <p14:tracePt t="86477" x="3348038" y="2838450"/>
          <p14:tracePt t="86484" x="3332163" y="2838450"/>
          <p14:tracePt t="86491" x="3324225" y="2838450"/>
          <p14:tracePt t="86499" x="3300413" y="2838450"/>
          <p14:tracePt t="86508" x="3284538" y="2838450"/>
          <p14:tracePt t="86514" x="3268663" y="2838450"/>
          <p14:tracePt t="86521" x="3260725" y="2838450"/>
          <p14:tracePt t="86529" x="3244850" y="2830513"/>
          <p14:tracePt t="86537" x="3228975" y="2822575"/>
          <p14:tracePt t="86544" x="3221038" y="2814638"/>
          <p14:tracePt t="86552" x="3197225" y="2814638"/>
          <p14:tracePt t="86560" x="3173413" y="2814638"/>
          <p14:tracePt t="86567" x="3141663" y="2798763"/>
          <p14:tracePt t="86576" x="3100388" y="2790825"/>
          <p14:tracePt t="86581" x="3076575" y="2782888"/>
          <p14:tracePt t="86589" x="3052763" y="2782888"/>
          <p14:tracePt t="86597" x="3005138" y="2774950"/>
          <p14:tracePt t="86605" x="2941638" y="2759075"/>
          <p14:tracePt t="86611" x="2886075" y="2743200"/>
          <p14:tracePt t="86619" x="2822575" y="2735263"/>
          <p14:tracePt t="86627" x="2767013" y="2727325"/>
          <p14:tracePt t="86634" x="2693988" y="2719388"/>
          <p14:tracePt t="86643" x="2646363" y="2711450"/>
          <p14:tracePt t="86649" x="2582863" y="2711450"/>
          <p14:tracePt t="86657" x="2519363" y="2711450"/>
          <p14:tracePt t="86664" x="2471738" y="2703513"/>
          <p14:tracePt t="86671" x="2408238" y="2703513"/>
          <p14:tracePt t="86679" x="2366963" y="2703513"/>
          <p14:tracePt t="86687" x="2335213" y="2703513"/>
          <p14:tracePt t="86694" x="2287588" y="2703513"/>
          <p14:tracePt t="86701" x="2255838" y="2703513"/>
          <p14:tracePt t="86710" x="2208213" y="2703513"/>
          <p14:tracePt t="86716" x="2160588" y="2703513"/>
          <p14:tracePt t="86724" x="2120900" y="2703513"/>
          <p14:tracePt t="86733" x="2081213" y="2703513"/>
          <p14:tracePt t="86739" x="2041525" y="2703513"/>
          <p14:tracePt t="86746" x="1984375" y="2719388"/>
          <p14:tracePt t="86755" x="1928813" y="2727325"/>
          <p14:tracePt t="86763" x="1873250" y="2743200"/>
          <p14:tracePt t="86769" x="1817688" y="2759075"/>
          <p14:tracePt t="86778" x="1770063" y="2767013"/>
          <p14:tracePt t="86784" x="1706563" y="2790825"/>
          <p14:tracePt t="86793" x="1651000" y="2806700"/>
          <p14:tracePt t="86799" x="1593850" y="2830513"/>
          <p14:tracePt t="86811" x="1538288" y="2846388"/>
          <p14:tracePt t="86815" x="1482725" y="2870200"/>
          <p14:tracePt t="86824" x="1435100" y="2878138"/>
          <p14:tracePt t="86831" x="1387475" y="2894013"/>
          <p14:tracePt t="86837" x="1347788" y="2894013"/>
          <p14:tracePt t="86844" x="1300163" y="2909888"/>
          <p14:tracePt t="86853" x="1235075" y="2927350"/>
          <p14:tracePt t="86860" x="1195388" y="2935288"/>
          <p14:tracePt t="86866" x="1155700" y="2943225"/>
          <p14:tracePt t="86877" x="1116013" y="2951163"/>
          <p14:tracePt t="86882" x="1076325" y="2967038"/>
          <p14:tracePt t="86890" x="1028700" y="2982913"/>
          <p14:tracePt t="86896" x="989013" y="2990850"/>
          <p14:tracePt t="86905" x="949325" y="2998788"/>
          <p14:tracePt t="86912" x="908050" y="3006725"/>
          <p14:tracePt t="86919" x="884238" y="3006725"/>
          <p14:tracePt t="86927" x="828675" y="3022600"/>
          <p14:tracePt t="86935" x="804863" y="3038475"/>
          <p14:tracePt t="86943" x="788988" y="3046413"/>
          <p14:tracePt t="86949" x="781050" y="3046413"/>
          <p14:tracePt t="86959" x="765175" y="3046413"/>
          <p14:tracePt t="86978" x="757238" y="3062288"/>
          <p14:tracePt t="86981" x="749300" y="3062288"/>
          <p14:tracePt t="86988" x="741363" y="3070225"/>
          <p14:tracePt t="87001" x="733425" y="3078163"/>
          <p14:tracePt t="87010" x="733425" y="3086100"/>
          <p14:tracePt t="87016" x="717550" y="3086100"/>
          <p14:tracePt t="87026" x="717550" y="3094038"/>
          <p14:tracePt t="87031" x="709613" y="3101975"/>
          <p14:tracePt t="87039" x="701675" y="3117850"/>
          <p14:tracePt t="87048" x="693738" y="3125788"/>
          <p14:tracePt t="87056" x="685800" y="3133725"/>
          <p14:tracePt t="87063" x="685800" y="3141663"/>
          <p14:tracePt t="87071" x="677863" y="3149600"/>
          <p14:tracePt t="87078" x="677863" y="3157538"/>
          <p14:tracePt t="87084" x="677863" y="3165475"/>
          <p14:tracePt t="87093" x="669925" y="3173413"/>
          <p14:tracePt t="87099" x="669925" y="3181350"/>
          <p14:tracePt t="87114" x="661988" y="3189288"/>
          <p14:tracePt t="87121" x="661988" y="3197225"/>
          <p14:tracePt t="87129" x="661988" y="3205163"/>
          <p14:tracePt t="87136" x="661988" y="3213100"/>
          <p14:tracePt t="87144" x="654050" y="3213100"/>
          <p14:tracePt t="87151" x="654050" y="3228975"/>
          <p14:tracePt t="87161" x="654050" y="3236913"/>
          <p14:tracePt t="87168" x="646113" y="3252788"/>
          <p14:tracePt t="87175" x="646113" y="3262313"/>
          <p14:tracePt t="87181" x="646113" y="3278188"/>
          <p14:tracePt t="87189" x="638175" y="3286125"/>
          <p14:tracePt t="87197" x="638175" y="3294063"/>
          <p14:tracePt t="87213" x="630238" y="3309938"/>
          <p14:tracePt t="87219" x="622300" y="3317875"/>
          <p14:tracePt t="87244" x="622300" y="3325813"/>
          <p14:tracePt t="88434" x="638175" y="3325813"/>
          <p14:tracePt t="88449" x="654050" y="3325813"/>
          <p14:tracePt t="88456" x="669925" y="3325813"/>
          <p14:tracePt t="88465" x="677863" y="3325813"/>
          <p14:tracePt t="88472" x="701675" y="3325813"/>
          <p14:tracePt t="88479" x="717550" y="3325813"/>
          <p14:tracePt t="88487" x="725488" y="3325813"/>
          <p14:tracePt t="88494" x="733425" y="3325813"/>
          <p14:tracePt t="88501" x="749300" y="3325813"/>
          <p14:tracePt t="88510" x="773113" y="3325813"/>
          <p14:tracePt t="88516" x="788988" y="3325813"/>
          <p14:tracePt t="88524" x="796925" y="3325813"/>
          <p14:tracePt t="88533" x="820738" y="3325813"/>
          <p14:tracePt t="88540" x="828675" y="3325813"/>
          <p14:tracePt t="88548" x="852488" y="3325813"/>
          <p14:tracePt t="88556" x="868363" y="3325813"/>
          <p14:tracePt t="88562" x="892175" y="3325813"/>
          <p14:tracePt t="88569" x="908050" y="3325813"/>
          <p14:tracePt t="88576" x="941388" y="3325813"/>
          <p14:tracePt t="88585" x="965200" y="3325813"/>
          <p14:tracePt t="88594" x="996950" y="3325813"/>
          <p14:tracePt t="88599" x="1036638" y="3325813"/>
          <p14:tracePt t="88607" x="1060450" y="3325813"/>
          <p14:tracePt t="88615" x="1084263" y="3325813"/>
          <p14:tracePt t="88623" x="1116013" y="3325813"/>
          <p14:tracePt t="88629" x="1139825" y="3325813"/>
          <p14:tracePt t="88636" x="1171575" y="3325813"/>
          <p14:tracePt t="88644" x="1195388" y="3325813"/>
          <p14:tracePt t="88651" x="1219200" y="3325813"/>
          <p14:tracePt t="88659" x="1250950" y="3325813"/>
          <p14:tracePt t="88666" x="1266825" y="3325813"/>
          <p14:tracePt t="88674" x="1300163" y="3325813"/>
          <p14:tracePt t="88681" x="1331913" y="3325813"/>
          <p14:tracePt t="88689" x="1347788" y="3325813"/>
          <p14:tracePt t="88696" x="1379538" y="3325813"/>
          <p14:tracePt t="88704" x="1395413" y="3317875"/>
          <p14:tracePt t="88712" x="1411288" y="3317875"/>
          <p14:tracePt t="88719" x="1443038" y="3309938"/>
          <p14:tracePt t="88726" x="1458913" y="3302000"/>
          <p14:tracePt t="88735" x="1482725" y="3294063"/>
          <p14:tracePt t="88742" x="1498600" y="3294063"/>
          <p14:tracePt t="88749" x="1514475" y="3294063"/>
          <p14:tracePt t="88756" x="1538288" y="3278188"/>
          <p14:tracePt t="88764" x="1570038" y="3278188"/>
          <p14:tracePt t="88772" x="1593850" y="3270250"/>
          <p14:tracePt t="88778" x="1617663" y="3270250"/>
          <p14:tracePt t="88787" x="1641475" y="3270250"/>
          <p14:tracePt t="88794" x="1666875" y="3262313"/>
          <p14:tracePt t="88801" x="1690688" y="3262313"/>
          <p14:tracePt t="88809" x="1722438" y="3262313"/>
          <p14:tracePt t="88817" x="1738313" y="3262313"/>
          <p14:tracePt t="88824" x="1770063" y="3262313"/>
          <p14:tracePt t="88831" x="1793875" y="3262313"/>
          <p14:tracePt t="88839" x="1809750" y="3262313"/>
          <p14:tracePt t="88846" x="1833563" y="3262313"/>
          <p14:tracePt t="88855" x="1857375" y="3262313"/>
          <p14:tracePt t="88861" x="1881188" y="3262313"/>
          <p14:tracePt t="88869" x="1905000" y="3262313"/>
          <p14:tracePt t="88876" x="1928813" y="3262313"/>
          <p14:tracePt t="88884" x="1952625" y="3262313"/>
          <p14:tracePt t="88892" x="1976438" y="3262313"/>
          <p14:tracePt t="88899" x="2025650" y="3262313"/>
          <p14:tracePt t="88906" x="2049463" y="3262313"/>
          <p14:tracePt t="88914" x="2065338" y="3262313"/>
          <p14:tracePt t="88923" x="2081213" y="3262313"/>
          <p14:tracePt t="88929" x="2097088" y="3262313"/>
          <p14:tracePt t="88937" x="2112963" y="3262313"/>
          <p14:tracePt t="88944" x="2120900" y="3262313"/>
          <p14:tracePt t="88952" x="2128838" y="3262313"/>
          <p14:tracePt t="88959" x="2136775" y="3262313"/>
          <p14:tracePt t="88967" x="2136775" y="3252788"/>
          <p14:tracePt t="90054" x="2128838" y="3252788"/>
          <p14:tracePt t="90063" x="2089150" y="3278188"/>
          <p14:tracePt t="90071" x="2065338" y="3286125"/>
          <p14:tracePt t="90078" x="2017713" y="3302000"/>
          <p14:tracePt t="90086" x="1992313" y="3325813"/>
          <p14:tracePt t="90093" x="1952625" y="3341688"/>
          <p14:tracePt t="90099" x="1928813" y="3349625"/>
          <p14:tracePt t="90110" x="1897063" y="3365500"/>
          <p14:tracePt t="90114" x="1865313" y="3373438"/>
          <p14:tracePt t="90124" x="1841500" y="3381375"/>
          <p14:tracePt t="90129" x="1825625" y="3389313"/>
          <p14:tracePt t="90140" x="1801813" y="3405188"/>
          <p14:tracePt t="90146" x="1785938" y="3413125"/>
          <p14:tracePt t="90151" x="1762125" y="3429000"/>
          <p14:tracePt t="90158" x="1730375" y="3444875"/>
          <p14:tracePt t="90168" x="1698625" y="3460750"/>
          <p14:tracePt t="90175" x="1682750" y="3476625"/>
          <p14:tracePt t="90183" x="1674813" y="3484563"/>
          <p14:tracePt t="90190" x="1577975" y="3516313"/>
          <p14:tracePt t="90198" x="1554163" y="3540125"/>
          <p14:tracePt t="90206" x="1514475" y="3556000"/>
          <p14:tracePt t="90211" x="1482725" y="3587750"/>
          <p14:tracePt t="90221" x="1458913" y="3621088"/>
          <p14:tracePt t="90227" x="1435100" y="3644900"/>
          <p14:tracePt t="90235" x="1411288" y="3676650"/>
          <p14:tracePt t="90241" x="1395413" y="3700463"/>
          <p14:tracePt t="90249" x="1371600" y="3732213"/>
          <p14:tracePt t="90259" x="1363663" y="3748088"/>
          <p14:tracePt t="90264" x="1347788" y="3771900"/>
          <p14:tracePt t="90275" x="1347788" y="3787775"/>
          <p14:tracePt t="90279" x="1339850" y="3811588"/>
          <p14:tracePt t="90287" x="1331913" y="3827463"/>
          <p14:tracePt t="90294" x="1323975" y="3851275"/>
          <p14:tracePt t="90301" x="1323975" y="3859213"/>
          <p14:tracePt t="90309" x="1323975" y="3875088"/>
          <p14:tracePt t="90317" x="1316038" y="3890963"/>
          <p14:tracePt t="90324" x="1308100" y="3898900"/>
          <p14:tracePt t="90331" x="1308100" y="3906838"/>
          <p14:tracePt t="90340" x="1308100" y="3914775"/>
          <p14:tracePt t="90347" x="1300163" y="3930650"/>
          <p14:tracePt t="90355" x="1292225" y="3930650"/>
          <p14:tracePt t="90362" x="1284288" y="3948113"/>
          <p14:tracePt t="90368" x="1274763" y="3956050"/>
          <p14:tracePt t="90377" x="1266825" y="3963988"/>
          <p14:tracePt t="90384" x="1258888" y="3963988"/>
          <p14:tracePt t="90391" x="1258888" y="3979863"/>
          <p14:tracePt t="90398" x="1243013" y="3987800"/>
          <p14:tracePt t="90407" x="1227138" y="3995738"/>
          <p14:tracePt t="90414" x="1219200" y="4003675"/>
          <p14:tracePt t="90421" x="1203325" y="4019550"/>
          <p14:tracePt t="90429" x="1195388" y="4019550"/>
          <p14:tracePt t="90437" x="1187450" y="4035425"/>
          <p14:tracePt t="90444" x="1171575" y="4035425"/>
          <p14:tracePt t="90451" x="1163638" y="4051300"/>
          <p14:tracePt t="90459" x="1147763" y="4051300"/>
          <p14:tracePt t="90467" x="1139825" y="4067175"/>
          <p14:tracePt t="90474" x="1131888" y="4067175"/>
          <p14:tracePt t="90489" x="1116013" y="4083050"/>
          <p14:tracePt t="90497" x="1108075" y="4083050"/>
          <p14:tracePt t="90504" x="1084263" y="4098925"/>
          <p14:tracePt t="90511" x="1068388" y="4106863"/>
          <p14:tracePt t="90654" x="1076325" y="4106863"/>
          <p14:tracePt t="90661" x="1100138" y="4106863"/>
          <p14:tracePt t="90669" x="1116013" y="4106863"/>
          <p14:tracePt t="90676" x="1147763" y="4106863"/>
          <p14:tracePt t="90684" x="1187450" y="4106863"/>
          <p14:tracePt t="90691" x="1235075" y="4106863"/>
          <p14:tracePt t="90698" x="1284288" y="4106863"/>
          <p14:tracePt t="90707" x="1363663" y="4106863"/>
          <p14:tracePt t="90714" x="1427163" y="4106863"/>
          <p14:tracePt t="90721" x="1490663" y="4106863"/>
          <p14:tracePt t="90729" x="1570038" y="4106863"/>
          <p14:tracePt t="90737" x="1658938" y="4106863"/>
          <p14:tracePt t="90744" x="1754188" y="4106863"/>
          <p14:tracePt t="90751" x="1849438" y="4106863"/>
          <p14:tracePt t="90759" x="1944688" y="4106863"/>
          <p14:tracePt t="90767" x="2041525" y="4106863"/>
          <p14:tracePt t="90774" x="2105025" y="4106863"/>
          <p14:tracePt t="90782" x="2184400" y="4106863"/>
          <p14:tracePt t="90789" x="2263775" y="4106863"/>
          <p14:tracePt t="90797" x="2343150" y="4106863"/>
          <p14:tracePt t="90804" x="2408238" y="4106863"/>
          <p14:tracePt t="90811" x="2471738" y="4106863"/>
          <p14:tracePt t="90819" x="2511425" y="4106863"/>
          <p14:tracePt t="90827" x="2551113" y="4106863"/>
          <p14:tracePt t="90834" x="2606675" y="4106863"/>
          <p14:tracePt t="90842" x="2646363" y="4106863"/>
          <p14:tracePt t="90849" x="2701925" y="4106863"/>
          <p14:tracePt t="90857" x="2741613" y="4106863"/>
          <p14:tracePt t="90864" x="2774950" y="4106863"/>
          <p14:tracePt t="90871" x="2838450" y="4106863"/>
          <p14:tracePt t="90879" x="2886075" y="4106863"/>
          <p14:tracePt t="90887" x="2949575" y="4106863"/>
          <p14:tracePt t="90894" x="3013075" y="4106863"/>
          <p14:tracePt t="90901" x="3076575" y="4106863"/>
          <p14:tracePt t="90909" x="3117850" y="4106863"/>
          <p14:tracePt t="90917" x="3197225" y="4106863"/>
          <p14:tracePt t="90924" x="3260725" y="4106863"/>
          <p14:tracePt t="90931" x="3332163" y="4106863"/>
          <p14:tracePt t="90939" x="3403600" y="4106863"/>
          <p14:tracePt t="90946" x="3484563" y="4106863"/>
          <p14:tracePt t="90954" x="3532188" y="4106863"/>
          <p14:tracePt t="90962" x="3595688" y="4106863"/>
          <p14:tracePt t="90969" x="3659188" y="4106863"/>
          <p14:tracePt t="90989" x="3802063" y="4106863"/>
          <p14:tracePt t="90991" x="3859213" y="4106863"/>
          <p14:tracePt t="91000" x="3898900" y="4106863"/>
          <p14:tracePt t="91007" x="3930650" y="4106863"/>
          <p14:tracePt t="91014" x="3978275" y="4106863"/>
          <p14:tracePt t="91021" x="4025900" y="4106863"/>
          <p14:tracePt t="91029" x="4081463" y="4106863"/>
          <p14:tracePt t="91038" x="4137025" y="4106863"/>
          <p14:tracePt t="91044" x="4200525" y="4106863"/>
          <p14:tracePt t="91052" x="4281488" y="4106863"/>
          <p14:tracePt t="91059" x="4337050" y="4106863"/>
          <p14:tracePt t="91067" x="4432300" y="4098925"/>
          <p14:tracePt t="91074" x="4527550" y="4083050"/>
          <p14:tracePt t="91081" x="4624388" y="4059238"/>
          <p14:tracePt t="91089" x="4711700" y="4043363"/>
          <p14:tracePt t="91096" x="4799013" y="4035425"/>
          <p14:tracePt t="91104" x="4862513" y="4019550"/>
          <p14:tracePt t="91111" x="4951413" y="4003675"/>
          <p14:tracePt t="91119" x="5022850" y="3995738"/>
          <p14:tracePt t="91127" x="5110163" y="3987800"/>
          <p14:tracePt t="91134" x="5197475" y="3987800"/>
          <p14:tracePt t="91142" x="5268913" y="3987800"/>
          <p14:tracePt t="91149" x="5318125" y="3987800"/>
          <p14:tracePt t="91157" x="5357813" y="3987800"/>
          <p14:tracePt t="91164" x="5413375" y="3987800"/>
          <p14:tracePt t="91171" x="5429250" y="3987800"/>
          <p14:tracePt t="91179" x="5437188" y="3987800"/>
          <p14:tracePt t="91188" x="5445125" y="3987800"/>
          <p14:tracePt t="91209" x="5453063" y="3987800"/>
          <p14:tracePt t="91659" x="5453063" y="3979863"/>
          <p14:tracePt t="91666" x="5421313" y="3971925"/>
          <p14:tracePt t="91674" x="5365750" y="3948113"/>
          <p14:tracePt t="91681" x="5310188" y="3938588"/>
          <p14:tracePt t="91689" x="5229225" y="3906838"/>
          <p14:tracePt t="91696" x="5133975" y="3898900"/>
          <p14:tracePt t="91704" x="4999038" y="3890963"/>
          <p14:tracePt t="91712" x="4846638" y="3883025"/>
          <p14:tracePt t="91720" x="4672013" y="3883025"/>
          <p14:tracePt t="91727" x="4559300" y="3883025"/>
          <p14:tracePt t="91734" x="4416425" y="3883025"/>
          <p14:tracePt t="91742" x="4289425" y="3883025"/>
          <p14:tracePt t="91748" x="4184650" y="3883025"/>
          <p14:tracePt t="91757" x="4089400" y="3883025"/>
          <p14:tracePt t="91764" x="4010025" y="3883025"/>
          <p14:tracePt t="91772" x="3938588" y="3883025"/>
          <p14:tracePt t="91778" x="3875088" y="3883025"/>
          <p14:tracePt t="91787" x="3802063" y="3883025"/>
          <p14:tracePt t="91794" x="3738563" y="3883025"/>
          <p14:tracePt t="91802" x="3659188" y="3875088"/>
          <p14:tracePt t="91808" x="3571875" y="3867150"/>
          <p14:tracePt t="91816" x="3492500" y="3859213"/>
          <p14:tracePt t="91824" x="3411538" y="3851275"/>
          <p14:tracePt t="91831" x="3316288" y="3851275"/>
          <p14:tracePt t="91840" x="3213100" y="3851275"/>
          <p14:tracePt t="91846" x="3117850" y="3851275"/>
          <p14:tracePt t="91854" x="3013075" y="3851275"/>
          <p14:tracePt t="91862" x="2909888" y="3851275"/>
          <p14:tracePt t="91869" x="2790825" y="3859213"/>
          <p14:tracePt t="91877" x="2693988" y="3875088"/>
          <p14:tracePt t="91884" x="2598738" y="3883025"/>
          <p14:tracePt t="91894" x="2495550" y="3898900"/>
          <p14:tracePt t="91898" x="2416175" y="3922713"/>
          <p14:tracePt t="91906" x="2351088" y="3922713"/>
          <p14:tracePt t="91914" x="2295525" y="3930650"/>
          <p14:tracePt t="91922" x="2247900" y="3930650"/>
          <p14:tracePt t="91929" x="2184400" y="3938588"/>
          <p14:tracePt t="91937" x="2128838" y="3948113"/>
          <p14:tracePt t="91944" x="2073275" y="3948113"/>
          <p14:tracePt t="91952" x="2033588" y="3956050"/>
          <p14:tracePt t="91972" x="1952625" y="3963988"/>
          <p14:tracePt t="91973" x="1912938" y="3971925"/>
          <p14:tracePt t="91981" x="1865313" y="3971925"/>
          <p14:tracePt t="91989" x="1841500" y="3971925"/>
          <p14:tracePt t="91996" x="1801813" y="3971925"/>
          <p14:tracePt t="92004" x="1770063" y="3971925"/>
          <p14:tracePt t="92012" x="1738313" y="3971925"/>
          <p14:tracePt t="92019" x="1706563" y="3971925"/>
          <p14:tracePt t="92027" x="1674813" y="3971925"/>
          <p14:tracePt t="92033" x="1641475" y="3971925"/>
          <p14:tracePt t="92041" x="1601788" y="3971925"/>
          <p14:tracePt t="92049" x="1577975" y="3971925"/>
          <p14:tracePt t="92056" x="1562100" y="3971925"/>
          <p14:tracePt t="92064" x="1546225" y="3971925"/>
          <p14:tracePt t="92072" x="1530350" y="3971925"/>
          <p14:tracePt t="92079" x="1514475" y="3971925"/>
          <p14:tracePt t="92087" x="1506538" y="3971925"/>
          <p14:tracePt t="92095" x="1482725" y="3971925"/>
          <p14:tracePt t="92102" x="1466850" y="3979863"/>
          <p14:tracePt t="92117" x="1458913" y="3979863"/>
          <p14:tracePt t="92131" x="1450975" y="3979863"/>
          <p14:tracePt t="92139" x="1443038" y="3987800"/>
          <p14:tracePt t="92154" x="1435100" y="3987800"/>
          <p14:tracePt t="92162" x="1427163" y="3987800"/>
          <p14:tracePt t="92177" x="1419225" y="3987800"/>
          <p14:tracePt t="92184" x="1411288" y="3987800"/>
          <p14:tracePt t="92191" x="1395413" y="3987800"/>
          <p14:tracePt t="92199" x="1387475" y="3987800"/>
          <p14:tracePt t="92206" x="1379538" y="3987800"/>
          <p14:tracePt t="92214" x="1363663" y="3987800"/>
          <p14:tracePt t="92222" x="1347788" y="3987800"/>
          <p14:tracePt t="92229" x="1339850" y="3987800"/>
          <p14:tracePt t="92237" x="1323975" y="3987800"/>
          <p14:tracePt t="92244" x="1316038" y="3987800"/>
          <p14:tracePt t="92253" x="1308100" y="3987800"/>
          <p14:tracePt t="92259" x="1284288" y="3987800"/>
          <p14:tracePt t="92266" x="1266825" y="3987800"/>
          <p14:tracePt t="92274" x="1258888" y="3987800"/>
          <p14:tracePt t="92281" x="1235075" y="3987800"/>
          <p14:tracePt t="92289" x="1219200" y="3987800"/>
          <p14:tracePt t="92296" x="1211263" y="3987800"/>
          <p14:tracePt t="92304" x="1187450" y="3987800"/>
          <p14:tracePt t="92379" x="1187450" y="3995738"/>
          <p14:tracePt t="93151" x="1195388" y="3995738"/>
          <p14:tracePt t="93181" x="1195388" y="3987800"/>
          <p14:tracePt t="93190" x="1203325" y="3987800"/>
          <p14:tracePt t="93227" x="1203325" y="3979863"/>
          <p14:tracePt t="93258" x="1211263" y="3979863"/>
          <p14:tracePt t="93272" x="1211263" y="3971925"/>
          <p14:tracePt t="93279" x="1211263" y="3963988"/>
          <p14:tracePt t="93287" x="1211263" y="3948113"/>
          <p14:tracePt t="93294" x="1211263" y="3930650"/>
          <p14:tracePt t="93302" x="1219200" y="3914775"/>
          <p14:tracePt t="93309" x="1219200" y="3890963"/>
          <p14:tracePt t="93317" x="1219200" y="3867150"/>
          <p14:tracePt t="93324" x="1219200" y="3835400"/>
          <p14:tracePt t="93331" x="1219200" y="3803650"/>
          <p14:tracePt t="93339" x="1219200" y="3771900"/>
          <p14:tracePt t="93346" x="1227138" y="3748088"/>
          <p14:tracePt t="93354" x="1227138" y="3692525"/>
          <p14:tracePt t="93361" x="1235075" y="3684588"/>
          <p14:tracePt t="93369" x="1235075" y="3668713"/>
          <p14:tracePt t="93376" x="1235075" y="3660775"/>
          <p14:tracePt t="93385" x="1235075" y="3644900"/>
          <p14:tracePt t="93399" x="1235075" y="3636963"/>
          <p14:tracePt t="93564" x="1235075" y="3629025"/>
          <p14:tracePt t="93594" x="1235075" y="3621088"/>
          <p14:tracePt t="93616" x="1235075" y="3613150"/>
          <p14:tracePt t="93639" x="1235075" y="3605213"/>
          <p14:tracePt t="94254" x="1243013" y="3605213"/>
          <p14:tracePt t="94261" x="1250950" y="3621088"/>
          <p14:tracePt t="94269" x="1258888" y="3621088"/>
          <p14:tracePt t="94276" x="1266825" y="3644900"/>
          <p14:tracePt t="94285" x="1274763" y="3644900"/>
          <p14:tracePt t="94291" x="1284288" y="3644900"/>
          <p14:tracePt t="94298" x="1284288" y="3652838"/>
          <p14:tracePt t="94307" x="1292225" y="3652838"/>
          <p14:tracePt t="94314" x="1292225" y="3660775"/>
          <p14:tracePt t="94321" x="1300163" y="3660775"/>
          <p14:tracePt t="94562" x="1308100" y="3676650"/>
          <p14:tracePt t="94570" x="1316038" y="3684588"/>
          <p14:tracePt t="94577" x="1323975" y="3700463"/>
          <p14:tracePt t="94584" x="1347788" y="3724275"/>
          <p14:tracePt t="94592" x="1363663" y="3740150"/>
          <p14:tracePt t="94599" x="1387475" y="3763963"/>
          <p14:tracePt t="94607" x="1411288" y="3787775"/>
          <p14:tracePt t="94614" x="1435100" y="3803650"/>
          <p14:tracePt t="94621" x="1466850" y="3811588"/>
          <p14:tracePt t="94629" x="1482725" y="3827463"/>
          <p14:tracePt t="94637" x="1514475" y="3843338"/>
          <p14:tracePt t="94646" x="1538288" y="3851275"/>
          <p14:tracePt t="94651" x="1577975" y="3875088"/>
          <p14:tracePt t="94659" x="1601788" y="3883025"/>
          <p14:tracePt t="94667" x="1633538" y="3898900"/>
          <p14:tracePt t="94674" x="1658938" y="3906838"/>
          <p14:tracePt t="94681" x="1674813" y="3906838"/>
          <p14:tracePt t="94689" x="1690688" y="3906838"/>
          <p14:tracePt t="94704" x="1698625" y="3906838"/>
          <p14:tracePt t="94711" x="1706563" y="3906838"/>
          <p14:tracePt t="95041" x="1706563" y="3914775"/>
          <p14:tracePt t="95048" x="1698625" y="3914775"/>
          <p14:tracePt t="95095" x="1690688" y="3914775"/>
          <p14:tracePt t="95341" x="1682750" y="3914775"/>
          <p14:tracePt t="95357" x="1674813" y="3914775"/>
          <p14:tracePt t="95366" x="1666875" y="3914775"/>
          <p14:tracePt t="95379" x="1658938" y="3914775"/>
          <p14:tracePt t="95403" x="1651000" y="3914775"/>
          <p14:tracePt t="95420" x="1641475" y="3914775"/>
          <p14:tracePt t="95438" x="1633538" y="3914775"/>
          <p14:tracePt t="95462" x="1625600" y="3914775"/>
          <p14:tracePt t="95514" x="1617663" y="3914775"/>
          <p14:tracePt t="95611" x="1609725" y="3914775"/>
          <p14:tracePt t="95851" x="1617663" y="3914775"/>
          <p14:tracePt t="95882" x="1625600" y="3914775"/>
          <p14:tracePt t="95911" x="1633538" y="3914775"/>
          <p14:tracePt t="95928" x="1641475" y="3914775"/>
          <p14:tracePt t="95942" x="1651000" y="3914775"/>
          <p14:tracePt t="95956" x="1651000" y="3906838"/>
          <p14:tracePt t="95986" x="1658938" y="3906838"/>
          <p14:tracePt t="96018" x="1658938" y="3898900"/>
          <p14:tracePt t="96436" x="1666875" y="3898900"/>
          <p14:tracePt t="96444" x="1674813" y="3898900"/>
          <p14:tracePt t="96452" x="1690688" y="3898900"/>
          <p14:tracePt t="96458" x="1698625" y="3890963"/>
          <p14:tracePt t="96466" x="1706563" y="3890963"/>
          <p14:tracePt t="96474" x="1714500" y="3890963"/>
          <p14:tracePt t="96489" x="1730375" y="3890963"/>
          <p14:tracePt t="96511" x="1738313" y="3890963"/>
          <p14:tracePt t="96527" x="1746250" y="3890963"/>
          <p14:tracePt t="96542" x="1754188" y="3890963"/>
          <p14:tracePt t="96549" x="1762125" y="3890963"/>
          <p14:tracePt t="96557" x="1778000" y="3883025"/>
          <p14:tracePt t="96565" x="1785938" y="3883025"/>
          <p14:tracePt t="96572" x="1801813" y="3883025"/>
          <p14:tracePt t="96579" x="1809750" y="3875088"/>
          <p14:tracePt t="96586" x="1825625" y="3875088"/>
          <p14:tracePt t="96594" x="1841500" y="3875088"/>
          <p14:tracePt t="96602" x="1857375" y="3875088"/>
          <p14:tracePt t="96617" x="1873250" y="3875088"/>
          <p14:tracePt t="96624" x="1881188" y="3875088"/>
          <p14:tracePt t="96632" x="1897063" y="3875088"/>
          <p14:tracePt t="96639" x="1905000" y="3875088"/>
          <p14:tracePt t="96647" x="1928813" y="3875088"/>
          <p14:tracePt t="96654" x="1944688" y="3875088"/>
          <p14:tracePt t="96661" x="1968500" y="3875088"/>
          <p14:tracePt t="96669" x="1992313" y="3875088"/>
          <p14:tracePt t="96677" x="2017713" y="3875088"/>
          <p14:tracePt t="96685" x="2041525" y="3875088"/>
          <p14:tracePt t="96691" x="2057400" y="3875088"/>
          <p14:tracePt t="96699" x="2073275" y="3875088"/>
          <p14:tracePt t="96707" x="2089150" y="3875088"/>
          <p14:tracePt t="96715" x="2105025" y="3875088"/>
          <p14:tracePt t="96721" x="2120900" y="3875088"/>
          <p14:tracePt t="96729" x="2136775" y="3875088"/>
          <p14:tracePt t="96736" x="2152650" y="3883025"/>
          <p14:tracePt t="96744" x="2168525" y="3883025"/>
          <p14:tracePt t="96752" x="2176463" y="3883025"/>
          <p14:tracePt t="96759" x="2192338" y="3883025"/>
          <p14:tracePt t="96767" x="2200275" y="3883025"/>
          <p14:tracePt t="96774" x="2208213" y="3883025"/>
          <p14:tracePt t="96782" x="2216150" y="3890963"/>
          <p14:tracePt t="96789" x="2224088" y="3890963"/>
          <p14:tracePt t="96797" x="2239963" y="3890963"/>
          <p14:tracePt t="96804" x="2247900" y="3890963"/>
          <p14:tracePt t="96811" x="2255838" y="3890963"/>
          <p14:tracePt t="96819" x="2263775" y="3890963"/>
          <p14:tracePt t="96827" x="2271713" y="3890963"/>
          <p14:tracePt t="96834" x="2287588" y="3890963"/>
          <p14:tracePt t="96849" x="2295525" y="3890963"/>
          <p14:tracePt t="96857" x="2303463" y="3898900"/>
          <p14:tracePt t="96864" x="2311400" y="3898900"/>
          <p14:tracePt t="96871" x="2327275" y="3898900"/>
          <p14:tracePt t="96886" x="2335213" y="3898900"/>
          <p14:tracePt t="96909" x="2343150" y="3898900"/>
          <p14:tracePt t="98086" x="2319338" y="3898900"/>
          <p14:tracePt t="98096" x="2295525" y="3898900"/>
          <p14:tracePt t="98103" x="2263775" y="3906838"/>
          <p14:tracePt t="98109" x="2239963" y="3914775"/>
          <p14:tracePt t="98118" x="2216150" y="3914775"/>
          <p14:tracePt t="98127" x="2192338" y="3922713"/>
          <p14:tracePt t="98132" x="2184400" y="3922713"/>
          <p14:tracePt t="98139" x="2168525" y="3930650"/>
          <p14:tracePt t="98149" x="2144713" y="3930650"/>
          <p14:tracePt t="98154" x="2128838" y="3930650"/>
          <p14:tracePt t="98163" x="2120900" y="3930650"/>
          <p14:tracePt t="98170" x="2112963" y="3930650"/>
          <p14:tracePt t="98178" x="2097088" y="3930650"/>
          <p14:tracePt t="98192" x="2089150" y="3930650"/>
          <p14:tracePt t="98201" x="2073275" y="3930650"/>
          <p14:tracePt t="98216" x="2057400" y="3930650"/>
          <p14:tracePt t="98222" x="2049463" y="3930650"/>
          <p14:tracePt t="98236" x="2041525" y="3930650"/>
          <p14:tracePt t="98245" x="2033588" y="3930650"/>
          <p14:tracePt t="98260" x="2033588" y="3938588"/>
          <p14:tracePt t="98270" x="2025650" y="3938588"/>
          <p14:tracePt t="99609" x="2033588" y="3938588"/>
          <p14:tracePt t="99617" x="2041525" y="3938588"/>
          <p14:tracePt t="99626" x="2065338" y="3938588"/>
          <p14:tracePt t="99632" x="2081213" y="3938588"/>
          <p14:tracePt t="99639" x="2105025" y="3938588"/>
          <p14:tracePt t="99649" x="2120900" y="3938588"/>
          <p14:tracePt t="99655" x="2144713" y="3930650"/>
          <p14:tracePt t="99662" x="2160588" y="3930650"/>
          <p14:tracePt t="99669" x="2192338" y="3930650"/>
          <p14:tracePt t="99677" x="2216150" y="3930650"/>
          <p14:tracePt t="99684" x="2239963" y="3930650"/>
          <p14:tracePt t="99692" x="2271713" y="3930650"/>
          <p14:tracePt t="99701" x="2295525" y="3930650"/>
          <p14:tracePt t="99707" x="2319338" y="3922713"/>
          <p14:tracePt t="99716" x="2343150" y="3922713"/>
          <p14:tracePt t="99722" x="2366963" y="3922713"/>
          <p14:tracePt t="99731" x="2384425" y="3922713"/>
          <p14:tracePt t="99737" x="2400300" y="3922713"/>
          <p14:tracePt t="99745" x="2424113" y="3922713"/>
          <p14:tracePt t="99752" x="2439988" y="3922713"/>
          <p14:tracePt t="99760" x="2447925" y="3922713"/>
          <p14:tracePt t="99768" x="2455863" y="3914775"/>
          <p14:tracePt t="99775" x="2463800" y="3914775"/>
          <p14:tracePt t="99790" x="2471738" y="3914775"/>
          <p14:tracePt t="99812" x="2479675" y="3914775"/>
          <p14:tracePt t="99826" x="2487613" y="3914775"/>
          <p14:tracePt t="99849" x="2495550" y="3914775"/>
          <p14:tracePt t="99864" x="2503488" y="3914775"/>
          <p14:tracePt t="99879" x="2511425" y="3914775"/>
          <p14:tracePt t="99886" x="2519363" y="3914775"/>
          <p14:tracePt t="99902" x="2527300" y="3914775"/>
          <p14:tracePt t="99916" x="2535238" y="3914775"/>
          <p14:tracePt t="99932" x="2543175" y="3914775"/>
          <p14:tracePt t="99949" x="2551113" y="3914775"/>
          <p14:tracePt t="99977" x="2559050" y="3914775"/>
          <p14:tracePt t="100008" x="2566988" y="3914775"/>
          <p14:tracePt t="100037" x="2574925" y="3914775"/>
          <p14:tracePt t="100044" x="2582863" y="3914775"/>
          <p14:tracePt t="100066" x="2590800" y="3914775"/>
          <p14:tracePt t="100083" x="2598738" y="3914775"/>
          <p14:tracePt t="100097" x="2606675" y="3914775"/>
          <p14:tracePt t="100104" x="2614613" y="3914775"/>
          <p14:tracePt t="100127" x="2622550" y="3914775"/>
          <p14:tracePt t="100165" x="2630488" y="3914775"/>
          <p14:tracePt t="100224" x="2638425" y="3914775"/>
          <p14:tracePt t="102461" x="2662238" y="3914775"/>
          <p14:tracePt t="102463" x="2678113" y="3914775"/>
          <p14:tracePt t="102463" x="2686050" y="3914775"/>
          <p14:tracePt t="102483" x="2693988" y="3914775"/>
          <p14:tracePt t="102489" x="2701925" y="3914775"/>
          <p14:tracePt t="102505" x="2709863" y="3914775"/>
          <p14:tracePt t="102519" x="2717800" y="3914775"/>
          <p14:tracePt t="102534" x="2725738" y="3914775"/>
          <p14:tracePt t="102542" x="2733675" y="3914775"/>
          <p14:tracePt t="102557" x="2741613" y="3906838"/>
          <p14:tracePt t="102565" x="2751138" y="3906838"/>
          <p14:tracePt t="102573" x="2759075" y="3906838"/>
          <p14:tracePt t="102581" x="2767013" y="3906838"/>
          <p14:tracePt t="102588" x="2782888" y="3906838"/>
          <p14:tracePt t="102597" x="2790825" y="3906838"/>
          <p14:tracePt t="102602" x="2798763" y="3906838"/>
          <p14:tracePt t="102609" x="2814638" y="3906838"/>
          <p14:tracePt t="102624" x="2822575" y="3906838"/>
          <p14:tracePt t="102631" x="2830513" y="3906838"/>
          <p14:tracePt t="102639" x="2846388" y="3898900"/>
          <p14:tracePt t="102647" x="2862263" y="3890963"/>
          <p14:tracePt t="102654" x="2870200" y="3890963"/>
          <p14:tracePt t="102662" x="2886075" y="3890963"/>
          <p14:tracePt t="102669" x="2894013" y="3883025"/>
          <p14:tracePt t="102677" x="2901950" y="3883025"/>
          <p14:tracePt t="102684" x="2917825" y="3883025"/>
          <p14:tracePt t="102699" x="2925763" y="3883025"/>
          <p14:tracePt t="102707" x="2933700" y="3883025"/>
          <p14:tracePt t="102715" x="2941638" y="3883025"/>
          <p14:tracePt t="102721" x="2949575" y="3883025"/>
          <p14:tracePt t="102737" x="2965450" y="3875088"/>
          <p14:tracePt t="102752" x="2973388" y="3875088"/>
          <p14:tracePt t="102759" x="2981325" y="3875088"/>
          <p14:tracePt t="102774" x="2997200" y="3875088"/>
          <p14:tracePt t="102781" x="3005138" y="3875088"/>
          <p14:tracePt t="102789" x="3013075" y="3875088"/>
          <p14:tracePt t="102797" x="3021013" y="3875088"/>
          <p14:tracePt t="102804" x="3028950" y="3875088"/>
          <p14:tracePt t="102812" x="3036888" y="3875088"/>
          <p14:tracePt t="102819" x="3044825" y="3875088"/>
          <p14:tracePt t="102827" x="3052763" y="3875088"/>
          <p14:tracePt t="102834" x="3060700" y="3875088"/>
          <p14:tracePt t="102849" x="3060700" y="3867150"/>
          <p14:tracePt t="102856" x="3068638" y="3867150"/>
          <p14:tracePt t="102939" x="3076575" y="3867150"/>
          <p14:tracePt t="104124" x="3092450" y="3867150"/>
          <p14:tracePt t="104133" x="3125788" y="3867150"/>
          <p14:tracePt t="104139" x="3149600" y="3867150"/>
          <p14:tracePt t="104147" x="3181350" y="3867150"/>
          <p14:tracePt t="104155" x="3221038" y="3875088"/>
          <p14:tracePt t="104162" x="3260725" y="3883025"/>
          <p14:tracePt t="104169" x="3308350" y="3898900"/>
          <p14:tracePt t="104177" x="3355975" y="3914775"/>
          <p14:tracePt t="104185" x="3387725" y="3914775"/>
          <p14:tracePt t="104194" x="3411538" y="3914775"/>
          <p14:tracePt t="104200" x="3435350" y="3922713"/>
          <p14:tracePt t="104207" x="3451225" y="3930650"/>
          <p14:tracePt t="104222" x="3459163" y="3930650"/>
          <p14:tracePt t="105804" x="3467100" y="3930650"/>
          <p14:tracePt t="105811" x="3476625" y="3930650"/>
          <p14:tracePt t="105819" x="3492500" y="3930650"/>
          <p14:tracePt t="105829" x="3500438" y="3930650"/>
          <p14:tracePt t="105834" x="3516313" y="3930650"/>
          <p14:tracePt t="105842" x="3532188" y="3922713"/>
          <p14:tracePt t="105849" x="3548063" y="3914775"/>
          <p14:tracePt t="105859" x="3563938" y="3914775"/>
          <p14:tracePt t="105865" x="3579813" y="3914775"/>
          <p14:tracePt t="105871" x="3603625" y="3906838"/>
          <p14:tracePt t="105879" x="3627438" y="3906838"/>
          <p14:tracePt t="105887" x="3659188" y="3906838"/>
          <p14:tracePt t="105895" x="3683000" y="3898900"/>
          <p14:tracePt t="105901" x="3706813" y="3898900"/>
          <p14:tracePt t="105909" x="3722688" y="3883025"/>
          <p14:tracePt t="105917" x="3730625" y="3883025"/>
          <p14:tracePt t="106411" x="3738563" y="3883025"/>
          <p14:tracePt t="106421" x="3778250" y="3883025"/>
          <p14:tracePt t="106427" x="3817938" y="3890963"/>
          <p14:tracePt t="106436" x="3867150" y="3898900"/>
          <p14:tracePt t="106442" x="3898900" y="3898900"/>
          <p14:tracePt t="106450" x="3930650" y="3906838"/>
          <p14:tracePt t="106459" x="3946525" y="3914775"/>
          <p14:tracePt t="106464" x="3970338" y="3914775"/>
          <p14:tracePt t="106473" x="3978275" y="3914775"/>
          <p14:tracePt t="106479" x="3986213" y="3914775"/>
          <p14:tracePt t="106487" x="3994150" y="3914775"/>
          <p14:tracePt t="107829" x="4002088" y="3914775"/>
          <p14:tracePt t="107837" x="4025900" y="3914775"/>
          <p14:tracePt t="107845" x="4041775" y="3914775"/>
          <p14:tracePt t="107851" x="4065588" y="3914775"/>
          <p14:tracePt t="107861" x="4097338" y="3914775"/>
          <p14:tracePt t="107868" x="4129088" y="3914775"/>
          <p14:tracePt t="107874" x="4160838" y="3914775"/>
          <p14:tracePt t="107881" x="4184650" y="3914775"/>
          <p14:tracePt t="107891" x="4210050" y="3914775"/>
          <p14:tracePt t="107897" x="4225925" y="3914775"/>
          <p14:tracePt t="107907" x="4241800" y="3914775"/>
          <p14:tracePt t="107912" x="4257675" y="3914775"/>
          <p14:tracePt t="107920" x="4265613" y="3914775"/>
          <p14:tracePt t="109015" x="4273550" y="3914775"/>
          <p14:tracePt t="109029" x="4281488" y="3914775"/>
          <p14:tracePt t="109038" x="4289425" y="3914775"/>
          <p14:tracePt t="109044" x="4297363" y="3906838"/>
          <p14:tracePt t="109224" x="4305300" y="3906838"/>
          <p14:tracePt t="109242" x="4321175" y="3906838"/>
          <p14:tracePt t="109247" x="4329113" y="3898900"/>
          <p14:tracePt t="109255" x="4344988" y="3890963"/>
          <p14:tracePt t="109261" x="4360863" y="3883025"/>
          <p14:tracePt t="109269" x="4368800" y="3883025"/>
          <p14:tracePt t="109276" x="4376738" y="3883025"/>
          <p14:tracePt t="109284" x="4384675" y="3883025"/>
          <p14:tracePt t="109292" x="4400550" y="3875088"/>
          <p14:tracePt t="109299" x="4408488" y="3867150"/>
          <p14:tracePt t="109306" x="4424363" y="3867150"/>
          <p14:tracePt t="109316" x="4440238" y="3867150"/>
          <p14:tracePt t="109322" x="4448175" y="3859213"/>
          <p14:tracePt t="109329" x="4456113" y="3859213"/>
          <p14:tracePt t="109345" x="4464050" y="3851275"/>
          <p14:tracePt t="109351" x="4471988" y="3851275"/>
          <p14:tracePt t="109359" x="4479925" y="3851275"/>
          <p14:tracePt t="110551" x="4487863" y="3851275"/>
          <p14:tracePt t="110559" x="4503738" y="3851275"/>
          <p14:tracePt t="110568" x="4527550" y="3851275"/>
          <p14:tracePt t="110575" x="4551363" y="3851275"/>
          <p14:tracePt t="110583" x="4567238" y="3851275"/>
          <p14:tracePt t="110590" x="4576763" y="3851275"/>
          <p14:tracePt t="110598" x="4584700" y="3851275"/>
          <p14:tracePt t="111976" x="4551363" y="3851275"/>
          <p14:tracePt t="111985" x="4519613" y="3851275"/>
          <p14:tracePt t="111992" x="4471988" y="3851275"/>
          <p14:tracePt t="112000" x="4416425" y="3851275"/>
          <p14:tracePt t="112007" x="4360863" y="3851275"/>
          <p14:tracePt t="112015" x="4265613" y="3851275"/>
          <p14:tracePt t="112022" x="4210050" y="3859213"/>
          <p14:tracePt t="112029" x="4144963" y="3867150"/>
          <p14:tracePt t="112037" x="4081463" y="3867150"/>
          <p14:tracePt t="112045" x="4025900" y="3867150"/>
          <p14:tracePt t="112052" x="3954463" y="3883025"/>
          <p14:tracePt t="112060" x="3875088" y="3883025"/>
          <p14:tracePt t="112068" x="3794125" y="3890963"/>
          <p14:tracePt t="112074" x="3714750" y="3906838"/>
          <p14:tracePt t="112083" x="3643313" y="3914775"/>
          <p14:tracePt t="112091" x="3548063" y="3922713"/>
          <p14:tracePt t="112097" x="3467100" y="3948113"/>
          <p14:tracePt t="112106" x="3379788" y="3956050"/>
          <p14:tracePt t="112112" x="3308350" y="3971925"/>
          <p14:tracePt t="112122" x="3252788" y="3979863"/>
          <p14:tracePt t="112127" x="3197225" y="3979863"/>
          <p14:tracePt t="112136" x="3157538" y="3979863"/>
          <p14:tracePt t="112143" x="3133725" y="3979863"/>
          <p14:tracePt t="112150" x="3092450" y="3979863"/>
          <p14:tracePt t="112157" x="3052763" y="3987800"/>
          <p14:tracePt t="112165" x="3005138" y="3987800"/>
          <p14:tracePt t="112173" x="2965450" y="3987800"/>
          <p14:tracePt t="112179" x="2901950" y="4003675"/>
          <p14:tracePt t="112190" x="2862263" y="4011613"/>
          <p14:tracePt t="112194" x="2806700" y="4019550"/>
          <p14:tracePt t="112203" x="2759075" y="4027488"/>
          <p14:tracePt t="112209" x="2693988" y="4043363"/>
          <p14:tracePt t="112217" x="2646363" y="4043363"/>
          <p14:tracePt t="112225" x="2590800" y="4051300"/>
          <p14:tracePt t="112233" x="2551113" y="4059238"/>
          <p14:tracePt t="112240" x="2527300" y="4059238"/>
          <p14:tracePt t="112248" x="2487613" y="4067175"/>
          <p14:tracePt t="112255" x="2439988" y="4067175"/>
          <p14:tracePt t="112261" x="2400300" y="4067175"/>
          <p14:tracePt t="112272" x="2366963" y="4067175"/>
          <p14:tracePt t="112277" x="2343150" y="4067175"/>
          <p14:tracePt t="112288" x="2303463" y="4067175"/>
          <p14:tracePt t="112292" x="2279650" y="4067175"/>
          <p14:tracePt t="112300" x="2232025" y="4067175"/>
          <p14:tracePt t="112309" x="2192338" y="4067175"/>
          <p14:tracePt t="112317" x="2152650" y="4067175"/>
          <p14:tracePt t="112322" x="2105025" y="4067175"/>
          <p14:tracePt t="112332" x="2089150" y="4067175"/>
          <p14:tracePt t="112337" x="2057400" y="4067175"/>
          <p14:tracePt t="112347" x="2025650" y="4067175"/>
          <p14:tracePt t="112354" x="1992313" y="4067175"/>
          <p14:tracePt t="112359" x="1960563" y="4067175"/>
          <p14:tracePt t="112369" x="1928813" y="4067175"/>
          <p14:tracePt t="112376" x="1905000" y="4067175"/>
          <p14:tracePt t="112382" x="1881188" y="4059238"/>
          <p14:tracePt t="112390" x="1801813" y="4059238"/>
          <p14:tracePt t="112396" x="1762125" y="4051300"/>
          <p14:tracePt t="112405" x="1690688" y="4043363"/>
          <p14:tracePt t="112412" x="1641475" y="4035425"/>
          <p14:tracePt t="112422" x="1585913" y="4035425"/>
          <p14:tracePt t="112427" x="1538288" y="4027488"/>
          <p14:tracePt t="112436" x="1466850" y="4019550"/>
          <p14:tracePt t="112442" x="1419225" y="4019550"/>
          <p14:tracePt t="112450" x="1363663" y="4011613"/>
          <p14:tracePt t="112458" x="1339850" y="4011613"/>
          <p14:tracePt t="112465" x="1308100" y="4011613"/>
          <p14:tracePt t="112472" x="1308100" y="4003675"/>
          <p14:tracePt t="112480" x="1300163" y="4003675"/>
          <p14:tracePt t="112496" x="1292225" y="4003675"/>
          <p14:tracePt t="112584" x="1292225" y="3995738"/>
          <p14:tracePt t="112607" x="1292225" y="3987800"/>
          <p14:tracePt t="112614" x="1300163" y="3987800"/>
          <p14:tracePt t="112622" x="1300163" y="3979863"/>
          <p14:tracePt t="112629" x="1308100" y="3979863"/>
          <p14:tracePt t="112644" x="1316038" y="3963988"/>
          <p14:tracePt t="112652" x="1331913" y="3963988"/>
          <p14:tracePt t="112659" x="1347788" y="3963988"/>
          <p14:tracePt t="112667" x="1371600" y="3956050"/>
          <p14:tracePt t="112674" x="1387475" y="3956050"/>
          <p14:tracePt t="112681" x="1419225" y="3956050"/>
          <p14:tracePt t="112690" x="1450975" y="3948113"/>
          <p14:tracePt t="112697" x="1482725" y="3948113"/>
          <p14:tracePt t="112705" x="1530350" y="3948113"/>
          <p14:tracePt t="112712" x="1570038" y="3948113"/>
          <p14:tracePt t="112719" x="1609725" y="3948113"/>
          <p14:tracePt t="112726" x="1666875" y="3948113"/>
          <p14:tracePt t="112735" x="1722438" y="3948113"/>
          <p14:tracePt t="112742" x="1778000" y="3948113"/>
          <p14:tracePt t="112749" x="1825625" y="3948113"/>
          <p14:tracePt t="112756" x="1881188" y="3948113"/>
          <p14:tracePt t="112764" x="1920875" y="3948113"/>
          <p14:tracePt t="112772" x="1968500" y="3948113"/>
          <p14:tracePt t="112779" x="2008188" y="3948113"/>
          <p14:tracePt t="112787" x="2057400" y="3948113"/>
          <p14:tracePt t="112794" x="2089150" y="3948113"/>
          <p14:tracePt t="112802" x="2144713" y="3948113"/>
          <p14:tracePt t="112809" x="2184400" y="3948113"/>
          <p14:tracePt t="112817" x="2247900" y="3948113"/>
          <p14:tracePt t="112824" x="2311400" y="3948113"/>
          <p14:tracePt t="112832" x="2366963" y="3948113"/>
          <p14:tracePt t="112839" x="2432050" y="3948113"/>
          <p14:tracePt t="112846" x="2503488" y="3948113"/>
          <p14:tracePt t="112854" x="2566988" y="3948113"/>
          <p14:tracePt t="112861" x="2614613" y="3948113"/>
          <p14:tracePt t="112869" x="2678113" y="3948113"/>
          <p14:tracePt t="112876" x="2741613" y="3948113"/>
          <p14:tracePt t="112885" x="2790825" y="3948113"/>
          <p14:tracePt t="112893" x="2838450" y="3948113"/>
          <p14:tracePt t="112898" x="2878138" y="3948113"/>
          <p14:tracePt t="112907" x="2909888" y="3948113"/>
          <p14:tracePt t="112914" x="2933700" y="3948113"/>
          <p14:tracePt t="112922" x="2957513" y="3948113"/>
          <p14:tracePt t="112929" x="2973388" y="3948113"/>
          <p14:tracePt t="112936" x="2981325" y="3948113"/>
          <p14:tracePt t="112944" x="2989263" y="3948113"/>
          <p14:tracePt t="112953" x="2997200" y="3948113"/>
          <p14:tracePt t="112971" x="3005138" y="3948113"/>
          <p14:tracePt t="112983" x="3013075" y="3948113"/>
          <p14:tracePt t="112989" x="3021013" y="3948113"/>
          <p14:tracePt t="112997" x="3036888" y="3948113"/>
          <p14:tracePt t="113004" x="3052763" y="3948113"/>
          <p14:tracePt t="113011" x="3076575" y="3948113"/>
          <p14:tracePt t="113020" x="3084513" y="3948113"/>
          <p14:tracePt t="113027" x="3100388" y="3948113"/>
          <p14:tracePt t="113035" x="3117850" y="3948113"/>
          <p14:tracePt t="113041" x="3125788" y="3948113"/>
          <p14:tracePt t="113049" x="3133725" y="3948113"/>
          <p14:tracePt t="113056" x="3141663" y="3948113"/>
          <p14:tracePt t="113102" x="3149600" y="3948113"/>
          <p14:tracePt t="113116" x="3157538" y="3948113"/>
          <p14:tracePt t="113124" x="3165475" y="3948113"/>
          <p14:tracePt t="113132" x="3173413" y="3948113"/>
          <p14:tracePt t="113148" x="3181350" y="3948113"/>
          <p14:tracePt t="113169" x="3181350" y="3938588"/>
          <p14:tracePt t="113176" x="3189288" y="3938588"/>
          <p14:tracePt t="113192" x="3197225" y="3938588"/>
          <p14:tracePt t="113199" x="3205163" y="3938588"/>
          <p14:tracePt t="113214" x="3213100" y="3938588"/>
          <p14:tracePt t="113222" x="3221038" y="3938588"/>
          <p14:tracePt t="113476" x="3228975" y="3938588"/>
          <p14:tracePt t="113491" x="3236913" y="3938588"/>
          <p14:tracePt t="113514" x="3244850" y="3938588"/>
          <p14:tracePt t="113522" x="3244850" y="3930650"/>
          <p14:tracePt t="113529" x="3252788" y="3930650"/>
          <p14:tracePt t="113559" x="3260725" y="3930650"/>
          <p14:tracePt t="113672" x="3252788" y="3938588"/>
          <p14:tracePt t="113679" x="3221038" y="3948113"/>
          <p14:tracePt t="113688" x="3205163" y="3963988"/>
          <p14:tracePt t="113694" x="3149600" y="3987800"/>
          <p14:tracePt t="113703" x="3084513" y="4019550"/>
          <p14:tracePt t="113709" x="3005138" y="4043363"/>
          <p14:tracePt t="113717" x="2909888" y="4075113"/>
          <p14:tracePt t="113724" x="2830513" y="4106863"/>
          <p14:tracePt t="113731" x="2741613" y="4130675"/>
          <p14:tracePt t="113739" x="2638425" y="4146550"/>
          <p14:tracePt t="113747" x="2543175" y="4186238"/>
          <p14:tracePt t="113754" x="2439988" y="4202113"/>
          <p14:tracePt t="113761" x="2359025" y="4225925"/>
          <p14:tracePt t="113769" x="2311400" y="4241800"/>
          <p14:tracePt t="113777" x="2247900" y="4249738"/>
          <p14:tracePt t="113785" x="2216150" y="4265613"/>
          <p14:tracePt t="113791" x="2192338" y="4273550"/>
          <p14:tracePt t="113799" x="2176463" y="4291013"/>
          <p14:tracePt t="113806" x="2160588" y="4306888"/>
          <p14:tracePt t="113814" x="2144713" y="4322763"/>
          <p14:tracePt t="113822" x="2136775" y="4338638"/>
          <p14:tracePt t="113829" x="2105025" y="4362450"/>
          <p14:tracePt t="113837" x="2081213" y="4394200"/>
          <p14:tracePt t="113844" x="2049463" y="4410075"/>
          <p14:tracePt t="113851" x="2017713" y="4441825"/>
          <p14:tracePt t="113859" x="1992313" y="4465638"/>
          <p14:tracePt t="113867" x="1984375" y="4473575"/>
          <p14:tracePt t="113875" x="1960563" y="4489450"/>
          <p14:tracePt t="113889" x="1952625" y="4497388"/>
          <p14:tracePt t="113905" x="1944688" y="4497388"/>
          <p14:tracePt t="113942" x="1944688" y="4505325"/>
          <p14:tracePt t="113964" x="1936750" y="4513263"/>
          <p14:tracePt t="113987" x="1920875" y="4521200"/>
          <p14:tracePt t="113994" x="1920875" y="4529138"/>
          <p14:tracePt t="114001" x="1905000" y="4537075"/>
          <p14:tracePt t="114008" x="1905000" y="4545013"/>
          <p14:tracePt t="114017" x="1889125" y="4552950"/>
          <p14:tracePt t="114024" x="1873250" y="4560888"/>
          <p14:tracePt t="114031" x="1849438" y="4584700"/>
          <p14:tracePt t="114038" x="1825625" y="4600575"/>
          <p14:tracePt t="114046" x="1778000" y="4616450"/>
          <p14:tracePt t="114054" x="1746250" y="4633913"/>
          <p14:tracePt t="114062" x="1722438" y="4649788"/>
          <p14:tracePt t="114069" x="1666875" y="4681538"/>
          <p14:tracePt t="114077" x="1617663" y="4705350"/>
          <p14:tracePt t="114085" x="1522413" y="4745038"/>
          <p14:tracePt t="114092" x="1474788" y="4768850"/>
          <p14:tracePt t="114099" x="1443038" y="4784725"/>
          <p14:tracePt t="114106" x="1427163" y="4792663"/>
          <p14:tracePt t="114114" x="1419225" y="4792663"/>
          <p14:tracePt t="114121" x="1411288" y="4792663"/>
          <p14:tracePt t="114235" x="1419225" y="4792663"/>
          <p14:tracePt t="114241" x="1427163" y="4792663"/>
          <p14:tracePt t="114249" x="1435100" y="4784725"/>
          <p14:tracePt t="114257" x="1450975" y="4776788"/>
          <p14:tracePt t="114265" x="1466850" y="4776788"/>
          <p14:tracePt t="114272" x="1474788" y="4768850"/>
          <p14:tracePt t="114279" x="1490663" y="4760913"/>
          <p14:tracePt t="114287" x="1514475" y="4752975"/>
          <p14:tracePt t="114294" x="1522413" y="4752975"/>
          <p14:tracePt t="114301" x="1538288" y="4745038"/>
          <p14:tracePt t="114309" x="1554163" y="4745038"/>
          <p14:tracePt t="114317" x="1577975" y="4729163"/>
          <p14:tracePt t="114324" x="1593850" y="4729163"/>
          <p14:tracePt t="114331" x="1617663" y="4729163"/>
          <p14:tracePt t="114339" x="1633538" y="4721225"/>
          <p14:tracePt t="114347" x="1651000" y="4713288"/>
          <p14:tracePt t="114354" x="1674813" y="4705350"/>
          <p14:tracePt t="114361" x="1690688" y="4705350"/>
          <p14:tracePt t="114369" x="1722438" y="4697413"/>
          <p14:tracePt t="114377" x="1738313" y="4697413"/>
          <p14:tracePt t="114385" x="1754188" y="4689475"/>
          <p14:tracePt t="114391" x="1762125" y="4689475"/>
          <p14:tracePt t="114399" x="1778000" y="4689475"/>
          <p14:tracePt t="114406" x="1801813" y="4689475"/>
          <p14:tracePt t="114414" x="1825625" y="4689475"/>
          <p14:tracePt t="114421" x="1841500" y="4681538"/>
          <p14:tracePt t="114429" x="1857375" y="4681538"/>
          <p14:tracePt t="114438" x="1873250" y="4681538"/>
          <p14:tracePt t="114444" x="1889125" y="4681538"/>
          <p14:tracePt t="114452" x="1905000" y="4681538"/>
          <p14:tracePt t="114459" x="1928813" y="4681538"/>
          <p14:tracePt t="114468" x="1952625" y="4681538"/>
          <p14:tracePt t="114474" x="1976438" y="4681538"/>
          <p14:tracePt t="114482" x="2000250" y="4673600"/>
          <p14:tracePt t="114489" x="2025650" y="4673600"/>
          <p14:tracePt t="114497" x="2041525" y="4673600"/>
          <p14:tracePt t="114504" x="2065338" y="4673600"/>
          <p14:tracePt t="114512" x="2089150" y="4673600"/>
          <p14:tracePt t="114519" x="2112963" y="4673600"/>
          <p14:tracePt t="114527" x="2128838" y="4673600"/>
          <p14:tracePt t="114535" x="2144713" y="4673600"/>
          <p14:tracePt t="114541" x="2160588" y="4673600"/>
          <p14:tracePt t="114549" x="2184400" y="4673600"/>
          <p14:tracePt t="114557" x="2208213" y="4673600"/>
          <p14:tracePt t="114564" x="2224088" y="4673600"/>
          <p14:tracePt t="114571" x="2247900" y="4673600"/>
          <p14:tracePt t="114580" x="2263775" y="4673600"/>
          <p14:tracePt t="114587" x="2295525" y="4673600"/>
          <p14:tracePt t="114594" x="2319338" y="4673600"/>
          <p14:tracePt t="114601" x="2343150" y="4673600"/>
          <p14:tracePt t="114609" x="2374900" y="4673600"/>
          <p14:tracePt t="114617" x="2400300" y="4673600"/>
          <p14:tracePt t="114625" x="2432050" y="4673600"/>
          <p14:tracePt t="114631" x="2447925" y="4673600"/>
          <p14:tracePt t="114639" x="2471738" y="4673600"/>
          <p14:tracePt t="114647" x="2511425" y="4673600"/>
          <p14:tracePt t="114654" x="2535238" y="4673600"/>
          <p14:tracePt t="114662" x="2559050" y="4673600"/>
          <p14:tracePt t="114669" x="2582863" y="4673600"/>
          <p14:tracePt t="114677" x="2606675" y="4673600"/>
          <p14:tracePt t="114685" x="2630488" y="4673600"/>
          <p14:tracePt t="114691" x="2662238" y="4681538"/>
          <p14:tracePt t="114699" x="2693988" y="4681538"/>
          <p14:tracePt t="114706" x="2725738" y="4681538"/>
          <p14:tracePt t="114714" x="2767013" y="4681538"/>
          <p14:tracePt t="114721" x="2798763" y="4681538"/>
          <p14:tracePt t="114729" x="2822575" y="4689475"/>
          <p14:tracePt t="114737" x="2862263" y="4689475"/>
          <p14:tracePt t="114744" x="2909888" y="4697413"/>
          <p14:tracePt t="114751" x="2941638" y="4705350"/>
          <p14:tracePt t="114758" x="2981325" y="4705350"/>
          <p14:tracePt t="114767" x="3028950" y="4713288"/>
          <p14:tracePt t="114774" x="3052763" y="4713288"/>
          <p14:tracePt t="114781" x="3084513" y="4713288"/>
          <p14:tracePt t="114788" x="3117850" y="4713288"/>
          <p14:tracePt t="114797" x="3141663" y="4713288"/>
          <p14:tracePt t="114804" x="3173413" y="4713288"/>
          <p14:tracePt t="114812" x="3205163" y="4721225"/>
          <p14:tracePt t="114819" x="3228975" y="4721225"/>
          <p14:tracePt t="114827" x="3260725" y="4721225"/>
          <p14:tracePt t="114838" x="3284538" y="4721225"/>
          <p14:tracePt t="114842" x="3316288" y="4721225"/>
          <p14:tracePt t="114849" x="3348038" y="4721225"/>
          <p14:tracePt t="114857" x="3371850" y="4721225"/>
          <p14:tracePt t="114864" x="3403600" y="4721225"/>
          <p14:tracePt t="114871" x="3427413" y="4721225"/>
          <p14:tracePt t="114879" x="3459163" y="4721225"/>
          <p14:tracePt t="114887" x="3492500" y="4721225"/>
          <p14:tracePt t="114894" x="3524250" y="4721225"/>
          <p14:tracePt t="114901" x="3556000" y="4721225"/>
          <p14:tracePt t="114909" x="3587750" y="4721225"/>
          <p14:tracePt t="114917" x="3611563" y="4721225"/>
          <p14:tracePt t="114924" x="3635375" y="4721225"/>
          <p14:tracePt t="114932" x="3659188" y="4721225"/>
          <p14:tracePt t="114939" x="3683000" y="4721225"/>
          <p14:tracePt t="114947" x="3698875" y="4721225"/>
          <p14:tracePt t="114955" x="3722688" y="4721225"/>
          <p14:tracePt t="114970" x="3754438" y="4721225"/>
          <p14:tracePt t="114977" x="3786188" y="4729163"/>
          <p14:tracePt t="114984" x="3802063" y="4729163"/>
          <p14:tracePt t="114992" x="3833813" y="4729163"/>
          <p14:tracePt t="115001" x="3875088" y="4729163"/>
          <p14:tracePt t="115007" x="3898900" y="4729163"/>
          <p14:tracePt t="115014" x="3922713" y="4737100"/>
          <p14:tracePt t="115021" x="3970338" y="4745038"/>
          <p14:tracePt t="115029" x="4002088" y="4745038"/>
          <p14:tracePt t="115037" x="4033838" y="4745038"/>
          <p14:tracePt t="115045" x="4065588" y="4745038"/>
          <p14:tracePt t="115052" x="4105275" y="4745038"/>
          <p14:tracePt t="115059" x="4113213" y="4745038"/>
          <p14:tracePt t="115067" x="4160838" y="4745038"/>
          <p14:tracePt t="115074" x="4168775" y="4745038"/>
          <p14:tracePt t="115081" x="4176713" y="4745038"/>
          <p14:tracePt t="115306" x="4184650" y="4745038"/>
          <p14:tracePt t="115321" x="4192588" y="4745038"/>
          <p14:tracePt t="115726" x="4184650" y="4745038"/>
          <p14:tracePt t="115735" x="4168775" y="4737100"/>
          <p14:tracePt t="115741" x="4160838" y="4729163"/>
          <p14:tracePt t="115749" x="4144963" y="4729163"/>
          <p14:tracePt t="115756" x="4144963" y="4721225"/>
          <p14:tracePt t="115764" x="4137025" y="4721225"/>
          <p14:tracePt t="117421" x="4129088" y="4721225"/>
          <p14:tracePt t="117430" x="4105275" y="4721225"/>
          <p14:tracePt t="117437" x="4025900" y="4721225"/>
          <p14:tracePt t="117445" x="3954463" y="4737100"/>
          <p14:tracePt t="117452" x="3833813" y="4745038"/>
          <p14:tracePt t="117460" x="3714750" y="4745038"/>
          <p14:tracePt t="117468" x="3603625" y="4752975"/>
          <p14:tracePt t="117475" x="3467100" y="4760913"/>
          <p14:tracePt t="117484" x="3332163" y="4768850"/>
          <p14:tracePt t="117489" x="3221038" y="4768850"/>
          <p14:tracePt t="117498" x="3109913" y="4768850"/>
          <p14:tracePt t="117504" x="3013075" y="4768850"/>
          <p14:tracePt t="117513" x="2941638" y="4768850"/>
          <p14:tracePt t="117520" x="2854325" y="4768850"/>
          <p14:tracePt t="117526" x="2798763" y="4752975"/>
          <p14:tracePt t="117536" x="2759075" y="4745038"/>
          <p14:tracePt t="117543" x="2717800" y="4737100"/>
          <p14:tracePt t="117552" x="2686050" y="4729163"/>
          <p14:tracePt t="117557" x="2678113" y="4729163"/>
          <p14:tracePt t="117566" x="2662238" y="4729163"/>
          <p14:tracePt t="117572" x="2646363" y="4721225"/>
          <p14:tracePt t="117581" x="2638425" y="4713288"/>
          <p14:tracePt t="117588" x="2630488" y="4713288"/>
          <p14:tracePt t="117603" x="2622550" y="4705350"/>
          <p14:tracePt t="117618" x="2606675" y="4697413"/>
          <p14:tracePt t="117624" x="2598738" y="4689475"/>
          <p14:tracePt t="117634" x="2590800" y="4689475"/>
          <p14:tracePt t="117639" x="2574925" y="4681538"/>
          <p14:tracePt t="117649" x="2559050" y="4673600"/>
          <p14:tracePt t="117655" x="2543175" y="4665663"/>
          <p14:tracePt t="117663" x="2519363" y="4665663"/>
          <p14:tracePt t="117671" x="2495550" y="4657725"/>
          <p14:tracePt t="117676" x="2455863" y="4649788"/>
          <p14:tracePt t="117684" x="2424113" y="4641850"/>
          <p14:tracePt t="117693" x="2400300" y="4641850"/>
          <p14:tracePt t="117703" x="2366963" y="4633913"/>
          <p14:tracePt t="117707" x="2335213" y="4633913"/>
          <p14:tracePt t="117717" x="2295525" y="4633913"/>
          <p14:tracePt t="117723" x="2255838" y="4633913"/>
          <p14:tracePt t="117729" x="2208213" y="4624388"/>
          <p14:tracePt t="117736" x="2168525" y="4624388"/>
          <p14:tracePt t="117745" x="2136775" y="4624388"/>
          <p14:tracePt t="117752" x="2112963" y="4624388"/>
          <p14:tracePt t="117761" x="2081213" y="4624388"/>
          <p14:tracePt t="117769" x="2049463" y="4624388"/>
          <p14:tracePt t="117776" x="2017713" y="4624388"/>
          <p14:tracePt t="117783" x="1992313" y="4624388"/>
          <p14:tracePt t="117789" x="1976438" y="4624388"/>
          <p14:tracePt t="117799" x="1960563" y="4624388"/>
          <p14:tracePt t="117804" x="1952625" y="4624388"/>
          <p14:tracePt t="117811" x="1936750" y="4624388"/>
          <p14:tracePt t="117821" x="1928813" y="4624388"/>
          <p14:tracePt t="117924" x="1920875" y="4624388"/>
          <p14:tracePt t="117954" x="1912938" y="4624388"/>
          <p14:tracePt t="117976" x="1905000" y="4624388"/>
          <p14:tracePt t="118000" x="1905000" y="4616450"/>
          <p14:tracePt t="118007" x="1897063" y="4608513"/>
          <p14:tracePt t="118015" x="1897063" y="4592638"/>
          <p14:tracePt t="118021" x="1897063" y="4576763"/>
          <p14:tracePt t="118029" x="1897063" y="4560888"/>
          <p14:tracePt t="118037" x="1905000" y="4537075"/>
          <p14:tracePt t="118044" x="1905000" y="4513263"/>
          <p14:tracePt t="118052" x="1928813" y="4489450"/>
          <p14:tracePt t="118059" x="1944688" y="4457700"/>
          <p14:tracePt t="118067" x="1960563" y="4433888"/>
          <p14:tracePt t="118074" x="1976438" y="4410075"/>
          <p14:tracePt t="118085" x="1984375" y="4394200"/>
          <p14:tracePt t="118090" x="2000250" y="4378325"/>
          <p14:tracePt t="118098" x="2008188" y="4362450"/>
          <p14:tracePt t="118104" x="2033588" y="4330700"/>
          <p14:tracePt t="118112" x="2041525" y="4314825"/>
          <p14:tracePt t="118119" x="2057400" y="4298950"/>
          <p14:tracePt t="118127" x="2073275" y="4291013"/>
          <p14:tracePt t="118135" x="2081213" y="4273550"/>
          <p14:tracePt t="118142" x="2097088" y="4257675"/>
          <p14:tracePt t="118149" x="2097088" y="4249738"/>
          <p14:tracePt t="118156" x="2105025" y="4249738"/>
          <p14:tracePt t="118171" x="2112963" y="4249738"/>
          <p14:tracePt t="118179" x="2112963" y="4241800"/>
          <p14:tracePt t="118194" x="2120900" y="4241800"/>
          <p14:tracePt t="118208" x="2128838" y="4241800"/>
          <p14:tracePt t="118217" x="2128838" y="4233863"/>
          <p14:tracePt t="118224" x="2136775" y="4233863"/>
          <p14:tracePt t="118231" x="2144713" y="4233863"/>
          <p14:tracePt t="118254" x="2152650" y="4233863"/>
          <p14:tracePt t="118329" x="2160588" y="4233863"/>
          <p14:tracePt t="118344" x="2176463" y="4241800"/>
          <p14:tracePt t="118351" x="2200275" y="4265613"/>
          <p14:tracePt t="118359" x="2216150" y="4273550"/>
          <p14:tracePt t="118367" x="2247900" y="4298950"/>
          <p14:tracePt t="118374" x="2287588" y="4322763"/>
          <p14:tracePt t="118381" x="2335213" y="4354513"/>
          <p14:tracePt t="118389" x="2384425" y="4378325"/>
          <p14:tracePt t="118397" x="2463800" y="4410075"/>
          <p14:tracePt t="118404" x="2551113" y="4433888"/>
          <p14:tracePt t="118412" x="2614613" y="4465638"/>
          <p14:tracePt t="118418" x="2725738" y="4497388"/>
          <p14:tracePt t="118427" x="2862263" y="4537075"/>
          <p14:tracePt t="118434" x="3005138" y="4568825"/>
          <p14:tracePt t="118441" x="3165475" y="4616450"/>
          <p14:tracePt t="118449" x="3332163" y="4649788"/>
          <p14:tracePt t="118457" x="3435350" y="4665663"/>
          <p14:tracePt t="118464" x="3603625" y="4689475"/>
          <p14:tracePt t="118471" x="3738563" y="4697413"/>
          <p14:tracePt t="118479" x="3890963" y="4697413"/>
          <p14:tracePt t="118487" x="4049713" y="4705350"/>
          <p14:tracePt t="118495" x="4152900" y="4705350"/>
          <p14:tracePt t="118501" x="4249738" y="4705350"/>
          <p14:tracePt t="118509" x="4313238" y="4705350"/>
          <p14:tracePt t="118517" x="4376738" y="4705350"/>
          <p14:tracePt t="118525" x="4456113" y="4705350"/>
          <p14:tracePt t="118531" x="4519613" y="4705350"/>
          <p14:tracePt t="118539" x="4576763" y="4705350"/>
          <p14:tracePt t="118547" x="4640263" y="4705350"/>
          <p14:tracePt t="118554" x="4679950" y="4697413"/>
          <p14:tracePt t="118561" x="4743450" y="4689475"/>
          <p14:tracePt t="118569" x="4799013" y="4681538"/>
          <p14:tracePt t="118577" x="4870450" y="4673600"/>
          <p14:tracePt t="118584" x="4918075" y="4665663"/>
          <p14:tracePt t="118592" x="4967288" y="4657725"/>
          <p14:tracePt t="118600" x="4991100" y="4657725"/>
          <p14:tracePt t="118606" x="5014913" y="4657725"/>
          <p14:tracePt t="118615" x="5046663" y="4657725"/>
          <p14:tracePt t="118621" x="5078413" y="4657725"/>
          <p14:tracePt t="118629" x="5110163" y="4657725"/>
          <p14:tracePt t="118637" x="5133975" y="4657725"/>
          <p14:tracePt t="118644" x="5157788" y="4657725"/>
          <p14:tracePt t="118651" x="5181600" y="4657725"/>
          <p14:tracePt t="118659" x="5205413" y="4657725"/>
          <p14:tracePt t="118667" x="5237163" y="4665663"/>
          <p14:tracePt t="118674" x="5260975" y="4665663"/>
          <p14:tracePt t="118681" x="5284788" y="4665663"/>
          <p14:tracePt t="118689" x="5300663" y="4665663"/>
          <p14:tracePt t="118697" x="5310188" y="4665663"/>
          <p14:tracePt t="118854" x="5318125" y="4665663"/>
          <p14:tracePt t="118861" x="5326063" y="4657725"/>
          <p14:tracePt t="118868" x="5334000" y="4641850"/>
          <p14:tracePt t="118877" x="5357813" y="4624388"/>
          <p14:tracePt t="118884" x="5365750" y="4608513"/>
          <p14:tracePt t="118892" x="5389563" y="4592638"/>
          <p14:tracePt t="118899" x="5429250" y="4560888"/>
          <p14:tracePt t="118907" x="5461000" y="4545013"/>
          <p14:tracePt t="118915" x="5508625" y="4513263"/>
          <p14:tracePt t="118921" x="5540375" y="4489450"/>
          <p14:tracePt t="118929" x="5580063" y="4457700"/>
          <p14:tracePt t="118936" x="5619750" y="4425950"/>
          <p14:tracePt t="118944" x="5667375" y="4394200"/>
          <p14:tracePt t="118967" x="5835650" y="4265613"/>
          <p14:tracePt t="118974" x="5883275" y="4225925"/>
          <p14:tracePt t="118982" x="5922963" y="4186238"/>
          <p14:tracePt t="118988" x="5946775" y="4170363"/>
          <p14:tracePt t="118997" x="5978525" y="4146550"/>
          <p14:tracePt t="119004" x="5994400" y="4130675"/>
          <p14:tracePt t="119012" x="6002338" y="4122738"/>
          <p14:tracePt t="119019" x="6018213" y="4114800"/>
          <p14:tracePt t="119738" x="6010275" y="4122738"/>
          <p14:tracePt t="119749" x="5994400" y="4130675"/>
          <p14:tracePt t="119754" x="5986463" y="4138613"/>
          <p14:tracePt t="119764" x="5954713" y="4138613"/>
          <p14:tracePt t="119770" x="5938838" y="4146550"/>
          <p14:tracePt t="119778" x="5922963" y="4154488"/>
          <p14:tracePt t="119786" x="5907088" y="4154488"/>
          <p14:tracePt t="119791" x="5883275" y="4154488"/>
          <p14:tracePt t="119803" x="5843588" y="4154488"/>
          <p14:tracePt t="119806" x="5788025" y="4170363"/>
          <p14:tracePt t="119818" x="5724525" y="4178300"/>
          <p14:tracePt t="119822" x="5667375" y="4194175"/>
          <p14:tracePt t="119832" x="5611813" y="4210050"/>
          <p14:tracePt t="119837" x="5556250" y="4217988"/>
          <p14:tracePt t="119844" x="5524500" y="4233863"/>
          <p14:tracePt t="119851" x="5516563" y="4233863"/>
          <p14:tracePt t="119860" x="5508625" y="4233863"/>
          <p14:tracePt t="119897" x="5500688" y="4233863"/>
          <p14:tracePt t="119911" x="5492750" y="4241800"/>
          <p14:tracePt t="119919" x="5476875" y="4241800"/>
          <p14:tracePt t="119926" x="5461000" y="4257675"/>
          <p14:tracePt t="119934" x="5437188" y="4265613"/>
          <p14:tracePt t="119950" x="5381625" y="4298950"/>
          <p14:tracePt t="119957" x="5341938" y="4322763"/>
          <p14:tracePt t="119963" x="5292725" y="4346575"/>
          <p14:tracePt t="119972" x="5253038" y="4362450"/>
          <p14:tracePt t="119979" x="5213350" y="4386263"/>
          <p14:tracePt t="119986" x="5165725" y="4410075"/>
          <p14:tracePt t="119994" x="5110163" y="4433888"/>
          <p14:tracePt t="120002" x="5038725" y="4465638"/>
          <p14:tracePt t="120009" x="4951413" y="4497388"/>
          <p14:tracePt t="120017" x="4886325" y="4529138"/>
          <p14:tracePt t="120024" x="4806950" y="4568825"/>
          <p14:tracePt t="120032" x="4703763" y="4608513"/>
          <p14:tracePt t="120039" x="4616450" y="4657725"/>
          <p14:tracePt t="120047" x="4527550" y="4697413"/>
          <p14:tracePt t="120054" x="4456113" y="4737100"/>
          <p14:tracePt t="120062" x="4392613" y="4760913"/>
          <p14:tracePt t="120069" x="4329113" y="4792663"/>
          <p14:tracePt t="120077" x="4281488" y="4808538"/>
          <p14:tracePt t="120084" x="4217988" y="4816475"/>
          <p14:tracePt t="120091" x="4184650" y="4824413"/>
          <p14:tracePt t="120100" x="4160838" y="4824413"/>
          <p14:tracePt t="120106" x="4137025" y="4824413"/>
          <p14:tracePt t="120114" x="4113213" y="4824413"/>
          <p14:tracePt t="120121" x="4089400" y="4824413"/>
          <p14:tracePt t="120129" x="4073525" y="4824413"/>
          <p14:tracePt t="120136" x="4049713" y="4824413"/>
          <p14:tracePt t="120146" x="4041775" y="4824413"/>
          <p14:tracePt t="120152" x="4017963" y="4824413"/>
          <p14:tracePt t="120159" x="4010025" y="4824413"/>
          <p14:tracePt t="120167" x="3994150" y="4816475"/>
          <p14:tracePt t="120176" x="3970338" y="4808538"/>
          <p14:tracePt t="120182" x="3954463" y="4808538"/>
          <p14:tracePt t="120189" x="3930650" y="4808538"/>
          <p14:tracePt t="120197" x="3914775" y="4800600"/>
          <p14:tracePt t="120204" x="3890963" y="4784725"/>
          <p14:tracePt t="120212" x="3875088" y="4776788"/>
          <p14:tracePt t="120219" x="3833813" y="4768850"/>
          <p14:tracePt t="120226" x="3810000" y="4760913"/>
          <p14:tracePt t="120234" x="3778250" y="4752975"/>
          <p14:tracePt t="120242" x="3754438" y="4737100"/>
          <p14:tracePt t="120249" x="3714750" y="4729163"/>
          <p14:tracePt t="120256" x="3698875" y="4721225"/>
          <p14:tracePt t="120264" x="3667125" y="4705350"/>
          <p14:tracePt t="120271" x="3619500" y="4689475"/>
          <p14:tracePt t="120280" x="3571875" y="4665663"/>
          <p14:tracePt t="120286" x="3532188" y="4657725"/>
          <p14:tracePt t="120294" x="3484563" y="4641850"/>
          <p14:tracePt t="120301" x="3443288" y="4624388"/>
          <p14:tracePt t="120309" x="3387725" y="4616450"/>
          <p14:tracePt t="120317" x="3332163" y="4592638"/>
          <p14:tracePt t="120324" x="3276600" y="4584700"/>
          <p14:tracePt t="120333" x="3236913" y="4568825"/>
          <p14:tracePt t="120339" x="3189288" y="4552950"/>
          <p14:tracePt t="120347" x="3133725" y="4537075"/>
          <p14:tracePt t="120353" x="3117850" y="4537075"/>
          <p14:tracePt t="120362" x="3109913" y="4529138"/>
          <p14:tracePt t="120369" x="3100388" y="4529138"/>
          <p14:tracePt t="120392" x="3100388" y="4521200"/>
          <p14:tracePt t="120399" x="3100388" y="4513263"/>
          <p14:tracePt t="120407" x="3092450" y="4513263"/>
          <p14:tracePt t="120414" x="3092450" y="4505325"/>
          <p14:tracePt t="120430" x="3092450" y="4497388"/>
          <p14:tracePt t="120444" x="3092450" y="4489450"/>
          <p14:tracePt t="120452" x="3092450" y="4481513"/>
          <p14:tracePt t="120459" x="3092450" y="4473575"/>
          <p14:tracePt t="120474" x="3092450" y="4457700"/>
          <p14:tracePt t="120489" x="3092450" y="4449763"/>
          <p14:tracePt t="120497" x="3092450" y="4441825"/>
          <p14:tracePt t="120504" x="3092450" y="4433888"/>
          <p14:tracePt t="120512" x="3092450" y="4418013"/>
          <p14:tracePt t="120520" x="3092450" y="4402138"/>
          <p14:tracePt t="120527" x="3092450" y="4386263"/>
          <p14:tracePt t="120534" x="3092450" y="4378325"/>
          <p14:tracePt t="120541" x="3100388" y="4370388"/>
          <p14:tracePt t="120549" x="3100388" y="4354513"/>
          <p14:tracePt t="120556" x="3109913" y="4346575"/>
          <p14:tracePt t="120564" x="3109913" y="4338638"/>
          <p14:tracePt t="120571" x="3109913" y="4330700"/>
          <p14:tracePt t="120579" x="3109913" y="4322763"/>
          <p14:tracePt t="120639" x="3100388" y="4322763"/>
          <p14:tracePt t="120646" x="3076575" y="4338638"/>
          <p14:tracePt t="120654" x="3060700" y="4338638"/>
          <p14:tracePt t="120661" x="3044825" y="4354513"/>
          <p14:tracePt t="120669" x="3028950" y="4362450"/>
          <p14:tracePt t="120677" x="3005138" y="4378325"/>
          <p14:tracePt t="120684" x="2989263" y="4386263"/>
          <p14:tracePt t="120692" x="2973388" y="4394200"/>
          <p14:tracePt t="120699" x="2957513" y="4410075"/>
          <p14:tracePt t="120708" x="2933700" y="4410075"/>
          <p14:tracePt t="120714" x="2917825" y="4433888"/>
          <p14:tracePt t="120721" x="2901950" y="4441825"/>
          <p14:tracePt t="120732" x="2886075" y="4457700"/>
          <p14:tracePt t="120737" x="2862263" y="4465638"/>
          <p14:tracePt t="120745" x="2846388" y="4489450"/>
          <p14:tracePt t="120751" x="2838450" y="4505325"/>
          <p14:tracePt t="120759" x="2814638" y="4521200"/>
          <p14:tracePt t="120766" x="2806700" y="4537075"/>
          <p14:tracePt t="120774" x="2790825" y="4560888"/>
          <p14:tracePt t="120782" x="2774950" y="4576763"/>
          <p14:tracePt t="120789" x="2759075" y="4592638"/>
          <p14:tracePt t="120796" x="2741613" y="4608513"/>
          <p14:tracePt t="120804" x="2725738" y="4633913"/>
          <p14:tracePt t="120812" x="2709863" y="4641850"/>
          <p14:tracePt t="120819" x="2693988" y="4657725"/>
          <p14:tracePt t="120834" x="2686050" y="4665663"/>
          <p14:tracePt t="120872" x="2678113" y="4665663"/>
          <p14:tracePt t="120901" x="2670175" y="4665663"/>
          <p14:tracePt t="120939" x="2670175" y="4649788"/>
          <p14:tracePt t="120946" x="2678113" y="4641850"/>
          <p14:tracePt t="120954" x="2686050" y="4624388"/>
          <p14:tracePt t="120962" x="2693988" y="4600575"/>
          <p14:tracePt t="120969" x="2709863" y="4584700"/>
          <p14:tracePt t="120976" x="2717800" y="4568825"/>
          <p14:tracePt t="120984" x="2733675" y="4545013"/>
          <p14:tracePt t="120992" x="2741613" y="4521200"/>
          <p14:tracePt t="120999" x="2767013" y="4497388"/>
          <p14:tracePt t="121006" x="2782888" y="4481513"/>
          <p14:tracePt t="121014" x="2790825" y="4465638"/>
          <p14:tracePt t="121022" x="2814638" y="4441825"/>
          <p14:tracePt t="121029" x="2830513" y="4425950"/>
          <p14:tracePt t="121037" x="2846388" y="4410075"/>
          <p14:tracePt t="121045" x="2862263" y="4394200"/>
          <p14:tracePt t="121052" x="2878138" y="4386263"/>
          <p14:tracePt t="121065" x="2886075" y="4378325"/>
          <p14:tracePt t="121066" x="2894013" y="4378325"/>
          <p14:tracePt t="121074" x="2901950" y="4378325"/>
          <p14:tracePt t="121126" x="2901950" y="4394200"/>
          <p14:tracePt t="121134" x="2909888" y="4410075"/>
          <p14:tracePt t="121142" x="2917825" y="4433888"/>
          <p14:tracePt t="121149" x="2933700" y="4457700"/>
          <p14:tracePt t="121156" x="2941638" y="4481513"/>
          <p14:tracePt t="121164" x="2965450" y="4521200"/>
          <p14:tracePt t="121171" x="2981325" y="4552950"/>
          <p14:tracePt t="121179" x="3013075" y="4576763"/>
          <p14:tracePt t="121187" x="3044825" y="4608513"/>
          <p14:tracePt t="121194" x="3076575" y="4641850"/>
          <p14:tracePt t="121201" x="3117850" y="4665663"/>
          <p14:tracePt t="121210" x="3165475" y="4697413"/>
          <p14:tracePt t="121216" x="3221038" y="4721225"/>
          <p14:tracePt t="121226" x="3276600" y="4745038"/>
          <p14:tracePt t="121232" x="3355975" y="4768850"/>
          <p14:tracePt t="121239" x="3419475" y="4776788"/>
          <p14:tracePt t="121246" x="3484563" y="4792663"/>
          <p14:tracePt t="121254" x="3571875" y="4800600"/>
          <p14:tracePt t="121262" x="3667125" y="4808538"/>
          <p14:tracePt t="121269" x="3762375" y="4808538"/>
          <p14:tracePt t="121277" x="3851275" y="4808538"/>
          <p14:tracePt t="121284" x="3930650" y="4808538"/>
          <p14:tracePt t="121292" x="4017963" y="4808538"/>
          <p14:tracePt t="121299" x="4073525" y="4800600"/>
          <p14:tracePt t="121307" x="4152900" y="4776788"/>
          <p14:tracePt t="121314" x="4210050" y="4760913"/>
          <p14:tracePt t="121321" x="4257675" y="4729163"/>
          <p14:tracePt t="121330" x="4289425" y="4705350"/>
          <p14:tracePt t="121337" x="4321175" y="4681538"/>
          <p14:tracePt t="121345" x="4329113" y="4665663"/>
          <p14:tracePt t="121352" x="4344988" y="4649788"/>
          <p14:tracePt t="121359" x="4352925" y="4641850"/>
          <p14:tracePt t="121367" x="4352925" y="4616450"/>
          <p14:tracePt t="121374" x="4352925" y="4592638"/>
          <p14:tracePt t="121382" x="4352925" y="4576763"/>
          <p14:tracePt t="121388" x="4352925" y="4552950"/>
          <p14:tracePt t="121399" x="4352925" y="4545013"/>
          <p14:tracePt t="121404" x="4352925" y="4537075"/>
          <p14:tracePt t="121412" x="4352925" y="4513263"/>
          <p14:tracePt t="121426" x="4344988" y="4497388"/>
          <p14:tracePt t="121434" x="4337050" y="4481513"/>
          <p14:tracePt t="121441" x="4329113" y="4481513"/>
          <p14:tracePt t="121449" x="4321175" y="4473575"/>
          <p14:tracePt t="121456" x="4313238" y="4457700"/>
          <p14:tracePt t="121464" x="4281488" y="4433888"/>
          <p14:tracePt t="121471" x="4265613" y="4418013"/>
          <p14:tracePt t="121479" x="4225925" y="4402138"/>
          <p14:tracePt t="121487" x="4200525" y="4386263"/>
          <p14:tracePt t="121494" x="4176713" y="4370388"/>
          <p14:tracePt t="121501" x="4121150" y="4362450"/>
          <p14:tracePt t="121509" x="4065588" y="4362450"/>
          <p14:tracePt t="121516" x="4025900" y="4362450"/>
          <p14:tracePt t="121524" x="3978275" y="4362450"/>
          <p14:tracePt t="121532" x="3946525" y="4362450"/>
          <p14:tracePt t="121539" x="3883025" y="4362450"/>
          <p14:tracePt t="121547" x="3825875" y="4362450"/>
          <p14:tracePt t="121554" x="3786188" y="4362450"/>
          <p14:tracePt t="121562" x="3746500" y="4362450"/>
          <p14:tracePt t="121569" x="3706813" y="4362450"/>
          <p14:tracePt t="121576" x="3667125" y="4370388"/>
          <p14:tracePt t="121585" x="3627438" y="4378325"/>
          <p14:tracePt t="121591" x="3595688" y="4386263"/>
          <p14:tracePt t="121599" x="3548063" y="4394200"/>
          <p14:tracePt t="121607" x="3524250" y="4410075"/>
          <p14:tracePt t="121615" x="3500438" y="4410075"/>
          <p14:tracePt t="121621" x="3467100" y="4418013"/>
          <p14:tracePt t="121629" x="3443288" y="4433888"/>
          <p14:tracePt t="121636" x="3427413" y="4441825"/>
          <p14:tracePt t="121645" x="3403600" y="4457700"/>
          <p14:tracePt t="121652" x="3379788" y="4465638"/>
          <p14:tracePt t="121659" x="3348038" y="4489450"/>
          <p14:tracePt t="121666" x="3332163" y="4505325"/>
          <p14:tracePt t="121674" x="3300413" y="4537075"/>
          <p14:tracePt t="121682" x="3292475" y="4552950"/>
          <p14:tracePt t="121689" x="3268663" y="4584700"/>
          <p14:tracePt t="121697" x="3252788" y="4608513"/>
          <p14:tracePt t="121704" x="3236913" y="4633913"/>
          <p14:tracePt t="121712" x="3221038" y="4665663"/>
          <p14:tracePt t="121719" x="3221038" y="4681538"/>
          <p14:tracePt t="121727" x="3205163" y="4697413"/>
          <p14:tracePt t="121734" x="3197225" y="4713288"/>
          <p14:tracePt t="121741" x="3181350" y="4737100"/>
          <p14:tracePt t="121749" x="3157538" y="4768850"/>
          <p14:tracePt t="121756" x="3149600" y="4792663"/>
          <p14:tracePt t="121764" x="3125788" y="4824413"/>
          <p14:tracePt t="121771" x="3117850" y="4840288"/>
          <p14:tracePt t="121779" x="3100388" y="4856163"/>
          <p14:tracePt t="121787" x="3084513" y="4872038"/>
          <p14:tracePt t="121795" x="3068638" y="4895850"/>
          <p14:tracePt t="121802" x="3052763" y="4903788"/>
          <p14:tracePt t="121809" x="3036888" y="4919663"/>
          <p14:tracePt t="121817" x="3021013" y="4927600"/>
          <p14:tracePt t="121824" x="2989263" y="4943475"/>
          <p14:tracePt t="121832" x="2957513" y="4959350"/>
          <p14:tracePt t="121839" x="2925763" y="4959350"/>
          <p14:tracePt t="121847" x="2878138" y="4976813"/>
          <p14:tracePt t="121854" x="2822575" y="4992688"/>
          <p14:tracePt t="121862" x="2767013" y="5000625"/>
          <p14:tracePt t="121869" x="2717800" y="5016500"/>
          <p14:tracePt t="121877" x="2678113" y="5024438"/>
          <p14:tracePt t="121884" x="2630488" y="5040313"/>
          <p14:tracePt t="121892" x="2598738" y="5040313"/>
          <p14:tracePt t="121899" x="2551113" y="5048250"/>
          <p14:tracePt t="121907" x="2519363" y="5048250"/>
          <p14:tracePt t="121914" x="2495550" y="5056188"/>
          <p14:tracePt t="121921" x="2463800" y="5056188"/>
          <p14:tracePt t="121929" x="2424113" y="5064125"/>
          <p14:tracePt t="121937" x="2408238" y="5064125"/>
          <p14:tracePt t="121945" x="2392363" y="5064125"/>
          <p14:tracePt t="121951" x="2359025" y="5072063"/>
          <p14:tracePt t="121959" x="2335213" y="5072063"/>
          <p14:tracePt t="121967" x="2319338" y="5080000"/>
          <p14:tracePt t="121974" x="2295525" y="5087938"/>
          <p14:tracePt t="121981" x="2271713" y="5087938"/>
          <p14:tracePt t="121990" x="2239963" y="5095875"/>
          <p14:tracePt t="121997" x="2200275" y="5095875"/>
          <p14:tracePt t="122004" x="2168525" y="5103813"/>
          <p14:tracePt t="122011" x="2144713" y="5111750"/>
          <p14:tracePt t="122019" x="2120900" y="5119688"/>
          <p14:tracePt t="122027" x="2097088" y="5127625"/>
          <p14:tracePt t="122034" x="2057400" y="5135563"/>
          <p14:tracePt t="122041" x="2033588" y="5135563"/>
          <p14:tracePt t="122049" x="2008188" y="5135563"/>
          <p14:tracePt t="122057" x="1984375" y="5143500"/>
          <p14:tracePt t="122064" x="1952625" y="5159375"/>
          <p14:tracePt t="122071" x="1905000" y="5167313"/>
          <p14:tracePt t="122080" x="1873250" y="5175250"/>
          <p14:tracePt t="122086" x="1825625" y="5183188"/>
          <p14:tracePt t="122095" x="1778000" y="5207000"/>
          <p14:tracePt t="122101" x="1746250" y="5207000"/>
          <p14:tracePt t="122109" x="1706563" y="5222875"/>
          <p14:tracePt t="122116" x="1674813" y="5238750"/>
          <p14:tracePt t="122124" x="1633538" y="5254625"/>
          <p14:tracePt t="122132" x="1609725" y="5270500"/>
          <p14:tracePt t="122139" x="1570038" y="5286375"/>
          <p14:tracePt t="122147" x="1554163" y="5302250"/>
          <p14:tracePt t="122154" x="1538288" y="5319713"/>
          <p14:tracePt t="122161" x="1522413" y="5335588"/>
          <p14:tracePt t="122169" x="1498600" y="5343525"/>
          <p14:tracePt t="122177" x="1482725" y="5359400"/>
          <p14:tracePt t="122184" x="1466850" y="5383213"/>
          <p14:tracePt t="122193" x="1450975" y="5391150"/>
          <p14:tracePt t="122199" x="1443038" y="5407025"/>
          <p14:tracePt t="122206" x="1435100" y="5407025"/>
          <p14:tracePt t="122214" x="1435100" y="5414963"/>
          <p14:tracePt t="122229" x="1435100" y="5422900"/>
          <p14:tracePt t="122311" x="1443038" y="5422900"/>
          <p14:tracePt t="122319" x="1458913" y="5422900"/>
          <p14:tracePt t="122328" x="1474788" y="5422900"/>
          <p14:tracePt t="122334" x="1498600" y="5422900"/>
          <p14:tracePt t="122342" x="1522413" y="5422900"/>
          <p14:tracePt t="122350" x="1570038" y="5422900"/>
          <p14:tracePt t="122356" x="1609725" y="5422900"/>
          <p14:tracePt t="122364" x="1666875" y="5414963"/>
          <p14:tracePt t="122372" x="1722438" y="5414963"/>
          <p14:tracePt t="122380" x="1785938" y="5407025"/>
          <p14:tracePt t="122387" x="1825625" y="5407025"/>
          <p14:tracePt t="122395" x="1873250" y="5399088"/>
          <p14:tracePt t="122401" x="1928813" y="5399088"/>
          <p14:tracePt t="122409" x="1968500" y="5399088"/>
          <p14:tracePt t="122416" x="2017713" y="5399088"/>
          <p14:tracePt t="122424" x="2057400" y="5391150"/>
          <p14:tracePt t="122432" x="2089150" y="5391150"/>
          <p14:tracePt t="122439" x="2112963" y="5391150"/>
          <p14:tracePt t="122447" x="2128838" y="5391150"/>
          <p14:tracePt t="122454" x="2160588" y="5391150"/>
          <p14:tracePt t="122461" x="2200275" y="5383213"/>
          <p14:tracePt t="122469" x="2224088" y="5383213"/>
          <p14:tracePt t="122477" x="2247900" y="5383213"/>
          <p14:tracePt t="122484" x="2263775" y="5383213"/>
          <p14:tracePt t="122491" x="2287588" y="5383213"/>
          <p14:tracePt t="122499" x="2327275" y="5375275"/>
          <p14:tracePt t="122506" x="2343150" y="5367338"/>
          <p14:tracePt t="122514" x="2359025" y="5367338"/>
          <p14:tracePt t="122523" x="2384425" y="5359400"/>
          <p14:tracePt t="122530" x="2400300" y="5359400"/>
          <p14:tracePt t="122537" x="2424113" y="5359400"/>
          <p14:tracePt t="122545" x="2439988" y="5351463"/>
          <p14:tracePt t="122552" x="2455863" y="5351463"/>
          <p14:tracePt t="122559" x="2471738" y="5351463"/>
          <p14:tracePt t="122566" x="2487613" y="5351463"/>
          <p14:tracePt t="122574" x="2503488" y="5343525"/>
          <p14:tracePt t="122581" x="2519363" y="5343525"/>
          <p14:tracePt t="122589" x="2535238" y="5343525"/>
          <p14:tracePt t="122597" x="2551113" y="5343525"/>
          <p14:tracePt t="122604" x="2566988" y="5343525"/>
          <p14:tracePt t="122612" x="2582863" y="5343525"/>
          <p14:tracePt t="122619" x="2606675" y="5343525"/>
          <p14:tracePt t="122627" x="2614613" y="5343525"/>
          <p14:tracePt t="122634" x="2630488" y="5343525"/>
          <p14:tracePt t="122641" x="2646363" y="5343525"/>
          <p14:tracePt t="122649" x="2662238" y="5343525"/>
          <p14:tracePt t="122657" x="2678113" y="5343525"/>
          <p14:tracePt t="122664" x="2693988" y="5343525"/>
          <p14:tracePt t="122671" x="2709863" y="5343525"/>
          <p14:tracePt t="122680" x="2725738" y="5343525"/>
          <p14:tracePt t="122687" x="2741613" y="5343525"/>
          <p14:tracePt t="122695" x="2759075" y="5343525"/>
          <p14:tracePt t="122701" x="2774950" y="5343525"/>
          <p14:tracePt t="122709" x="2798763" y="5343525"/>
          <p14:tracePt t="122717" x="2822575" y="5343525"/>
          <p14:tracePt t="122724" x="2838450" y="5343525"/>
          <p14:tracePt t="122731" x="2870200" y="5343525"/>
          <p14:tracePt t="122739" x="2886075" y="5343525"/>
          <p14:tracePt t="122747" x="2917825" y="5343525"/>
          <p14:tracePt t="122754" x="2941638" y="5343525"/>
          <p14:tracePt t="122761" x="2973388" y="5343525"/>
          <p14:tracePt t="122769" x="3005138" y="5343525"/>
          <p14:tracePt t="122778" x="3036888" y="5343525"/>
          <p14:tracePt t="122784" x="3092450" y="5343525"/>
          <p14:tracePt t="122791" x="3133725" y="5343525"/>
          <p14:tracePt t="122799" x="3181350" y="5343525"/>
          <p14:tracePt t="122806" x="3236913" y="5343525"/>
          <p14:tracePt t="122814" x="3276600" y="5351463"/>
          <p14:tracePt t="122821" x="3332163" y="5359400"/>
          <p14:tracePt t="122830" x="3395663" y="5359400"/>
          <p14:tracePt t="122836" x="3476625" y="5367338"/>
          <p14:tracePt t="122845" x="3540125" y="5367338"/>
          <p14:tracePt t="122852" x="3611563" y="5367338"/>
          <p14:tracePt t="122859" x="3667125" y="5367338"/>
          <p14:tracePt t="122867" x="3746500" y="5367338"/>
          <p14:tracePt t="122874" x="3794125" y="5367338"/>
          <p14:tracePt t="122881" x="3825875" y="5375275"/>
          <p14:tracePt t="122889" x="3843338" y="5375275"/>
          <p14:tracePt t="122897" x="3859213" y="5375275"/>
          <p14:tracePt t="122904" x="3883025" y="5375275"/>
          <p14:tracePt t="122911" x="3890963" y="5375275"/>
          <p14:tracePt t="122928" x="3898900" y="5375275"/>
          <p14:tracePt t="122934" x="3906838" y="5375275"/>
          <p14:tracePt t="122972" x="3914775" y="5375275"/>
          <p14:tracePt t="122987" x="3922713" y="5375275"/>
          <p14:tracePt t="122997" x="3930650" y="5375275"/>
          <p14:tracePt t="123002" x="3938588" y="5375275"/>
          <p14:tracePt t="123010" x="3946525" y="5375275"/>
          <p14:tracePt t="123017" x="3962400" y="5375275"/>
          <p14:tracePt t="123033" x="3978275" y="5375275"/>
          <p14:tracePt t="123406" x="3970338" y="5367338"/>
          <p14:tracePt t="123414" x="3954463" y="5359400"/>
          <p14:tracePt t="123422" x="3938588" y="5359400"/>
          <p14:tracePt t="123429" x="3906838" y="5351463"/>
          <p14:tracePt t="123437" x="3883025" y="5351463"/>
          <p14:tracePt t="123444" x="3867150" y="5351463"/>
          <p14:tracePt t="123451" x="3817938" y="5351463"/>
          <p14:tracePt t="123460" x="3778250" y="5343525"/>
          <p14:tracePt t="123467" x="3722688" y="5335588"/>
          <p14:tracePt t="123474" x="3667125" y="5335588"/>
          <p14:tracePt t="123481" x="3611563" y="5327650"/>
          <p14:tracePt t="123489" x="3571875" y="5327650"/>
          <p14:tracePt t="123497" x="3508375" y="5327650"/>
          <p14:tracePt t="123504" x="3443288" y="5319713"/>
          <p14:tracePt t="123511" x="3379788" y="5319713"/>
          <p14:tracePt t="123519" x="3300413" y="5319713"/>
          <p14:tracePt t="123531" x="3228975" y="5319713"/>
          <p14:tracePt t="123535" x="3173413" y="5319713"/>
          <p14:tracePt t="123542" x="3100388" y="5319713"/>
          <p14:tracePt t="123549" x="3036888" y="5319713"/>
          <p14:tracePt t="123556" x="2965450" y="5319713"/>
          <p14:tracePt t="123564" x="2909888" y="5319713"/>
          <p14:tracePt t="123572" x="2838450" y="5319713"/>
          <p14:tracePt t="123579" x="2790825" y="5319713"/>
          <p14:tracePt t="123587" x="2751138" y="5319713"/>
          <p14:tracePt t="123594" x="2725738" y="5319713"/>
          <p14:tracePt t="123602" x="2701925" y="5319713"/>
          <p14:tracePt t="123609" x="2670175" y="5319713"/>
          <p14:tracePt t="123617" x="2638425" y="5319713"/>
          <p14:tracePt t="123624" x="2574925" y="5319713"/>
          <p14:tracePt t="123631" x="2519363" y="5319713"/>
          <p14:tracePt t="123639" x="2471738" y="5319713"/>
          <p14:tracePt t="123647" x="2432050" y="5319713"/>
          <p14:tracePt t="123654" x="2392363" y="5319713"/>
          <p14:tracePt t="123661" x="2335213" y="5319713"/>
          <p14:tracePt t="123669" x="2279650" y="5319713"/>
          <p14:tracePt t="123678" x="2239963" y="5319713"/>
          <p14:tracePt t="123684" x="2216150" y="5319713"/>
          <p14:tracePt t="123692" x="2168525" y="5319713"/>
          <p14:tracePt t="123699" x="2136775" y="5319713"/>
          <p14:tracePt t="123706" x="2120900" y="5319713"/>
          <p14:tracePt t="123714" x="2089150" y="5319713"/>
          <p14:tracePt t="123722" x="2057400" y="5319713"/>
          <p14:tracePt t="123729" x="1992313" y="5319713"/>
          <p14:tracePt t="123737" x="1936750" y="5319713"/>
          <p14:tracePt t="123744" x="1873250" y="5319713"/>
          <p14:tracePt t="123751" x="1833563" y="5319713"/>
          <p14:tracePt t="123759" x="1778000" y="5319713"/>
          <p14:tracePt t="123767" x="1714500" y="5319713"/>
          <p14:tracePt t="123777" x="1666875" y="5319713"/>
          <p14:tracePt t="123783" x="1625600" y="5319713"/>
          <p14:tracePt t="123789" x="1585913" y="5319713"/>
          <p14:tracePt t="123797" x="1538288" y="5319713"/>
          <p14:tracePt t="123805" x="1506538" y="5319713"/>
          <p14:tracePt t="123811" x="1474788" y="5319713"/>
          <p14:tracePt t="123819" x="1458913" y="5319713"/>
          <p14:tracePt t="123827" x="1450975" y="5319713"/>
          <p14:tracePt t="123834" x="1435100" y="5319713"/>
          <p14:tracePt t="123842" x="1427163" y="5319713"/>
          <p14:tracePt t="123849" x="1419225" y="5319713"/>
          <p14:tracePt t="123856" x="1411288" y="5319713"/>
          <p14:tracePt t="123871" x="1403350" y="5319713"/>
          <p14:tracePt t="123879" x="1395413" y="5319713"/>
          <p14:tracePt t="123894" x="1387475" y="5319713"/>
          <p14:tracePt t="123916" x="1379538" y="5319713"/>
          <p14:tracePt t="123954" x="1371600" y="5319713"/>
          <p14:tracePt t="123980" x="1363663" y="5319713"/>
          <p14:tracePt t="123992" x="1355725" y="5319713"/>
          <p14:tracePt t="124876" x="1363663" y="5319713"/>
          <p14:tracePt t="124885" x="1371600" y="5319713"/>
          <p14:tracePt t="124899" x="1379538" y="5319713"/>
          <p14:tracePt t="124908" x="1387475" y="5319713"/>
          <p14:tracePt t="124914" x="1395413" y="5319713"/>
          <p14:tracePt t="124931" x="1403350" y="5319713"/>
          <p14:tracePt t="124961" x="1411288" y="5319713"/>
          <p14:tracePt t="124997" x="1419225" y="5319713"/>
          <p14:tracePt t="125004" x="1427163" y="5319713"/>
          <p14:tracePt t="125371" x="1435100" y="5319713"/>
          <p14:tracePt t="125394" x="1443038" y="5319713"/>
          <p14:tracePt t="125401" x="1450975" y="5319713"/>
          <p14:tracePt t="125409" x="1466850" y="5319713"/>
          <p14:tracePt t="125416" x="1490663" y="5319713"/>
          <p14:tracePt t="125425" x="1506538" y="5319713"/>
          <p14:tracePt t="125431" x="1538288" y="5319713"/>
          <p14:tracePt t="125438" x="1562100" y="5319713"/>
          <p14:tracePt t="125446" x="1609725" y="5310188"/>
          <p14:tracePt t="125454" x="1651000" y="5310188"/>
          <p14:tracePt t="125462" x="1682750" y="5310188"/>
          <p14:tracePt t="125469" x="1706563" y="5310188"/>
          <p14:tracePt t="125477" x="1730375" y="5310188"/>
          <p14:tracePt t="125485" x="1738313" y="5310188"/>
          <p14:tracePt t="125491" x="1746250" y="5310188"/>
          <p14:tracePt t="125529" x="1754188" y="5310188"/>
          <p14:tracePt t="125537" x="1770063" y="5310188"/>
          <p14:tracePt t="125545" x="1793875" y="5319713"/>
          <p14:tracePt t="125551" x="1825625" y="5319713"/>
          <p14:tracePt t="125559" x="1881188" y="5327650"/>
          <p14:tracePt t="125567" x="1928813" y="5335588"/>
          <p14:tracePt t="125574" x="1984375" y="5335588"/>
          <p14:tracePt t="125582" x="2033588" y="5335588"/>
          <p14:tracePt t="125589" x="2065338" y="5335588"/>
          <p14:tracePt t="125596" x="2073275" y="5335588"/>
          <p14:tracePt t="125604" x="2089150" y="5335588"/>
          <p14:tracePt t="125611" x="2097088" y="5327650"/>
          <p14:tracePt t="125627" x="2105025" y="5327650"/>
          <p14:tracePt t="125664" x="2105025" y="5319713"/>
          <p14:tracePt t="125687" x="2112963" y="5319713"/>
          <p14:tracePt t="125710" x="2112963" y="5310188"/>
          <p14:tracePt t="125716" x="2120900" y="5310188"/>
          <p14:tracePt t="125724" x="2128838" y="5310188"/>
          <p14:tracePt t="125739" x="2144713" y="5302250"/>
          <p14:tracePt t="125747" x="2152650" y="5302250"/>
          <p14:tracePt t="125754" x="2160588" y="5294313"/>
          <p14:tracePt t="125762" x="2176463" y="5294313"/>
          <p14:tracePt t="125769" x="2184400" y="5294313"/>
          <p14:tracePt t="125784" x="2192338" y="5294313"/>
          <p14:tracePt t="125792" x="2200275" y="5294313"/>
          <p14:tracePt t="125807" x="2208213" y="5294313"/>
          <p14:tracePt t="125814" x="2216150" y="5294313"/>
          <p14:tracePt t="125821" x="2224088" y="5294313"/>
          <p14:tracePt t="125844" x="2232025" y="5294313"/>
          <p14:tracePt t="125851" x="2232025" y="5302250"/>
          <p14:tracePt t="125859" x="2239963" y="5310188"/>
          <p14:tracePt t="125867" x="2247900" y="5319713"/>
          <p14:tracePt t="125874" x="2263775" y="5327650"/>
          <p14:tracePt t="125881" x="2263775" y="5335588"/>
          <p14:tracePt t="125889" x="2279650" y="5351463"/>
          <p14:tracePt t="125896" x="2295525" y="5367338"/>
          <p14:tracePt t="125904" x="2351088" y="5414963"/>
          <p14:tracePt t="125912" x="2384425" y="5438775"/>
          <p14:tracePt t="125920" x="2416175" y="5462588"/>
          <p14:tracePt t="125927" x="2432050" y="5470525"/>
          <p14:tracePt t="125934" x="2447925" y="5478463"/>
          <p14:tracePt t="125942" x="2463800" y="5486400"/>
          <p14:tracePt t="125961" x="2471738" y="5486400"/>
          <p14:tracePt t="126048" x="2463800" y="5478463"/>
          <p14:tracePt t="126054" x="2463800" y="5470525"/>
          <p14:tracePt t="126061" x="2455863" y="5470525"/>
          <p14:tracePt t="126084" x="2455863" y="5462588"/>
          <p14:tracePt t="126091" x="2447925" y="5462588"/>
          <p14:tracePt t="126108" x="2447925" y="5454650"/>
          <p14:tracePt t="126129" x="2447925" y="5446713"/>
          <p14:tracePt t="126138" x="2447925" y="5438775"/>
          <p14:tracePt t="126167" x="2447925" y="5430838"/>
          <p14:tracePt t="126189" x="2439988" y="5430838"/>
          <p14:tracePt t="126249" x="2447925" y="5438775"/>
          <p14:tracePt t="126257" x="2455863" y="5454650"/>
          <p14:tracePt t="126264" x="2463800" y="5454650"/>
          <p14:tracePt t="126272" x="2471738" y="5454650"/>
          <p14:tracePt t="126279" x="2479675" y="5454650"/>
          <p14:tracePt t="126286" x="2479675" y="5462588"/>
          <p14:tracePt t="126294" x="2487613" y="5462588"/>
          <p14:tracePt t="126339" x="2495550" y="5462588"/>
          <p14:tracePt t="126354" x="2503488" y="5462588"/>
          <p14:tracePt t="126361" x="2511425" y="5462588"/>
          <p14:tracePt t="126369" x="2527300" y="5454650"/>
          <p14:tracePt t="126377" x="2543175" y="5446713"/>
          <p14:tracePt t="126384" x="2559050" y="5438775"/>
          <p14:tracePt t="126392" x="2574925" y="5430838"/>
          <p14:tracePt t="126399" x="2582863" y="5430838"/>
          <p14:tracePt t="126407" x="2590800" y="5422900"/>
          <p14:tracePt t="126436" x="2598738" y="5422900"/>
          <p14:tracePt t="126481" x="2606675" y="5422900"/>
          <p14:tracePt t="126489" x="2606675" y="5430838"/>
          <p14:tracePt t="126505" x="2606675" y="5438775"/>
          <p14:tracePt t="126511" x="2614613" y="5446713"/>
          <p14:tracePt t="126535" x="2622550" y="5454650"/>
          <p14:tracePt t="126549" x="2630488" y="5462588"/>
          <p14:tracePt t="126558" x="2638425" y="5462588"/>
          <p14:tracePt t="126564" x="2654300" y="5470525"/>
          <p14:tracePt t="126571" x="2670175" y="5470525"/>
          <p14:tracePt t="126579" x="2693988" y="5470525"/>
          <p14:tracePt t="126587" x="2717800" y="5470525"/>
          <p14:tracePt t="126594" x="2733675" y="5470525"/>
          <p14:tracePt t="126601" x="2759075" y="5470525"/>
          <p14:tracePt t="126609" x="2767013" y="5462588"/>
          <p14:tracePt t="126617" x="2774950" y="5462588"/>
          <p14:tracePt t="126625" x="2782888" y="5462588"/>
          <p14:tracePt t="126631" x="2790825" y="5462588"/>
          <p14:tracePt t="126654" x="2798763" y="5462588"/>
          <p14:tracePt t="126699" x="2798763" y="5470525"/>
          <p14:tracePt t="126789" x="2806700" y="5470525"/>
          <p14:tracePt t="126804" x="2814638" y="5470525"/>
          <p14:tracePt t="126811" x="2822575" y="5470525"/>
          <p14:tracePt t="126827" x="2830513" y="5470525"/>
          <p14:tracePt t="126939" x="2838450" y="5470525"/>
          <p14:tracePt t="126946" x="2846388" y="5470525"/>
          <p14:tracePt t="126954" x="2862263" y="5470525"/>
          <p14:tracePt t="126961" x="2878138" y="5470525"/>
          <p14:tracePt t="126969" x="2917825" y="5470525"/>
          <p14:tracePt t="126977" x="2957513" y="5470525"/>
          <p14:tracePt t="126984" x="2981325" y="5462588"/>
          <p14:tracePt t="126991" x="3005138" y="5454650"/>
          <p14:tracePt t="126999" x="3013075" y="5446713"/>
          <p14:tracePt t="127008" x="3028950" y="5446713"/>
          <p14:tracePt t="127097" x="3028950" y="5454650"/>
          <p14:tracePt t="127111" x="3028950" y="5462588"/>
          <p14:tracePt t="127127" x="3028950" y="5470525"/>
          <p14:tracePt t="127143" x="3028950" y="5478463"/>
          <p14:tracePt t="127149" x="3021013" y="5486400"/>
          <p14:tracePt t="127239" x="3013075" y="5486400"/>
          <p14:tracePt t="127253" x="3005138" y="5486400"/>
          <p14:tracePt t="127261" x="2997200" y="5486400"/>
          <p14:tracePt t="127277" x="2981325" y="5486400"/>
          <p14:tracePt t="127284" x="2973388" y="5486400"/>
          <p14:tracePt t="127291" x="2965450" y="5486400"/>
          <p14:tracePt t="127299" x="2957513" y="5486400"/>
          <p14:tracePt t="127308" x="2949575" y="5486400"/>
          <p14:tracePt t="127314" x="2941638" y="5486400"/>
          <p14:tracePt t="127321" x="2933700" y="5486400"/>
          <p14:tracePt t="127329" x="2925763" y="5486400"/>
          <p14:tracePt t="127337" x="2917825" y="5486400"/>
          <p14:tracePt t="127344" x="2909888" y="5486400"/>
          <p14:tracePt t="127359" x="2901950" y="5486400"/>
          <p14:tracePt t="127367" x="2894013" y="5486400"/>
          <p14:tracePt t="127382" x="2886075" y="5486400"/>
          <p14:tracePt t="127404" x="2878138" y="5486400"/>
          <p14:tracePt t="127419" x="2870200" y="5486400"/>
          <p14:tracePt t="127427" x="2854325" y="5486400"/>
          <p14:tracePt t="127434" x="2830513" y="5486400"/>
          <p14:tracePt t="127442" x="2806700" y="5486400"/>
          <p14:tracePt t="127449" x="2790825" y="5486400"/>
          <p14:tracePt t="127458" x="2767013" y="5486400"/>
          <p14:tracePt t="127464" x="2759075" y="5486400"/>
          <p14:tracePt t="127472" x="2741613" y="5486400"/>
          <p14:tracePt t="127479" x="2717800" y="5486400"/>
          <p14:tracePt t="127487" x="2709863" y="5486400"/>
          <p14:tracePt t="127502" x="2701925" y="5486400"/>
          <p14:tracePt t="127517" x="2693988" y="5486400"/>
          <p14:tracePt t="127547" x="2693988" y="5478463"/>
          <p14:tracePt t="127554" x="2693988" y="5470525"/>
          <p14:tracePt t="127562" x="2686050" y="5470525"/>
          <p14:tracePt t="127569" x="2686050" y="5462588"/>
          <p14:tracePt t="127600" x="2686050" y="5454650"/>
          <p14:tracePt t="127644" x="2670175" y="5462588"/>
          <p14:tracePt t="127651" x="2654300" y="5470525"/>
          <p14:tracePt t="127660" x="2638425" y="5478463"/>
          <p14:tracePt t="127667" x="2622550" y="5494338"/>
          <p14:tracePt t="127674" x="2598738" y="5510213"/>
          <p14:tracePt t="127681" x="2590800" y="5518150"/>
          <p14:tracePt t="127689" x="2574925" y="5526088"/>
          <p14:tracePt t="127697" x="2566988" y="5526088"/>
          <p14:tracePt t="127779" x="2566988" y="5510213"/>
          <p14:tracePt t="127786" x="2566988" y="5502275"/>
          <p14:tracePt t="127802" x="2566988" y="5486400"/>
          <p14:tracePt t="127817" x="2566988" y="5478463"/>
          <p14:tracePt t="127824" x="2566988" y="5470525"/>
          <p14:tracePt t="128019" x="2559050" y="5470525"/>
          <p14:tracePt t="128027" x="2511425" y="5470525"/>
          <p14:tracePt t="128034" x="2455863" y="5454650"/>
          <p14:tracePt t="128042" x="2408238" y="5438775"/>
          <p14:tracePt t="128048" x="2343150" y="5422900"/>
          <p14:tracePt t="128056" x="2279650" y="5414963"/>
          <p14:tracePt t="128065" x="2200275" y="5414963"/>
          <p14:tracePt t="128072" x="2128838" y="5414963"/>
          <p14:tracePt t="128079" x="2041525" y="5446713"/>
          <p14:tracePt t="128086" x="1968500" y="5470525"/>
          <p14:tracePt t="128094" x="1905000" y="5510213"/>
          <p14:tracePt t="128102" x="1841500" y="5549900"/>
          <p14:tracePt t="128110" x="1785938" y="5581650"/>
          <p14:tracePt t="128117" x="1730375" y="5613400"/>
          <p14:tracePt t="128124" x="1698625" y="5621338"/>
          <p14:tracePt t="128132" x="1658938" y="5621338"/>
          <p14:tracePt t="128140" x="1617663" y="5613400"/>
          <p14:tracePt t="128147" x="1570038" y="5605463"/>
          <p14:tracePt t="128153" x="1498600" y="5597525"/>
          <p14:tracePt t="128162" x="1419225" y="5597525"/>
          <p14:tracePt t="128169" x="1347788" y="5597525"/>
          <p14:tracePt t="128177" x="1292225" y="5597525"/>
          <p14:tracePt t="128184" x="1266825" y="5597525"/>
          <p14:tracePt t="128192" x="1235075" y="5597525"/>
          <p14:tracePt t="128199" x="1219200" y="5597525"/>
          <p14:tracePt t="128207" x="1195388" y="5597525"/>
          <p14:tracePt t="128214" x="1171575" y="5589588"/>
          <p14:tracePt t="128222" x="1147763" y="5589588"/>
          <p14:tracePt t="128228" x="1123950" y="5589588"/>
          <p14:tracePt t="128236" x="1092200" y="5589588"/>
          <p14:tracePt t="128244" x="1068388" y="5589588"/>
          <p14:tracePt t="128251" x="1052513" y="5589588"/>
          <p14:tracePt t="128259" x="1044575" y="5589588"/>
          <p14:tracePt t="128326" x="1036638" y="5589588"/>
          <p14:tracePt t="128356" x="1028700" y="5581650"/>
          <p14:tracePt t="128364" x="1020763" y="5581650"/>
          <p14:tracePt t="128372" x="1020763" y="5573713"/>
          <p14:tracePt t="128386" x="1012825" y="5565775"/>
          <p14:tracePt t="128401" x="1012825" y="5549900"/>
          <p14:tracePt t="128410" x="1012825" y="5541963"/>
          <p14:tracePt t="128416" x="1004888" y="5526088"/>
          <p14:tracePt t="128424" x="996950" y="5518150"/>
          <p14:tracePt t="128432" x="996950" y="5510213"/>
          <p14:tracePt t="128440" x="996950" y="5502275"/>
          <p14:tracePt t="128447" x="989013" y="5494338"/>
          <p14:tracePt t="128454" x="989013" y="5486400"/>
          <p14:tracePt t="128462" x="981075" y="5478463"/>
          <p14:tracePt t="128469" x="981075" y="5470525"/>
          <p14:tracePt t="128574" x="989013" y="5478463"/>
          <p14:tracePt t="128583" x="996950" y="5478463"/>
          <p14:tracePt t="128589" x="1004888" y="5486400"/>
          <p14:tracePt t="128604" x="1012825" y="5486400"/>
          <p14:tracePt t="128612" x="1020763" y="5486400"/>
          <p14:tracePt t="128642" x="1028700" y="5486400"/>
          <p14:tracePt t="128649" x="1036638" y="5486400"/>
          <p14:tracePt t="128656" x="1044575" y="5486400"/>
          <p14:tracePt t="128664" x="1052513" y="5486400"/>
          <p14:tracePt t="128672" x="1068388" y="5478463"/>
          <p14:tracePt t="128679" x="1092200" y="5470525"/>
          <p14:tracePt t="128687" x="1108075" y="5454650"/>
          <p14:tracePt t="128694" x="1116013" y="5446713"/>
          <p14:tracePt t="128702" x="1123950" y="5438775"/>
          <p14:tracePt t="128829" x="1123950" y="5446713"/>
          <p14:tracePt t="128851" x="1123950" y="5454650"/>
          <p14:tracePt t="128875" x="1123950" y="5462588"/>
          <p14:tracePt t="128897" x="1123950" y="5470525"/>
          <p14:tracePt t="128919" x="1123950" y="5478463"/>
          <p14:tracePt t="128926" x="1139825" y="5478463"/>
          <p14:tracePt t="128934" x="1155700" y="5478463"/>
          <p14:tracePt t="128942" x="1163638" y="5478463"/>
          <p14:tracePt t="128949" x="1187450" y="5486400"/>
          <p14:tracePt t="128959" x="1243013" y="5486400"/>
          <p14:tracePt t="128964" x="1331913" y="5494338"/>
          <p14:tracePt t="128972" x="1395413" y="5494338"/>
          <p14:tracePt t="128979" x="1458913" y="5494338"/>
          <p14:tracePt t="128987" x="1562100" y="5502275"/>
          <p14:tracePt t="128994" x="1658938" y="5502275"/>
          <p14:tracePt t="129001" x="1738313" y="5502275"/>
          <p14:tracePt t="129009" x="1849438" y="5510213"/>
          <p14:tracePt t="129016" x="1952625" y="5510213"/>
          <p14:tracePt t="129024" x="2057400" y="5510213"/>
          <p14:tracePt t="129031" x="2152650" y="5510213"/>
          <p14:tracePt t="129039" x="2247900" y="5510213"/>
          <p14:tracePt t="129047" x="2335213" y="5510213"/>
          <p14:tracePt t="129055" x="2400300" y="5510213"/>
          <p14:tracePt t="129061" x="2471738" y="5510213"/>
          <p14:tracePt t="129069" x="2527300" y="5510213"/>
          <p14:tracePt t="129077" x="2582863" y="5510213"/>
          <p14:tracePt t="129084" x="2614613" y="5510213"/>
          <p14:tracePt t="129092" x="2646363" y="5510213"/>
          <p14:tracePt t="129099" x="2670175" y="5510213"/>
          <p14:tracePt t="129106" x="2693988" y="5510213"/>
          <p14:tracePt t="129114" x="2709863" y="5510213"/>
          <p14:tracePt t="129123" x="2741613" y="5510213"/>
          <p14:tracePt t="129129" x="2774950" y="5502275"/>
          <p14:tracePt t="129137" x="2798763" y="5502275"/>
          <p14:tracePt t="129144" x="2830513" y="5502275"/>
          <p14:tracePt t="129152" x="2925763" y="5502275"/>
          <p14:tracePt t="129159" x="2989263" y="5502275"/>
          <p14:tracePt t="129167" x="3068638" y="5502275"/>
          <p14:tracePt t="129174" x="3117850" y="5502275"/>
          <p14:tracePt t="129182" x="3181350" y="5502275"/>
          <p14:tracePt t="129189" x="3213100" y="5502275"/>
          <p14:tracePt t="129196" x="3252788" y="5502275"/>
          <p14:tracePt t="129205" x="3292475" y="5502275"/>
          <p14:tracePt t="129212" x="3316288" y="5502275"/>
          <p14:tracePt t="129219" x="3348038" y="5502275"/>
          <p14:tracePt t="129226" x="3371850" y="5502275"/>
          <p14:tracePt t="129234" x="3395663" y="5502275"/>
          <p14:tracePt t="129242" x="3427413" y="5502275"/>
          <p14:tracePt t="129249" x="3435350" y="5502275"/>
          <p14:tracePt t="129256" x="3443288" y="5502275"/>
          <p14:tracePt t="129310" x="3443288" y="5494338"/>
          <p14:tracePt t="129346" x="3443288" y="5486400"/>
          <p14:tracePt t="129355" x="3443288" y="5478463"/>
          <p14:tracePt t="129369" x="3451225" y="5478463"/>
          <p14:tracePt t="129376" x="3467100" y="5470525"/>
          <p14:tracePt t="129384" x="3476625" y="5462588"/>
          <p14:tracePt t="129392" x="3492500" y="5454650"/>
          <p14:tracePt t="129399" x="3516313" y="5446713"/>
          <p14:tracePt t="129408" x="3540125" y="5430838"/>
          <p14:tracePt t="129414" x="3556000" y="5422900"/>
          <p14:tracePt t="129422" x="3571875" y="5414963"/>
          <p14:tracePt t="129429" x="3579813" y="5414963"/>
          <p14:tracePt t="129436" x="3579813" y="5407025"/>
          <p14:tracePt t="129444" x="3587750" y="5407025"/>
          <p14:tracePt t="129452" x="3595688" y="5399088"/>
          <p14:tracePt t="129467" x="3595688" y="5391150"/>
          <p14:tracePt t="129474" x="3595688" y="5383213"/>
          <p14:tracePt t="129481" x="3603625" y="5383213"/>
          <p14:tracePt t="129489" x="3603625" y="5375275"/>
          <p14:tracePt t="129497" x="3611563" y="5375275"/>
          <p14:tracePt t="129505" x="3619500" y="5359400"/>
          <p14:tracePt t="129511" x="3635375" y="5351463"/>
          <p14:tracePt t="129519" x="3651250" y="5327650"/>
          <p14:tracePt t="129526" x="3675063" y="5310188"/>
          <p14:tracePt t="129534" x="3690938" y="5302250"/>
          <p14:tracePt t="129542" x="3706813" y="5278438"/>
          <p14:tracePt t="129549" x="3738563" y="5262563"/>
          <p14:tracePt t="129556" x="3762375" y="5238750"/>
          <p14:tracePt t="129564" x="3794125" y="5214938"/>
          <p14:tracePt t="129572" x="3817938" y="5207000"/>
          <p14:tracePt t="129579" x="3843338" y="5191125"/>
          <p14:tracePt t="129587" x="3883025" y="5175250"/>
          <p14:tracePt t="129594" x="3906838" y="5175250"/>
          <p14:tracePt t="129601" x="3922713" y="5159375"/>
          <p14:tracePt t="129611" x="3938588" y="5151438"/>
          <p14:tracePt t="129616" x="3954463" y="5151438"/>
          <p14:tracePt t="129632" x="3962400" y="5151438"/>
          <p14:tracePt t="129638" x="3978275" y="5151438"/>
          <p14:tracePt t="129647" x="3994150" y="5151438"/>
          <p14:tracePt t="129654" x="4010025" y="5151438"/>
          <p14:tracePt t="129661" x="4017963" y="5151438"/>
          <p14:tracePt t="129669" x="4033838" y="5151438"/>
          <p14:tracePt t="129676" x="4041775" y="5151438"/>
          <p14:tracePt t="129767" x="4041775" y="5143500"/>
          <p14:tracePt t="129781" x="4041775" y="5127625"/>
          <p14:tracePt t="129789" x="4041775" y="5119688"/>
          <p14:tracePt t="129796" x="4041775" y="5103813"/>
          <p14:tracePt t="129805" x="4041775" y="5095875"/>
          <p14:tracePt t="129813" x="4041775" y="5056188"/>
          <p14:tracePt t="129820" x="4041775" y="5008563"/>
          <p14:tracePt t="129827" x="4041775" y="4935538"/>
          <p14:tracePt t="129834" x="4041775" y="4840288"/>
          <p14:tracePt t="129842" x="4041775" y="4713288"/>
          <p14:tracePt t="129849" x="4049713" y="4608513"/>
          <p14:tracePt t="129857" x="4073525" y="4489450"/>
          <p14:tracePt t="129864" x="4089400" y="4362450"/>
          <p14:tracePt t="129872" x="4105275" y="4291013"/>
          <p14:tracePt t="129879" x="4137025" y="4202113"/>
          <p14:tracePt t="129887" x="4152900" y="4106863"/>
          <p14:tracePt t="129894" x="4152900" y="4027488"/>
          <p14:tracePt t="129901" x="4160838" y="3979863"/>
          <p14:tracePt t="129909" x="4168775" y="3922713"/>
          <p14:tracePt t="129916" x="4168775" y="3890963"/>
          <p14:tracePt t="129924" x="4168775" y="3843338"/>
          <p14:tracePt t="129932" x="4168775" y="3811588"/>
          <p14:tracePt t="129939" x="4168775" y="3779838"/>
          <p14:tracePt t="129947" x="4168775" y="3756025"/>
          <p14:tracePt t="129958" x="4168775" y="3748088"/>
          <p14:tracePt t="129961" x="4168775" y="3732213"/>
          <p14:tracePt t="129969" x="4168775" y="3716338"/>
          <p14:tracePt t="129977" x="4168775" y="3708400"/>
          <p14:tracePt t="129985" x="4168775" y="3692525"/>
          <p14:tracePt t="129991" x="4168775" y="3684588"/>
          <p14:tracePt t="130006" x="4168775" y="3676650"/>
          <p14:tracePt t="130022" x="4168775" y="3660775"/>
          <p14:tracePt t="130028" x="4168775" y="3652838"/>
          <p14:tracePt t="130037" x="4168775" y="3629025"/>
          <p14:tracePt t="130044" x="4168775" y="3605213"/>
          <p14:tracePt t="130051" x="4168775" y="3563938"/>
          <p14:tracePt t="130059" x="4168775" y="3532188"/>
          <p14:tracePt t="130067" x="4168775" y="3500438"/>
          <p14:tracePt t="130074" x="4168775" y="3444875"/>
          <p14:tracePt t="130081" x="4168775" y="3413125"/>
          <p14:tracePt t="130089" x="4168775" y="3381375"/>
          <p14:tracePt t="130096" x="4168775" y="3349625"/>
          <p14:tracePt t="130105" x="4168775" y="3325813"/>
          <p14:tracePt t="130112" x="4168775" y="3309938"/>
          <p14:tracePt t="130119" x="4168775" y="3294063"/>
          <p14:tracePt t="130126" x="4168775" y="3278188"/>
          <p14:tracePt t="130134" x="4168775" y="3262313"/>
          <p14:tracePt t="130143" x="4168775" y="3244850"/>
          <p14:tracePt t="130149" x="4168775" y="3236913"/>
          <p14:tracePt t="130157" x="4168775" y="3228975"/>
          <p14:tracePt t="130163" x="4168775" y="3213100"/>
          <p14:tracePt t="130174" x="4168775" y="3205163"/>
          <p14:tracePt t="130179" x="4168775" y="3189288"/>
          <p14:tracePt t="130194" x="4168775" y="3181350"/>
          <p14:tracePt t="130202" x="4168775" y="3173413"/>
          <p14:tracePt t="130209" x="4168775" y="3165475"/>
          <p14:tracePt t="130217" x="4168775" y="3157538"/>
          <p14:tracePt t="130232" x="4168775" y="3149600"/>
          <p14:tracePt t="130247" x="4168775" y="3141663"/>
          <p14:tracePt t="130255" x="4168775" y="3133725"/>
          <p14:tracePt t="130269" x="4168775" y="3125788"/>
          <p14:tracePt t="130277" x="4168775" y="3117850"/>
          <p14:tracePt t="130284" x="4168775" y="3109913"/>
          <p14:tracePt t="130292" x="4176713" y="3109913"/>
          <p14:tracePt t="130299" x="4184650" y="3109913"/>
          <p14:tracePt t="130307" x="4192588" y="3101975"/>
          <p14:tracePt t="130314" x="4210050" y="3101975"/>
          <p14:tracePt t="130321" x="4217988" y="3101975"/>
          <p14:tracePt t="130329" x="4233863" y="3094038"/>
          <p14:tracePt t="130337" x="4249738" y="3094038"/>
          <p14:tracePt t="130344" x="4273550" y="3086100"/>
          <p14:tracePt t="130351" x="4289425" y="3086100"/>
          <p14:tracePt t="130359" x="4313238" y="3086100"/>
          <p14:tracePt t="130367" x="4337050" y="3078163"/>
          <p14:tracePt t="130375" x="4360863" y="3070225"/>
          <p14:tracePt t="130381" x="4392613" y="3062288"/>
          <p14:tracePt t="130390" x="4416425" y="3062288"/>
          <p14:tracePt t="130398" x="4432300" y="3054350"/>
          <p14:tracePt t="130407" x="4456113" y="3054350"/>
          <p14:tracePt t="130411" x="4487863" y="3054350"/>
          <p14:tracePt t="130419" x="4503738" y="3054350"/>
          <p14:tracePt t="130427" x="4527550" y="3054350"/>
          <p14:tracePt t="130434" x="4567238" y="3046413"/>
          <p14:tracePt t="130442" x="4592638" y="3046413"/>
          <p14:tracePt t="130449" x="4624388" y="3046413"/>
          <p14:tracePt t="130457" x="4656138" y="3046413"/>
          <p14:tracePt t="130464" x="4711700" y="3038475"/>
          <p14:tracePt t="130471" x="4719638" y="3038475"/>
          <p14:tracePt t="130501" x="4727575" y="3038475"/>
          <p14:tracePt t="130509" x="4735513" y="3038475"/>
          <p14:tracePt t="130524" x="4743450" y="3038475"/>
          <p14:tracePt t="130531" x="4767263" y="3038475"/>
          <p14:tracePt t="130539" x="4806950" y="3046413"/>
          <p14:tracePt t="130546" x="4830763" y="3046413"/>
          <p14:tracePt t="130555" x="4862513" y="3054350"/>
          <p14:tracePt t="130562" x="4894263" y="3054350"/>
          <p14:tracePt t="130569" x="4918075" y="3062288"/>
          <p14:tracePt t="130577" x="4933950" y="3062288"/>
          <p14:tracePt t="130584" x="4951413" y="3062288"/>
          <p14:tracePt t="130591" x="4967288" y="3062288"/>
          <p14:tracePt t="130607" x="4991100" y="3062288"/>
          <p14:tracePt t="130621" x="4999038" y="3062288"/>
          <p14:tracePt t="130629" x="5006975" y="3070225"/>
          <p14:tracePt t="130637" x="5014913" y="3070225"/>
          <p14:tracePt t="130644" x="5030788" y="3078163"/>
          <p14:tracePt t="130652" x="5038725" y="3078163"/>
          <p14:tracePt t="130659" x="5046663" y="3078163"/>
          <p14:tracePt t="130667" x="5062538" y="3078163"/>
          <p14:tracePt t="130681" x="5062538" y="3086100"/>
          <p14:tracePt t="130689" x="5070475" y="3086100"/>
          <p14:tracePt t="130705" x="5070475" y="3094038"/>
          <p14:tracePt t="130711" x="5070475" y="3109913"/>
          <p14:tracePt t="130719" x="5070475" y="3117850"/>
          <p14:tracePt t="130727" x="5070475" y="3133725"/>
          <p14:tracePt t="130735" x="5062538" y="3157538"/>
          <p14:tracePt t="130741" x="5046663" y="3173413"/>
          <p14:tracePt t="130749" x="5022850" y="3197225"/>
          <p14:tracePt t="130757" x="4999038" y="3221038"/>
          <p14:tracePt t="130765" x="4959350" y="3236913"/>
          <p14:tracePt t="130774" x="4926013" y="3244850"/>
          <p14:tracePt t="130780" x="4902200" y="3252788"/>
          <p14:tracePt t="130787" x="4862513" y="3278188"/>
          <p14:tracePt t="130795" x="4830763" y="3294063"/>
          <p14:tracePt t="130802" x="4791075" y="3302000"/>
          <p14:tracePt t="130809" x="4767263" y="3309938"/>
          <p14:tracePt t="130817" x="4743450" y="3309938"/>
          <p14:tracePt t="130824" x="4727575" y="3309938"/>
          <p14:tracePt t="130832" x="4711700" y="3309938"/>
          <p14:tracePt t="130839" x="4687888" y="3309938"/>
          <p14:tracePt t="130846" x="4656138" y="3309938"/>
          <p14:tracePt t="130855" x="4616450" y="3309938"/>
          <p14:tracePt t="130862" x="4567238" y="3309938"/>
          <p14:tracePt t="130869" x="4527550" y="3309938"/>
          <p14:tracePt t="130876" x="4503738" y="3309938"/>
          <p14:tracePt t="130884" x="4464050" y="3309938"/>
          <p14:tracePt t="130892" x="4440238" y="3309938"/>
          <p14:tracePt t="130899" x="4416425" y="3309938"/>
          <p14:tracePt t="130907" x="4392613" y="3309938"/>
          <p14:tracePt t="130914" x="4368800" y="3309938"/>
          <p14:tracePt t="130921" x="4352925" y="3309938"/>
          <p14:tracePt t="130929" x="4337050" y="3309938"/>
          <p14:tracePt t="130937" x="4329113" y="3309938"/>
          <p14:tracePt t="131079" x="4337050" y="3309938"/>
          <p14:tracePt t="131086" x="4360863" y="3309938"/>
          <p14:tracePt t="131094" x="4368800" y="3309938"/>
          <p14:tracePt t="131101" x="4400550" y="3309938"/>
          <p14:tracePt t="131109" x="4424363" y="3309938"/>
          <p14:tracePt t="131116" x="4448175" y="3309938"/>
          <p14:tracePt t="131124" x="4503738" y="3309938"/>
          <p14:tracePt t="131131" x="4559300" y="3309938"/>
          <p14:tracePt t="131139" x="4624388" y="3309938"/>
          <p14:tracePt t="131146" x="4679950" y="3309938"/>
          <p14:tracePt t="131153" x="4735513" y="3309938"/>
          <p14:tracePt t="131161" x="4799013" y="3309938"/>
          <p14:tracePt t="131169" x="4838700" y="3309938"/>
          <p14:tracePt t="131176" x="4910138" y="3294063"/>
          <p14:tracePt t="131184" x="4967288" y="3294063"/>
          <p14:tracePt t="131191" x="5030788" y="3294063"/>
          <p14:tracePt t="131198" x="5078413" y="3294063"/>
          <p14:tracePt t="131207" x="5110163" y="3294063"/>
          <p14:tracePt t="131213" x="5141913" y="3294063"/>
          <p14:tracePt t="131221" x="5181600" y="3294063"/>
          <p14:tracePt t="131229" x="5213350" y="3294063"/>
          <p14:tracePt t="131236" x="5260975" y="3294063"/>
          <p14:tracePt t="131244" x="5284788" y="3294063"/>
          <p14:tracePt t="131251" x="5318125" y="3294063"/>
          <p14:tracePt t="131259" x="5341938" y="3294063"/>
          <p14:tracePt t="131267" x="5389563" y="3286125"/>
          <p14:tracePt t="131274" x="5421313" y="3278188"/>
          <p14:tracePt t="131281" x="5468938" y="3270250"/>
          <p14:tracePt t="131289" x="5500688" y="3262313"/>
          <p14:tracePt t="131296" x="5532438" y="3244850"/>
          <p14:tracePt t="131303" x="5564188" y="3244850"/>
          <p14:tracePt t="131311" x="5588000" y="3244850"/>
          <p14:tracePt t="131319" x="5611813" y="3236913"/>
          <p14:tracePt t="131326" x="5619750" y="3236913"/>
          <p14:tracePt t="131334" x="5635625" y="3228975"/>
          <p14:tracePt t="131341" x="5643563" y="3228975"/>
          <p14:tracePt t="131356" x="5651500" y="3228975"/>
          <p14:tracePt t="131388" x="5659438" y="3228975"/>
          <p14:tracePt t="131994" x="5659438" y="3221038"/>
          <p14:tracePt t="132009" x="5651500" y="3213100"/>
          <p14:tracePt t="132025" x="5643563" y="3205163"/>
          <p14:tracePt t="132033" x="5627688" y="3205163"/>
          <p14:tracePt t="132040" x="5619750" y="3197225"/>
          <p14:tracePt t="132049" x="5595938" y="3189288"/>
          <p14:tracePt t="132054" x="5580063" y="3181350"/>
          <p14:tracePt t="132063" x="5556250" y="3181350"/>
          <p14:tracePt t="132069" x="5540375" y="3173413"/>
          <p14:tracePt t="132078" x="5532438" y="3165475"/>
          <p14:tracePt t="132086" x="5524500" y="3165475"/>
          <p14:tracePt t="132092" x="5516563" y="3165475"/>
          <p14:tracePt t="132099" x="5516563" y="3157538"/>
          <p14:tracePt t="132106" x="5508625" y="3157538"/>
          <p14:tracePt t="132115" x="5500688" y="3157538"/>
          <p14:tracePt t="132122" x="5500688" y="3149600"/>
          <p14:tracePt t="132139" x="5500688" y="3141663"/>
          <p14:tracePt t="132144" x="5492750" y="3141663"/>
          <p14:tracePt t="132152" x="5492750" y="3133725"/>
          <p14:tracePt t="132174" x="5492750" y="3125788"/>
          <p14:tracePt t="132181" x="5484813" y="3117850"/>
          <p14:tracePt t="132190" x="5484813" y="3109913"/>
          <p14:tracePt t="132204" x="5484813" y="3101975"/>
          <p14:tracePt t="132212" x="5476875" y="3086100"/>
          <p14:tracePt t="132227" x="5476875" y="3078163"/>
          <p14:tracePt t="132242" x="5476875" y="3062288"/>
          <p14:tracePt t="132249" x="5468938" y="3062288"/>
          <p14:tracePt t="132272" x="5468938" y="3054350"/>
          <p14:tracePt t="132317" x="5461000" y="3054350"/>
          <p14:tracePt t="132331" x="5461000" y="3046413"/>
          <p14:tracePt t="132339" x="5453063" y="3046413"/>
          <p14:tracePt t="132346" x="5453063" y="3038475"/>
          <p14:tracePt t="132354" x="5445125" y="3038475"/>
          <p14:tracePt t="132370" x="5437188" y="3038475"/>
          <p14:tracePt t="132377" x="5437188" y="3030538"/>
          <p14:tracePt t="132384" x="5429250" y="3030538"/>
          <p14:tracePt t="132399" x="5421313" y="3022600"/>
          <p14:tracePt t="132423" x="5413375" y="3014663"/>
          <p14:tracePt t="132429" x="5413375" y="3006725"/>
          <p14:tracePt t="132437" x="5405438" y="2990850"/>
          <p14:tracePt t="132444" x="5397500" y="2982913"/>
          <p14:tracePt t="132452" x="5389563" y="2974975"/>
          <p14:tracePt t="132458" x="5373688" y="2951163"/>
          <p14:tracePt t="132467" x="5365750" y="2935288"/>
          <p14:tracePt t="132474" x="5349875" y="2919413"/>
          <p14:tracePt t="132481" x="5341938" y="2894013"/>
          <p14:tracePt t="132489" x="5318125" y="2862263"/>
          <p14:tracePt t="132496" x="5310188" y="2838450"/>
          <p14:tracePt t="132505" x="5284788" y="2822575"/>
          <p14:tracePt t="132511" x="5276850" y="2790825"/>
          <p14:tracePt t="132519" x="5260975" y="2782888"/>
          <p14:tracePt t="132526" x="5245100" y="2767013"/>
          <p14:tracePt t="132534" x="5237163" y="2751138"/>
          <p14:tracePt t="132541" x="5229225" y="2743200"/>
          <p14:tracePt t="132550" x="5213350" y="2727325"/>
          <p14:tracePt t="132564" x="5205413" y="2719388"/>
          <p14:tracePt t="132572" x="5205413" y="2711450"/>
          <p14:tracePt t="132579" x="5189538" y="2703513"/>
          <p14:tracePt t="132594" x="5181600" y="2695575"/>
          <p14:tracePt t="132601" x="5173663" y="2695575"/>
          <p14:tracePt t="132609" x="5165725" y="2695575"/>
          <p14:tracePt t="132616" x="5165725" y="2687638"/>
          <p14:tracePt t="132624" x="5157788" y="2687638"/>
          <p14:tracePt t="132631" x="5149850" y="2679700"/>
          <p14:tracePt t="132639" x="5141913" y="2679700"/>
          <p14:tracePt t="132646" x="5126038" y="2679700"/>
          <p14:tracePt t="132655" x="5118100" y="2679700"/>
          <p14:tracePt t="132661" x="5110163" y="2679700"/>
          <p14:tracePt t="132669" x="5102225" y="2671763"/>
          <p14:tracePt t="132676" x="5094288" y="2671763"/>
          <p14:tracePt t="132684" x="5078413" y="2663825"/>
          <p14:tracePt t="132691" x="5062538" y="2663825"/>
          <p14:tracePt t="132699" x="5038725" y="2655888"/>
          <p14:tracePt t="132706" x="5014913" y="2655888"/>
          <p14:tracePt t="132714" x="4999038" y="2647950"/>
          <p14:tracePt t="132722" x="4975225" y="2647950"/>
          <p14:tracePt t="132729" x="4959350" y="2647950"/>
          <p14:tracePt t="132739" x="4943475" y="2640013"/>
          <p14:tracePt t="132744" x="4926013" y="2640013"/>
          <p14:tracePt t="132753" x="4918075" y="2640013"/>
          <p14:tracePt t="132759" x="4902200" y="2632075"/>
          <p14:tracePt t="132768" x="4886325" y="2624138"/>
          <p14:tracePt t="132775" x="4870450" y="2616200"/>
          <p14:tracePt t="132783" x="4846638" y="2616200"/>
          <p14:tracePt t="132791" x="4822825" y="2608263"/>
          <p14:tracePt t="132796" x="4806950" y="2600325"/>
          <p14:tracePt t="132805" x="4791075" y="2600325"/>
          <p14:tracePt t="132812" x="4767263" y="2592388"/>
          <p14:tracePt t="132823" x="4751388" y="2592388"/>
          <p14:tracePt t="132827" x="4735513" y="2592388"/>
          <p14:tracePt t="132836" x="4719638" y="2592388"/>
          <p14:tracePt t="132842" x="4711700" y="2592388"/>
          <p14:tracePt t="132849" x="4703763" y="2584450"/>
          <p14:tracePt t="132867" x="4695825" y="2584450"/>
          <p14:tracePt t="132881" x="4687888" y="2584450"/>
          <p14:tracePt t="132887" x="4687888" y="2576513"/>
          <p14:tracePt t="132896" x="4672013" y="2576513"/>
          <p14:tracePt t="132904" x="4672013" y="2566988"/>
          <p14:tracePt t="132909" x="4664075" y="2566988"/>
          <p14:tracePt t="132925" x="4656138" y="2566988"/>
          <p14:tracePt t="132940" x="4648200" y="2566988"/>
          <p14:tracePt t="132955" x="4640263" y="2576513"/>
          <p14:tracePt t="132963" x="4632325" y="2576513"/>
          <p14:tracePt t="132970" x="4632325" y="2584450"/>
          <p14:tracePt t="132976" x="4632325" y="2592388"/>
          <p14:tracePt t="132984" x="4624388" y="2600325"/>
          <p14:tracePt t="132991" x="4616450" y="2600325"/>
          <p14:tracePt t="132999" x="4616450" y="2608263"/>
          <p14:tracePt t="133014" x="4608513" y="2616200"/>
          <p14:tracePt t="133022" x="4608513" y="2624138"/>
          <p14:tracePt t="133029" x="4608513" y="2632075"/>
          <p14:tracePt t="133037" x="4608513" y="2640013"/>
          <p14:tracePt t="133044" x="4600575" y="2647950"/>
          <p14:tracePt t="133052" x="4600575" y="2655888"/>
          <p14:tracePt t="133059" x="4600575" y="2663825"/>
          <p14:tracePt t="133067" x="4592638" y="2671763"/>
          <p14:tracePt t="133074" x="4592638" y="2679700"/>
          <p14:tracePt t="133089" x="4592638" y="2687638"/>
          <p14:tracePt t="133104" x="4592638" y="2695575"/>
          <p14:tracePt t="133112" x="4592638" y="2703513"/>
          <p14:tracePt t="133127" x="4584700" y="2711450"/>
          <p14:tracePt t="133141" x="4584700" y="2719388"/>
          <p14:tracePt t="133156" x="4584700" y="2727325"/>
          <p14:tracePt t="133179" x="4584700" y="2735263"/>
          <p14:tracePt t="133202" x="4584700" y="2743200"/>
          <p14:tracePt t="133224" x="4584700" y="2751138"/>
          <p14:tracePt t="133239" x="4584700" y="2759075"/>
          <p14:tracePt t="133247" x="4584700" y="2767013"/>
          <p14:tracePt t="133270" x="4584700" y="2774950"/>
          <p14:tracePt t="133291" x="4584700" y="2782888"/>
          <p14:tracePt t="133329" x="4584700" y="2790825"/>
          <p14:tracePt t="133336" x="4584700" y="2798763"/>
          <p14:tracePt t="133359" x="4584700" y="2806700"/>
          <p14:tracePt t="133374" x="4584700" y="2814638"/>
          <p14:tracePt t="133389" x="4584700" y="2822575"/>
          <p14:tracePt t="133397" x="4584700" y="2830513"/>
          <p14:tracePt t="133510" x="4584700" y="2838450"/>
          <p14:tracePt t="133876" x="4584700" y="2846388"/>
          <p14:tracePt t="133884" x="4584700" y="2854325"/>
          <p14:tracePt t="133893" x="4592638" y="2870200"/>
          <p14:tracePt t="133899" x="4592638" y="2886075"/>
          <p14:tracePt t="133906" x="4616450" y="2901950"/>
          <p14:tracePt t="133915" x="4616450" y="2919413"/>
          <p14:tracePt t="133923" x="4632325" y="2935288"/>
          <p14:tracePt t="133929" x="4640263" y="2943225"/>
          <p14:tracePt t="133937" x="4656138" y="2951163"/>
          <p14:tracePt t="133946" x="4656138" y="2967038"/>
          <p14:tracePt t="133953" x="4664075" y="2967038"/>
          <p14:tracePt t="133959" x="4672013" y="2974975"/>
          <p14:tracePt t="133975" x="4679950" y="2974975"/>
          <p14:tracePt t="133981" x="4679950" y="2982913"/>
          <p14:tracePt t="133998" x="4687888" y="2990850"/>
          <p14:tracePt t="134013" x="4703763" y="2990850"/>
          <p14:tracePt t="134020" x="4703763" y="2998788"/>
          <p14:tracePt t="134026" x="4711700" y="2998788"/>
          <p14:tracePt t="134042" x="4719638" y="2998788"/>
          <p14:tracePt t="134049" x="4727575" y="2998788"/>
          <p14:tracePt t="134056" x="4735513" y="2998788"/>
          <p14:tracePt t="134064" x="4743450" y="2998788"/>
          <p14:tracePt t="134072" x="4751388" y="2998788"/>
          <p14:tracePt t="134079" x="4759325" y="2998788"/>
          <p14:tracePt t="134087" x="4767263" y="2998788"/>
          <p14:tracePt t="134094" x="4775200" y="2998788"/>
          <p14:tracePt t="134109" x="4783138" y="2998788"/>
          <p14:tracePt t="134154" x="4791075" y="2998788"/>
          <p14:tracePt t="134177" x="4799013" y="2998788"/>
          <p14:tracePt t="134185" x="4806950" y="2998788"/>
          <p14:tracePt t="134198" x="4814888" y="2998788"/>
          <p14:tracePt t="134207" x="4814888" y="2990850"/>
          <p14:tracePt t="134214" x="4822825" y="2990850"/>
          <p14:tracePt t="134221" x="4822825" y="2982913"/>
          <p14:tracePt t="134229" x="4830763" y="2982913"/>
          <p14:tracePt t="134244" x="4838700" y="2974975"/>
          <p14:tracePt t="134259" x="4846638" y="2974975"/>
          <p14:tracePt t="134289" x="4854575" y="2974975"/>
          <p14:tracePt t="134297" x="4854575" y="2967038"/>
          <p14:tracePt t="134312" x="4862513" y="2967038"/>
          <p14:tracePt t="134319" x="4870450" y="2967038"/>
          <p14:tracePt t="134341" x="4870450" y="2959100"/>
          <p14:tracePt t="134424" x="4878388" y="2959100"/>
          <p14:tracePt t="134484" x="4886325" y="2959100"/>
          <p14:tracePt t="134514" x="4902200" y="2967038"/>
          <p14:tracePt t="134521" x="4918075" y="2967038"/>
          <p14:tracePt t="134529" x="4933950" y="2974975"/>
          <p14:tracePt t="134537" x="4959350" y="2982913"/>
          <p14:tracePt t="134544" x="4975225" y="2990850"/>
          <p14:tracePt t="134552" x="4991100" y="2998788"/>
          <p14:tracePt t="134559" x="5014913" y="2998788"/>
          <p14:tracePt t="134567" x="5038725" y="3006725"/>
          <p14:tracePt t="134574" x="5070475" y="3014663"/>
          <p14:tracePt t="134582" x="5094288" y="3022600"/>
          <p14:tracePt t="134588" x="5126038" y="3022600"/>
          <p14:tracePt t="134597" x="5173663" y="3030538"/>
          <p14:tracePt t="134604" x="5197475" y="3030538"/>
          <p14:tracePt t="134611" x="5229225" y="3038475"/>
          <p14:tracePt t="134619" x="5260975" y="3038475"/>
          <p14:tracePt t="134627" x="5292725" y="3038475"/>
          <p14:tracePt t="134635" x="5318125" y="3038475"/>
          <p14:tracePt t="134641" x="5326063" y="3038475"/>
          <p14:tracePt t="134649" x="5341938" y="3038475"/>
          <p14:tracePt t="134657" x="5365750" y="3038475"/>
          <p14:tracePt t="134665" x="5381625" y="3038475"/>
          <p14:tracePt t="134671" x="5413375" y="3038475"/>
          <p14:tracePt t="134679" x="5437188" y="3038475"/>
          <p14:tracePt t="134687" x="5461000" y="3038475"/>
          <p14:tracePt t="134694" x="5476875" y="3038475"/>
          <p14:tracePt t="134701" x="5492750" y="3038475"/>
          <p14:tracePt t="134709" x="5516563" y="3038475"/>
          <p14:tracePt t="134717" x="5540375" y="3038475"/>
          <p14:tracePt t="134725" x="5564188" y="3038475"/>
          <p14:tracePt t="134731" x="5572125" y="3038475"/>
          <p14:tracePt t="134739" x="5580063" y="3038475"/>
          <p14:tracePt t="134747" x="5603875" y="3046413"/>
          <p14:tracePt t="134754" x="5635625" y="3046413"/>
          <p14:tracePt t="134761" x="5651500" y="3046413"/>
          <p14:tracePt t="134770" x="5676900" y="3054350"/>
          <p14:tracePt t="134777" x="5700713" y="3054350"/>
          <p14:tracePt t="134785" x="5708650" y="3054350"/>
          <p14:tracePt t="134791" x="5732463" y="3062288"/>
          <p14:tracePt t="134800" x="5764213" y="3062288"/>
          <p14:tracePt t="134807" x="5803900" y="3070225"/>
          <p14:tracePt t="134814" x="5835650" y="3070225"/>
          <p14:tracePt t="134821" x="5867400" y="3078163"/>
          <p14:tracePt t="134829" x="5891213" y="3078163"/>
          <p14:tracePt t="134837" x="5907088" y="3078163"/>
          <p14:tracePt t="134844" x="5938838" y="3078163"/>
          <p14:tracePt t="134852" x="5954713" y="3078163"/>
          <p14:tracePt t="134859" x="5978525" y="3078163"/>
          <p14:tracePt t="134867" x="5994400" y="3086100"/>
          <p14:tracePt t="134874" x="6010275" y="3086100"/>
          <p14:tracePt t="134882" x="6018213" y="3086100"/>
          <p14:tracePt t="134888" x="6026150" y="3086100"/>
          <p14:tracePt t="134898" x="6059488" y="3086100"/>
          <p14:tracePt t="134904" x="6083300" y="3094038"/>
          <p14:tracePt t="134912" x="6107113" y="3094038"/>
          <p14:tracePt t="134919" x="6130925" y="3094038"/>
          <p14:tracePt t="134927" x="6162675" y="3094038"/>
          <p14:tracePt t="134935" x="6170613" y="3094038"/>
          <p14:tracePt t="134941" x="6194425" y="3101975"/>
          <p14:tracePt t="134949" x="6218238" y="3101975"/>
          <p14:tracePt t="134957" x="6234113" y="3101975"/>
          <p14:tracePt t="134970" x="6249988" y="3101975"/>
          <p14:tracePt t="134971" x="6265863" y="3101975"/>
          <p14:tracePt t="134979" x="6273800" y="3101975"/>
          <p14:tracePt t="134987" x="6281738" y="3101975"/>
          <p14:tracePt t="134994" x="6297613" y="3101975"/>
          <p14:tracePt t="135001" x="6313488" y="3101975"/>
          <p14:tracePt t="135008" x="6337300" y="3109913"/>
          <p14:tracePt t="135017" x="6361113" y="3109913"/>
          <p14:tracePt t="135024" x="6384925" y="3109913"/>
          <p14:tracePt t="135032" x="6410325" y="3109913"/>
          <p14:tracePt t="135038" x="6442075" y="3109913"/>
          <p14:tracePt t="135047" x="6473825" y="3109913"/>
          <p14:tracePt t="135054" x="6505575" y="3109913"/>
          <p14:tracePt t="135062" x="6529388" y="3109913"/>
          <p14:tracePt t="135069" x="6561138" y="3109913"/>
          <p14:tracePt t="135085" x="6592888" y="3109913"/>
          <p14:tracePt t="135092" x="6616700" y="3109913"/>
          <p14:tracePt t="135099" x="6640513" y="3117850"/>
          <p14:tracePt t="135107" x="6672263" y="3117850"/>
          <p14:tracePt t="135114" x="6704013" y="3117850"/>
          <p14:tracePt t="135121" x="6727825" y="3117850"/>
          <p14:tracePt t="135129" x="6751638" y="3117850"/>
          <p14:tracePt t="135137" x="6777038" y="3117850"/>
          <p14:tracePt t="135144" x="6800850" y="3117850"/>
          <p14:tracePt t="135152" x="6832600" y="3117850"/>
          <p14:tracePt t="135160" x="6864350" y="3117850"/>
          <p14:tracePt t="135167" x="6888163" y="3117850"/>
          <p14:tracePt t="135174" x="6911975" y="3117850"/>
          <p14:tracePt t="135181" x="6935788" y="3125788"/>
          <p14:tracePt t="135189" x="6959600" y="3125788"/>
          <p14:tracePt t="135197" x="6983413" y="3125788"/>
          <p14:tracePt t="135204" x="7007225" y="3133725"/>
          <p14:tracePt t="135212" x="7023100" y="3133725"/>
          <p14:tracePt t="135220" x="7038975" y="3141663"/>
          <p14:tracePt t="135227" x="7046913" y="3141663"/>
          <p14:tracePt t="135234" x="7062788" y="3141663"/>
          <p14:tracePt t="135241" x="7078663" y="3141663"/>
          <p14:tracePt t="135250" x="7110413" y="3141663"/>
          <p14:tracePt t="135257" x="7135813" y="3141663"/>
          <p14:tracePt t="135264" x="7151688" y="3141663"/>
          <p14:tracePt t="135271" x="7175500" y="3141663"/>
          <p14:tracePt t="135279" x="7199313" y="3141663"/>
          <p14:tracePt t="135287" x="7231063" y="3141663"/>
          <p14:tracePt t="135294" x="7262813" y="3141663"/>
          <p14:tracePt t="135301" x="7286625" y="3141663"/>
          <p14:tracePt t="135308" x="7318375" y="3141663"/>
          <p14:tracePt t="135317" x="7342188" y="3141663"/>
          <p14:tracePt t="135324" x="7381875" y="3141663"/>
          <p14:tracePt t="135332" x="7397750" y="3141663"/>
          <p14:tracePt t="135339" x="7437438" y="3141663"/>
          <p14:tracePt t="135347" x="7469188" y="3141663"/>
          <p14:tracePt t="135354" x="7518400" y="3141663"/>
          <p14:tracePt t="135361" x="7550150" y="3141663"/>
          <p14:tracePt t="135370" x="7589838" y="3141663"/>
          <p14:tracePt t="135376" x="7637463" y="3141663"/>
          <p14:tracePt t="135384" x="7669213" y="3141663"/>
          <p14:tracePt t="135391" x="7708900" y="3141663"/>
          <p14:tracePt t="135399" x="7740650" y="3141663"/>
          <p14:tracePt t="135407" x="7764463" y="3141663"/>
          <p14:tracePt t="135415" x="7796213" y="3141663"/>
          <p14:tracePt t="135421" x="7820025" y="3141663"/>
          <p14:tracePt t="135429" x="7843838" y="3141663"/>
          <p14:tracePt t="135437" x="7869238" y="3141663"/>
          <p14:tracePt t="135444" x="7900988" y="3141663"/>
          <p14:tracePt t="135452" x="7924800" y="3141663"/>
          <p14:tracePt t="135459" x="7940675" y="3141663"/>
          <p14:tracePt t="135467" x="7964488" y="3141663"/>
          <p14:tracePt t="135474" x="7988300" y="3141663"/>
          <p14:tracePt t="135481" x="8020050" y="3141663"/>
          <p14:tracePt t="135489" x="8043863" y="3141663"/>
          <p14:tracePt t="135496" x="8067675" y="3141663"/>
          <p14:tracePt t="135504" x="8083550" y="3141663"/>
          <p14:tracePt t="135511" x="8107363" y="3141663"/>
          <p14:tracePt t="135519" x="8131175" y="3141663"/>
          <p14:tracePt t="135527" x="8154988" y="3141663"/>
          <p14:tracePt t="135534" x="8178800" y="3141663"/>
          <p14:tracePt t="135542" x="8202613" y="3141663"/>
          <p14:tracePt t="135549" x="8235950" y="3141663"/>
          <p14:tracePt t="135556" x="8251825" y="3141663"/>
          <p14:tracePt t="135564" x="8283575" y="3141663"/>
          <p14:tracePt t="135572" x="8315325" y="3141663"/>
          <p14:tracePt t="135579" x="8347075" y="3141663"/>
          <p14:tracePt t="135587" x="8378825" y="3141663"/>
          <p14:tracePt t="135594" x="8410575" y="3141663"/>
          <p14:tracePt t="135601" x="8434388" y="3141663"/>
          <p14:tracePt t="135609" x="8466138" y="3141663"/>
          <p14:tracePt t="135618" x="8497888" y="3141663"/>
          <p14:tracePt t="135624" x="8529638" y="3141663"/>
          <p14:tracePt t="135631" x="8553450" y="3141663"/>
          <p14:tracePt t="135639" x="8577263" y="3141663"/>
          <p14:tracePt t="135647" x="8593138" y="3141663"/>
          <p14:tracePt t="135654" x="8610600" y="3141663"/>
          <p14:tracePt t="135662" x="8626475" y="3141663"/>
          <p14:tracePt t="135670" x="8650288" y="3141663"/>
          <p14:tracePt t="135678" x="8658225" y="3141663"/>
          <p14:tracePt t="135686" x="8674100" y="3141663"/>
          <p14:tracePt t="135691" x="8682038" y="3141663"/>
          <p14:tracePt t="135706" x="8689975" y="3141663"/>
          <p14:tracePt t="135714" x="8697913" y="3141663"/>
          <p14:tracePt t="135781" x="8705850" y="3141663"/>
          <p14:tracePt t="139299" x="8697913" y="3141663"/>
          <p14:tracePt t="139307" x="8689975" y="3141663"/>
          <p14:tracePt t="139323" x="8674100" y="3141663"/>
          <p14:tracePt t="139330" x="8658225" y="3141663"/>
          <p14:tracePt t="139337" x="8610600" y="3157538"/>
          <p14:tracePt t="139344" x="8561388" y="3165475"/>
          <p14:tracePt t="139351" x="8482013" y="3165475"/>
          <p14:tracePt t="139361" x="8402638" y="3165475"/>
          <p14:tracePt t="139368" x="8291513" y="3165475"/>
          <p14:tracePt t="139377" x="8154988" y="3141663"/>
          <p14:tracePt t="139382" x="7980363" y="3086100"/>
          <p14:tracePt t="139389" x="7796213" y="2998788"/>
          <p14:tracePt t="139399" x="7637463" y="2927350"/>
          <p14:tracePt t="139405" x="7518400" y="2894013"/>
          <p14:tracePt t="139413" x="7453313" y="2878138"/>
          <p14:tracePt t="139419" x="7405688" y="2854325"/>
          <p14:tracePt t="139428" x="7397750" y="2838450"/>
          <p14:tracePt t="139453" x="7405688" y="2862263"/>
          <p14:tracePt t="139457" x="7421563" y="2870200"/>
          <p14:tracePt t="139467" x="7429500" y="2886075"/>
          <p14:tracePt t="139472" x="7429500" y="2901950"/>
          <p14:tracePt t="139487" x="7405688" y="2909888"/>
          <p14:tracePt t="139496" x="7373938" y="2919413"/>
          <p14:tracePt t="139502" x="7326313" y="2919413"/>
          <p14:tracePt t="139510" x="7270750" y="2919413"/>
          <p14:tracePt t="139519" x="7199313" y="2919413"/>
          <p14:tracePt t="139524" x="7126288" y="2919413"/>
          <p14:tracePt t="139533" x="7038975" y="2919413"/>
          <p14:tracePt t="139539" x="6967538" y="2919413"/>
          <p14:tracePt t="139549" x="6904038" y="2919413"/>
          <p14:tracePt t="139554" x="6840538" y="2919413"/>
          <p14:tracePt t="139561" x="6792913" y="2919413"/>
          <p14:tracePt t="139570" x="6743700" y="2919413"/>
          <p14:tracePt t="139577" x="6688138" y="2909888"/>
          <p14:tracePt t="139584" x="6648450" y="2901950"/>
          <p14:tracePt t="139593" x="6608763" y="2894013"/>
          <p14:tracePt t="139601" x="6561138" y="2886075"/>
          <p14:tracePt t="139606" x="6521450" y="2886075"/>
          <p14:tracePt t="139614" x="6497638" y="2886075"/>
          <p14:tracePt t="139621" x="6457950" y="2886075"/>
          <p14:tracePt t="139629" x="6434138" y="2886075"/>
          <p14:tracePt t="139637" x="6410325" y="2886075"/>
          <p14:tracePt t="139644" x="6369050" y="2886075"/>
          <p14:tracePt t="139652" x="6329363" y="2886075"/>
          <p14:tracePt t="139659" x="6305550" y="2886075"/>
          <p14:tracePt t="139667" x="6273800" y="2886075"/>
          <p14:tracePt t="139674" x="6226175" y="2886075"/>
          <p14:tracePt t="139682" x="6210300" y="2894013"/>
          <p14:tracePt t="139698" x="6202363" y="2901950"/>
          <p14:tracePt t="139704" x="6194425" y="2901950"/>
          <p14:tracePt t="139765" x="6194425" y="2909888"/>
          <p14:tracePt t="139771" x="6202363" y="2909888"/>
          <p14:tracePt t="139779" x="6210300" y="2919413"/>
          <p14:tracePt t="139786" x="6234113" y="2935288"/>
          <p14:tracePt t="139794" x="6257925" y="2943225"/>
          <p14:tracePt t="139802" x="6281738" y="2951163"/>
          <p14:tracePt t="139809" x="6305550" y="2959100"/>
          <p14:tracePt t="139817" x="6337300" y="2967038"/>
          <p14:tracePt t="139824" x="6369050" y="2982913"/>
          <p14:tracePt t="139832" x="6426200" y="2998788"/>
          <p14:tracePt t="139840" x="6481763" y="3014663"/>
          <p14:tracePt t="139847" x="6521450" y="3030538"/>
          <p14:tracePt t="139854" x="6561138" y="3038475"/>
          <p14:tracePt t="139862" x="6584950" y="3046413"/>
          <p14:tracePt t="139869" x="6616700" y="3046413"/>
          <p14:tracePt t="139877" x="6640513" y="3046413"/>
          <p14:tracePt t="139884" x="6656388" y="3046413"/>
          <p14:tracePt t="139891" x="6664325" y="3046413"/>
          <p14:tracePt t="139899" x="6680200" y="3046413"/>
          <p14:tracePt t="139914" x="6688138" y="3046413"/>
          <p14:tracePt t="139922" x="6696075" y="3046413"/>
          <p14:tracePt t="139929" x="6704013" y="3046413"/>
          <p14:tracePt t="139936" x="6711950" y="3046413"/>
          <p14:tracePt t="139944" x="6735763" y="3046413"/>
          <p14:tracePt t="139967" x="6784975" y="3046413"/>
          <p14:tracePt t="139974" x="6800850" y="3046413"/>
          <p14:tracePt t="139982" x="6808788" y="3046413"/>
          <p14:tracePt t="139989" x="6824663" y="3046413"/>
          <p14:tracePt t="139999" x="6840538" y="3046413"/>
          <p14:tracePt t="140005" x="6848475" y="3054350"/>
          <p14:tracePt t="140011" x="6864350" y="3054350"/>
          <p14:tracePt t="140019" x="6880225" y="3062288"/>
          <p14:tracePt t="140027" x="6888163" y="3062288"/>
          <p14:tracePt t="140034" x="6904038" y="3062288"/>
          <p14:tracePt t="140042" x="6911975" y="3062288"/>
          <p14:tracePt t="140049" x="6927850" y="3062288"/>
          <p14:tracePt t="140057" x="6935788" y="3070225"/>
          <p14:tracePt t="140064" x="6943725" y="3070225"/>
          <p14:tracePt t="140072" x="6951663" y="3070225"/>
          <p14:tracePt t="140087" x="6967538" y="3070225"/>
          <p14:tracePt t="140109" x="6975475" y="3070225"/>
          <p14:tracePt t="140132" x="6983413" y="3070225"/>
          <p14:tracePt t="140139" x="6991350" y="3070225"/>
          <p14:tracePt t="140154" x="6999288" y="3070225"/>
          <p14:tracePt t="140162" x="7007225" y="3070225"/>
          <p14:tracePt t="140177" x="7023100" y="3070225"/>
          <p14:tracePt t="140184" x="7023100" y="3062288"/>
          <p14:tracePt t="140192" x="7031038" y="3062288"/>
          <p14:tracePt t="140200" x="7038975" y="3062288"/>
          <p14:tracePt t="140207" x="7046913" y="3062288"/>
          <p14:tracePt t="140214" x="7046913" y="3054350"/>
          <p14:tracePt t="140222" x="7054850" y="3054350"/>
          <p14:tracePt t="140231" x="7054850" y="3046413"/>
          <p14:tracePt t="140236" x="7062788" y="3038475"/>
          <p14:tracePt t="140245" x="7070725" y="3022600"/>
          <p14:tracePt t="140252" x="7086600" y="3006725"/>
          <p14:tracePt t="140260" x="7094538" y="2998788"/>
          <p14:tracePt t="140267" x="7102475" y="2982913"/>
          <p14:tracePt t="140275" x="7118350" y="2951163"/>
          <p14:tracePt t="140282" x="7118350" y="2935288"/>
          <p14:tracePt t="140289" x="7118350" y="2919413"/>
          <p14:tracePt t="140297" x="7118350" y="2894013"/>
          <p14:tracePt t="140304" x="7118350" y="2878138"/>
          <p14:tracePt t="140312" x="7118350" y="2854325"/>
          <p14:tracePt t="140319" x="7118350" y="2846388"/>
          <p14:tracePt t="140327" x="7118350" y="2822575"/>
          <p14:tracePt t="140334" x="7118350" y="2814638"/>
          <p14:tracePt t="140342" x="7118350" y="2806700"/>
          <p14:tracePt t="140349" x="7110413" y="2790825"/>
          <p14:tracePt t="140356" x="7110413" y="2774950"/>
          <p14:tracePt t="140364" x="7102475" y="2767013"/>
          <p14:tracePt t="140372" x="7094538" y="2751138"/>
          <p14:tracePt t="140380" x="7086600" y="2743200"/>
          <p14:tracePt t="140386" x="7054850" y="2719388"/>
          <p14:tracePt t="140394" x="7031038" y="2695575"/>
          <p14:tracePt t="140401" x="7015163" y="2687638"/>
          <p14:tracePt t="140409" x="6999288" y="2679700"/>
          <p14:tracePt t="140417" x="6983413" y="2671763"/>
          <p14:tracePt t="140433" x="6967538" y="2663825"/>
          <p14:tracePt t="140447" x="6959600" y="2655888"/>
          <p14:tracePt t="140454" x="6951663" y="2655888"/>
          <p14:tracePt t="140463" x="6943725" y="2655888"/>
          <p14:tracePt t="140469" x="6943725" y="2647950"/>
          <p14:tracePt t="140477" x="6935788" y="2640013"/>
          <p14:tracePt t="140484" x="6911975" y="2632075"/>
          <p14:tracePt t="140492" x="6904038" y="2624138"/>
          <p14:tracePt t="140499" x="6888163" y="2616200"/>
          <p14:tracePt t="140507" x="6872288" y="2608263"/>
          <p14:tracePt t="140523" x="6864350" y="2608263"/>
          <p14:tracePt t="140529" x="6864350" y="2600325"/>
          <p14:tracePt t="140536" x="6856413" y="2600325"/>
          <p14:tracePt t="140552" x="6848475" y="2600325"/>
          <p14:tracePt t="140559" x="6840538" y="2600325"/>
          <p14:tracePt t="140574" x="6832600" y="2600325"/>
          <p14:tracePt t="140589" x="6816725" y="2600325"/>
          <p14:tracePt t="140604" x="6800850" y="2600325"/>
          <p14:tracePt t="140613" x="6784975" y="2600325"/>
          <p14:tracePt t="140619" x="6777038" y="2608263"/>
          <p14:tracePt t="140627" x="6769100" y="2616200"/>
          <p14:tracePt t="140634" x="6759575" y="2624138"/>
          <p14:tracePt t="140642" x="6743700" y="2632075"/>
          <p14:tracePt t="140649" x="6743700" y="2640013"/>
          <p14:tracePt t="140657" x="6735763" y="2647950"/>
          <p14:tracePt t="140665" x="6727825" y="2647950"/>
          <p14:tracePt t="140672" x="6727825" y="2663825"/>
          <p14:tracePt t="140686" x="6719888" y="2671763"/>
          <p14:tracePt t="140695" x="6719888" y="2679700"/>
          <p14:tracePt t="140702" x="6719888" y="2687638"/>
          <p14:tracePt t="140709" x="6719888" y="2695575"/>
          <p14:tracePt t="140724" x="6711950" y="2711450"/>
          <p14:tracePt t="140739" x="6711950" y="2719388"/>
          <p14:tracePt t="140746" x="6711950" y="2727325"/>
          <p14:tracePt t="140754" x="6711950" y="2735263"/>
          <p14:tracePt t="140762" x="6711950" y="2743200"/>
          <p14:tracePt t="140769" x="6711950" y="2759075"/>
          <p14:tracePt t="140779" x="6711950" y="2774950"/>
          <p14:tracePt t="140785" x="6711950" y="2782888"/>
          <p14:tracePt t="140791" x="6711950" y="2790825"/>
          <p14:tracePt t="140799" x="6711950" y="2806700"/>
          <p14:tracePt t="140806" x="6711950" y="2814638"/>
          <p14:tracePt t="140814" x="6711950" y="2830513"/>
          <p14:tracePt t="140822" x="6711950" y="2838450"/>
          <p14:tracePt t="140830" x="6711950" y="2846388"/>
          <p14:tracePt t="140845" x="6711950" y="2862263"/>
          <p14:tracePt t="140859" x="6711950" y="2870200"/>
          <p14:tracePt t="140874" x="6711950" y="2886075"/>
          <p14:tracePt t="140882" x="6711950" y="2894013"/>
          <p14:tracePt t="140897" x="6711950" y="2909888"/>
          <p14:tracePt t="140912" x="6711950" y="2919413"/>
          <p14:tracePt t="140919" x="6711950" y="2927350"/>
          <p14:tracePt t="140934" x="6711950" y="2935288"/>
          <p14:tracePt t="140942" x="6711950" y="2943225"/>
          <p14:tracePt t="140957" x="6711950" y="2951163"/>
          <p14:tracePt t="140982" x="6719888" y="2959100"/>
          <p14:tracePt t="140986" x="6719888" y="2967038"/>
          <p14:tracePt t="140996" x="6719888" y="2974975"/>
          <p14:tracePt t="141002" x="6727825" y="2974975"/>
          <p14:tracePt t="141009" x="6727825" y="2982913"/>
          <p14:tracePt t="141016" x="6727825" y="2990850"/>
          <p14:tracePt t="141024" x="6735763" y="2990850"/>
          <p14:tracePt t="141039" x="6735763" y="2998788"/>
          <p14:tracePt t="141062" x="6743700" y="2998788"/>
          <p14:tracePt t="141077" x="6743700" y="3006725"/>
          <p14:tracePt t="141099" x="6743700" y="3014663"/>
          <p14:tracePt t="141107" x="6751638" y="3014663"/>
          <p14:tracePt t="141114" x="6751638" y="3022600"/>
          <p14:tracePt t="141122" x="6759575" y="3030538"/>
          <p14:tracePt t="141136" x="6759575" y="3038475"/>
          <p14:tracePt t="141145" x="6769100" y="3038475"/>
          <p14:tracePt t="141151" x="6777038" y="3046413"/>
          <p14:tracePt t="141159" x="6777038" y="3054350"/>
          <p14:tracePt t="141167" x="6784975" y="3062288"/>
          <p14:tracePt t="141174" x="6792913" y="3078163"/>
          <p14:tracePt t="141182" x="6800850" y="3078163"/>
          <p14:tracePt t="141189" x="6800850" y="3086100"/>
          <p14:tracePt t="141196" x="6808788" y="3094038"/>
          <p14:tracePt t="141204" x="6832600" y="3133725"/>
          <p14:tracePt t="141219" x="6832600" y="3141663"/>
          <p14:tracePt t="141271" x="6824663" y="3149600"/>
          <p14:tracePt t="141279" x="6816725" y="3149600"/>
          <p14:tracePt t="141287" x="6808788" y="3157538"/>
          <p14:tracePt t="141294" x="6751638" y="3157538"/>
          <p14:tracePt t="141302" x="6696075" y="3173413"/>
          <p14:tracePt t="141309" x="6632575" y="3197225"/>
          <p14:tracePt t="141317" x="6561138" y="3221038"/>
          <p14:tracePt t="141325" x="6497638" y="3244850"/>
          <p14:tracePt t="141332" x="6434138" y="3270250"/>
          <p14:tracePt t="141339" x="6345238" y="3302000"/>
          <p14:tracePt t="141346" x="6289675" y="3317875"/>
          <p14:tracePt t="141354" x="6242050" y="3333750"/>
          <p14:tracePt t="141362" x="6218238" y="3349625"/>
          <p14:tracePt t="141369" x="6202363" y="3357563"/>
          <p14:tracePt t="141377" x="6194425" y="3357563"/>
          <p14:tracePt t="141392" x="6186488" y="3357563"/>
          <p14:tracePt t="141399" x="6178550" y="3357563"/>
          <p14:tracePt t="141407" x="6178550" y="3365500"/>
          <p14:tracePt t="141429" x="6170613" y="3365500"/>
          <p14:tracePt t="141498" x="6162675" y="3365500"/>
          <p14:tracePt t="141609" x="6170613" y="3365500"/>
          <p14:tracePt t="141616" x="6186488" y="3365500"/>
          <p14:tracePt t="141633" x="6202363" y="3365500"/>
          <p14:tracePt t="141639" x="6218238" y="3357563"/>
          <p14:tracePt t="141649" x="6234113" y="3349625"/>
          <p14:tracePt t="141654" x="6242050" y="3341688"/>
          <p14:tracePt t="141664" x="6257925" y="3341688"/>
          <p14:tracePt t="141669" x="6265863" y="3341688"/>
          <p14:tracePt t="141679" x="6273800" y="3333750"/>
          <p14:tracePt t="141685" x="6281738" y="3325813"/>
          <p14:tracePt t="141700" x="6289675" y="3325813"/>
          <p14:tracePt t="141716" x="6297613" y="3325813"/>
          <p14:tracePt t="141946" x="6297613" y="3317875"/>
          <p14:tracePt t="141963" x="6297613" y="3309938"/>
          <p14:tracePt t="141980" x="6297613" y="3294063"/>
          <p14:tracePt t="141984" x="6297613" y="3286125"/>
          <p14:tracePt t="141992" x="6305550" y="3262313"/>
          <p14:tracePt t="141999" x="6305550" y="3252788"/>
          <p14:tracePt t="142007" x="6305550" y="3244850"/>
          <p14:tracePt t="142015" x="6305550" y="3221038"/>
          <p14:tracePt t="142022" x="6305550" y="3197225"/>
          <p14:tracePt t="142029" x="6305550" y="3173413"/>
          <p14:tracePt t="142037" x="6305550" y="3157538"/>
          <p14:tracePt t="142045" x="6305550" y="3141663"/>
          <p14:tracePt t="142052" x="6305550" y="3117850"/>
          <p14:tracePt t="142059" x="6305550" y="3109913"/>
          <p14:tracePt t="142067" x="6305550" y="3086100"/>
          <p14:tracePt t="142074" x="6305550" y="3078163"/>
          <p14:tracePt t="142082" x="6305550" y="3054350"/>
          <p14:tracePt t="142089" x="6305550" y="3038475"/>
          <p14:tracePt t="142097" x="6305550" y="3014663"/>
          <p14:tracePt t="142104" x="6305550" y="3006725"/>
          <p14:tracePt t="142112" x="6305550" y="2990850"/>
          <p14:tracePt t="142120" x="6305550" y="2974975"/>
          <p14:tracePt t="142127" x="6305550" y="2959100"/>
          <p14:tracePt t="142135" x="6305550" y="2951163"/>
          <p14:tracePt t="142141" x="6313488" y="2935288"/>
          <p14:tracePt t="142149" x="6313488" y="2927350"/>
          <p14:tracePt t="142157" x="6313488" y="2901950"/>
          <p14:tracePt t="142165" x="6313488" y="2886075"/>
          <p14:tracePt t="142172" x="6313488" y="2870200"/>
          <p14:tracePt t="142179" x="6313488" y="2854325"/>
          <p14:tracePt t="142186" x="6321425" y="2830513"/>
          <p14:tracePt t="142195" x="6321425" y="2814638"/>
          <p14:tracePt t="142202" x="6321425" y="2806700"/>
          <p14:tracePt t="142217" x="6329363" y="2798763"/>
          <p14:tracePt t="142239" x="6329363" y="2790825"/>
          <p14:tracePt t="142254" x="6329363" y="2782888"/>
          <p14:tracePt t="142262" x="6329363" y="2774950"/>
          <p14:tracePt t="142277" x="6329363" y="2767013"/>
          <p14:tracePt t="142284" x="6329363" y="2751138"/>
          <p14:tracePt t="142292" x="6329363" y="2743200"/>
          <p14:tracePt t="142299" x="6337300" y="2743200"/>
          <p14:tracePt t="142307" x="6337300" y="2735263"/>
          <p14:tracePt t="142314" x="6337300" y="2727325"/>
          <p14:tracePt t="142389" x="6337300" y="2735263"/>
          <p14:tracePt t="142405" x="6337300" y="2743200"/>
          <p14:tracePt t="142411" x="6337300" y="2751138"/>
          <p14:tracePt t="142419" x="6337300" y="2767013"/>
          <p14:tracePt t="142428" x="6337300" y="2774950"/>
          <p14:tracePt t="142434" x="6337300" y="2798763"/>
          <p14:tracePt t="142442" x="6337300" y="2814638"/>
          <p14:tracePt t="142449" x="6337300" y="2838450"/>
          <p14:tracePt t="142456" x="6337300" y="2862263"/>
          <p14:tracePt t="142464" x="6337300" y="2878138"/>
          <p14:tracePt t="142471" x="6353175" y="2901950"/>
          <p14:tracePt t="142479" x="6353175" y="2919413"/>
          <p14:tracePt t="142487" x="6361113" y="2935288"/>
          <p14:tracePt t="142495" x="6369050" y="2951163"/>
          <p14:tracePt t="142502" x="6369050" y="2967038"/>
          <p14:tracePt t="142509" x="6376988" y="2982913"/>
          <p14:tracePt t="142517" x="6384925" y="2990850"/>
          <p14:tracePt t="142532" x="6384925" y="2998788"/>
          <p14:tracePt t="142561" x="6384925" y="3006725"/>
          <p14:tracePt t="142592" x="6384925" y="3014663"/>
          <p14:tracePt t="142599" x="6384925" y="3022600"/>
          <p14:tracePt t="142614" x="6384925" y="3030538"/>
          <p14:tracePt t="142621" x="6392863" y="3030538"/>
          <p14:tracePt t="142629" x="6392863" y="3038475"/>
          <p14:tracePt t="142646" x="6392863" y="3054350"/>
          <p14:tracePt t="142659" x="6402388" y="3070225"/>
          <p14:tracePt t="142667" x="6402388" y="3078163"/>
          <p14:tracePt t="142689" x="6410325" y="3086100"/>
          <p14:tracePt t="142698" x="6410325" y="3094038"/>
          <p14:tracePt t="142727" x="6418263" y="3101975"/>
          <p14:tracePt t="142756" x="6418263" y="3094038"/>
          <p14:tracePt t="142764" x="6418263" y="3086100"/>
          <p14:tracePt t="142771" x="6418263" y="3054350"/>
          <p14:tracePt t="142779" x="6418263" y="3030538"/>
          <p14:tracePt t="142787" x="6418263" y="2998788"/>
          <p14:tracePt t="142795" x="6418263" y="2967038"/>
          <p14:tracePt t="142801" x="6418263" y="2927350"/>
          <p14:tracePt t="142809" x="6418263" y="2901950"/>
          <p14:tracePt t="142816" x="6418263" y="2878138"/>
          <p14:tracePt t="142824" x="6418263" y="2854325"/>
          <p14:tracePt t="142831" x="6418263" y="2846388"/>
          <p14:tracePt t="142840" x="6418263" y="2830513"/>
          <p14:tracePt t="142847" x="6418263" y="2822575"/>
          <p14:tracePt t="142855" x="6418263" y="2806700"/>
          <p14:tracePt t="142862" x="6418263" y="2798763"/>
          <p14:tracePt t="142869" x="6418263" y="2790825"/>
          <p14:tracePt t="142877" x="6418263" y="2782888"/>
          <p14:tracePt t="142892" x="6418263" y="2774950"/>
          <p14:tracePt t="142907" x="6418263" y="2767013"/>
          <p14:tracePt t="142929" x="6418263" y="2759075"/>
          <p14:tracePt t="143004" x="6410325" y="2759075"/>
          <p14:tracePt t="143041" x="6402388" y="2759075"/>
          <p14:tracePt t="143072" x="6402388" y="2774950"/>
          <p14:tracePt t="143080" x="6402388" y="2782888"/>
          <p14:tracePt t="143086" x="6402388" y="2806700"/>
          <p14:tracePt t="143095" x="6402388" y="2822575"/>
          <p14:tracePt t="143102" x="6402388" y="2854325"/>
          <p14:tracePt t="143110" x="6402388" y="2870200"/>
          <p14:tracePt t="143117" x="6402388" y="2901950"/>
          <p14:tracePt t="143124" x="6402388" y="2927350"/>
          <p14:tracePt t="143131" x="6410325" y="2959100"/>
          <p14:tracePt t="143139" x="6418263" y="2982913"/>
          <p14:tracePt t="143147" x="6434138" y="3006725"/>
          <p14:tracePt t="143154" x="6434138" y="3030538"/>
          <p14:tracePt t="143162" x="6442075" y="3038475"/>
          <p14:tracePt t="143169" x="6442075" y="3046413"/>
          <p14:tracePt t="143178" x="6450013" y="3054350"/>
          <p14:tracePt t="143184" x="6450013" y="3062288"/>
          <p14:tracePt t="143192" x="6450013" y="3070225"/>
          <p14:tracePt t="143199" x="6450013" y="3086100"/>
          <p14:tracePt t="143207" x="6450013" y="3094038"/>
          <p14:tracePt t="143214" x="6450013" y="3101975"/>
          <p14:tracePt t="143222" x="6450013" y="3109913"/>
          <p14:tracePt t="143230" x="6450013" y="3125788"/>
          <p14:tracePt t="143245" x="6450013" y="3141663"/>
          <p14:tracePt t="143252" x="6450013" y="3149600"/>
          <p14:tracePt t="143260" x="6450013" y="3173413"/>
          <p14:tracePt t="143267" x="6450013" y="3189288"/>
          <p14:tracePt t="143274" x="6450013" y="3213100"/>
          <p14:tracePt t="143281" x="6450013" y="3228975"/>
          <p14:tracePt t="143289" x="6450013" y="3244850"/>
          <p14:tracePt t="143297" x="6450013" y="3262313"/>
          <p14:tracePt t="143304" x="6450013" y="3270250"/>
          <p14:tracePt t="143319" x="6450013" y="3278188"/>
          <p14:tracePt t="143334" x="6450013" y="3286125"/>
          <p14:tracePt t="143364" x="6450013" y="3294063"/>
          <p14:tracePt t="143379" x="6450013" y="3302000"/>
          <p14:tracePt t="143417" x="6450013" y="3309938"/>
          <p14:tracePt t="143454" x="6450013" y="3317875"/>
          <p14:tracePt t="144047" x="6457950" y="3317875"/>
          <p14:tracePt t="144055" x="6473825" y="3317875"/>
          <p14:tracePt t="144063" x="6489700" y="3317875"/>
          <p14:tracePt t="144069" x="6505575" y="3317875"/>
          <p14:tracePt t="144077" x="6521450" y="3309938"/>
          <p14:tracePt t="144084" x="6545263" y="3309938"/>
          <p14:tracePt t="144093" x="6569075" y="3309938"/>
          <p14:tracePt t="144099" x="6584950" y="3309938"/>
          <p14:tracePt t="144106" x="6592888" y="3302000"/>
          <p14:tracePt t="144114" x="6608763" y="3302000"/>
          <p14:tracePt t="144122" x="6624638" y="3294063"/>
          <p14:tracePt t="144129" x="6632575" y="3294063"/>
          <p14:tracePt t="144144" x="6648450" y="3286125"/>
          <p14:tracePt t="144152" x="6648450" y="3278188"/>
          <p14:tracePt t="144160" x="6656388" y="3278188"/>
          <p14:tracePt t="144167" x="6664325" y="3270250"/>
          <p14:tracePt t="144174" x="6672263" y="3270250"/>
          <p14:tracePt t="144182" x="6688138" y="3262313"/>
          <p14:tracePt t="144189" x="6696075" y="3252788"/>
          <p14:tracePt t="144196" x="6704013" y="3244850"/>
          <p14:tracePt t="144204" x="6719888" y="3244850"/>
          <p14:tracePt t="144212" x="6727825" y="3236913"/>
          <p14:tracePt t="144219" x="6735763" y="3228975"/>
          <p14:tracePt t="144227" x="6751638" y="3228975"/>
          <p14:tracePt t="144245" x="6759575" y="3221038"/>
          <p14:tracePt t="144250" x="6769100" y="3221038"/>
          <p14:tracePt t="144301" x="6777038" y="3221038"/>
          <p14:tracePt t="144331" x="6784975" y="3221038"/>
          <p14:tracePt t="144347" x="6792913" y="3221038"/>
          <p14:tracePt t="144354" x="6800850" y="3221038"/>
          <p14:tracePt t="144377" x="6808788" y="3221038"/>
          <p14:tracePt t="144392" x="6816725" y="3221038"/>
          <p14:tracePt t="144406" x="6824663" y="3221038"/>
          <p14:tracePt t="144414" x="6832600" y="3221038"/>
          <p14:tracePt t="144421" x="6840538" y="3221038"/>
          <p14:tracePt t="144430" x="6848475" y="3221038"/>
          <p14:tracePt t="144437" x="6856413" y="3221038"/>
          <p14:tracePt t="144452" x="6864350" y="3221038"/>
          <p14:tracePt t="144497" x="6872288" y="3221038"/>
          <p14:tracePt t="144519" x="6880225" y="3221038"/>
          <p14:tracePt t="144527" x="6888163" y="3221038"/>
          <p14:tracePt t="144542" x="6896100" y="3221038"/>
          <p14:tracePt t="144564" x="6904038" y="3221038"/>
          <p14:tracePt t="144624" x="6911975" y="3221038"/>
          <p14:tracePt t="144646" x="6919913" y="3221038"/>
          <p14:tracePt t="145284" x="6904038" y="3244850"/>
          <p14:tracePt t="145292" x="6896100" y="3252788"/>
          <p14:tracePt t="145299" x="6888163" y="3262313"/>
          <p14:tracePt t="145307" x="6880225" y="3270250"/>
          <p14:tracePt t="145314" x="6872288" y="3278188"/>
          <p14:tracePt t="145322" x="6872288" y="3286125"/>
          <p14:tracePt t="145337" x="6864350" y="3294063"/>
          <p14:tracePt t="145441" x="6864350" y="3302000"/>
          <p14:tracePt t="145449" x="6856413" y="3302000"/>
          <p14:tracePt t="145456" x="6856413" y="3309938"/>
          <p14:tracePt t="145472" x="6848475" y="3309938"/>
          <p14:tracePt t="145479" x="6840538" y="3317875"/>
          <p14:tracePt t="145486" x="6832600" y="3317875"/>
          <p14:tracePt t="145495" x="6816725" y="3317875"/>
          <p14:tracePt t="145502" x="6808788" y="3325813"/>
          <p14:tracePt t="145509" x="6792913" y="3325813"/>
          <p14:tracePt t="145517" x="6769100" y="3333750"/>
          <p14:tracePt t="145524" x="6743700" y="3341688"/>
          <p14:tracePt t="145532" x="6719888" y="3341688"/>
          <p14:tracePt t="145539" x="6696075" y="3341688"/>
          <p14:tracePt t="145548" x="6672263" y="3341688"/>
          <p14:tracePt t="145554" x="6656388" y="3341688"/>
          <p14:tracePt t="145562" x="6632575" y="3341688"/>
          <p14:tracePt t="145569" x="6616700" y="3341688"/>
          <p14:tracePt t="145577" x="6584950" y="3349625"/>
          <p14:tracePt t="145584" x="6569075" y="3357563"/>
          <p14:tracePt t="145592" x="6553200" y="3365500"/>
          <p14:tracePt t="145599" x="6537325" y="3373438"/>
          <p14:tracePt t="145614" x="6521450" y="3381375"/>
          <p14:tracePt t="145629" x="6513513" y="3389313"/>
          <p14:tracePt t="145636" x="6497638" y="3397250"/>
          <p14:tracePt t="145645" x="6489700" y="3405188"/>
          <p14:tracePt t="145652" x="6473825" y="3413125"/>
          <p14:tracePt t="145659" x="6465888" y="3413125"/>
          <p14:tracePt t="145667" x="6457950" y="3429000"/>
          <p14:tracePt t="145674" x="6434138" y="3444875"/>
          <p14:tracePt t="145682" x="6418263" y="3460750"/>
          <p14:tracePt t="145690" x="6392863" y="3484563"/>
          <p14:tracePt t="145697" x="6376988" y="3492500"/>
          <p14:tracePt t="145705" x="6361113" y="3516313"/>
          <p14:tracePt t="145712" x="6337300" y="3540125"/>
          <p14:tracePt t="145720" x="6321425" y="3556000"/>
          <p14:tracePt t="145727" x="6305550" y="3587750"/>
          <p14:tracePt t="145735" x="6297613" y="3595688"/>
          <p14:tracePt t="145742" x="6281738" y="3613150"/>
          <p14:tracePt t="145749" x="6281738" y="3636963"/>
          <p14:tracePt t="145756" x="6265863" y="3644900"/>
          <p14:tracePt t="145764" x="6257925" y="3660775"/>
          <p14:tracePt t="145772" x="6257925" y="3676650"/>
          <p14:tracePt t="145779" x="6257925" y="3692525"/>
          <p14:tracePt t="145787" x="6249988" y="3708400"/>
          <p14:tracePt t="145794" x="6242050" y="3716338"/>
          <p14:tracePt t="145801" x="6234113" y="3748088"/>
          <p14:tracePt t="145809" x="6218238" y="3763963"/>
          <p14:tracePt t="145816" x="6218238" y="3779838"/>
          <p14:tracePt t="145825" x="6210300" y="3795713"/>
          <p14:tracePt t="145832" x="6202363" y="3811588"/>
          <p14:tracePt t="145839" x="6194425" y="3827463"/>
          <p14:tracePt t="145847" x="6194425" y="3835400"/>
          <p14:tracePt t="145854" x="6186488" y="3843338"/>
          <p14:tracePt t="145862" x="6178550" y="3859213"/>
          <p14:tracePt t="145869" x="6178550" y="3867150"/>
          <p14:tracePt t="145878" x="6162675" y="3883025"/>
          <p14:tracePt t="145884" x="6154738" y="3898900"/>
          <p14:tracePt t="145893" x="6154738" y="3906838"/>
          <p14:tracePt t="145899" x="6138863" y="3922713"/>
          <p14:tracePt t="145908" x="6138863" y="3930650"/>
          <p14:tracePt t="145914" x="6122988" y="3938588"/>
          <p14:tracePt t="145922" x="6122988" y="3956050"/>
          <p14:tracePt t="145929" x="6115050" y="3956050"/>
          <p14:tracePt t="145937" x="6107113" y="3971925"/>
          <p14:tracePt t="145945" x="6099175" y="3979863"/>
          <p14:tracePt t="145952" x="6091238" y="3987800"/>
          <p14:tracePt t="145959" x="6075363" y="4003675"/>
          <p14:tracePt t="145967" x="6067425" y="4011613"/>
          <p14:tracePt t="145974" x="6067425" y="4019550"/>
          <p14:tracePt t="145982" x="6059488" y="4019550"/>
          <p14:tracePt t="145989" x="6059488" y="4027488"/>
          <p14:tracePt t="145996" x="6051550" y="4035425"/>
          <p14:tracePt t="146004" x="6043613" y="4035425"/>
          <p14:tracePt t="146011" x="6034088" y="4043363"/>
          <p14:tracePt t="146020" x="6026150" y="4043363"/>
          <p14:tracePt t="146027" x="6026150" y="4051300"/>
          <p14:tracePt t="146034" x="6018213" y="4051300"/>
          <p14:tracePt t="146042" x="6010275" y="4059238"/>
          <p14:tracePt t="146050" x="6002338" y="4067175"/>
          <p14:tracePt t="146056" x="5994400" y="4075113"/>
          <p14:tracePt t="146065" x="5978525" y="4083050"/>
          <p14:tracePt t="146072" x="5978525" y="4090988"/>
          <p14:tracePt t="146079" x="5970588" y="4098925"/>
          <p14:tracePt t="146086" x="5962650" y="4106863"/>
          <p14:tracePt t="146094" x="5954713" y="4106863"/>
          <p14:tracePt t="146102" x="5954713" y="4114800"/>
          <p14:tracePt t="146109" x="5946775" y="4122738"/>
          <p14:tracePt t="146139" x="5946775" y="4130675"/>
          <p14:tracePt t="146251" x="5954713" y="4122738"/>
          <p14:tracePt t="146260" x="5954713" y="4114800"/>
          <p14:tracePt t="146266" x="5962650" y="4114800"/>
          <p14:tracePt t="146275" x="5962650" y="4106863"/>
          <p14:tracePt t="146282" x="5978525" y="4098925"/>
          <p14:tracePt t="146289" x="5978525" y="4090988"/>
          <p14:tracePt t="146297" x="5986463" y="4090988"/>
          <p14:tracePt t="146312" x="5994400" y="4083050"/>
          <p14:tracePt t="146319" x="6002338" y="4083050"/>
          <p14:tracePt t="146327" x="6010275" y="4075113"/>
          <p14:tracePt t="146341" x="6018213" y="4075113"/>
          <p14:tracePt t="146349" x="6026150" y="4067175"/>
          <p14:tracePt t="146357" x="6034088" y="4067175"/>
          <p14:tracePt t="146364" x="6043613" y="4067175"/>
          <p14:tracePt t="146372" x="6051550" y="4059238"/>
          <p14:tracePt t="146379" x="6059488" y="4059238"/>
          <p14:tracePt t="146387" x="6059488" y="4051300"/>
          <p14:tracePt t="146394" x="6075363" y="4051300"/>
          <p14:tracePt t="146402" x="6083300" y="4051300"/>
          <p14:tracePt t="146410" x="6091238" y="4043363"/>
          <p14:tracePt t="146417" x="6099175" y="4043363"/>
          <p14:tracePt t="146425" x="6115050" y="4035425"/>
          <p14:tracePt t="146440" x="6122988" y="4035425"/>
          <p14:tracePt t="146454" x="6138863" y="4035425"/>
          <p14:tracePt t="146469" x="6146800" y="4035425"/>
          <p14:tracePt t="146477" x="6146800" y="4027488"/>
          <p14:tracePt t="146484" x="6154738" y="4027488"/>
          <p14:tracePt t="146499" x="6170613" y="4027488"/>
          <p14:tracePt t="146514" x="6178550" y="4027488"/>
          <p14:tracePt t="146529" x="6194425" y="4027488"/>
          <p14:tracePt t="146536" x="6202363" y="4019550"/>
          <p14:tracePt t="146544" x="6210300" y="4019550"/>
          <p14:tracePt t="146551" x="6218238" y="4019550"/>
          <p14:tracePt t="146566" x="6234113" y="4011613"/>
          <p14:tracePt t="146581" x="6242050" y="4011613"/>
          <p14:tracePt t="146597" x="6249988" y="4011613"/>
          <p14:tracePt t="146604" x="6257925" y="4011613"/>
          <p14:tracePt t="146612" x="6265863" y="4011613"/>
          <p14:tracePt t="146628" x="6273800" y="4011613"/>
          <p14:tracePt t="146643" x="6281738" y="4011613"/>
          <p14:tracePt t="146649" x="6289675" y="4003675"/>
          <p14:tracePt t="146664" x="6297613" y="4003675"/>
          <p14:tracePt t="146679" x="6305550" y="4003675"/>
          <p14:tracePt t="146694" x="6313488" y="4003675"/>
          <p14:tracePt t="146717" x="6321425" y="4003675"/>
          <p14:tracePt t="146926" x="6329363" y="4003675"/>
          <p14:tracePt t="146957" x="6337300" y="4003675"/>
          <p14:tracePt t="147797" x="6345238" y="4003675"/>
          <p14:tracePt t="147819" x="6345238" y="3995738"/>
          <p14:tracePt t="148104" x="6345238" y="3987800"/>
          <p14:tracePt t="148111" x="6353175" y="3979863"/>
          <p14:tracePt t="148127" x="6361113" y="3971925"/>
          <p14:tracePt t="148134" x="6361113" y="3963988"/>
          <p14:tracePt t="148143" x="6361113" y="3956050"/>
          <p14:tracePt t="148149" x="6369050" y="3948113"/>
          <p14:tracePt t="148157" x="6369050" y="3938588"/>
          <p14:tracePt t="148164" x="6369050" y="3930650"/>
          <p14:tracePt t="148179" x="6376988" y="3922713"/>
          <p14:tracePt t="148187" x="6376988" y="3914775"/>
          <p14:tracePt t="148202" x="6384925" y="3914775"/>
          <p14:tracePt t="148210" x="6384925" y="3906838"/>
          <p14:tracePt t="148321" x="6384925" y="3898900"/>
          <p14:tracePt t="148831" x="6392863" y="3898900"/>
          <p14:tracePt t="148840" x="6410325" y="3898900"/>
          <p14:tracePt t="148847" x="6434138" y="3898900"/>
          <p14:tracePt t="148855" x="6442075" y="3898900"/>
          <p14:tracePt t="148861" x="6450013" y="3898900"/>
          <p14:tracePt t="148869" x="6457950" y="3898900"/>
          <p14:tracePt t="148877" x="6473825" y="3898900"/>
          <p14:tracePt t="148884" x="6481763" y="3898900"/>
          <p14:tracePt t="148893" x="6489700" y="3898900"/>
          <p14:tracePt t="148899" x="6513513" y="3906838"/>
          <p14:tracePt t="148907" x="6521450" y="3914775"/>
          <p14:tracePt t="148914" x="6545263" y="3930650"/>
          <p14:tracePt t="148923" x="6561138" y="3938588"/>
          <p14:tracePt t="148929" x="6592888" y="3938588"/>
          <p14:tracePt t="148937" x="6608763" y="3948113"/>
          <p14:tracePt t="148944" x="6616700" y="3963988"/>
          <p14:tracePt t="148954" x="6648450" y="3963988"/>
          <p14:tracePt t="148959" x="6664325" y="3963988"/>
          <p14:tracePt t="148975" x="6672263" y="3963988"/>
          <p14:tracePt t="148997" x="6672263" y="3971925"/>
          <p14:tracePt t="149012" x="6680200" y="3971925"/>
          <p14:tracePt t="149019" x="6680200" y="3979863"/>
          <p14:tracePt t="149035" x="6680200" y="3987800"/>
          <p14:tracePt t="149042" x="6680200" y="3995738"/>
          <p14:tracePt t="149049" x="6680200" y="4003675"/>
          <p14:tracePt t="149056" x="6688138" y="4003675"/>
          <p14:tracePt t="149065" x="6688138" y="4011613"/>
          <p14:tracePt t="149079" x="6688138" y="4019550"/>
          <p14:tracePt t="149094" x="6688138" y="4027488"/>
          <p14:tracePt t="149102" x="6688138" y="4035425"/>
          <p14:tracePt t="149110" x="6688138" y="4043363"/>
          <p14:tracePt t="149124" x="6688138" y="4051300"/>
          <p14:tracePt t="149139" x="6688138" y="4059238"/>
          <p14:tracePt t="149147" x="6688138" y="4067175"/>
          <p14:tracePt t="149162" x="6688138" y="4075113"/>
          <p14:tracePt t="149184" x="6688138" y="4083050"/>
          <p14:tracePt t="149192" x="6680200" y="4083050"/>
          <p14:tracePt t="149199" x="6680200" y="4090988"/>
          <p14:tracePt t="149207" x="6680200" y="4098925"/>
          <p14:tracePt t="149229" x="6680200" y="4106863"/>
          <p14:tracePt t="149259" x="6680200" y="4114800"/>
          <p14:tracePt t="149282" x="6680200" y="4122738"/>
          <p14:tracePt t="149305" x="6680200" y="4130675"/>
          <p14:tracePt t="149342" x="6680200" y="4138613"/>
          <p14:tracePt t="149380" x="6680200" y="4146550"/>
          <p14:tracePt t="150646" x="6680200" y="4138613"/>
          <p14:tracePt t="150662" x="6680200" y="4130675"/>
          <p14:tracePt t="150670" x="6680200" y="4122738"/>
          <p14:tracePt t="150685" x="6680200" y="4114800"/>
          <p14:tracePt t="150699" x="6680200" y="4106863"/>
          <p14:tracePt t="150708" x="6680200" y="4098925"/>
          <p14:tracePt t="150716" x="6680200" y="4090988"/>
          <p14:tracePt t="150722" x="6680200" y="4083050"/>
          <p14:tracePt t="150730" x="6680200" y="4067175"/>
          <p14:tracePt t="150738" x="6688138" y="4059238"/>
          <p14:tracePt t="150744" x="6696075" y="4043363"/>
          <p14:tracePt t="150751" x="6696075" y="4027488"/>
          <p14:tracePt t="150759" x="6704013" y="4019550"/>
          <p14:tracePt t="150769" x="6711950" y="4003675"/>
          <p14:tracePt t="150775" x="6711950" y="3987800"/>
          <p14:tracePt t="150782" x="6719888" y="3971925"/>
          <p14:tracePt t="150789" x="6727825" y="3956050"/>
          <p14:tracePt t="150797" x="6727825" y="3948113"/>
          <p14:tracePt t="150805" x="6735763" y="3922713"/>
          <p14:tracePt t="150811" x="6743700" y="3906838"/>
          <p14:tracePt t="150819" x="6743700" y="3875088"/>
          <p14:tracePt t="150827" x="6759575" y="3851275"/>
          <p14:tracePt t="150834" x="6769100" y="3803650"/>
          <p14:tracePt t="150841" x="6777038" y="3771900"/>
          <p14:tracePt t="150849" x="6784975" y="3748088"/>
          <p14:tracePt t="150857" x="6784975" y="3716338"/>
          <p14:tracePt t="150864" x="6784975" y="3684588"/>
          <p14:tracePt t="150871" x="6792913" y="3644900"/>
          <p14:tracePt t="150879" x="6800850" y="3621088"/>
          <p14:tracePt t="150887" x="6808788" y="3579813"/>
          <p14:tracePt t="150894" x="6816725" y="3556000"/>
          <p14:tracePt t="150902" x="6816725" y="3540125"/>
          <p14:tracePt t="150909" x="6816725" y="3524250"/>
          <p14:tracePt t="150917" x="6824663" y="3508375"/>
          <p14:tracePt t="150924" x="6832600" y="3492500"/>
          <p14:tracePt t="150932" x="6832600" y="3476625"/>
          <p14:tracePt t="150939" x="6832600" y="3460750"/>
          <p14:tracePt t="150956" x="6832600" y="3452813"/>
          <p14:tracePt t="150999" x="6832600" y="3444875"/>
          <p14:tracePt t="151591" x="6824663" y="3460750"/>
          <p14:tracePt t="151599" x="6816725" y="3468688"/>
          <p14:tracePt t="151607" x="6800850" y="3476625"/>
          <p14:tracePt t="151614" x="6792913" y="3492500"/>
          <p14:tracePt t="151621" x="6777038" y="3500438"/>
          <p14:tracePt t="151629" x="6777038" y="3508375"/>
          <p14:tracePt t="151638" x="6759575" y="3508375"/>
          <p14:tracePt t="151644" x="6759575" y="3532188"/>
          <p14:tracePt t="151652" x="6743700" y="3540125"/>
          <p14:tracePt t="151659" x="6735763" y="3548063"/>
          <p14:tracePt t="151666" x="6727825" y="3556000"/>
          <p14:tracePt t="151674" x="6727825" y="3563938"/>
          <p14:tracePt t="151691" x="6719888" y="3563938"/>
          <p14:tracePt t="151697" x="6719888" y="3571875"/>
          <p14:tracePt t="151712" x="6719888" y="3579813"/>
          <p14:tracePt t="151721" x="6711950" y="3579813"/>
          <p14:tracePt t="151727" x="6704013" y="3587750"/>
          <p14:tracePt t="151736" x="6704013" y="3605213"/>
          <p14:tracePt t="151741" x="6696075" y="3605213"/>
          <p14:tracePt t="151749" x="6696075" y="3613150"/>
          <p14:tracePt t="151757" x="6688138" y="3621088"/>
          <p14:tracePt t="151767" x="6688138" y="3629025"/>
          <p14:tracePt t="151774" x="6672263" y="3644900"/>
          <p14:tracePt t="151779" x="6672263" y="3660775"/>
          <p14:tracePt t="151788" x="6664325" y="3676650"/>
          <p14:tracePt t="151795" x="6656388" y="3692525"/>
          <p14:tracePt t="151802" x="6640513" y="3708400"/>
          <p14:tracePt t="151809" x="6632575" y="3732213"/>
          <p14:tracePt t="151817" x="6632575" y="3748088"/>
          <p14:tracePt t="151824" x="6616700" y="3763963"/>
          <p14:tracePt t="151832" x="6608763" y="3771900"/>
          <p14:tracePt t="151840" x="6600825" y="3787775"/>
          <p14:tracePt t="151846" x="6592888" y="3795713"/>
          <p14:tracePt t="151854" x="6592888" y="3803650"/>
          <p14:tracePt t="151861" x="6584950" y="3803650"/>
          <p14:tracePt t="151870" x="6577013" y="3811588"/>
          <p14:tracePt t="151876" x="6577013" y="3819525"/>
          <p14:tracePt t="151884" x="6569075" y="3819525"/>
          <p14:tracePt t="151899" x="6569075" y="3827463"/>
          <p14:tracePt t="151907" x="6561138" y="3827463"/>
          <p14:tracePt t="151940" x="6553200" y="3827463"/>
          <p14:tracePt t="151945" x="6545263" y="3827463"/>
          <p14:tracePt t="151954" x="6529388" y="3835400"/>
          <p14:tracePt t="151973" x="6505575" y="3843338"/>
          <p14:tracePt t="151974" x="6489700" y="3851275"/>
          <p14:tracePt t="151982" x="6473825" y="3859213"/>
          <p14:tracePt t="151996" x="6465888" y="3867150"/>
          <p14:tracePt t="152296" x="6465888" y="3859213"/>
          <p14:tracePt t="152326" x="6473825" y="3859213"/>
          <p14:tracePt t="152342" x="6473825" y="3851275"/>
          <p14:tracePt t="152364" x="6473825" y="3843338"/>
          <p14:tracePt t="154149" x="6465888" y="3843338"/>
          <p14:tracePt t="154156" x="6457950" y="3843338"/>
          <p14:tracePt t="154165" x="6450013" y="3843338"/>
          <p14:tracePt t="154172" x="6442075" y="3843338"/>
          <p14:tracePt t="154179" x="6434138" y="3843338"/>
          <p14:tracePt t="154426" x="6426200" y="3843338"/>
          <p14:tracePt t="154442" x="6418263" y="3851275"/>
          <p14:tracePt t="154449" x="6410325" y="3851275"/>
          <p14:tracePt t="154456" x="6402388" y="3851275"/>
          <p14:tracePt t="154472" x="6392863" y="3851275"/>
          <p14:tracePt t="154479" x="6376988" y="3851275"/>
          <p14:tracePt t="154495" x="6361113" y="3859213"/>
          <p14:tracePt t="154509" x="6353175" y="3859213"/>
          <p14:tracePt t="154516" x="6345238" y="3859213"/>
          <p14:tracePt t="154539" x="6337300" y="3859213"/>
          <p14:tracePt t="154599" x="6329363" y="3859213"/>
          <p14:tracePt t="154614" x="6321425" y="3859213"/>
          <p14:tracePt t="154629" x="6313488" y="3859213"/>
          <p14:tracePt t="154637" x="6305550" y="3859213"/>
          <p14:tracePt t="154644" x="6297613" y="3859213"/>
          <p14:tracePt t="154651" x="6281738" y="3859213"/>
          <p14:tracePt t="154659" x="6265863" y="3859213"/>
          <p14:tracePt t="154666" x="6249988" y="3859213"/>
          <p14:tracePt t="154674" x="6234113" y="3859213"/>
          <p14:tracePt t="154682" x="6210300" y="3859213"/>
          <p14:tracePt t="154689" x="6186488" y="3859213"/>
          <p14:tracePt t="154696" x="6170613" y="3859213"/>
          <p14:tracePt t="154704" x="6154738" y="3859213"/>
          <p14:tracePt t="154712" x="6138863" y="3859213"/>
          <p14:tracePt t="154726" x="6138863" y="3867150"/>
          <p14:tracePt t="154884" x="6146800" y="3867150"/>
          <p14:tracePt t="154893" x="6154738" y="3867150"/>
          <p14:tracePt t="154899" x="6178550" y="3867150"/>
          <p14:tracePt t="154906" x="6194425" y="3867150"/>
          <p14:tracePt t="154914" x="6218238" y="3867150"/>
          <p14:tracePt t="154921" x="6234113" y="3867150"/>
          <p14:tracePt t="154929" x="6265863" y="3867150"/>
          <p14:tracePt t="154937" x="6273800" y="3867150"/>
          <p14:tracePt t="154944" x="6289675" y="3867150"/>
          <p14:tracePt t="154951" x="6313488" y="3867150"/>
          <p14:tracePt t="154970" x="6345238" y="3867150"/>
          <p14:tracePt t="154974" x="6369050" y="3867150"/>
          <p14:tracePt t="154981" x="6384925" y="3867150"/>
          <p14:tracePt t="154989" x="6392863" y="3867150"/>
          <p14:tracePt t="154997" x="6402388" y="3867150"/>
          <p14:tracePt t="155004" x="6418263" y="3867150"/>
          <p14:tracePt t="155012" x="6426200" y="3867150"/>
          <p14:tracePt t="155020" x="6442075" y="3867150"/>
          <p14:tracePt t="155026" x="6450013" y="3867150"/>
          <p14:tracePt t="155035" x="6473825" y="3867150"/>
          <p14:tracePt t="155042" x="6481763" y="3867150"/>
          <p14:tracePt t="155057" x="6497638" y="3867150"/>
          <p14:tracePt t="155064" x="6513513" y="3875088"/>
          <p14:tracePt t="155071" x="6537325" y="3875088"/>
          <p14:tracePt t="155079" x="6545263" y="3875088"/>
          <p14:tracePt t="155087" x="6561138" y="3875088"/>
          <p14:tracePt t="155094" x="6577013" y="3875088"/>
          <p14:tracePt t="155101" x="6584950" y="3875088"/>
          <p14:tracePt t="155110" x="6608763" y="3875088"/>
          <p14:tracePt t="155117" x="6640513" y="3883025"/>
          <p14:tracePt t="155132" x="6648450" y="3883025"/>
          <p14:tracePt t="155170" x="6656388" y="3883025"/>
          <p14:tracePt t="155207" x="6664325" y="3883025"/>
          <p14:tracePt t="155214" x="6664325" y="3890963"/>
          <p14:tracePt t="155237" x="6672263" y="3890963"/>
          <p14:tracePt t="155311" x="6664325" y="3890963"/>
          <p14:tracePt t="155320" x="6648450" y="3890963"/>
          <p14:tracePt t="155327" x="6632575" y="3890963"/>
          <p14:tracePt t="155334" x="6608763" y="3890963"/>
          <p14:tracePt t="155342" x="6569075" y="3898900"/>
          <p14:tracePt t="155349" x="6537325" y="3898900"/>
          <p14:tracePt t="155356" x="6513513" y="3898900"/>
          <p14:tracePt t="155364" x="6481763" y="3898900"/>
          <p14:tracePt t="155371" x="6457950" y="3898900"/>
          <p14:tracePt t="155379" x="6442075" y="3898900"/>
          <p14:tracePt t="155387" x="6434138" y="3898900"/>
          <p14:tracePt t="155394" x="6410325" y="3898900"/>
          <p14:tracePt t="155402" x="6402388" y="3898900"/>
          <p14:tracePt t="155409" x="6384925" y="3898900"/>
          <p14:tracePt t="155417" x="6369050" y="3898900"/>
          <p14:tracePt t="155424" x="6361113" y="3898900"/>
          <p14:tracePt t="155432" x="6353175" y="3898900"/>
          <p14:tracePt t="155439" x="6337300" y="3898900"/>
          <p14:tracePt t="155447" x="6321425" y="3898900"/>
          <p14:tracePt t="155456" x="6305550" y="3898900"/>
          <p14:tracePt t="155462" x="6297613" y="3898900"/>
          <p14:tracePt t="155470" x="6281738" y="3898900"/>
          <p14:tracePt t="155477" x="6273800" y="3898900"/>
          <p14:tracePt t="155485" x="6265863" y="3898900"/>
          <p14:tracePt t="155492" x="6257925" y="3898900"/>
          <p14:tracePt t="155507" x="6249988" y="3898900"/>
          <p14:tracePt t="155521" x="6242050" y="3898900"/>
          <p14:tracePt t="155537" x="6234113" y="3906838"/>
          <p14:tracePt t="155544" x="6226175" y="3906838"/>
          <p14:tracePt t="155552" x="6210300" y="3906838"/>
          <p14:tracePt t="155559" x="6194425" y="3914775"/>
          <p14:tracePt t="155567" x="6194425" y="3922713"/>
          <p14:tracePt t="155574" x="6178550" y="3922713"/>
          <p14:tracePt t="155581" x="6170613" y="3930650"/>
          <p14:tracePt t="155589" x="6162675" y="3938588"/>
          <p14:tracePt t="155596" x="6154738" y="3938588"/>
          <p14:tracePt t="155716" x="6162675" y="3938588"/>
          <p14:tracePt t="155724" x="6178550" y="3938588"/>
          <p14:tracePt t="155732" x="6202363" y="3938588"/>
          <p14:tracePt t="155739" x="6234113" y="3938588"/>
          <p14:tracePt t="155747" x="6265863" y="3938588"/>
          <p14:tracePt t="155754" x="6313488" y="3938588"/>
          <p14:tracePt t="155762" x="6337300" y="3938588"/>
          <p14:tracePt t="155770" x="6376988" y="3930650"/>
          <p14:tracePt t="155777" x="6426200" y="3930650"/>
          <p14:tracePt t="155785" x="6457950" y="3930650"/>
          <p14:tracePt t="155791" x="6481763" y="3922713"/>
          <p14:tracePt t="155800" x="6513513" y="3922713"/>
          <p14:tracePt t="155807" x="6529388" y="3922713"/>
          <p14:tracePt t="155815" x="6545263" y="3914775"/>
          <p14:tracePt t="155822" x="6561138" y="3914775"/>
          <p14:tracePt t="155829" x="6569075" y="3914775"/>
          <p14:tracePt t="155837" x="6577013" y="3914775"/>
          <p14:tracePt t="158418" x="6600825" y="3914775"/>
          <p14:tracePt t="158420" x="6680200" y="3914775"/>
          <p14:tracePt t="158422" x="6688138" y="3914775"/>
          <p14:tracePt t="158424" x="6688138" y="3922713"/>
          <p14:tracePt t="158439" x="6696075" y="3922713"/>
          <p14:tracePt t="158449" x="6704013" y="3922713"/>
          <p14:tracePt t="158461" x="6719888" y="3922713"/>
          <p14:tracePt t="158469" x="6735763" y="3922713"/>
          <p14:tracePt t="158478" x="6751638" y="3930650"/>
          <p14:tracePt t="158487" x="6777038" y="3930650"/>
          <p14:tracePt t="158493" x="6816725" y="3938588"/>
          <p14:tracePt t="158499" x="6848475" y="3956050"/>
          <p14:tracePt t="158507" x="6880225" y="3956050"/>
          <p14:tracePt t="158516" x="6919913" y="3963988"/>
          <p14:tracePt t="158522" x="6951663" y="3971925"/>
          <p14:tracePt t="158529" x="6983413" y="3971925"/>
          <p14:tracePt t="158536" x="7007225" y="3971925"/>
          <p14:tracePt t="158544" x="7031038" y="3979863"/>
          <p14:tracePt t="158552" x="7046913" y="3987800"/>
          <p14:tracePt t="158559" x="7086600" y="3995738"/>
          <p14:tracePt t="158568" x="7102475" y="3995738"/>
          <p14:tracePt t="158574" x="7143750" y="4035425"/>
          <p14:tracePt t="158581" x="7151688" y="4035425"/>
          <p14:tracePt t="158589" x="7175500" y="4043363"/>
          <p14:tracePt t="158604" x="7183438" y="4043363"/>
          <p14:tracePt t="158612" x="7199313" y="4043363"/>
          <p14:tracePt t="158739" x="7199313" y="4051300"/>
          <p14:tracePt t="158754" x="7199313" y="4067175"/>
          <p14:tracePt t="158762" x="7183438" y="4075113"/>
          <p14:tracePt t="158769" x="7183438" y="4083050"/>
          <p14:tracePt t="158776" x="7167563" y="4090988"/>
          <p14:tracePt t="158784" x="7159625" y="4098925"/>
          <p14:tracePt t="158792" x="7143750" y="4106863"/>
          <p14:tracePt t="158799" x="7143750" y="4114800"/>
          <p14:tracePt t="158806" x="7135813" y="4114800"/>
          <p14:tracePt t="158815" x="7135813" y="4122738"/>
          <p14:tracePt t="158829" x="7126288" y="4122738"/>
          <p14:tracePt t="158836" x="7126288" y="4130675"/>
          <p14:tracePt t="158875" x="7118350" y="4138613"/>
          <p14:tracePt t="158889" x="7110413" y="4146550"/>
          <p14:tracePt t="158986" x="7110413" y="4154488"/>
          <p14:tracePt t="159001" x="7118350" y="4154488"/>
          <p14:tracePt t="159009" x="7135813" y="4162425"/>
          <p14:tracePt t="159018" x="7143750" y="4170363"/>
          <p14:tracePt t="159024" x="7159625" y="4170363"/>
          <p14:tracePt t="159031" x="7183438" y="4170363"/>
          <p14:tracePt t="159039" x="7207250" y="4170363"/>
          <p14:tracePt t="159048" x="7239000" y="4170363"/>
          <p14:tracePt t="159054" x="7286625" y="4170363"/>
          <p14:tracePt t="159062" x="7318375" y="4178300"/>
          <p14:tracePt t="159069" x="7366000" y="4178300"/>
          <p14:tracePt t="159078" x="7413625" y="4186238"/>
          <p14:tracePt t="159084" x="7461250" y="4194175"/>
          <p14:tracePt t="159092" x="7502525" y="4194175"/>
          <p14:tracePt t="159099" x="7550150" y="4202113"/>
          <p14:tracePt t="159107" x="7573963" y="4210050"/>
          <p14:tracePt t="159115" x="7621588" y="4217988"/>
          <p14:tracePt t="159122" x="7661275" y="4217988"/>
          <p14:tracePt t="159129" x="7685088" y="4225925"/>
          <p14:tracePt t="159136" x="7716838" y="4225925"/>
          <p14:tracePt t="159144" x="7748588" y="4225925"/>
          <p14:tracePt t="159151" x="7780338" y="4225925"/>
          <p14:tracePt t="159159" x="7820025" y="4225925"/>
          <p14:tracePt t="159167" x="7851775" y="4225925"/>
          <p14:tracePt t="159174" x="7877175" y="4233863"/>
          <p14:tracePt t="159181" x="7916863" y="4241800"/>
          <p14:tracePt t="159189" x="7948613" y="4241800"/>
          <p14:tracePt t="159198" x="7964488" y="4249738"/>
          <p14:tracePt t="159204" x="7996238" y="4249738"/>
          <p14:tracePt t="159212" x="8027988" y="4257675"/>
          <p14:tracePt t="159219" x="8067675" y="4257675"/>
          <p14:tracePt t="159227" x="8107363" y="4257675"/>
          <p14:tracePt t="159234" x="8139113" y="4265613"/>
          <p14:tracePt t="159242" x="8186738" y="4265613"/>
          <p14:tracePt t="159250" x="8218488" y="4265613"/>
          <p14:tracePt t="159256" x="8283575" y="4273550"/>
          <p14:tracePt t="159264" x="8323263" y="4273550"/>
          <p14:tracePt t="159272" x="8394700" y="4281488"/>
          <p14:tracePt t="159283" x="8442325" y="4281488"/>
          <p14:tracePt t="159287" x="8497888" y="4291013"/>
          <p14:tracePt t="159295" x="8545513" y="4298950"/>
          <p14:tracePt t="159302" x="8585200" y="4298950"/>
          <p14:tracePt t="159309" x="8626475" y="4306888"/>
          <p14:tracePt t="159317" x="8666163" y="4306888"/>
          <p14:tracePt t="159325" x="8713788" y="4314825"/>
          <p14:tracePt t="159332" x="8745538" y="4322763"/>
          <p14:tracePt t="159339" x="8801100" y="4322763"/>
          <p14:tracePt t="159347" x="8809038" y="4322763"/>
          <p14:tracePt t="159354" x="8816975" y="4322763"/>
          <p14:tracePt t="159580" x="8824913" y="4322763"/>
          <p14:tracePt t="159586" x="8824913" y="4314825"/>
          <p14:tracePt t="159610" x="8824913" y="4306888"/>
          <p14:tracePt t="159625" x="8824913" y="4298950"/>
          <p14:tracePt t="159632" x="8824913" y="4291013"/>
          <p14:tracePt t="159639" x="8824913" y="4273550"/>
          <p14:tracePt t="159650" x="8824913" y="4265613"/>
          <p14:tracePt t="159654" x="8824913" y="4249738"/>
          <p14:tracePt t="159662" x="8824913" y="4233863"/>
          <p14:tracePt t="159669" x="8824913" y="4217988"/>
          <p14:tracePt t="159677" x="8816975" y="4194175"/>
          <p14:tracePt t="159684" x="8816975" y="4178300"/>
          <p14:tracePt t="159692" x="8809038" y="4154488"/>
          <p14:tracePt t="159699" x="8809038" y="4146550"/>
          <p14:tracePt t="159707" x="8793163" y="4130675"/>
          <p14:tracePt t="159714" x="8785225" y="4106863"/>
          <p14:tracePt t="159722" x="8785225" y="4083050"/>
          <p14:tracePt t="159729" x="8777288" y="4067175"/>
          <p14:tracePt t="159736" x="8769350" y="4059238"/>
          <p14:tracePt t="159744" x="8761413" y="4035425"/>
          <p14:tracePt t="159751" x="8761413" y="4019550"/>
          <p14:tracePt t="159759" x="8761413" y="4003675"/>
          <p14:tracePt t="159767" x="8753475" y="3995738"/>
          <p14:tracePt t="159774" x="8753475" y="3987800"/>
          <p14:tracePt t="159789" x="8745538" y="3979863"/>
          <p14:tracePt t="159797" x="8745538" y="3971925"/>
          <p14:tracePt t="159804" x="8745538" y="3963988"/>
          <p14:tracePt t="159811" x="8745538" y="3956050"/>
          <p14:tracePt t="159819" x="8745538" y="3948113"/>
          <p14:tracePt t="159827" x="8745538" y="3938588"/>
          <p14:tracePt t="159842" x="8745538" y="3930650"/>
          <p14:tracePt t="159849" x="8745538" y="3922713"/>
          <p14:tracePt t="159857" x="8745538" y="3914775"/>
          <p14:tracePt t="159864" x="8745538" y="3906838"/>
          <p14:tracePt t="159880" x="8745538" y="3898900"/>
          <p14:tracePt t="160029" x="8737600" y="3898900"/>
          <p14:tracePt t="160044" x="8729663" y="3914775"/>
          <p14:tracePt t="160052" x="8721725" y="3914775"/>
          <p14:tracePt t="160059" x="8721725" y="3922713"/>
          <p14:tracePt t="160067" x="8713788" y="3930650"/>
          <p14:tracePt t="160074" x="8713788" y="3938588"/>
          <p14:tracePt t="160089" x="8705850" y="3948113"/>
          <p14:tracePt t="160098" x="8697913" y="3956050"/>
          <p14:tracePt t="160119" x="8697913" y="3963988"/>
          <p14:tracePt t="160127" x="8697913" y="3971925"/>
          <p14:tracePt t="160156" x="8697913" y="3979863"/>
          <p14:tracePt t="160202" x="8697913" y="3987800"/>
          <p14:tracePt t="160262" x="8705850" y="3987800"/>
          <p14:tracePt t="160306" x="8713788" y="3987800"/>
          <p14:tracePt t="160366" x="8713788" y="3979863"/>
          <p14:tracePt t="160516" x="8721725" y="3979863"/>
          <p14:tracePt t="160524" x="8729663" y="3979863"/>
          <p14:tracePt t="160532" x="8737600" y="3979863"/>
          <p14:tracePt t="160539" x="8745538" y="3979863"/>
          <p14:tracePt t="160547" x="8753475" y="3979863"/>
          <p14:tracePt t="160554" x="8769350" y="3979863"/>
          <p14:tracePt t="160563" x="8785225" y="3987800"/>
          <p14:tracePt t="160569" x="8793163" y="3987800"/>
          <p14:tracePt t="160576" x="8801100" y="3987800"/>
          <p14:tracePt t="160584" x="8809038" y="3987800"/>
          <p14:tracePt t="160607" x="8816975" y="3987800"/>
          <p14:tracePt t="160614" x="8816975" y="3979863"/>
          <p14:tracePt t="160630" x="8816975" y="3971925"/>
          <p14:tracePt t="160645" x="8816975" y="3963988"/>
          <p14:tracePt t="160659" x="8816975" y="3956050"/>
          <p14:tracePt t="160682" x="8816975" y="3948113"/>
          <p14:tracePt t="160704" x="8809038" y="3948113"/>
          <p14:tracePt t="160727" x="8801100" y="3948113"/>
          <p14:tracePt t="160771" x="8793163" y="3948113"/>
          <p14:tracePt t="160802" x="8785225" y="3948113"/>
          <p14:tracePt t="160832" x="8777288" y="3948113"/>
          <p14:tracePt t="160854" x="8769350" y="3956050"/>
          <p14:tracePt t="160877" x="8761413" y="3956050"/>
          <p14:tracePt t="160884" x="8753475" y="3963988"/>
          <p14:tracePt t="160907" x="8745538" y="3963988"/>
          <p14:tracePt t="160937" x="8745538" y="3971925"/>
          <p14:tracePt t="161109" x="8745538" y="3963988"/>
          <p14:tracePt t="161132" x="8745538" y="3956050"/>
          <p14:tracePt t="161140" x="8745538" y="3948113"/>
          <p14:tracePt t="165328" x="8634413" y="3938588"/>
          <p14:tracePt t="165330" x="8299450" y="3859213"/>
          <p14:tracePt t="165331" x="8170863" y="3811588"/>
          <p14:tracePt t="165341" x="7916863" y="3763963"/>
          <p14:tracePt t="165348" x="7748588" y="3732213"/>
          <p14:tracePt t="165354" x="7597775" y="3700463"/>
          <p14:tracePt t="165362" x="7397750" y="3644900"/>
          <p14:tracePt t="165370" x="7191375" y="3587750"/>
          <p14:tracePt t="165378" x="7015163" y="3540125"/>
          <p14:tracePt t="165384" x="6824663" y="3508375"/>
          <p14:tracePt t="165393" x="6704013" y="3492500"/>
          <p14:tracePt t="165399" x="6616700" y="3484563"/>
          <p14:tracePt t="165409" x="6569075" y="3468688"/>
          <p14:tracePt t="165415" x="6545263" y="3460750"/>
          <p14:tracePt t="165422" x="6537325" y="3460750"/>
          <p14:tracePt t="165429" x="6529388" y="3452813"/>
          <p14:tracePt t="165467" x="6521450" y="3452813"/>
          <p14:tracePt t="165478" x="6513513" y="3452813"/>
          <p14:tracePt t="165482" x="6497638" y="3444875"/>
          <p14:tracePt t="165490" x="6473825" y="3436938"/>
          <p14:tracePt t="165497" x="6426200" y="3429000"/>
          <p14:tracePt t="165505" x="6345238" y="3397250"/>
          <p14:tracePt t="165513" x="6281738" y="3381375"/>
          <p14:tracePt t="165519" x="6194425" y="3357563"/>
          <p14:tracePt t="165527" x="6099175" y="3333750"/>
          <p14:tracePt t="165536" x="6010275" y="3317875"/>
          <p14:tracePt t="165543" x="5954713" y="3309938"/>
          <p14:tracePt t="165549" x="5922963" y="3309938"/>
          <p14:tracePt t="165558" x="5899150" y="3302000"/>
          <p14:tracePt t="165564" x="5875338" y="3302000"/>
          <p14:tracePt t="165573" x="5867400" y="3302000"/>
          <p14:tracePt t="165580" x="5851525" y="3294063"/>
          <p14:tracePt t="165596" x="5843588" y="3294063"/>
          <p14:tracePt t="165617" x="5843588" y="3286125"/>
          <p14:tracePt t="165625" x="5835650" y="3286125"/>
          <p14:tracePt t="165632" x="5827713" y="3278188"/>
          <p14:tracePt t="165639" x="5811838" y="3278188"/>
          <p14:tracePt t="165647" x="5788025" y="3270250"/>
          <p14:tracePt t="165655" x="5764213" y="3262313"/>
          <p14:tracePt t="165662" x="5732463" y="3252788"/>
          <p14:tracePt t="165669" x="5708650" y="3244850"/>
          <p14:tracePt t="165677" x="5659438" y="3236913"/>
          <p14:tracePt t="165685" x="5635625" y="3228975"/>
          <p14:tracePt t="165692" x="5611813" y="3221038"/>
          <p14:tracePt t="165699" x="5603875" y="3213100"/>
          <p14:tracePt t="165707" x="5595938" y="3213100"/>
          <p14:tracePt t="165774" x="5588000" y="3205163"/>
          <p14:tracePt t="165782" x="5572125" y="3205163"/>
          <p14:tracePt t="165789" x="5556250" y="3197225"/>
          <p14:tracePt t="165797" x="5532438" y="3181350"/>
          <p14:tracePt t="165805" x="5516563" y="3181350"/>
          <p14:tracePt t="165812" x="5484813" y="3165475"/>
          <p14:tracePt t="165819" x="5453063" y="3149600"/>
          <p14:tracePt t="165828" x="5421313" y="3133725"/>
          <p14:tracePt t="165835" x="5381625" y="3133725"/>
          <p14:tracePt t="165842" x="5357813" y="3117850"/>
          <p14:tracePt t="165849" x="5326063" y="3101975"/>
          <p14:tracePt t="165857" x="5300663" y="3094038"/>
          <p14:tracePt t="165865" x="5284788" y="3094038"/>
          <p14:tracePt t="166112" x="5310188" y="3101975"/>
          <p14:tracePt t="166119" x="5334000" y="3101975"/>
          <p14:tracePt t="166127" x="5365750" y="3109913"/>
          <p14:tracePt t="166134" x="5389563" y="3117850"/>
          <p14:tracePt t="166142" x="5445125" y="3125788"/>
          <p14:tracePt t="166149" x="5508625" y="3141663"/>
          <p14:tracePt t="166158" x="5564188" y="3149600"/>
          <p14:tracePt t="166164" x="5627688" y="3165475"/>
          <p14:tracePt t="166172" x="5684838" y="3173413"/>
          <p14:tracePt t="166179" x="5756275" y="3197225"/>
          <p14:tracePt t="166187" x="5811838" y="3213100"/>
          <p14:tracePt t="166195" x="5899150" y="3228975"/>
          <p14:tracePt t="166202" x="5970588" y="3262313"/>
          <p14:tracePt t="166210" x="6067425" y="3278188"/>
          <p14:tracePt t="166216" x="6170613" y="3302000"/>
          <p14:tracePt t="166227" x="6249988" y="3325813"/>
          <p14:tracePt t="166232" x="6337300" y="3357563"/>
          <p14:tracePt t="166241" x="6410325" y="3373438"/>
          <p14:tracePt t="166247" x="6489700" y="3381375"/>
          <p14:tracePt t="166254" x="6569075" y="3405188"/>
          <p14:tracePt t="166262" x="6632575" y="3421063"/>
          <p14:tracePt t="166269" x="6711950" y="3444875"/>
          <p14:tracePt t="166277" x="6777038" y="3452813"/>
          <p14:tracePt t="166285" x="6832600" y="3468688"/>
          <p14:tracePt t="166292" x="6911975" y="3500438"/>
          <p14:tracePt t="166299" x="6975475" y="3516313"/>
          <p14:tracePt t="166307" x="7023100" y="3532188"/>
          <p14:tracePt t="166315" x="7054850" y="3540125"/>
          <p14:tracePt t="166322" x="7102475" y="3556000"/>
          <p14:tracePt t="166329" x="7143750" y="3563938"/>
          <p14:tracePt t="166337" x="7183438" y="3579813"/>
          <p14:tracePt t="166345" x="7223125" y="3595688"/>
          <p14:tracePt t="166352" x="7270750" y="3613150"/>
          <p14:tracePt t="166359" x="7310438" y="3629025"/>
          <p14:tracePt t="166367" x="7381875" y="3652838"/>
          <p14:tracePt t="166375" x="7429500" y="3676650"/>
          <p14:tracePt t="166382" x="7493000" y="3700463"/>
          <p14:tracePt t="166389" x="7573963" y="3724275"/>
          <p14:tracePt t="166396" x="7645400" y="3748088"/>
          <p14:tracePt t="166405" x="7724775" y="3787775"/>
          <p14:tracePt t="166412" x="7804150" y="3803650"/>
          <p14:tracePt t="166419" x="7869238" y="3819525"/>
          <p14:tracePt t="166428" x="7948613" y="3851275"/>
          <p14:tracePt t="166435" x="8004175" y="3867150"/>
          <p14:tracePt t="166442" x="8067675" y="3898900"/>
          <p14:tracePt t="166449" x="8123238" y="3914775"/>
          <p14:tracePt t="166460" x="8170863" y="3930650"/>
          <p14:tracePt t="166465" x="8218488" y="3948113"/>
          <p14:tracePt t="166473" x="8243888" y="3971925"/>
          <p14:tracePt t="166479" x="8283575" y="3987800"/>
          <p14:tracePt t="166487" x="8307388" y="3995738"/>
          <p14:tracePt t="166495" x="8331200" y="4011613"/>
          <p14:tracePt t="166502" x="8347075" y="4019550"/>
          <p14:tracePt t="166509" x="8362950" y="4027488"/>
          <p14:tracePt t="166517" x="8370888" y="4035425"/>
          <p14:tracePt t="166529" x="8378825" y="4043363"/>
          <p14:tracePt t="166534" x="8386763" y="4043363"/>
          <p14:tracePt t="166540" x="8386763" y="4051300"/>
          <p14:tracePt t="166547" x="8394700" y="4059238"/>
          <p14:tracePt t="166562" x="8402638" y="4067175"/>
          <p14:tracePt t="166569" x="8410575" y="4075113"/>
          <p14:tracePt t="166599" x="8410575" y="4083050"/>
          <p14:tracePt t="166607" x="8418513" y="4083050"/>
          <p14:tracePt t="166614" x="8418513" y="4090988"/>
          <p14:tracePt t="166622" x="8426450" y="4090988"/>
          <p14:tracePt t="166629" x="8442325" y="4098925"/>
          <p14:tracePt t="166637" x="8450263" y="4106863"/>
          <p14:tracePt t="166645" x="8466138" y="4114800"/>
          <p14:tracePt t="166652" x="8482013" y="4122738"/>
          <p14:tracePt t="166659" x="8489950" y="4122738"/>
          <p14:tracePt t="166667" x="8505825" y="4130675"/>
          <p14:tracePt t="166675" x="8513763" y="4130675"/>
          <p14:tracePt t="166682" x="8521700" y="4130675"/>
          <p14:tracePt t="166690" x="8529638" y="4130675"/>
          <p14:tracePt t="166705" x="8537575" y="4130675"/>
          <p14:tracePt t="166719" x="8545513" y="4130675"/>
          <p14:tracePt t="166727" x="8545513" y="4122738"/>
          <p14:tracePt t="166735" x="8545513" y="4114800"/>
          <p14:tracePt t="166742" x="8553450" y="4114800"/>
          <p14:tracePt t="166749" x="8561388" y="4106863"/>
          <p14:tracePt t="166765" x="8561388" y="4098925"/>
          <p14:tracePt t="166772" x="8569325" y="4090988"/>
          <p14:tracePt t="166786" x="8569325" y="4083050"/>
          <p14:tracePt t="166802" x="8569325" y="4075113"/>
          <p14:tracePt t="166809" x="8577263" y="4075113"/>
          <p14:tracePt t="166816" x="8577263" y="4059238"/>
          <p14:tracePt t="166832" x="8577263" y="4051300"/>
          <p14:tracePt t="166847" x="8577263" y="4043363"/>
          <p14:tracePt t="166869" x="8585200" y="4035425"/>
          <p14:tracePt t="166982" x="8585200" y="4043363"/>
          <p14:tracePt t="166997" x="8585200" y="4051300"/>
          <p14:tracePt t="167004" x="8585200" y="4067175"/>
          <p14:tracePt t="167012" x="8577263" y="4083050"/>
          <p14:tracePt t="167019" x="8569325" y="4090988"/>
          <p14:tracePt t="167027" x="8561388" y="4114800"/>
          <p14:tracePt t="167035" x="8553450" y="4122738"/>
          <p14:tracePt t="167042" x="8553450" y="4138613"/>
          <p14:tracePt t="167049" x="8545513" y="4146550"/>
          <p14:tracePt t="167058" x="8537575" y="4162425"/>
          <p14:tracePt t="167065" x="8529638" y="4186238"/>
          <p14:tracePt t="167072" x="8521700" y="4194175"/>
          <p14:tracePt t="167079" x="8505825" y="4210050"/>
          <p14:tracePt t="167086" x="8497888" y="4217988"/>
          <p14:tracePt t="167094" x="8497888" y="4225925"/>
          <p14:tracePt t="167102" x="8489950" y="4233863"/>
          <p14:tracePt t="167110" x="8489950" y="4241800"/>
          <p14:tracePt t="167117" x="8482013" y="4257675"/>
          <p14:tracePt t="167125" x="8474075" y="4265613"/>
          <p14:tracePt t="167132" x="8466138" y="4273550"/>
          <p14:tracePt t="167147" x="8458200" y="4281488"/>
          <p14:tracePt t="167161" x="8458200" y="4291013"/>
          <p14:tracePt t="167169" x="8450263" y="4298950"/>
          <p14:tracePt t="167178" x="8450263" y="4306888"/>
          <p14:tracePt t="167185" x="8442325" y="4306888"/>
          <p14:tracePt t="167192" x="8442325" y="4314825"/>
          <p14:tracePt t="167199" x="8434388" y="4322763"/>
          <p14:tracePt t="167208" x="8426450" y="4330700"/>
          <p14:tracePt t="167215" x="8418513" y="4330700"/>
          <p14:tracePt t="167222" x="8410575" y="4346575"/>
          <p14:tracePt t="167237" x="8402638" y="4354513"/>
          <p14:tracePt t="167244" x="8394700" y="4362450"/>
          <p14:tracePt t="167252" x="8394700" y="4370388"/>
          <p14:tracePt t="167260" x="8386763" y="4370388"/>
          <p14:tracePt t="167267" x="8386763" y="4378325"/>
          <p14:tracePt t="167275" x="8378825" y="4386263"/>
          <p14:tracePt t="167290" x="8370888" y="4394200"/>
          <p14:tracePt t="167304" x="8362950" y="4402138"/>
          <p14:tracePt t="167319" x="8355013" y="4402138"/>
          <p14:tracePt t="167327" x="8355013" y="4410075"/>
          <p14:tracePt t="167358" x="8347075" y="4410075"/>
          <p14:tracePt t="167380" x="8339138" y="4410075"/>
          <p14:tracePt t="167395" x="8323263" y="4410075"/>
          <p14:tracePt t="167402" x="8315325" y="4410075"/>
          <p14:tracePt t="167409" x="8307388" y="4410075"/>
          <p14:tracePt t="167417" x="8299450" y="4410075"/>
          <p14:tracePt t="167425" x="8291513" y="4410075"/>
          <p14:tracePt t="167432" x="8283575" y="4410075"/>
          <p14:tracePt t="167440" x="8267700" y="4410075"/>
          <p14:tracePt t="167447" x="8251825" y="4402138"/>
          <p14:tracePt t="167455" x="8235950" y="4402138"/>
          <p14:tracePt t="167462" x="8210550" y="4394200"/>
          <p14:tracePt t="167469" x="8194675" y="4386263"/>
          <p14:tracePt t="167477" x="8162925" y="4386263"/>
          <p14:tracePt t="167485" x="8139113" y="4378325"/>
          <p14:tracePt t="167492" x="8091488" y="4370388"/>
          <p14:tracePt t="167499" x="8059738" y="4362450"/>
          <p14:tracePt t="167508" x="8004175" y="4354513"/>
          <p14:tracePt t="167514" x="7956550" y="4354513"/>
          <p14:tracePt t="167522" x="7932738" y="4354513"/>
          <p14:tracePt t="167529" x="7900988" y="4354513"/>
          <p14:tracePt t="167537" x="7877175" y="4354513"/>
          <p14:tracePt t="167544" x="7859713" y="4354513"/>
          <p14:tracePt t="167552" x="7851775" y="4354513"/>
          <p14:tracePt t="167560" x="7827963" y="4354513"/>
          <p14:tracePt t="167567" x="7820025" y="4354513"/>
          <p14:tracePt t="167575" x="7804150" y="4354513"/>
          <p14:tracePt t="167582" x="7788275" y="4354513"/>
          <p14:tracePt t="167590" x="7780338" y="4354513"/>
          <p14:tracePt t="167597" x="7756525" y="4354513"/>
          <p14:tracePt t="167605" x="7740650" y="4354513"/>
          <p14:tracePt t="167611" x="7716838" y="4354513"/>
          <p14:tracePt t="167619" x="7700963" y="4354513"/>
          <p14:tracePt t="167627" x="7645400" y="4346575"/>
          <p14:tracePt t="167634" x="7613650" y="4338638"/>
          <p14:tracePt t="167642" x="7597775" y="4338638"/>
          <p14:tracePt t="167649" x="7581900" y="4338638"/>
          <p14:tracePt t="167658" x="7566025" y="4330700"/>
          <p14:tracePt t="167665" x="7550150" y="4330700"/>
          <p14:tracePt t="167679" x="7542213" y="4330700"/>
          <p14:tracePt t="167769" x="7542213" y="4322763"/>
          <p14:tracePt t="167792" x="7558088" y="4314825"/>
          <p14:tracePt t="167799" x="7573963" y="4306888"/>
          <p14:tracePt t="167807" x="7589838" y="4306888"/>
          <p14:tracePt t="167814" x="7621588" y="4306888"/>
          <p14:tracePt t="167822" x="7661275" y="4306888"/>
          <p14:tracePt t="167829" x="7724775" y="4306888"/>
          <p14:tracePt t="167837" x="7780338" y="4306888"/>
          <p14:tracePt t="167844" x="7851775" y="4306888"/>
          <p14:tracePt t="167853" x="7916863" y="4306888"/>
          <p14:tracePt t="167859" x="7988300" y="4314825"/>
          <p14:tracePt t="167867" x="8083550" y="4338638"/>
          <p14:tracePt t="167874" x="8178800" y="4354513"/>
          <p14:tracePt t="167882" x="8267700" y="4370388"/>
          <p14:tracePt t="167890" x="8339138" y="4378325"/>
          <p14:tracePt t="167897" x="8426450" y="4402138"/>
          <p14:tracePt t="167905" x="8474075" y="4410075"/>
          <p14:tracePt t="167911" x="8537575" y="4425950"/>
          <p14:tracePt t="167919" x="8593138" y="4433888"/>
          <p14:tracePt t="167927" x="8642350" y="4441825"/>
          <p14:tracePt t="167935" x="8666163" y="4449763"/>
          <p14:tracePt t="167942" x="8666163" y="4457700"/>
          <p14:tracePt t="167987" x="8666163" y="4449763"/>
          <p14:tracePt t="167994" x="8642350" y="4441825"/>
          <p14:tracePt t="168002" x="8610600" y="4425950"/>
          <p14:tracePt t="168010" x="8561388" y="4418013"/>
          <p14:tracePt t="168017" x="8482013" y="4410075"/>
          <p14:tracePt t="168024" x="8410575" y="4410075"/>
          <p14:tracePt t="168032" x="8315325" y="4394200"/>
          <p14:tracePt t="168039" x="8202613" y="4386263"/>
          <p14:tracePt t="168047" x="8131175" y="4378325"/>
          <p14:tracePt t="168055" x="8012113" y="4370388"/>
          <p14:tracePt t="168062" x="7908925" y="4362450"/>
          <p14:tracePt t="168069" x="7788275" y="4338638"/>
          <p14:tracePt t="168077" x="7685088" y="4338638"/>
          <p14:tracePt t="168085" x="7589838" y="4330700"/>
          <p14:tracePt t="168092" x="7502525" y="4330700"/>
          <p14:tracePt t="168099" x="7445375" y="4330700"/>
          <p14:tracePt t="168108" x="7373938" y="4330700"/>
          <p14:tracePt t="168114" x="7334250" y="4330700"/>
          <p14:tracePt t="168121" x="7286625" y="4330700"/>
          <p14:tracePt t="168129" x="7254875" y="4330700"/>
          <p14:tracePt t="168137" x="7231063" y="4330700"/>
          <p14:tracePt t="168144" x="7215188" y="4330700"/>
          <p14:tracePt t="168151" x="7207250" y="4330700"/>
          <p14:tracePt t="168160" x="7191375" y="4330700"/>
          <p14:tracePt t="168166" x="7175500" y="4330700"/>
          <p14:tracePt t="168174" x="7159625" y="4338638"/>
          <p14:tracePt t="168190" x="7151688" y="4338638"/>
          <p14:tracePt t="168196" x="7143750" y="4338638"/>
          <p14:tracePt t="168249" x="7143750" y="4346575"/>
          <p14:tracePt t="168265" x="7151688" y="4346575"/>
          <p14:tracePt t="168272" x="7191375" y="4346575"/>
          <p14:tracePt t="168279" x="7262813" y="4346575"/>
          <p14:tracePt t="168286" x="7326313" y="4346575"/>
          <p14:tracePt t="168294" x="7413625" y="4346575"/>
          <p14:tracePt t="168302" x="7510463" y="4346575"/>
          <p14:tracePt t="168310" x="7637463" y="4346575"/>
          <p14:tracePt t="168316" x="7740650" y="4346575"/>
          <p14:tracePt t="168325" x="7843838" y="4346575"/>
          <p14:tracePt t="168332" x="7924800" y="4346575"/>
          <p14:tracePt t="168340" x="8020050" y="4346575"/>
          <p14:tracePt t="168347" x="8051800" y="4346575"/>
          <p14:tracePt t="168355" x="8067675" y="4346575"/>
          <p14:tracePt t="168393" x="8067675" y="4338638"/>
          <p14:tracePt t="168399" x="8051800" y="4330700"/>
          <p14:tracePt t="168407" x="7996238" y="4322763"/>
          <p14:tracePt t="168415" x="7932738" y="4314825"/>
          <p14:tracePt t="168423" x="7843838" y="4314825"/>
          <p14:tracePt t="168429" x="7748588" y="4314825"/>
          <p14:tracePt t="168437" x="7669213" y="4314825"/>
          <p14:tracePt t="168444" x="7566025" y="4314825"/>
          <p14:tracePt t="168452" x="7429500" y="4314825"/>
          <p14:tracePt t="168460" x="7278688" y="4314825"/>
          <p14:tracePt t="168467" x="7094538" y="4322763"/>
          <p14:tracePt t="168474" x="6935788" y="4346575"/>
          <p14:tracePt t="168482" x="6824663" y="4378325"/>
          <p14:tracePt t="168490" x="6656388" y="4418013"/>
          <p14:tracePt t="168497" x="6450013" y="4489450"/>
          <p14:tracePt t="168505" x="6234113" y="4568825"/>
          <p14:tracePt t="168511" x="6034088" y="4633913"/>
          <p14:tracePt t="168519" x="5851525" y="4705350"/>
          <p14:tracePt t="168527" x="5740400" y="4745038"/>
          <p14:tracePt t="168535" x="5540375" y="4800600"/>
          <p14:tracePt t="168542" x="5365750" y="4879975"/>
          <p14:tracePt t="168549" x="5165725" y="4935538"/>
          <p14:tracePt t="168558" x="4943475" y="5032375"/>
          <p14:tracePt t="168564" x="4719638" y="5111750"/>
          <p14:tracePt t="168572" x="4543425" y="5167313"/>
          <p14:tracePt t="168579" x="4281488" y="5262563"/>
          <p14:tracePt t="168586" x="4033838" y="5343525"/>
          <p14:tracePt t="168594" x="3770313" y="5446713"/>
          <p14:tracePt t="168602" x="3508375" y="5541963"/>
          <p14:tracePt t="168610" x="3236913" y="5670550"/>
          <p14:tracePt t="168617" x="3005138" y="5773738"/>
          <p14:tracePt t="168624" x="2870200" y="5845175"/>
          <p14:tracePt t="168632" x="2654300" y="5964238"/>
          <p14:tracePt t="168640" x="2487613" y="6045200"/>
          <p14:tracePt t="168647" x="2351088" y="6108700"/>
          <p14:tracePt t="168654" x="2247900" y="6156325"/>
          <p14:tracePt t="168662" x="2152650" y="6196013"/>
          <p14:tracePt t="168669" x="2057400" y="6235700"/>
          <p14:tracePt t="168677" x="1984375" y="6259513"/>
          <p14:tracePt t="168685" x="1897063" y="6299200"/>
          <p14:tracePt t="168692" x="1817688" y="6338888"/>
          <p14:tracePt t="168700" x="1746250" y="6372225"/>
          <p14:tracePt t="168707" x="1666875" y="6403975"/>
          <p14:tracePt t="168715" x="1577975" y="6443663"/>
          <p14:tracePt t="168722" x="1530350" y="6467475"/>
          <p14:tracePt t="168729" x="1474788" y="6483350"/>
          <p14:tracePt t="168737" x="1427163" y="6499225"/>
          <p14:tracePt t="168744" x="1379538" y="6515100"/>
          <p14:tracePt t="168752" x="1339850" y="6523038"/>
          <p14:tracePt t="168760" x="1308100" y="6530975"/>
          <p14:tracePt t="168767" x="1292225" y="6546850"/>
          <p14:tracePt t="168774" x="1274763" y="6554788"/>
          <p14:tracePt t="168782" x="1258888" y="6570663"/>
          <p14:tracePt t="168789" x="1243013" y="6578600"/>
          <p14:tracePt t="168797" x="1243013" y="6586538"/>
          <p14:tracePt t="168805" x="1227138" y="6586538"/>
          <p14:tracePt t="168812" x="1227138" y="6594475"/>
          <p14:tracePt t="168819" x="1227138" y="6602413"/>
          <p14:tracePt t="168827" x="1219200" y="6602413"/>
          <p14:tracePt t="168916" x="1243013" y="6602413"/>
          <p14:tracePt t="168925" x="1274763" y="6594475"/>
          <p14:tracePt t="168932" x="1339850" y="6570663"/>
          <p14:tracePt t="168939" x="1411288" y="6554788"/>
          <p14:tracePt t="168947" x="1498600" y="6523038"/>
          <p14:tracePt t="168955" x="1601788" y="6499225"/>
          <p14:tracePt t="168962" x="1666875" y="6475413"/>
          <p14:tracePt t="168969" x="1754188" y="6443663"/>
          <p14:tracePt t="168976" x="1841500" y="6411913"/>
          <p14:tracePt t="168984" x="1928813" y="6380163"/>
          <p14:tracePt t="168992" x="2008188" y="6348413"/>
          <p14:tracePt t="168999" x="2097088" y="6315075"/>
          <p14:tracePt t="169007" x="2128838" y="6299200"/>
          <p14:tracePt t="169015" x="2176463" y="6283325"/>
          <p14:tracePt t="169022" x="2200275" y="6267450"/>
          <p14:tracePt t="169030" x="2224088" y="6251575"/>
          <p14:tracePt t="169036" x="2239963" y="6227763"/>
          <p14:tracePt t="169045" x="2255838" y="6211888"/>
          <p14:tracePt t="169052" x="2255838" y="6203950"/>
          <p14:tracePt t="169059" x="2263775" y="6188075"/>
          <p14:tracePt t="169075" x="2271713" y="6172200"/>
          <p14:tracePt t="169082" x="2271713" y="6164263"/>
          <p14:tracePt t="169089" x="2271713" y="6156325"/>
          <p14:tracePt t="169097" x="2271713" y="6148388"/>
          <p14:tracePt t="169112" x="2271713" y="6140450"/>
          <p14:tracePt t="169119" x="2271713" y="6132513"/>
          <p14:tracePt t="169127" x="2271713" y="6124575"/>
          <p14:tracePt t="169142" x="2271713" y="6116638"/>
          <p14:tracePt t="169156" x="2271713" y="6108700"/>
          <p14:tracePt t="169165" x="2271713" y="6100763"/>
          <p14:tracePt t="169172" x="2271713" y="6092825"/>
          <p14:tracePt t="169262" x="2263775" y="6092825"/>
          <p14:tracePt t="169269" x="2255838" y="6092825"/>
          <p14:tracePt t="169285" x="2239963" y="6092825"/>
          <p14:tracePt t="169292" x="2232025" y="6092825"/>
          <p14:tracePt t="169299" x="2224088" y="6092825"/>
          <p14:tracePt t="169307" x="2208213" y="6092825"/>
          <p14:tracePt t="169314" x="2192338" y="6092825"/>
          <p14:tracePt t="169322" x="2176463" y="6100763"/>
          <p14:tracePt t="169337" x="2160588" y="6100763"/>
          <p14:tracePt t="169344" x="2160588" y="6108700"/>
          <p14:tracePt t="169352" x="2152650" y="6108700"/>
          <p14:tracePt t="169375" x="2144713" y="6108700"/>
          <p14:tracePt t="169419" x="2136775" y="6116638"/>
          <p14:tracePt t="169449" x="2128838" y="6116638"/>
          <p14:tracePt t="169472" x="2120900" y="6116638"/>
          <p14:tracePt t="169479" x="2120900" y="6124575"/>
          <p14:tracePt t="169494" x="2112963" y="6124575"/>
          <p14:tracePt t="169509" x="2105025" y="6124575"/>
          <p14:tracePt t="169525" x="2097088" y="6124575"/>
          <p14:tracePt t="169569" x="2089150" y="6124575"/>
          <p14:tracePt t="169794" x="2089150" y="6116638"/>
          <p14:tracePt t="169809" x="2097088" y="6100763"/>
          <p14:tracePt t="169816" x="2105025" y="6092825"/>
          <p14:tracePt t="169824" x="2112963" y="6076950"/>
          <p14:tracePt t="169831" x="2120900" y="6061075"/>
          <p14:tracePt t="169847" x="2128838" y="6045200"/>
          <p14:tracePt t="169857" x="2144713" y="6029325"/>
          <p14:tracePt t="169863" x="2144713" y="6021388"/>
          <p14:tracePt t="169869" x="2160588" y="6005513"/>
          <p14:tracePt t="169876" x="2168525" y="5988050"/>
          <p14:tracePt t="169884" x="2176463" y="5980113"/>
          <p14:tracePt t="169892" x="2176463" y="5972175"/>
          <p14:tracePt t="169901" x="2184400" y="5956300"/>
          <p14:tracePt t="169908" x="2184400" y="5948363"/>
          <p14:tracePt t="169916" x="2184400" y="5940425"/>
          <p14:tracePt t="169924" x="2192338" y="5940425"/>
          <p14:tracePt t="169929" x="2192338" y="5932488"/>
          <p14:tracePt t="169944" x="2192338" y="5924550"/>
          <p14:tracePt t="169954" x="2200275" y="5924550"/>
          <p14:tracePt t="169961" x="2200275" y="5916613"/>
          <p14:tracePt t="169983" x="2208213" y="5908675"/>
          <p14:tracePt t="169997" x="2208213" y="5900738"/>
          <p14:tracePt t="170013" x="2208213" y="5892800"/>
          <p14:tracePt t="170021" x="2208213" y="5884863"/>
          <p14:tracePt t="170036" x="2208213" y="5876925"/>
          <p14:tracePt t="170072" x="2208213" y="5868988"/>
          <p14:tracePt t="170116" x="2208213" y="5861050"/>
          <p14:tracePt t="170125" x="2208213" y="5853113"/>
          <p14:tracePt t="170132" x="2208213" y="5845175"/>
          <p14:tracePt t="170146" x="2208213" y="5837238"/>
          <p14:tracePt t="170162" x="2208213" y="5821363"/>
          <p14:tracePt t="170169" x="2208213" y="5813425"/>
          <p14:tracePt t="170177" x="2208213" y="5805488"/>
          <p14:tracePt t="170185" x="2208213" y="5797550"/>
          <p14:tracePt t="170192" x="2208213" y="5789613"/>
          <p14:tracePt t="170199" x="2208213" y="5781675"/>
          <p14:tracePt t="170207" x="2208213" y="5765800"/>
          <p14:tracePt t="170222" x="2208213" y="5757863"/>
          <p14:tracePt t="170236" x="2208213" y="5726113"/>
          <p14:tracePt t="170244" x="2208213" y="5718175"/>
          <p14:tracePt t="170252" x="2208213" y="5710238"/>
          <p14:tracePt t="170259" x="2208213" y="5694363"/>
          <p14:tracePt t="170268" x="2192338" y="5694363"/>
          <p14:tracePt t="170277" x="2160588" y="5678488"/>
          <p14:tracePt t="170282" x="2128838" y="5662613"/>
          <p14:tracePt t="170289" x="2081213" y="5653088"/>
          <p14:tracePt t="170298" x="2041525" y="5637213"/>
          <p14:tracePt t="170305" x="2000250" y="5629275"/>
          <p14:tracePt t="170311" x="1968500" y="5613400"/>
          <p14:tracePt t="170319" x="1920875" y="5605463"/>
          <p14:tracePt t="170328" x="1865313" y="5589588"/>
          <p14:tracePt t="170335" x="1825625" y="5573713"/>
          <p14:tracePt t="170342" x="1801813" y="5565775"/>
          <p14:tracePt t="170349" x="1785938" y="5557838"/>
          <p14:tracePt t="170358" x="1778000" y="5557838"/>
          <p14:tracePt t="170364" x="1770063" y="5557838"/>
          <p14:tracePt t="170372" x="1770063" y="5549900"/>
          <p14:tracePt t="170379" x="1762125" y="5549900"/>
          <p14:tracePt t="170394" x="1754188" y="5541963"/>
          <p14:tracePt t="170402" x="1746250" y="5541963"/>
          <p14:tracePt t="170417" x="1746250" y="5534025"/>
          <p14:tracePt t="170425" x="1738313" y="5534025"/>
          <p14:tracePt t="170432" x="1730375" y="5526088"/>
          <p14:tracePt t="170440" x="1722438" y="5526088"/>
          <p14:tracePt t="170446" x="1706563" y="5518150"/>
          <p14:tracePt t="170462" x="1698625" y="5510213"/>
          <p14:tracePt t="170470" x="1682750" y="5502275"/>
          <p14:tracePt t="170477" x="1666875" y="5494338"/>
          <p14:tracePt t="170485" x="1658938" y="5494338"/>
          <p14:tracePt t="170492" x="1658938" y="5486400"/>
          <p14:tracePt t="170499" x="1651000" y="5486400"/>
          <p14:tracePt t="170529" x="1651000" y="5478463"/>
          <p14:tracePt t="170544" x="1651000" y="5470525"/>
          <p14:tracePt t="170552" x="1651000" y="5462588"/>
          <p14:tracePt t="170567" x="1651000" y="5454650"/>
          <p14:tracePt t="170575" x="1651000" y="5438775"/>
          <p14:tracePt t="170589" x="1651000" y="5430838"/>
          <p14:tracePt t="170596" x="1651000" y="5422900"/>
          <p14:tracePt t="170605" x="1651000" y="5414963"/>
          <p14:tracePt t="170611" x="1651000" y="5407025"/>
          <p14:tracePt t="170619" x="1651000" y="5399088"/>
          <p14:tracePt t="170627" x="1651000" y="5391150"/>
          <p14:tracePt t="170642" x="1651000" y="5383213"/>
          <p14:tracePt t="170649" x="1651000" y="5375275"/>
          <p14:tracePt t="170672" x="1651000" y="5367338"/>
          <p14:tracePt t="170679" x="1651000" y="5359400"/>
          <p14:tracePt t="170687" x="1658938" y="5359400"/>
          <p14:tracePt t="170695" x="1666875" y="5359400"/>
          <p14:tracePt t="170702" x="1682750" y="5359400"/>
          <p14:tracePt t="170710" x="1706563" y="5359400"/>
          <p14:tracePt t="170716" x="1730375" y="5359400"/>
          <p14:tracePt t="170725" x="1762125" y="5359400"/>
          <p14:tracePt t="170732" x="1785938" y="5359400"/>
          <p14:tracePt t="170739" x="1809750" y="5359400"/>
          <p14:tracePt t="170746" x="1833563" y="5359400"/>
          <p14:tracePt t="170755" x="1841500" y="5359400"/>
          <p14:tracePt t="170822" x="1833563" y="5359400"/>
          <p14:tracePt t="170829" x="1817688" y="5359400"/>
          <p14:tracePt t="170837" x="1801813" y="5359400"/>
          <p14:tracePt t="170845" x="1754188" y="5351463"/>
          <p14:tracePt t="170852" x="1706563" y="5351463"/>
          <p14:tracePt t="170859" x="1641475" y="5351463"/>
          <p14:tracePt t="170866" x="1585913" y="5351463"/>
          <p14:tracePt t="170874" x="1514475" y="5351463"/>
          <p14:tracePt t="170882" x="1474788" y="5351463"/>
          <p14:tracePt t="170890" x="1427163" y="5351463"/>
          <p14:tracePt t="170897" x="1395413" y="5351463"/>
          <p14:tracePt t="170905" x="1387475" y="5351463"/>
          <p14:tracePt t="170958" x="1427163" y="5351463"/>
          <p14:tracePt t="170965" x="1443038" y="5351463"/>
          <p14:tracePt t="170972" x="1458913" y="5351463"/>
          <p14:tracePt t="170979" x="1482725" y="5351463"/>
          <p14:tracePt t="170988" x="1498600" y="5351463"/>
          <p14:tracePt t="170995" x="1522413" y="5351463"/>
          <p14:tracePt t="171002" x="1554163" y="5351463"/>
          <p14:tracePt t="171009" x="1593850" y="5351463"/>
          <p14:tracePt t="171017" x="1633538" y="5351463"/>
          <p14:tracePt t="171024" x="1651000" y="5351463"/>
          <p14:tracePt t="171032" x="1674813" y="5351463"/>
          <p14:tracePt t="171040" x="1706563" y="5351463"/>
          <p14:tracePt t="171047" x="1762125" y="5351463"/>
          <p14:tracePt t="171055" x="1770063" y="5351463"/>
          <p14:tracePt t="171174" x="1762125" y="5351463"/>
          <p14:tracePt t="171197" x="1754188" y="5351463"/>
          <p14:tracePt t="171212" x="1746250" y="5351463"/>
          <p14:tracePt t="171219" x="1746250" y="5359400"/>
          <p14:tracePt t="171235" x="1738313" y="5367338"/>
          <p14:tracePt t="171241" x="1738313" y="5375275"/>
          <p14:tracePt t="171249" x="1738313" y="5383213"/>
          <p14:tracePt t="171265" x="1738313" y="5391150"/>
          <p14:tracePt t="171279" x="1738313" y="5399088"/>
          <p14:tracePt t="171302" x="1738313" y="5407025"/>
          <p14:tracePt t="171324" x="1738313" y="5414963"/>
          <p14:tracePt t="171332" x="1738313" y="5430838"/>
          <p14:tracePt t="171340" x="1738313" y="5446713"/>
          <p14:tracePt t="171346" x="1738313" y="5470525"/>
          <p14:tracePt t="171355" x="1730375" y="5494338"/>
          <p14:tracePt t="171364" x="1730375" y="5518150"/>
          <p14:tracePt t="171369" x="1722438" y="5557838"/>
          <p14:tracePt t="171377" x="1706563" y="5581650"/>
          <p14:tracePt t="171385" x="1690688" y="5629275"/>
          <p14:tracePt t="171392" x="1682750" y="5662613"/>
          <p14:tracePt t="171399" x="1674813" y="5702300"/>
          <p14:tracePt t="171407" x="1666875" y="5734050"/>
          <p14:tracePt t="171415" x="1658938" y="5757863"/>
          <p14:tracePt t="171422" x="1641475" y="5797550"/>
          <p14:tracePt t="171429" x="1641475" y="5829300"/>
          <p14:tracePt t="171437" x="1633538" y="5853113"/>
          <p14:tracePt t="171445" x="1633538" y="5876925"/>
          <p14:tracePt t="171452" x="1633538" y="5892800"/>
          <p14:tracePt t="171459" x="1625600" y="5908675"/>
          <p14:tracePt t="171466" x="1625600" y="5924550"/>
          <p14:tracePt t="171474" x="1617663" y="5932488"/>
          <p14:tracePt t="171482" x="1617663" y="5940425"/>
          <p14:tracePt t="171490" x="1617663" y="5948363"/>
          <p14:tracePt t="171519" x="1617663" y="5956300"/>
          <p14:tracePt t="171527" x="1617663" y="5964238"/>
          <p14:tracePt t="171542" x="1609725" y="5964238"/>
          <p14:tracePt t="171551" x="1609725" y="5972175"/>
          <p14:tracePt t="171565" x="1601788" y="5980113"/>
          <p14:tracePt t="171573" x="1601788" y="5988050"/>
          <p14:tracePt t="171579" x="1593850" y="5995988"/>
          <p14:tracePt t="171587" x="1593850" y="6005513"/>
          <p14:tracePt t="171594" x="1585913" y="6013450"/>
          <p14:tracePt t="171602" x="1577975" y="6029325"/>
          <p14:tracePt t="171609" x="1570038" y="6045200"/>
          <p14:tracePt t="171617" x="1562100" y="6061075"/>
          <p14:tracePt t="171624" x="1546225" y="6076950"/>
          <p14:tracePt t="171632" x="1538288" y="6100763"/>
          <p14:tracePt t="171640" x="1522413" y="6124575"/>
          <p14:tracePt t="171647" x="1506538" y="6148388"/>
          <p14:tracePt t="171654" x="1498600" y="6164263"/>
          <p14:tracePt t="171661" x="1498600" y="6180138"/>
          <p14:tracePt t="171669" x="1482725" y="6180138"/>
          <p14:tracePt t="171677" x="1482725" y="6188075"/>
          <p14:tracePt t="171693" x="1482725" y="6196013"/>
          <p14:tracePt t="171699" x="1474788" y="6196013"/>
          <p14:tracePt t="171723" x="1466850" y="6196013"/>
          <p14:tracePt t="171745" x="1458913" y="6196013"/>
          <p14:tracePt t="171759" x="1450975" y="6196013"/>
          <p14:tracePt t="171774" x="1443038" y="6196013"/>
          <p14:tracePt t="171782" x="1435100" y="6196013"/>
          <p14:tracePt t="171790" x="1427163" y="6196013"/>
          <p14:tracePt t="171797" x="1419225" y="6196013"/>
          <p14:tracePt t="171804" x="1411288" y="6196013"/>
          <p14:tracePt t="171812" x="1403350" y="6196013"/>
          <p14:tracePt t="171820" x="1395413" y="6196013"/>
          <p14:tracePt t="171827" x="1387475" y="6196013"/>
          <p14:tracePt t="171834" x="1379538" y="6196013"/>
          <p14:tracePt t="171842" x="1371600" y="6188075"/>
          <p14:tracePt t="171849" x="1363663" y="6188075"/>
          <p14:tracePt t="171857" x="1347788" y="6188075"/>
          <p14:tracePt t="171864" x="1323975" y="6188075"/>
          <p14:tracePt t="171872" x="1308100" y="6188075"/>
          <p14:tracePt t="171880" x="1300163" y="6188075"/>
          <p14:tracePt t="171887" x="1292225" y="6188075"/>
          <p14:tracePt t="171902" x="1284288" y="6188075"/>
          <p14:tracePt t="172022" x="1292225" y="6188075"/>
          <p14:tracePt t="172029" x="1316038" y="6188075"/>
          <p14:tracePt t="172037" x="1331913" y="6180138"/>
          <p14:tracePt t="172045" x="1347788" y="6180138"/>
          <p14:tracePt t="172054" x="1371600" y="6172200"/>
          <p14:tracePt t="172059" x="1387475" y="6164263"/>
          <p14:tracePt t="172067" x="1411288" y="6156325"/>
          <p14:tracePt t="172074" x="1435100" y="6156325"/>
          <p14:tracePt t="172082" x="1458913" y="6148388"/>
          <p14:tracePt t="172089" x="1474788" y="6140450"/>
          <p14:tracePt t="172097" x="1490663" y="6140450"/>
          <p14:tracePt t="172104" x="1506538" y="6140450"/>
          <p14:tracePt t="172112" x="1522413" y="6132513"/>
          <p14:tracePt t="172120" x="1538288" y="6132513"/>
          <p14:tracePt t="172127" x="1562100" y="6124575"/>
          <p14:tracePt t="172135" x="1570038" y="6124575"/>
          <p14:tracePt t="172142" x="1577975" y="6116638"/>
          <p14:tracePt t="172149" x="1601788" y="6116638"/>
          <p14:tracePt t="172157" x="1617663" y="6116638"/>
          <p14:tracePt t="172164" x="1625600" y="6108700"/>
          <p14:tracePt t="172172" x="1633538" y="6108700"/>
          <p14:tracePt t="172179" x="1658938" y="6100763"/>
          <p14:tracePt t="172187" x="1674813" y="6100763"/>
          <p14:tracePt t="172194" x="1682750" y="6100763"/>
          <p14:tracePt t="172202" x="1698625" y="6100763"/>
          <p14:tracePt t="172209" x="1706563" y="6100763"/>
          <p14:tracePt t="172217" x="1722438" y="6100763"/>
          <p14:tracePt t="172224" x="1730375" y="6100763"/>
          <p14:tracePt t="172232" x="1746250" y="6100763"/>
          <p14:tracePt t="172240" x="1754188" y="6100763"/>
          <p14:tracePt t="172247" x="1770063" y="6100763"/>
          <p14:tracePt t="172254" x="1785938" y="6100763"/>
          <p14:tracePt t="172262" x="1793875" y="6100763"/>
          <p14:tracePt t="172270" x="1801813" y="6100763"/>
          <p14:tracePt t="172276" x="1817688" y="6100763"/>
          <p14:tracePt t="172286" x="1825625" y="6100763"/>
          <p14:tracePt t="172292" x="1841500" y="6100763"/>
          <p14:tracePt t="172300" x="1857375" y="6100763"/>
          <p14:tracePt t="172307" x="1873250" y="6100763"/>
          <p14:tracePt t="172315" x="1889125" y="6100763"/>
          <p14:tracePt t="172322" x="1905000" y="6100763"/>
          <p14:tracePt t="172329" x="1928813" y="6100763"/>
          <p14:tracePt t="172337" x="1944688" y="6100763"/>
          <p14:tracePt t="172345" x="1968500" y="6100763"/>
          <p14:tracePt t="172352" x="1984375" y="6100763"/>
          <p14:tracePt t="172359" x="2025650" y="6100763"/>
          <p14:tracePt t="172366" x="2065338" y="6100763"/>
          <p14:tracePt t="172374" x="2089150" y="6100763"/>
          <p14:tracePt t="172382" x="2112963" y="6100763"/>
          <p14:tracePt t="172390" x="2144713" y="6100763"/>
          <p14:tracePt t="172397" x="2176463" y="6100763"/>
          <p14:tracePt t="172404" x="2200275" y="6100763"/>
          <p14:tracePt t="172411" x="2224088" y="6100763"/>
          <p14:tracePt t="172420" x="2247900" y="6100763"/>
          <p14:tracePt t="172426" x="2263775" y="6100763"/>
          <p14:tracePt t="172435" x="2295525" y="6100763"/>
          <p14:tracePt t="172442" x="2319338" y="6100763"/>
          <p14:tracePt t="172449" x="2343150" y="6100763"/>
          <p14:tracePt t="172457" x="2366963" y="6100763"/>
          <p14:tracePt t="172464" x="2392363" y="6100763"/>
          <p14:tracePt t="172474" x="2416175" y="6100763"/>
          <p14:tracePt t="172479" x="2432050" y="6100763"/>
          <p14:tracePt t="172487" x="2463800" y="6100763"/>
          <p14:tracePt t="172495" x="2479675" y="6100763"/>
          <p14:tracePt t="172502" x="2503488" y="6100763"/>
          <p14:tracePt t="172509" x="2519363" y="6100763"/>
          <p14:tracePt t="172516" x="2543175" y="6100763"/>
          <p14:tracePt t="172524" x="2551113" y="6100763"/>
          <p14:tracePt t="172532" x="2574925" y="6100763"/>
          <p14:tracePt t="172540" x="2590800" y="6100763"/>
          <p14:tracePt t="172546" x="2598738" y="6100763"/>
          <p14:tracePt t="172554" x="2622550" y="6100763"/>
          <p14:tracePt t="172562" x="2630488" y="6100763"/>
          <p14:tracePt t="172570" x="2646363" y="6108700"/>
          <p14:tracePt t="172577" x="2670175" y="6108700"/>
          <p14:tracePt t="172584" x="2693988" y="6108700"/>
          <p14:tracePt t="172592" x="2717800" y="6108700"/>
          <p14:tracePt t="172599" x="2751138" y="6108700"/>
          <p14:tracePt t="172607" x="2790825" y="6116638"/>
          <p14:tracePt t="172616" x="2822575" y="6124575"/>
          <p14:tracePt t="172622" x="2870200" y="6124575"/>
          <p14:tracePt t="172630" x="2901950" y="6132513"/>
          <p14:tracePt t="172637" x="2941638" y="6140450"/>
          <p14:tracePt t="172646" x="3013075" y="6148388"/>
          <p14:tracePt t="172652" x="3060700" y="6148388"/>
          <p14:tracePt t="172659" x="3117850" y="6148388"/>
          <p14:tracePt t="172667" x="3165475" y="6148388"/>
          <p14:tracePt t="172674" x="3197225" y="6156325"/>
          <p14:tracePt t="172682" x="3252788" y="6156325"/>
          <p14:tracePt t="172690" x="3284538" y="6156325"/>
          <p14:tracePt t="172696" x="3316288" y="6156325"/>
          <p14:tracePt t="172704" x="3348038" y="6156325"/>
          <p14:tracePt t="172712" x="3371850" y="6156325"/>
          <p14:tracePt t="172721" x="3387725" y="6156325"/>
          <p14:tracePt t="172726" x="3411538" y="6156325"/>
          <p14:tracePt t="172735" x="3427413" y="6156325"/>
          <p14:tracePt t="172741" x="3443288" y="6156325"/>
          <p14:tracePt t="172749" x="3459163" y="6156325"/>
          <p14:tracePt t="172757" x="3476625" y="6156325"/>
          <p14:tracePt t="172764" x="3484563" y="6156325"/>
          <p14:tracePt t="172772" x="3500438" y="6156325"/>
          <p14:tracePt t="172779" x="3508375" y="6156325"/>
          <p14:tracePt t="172786" x="3532188" y="6156325"/>
          <p14:tracePt t="172795" x="3540125" y="6156325"/>
          <p14:tracePt t="172809" x="3556000" y="6156325"/>
          <p14:tracePt t="172824" x="3571875" y="6156325"/>
          <p14:tracePt t="172832" x="3579813" y="6156325"/>
          <p14:tracePt t="172839" x="3595688" y="6156325"/>
          <p14:tracePt t="172847" x="3603625" y="6156325"/>
          <p14:tracePt t="172855" x="3611563" y="6156325"/>
          <p14:tracePt t="172862" x="3619500" y="6156325"/>
          <p14:tracePt t="172870" x="3627438" y="6156325"/>
          <p14:tracePt t="172877" x="3635375" y="6156325"/>
          <p14:tracePt t="172967" x="3627438" y="6156325"/>
          <p14:tracePt t="172974" x="3619500" y="6156325"/>
          <p14:tracePt t="172982" x="3595688" y="6148388"/>
          <p14:tracePt t="172990" x="3563938" y="6140450"/>
          <p14:tracePt t="172996" x="3540125" y="6132513"/>
          <p14:tracePt t="173006" x="3500438" y="6124575"/>
          <p14:tracePt t="173012" x="3451225" y="6124575"/>
          <p14:tracePt t="173019" x="3411538" y="6124575"/>
          <p14:tracePt t="173026" x="3348038" y="6124575"/>
          <p14:tracePt t="173036" x="3300413" y="6116638"/>
          <p14:tracePt t="173042" x="3236913" y="6116638"/>
          <p14:tracePt t="173050" x="3197225" y="6116638"/>
          <p14:tracePt t="173056" x="3157538" y="6116638"/>
          <p14:tracePt t="173064" x="3109913" y="6116638"/>
          <p14:tracePt t="173072" x="3060700" y="6116638"/>
          <p14:tracePt t="173079" x="2997200" y="6116638"/>
          <p14:tracePt t="173087" x="2957513" y="6116638"/>
          <p14:tracePt t="173095" x="2894013" y="6116638"/>
          <p14:tracePt t="173103" x="2846388" y="6116638"/>
          <p14:tracePt t="173109" x="2798763" y="6116638"/>
          <p14:tracePt t="173117" x="2741613" y="6116638"/>
          <p14:tracePt t="173124" x="2701925" y="6116638"/>
          <p14:tracePt t="173132" x="2646363" y="6116638"/>
          <p14:tracePt t="173140" x="2614613" y="6116638"/>
          <p14:tracePt t="173147" x="2582863" y="6116638"/>
          <p14:tracePt t="173154" x="2543175" y="6116638"/>
          <p14:tracePt t="173161" x="2519363" y="6116638"/>
          <p14:tracePt t="173169" x="2503488" y="6116638"/>
          <p14:tracePt t="173177" x="2471738" y="6116638"/>
          <p14:tracePt t="173185" x="2439988" y="6116638"/>
          <p14:tracePt t="173192" x="2408238" y="6116638"/>
          <p14:tracePt t="173199" x="2384425" y="6116638"/>
          <p14:tracePt t="173207" x="2359025" y="6116638"/>
          <p14:tracePt t="173214" x="2327275" y="6116638"/>
          <p14:tracePt t="173222" x="2303463" y="6116638"/>
          <p14:tracePt t="173229" x="2279650" y="6116638"/>
          <p14:tracePt t="173237" x="2255838" y="6116638"/>
          <p14:tracePt t="173245" x="2224088" y="6116638"/>
          <p14:tracePt t="173253" x="2208213" y="6124575"/>
          <p14:tracePt t="173259" x="2176463" y="6124575"/>
          <p14:tracePt t="173267" x="2160588" y="6124575"/>
          <p14:tracePt t="173274" x="2136775" y="6132513"/>
          <p14:tracePt t="173282" x="2120900" y="6132513"/>
          <p14:tracePt t="173289" x="2105025" y="6132513"/>
          <p14:tracePt t="173305" x="2089150" y="6132513"/>
          <p14:tracePt t="173312" x="2081213" y="6132513"/>
          <p14:tracePt t="173319" x="2073275" y="6132513"/>
          <p14:tracePt t="173342" x="2073275" y="6140450"/>
          <p14:tracePt t="173350" x="2065338" y="6140450"/>
          <p14:tracePt t="173919" x="2073275" y="6140450"/>
          <p14:tracePt t="173926" x="2105025" y="6140450"/>
          <p14:tracePt t="173934" x="2136775" y="6140450"/>
          <p14:tracePt t="173942" x="2184400" y="6140450"/>
          <p14:tracePt t="173955" x="2247900" y="6140450"/>
          <p14:tracePt t="173956" x="2311400" y="6140450"/>
          <p14:tracePt t="173965" x="2392363" y="6140450"/>
          <p14:tracePt t="173972" x="2479675" y="6140450"/>
          <p14:tracePt t="173979" x="2574925" y="6140450"/>
          <p14:tracePt t="173986" x="2678113" y="6140450"/>
          <p14:tracePt t="173995" x="2806700" y="6140450"/>
          <p14:tracePt t="174002" x="2925763" y="6140450"/>
          <p14:tracePt t="174009" x="3036888" y="6140450"/>
          <p14:tracePt t="174017" x="3149600" y="6140450"/>
          <p14:tracePt t="174024" x="3244850" y="6140450"/>
          <p14:tracePt t="174032" x="3316288" y="6140450"/>
          <p14:tracePt t="174039" x="3379788" y="6140450"/>
          <p14:tracePt t="174047" x="3419475" y="6140450"/>
          <p14:tracePt t="174055" x="3451225" y="6140450"/>
          <p14:tracePt t="174062" x="3476625" y="6140450"/>
          <p14:tracePt t="174069" x="3484563" y="6132513"/>
          <p14:tracePt t="174076" x="3492500" y="6132513"/>
          <p14:tracePt t="174295" x="0" y="0"/>
        </p14:tracePtLst>
      </p14:laserTraceLst>
    </p:ext>
    <p:ext uri="{E180D4A7-C9FB-4DFB-919C-405C955672EB}">
      <p14:showEvtLst xmlns:p14="http://schemas.microsoft.com/office/powerpoint/2010/main">
        <p14:playEvt time="219" objId="6"/>
        <p14:stopEvt time="173658" objId="6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21</Slides>
  <Notes>0</Notes>
  <HiddenSlides>0</HiddenSlides>
  <MMClips>21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2029</cp:revision>
  <dcterms:created xsi:type="dcterms:W3CDTF">2005-10-14T14:03:22Z</dcterms:created>
  <dcterms:modified xsi:type="dcterms:W3CDTF">2021-02-06T19:49:27Z</dcterms:modified>
</cp:coreProperties>
</file>