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78389" autoAdjust="0"/>
  </p:normalViewPr>
  <p:slideViewPr>
    <p:cSldViewPr>
      <p:cViewPr varScale="1">
        <p:scale>
          <a:sx n="131" d="100"/>
          <a:sy n="131" d="100"/>
        </p:scale>
        <p:origin x="114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2:42.8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15 11008,'16'0'-406,"135"-11"801,1 7 0,11 7-395,118 8 907,-161-10-3073,-100-1-4639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2:31.996"/>
    </inkml:context>
    <inkml:brush xml:id="br0">
      <inkml:brushProperty name="width" value="0.1" units="cm"/>
      <inkml:brushProperty name="height" value="0.1" units="cm"/>
      <inkml:brushProperty name="color" value="#008C3A"/>
    </inkml:brush>
    <inkml:brush xml:id="br1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112 1153 8832,'0'0'149,"24"12"598,-6-5-614,1-2 0,-1 0 0,2-1 0,-1-1 0,0-1 0,0-1 0,16-1-133,29 4 221,9-2 7,1-3 0,-1-3 0,0-3 1,63-15-229,-44 7 375,0 4 1,58 2-376,-122 6 128,-26 3 0,-2 0 0,0 0 0,0 0 0,0 0-342,0 0-1364,0 0-748,0 0-1599,0 0-320</inkml:trace>
  <inkml:trace contextRef="#ctx0" brushRef="#br0" timeOffset="860.457">1023 844 5632,'11'0'0,"-3"0"170,-6 0 684,-2 31 1578,0-26-2277,1 0 0,0 0 1,-1 0-1,2 0 0,-1 0 1,1 0-1,-1 0 0,1-1 1,0 1-1,1-1 0,-1 1 1,1-1-1,0 0 0,0 0 1,1 0-1,-1 0 1,3 2-156,5 3 111,1-1 0,0 0 0,1 0 0,-1-1 1,7 1-112,-9-4 33,0 1 0,-1 0 0,0 0 1,0 0-1,0 2 0,0-1 0,-1 1 1,0 0-1,-1 0 0,1 1 0,5 9-33,-10-10 57,0 1 0,0 0 0,-1 0 0,-1 0 0,1 0 0,-1 0-1,0 0 1,-1 0 0,0 0 0,0 1 0,-1-1 0,0 0 0,-1 0 0,1 0 0,-1 0-1,-1 0 1,0 0 0,-2 4-57,4-10-180,1-1 0,0 0 0,-1 0-1,1 0 1,-1 0 0,0 1 0,1-1-1,-1 0 1,0 0 0,1 0 0,-1 0-1,0-1 1,0 1 0,0 0 0,0 0-1,0 0 1,0-1 0,0 1 0,0 0 0,0-1-1,0 1 1,-1-1 0,1 0 0,0 1-1,-1-1 181,-2 1-1574,-5 1-3588</inkml:trace>
  <inkml:trace contextRef="#ctx0" brushRef="#br0" timeOffset="1881.326">108 98 7296,'0'0'-4992</inkml:trace>
  <inkml:trace contextRef="#ctx0" brushRef="#br0" timeOffset="2364.413">1 262 7552,'0'11'64,"0"0"0,1-1 0,0 1 0,0-1 0,1 0 0,1 1 0,0-1 0,0 0 0,1 0 0,0-1 0,1 1 0,0-1 0,0 0 0,1 0 0,0-1 0,1 1 0,0-1 0,0-1 0,1 0 0,0 0 0,0 0 0,0-1 0,1 0 0,3 1-64,-4-2 61,1 0 1,0 0-1,0-1 0,1 0 1,-1-1-1,1 0 1,0 0-1,0-1 1,0-1-1,0 0 1,0 0-1,0 0 0,0-2 1,1 1-1,-1-1 1,0-1-1,0 0 1,0 0-1,-1-1 0,1 0 1,-1 0-1,1-1 1,-1-1-1,0 0 1,0 0-62,4-6-6,-1 1 0,0-2 0,-1 1 0,-1-2 1,0 1-1,0-1 0,-1-1 0,-1 0 0,0 0 0,-1-1 1,-1 1-1,0-2 0,-1 1 0,-1 0 0,0-1 1,-1 0-1,-1 0 0,0 0 0,-1 0 0,-1 0 0,0-1 1,-2-5 5,2 21 0,0-1-1,0 1 1,0-1 0,-1 1 0,1-1 0,0 1 0,-1-1 0,1 1 0,-1 0 0,1-1 0,-1 1 0,0 0-1,0-1 1,0 1 0,1 0 0,-1 0 0,0-1 0,-1 1 0,1 0 0,0 0 0,0 0 0,0 1-1,-1-1 1,1 0 0,0 0 0,-1 1 0,1-1 0,-1 1 0,-1 0 0,1-1 0,-1 2-1,1-1 1,-1 0 0,1 0 0,-1 1 0,1-1-1,-1 1 1,1 0 0,0 0 0,-1 0 0,1 0 0,0 0-1,-1 1 1,-11 7 6,-1 1 0,2 0 0,0 1 0,-7 7-6,18-16 3,-7 5 55,1 1 1,-1 0-1,2 1 1,-1 0-1,1 0 0,1 1 1,-1-1-1,2 1 0,-1 1 1,1-1-1,1 1 1,0 0-1,1 0 0,0 0 1,0 0-1,1 1 1,1-1-1,0 1 0,0 10-58,7 96 974,15 89-974,-9-110 648,-12-95-775,0-1 1,0 1 0,0-1-1,0 0 1,0 1 0,1-1 0,-1 1-1,1-1 1,-1 0 0,1 0 0,-1 1-1,1-1 1,0 0 0,-1 0-1,1 1 1,0-1 0,0 0 0,0 0-1,0 0 127,0-1-333,0 0-1,0 0 1,0 0-1,0 1 1,0-1 0,0-1-1,0 1 1,0 0-1,0 0 1,0 0-1,0 0 1,0-1-1,0 1 1,0 0-1,0-1 1,0 1-1,0-1 1,0 1-1,0-1 1,0 0 0,-1 1-1,1-1 1,1 0 333,14-12-2155</inkml:trace>
  <inkml:trace contextRef="#ctx0" brushRef="#br0" timeOffset="2748.458">653 366 9856,'0'0'0,"0"0"0,0 0 0,0 0 0,0 0 0,0 0 0,0 0 128,17-3 128,-2 2 0,5-2 0,-2 1 0,2-4-128,1 1 0,2 1 0,-4-1 0,1 1-128,-5-1 0,-1-1-8192</inkml:trace>
  <inkml:trace contextRef="#ctx0" brushRef="#br0" timeOffset="3048.04">603 592 12672,'0'0'0,"19"-18"-128,-6 13 0,3 0 0,6 2 0,2 2 128,2-2 0,3-2 0,-1 1 0,1-1-256,-5-3 128,1 1-8320</inkml:trace>
  <inkml:trace contextRef="#ctx0" brushRef="#br0" timeOffset="4752.886">1048 78 6400,'0'0'128,"0"0"64,0 0 256,0 0 85,0 0 107,0 0 107,0 0 42,0 0 43,0 0-149,4 0-129,17 3-396,0-2 0,1-1-1,-1 0 1,0-2 0,0 0 0,21-6-158,32-10-172,23-11 172,-22 7-1073,-74 21-1317,-1 1-3924</inkml:trace>
  <inkml:trace contextRef="#ctx0" brushRef="#br0" timeOffset="5112.533">1198 78 5760,'6'11'0,"-4"-7"279,0 1 1,0 0-1,-1 0 1,0 0-1,0 0 0,0 0 1,0 0-1,-1 0 1,0 0-1,0 0 1,0 0-1,-1 0 1,1 0-1,-1 0 1,-1 1-280,0 13 416,-8 66 608,5-54-815,2 0 0,1 0 0,1 0 0,2 0 0,2 9-209,-3-21-641,0-12-5203,0-7 1812</inkml:trace>
  <inkml:trace contextRef="#ctx0" brushRef="#br0" timeOffset="5428.615">1358 136 10368,'-1'1'-16,"-1"1"-1,0 0 1,0-1 0,1 1 0,-1 0 0,1 0 0,-1 0 0,1 0-1,0 0 1,0 1 0,0-1 0,0 0 0,0 0 0,0 1-1,1-1 1,-1 0 0,1 2 16,-8 55 692,3-25-256,-45 214 247,49-244-1508,-1 0-4089,2-4 797</inkml:trace>
  <inkml:trace contextRef="#ctx0" brushRef="#br0" timeOffset="5756.075">1693 40 11392,'-1'3'-384,"-24"52"581,-3-2 0,-2-1 0,-2-1 0,-2-1 1,-12 10-198,17-20-90,-33 50 554,-29 58-464,31-39-5798,47-87 1404</inkml:trace>
  <inkml:trace contextRef="#ctx0" brushRef="#br0" timeOffset="6194.733">1557 462 10624,'-8'-1'-22,"54"4"680,26 2 218,-69-4-854,0 0 1,0-1 0,1 1-1,-1 1 1,0-1 0,0 0-1,0 1 1,-1-1 0,1 1-1,0 0 1,-1 0 0,1 0-1,-1 0 1,1 1 0,-1-1-1,0 1 1,0-1 0,1 3-23,-2-2 14,0 0 1,0 0 0,0 0-1,0 1 1,-1-1 0,0 0-1,1 0 1,-1 1-1,-1-1 1,1 0 0,0 0-1,-1 1 1,1-1 0,-1 0-1,0 0 1,0 0 0,-1 0-1,1 0 1,0 0 0,-1 0-1,0 1-14,-41 57 182,40-58-159,-13 17 165,-2-1 0,0-1 1,-11 7-189,20-16 141,-1-2 1,-1 1 0,1-1 0,-1-1-1,-1 0 1,1 0 0,-11 2-142,20-7 213,27-6 43,36-9-1412,43-17 1156,-93 28-636,43-14-8430</inkml:trace>
  <inkml:trace contextRef="#ctx0" brushRef="#br1" timeOffset="-2.14748E6">841 359 3328,'0'0'0,"0"0"0,0 0 0,0 0-2048</inkml:trace>
  <inkml:trace contextRef="#ctx0" brushRef="#br0" timeOffset="-2.14748E6">903 330 4480,'17'11'469,"-9"-9"-418,0 0 1,1-1-1,-1 0 0,0 0 0,1-1 0,-1 0 1,0-1-1,4 0-51,63 1-111,-72 0-38,-3 0-65,0 0-426,0 0-1941</inkml:trace>
  <inkml:trace contextRef="#ctx0" brushRef="#br0" timeOffset="-2.14748E6">963 147 3968,'11'7'512,"-6"-3"-458,-1 0 1,0 1-1,0-1 1,-1 1-1,1 0 1,-1 0-1,0 0 0,0 1 1,-1-1-1,0 1 1,0 0-1,0-1 1,-1 1-1,1 0 1,-1 0-1,-1 0 0,1 0 1,-1 5-55,0 18 346,-1-1 1,-1 1-1,-3 11-346,3-23 29,-8 16-1778,5-20-1238</inkml:trace>
  <inkml:trace contextRef="#ctx0" brushRef="#br0" timeOffset="-2.14748E6">995 639 6528,'-39'-1'21,"37"1"86,2 0 42,36-6 448,38 12-2047,-65-6-2454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2:07:59.2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130 41 1152,'20'-1'0,"0"-2"-1024</inkml:trace>
  <inkml:trace contextRef="#ctx0" brushRef="#br0" timeOffset="264.585">315 3 128,'9'-3'0</inkml:trace>
  <inkml:trace contextRef="#ctx0" brushRef="#br0" timeOffset="623.064">0 87 6272,'7'-1'22,"0"0"0,0 1 0,0 0 0,0 0 1,-1 1-1,1 0 0,0 0 0,2 1-22,23 2 79,-4-5-22,1-1 0,-1-2 1,0-1-1,22-6-57,43-8-869,-48 11-2971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2:07:58.7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410 191 4864,'157'-67'1190,"-84"35"-1015,70-23-175,-65 25-3477,-59 24 1877</inkml:trace>
  <inkml:trace contextRef="#ctx0" brushRef="#br0" timeOffset="4450.684">390 191 4352,'0'0'0,"0"0"0,0 0 128,-13 13-128,-4-1 0,-8 8 0,1-2 0,-5 5 0,0 3 0,0 6 0,-3 1 0,-2 6 0,-2 0 0,-3 4-128,-2 1 128,0-1-2816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2:08:04.8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 0 3968,'-10'14'0,"-2"4"0,8-13 69,0 1 1,0-1-1,1 1 1,0 0-1,0 1 0,0-1 1,1 0-1,0 1 1,0-1-1,0 1 1,1 0-1,0-1 1,0 6-70,-3 18 228,0-10-178,1 1 1,0-1 0,2 1 0,0-1-1,1 1 1,2 0 0,2 14-51,-2-21-17,2 1 0,0-1 1,1 1-1,0-1 0,1-1 0,1 1 0,0-1 1,1 0-1,0-1 0,1 0 0,1 1 17,26 27-789,0-2-2027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2:08:00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4736,'14'3'0,"13"-1"0,-10 2 128,-5 1-128,8 2 0,2 6 0,-1-4 0,3 1 0,8 0 0,-1 0-3200</inkml:trace>
  <inkml:trace contextRef="#ctx0" brushRef="#br0" timeOffset="567.031">170 96 5376,'12'0'0,"9"-1"128,8-2 0,8 1-128,1-1 128,3 0 0,1 3 0,2 3 0,2 0 0,4 2-128,2 2 128,-2 2-128,-8-1 128,-6-2-384,5 2 128,1-1-1664,-6 1 128,-1-2 128</inkml:trace>
  <inkml:trace contextRef="#ctx0" brushRef="#br0" timeOffset="2027.584">1333 747 1536,'8'20'0,"-2"0"-1408</inkml:trace>
  <inkml:trace contextRef="#ctx0" brushRef="#br0" timeOffset="6591.767">788 136 5504,'0'0'0,"12"9"0,5 3 0,7 5 0,10 4 0,12 4 0,0 2 0,7 4 0,1-4 0,4-1 0,-2-3 0,-1-2-640,-5 5 128,-2 6-128,-7 6 128,0 2-1408</inkml:trace>
  <inkml:trace contextRef="#ctx0" brushRef="#br0" timeOffset="7011.502">1289 784 2432,'0'0'0,"8"34"0,-1-1-1408</inkml:trace>
  <inkml:trace contextRef="#ctx0" brushRef="#br0" timeOffset="7411.126">1243 513 4864,'0'0'-256,"9"4"0,7 4 128,3 4 0,7 5-128,3 6 128,8-1 0,-5 7 128,-1 3-128,-4 5 128,-6 4-512,-8 10 128,-1-1-1152</inkml:trace>
  <inkml:trace contextRef="#ctx0" brushRef="#br0" timeOffset="8826.492">1475 755 1408,'0'0'0,"0"0"0,-4 20 0,2-6 0,-1 5 0,1 7 0,2 11 128,-7 9 0,-4 12 0,-7 0 0,-2 0-1152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2:08:06.4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0 686 6784,'17'4'0,"14"4"0,4-5 128,4-3 0,10-6 0,9-3-128,3-3 128,2-2-128,6 2 128,5-1-128,-8 3 128,-3 5-256,-2-4 0,-2-2-2432,5-2 0,-1-3 1408</inkml:trace>
  <inkml:trace contextRef="#ctx0" brushRef="#br0" timeOffset="2150.677">477 608 1152,'0'1'67,"0"0"-1,0 0 1,1-1-1,-1 1 1,0 0-1,1 0 1,-1 0-1,1 0 1,-1-1-1,1 1 1,-1 0 0,1-1-1,0 1 1,-1 0-1,1-1 1,0 1-1,0-1 1,-1 1-1,1-1 1,0 1 0,0-1-1,0 0 1,0 1-1,-1-1 1,1 0-1,0 0 1,0 1-1,0-1 1,0 0 0,0 0-1,0 0 1,0 0-1,0 0 1,-1 0-1,1-1 1,0 1-1,0 0 1,0 0 0,0-1-1,0 1 1,0 0-1,-1-1 1,2 0-67,47-27 2814,-18 9-2048,31-7-84,-33 15-464,0-2 0,0-1-1,-1-1 1,-1-1 0,16-13-218,36-35 866,28-32-866,-71 60-1670,-2-2-1,5-10 1671,-8 8-4586</inkml:trace>
  <inkml:trace contextRef="#ctx0" brushRef="#br0" timeOffset="2548.423">551 599 5248,'4'-1'-235,"25"-11"-21,-1-2 0,0 0 0,-1-2 0,-1-1 0,4-4 256,62-49 2247,66-67-2247,-91 71-537,-3-3 1,23-36 536,-42 49-3115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2:08:05.4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132 22 3072,'20'11'0,"11"9"0,4-2 0,3 3 0,0-1 0,2 0-1920</inkml:trace>
  <inkml:trace contextRef="#ctx0" brushRef="#br0" timeOffset="354.05">1 1 2816,'0'0'-256,"24"7"128,18 6 128,-9-4 0,2 1-1408</inkml:trace>
  <inkml:trace contextRef="#ctx0" brushRef="#br0" timeOffset="636.878">457 108 6400,'10'4'0,"34"8"0,23 10 0,6-6 0,10 3 0,18-2 0,21-1 0,-23-3 0,-7-4 0,-15-2 0,-14-5-128,3 4 0,-1-1-4096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2:09:05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175 205 9728,'0'1'62,"1"-1"1,-1 0 0,1 1-1,-1-1 1,0 1 0,1-1-1,-1 1 1,1 0 0,-1-1-1,0 1 1,0-1 0,1 1-1,-1-1 1,0 1 0,0 0 0,1-1-1,-1 1 1,0 0 0,0-1-1,0 1 1,0 0 0,0-1-1,0 1 1,0 0 0,0-1-1,-1 1 1,1 0 0,0-1-1,0 1 1,0-1 0,-1 1-1,1 0 1,0-1 0,-1 1-1,1-1 1,0 1 0,-1-1-1,1 1 1,-1-1 0,1 1-1,-1-1 1,1 1 0,-1-1-1,0 1-62,-33 39 852,13-17-344,-13 17-147,19-22-181,0 1 1,-11 17-181,22-29 23,0-1 1,1 1 0,0 0-1,0 0 1,1 1-1,-1-1 1,2 0 0,-1 1-1,1-1 1,0 1-1,1 0-23,-1 15 65,2 0-1,1-1 1,1 1-1,1 0 1,2 4-65,-4-17 77,0-1 0,1 1 0,1-1-1,0 0 1,0 0 0,1 0 0,0 0 0,0-1 0,1 0 0,0 0 0,1 0 0,-1-1 0,3 2-77,-7-9 42,0 1 0,0 0 0,0-1 0,0 1 0,0-1 0,0 1 0,0-1 0,0 0 0,0 0 0,0 0 0,0 0 1,0 0-1,0 0 0,0-1 0,0 1 0,0-1 0,0 1 0,0-1 0,0 0 0,0 0 0,0 0 0,-1 0 0,1 0 0,0 0-42,49-33 127,-42 28-26,11-7-27,0-1-1,-1 0 1,-1-1-1,0-1 1,-1-1-1,-1 0 0,-1-1 1,0-1-1,9-17-73,-9-3-404,-9 13-3300,-3 11-1425,0 5-865</inkml:trace>
  <inkml:trace contextRef="#ctx0" brushRef="#br0" timeOffset="624.137">414 317 9472,'-1'11'147,"-1"0"0,-1-1 0,0 1-1,0 0 1,-1-1 0,0 0 0,-4 6-147,-12 35 508,12-26-410,1 0 1,2 0 0,0 0-1,2 1 1,0 0 0,2 0-1,1 0 1,3 19-99,-3-43 29,0-1-1,0 0 1,0 0-1,1 0 1,-1 1-1,0-1 1,1 0 0,-1 0-1,1 0 1,0 0-1,-1 0 1,1 0-1,0 0 1,-1 0-1,1 0 1,0 0 0,0 0-1,0-1 1,0 1-1,0 0 1,0 0-1,0-1 1,0 1 0,0-1-1,0 1 1,0-1-1,1 1-28,0-1 50,1 0 0,0 1 0,-1-1 0,1 0 0,0-1 0,-1 1 0,1 0 0,-1-1-1,1 0 1,0 1 0,-1-1 0,2-1-50,6-2 106,0-1 0,-1-1-1,1 0 1,-1 0 0,5-5-106,-6 5 53,0-1 1,-1 0-1,0-1 1,0 0-1,-1 0 1,0 0-1,0-1 1,-1 0-1,0 0 1,0 0-1,-1-1 1,-1 1-1,0-1 0,1-3-53,-3 6 45,0 0 0,0-1 0,-1 1-1,0 0 1,0-1 0,-1 1-1,0 0 1,0 0 0,-1-1-1,0 1 1,0 0 0,-1 0-1,1 1 1,-2-1 0,1 0-1,-1 1 1,0 0 0,0 0 0,0 0-1,-2 0-44,3 1 48,-1 0-1,-1 1 0,1-1 0,-1 1 1,0 0-1,0 0 0,0 1 1,0 0-1,-4-2-47,8 4-128,-1 0 0,0 1 0,0-1 0,1 1 0,-1 0 0,0-1 0,0 1 0,0 0 0,1 0 0,-1 0 0,0 0 0,0 1 0,0-1 0,0 0 0,1 1 1,-1-1-1,0 1 0,1 0 0,-1-1 0,0 1 0,1 0 0,-1 0 0,1 0 0,-1 0 0,1 0 0,-1 1 0,1-1 0,0 0 0,0 1 0,0-1 0,0 1 0,0-1 0,-1 1 128,-5 8-3648,1-1-1685</inkml:trace>
  <inkml:trace contextRef="#ctx0" brushRef="#br0" timeOffset="1173.347">654 439 8448,'-1'0'38,"0"1"1,1 0-1,-1 0 1,0-1-1,0 1 1,1 0-1,-1 0 1,1 0-1,-1 0 1,1 0-1,-1 0 1,1 0-1,-1 0 1,1 0-1,0 0 1,0 0-1,-1 0 1,1 0-1,0 1 1,0-1-1,0 0 1,0 1-39,3 33 659,-1-10-288,-4 0 408,0 1-1,-2-1 1,-1 0 0,-6 18-779,4-98 917,7 38-855,1 0 0,0 0 0,1-1 0,1 1 0,1 0 0,1 1 0,3-9-62,11-26 419,20-35-419,-39 85 11,1-1-1,-1 1 1,1-1-1,-1 1 1,1 0-1,0-1 0,0 1 1,0 0-1,-1 0 1,1 0-1,0-1 1,1 1-1,-1 0 1,0 0-1,0 1 1,0-1-1,0 0 1,1 0-1,-1 0 1,0 1-1,1-1 0,-1 1 1,2-1-11,-2 1 4,0 1 1,0-1-1,1 0 0,-1 1 0,0-1 1,0 1-1,0-1 0,1 1 1,-1 0-1,0 0 0,0-1 1,0 1-1,0 0 0,0 0 1,-1 0-1,1 0 0,0 0 1,0 0-1,0 0 0,0 1-4,4 7 17,-1-1-1,0 1 1,-1-1 0,1 1-1,-2 0 1,2 6-17,0 15 48,-2 0-1,-1 0 1,-2 0 0,0 0 0,-3 5-48,-1 42 102,3-45 194,1-6-1931,0-8-5559,1-17-123</inkml:trace>
  <inkml:trace contextRef="#ctx0" brushRef="#br0" timeOffset="2535.332">1103 233 9216,'0'0'256,"0"0"42,0 0 172,0 0 20,0 0-84,-18 6 490,8 3-757,0 0 1,0 0-1,2 1 1,-1 1-1,1-1 1,0 1-1,1 0 1,-5 12-140,-46 105 457,47-100-366,8-21-57,0 0 1,0 0 0,1 1-1,0-1 1,1 0 0,0 1 0,0-1-1,0 1 1,1-1 0,0 1-1,1-1 1,0 5-35,0-9 23,0 1 1,0-1-1,0 0 0,1 1 1,0-1-1,-1 0 0,1 0 0,0 0 1,0 0-1,1-1 0,-1 1 1,1-1-1,-1 1 0,1-1 0,0 0 1,0 0-1,0 0 0,0 0 1,0 0-1,0-1 0,0 1 0,1-1 1,-1 0-1,0 0 0,1 0 1,-1-1-1,4 1-23,6 1 78,0-1 0,0 0 1,1-1-1,-1-1 0,0 0 0,0-1 0,0 0 1,0-1-1,0 0 0,-1-1 0,1-1 1,-1 0-1,0 0 0,-1-1 0,1-1 0,-1 0 1,0-1-1,-1 0 0,0 0 0,0-1 0,2-3-78,-8 6 31,0 0 0,-1 0 0,0 0 0,0 0 0,0 0-1,-1-1 1,0 1 0,-1-1 0,1 0 0,-1 1-1,0-1 1,-1 0 0,0-2-31,1-14 80,-1-1 0,-2 1-1,-1-4-79,3 22 40,0 2-19,-1 0 1,1-1-1,0 1 1,-1 0-1,0 0 1,1 0 0,-1 0-1,0 0 1,-1 0-1,1 1 1,-1-1-1,1 0 1,-1 0 0,0 1-1,0-1-21,1 3 1,1-1-1,-1 0 1,0 1 0,0-1-1,0 1 1,0-1 0,0 1-1,0 0 1,0-1 0,0 1-1,0 0 1,0 0 0,0 0-1,-1-1 1,1 1 0,0 0-1,0 1 1,0-1 0,0 0-1,0 0 1,0 0-1,0 1 1,0-1 0,0 0-1,0 1 1,0-1 0,0 1-1,0-1 1,0 1 0,0 0-1,1-1 1,-1 1 0,0 0-1,0-1 1,1 1 0,-1 0-1,-19 29-4,19-27 5,-6 12-1,0-1 0,1 1 0,1 0 0,0 1 0,1-1 0,1 1 0,-1 10 0,2-16 0,2-1 0,-1 0 0,2 1 0,-1-1 0,1 1 0,0-1 0,1 0 0,0 0 0,1 0 0,0 0 0,0 0 0,1 0 0,4 7 0,-7-14 5,1 0 0,-1 1 0,1-1 0,0 0 0,-1 0 0,1 0 0,0 0 0,0-1 0,1 1 0,-1 0 0,0-1 0,0 0 0,1 1 0,-1-1 0,1 0 0,-1 0 0,1 0 0,0-1 0,-1 1 0,4 0-5,-1-1 4,0 0 0,0 0 0,0-1 0,0 0-1,0 1 1,0-2 0,0 1 0,0-1 0,0 1 0,-1-1-1,1-1-3,10-4-20,-1-2 0,0 0 0,0 0 0,-1-1 0,-1-1 0,7-6 20,-14 12-46,-1 0 0,0 0 0,1 0 0,-1-1 0,-1 1 0,1-1 0,-1 0 0,0 0 0,-1-1 0,1 1-1,-1 0 1,1-7 46,0-9-314,-1 0 0,-1 0 0,-1-17 314,0 20-190,0 18 62,0 1 0,0 0 0,0 0 0,0 22-128,2 202 661,-2-223-192,0-1-63,3-42 127,0 28-260,2 0-1,-1 0 1,2 0 0,0 1 0,0-1-1,1 1 1,1 1 0,0 0 0,1 0-1,0 0 1,1 1 0,0 0 0,1 1 0,5-4-17,-15 13 0,0 1 0,-1 0 0,1 0 0,0-1 0,-1 1 0,1 0 0,0 0 0,-1 0 0,1 0 0,0 0 0,0 0 0,-1 0 0,1 0 0,0 0 0,-1 0 0,1 1 0,0-1 0,-1 0 0,1 0 0,0 1 0,-1-1 0,1 0 0,0 1 0,-1-1 0,1 0 0,-1 1 0,1-1 0,-1 1 0,1-1 0,-1 1 0,1-1 0,-1 1 0,1 0 0,-1-1 0,0 1 0,1 0 0,-1-1 0,0 1 0,0 0 0,1 0 0,4 11 15,0 0 1,0 1 0,-1-1 0,-1 1 0,0 0 0,-1 0 0,0 1 0,-1-1 0,0 0 0,-1 0-1,-1 3-15,5 57 209,-3-69-585,0 3 435,-1-5-4028,0 0-3691,0-2 4503</inkml:trace>
  <inkml:trace contextRef="#ctx0" brushRef="#br0" timeOffset="2952.297">1819 1 11776,'-3'15'299,"0"1"0,1 0 0,0 0 0,1 0 0,1-1 0,1 1 0,0 0 0,1 0 0,2 7-299,2 27 253,3 78-79,10 107 270,-18-226-395,0 0 0,1-1 0,0 1 0,0-1 0,1 1-1,2 4-48,-4-12 11,-1 0-1,1 0 1,-1 0-1,1 0 0,0 0 1,-1 0-1,1 0 0,0 0 1,0 0-1,0 0 0,-1 0 1,1-1-1,0 1 0,0 0 1,0 0-1,0-1 0,0 1 1,1-1-1,-1 1 0,0-1 1,0 1-1,0-1 0,0 0 1,1 0-1,-1 1 1,0-1-1,0 0 0,0 0 1,1 0-1,-1 0 0,0-1 1,0 1-1,1 0 0,-1 0 1,0-1-1,0 1 0,0-1 1,0 1-1,0-1 0,0 1 1,0-1-1,0 0 0,0 1 1,0-1-1,0 0 0,0 0 1,0 0-1,0 0 0,-1 0 1,2 0-11,3-4 120,-1 0 1,1 0-1,-1 0 1,0-1-1,0 1 1,0-1-1,-1 0 1,3-6-121,-3 3-828,1-1 0,-2-1 0,1 1 0,-1 0 0,-1-1 0,0 1 0,0-1 0,-1-6 828,-1-8-2600,-1 0 0,-2 1 0,-1-6 2600,-9-34-1128,13 60 1231,-8-34-871</inkml:trace>
  <inkml:trace contextRef="#ctx0" brushRef="#br0" timeOffset="3279.147">1393 220 11136,'159'4'2138,"56"0"1334,-161-6-2909,-1-3 0,1-2-563,-30 3-401,0-1 0,-1-2 0,1 0 401,34-19-4765,-54 24-483,-3 1-512</inkml:trace>
  <inkml:trace contextRef="#ctx0" brushRef="#br0" timeOffset="3716.612">2074 242 9344,'0'0'405,"8"15"619,5 21-566,-1 0 0,-1 1 0,-2 0 0,-2 0 0,-1 1 0,-2 6-458,3 12 1049,-3-40 1,-2-28-223,1-7-741,0 0 49,2 0-1,0 0 1,1 1 0,1 0 0,1 0 0,1 0 0,7-11-135,-11 22-396,1-1 0,0 1 1,0 0-1,1 1 0,-1-1 1,1 1-1,5-3 396,-4 5-1054,-1-1 1,0 1 0,1 1-1,0-1 1,0 1 0,0 1-1,0-1 1,0 1 0,1 1 1053,22-4-3563</inkml:trace>
  <inkml:trace contextRef="#ctx0" brushRef="#br0" timeOffset="4233.633">2482 271 9728,'0'0'384,"0"0"42,0 0 172,0 0-44,0 0-319,0 0-22,0 0-42,-12 11 192,0 5-283,0 0 0,2 0 1,0 1-1,1 0 1,1 0-1,0 1 0,1 1 1,1-1-1,1 1 1,1 0-1,0 0 1,2 0-1,-1 14-80,3-33 11,0 1 0,1-1-1,-1 1 1,0-1 0,0 1 0,0 0 0,0-1 0,1 1 0,-1-1-1,0 0 1,0 1 0,1-1 0,-1 1 0,1-1 0,-1 1-1,0-1 1,1 0 0,-1 1 0,1-1 0,-1 0 0,0 1-1,1-1 1,-1 0 0,1 0 0,-1 1 0,1-1 0,0 0 0,-1 0-1,1 0 1,-1 0 0,1 0 0,-1 0 0,1 0 0,-1 0-1,1 0 1,-1 0 0,1 0 0,-1 0 0,1 0 0,0 0 0,-1 0-1,1-1 1,-1 1 0,1 0 0,-1 0 0,1-1 0,-1 1-1,1-1-10,24-11 227,-20 8-180,0-1 1,0 0-1,-1 0 1,0 0-1,0-1 1,0 1-1,0-1 1,-1 0-1,0 0 1,0 0-1,-1 0 1,0-1-1,0 1 1,0-1-1,-1 0 1,0 1-1,0-1 1,-1 0-1,0 1 1,0-1-1,0 0 1,-1-1-48,0 4 85,-2 5-65,0 8-17,0 13-4,4-2-74,1-1 0,0 1 1,1-1-1,2 0 0,0 0 1,0 0-1,2 0 0,0-1 1,2 0-1,5 8 75,-14-25-245,1 0 1,-1 0-1,1 0 1,-1 0 0,1 0-1,-1-1 1,1 1-1,0 0 1,0-1-1,-1 1 1,1 0-1,0-1 1,0 1-1,0-1 1,-1 1 0,1-1-1,0 1 1,0-1-1,0 0 1,0 1-1,0-1 1,0 0-1,0 0 1,0 0-1,0 0 1,0 0-1,0 0 1,0 0 0,0 0-1,0 0 1,0 0-1,0 0 1,0-1-1,-1 1 1,1 0-1,0-1 1,1 0 244,12-4-3904</inkml:trace>
  <inkml:trace contextRef="#ctx0" brushRef="#br0" timeOffset="4612.672">2644 42 7936,'0'0'661,"6"-7"3670,-14 63-4152,1 1 1,4 0-1,1 0 1,5 35-180,-1-28 71,-2-49-48,-1 4 27,2-1-1,0 0 1,1 0-1,4 12-49,-6-28 3,0 0 1,0 1-1,1-1 0,0 0 1,-1 1-1,1-1 0,0 0 1,0 0-1,0 0 0,0 1 1,1-1-1,-1-1 0,0 1 1,1 0-1,-1 0 0,1 0 1,0-1-1,0 1 0,0-1 1,0 1-1,0-1 0,0 0 1,0 0-1,0 0 0,0 0 1,0 0-1,1 0 1,-1-1-1,0 1 0,1-1 1,-1 1-1,0-1 0,1 0 1,-1 0-1,0 0 0,3-1-3,3 0-132,1-1 0,0-1 0,-1 1 0,0-2 0,1 1 0,-1-1 0,-1 0 0,1-1 0,0 0 132,21-21-6556,-16 12 370</inkml:trace>
  <inkml:trace contextRef="#ctx0" brushRef="#br0" timeOffset="4966.662">2457 216 9088,'0'0'128,"0"0"64,0 0 256,0 0 21,0 0-149,0 0 43,0 0 42,0 0 107,0 0 107,27-3 1237,4 1-1343,-1-1 1,1-2-1,-1-1 1,14-5-514,39-7-1192,2 9-7222,-67 9 3742</inkml:trace>
  <inkml:trace contextRef="#ctx0" brushRef="#br0" timeOffset="5316.441">2870 262 8960,'2'1'102,"1"1"0,0 0 0,-1-1 1,1 1-1,-1 1 0,0-1 0,1 0 0,-1 0 0,0 1 1,0-1-1,-1 1 0,1 0 0,0 0 0,-1-1 1,0 1-1,0 0 0,0 0 0,0 0 0,0 0 1,0 1-1,-1-1 0,1 0 0,-1 1-102,2 15 337,-1 1 0,0-1 0,-3 10-337,2-5 223,-1 2-107,0-17-137,1 1 1,0-1 0,0 1 0,1-1-1,0 1 1,0-1 0,1 0 0,1 1-1,0-1 1,0 0 0,2 4 20,-4-11-2133,-1-2-4843</inkml:trace>
  <inkml:trace contextRef="#ctx0" brushRef="#br0" timeOffset="5602.423">2896 68 12160,'0'0'0,"12"5"256,-12-5 128,9 4-128,-9-4 0,0 0-256,0 0 128,0 0-512,0 0 0,0 0-5632,0 0-512</inkml:trace>
  <inkml:trace contextRef="#ctx0" brushRef="#br0" timeOffset="6015.335">3051 317 11136,'-2'54'162,"0"-39"-3,1 0 1,1 0-1,0 0 1,1-1 0,1 1-1,1 8-159,-1-19 37,-1 1 1,1 0-1,0-1 1,0 1-1,1-1 0,-1 0 1,1 0-1,0 0 0,0 0 1,0 0-1,1-1 0,-1 1 1,1-1-1,0 0 0,0 0 1,0 0-1,0-1 1,1 1-1,-1-1 0,1 0 1,-1 0-1,1 0-37,-3-2 72,0 1-1,-1 0 1,1-1 0,-1 1 0,1-1-1,0 0 1,-1 1 0,1-1 0,0 0 0,0 0-1,-1 0 1,1 0 0,0-1 0,-1 1-1,1 0 1,0-1 0,-1 1 0,1-1-1,0 1 1,-1-1 0,1 0 0,-1 0-1,1 1 1,-1-2-72,2 0 57,-1 0 1,0 0-1,-1-1 0,1 1 1,0-1-1,-1 1 0,1-1 1,-1 0-1,0 0 0,0 0 1,0 1-1,0-1 0,0-1-57,1-12 266,0 1 0,0-1 0,-1 1 0,-1-1 0,-1 0-266,1 0 274,-2 0 0,1-1 0,-2 1 0,0 0 0,-1 1 0,0-1 0,-1 1 0,-4-7-274,7 19 23,1-1 1,-1 1 0,0 0 0,0 0-1,0 0 1,-1 0 0,1 0 0,-1 0-1,0 0 1,0 1 0,0 0-1,0-1 1,0 1 0,0 0 0,-1 0-1,1 1 1,-1-1 0,1 1 0,-1 0-1,1 0 1,-1 0 0,0 0-1,0 0 1,1 1 0,-1 0 0,0 0-1,0 0 1,0 0 0,1 1 0,-1-1-1,0 1 1,0 0 0,1 0-1,-1 0 1,1 1 0,-1-1 0,1 1-1,-1 0-23,-2 1 34,1 0 0,0 0-1,0 0 1,0 1 0,0 0-1,0 0 1,1 0 0,0 0-1,0 1 1,0 0 0,-1 1-34,-11 29-1959,15-33 1233,1 1 0,-1 0-1,1 0 1,0 0-1,-1-1 1,1 1 0,1 0-1,-1 0 1,0 0-1,1-1 1,0 3 726,5 6-4864,2-1 1131</inkml:trace>
  <inkml:trace contextRef="#ctx0" brushRef="#br0" timeOffset="6532.376">3262 182 11776,'10'-2'42,"-8"1"172,-2 1 63,0 0 107,23 46 1109,-6-8-968,11 23 45,-3 2-1,-2 2-569,-15-13 1045,-8-50-810,0-2-64,-2-4-99,0 0 0,1 0 0,0 0 0,-1 0 0,2 0 0,-1-1 0,0 1 0,1-1-72,0-14 38,1 1 0,1-1 0,1 1-1,1 0 1,0 0 0,1 0 0,1 0 0,1 1 0,0 0 0,1 0 0,1 1 0,1 0 0,0 0 0,1 1 0,1 0 0,0 1 0,1 1-1,13-11-37,-24 22 0,0 0 0,0 0 0,0 1 0,0-1 0,0 1 0,0-1 0,1 1 0,-1 0 0,0 0 0,1 0 0,-1 0 0,1 0 0,-1 1 0,1-1 0,0 1 0,-1 0 0,1-1 0,-1 1 0,1 0 0,0 1 0,-1-1 0,1 0 0,-1 1 0,1 0 0,0-1 0,-1 1 0,1 0 0,-1 0 0,0 0 0,1 1 0,-1-1 0,0 0 0,0 1 0,0 0 0,0-1 0,0 1 0,0 0 0,0 0 0,-1 0 0,1 0 0,-1 1 0,0-1 0,1 0 0,-1 1 0,1 1 0,3 7 0,1 1 0,-1 0 0,-1 0 0,0 0 0,-1 1 0,0-1 0,-1 1 0,1 12 0,-6 97 0,1-86 0,1 0 0,2 0 0,4 28 0,-4-60-251,1 8 58,1-6-4248,-3-6-5009</inkml:trace>
  <inkml:trace contextRef="#ctx0" brushRef="#br0" timeOffset="14541.486">2705 1087 5504,'0'0'896,"0"0"42,0 0 193,0 0 21,0 0-384,-4-33 1664,2 26-2197,-1 0 0,0 1 1,0-1-1,-1 0 0,0 1 0,0 0 1,-1 0-1,-3-4-235,6 8 13,1 0 0,-1 1 0,1-1 1,-1 1-1,0 0 0,1-1 0,-1 1 0,0 0 1,0 0-1,0 0 0,0 0 0,0 0 0,0 1 1,0-1-1,0 1 0,0-1 0,-1 1 0,1 0 0,0 0 1,0 0-1,0 0 0,0 0 0,-1 0 0,1 1 1,0-1-1,0 1 0,0-1 0,0 1 0,0 0 0,0 0 1,0 0-1,0 0-13,-19 11 52,1 1-1,0 1 1,1 1 0,-5 6-52,20-18 26,0 1 0,-1 1 0,1-1 0,1 0 0,-1 1 0,1 0-1,0 0 1,0 0 0,0 0 0,1 0 0,-1 1 0,1-1 0,1 1 0,-1 0 0,1-1 0,0 1-1,0 0 1,0 0 0,1 0 0,0 4-26,7 23 72,2 1 0,0-2 0,3 1 0,1 1-72,-2-7 147,-1 0 1,-1 1-1,-1 0 0,-2 1 0,3 26-147,-13-35-935,-7-17-1881,-11-16-3609,10 0 1903</inkml:trace>
  <inkml:trace contextRef="#ctx0" brushRef="#br0" timeOffset="14881.687">2169 1210 8320,'34'7'2518,"0"-2"1,0-2 0,6-1-2519,6-2 1355,1-2 0,2-2-1355,92-17-1895,-2-8-4364,-108 23-973</inkml:trace>
  <inkml:trace contextRef="#ctx0" brushRef="#br0" timeOffset="15540.705">2986 1190 8192,'0'0'640,"-4"-2"64,0 0-251,0-1-240,0 0 0,-1 0 0,0 0 0,1 1 0,-1-1 0,0 1 0,0 0 0,0 1 0,0-1 0,-1 1 0,1 0 0,0 1 1,0-1-1,-1 1 0,1 0 0,-1 0 0,1 1 0,0-1-213,-11 3 42,1 1 0,0 0 0,0 1 0,0 1 0,0 1 0,1 0 0,-5 3-42,14-7 19,-1 0-1,1 0 0,0 1 0,0 0 0,0 0 0,0 0 1,1 0-1,-1 1 0,1 0 0,0 0 0,1 0 0,-1 0 1,1 1-1,0-1 0,0 1 0,1 0 0,0 0 0,0 0 1,-1 6-19,2-10 15,1 0 1,0 0 0,0 0-1,-1 0 1,2 1 0,-1-1-1,0 0 1,0 0 0,1 0-1,-1 0 1,1 0 0,-1 1-1,1-1 1,0 0 0,0 0-1,0-1 1,0 1 0,0 0-1,1 0 1,-1 0 0,0-1-1,1 1 1,-1-1 0,1 1-1,0-1-15,1 1 28,0-1-1,0 1 1,1-1-1,-1 0 1,1 0 0,-1 0-1,1 0 1,-1-1-1,1 1 1,-1-1-1,1 0 1,-1 0-1,1-1 1,1 1-28,6-2 70,0 0 0,1 0 0,-1-1 0,0-1 0,-1 1 0,1-2 0,-1 0 0,1 0 1,1-2-71,37-40 428,-44 41-366,-4 6-61,-1 0-1,1 0 1,-1 0 0,1 0-1,-1-1 1,1 1-1,-1 0 1,0 0 0,1 0-1,-1 0 1,1 0-1,-1 1 1,1-1 0,-1 0-1,1 0 1,-1 0-1,0 0 1,1 0 0,-1 1-1,1-1 1,-1 0-1,0 0 1,1 1 0,-1-1-1,0 0 1,1 0-1,-1 1 1,0-1 0,1 0-1,-1 1 1,0-1-1,0 1 1,1-1 0,-1 0-1,0 1 1,0-1-1,0 1 1,1-1 0,-1 1-1,12 20-4,-10-18 5,2 4-152,43 74 173,-7-32-5034,-25-35-2646</inkml:trace>
  <inkml:trace contextRef="#ctx0" brushRef="#br0" timeOffset="15975.113">3247 1247 10496,'0'0'384,"0"0"42,0 0 172,0 0-1,0 0-170,0 0-43,0 0 0,0 0-43,0 0-170,-36-10 106,31 10-255,0 0 0,0 1 0,0 0 1,0 0-1,0 1 0,0-1 0,1 1 0,-1 0 0,0 0 1,1 1-1,-1-1 0,1 1 0,0 0 0,0 0 1,0 0-1,0 1 0,1-1 0,-1 1 0,1 0 0,0 0 1,-1 2-23,2-2 17,1 0 0,-1 1 0,1-1 0,0 0 0,0 1 0,0-1 0,1 1 0,0-1 0,0 0 0,0 1 0,0-1 0,1 1 0,-1-1 0,1 1 0,0-1 0,1 0 0,-1 1 0,1-1 0,-1 0 0,2 0 0,-1 0 0,0 0 1,1-1-1,1 3-17,0 0 143,0-1 0,0 1 0,1-1 0,0 0 0,0 0 0,0 0 1,1 0-1,-1-1 0,1 0 0,2 1-143,-2-3-295,-1 1 0,1-1 1,0 0-1,0-1 0,0 1 0,0-1 1,0 0-1,0 0 0,0-1 0,0 0 0,0 0 1,0-1-1,0 1 0,0-1 0,5-2 295,4-1-1072,-1-2-1,1 1 0,-1-2 1,0 0-1,-1-1 0,0 0 1,0-1-1,0-1 0,-1 0 1,9-10 1072,3-4-747</inkml:trace>
  <inkml:trace contextRef="#ctx0" brushRef="#br0" timeOffset="16348.001">3575 872 10368,'-5'16'410,"0"1"1,1-1-1,1 1 1,0 0-1,0 13-410,-6 39 636,1-28-380,2-1 0,1 1 0,2-1 0,2 1 0,2 0 0,2 0 0,4 18-256,-7-57 21,0 0 0,0 0 0,1 0 0,-1-1 0,1 1 0,-1 0 0,1 0 0,0 0 0,0-1 0,0 1 0,0 0 1,0-1-1,0 1 0,0-1 0,0 1 0,1-1 0,-1 0 0,0 0 0,1 1 0,-1-1 0,1 0 0,0 0 0,-1 0 1,1-1-1,0 1-21,1 0 8,0-1 1,0 1 0,0-1 0,0 0 0,0 0 0,1 0 0,-1-1 0,0 1 0,0-1 0,0 1-1,0-1 1,0 0 0,0 0 0,0-1-9,14-6-477,-1-1-1,-1 0 0,1-1 1,11-10 477,-17 12-1481,-1 0 0,0-1 0,0 1 0,-1-2-1,0 1 1,0-1 0,-1-1 1481,11-15-2069</inkml:trace>
  <inkml:trace contextRef="#ctx0" brushRef="#br0" timeOffset="16624.141">3340 1152 13184,'0'0'128,"0"0"0,12-7 128,0-1 0,5 0-128,0 2 128,1-1-128,7-1 128,4-1-256,3 4 128,1 2-768,7 6 0,-2-1-9088</inkml:trace>
  <inkml:trace contextRef="#ctx0" brushRef="#br0" timeOffset="17323.004">2915 1201 8960,'0'0'128,"-14"34"1920,13-32-2152,-7 36 537,10-13-7013,-2-23 1823</inkml:trace>
  <inkml:trace contextRef="#ctx0" brushRef="#br0" timeOffset="18408.913">3903 1113 7808,'0'0'128,"-8"12"405,2-6-275,-1 0 0,1 1 1,0 0-1,1 0 0,-1 0 0,1 0 1,1 1-1,0 0 0,0 0 0,0 1 0,1-1 1,0 0-1,1 1 0,0 0 0,0 0 0,1 0 1,0 0-1,1 1-258,-1 1 161,1-1 0,0 1 0,0 0-1,1-1 1,1 1 0,0-1 0,0 1 0,1-1 0,0 0 0,1 0 0,0 0 0,1-1-1,0 1 1,0-1 0,6 6-161,-10-14 23,-1-1 1,1 1-1,0-1 0,-1 1 0,1-1 1,0 1-1,0-1 0,-1 1 0,1-1 0,0 0 1,0 1-1,0-1 0,0 0 0,-1 0 1,1 0-1,0 0 0,0 0 0,0 0 0,0 0 1,0 0-1,-1 0 0,1 0 0,0 0 1,0 0-1,0-1 0,0 1 0,-1 0 1,1-1-1,0 1 0,0-1 0,-1 1 0,1-1 1,0 1-1,0-1 0,-1 1 0,1-1 1,-1 1-1,1-1 0,-1 0 0,1 0 0,-1 1 1,1-1-1,-1 0-23,26-36 452,-12 14-336,-2-1 0,-1-1 0,-1 1 0,-1-2 1,-1 1-1,-1-2 0,-1 1 0,-2 0 0,0-2-116,-4 24 18,0 0-1,1 0 0,-2 0 1,1 0-1,0 1 1,-1-1-1,1 0 1,-1 0-1,0 0 1,-1 1-1,1-1 1,-1 1-1,1-1 0,-3-3-17,3 6 1,0 0 0,-1 0 0,1 0 0,0 0 0,0 0 0,-1 0 0,1 0 0,-1 0 0,1 1 0,0-1 0,-1 0 0,0 1 0,1-1 0,-1 1 0,1 0 0,-1-1-1,0 1 1,1 0 0,-1 0 0,1 0 0,-1 0 0,0 0 0,1 1 0,-1-1 0,1 0 0,-1 1 0,0-1 0,1 1 0,-1-1 0,1 1 0,0 0 0,-1 0 0,1 0 0,-1 0-1,1 0 0,-50 24-116,-23 12-1890,68-33 159,0 0 0,1 1 0,0-1 0,0 1 0,0 0 0,-2 3 1847,-1 1-3435</inkml:trace>
  <inkml:trace contextRef="#ctx0" brushRef="#br0" timeOffset="18821.322">4146 1036 8448,'-1'2'123,"1"0"1,-1 0-1,1 1 1,-1-1-1,1 0 1,0 0-1,0 0 0,0 0 1,0 0-1,0 0 1,1 0-1,-1 1 1,0-1-1,1 0 1,0 0-1,-1 0 1,1 0-1,0-1 1,1 3-124,27 36 2052,-4-7-1714,-21-26-143,1 0 0,-2 0 0,1 1 0,-1-1 0,0 1 0,-1 0 0,1 0 0,-2 0 0,1 0 0,-1 0 0,0 0 0,-1 1 0,0-1 0,0 3-195,-5-11 1941,-2-11-1545,-4-17-450,11 23 72,1 0 0,-1 0 1,1 0-1,0 0 0,1-1 0,-1 1 1,1 0-1,0 1 0,0-1 0,0 0 1,1 1-1,0-1 0,-1 1 1,2 0-1,-1 0 0,0 0 0,1 0 1,0 0-1,0 1 0,0 0 0,0 0 1,0 0-1,1 0-18,16-8-221,-1 0 0,1 2 0,1 0 0,19-4 221,22-9-3845,-25 5-5691</inkml:trace>
  <inkml:trace contextRef="#ctx0" brushRef="#br0" timeOffset="19754.428">498 988 7808,'1'0'8,"-1"0"-1,0 1 1,1-1 0,-1 1 0,0-1 0,1 0-1,-1 1 1,1-1 0,-1 0 0,0 0-1,1 1 1,-1-1 0,1 0 0,-1 0 0,1 0-1,-1 0 1,1 1 0,-1-1 0,1 0 0,-1 0-1,1 0 1,0 0 0,-1 0 0,1 0 0,-1 0-1,1 0 1,-1-1 0,1 1 0,-1 0 0,1 0-1,-1 0 1,1-1 0,-1 1 0,0 0 0,1 0-8,26-7 511,-23 6-378,525-104 2767,-505 100-2856,777-108 1223,-693 99-1147,164-10 755,175 11-875,-205 8 511,-142 0-766,6-5 255,31-9-4715,-79 10-1685</inkml:trace>
  <inkml:trace contextRef="#ctx0" brushRef="#br0" timeOffset="20428.56">2676 1735 4480,'31'0'1834,"25"-3"352,-1-2 0,34-8-2186,17-3 471,243-23 105,1 15 0,1 15-576,-316 10-348,152-1 506,-125-4-3040,0-3-3475,-52 5 6195,0 0 1,0 0-1,-1-1 1,1 0-1,-1-1 1,0 0-1,3-2 162,26-14-853</inkml:trace>
  <inkml:trace contextRef="#ctx0" brushRef="#br0" timeOffset="21846.027">3233 1830 7808,'0'0'128,"-30"35"1066,-70 107 637,51-76-1379,-28 54-452,46-68 91,-2-1 1,-3-1-1,-2-2 1,-2-2-1,-2-2 1,-1-1-1,-14 7-91,32-25 34,0 1 0,2 1 0,1 1 0,2 1 0,1 0 0,1 2 0,-1 4-34,-13 21 253,-21 24-253,31-44 32,1 0 0,1 2 0,2 0 0,2 1 0,2 1 0,1 0 0,2 1 0,-1 17-32,4-17 40,-9 50 526,-4 0 1,-21 49-567,29-102 98,12-31-3070,10-22-5354,-4 6 6449</inkml:trace>
  <inkml:trace contextRef="#ctx0" brushRef="#br0" timeOffset="24136.252">2065 3535 9216,'0'0'149,"0"0"64,0 0-63,0 0-22,0 0 0,0 0 21,0 0 64,0 0-42,0 0 42,0 0-42,0 0 42,0 0-42,9 30 298,4 10-238,-9-28 417,0 1 0,0 0-1,-1-1 1,-1 1 0,0 0 0,0 11-648,43-43 405,53-35-919,56-42 514,-102 60-3865,-1-1-3532,-24 17 4304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2:09:33.1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63 2944,'133'-8'4166,"-6"-1"-3191,-103 8 866,-34-2-138,-39-2-916,6 5-496,-1 1 1,1 3-1,-27 5-291,115-28 278,-33 17-266,0 1 1,1 0 0,-1 1 0,0 1 0,1 0-1,-1 0 1,0 1 0,0 1 0,0 0 0,9 4-13,-33-8 201,0 2 1,0-1-1,0 1 1,0 1-1,1 0 1,-2 1-202,-84 9 433,87-13-411,9-2-22,10-4 0,10-2 0,49-11 121,33-3-121,-94 21 7,-47 13-7,-1 0 0,-40 16 0,92-27 61,24 3 141,-30 2-117,-22 5-49,-11-2 84,21-7-1,25-2-102,32-6-18,-24 2-48,0 2-1,0 1 0,9 2 50,-34 0-725,-1 0-1664,0 0-6379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4:22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383 874 7296,'-28'-55'1508,"16"33"-925,1-1 0,1 0 0,2-1 0,-1-3-583,-7-34 223,0-5-178,-3 1 1,-3 0-1,-2 1 1,-20-33-46,-82-119-4139,89 150-831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2:43.1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47 1152,'0'0'-1024</inkml:trace>
  <inkml:trace contextRef="#ctx0" brushRef="#br0" timeOffset="306.691">64 7 12544,'19'-3'0,"1"1"0,-1 1 0,0 1 0,1 0 0,8 3 0,-22-3 0,0 1 0,-1 0 0,1 1 0,0-1 0,-1 1 0,1 0 0,-1 1 0,1-1 0,-1 1 0,0 0 0,0 0 0,0 1 0,-1-1 0,1 1 0,-1 0 0,0 1 0,0-1 0,0 0 0,-1 1 0,1 1 0,-3-3-1,1 0 1,-1 0 0,0 0 0,0 0-1,0 0 1,0 0 0,0 1 0,-1-1-1,0 0 1,1 1 0,-1-1 0,0 0-1,-1 1 1,1-1 0,-1 0 0,1 1-1,-1-1 1,0 0 0,0 0 0,0 0-1,-1 0 1,1 0 0,-1 0 0,0 0-1,0 0 1,0-1 0,0 1 0,0-1-1,0 1 1,-1-1 0,1 0 0,-1 0-1,0 1 1,-7 4 33,0 1 0,0-2 1,0 1-1,-1-2 0,0 1 0,0-1 0,0-1 0,-5 2-33,-75 17 917,89-22-554,2-1 21,32 15 746,-15-8-962,0 0-1,1-1 1,-1-1-1,1-1 1,0-1 0,8 1-168,-5-3-897,0 0 0,1-1 0,8-2 897,3-1-9557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4:24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9984,'0'0'0,"0"0"0,10 9 128,9 11 0,0-3 128,4 4 0,6-1 128,7 0-256,-1-7 128,2 0-256,-5-3 128,-1-5-5632,1-1-512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4:48.7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238 530 9600,'0'0'0,"15"0"384,-15 0 0,9-2 384,-10-10 128,-7-8-256,0-4 0,-1-5 0,-8-9 0,-7-6-384,-1 2 0,1 1-128,-3-1 128,1-3-256,0 0 128,-2-4-2048,8 2 0,2-2-6528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4:21.257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164 1990 7552,'0'0'384,"0"0"192,0 0 789,22-4 1536,13-9-2563,0-2-1,-2 0 1,1-3-1,-2-1 1,-1-1-1,0-1 1,15-15-338,19-21 184,-2-3 0,38-47-184,-36 25-2419,-29 23-6148,-19 27 5452</inkml:trace>
  <inkml:trace contextRef="#ctx0" brushRef="#br0" timeOffset="365.539">920 1181 5120,'0'0'0,"0"0"128,0 0 0,-4-10 512,1-2 0,-1-8 256,3-7 0,-4-8-512,2-9 128,0-7-384,2-1 128,1-2-256,-3-1 128,3-5-896,-5-2 0,1-1-4992</inkml:trace>
  <inkml:trace contextRef="#ctx0" brushRef="#br1" timeOffset="26484.964">1 1762 4480,'0'0'1536,"0"0"-128,0 0-491,33-18 2262,9-7-2079,-2-2 1,0-2-1,30-30-1100,102-108 901,-160 154-962,-1 0 0,0-1 0,-1-1 0,7-13 61,15-34-5942,-23 42-522</inkml:trace>
  <inkml:trace contextRef="#ctx0" brushRef="#br1" timeOffset="26986.664">561 810 6144,'0'0'640,"0"0"21,0 0 107,0 0 85,0 0-63,-3-30 1236,-11-225-727,6 165-658,4-1 0,4 0 0,5-20-641,-4 100-417,0 1 0,0 0 0,-1-1 0,0 1 0,-1 0 0,0-1 0,-1 1 0,0 0 0,0 0 0,-1 0 0,-1-2 417,-4-5-7189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4:20.185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8C3A"/>
    </inkml:brush>
    <inkml:brush xml:id="br2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780 4721 4608,'6'3'156,"-1"0"1,0 0-1,0 0 1,0 1-1,0 0 0,0 0 1,-1 0-1,0 1 1,0-1-1,1 2-156,14 14 996,63 48 432,100 76 542,-142-116-2328,1-2 1,1-2-1,37 15 358,-29-16-6421</inkml:trace>
  <inkml:trace contextRef="#ctx0" brushRef="#br0" timeOffset="639.44">1806 5148 8448,'0'0'128,"4"1"42,27 19 680,-25-16-618,0 1 1,1-1-1,-1-1 1,1 1-1,0-1 1,0 0-1,1 0 1,0-1-233,44 5 326,0-2 0,0-2 0,41-4-326,44 2 110,43 2-6169,-120-6 1750</inkml:trace>
  <inkml:trace contextRef="#ctx0" brushRef="#br0" timeOffset="2945.773">1759 1237 8064,'-19'-5'237,"0"0"0,0 2 0,-1 0 0,1 1 0,-1 0 0,1 2 0,-1 0 0,1 2 0,-14 2-237,-51 15 311,47-9-45,0-2 1,-5-1-267,29-6-1699,0 0 0,0-1 0,0 0 0,-12-2 1699,23 1-1109,2 1-747</inkml:trace>
  <inkml:trace contextRef="#ctx0" brushRef="#br0" timeOffset="2503.75">3060 1362 6400,'-3'-5'321,"0"0"1,-1 0 0,1 0-1,-1 0 1,0 1 0,-1-1-1,1 1 1,-1 0-1,0 0 1,0 1 0,0-1-1,0 1 1,0 0-1,-1 1 1,-5-3-322,3 2 94,0-2 0,-1 1 0,2-1 0,-1-1 0,1 1 0,-1-1 0,-1-3-94,-9-10 17,-1 0-1,-1 1 1,0 1-1,-16-10-16,-52-24-2882,50 31-3240</inkml:trace>
  <inkml:trace contextRef="#ctx0" brushRef="#br0" timeOffset="3579.463">2132 1169 7040,'0'0'0,"12"6"768,-12-6 0,0 0-128,0 0 0,0 0-256,0 0 0,0 0-256,9-6 128,11-3-128,12-5 0,9-6-128,10-1 128,7-4-128,4 8 0,7 5-5376,-2 18-512</inkml:trace>
  <inkml:trace contextRef="#ctx0" brushRef="#br0" timeOffset="6501.532">339 443 8576,'-7'1'40,"1"0"0,-1 0 0,0 0 0,1-1 0,-1 0 0,0 0 0,1-1 0,-1 0 0,0 0 0,1-1 0,-1 0-40,1 1 45,0-1 0,1 1 0,-1 0 0,0 0 0,0 1 0,0 0-1,0 0 1,0 0 0,0 1 0,0 0 0,0 0 0,0 0 0,-6 3-45,0 1 21,1 2 0,-1-1 1,1 1-1,0 1 0,1 0 1,-1 0-1,2 1 0,-1 0 1,1 1-1,1 0 0,0 1 1,0-1-1,1 2 0,0-1 1,1 1-1,0 0 0,1 0 1,-2 9-22,6-20 0,1 0 0,0 1 0,0-1 0,0 1 0,0-1 0,0 0 0,0 1 0,0-1 0,1 1 0,-1-1 0,0 0 0,1 1 0,-1-1 0,1 0 0,0 1 0,-1-1 0,1 0 0,0 0 0,0 1 0,0-1 0,0 0 0,0 0 0,0 0 0,0 0 0,0 0 0,0-1 0,0 1 0,0 0 0,1 0 0,-1-1 0,0 1 0,0-1 0,1 1 0,-1-1 0,1 1 0,59 12 0,-39-10 0,-10-1 17,-1 1-1,1 0 1,-1 0 0,0 1 0,0 1 0,7 4-17,-14-7 7,-1 0-1,0 1 1,0 0 0,0 0-1,0 0 1,0 0 0,-1 0-1,1 1 1,-1-1 0,0 1-1,0-1 1,0 1 0,0 0-1,-1 0 1,1 0 0,-1 0-1,0 0 1,0 0 0,-1 0-1,1 4-6,0 8 31,-1-1 0,-1 1 0,-1 0 0,0-1 0,-1 1 0,-3 9-31,-8 61 92,15-82-139,-1 1 1,1-1-1,0 1 1,0-1 0,0 1-1,1-1 1,0 0-1,-1 0 1,1 1 0,1-1-1,-1 0 1,1-1-1,-1 1 1,1 0 0,0-1-1,0 0 1,1 1-1,-1-1 1,1-1 0,2 3 46,-3-3-107,0 0 1,0 0 0,0 0 0,0 0 0,0 0-1,1-1 1,-1 1 0,1-1 0,-1 0-1,1 0 1,-1 0 0,1-1 0,0 1-1,-1-1 1,1 0 0,0 0 0,0 0-1,-1 0 1,1-1 0,0 1 0,-1-1-1,1 0 1,-1 0 0,1-1 0,2 0 106,20-18-3243,0-2 854</inkml:trace>
  <inkml:trace contextRef="#ctx0" brushRef="#br0" timeOffset="6818.521">479 211 3712,'4'33'257,"-3"1"1,0-1-1,-2 1 1,-4 21-258,0-6 1223,3 38-1223,3-72 108,0 0 0,1 0 0,0 0-1,2 0 1,-1 0 0,2-1 0,4 11-108,-6-19 99,-1-1 1,1 0-1,1 1 0,-1-1 1,1 0-1,0 0 0,0-1 1,0 1-1,1-1 0,-1 0 1,1 0-1,0-1 0,1 1 1,-1-1-1,0 0 1,1-1-1,0 1 0,-1-1 1,1 0-1,0 0 0,0-1 1,0 0-1,1 0 0,-1 0 1,0-1-1,0 0 0,2 0-99,2-1-161,0 0-1,-1 0 1,1-1-1,-1 0 1,1-1-1,-1 0 0,0 0 1,0-1-1,0 0 1,-1-1-1,1 0 1,-1 0-1,0-1 1,-1 0-1,1 0 0,-1-1 1,2-2 161,8-10-4352</inkml:trace>
  <inkml:trace contextRef="#ctx0" brushRef="#br0" timeOffset="7099.059">382 446 7552,'0'0'0,"23"7"0,-23-7 0,13 5 256,-13-5 0,10-5 128,6-2 0,12-5-384,8-5 128,7-8-256,3 6 128,1 0-6144</inkml:trace>
  <inkml:trace contextRef="#ctx0" brushRef="#br0" timeOffset="-732.099">192 3725 5760,'0'0'0,"0"17"128,-1 12-128,2-3 128,5 3-128,1 0 128,5 3 0,5 4 0,5 7 0,3 4 128,4 3 0,-3 4 128,1 4-256,2-5 0,0 1-128,0-12 0,0 3-5376</inkml:trace>
  <inkml:trace contextRef="#ctx0" brushRef="#br0" timeOffset="-1333.532">421 2273 4992,'1'0'38,"0"0"0,-1 1 0,1-1 0,0 1 1,-1-1-1,1 0 0,-1 1 0,1-1 0,-1 1 0,1-1 0,-1 1 1,1-1-1,-1 1 0,0 0 0,1-1 0,-1 1 0,0-1 0,1 1 1,-1 0-1,0-1 0,0 1 0,0 0 0,1-1 0,-1 1 1,0 0-1,0 0 0,0-1 0,0 1 0,0 0 0,0-1 0,0 1 1,-1 0-1,1-1 0,0 1 0,0 0 0,0-1 0,-1 1 0,1 0 1,0-1-1,-1 1 0,1 0-38,-24 32 1142,5-8-883,-93 208 1239,51-99-1204,51-114-226,1 1 1,1 0-1,1 0 0,0 0 0,2 1 1,-2 15-69,6-25-509,1 0 1,0 0-1,0 0 0,1 0 1,1 1 508,2 16-5056</inkml:trace>
  <inkml:trace contextRef="#ctx0" brushRef="#br0" timeOffset="-1951.292">1092 1431 4480,'0'0'-1,"3"-1"80,-1 1 0,1-1 0,0 1 0,0 0 0,-1 0 0,1 0 0,0 0 0,0 1 0,0-1 0,1 1-79,-4-1 363,-16 9 298,-59 38-122,3 3-1,2 4 1,3 2 0,-1 6-539,-114 119-1472,155-156-3072</inkml:trace>
  <inkml:trace contextRef="#ctx0" brushRef="#br0" timeOffset="5584.7">463 2117 6272,'0'0'0,"0"0"384,0 0 128,-6-12 0,4-9 128,-3-8-256,-2-12 0,-2-13-384,-2-4 128,3-7-512,-1-2 0,0-2-5504</inkml:trace>
  <inkml:trace contextRef="#ctx0" brushRef="#br1" timeOffset="24963.898">1393 1840 4736,'-12'12'960,"-21"17"44,-1-2 1,-1 0 0,-7 1-1005,9-7 387,2 2 1,0 1 0,2 1 0,-26 29-388,38-32 34,2 1 0,0 0 0,1 1 0,2 2-34,-2 0 33,-1 0 0,-1 0 0,-11 12-33,-14 8-6663,-41 36 6663,75-76-121,-6 9-818,0 0-682</inkml:trace>
  <inkml:trace contextRef="#ctx0" brushRef="#br1" timeOffset="25697.307">678 2846 2560,'-7'10'-107,"3"-4"277,0 1 0,1 0-1,0 0 1,0 0-1,0 0 1,1 0 0,0 1-1,1 0-169,-8 23 1182,-6 2-473,-1 0 0,-1-1 1,-10 10-710,13-22 171,2 0 0,0 1 1,1 0-1,1 0 0,1 2 0,0-1 1,2 1-1,1 0 0,-1 9-171,3 46 37,2-1-1,5 1 1,2-1-1,4 0 1,3 0-1,4-1 1,7 16-37,1-23-4437,-12-40 1493</inkml:trace>
  <inkml:trace contextRef="#ctx0" brushRef="#br1" timeOffset="26321.235">939 4247 6016,'0'0'384,"3"2"42,6 10-31,0 0-1,0 0 1,-1 1-1,-1 0 0,0 0 1,5 14-395,-4-8 325,1-1 1,1 0 0,0-1 0,4 4-326,44 46 952,3-3 0,49 40-952,-50-48 272,-48-45-426,0-1 0,1 0 0,0-1 1,0-1-1,9 5 154,42 14-5610,-31-15 1365</inkml:trace>
  <inkml:trace contextRef="#ctx0" brushRef="#br1" timeOffset="26985.43">1982 4992 5120,'0'0'640,"0"0"-64,0 0-256,0 0-22,0 0 193,2 3 149,6 4-329,0-1-1,0 1 1,1-2 0,-1 1-1,1-1 1,0 0-1,1-1 1,-1 0 0,1-1-1,0 0 1,6 1-311,22 5 521,0-2 0,19 0-521,-22-6 148,0-1 1,0-2 0,0-1 0,0-2-1,-1-1 1,0-2 0,0-2-149,-10 5-60,22-3-2159,-14 6-2815,-2 2-342</inkml:trace>
  <inkml:trace contextRef="#ctx0" brushRef="#br1" timeOffset="29309.82">2834 1692 5248,'0'0'640,"0"0"0,0 0 0,-24 0 1216,2-2-1466,0-1 1,0-1-1,0-1 1,1-1-1,0-1 1,0 0-1,0-2 0,-17-10-390,11 6 227,-1 1 1,-1 1-1,1 2 0,-15-2-227,7 4 96,3 1-83,1 0 0,0-2 1,1-2-1,-21-9-13,23 7-1771,0 0-5951</inkml:trace>
  <inkml:trace contextRef="#ctx0" brushRef="#br1" timeOffset="29878.414">1855 1538 6912,'0'0'256,"-6"24"2304,-89 44-713,37-28-1049,48-32-713,-1-1 0,0 0 1,0-1-1,0-1 0,-1 1 0,0-2 1,-3 2-86,-35 0-8789,50-6 6016</inkml:trace>
  <inkml:trace contextRef="#ctx0" brushRef="#br1" timeOffset="33724.426">869 1625 4096,'0'0'256,"0"0"85,0 0 363,0 0 64,0 0-405,0 0-107,0 0 0,0 0-22,0 0-63,13 24 426,16 42-264,-5-12 102,17 26-435,-37-73-81,47 71-691,-50-76-1084,-1-2-2197</inkml:trace>
  <inkml:trace contextRef="#ctx0" brushRef="#br1" timeOffset="34226.527">780 1915 5248,'8'2'162,"0"0"-1,0 1 1,-1 0 0,1 0-1,-1 1 1,0 0 0,0 0 0,0 1-1,-1-1 1,0 2 0,0-1-1,3 3-161,28 21 492,-28-23-420,-1 0 157,1-1-1,0 0 1,1 0 0,8 3-229,-16-8 67,0 1 1,-1 0 0,1-1 0,0 1-1,0-1 1,0 1 0,0-1 0,0 0-1,0 0 1,0 0 0,0 0 0,0-1-1,0 1 1,0 0 0,0-1-1,0 1 1,0-1 0,0 0 0,-1 0-1,1 1 1,0-1 0,0 0 0,-1-1-1,1 1 1,-1 0 0,1 0 0,1-2-68,8-12 125,1-1 0,-2-1-1,0 0 1,-1 0 0,-1-1 0,1-3-125,10-31-2136,7-31 2136,-14 39-6165</inkml:trace>
  <inkml:trace contextRef="#ctx0" brushRef="#br1" timeOffset="34750.119">1276 1527 7936,'0'-13'384,"0"-16"-223,1 0 0,1 0 0,1 0 0,2 0 0,1 1 0,1 0 0,1 0-1,2 0 1,0 1 0,2 1 0,3-4-161,3-1 356,-2 5-2279,-2 0-1,0-2 1,-2 0-1,2-9 1924,-6 14-1600</inkml:trace>
  <inkml:trace contextRef="#ctx0" brushRef="#br1" timeOffset="40732.233">1715 339 4992,'0'0'256,"0"0"85,0 0 363,0 0 64,0 0-384,0 0-21,0 0 21,-25-12 490,15 12-827,1 0-1,-1 0 0,0 1 1,1 0-1,-1 0 0,0 1 1,1 1-1,0 0 0,-1 0 1,1 0-1,1 1 1,-6 3-47,-7 2 105,12-5-73,0 1 0,0 0 0,0 1 0,0 0 0,1 0 0,0 1 0,0 0 0,1 0 0,0 1 0,0 0 0,1 0 0,-1 1-32,7-7 1,-1-1 1,0 0 0,1 1-1,-1-1 1,1 1 0,0 0-1,-1-1 1,1 1 0,0-1 0,0 1-1,0-1 1,0 1 0,0 0-1,0-1 1,1 1 0,-1-1-1,0 1 1,1-1 0,-1 1-1,1-1 1,0 1 0,-1-1-1,1 1 1,0-1 0,0 0-1,0 1 1,0-1 0,0 0 0,0 0-1,0 0 1,1 0 0,-1 0-1,0 0 1,2 1-2,49 30 69,-47-29-67,2 1 10,-1 0 1,1 0 0,0-1 0,0 0 0,0-1-1,0 1 1,1-1 0,-1-1 0,0 1 0,1-1-1,0-1 1,-1 1 0,1-1 0,-1-1 0,1 1-1,-1-1 1,1-1 0,-1 1 0,1-1 0,1-1-13,-4 5 57,-10 11 30,-20 32 117,-9 21-40,31-58-164,0 1 0,1-1 0,0 1 0,0 0 0,1 0 0,0-1 0,1 1 0,0 0 0,0 0 0,1 0 0,0 0 0,0 0 0,1-1 0,1 1 0,-1-1 0,1 1 0,1-1 0,0 0 0,0 0 0,0 0 0,1-1 0,0 0 0,0 0 0,1 0 0,3 3 0,-7-9-19,-1 0 1,1 0 0,0-1 0,0 1 0,-1 0 0,1-1-1,0 1 1,0-1 0,0 0 0,0 0 0,-1 0 0,1 0 0,0 0-1,0 0 1,0 0 0,0 0 0,0-1 0,-1 1 0,1-1-1,0 1 1,0-1 0,-1 0 0,1 0 0,0 0 0,-1 0-1,1 0 1,-1 0 0,1 0 0,-1 0 0,1 0 0,-1-1-1,0 0 19,45-45-1829,-29 23-923,0 0-1173</inkml:trace>
  <inkml:trace contextRef="#ctx0" brushRef="#br1" timeOffset="41349.681">1870 347 6144,'36'32'896,"-35"-31"-235,-1-1 107,24-15 363,-17 9-1068,-1 0 1,0-1 0,0 0-1,0-1 1,-1 1 0,0-1-1,0 0 1,-1 0-1,0 0 1,-1-1 0,0 1-1,2-6-63,-4 11 13,0-1-1,-1 1 1,1-1-1,-1 1 0,1-1 1,-1 1-1,0-1 1,0 1-1,-1-1 1,1 1-1,-1-1 0,1 1 1,-1 0-1,0-1 1,-1 1-1,1 0 0,0 0 1,-1-1-1,0 1 1,0 0-1,0 1 0,0-1 1,0 0-1,0 0 1,-1 1-1,1 0 1,-1-1-1,0 1 0,0 0 1,0 0-1,0 1 1,0-1-1,-2 0-12,2 0 2,1 1-1,-2-1 1,1 1-1,0 0 1,0 0-1,0 0 1,0 1 0,-1-1-1,1 1 1,0 0-1,-1 0 1,1 0-1,0 0 1,-1 0 0,1 1-1,0-1 1,0 1-1,0 0 1,-1 0 0,1 0-1,0 1 1,-3 1-2,2 0 2,0 0 1,0 1 0,1 0-1,-1 0 1,1 0 0,0 0-1,0 0 1,0 0 0,0 1-1,1 0 1,0-1 0,0 1-1,-1 4-2,-2 7 4,1-1 1,1 1-1,0 0 0,1 1 0,1-1 0,0 0 0,1 1 1,1-1-1,1 3-4,0-10-3,-1-1 0,2 1 1,-1-1-1,1 1 0,1-1 1,-1 0-1,1 0 0,1 0 1,0-1-1,0 1 0,0-1 1,5 4 2,-6-7-5,-1-1 1,1 1 0,0-1-1,0 0 1,0 0-1,1 0 1,-1-1 0,1 0-1,-1 1 1,1-2 0,0 1-1,0 0 1,0-1 0,0 0-1,0 0 1,0-1-1,0 1 1,0-1 0,0 0-1,0-1 1,1 1 0,1-1 4,10-4-434,0 0 0,1-1 0,-2 0 1,1-2-1,-1 0 0,2-2 434,23-11-5461</inkml:trace>
  <inkml:trace contextRef="#ctx0" brushRef="#br2" timeOffset="1.99683E6">2180 182 4480,'0'0'256,"0"0"-21,0 0-86,1-4-21,10-107 389,-10 85-522,6-13 10,-7 39-4,0 0 0,0 0 0,0 0-1,0 0 1,0-1 0,0 1 0,0 0-1,0 0 1,0 0 0,0 0 0,0 0-1,1 0 1,-1 0 0,0 0 0,0 0-1,0-1 1,0 1 0,0 0 0,0 0-1,1 0 1,-1 0 0,0 0 0,0 0-1,0 0 1,0 0 0,0 0 0,1 0-1,-1 0 1,0 0 0,0 0 0,0 0-1,0 0 1,0 0 0,1 0 0,-1 0-1,0 0 1,0 0 0,0 0 0,0 1-1,0-1 1,0 0 0,1 0 0,-1 0-1,0 0 1,0 0 0,0 0 0,0 0-1,0 0 1,0 0 0,0 1 0,0-1-1,0 0 1,0 0 0,1 0 0,-1 0-1,0 0 1,0 0 0,0 1-1,8 22 100,-1 11 24,-2 1-1,-1 0 1,-1 26-124,-3-34 218,1-1 0,2 1 1,0-1-1,2 1 0,1-1 0,1-1 1,2 4-219,-7-27 40,-1 1-1,0-1 1,0 0 0,1 0 0,-1 0 0,1 0 0,-1 0-1,1 0 1,0 0 0,0-1 0,0 1 0,0-1 0,0 1-1,0-1 1,1 0 0,-1 0 0,0 0 0,0 0 0,1 0-1,-1 0 1,1-1 0,-1 1 0,1-1 0,1 1-40,31-2-644,-1-4-4063,-22 3 2574</inkml:trace>
  <inkml:trace contextRef="#ctx0" brushRef="#br1" timeOffset="2.00465E6">2219 0 3584,'-11'0'64,"9"0"277,2 0 86,0 0-235,0 0-64,0 0 0,0 42 1557,0-18-1344,1-1 1,1 1-1,1-1 0,4 16-341,9 69 283,-13-75-36,2 0 0,1-1 0,4 11-247,-9-42 38,0 0-24,-1-1-1,1 1 1,-1 0-1,1-1 1,-1 1 0,1-1-1,-1 1 1,0 0 0,1 0-1,-1-1 1,0 1-1,0 0 1,1 0 0,-1-1-1,0 1 1,0 0 0,0 0-1,0-1 1,0 1-1,0 0 1,0 0 0,0 0-1,0-1 1,-1 1-1,1 0 1,0 0 0,-1 0-14,4 2 11,0 1 1,-1-1 0,1 1-1,0-1 1,0 0 0,1 0-1,-1 0 1,1-1-1,-1 1 1,1-1 0,1 1-12,-3-3-2539,-2 0-362,0 0 277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5:23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383 874 7296,'-28'-55'1508,"16"33"-925,1-1 0,1 0 0,2-1 0,-1-3-583,-7-34 223,0-5-178,-3 1 1,-3 0-1,-2 1 1,-20-33-46,-82-119-4139,89 150-831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5:23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9984,'0'0'0,"0"0"0,10 9 128,9 11 0,0-3 128,4 4 0,6-1 128,7 0-256,-1-7 128,2 0-256,-5-3 128,-1-5-5632,1-1-512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5:23.4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238 530 9600,'0'0'0,"15"0"384,-15 0 0,9-2 384,-10-10 128,-7-8-256,0-4 0,-1-5 0,-8-9 0,-7-6-384,-1 2 0,1 1-128,-3-1 128,1-3-256,0 0 128,-2-4-2048,8 2 0,2-2-6528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5:23.446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164 1990 7552,'0'0'384,"0"0"192,0 0 789,22-4 1536,13-9-2563,0-2-1,-2 0 1,1-3-1,-2-1 1,-1-1-1,0-1 1,15-15-338,19-21 184,-2-3 0,38-47-184,-36 25-2419,-29 23-6148,-19 27 5452</inkml:trace>
  <inkml:trace contextRef="#ctx0" brushRef="#br0" timeOffset="1">920 1181 5120,'0'0'0,"0"0"128,0 0 0,-4-10 512,1-2 0,-1-8 256,3-7 0,-4-8-512,2-9 128,0-7-384,2-1 128,1-2-256,-3-1 128,3-5-896,-5-2 0,1-1-4992</inkml:trace>
  <inkml:trace contextRef="#ctx0" brushRef="#br1" timeOffset="2">1 1762 4480,'0'0'1536,"0"0"-128,0 0-491,33-18 2262,9-7-2079,-2-2 1,0-2-1,30-30-1100,102-108 901,-160 154-962,-1 0 0,0-1 0,-1-1 0,7-13 61,15-34-5942,-23 42-522</inkml:trace>
  <inkml:trace contextRef="#ctx0" brushRef="#br1" timeOffset="3">561 810 6144,'0'0'640,"0"0"21,0 0 107,0 0 85,0 0-63,-3-30 1236,-11-225-727,6 165-658,4-1 0,4 0 0,5-20-641,-4 100-417,0 1 0,0 0 0,-1-1 0,0 1 0,-1 0 0,0-1 0,-1 1 0,0 0 0,0 0 0,-1 0 0,-1-2 417,-4-5-7189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5:23.450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780 4791 4608,'6'3'156,"-1"0"1,0 0-1,0 0 1,0 1-1,0 0 0,0 0 1,-1 0-1,0 1 1,0-1-1,1 2-156,14 14 996,63 48 432,100 76 542,-142-116-2328,1-2 1,1-2-1,37 15 358,-29-16-6421</inkml:trace>
  <inkml:trace contextRef="#ctx0" brushRef="#br0" timeOffset="1">1806 5218 8448,'0'0'128,"4"1"42,27 19 680,-25-16-618,0 1 1,1-1-1,-1-1 1,1 1-1,0-1 1,0 0-1,1 0 1,0-1-233,44 5 326,0-2 0,0-2 0,41-4-326,44 2 110,43 2-6169,-120-6 1750</inkml:trace>
  <inkml:trace contextRef="#ctx0" brushRef="#br0" timeOffset="2">1759 1307 8064,'-19'-5'237,"0"0"0,0 2 0,-1 0 0,1 1 0,-1 0 0,1 2 0,-1 0 0,1 2 0,-14 2-237,-51 15 311,47-9-45,0-2 1,-5-1-267,29-6-1699,0 0 0,0-1 0,0 0 0,-12-2 1699,23 1-1109,2 1-747</inkml:trace>
  <inkml:trace contextRef="#ctx0" brushRef="#br0" timeOffset="3">3060 1432 6400,'-3'-5'321,"0"0"1,-1 0 0,1 0-1,-1 0 1,0 1 0,-1-1-1,1 1 1,-1 0-1,0 0 1,0 1 0,0-1-1,0 1 1,0 0-1,-1 1 1,-5-3-322,3 2 94,0-2 0,-1 1 0,2-1 0,-1-1 0,1 1 0,-1-1 0,-1-3-94,-9-10 17,-1 0-1,-1 1 1,0 1-1,-16-10-16,-52-24-2882,50 31-3240</inkml:trace>
  <inkml:trace contextRef="#ctx0" brushRef="#br0" timeOffset="4">2132 1239 7040,'0'0'0,"12"6"768,-12-6 0,0 0-128,0 0 0,0 0-256,0 0 0,0 0-256,9-6 128,11-3-128,12-5 0,9-6-128,10-1 128,7-4-128,4 8 0,7 5-5376,-2 18-512</inkml:trace>
  <inkml:trace contextRef="#ctx0" brushRef="#br0" timeOffset="5">339 513 8576,'-7'1'40,"1"0"0,-1 0 0,0 0 0,1-1 0,-1 0 0,0 0 0,1-1 0,-1 0 0,0 0 0,1-1 0,-1 0-40,1 1 45,0-1 0,1 1 0,-1 0 0,0 0 0,0 1 0,0 0-1,0 0 1,0 0 0,0 1 0,0 0 0,0 0 0,0 0 0,-6 3-45,0 1 21,1 2 0,-1-1 1,1 1-1,0 1 0,1 0 1,-1 0-1,2 1 0,-1 0 1,1 1-1,1 0 0,0 1 1,0-1-1,1 2 0,0-1 1,1 1-1,0 0 0,1 0 1,-2 9-22,6-20 0,1 0 0,0 1 0,0-1 0,0 1 0,0-1 0,0 0 0,0 1 0,0-1 0,1 1 0,-1-1 0,0 0 0,1 1 0,-1-1 0,1 0 0,0 1 0,-1-1 0,1 0 0,0 0 0,0 1 0,0-1 0,0 0 0,0 0 0,0 0 0,0 0 0,0 0 0,0-1 0,0 1 0,0 0 0,1 0 0,-1-1 0,0 1 0,0-1 0,1 1 0,-1-1 0,1 1 0,59 12 0,-39-10 0,-10-1 17,-1 1-1,1 0 1,-1 0 0,0 1 0,0 1 0,7 4-17,-14-7 7,-1 0-1,0 1 1,0 0 0,0 0-1,0 0 1,0 0 0,-1 0-1,1 1 1,-1-1 0,0 1-1,0-1 1,0 1 0,0 0-1,-1 0 1,1 0 0,-1 0-1,0 0 1,0 0 0,-1 0-1,1 4-6,0 8 31,-1-1 0,-1 1 0,-1 0 0,0-1 0,-1 1 0,-3 9-31,-8 61 92,15-82-139,-1 1 1,1-1-1,0 1 1,0-1 0,0 1-1,1-1 1,0 0-1,-1 0 1,1 1 0,1-1-1,-1 0 1,1-1-1,-1 1 1,1 0 0,0-1-1,0 0 1,1 1-1,-1-1 1,1-1 0,2 3 46,-3-3-107,0 0 1,0 0 0,0 0 0,0 0 0,0 0-1,1-1 1,-1 1 0,1-1 0,-1 0-1,1 0 1,-1 0 0,1-1 0,0 1-1,-1-1 1,1 0 0,0 0 0,0 0-1,-1 0 1,1-1 0,0 1 0,-1-1-1,1 0 1,-1 0 0,1-1 0,2 0 106,20-18-3243,0-2 854</inkml:trace>
  <inkml:trace contextRef="#ctx0" brushRef="#br0" timeOffset="6">479 281 3712,'4'33'257,"-3"1"1,0-1-1,-2 1 1,-4 21-258,0-6 1223,3 38-1223,3-72 108,0 0 0,1 0 0,0 0-1,2 0 1,-1 0 0,2-1 0,4 11-108,-6-19 99,-1-1 1,1 0-1,1 1 0,-1-1 1,1 0-1,0 0 0,0-1 1,0 1-1,1-1 0,-1 0 1,1 0-1,0-1 0,1 1 1,-1-1-1,0 0 1,1-1-1,0 1 0,-1-1 1,1 0-1,0 0 0,0-1 1,0 0-1,1 0 0,-1 0 1,0-1-1,0 0 0,2 0-99,2-1-161,0 0-1,-1 0 1,1-1-1,-1 0 1,1-1-1,-1 0 0,0 0 1,0-1-1,0 0 1,-1-1-1,1 0 1,-1 0-1,0-1 1,-1 0-1,1 0 0,-1-1 1,2-2 161,8-10-4352</inkml:trace>
  <inkml:trace contextRef="#ctx0" brushRef="#br0" timeOffset="7">382 516 7552,'0'0'0,"23"7"0,-23-7 0,13 5 256,-13-5 0,10-5 128,6-2 0,12-5-384,8-5 128,7-8-256,3 6 128,1 0-6144</inkml:trace>
  <inkml:trace contextRef="#ctx0" brushRef="#br0" timeOffset="8">192 3795 5760,'0'0'0,"0"17"128,-1 12-128,2-3 128,5 3-128,1 0 128,5 3 0,5 4 0,5 7 0,3 4 128,4 3 0,-3 4 128,1 4-256,2-5 0,0 1-128,0-12 0,0 3-5376</inkml:trace>
  <inkml:trace contextRef="#ctx0" brushRef="#br0" timeOffset="9">421 2343 4992,'1'0'38,"0"0"0,-1 1 0,1-1 0,0 1 1,-1-1-1,1 0 0,-1 1 0,1-1 0,-1 1 0,1-1 0,-1 1 1,1-1-1,-1 1 0,0 0 0,1-1 0,-1 1 0,0-1 0,1 1 1,-1 0-1,0-1 0,0 1 0,0 0 0,1-1 0,-1 1 1,0 0-1,0 0 0,0-1 0,0 1 0,0 0 0,0-1 0,0 1 1,-1 0-1,1-1 0,0 1 0,0 0 0,0-1 0,-1 1 0,1 0 1,0-1-1,-1 1 0,1 0-38,-24 32 1142,5-8-883,-93 208 1239,51-99-1204,51-114-226,1 1 1,1 0-1,1 0 0,0 0 0,2 1 1,-2 15-69,6-25-509,1 0 1,0 0-1,0 0 0,1 0 1,1 1 508,2 16-5056</inkml:trace>
  <inkml:trace contextRef="#ctx0" brushRef="#br0" timeOffset="10">1092 1501 4480,'0'0'-1,"3"-1"80,-1 1 0,1-1 0,0 1 0,0 0 0,-1 0 0,1 0 0,0 0 0,0 1 0,0-1 0,1 1-79,-4-1 363,-16 9 298,-59 38-122,3 3-1,2 4 1,3 2 0,-1 6-539,-114 119-1472,155-156-3072</inkml:trace>
  <inkml:trace contextRef="#ctx0" brushRef="#br0" timeOffset="11">463 2187 6272,'0'0'0,"0"0"384,0 0 128,-6-12 0,4-9 128,-3-8-256,-2-12 0,-2-13-384,-2-4 128,3-7-512,-1-2 0,0-2-5504</inkml:trace>
  <inkml:trace contextRef="#ctx0" brushRef="#br1" timeOffset="12">1393 1910 4736,'-12'12'960,"-21"17"44,-1-2 1,-1 0 0,-7 1-1005,9-7 387,2 2 1,0 1 0,2 1 0,-26 29-388,38-32 34,2 1 0,0 0 0,1 1 0,2 2-34,-2 0 33,-1 0 0,-1 0 0,-11 12-33,-14 8-6663,-41 36 6663,75-76-121,-6 9-818,0 0-682</inkml:trace>
  <inkml:trace contextRef="#ctx0" brushRef="#br1" timeOffset="13">678 2916 2560,'-7'10'-107,"3"-4"277,0 1 0,1 0-1,0 0 1,0 0-1,0 0 1,1 0 0,0 1-1,1 0-169,-8 23 1182,-6 2-473,-1 0 0,-1-1 1,-10 10-710,13-22 171,2 0 0,0 1 1,1 0-1,1 0 0,1 2 0,0-1 1,2 1-1,1 0 0,-1 9-171,3 46 37,2-1-1,5 1 1,2-1-1,4 0 1,3 0-1,4-1 1,7 16-37,1-23-4437,-12-40 1493</inkml:trace>
  <inkml:trace contextRef="#ctx0" brushRef="#br1" timeOffset="14">939 4317 6016,'0'0'384,"3"2"42,6 10-31,0 0-1,0 0 1,-1 1-1,-1 0 0,0 0 1,5 14-395,-4-8 325,1-1 1,1 0 0,0-1 0,4 4-326,44 46 952,3-3 0,49 40-952,-50-48 272,-48-45-426,0-1 0,1 0 0,0-1 1,0-1-1,9 5 154,42 14-5610,-31-15 1365</inkml:trace>
  <inkml:trace contextRef="#ctx0" brushRef="#br1" timeOffset="15">1982 5062 5120,'0'0'640,"0"0"-64,0 0-256,0 0-22,0 0 193,2 3 149,6 4-329,0-1-1,0 1 1,1-2 0,-1 1-1,1-1 1,0 0-1,1-1 1,-1 0 0,1-1-1,0 0 1,6 1-311,22 5 521,0-2 0,19 0-521,-22-6 148,0-1 1,0-2 0,0-1 0,0-2-1,-1-1 1,0-2 0,0-2-149,-10 5-60,22-3-2159,-14 6-2815,-2 2-342</inkml:trace>
  <inkml:trace contextRef="#ctx0" brushRef="#br1" timeOffset="16">2834 1762 5248,'0'0'640,"0"0"0,0 0 0,-24 0 1216,2-2-1466,0-1 1,0-1-1,0-1 1,1-1-1,0-1 1,0 0-1,0-2 0,-17-10-390,11 6 227,-1 1 1,-1 1-1,1 2 0,-15-2-227,7 4 96,3 1-83,1 0 0,0-2 1,1-2-1,-21-9-13,23 7-1771,0 0-5951</inkml:trace>
  <inkml:trace contextRef="#ctx0" brushRef="#br1" timeOffset="17">1855 1608 6912,'0'0'256,"-6"24"2304,-89 44-713,37-28-1049,48-32-713,-1-1 0,0 0 1,0-1-1,0-1 0,-1 1 0,0-2 1,-3 2-86,-35 0-8789,50-6 6016</inkml:trace>
  <inkml:trace contextRef="#ctx0" brushRef="#br1" timeOffset="18">869 1695 4096,'0'0'256,"0"0"85,0 0 363,0 0 64,0 0-405,0 0-107,0 0 0,0 0-22,0 0-63,13 24 426,16 42-264,-5-12 102,17 26-435,-37-73-81,47 71-691,-50-76-1084,-1-2-2197</inkml:trace>
  <inkml:trace contextRef="#ctx0" brushRef="#br1" timeOffset="19">780 1985 5248,'8'2'162,"0"0"-1,0 1 1,-1 0 0,1 0-1,-1 1 1,0 0 0,0 0 0,0 1-1,-1-1 1,0 2 0,0-1-1,3 3-161,28 21 492,-28-23-420,-1 0 157,1-1-1,0 0 1,1 0 0,8 3-229,-16-8 67,0 1 1,-1 0 0,1-1 0,0 1-1,0-1 1,0 1 0,0-1 0,0 0-1,0 0 1,0 0 0,0 0 0,0-1-1,0 1 1,0 0 0,0-1-1,0 1 1,0-1 0,0 0 0,-1 0-1,1 1 1,0-1 0,0 0 0,-1-1-1,1 1 1,-1 0 0,1 0 0,1-2-68,8-12 125,1-1 0,-2-1-1,0 0 1,-1 0 0,-1-1 0,1-3-125,10-31-2136,7-31 2136,-14 39-6165</inkml:trace>
  <inkml:trace contextRef="#ctx0" brushRef="#br1" timeOffset="20">1276 1597 7936,'0'-13'384,"0"-16"-223,1 0 0,1 0 0,1 0 0,2 0 0,1 1 0,1 0 0,1 0-1,2 0 1,0 1 0,2 1 0,3-4-161,3-1 356,-2 5-2279,-2 0-1,0-2 1,-2 0-1,2-9 1924,-6 14-1600</inkml:trace>
  <inkml:trace contextRef="#ctx0" brushRef="#br1" timeOffset="21">1715 409 4992,'0'0'256,"0"0"85,0 0 363,0 0 64,0 0-384,0 0-21,0 0 21,-25-12 490,15 12-827,1 0-1,-1 0 0,0 1 1,1 0-1,-1 0 0,0 1 1,1 1-1,0 0 0,-1 0 1,1 0-1,1 1 1,-6 3-47,-7 2 105,12-5-73,0 1 0,0 0 0,0 1 0,0 0 0,1 0 0,0 1 0,0 0 0,1 0 0,0 1 0,0 0 0,1 0 0,-1 1-32,7-7 1,-1-1 1,0 0 0,1 1-1,-1-1 1,1 1 0,0 0-1,-1-1 1,1 1 0,0-1 0,0 1-1,0-1 1,0 1 0,0 0-1,0-1 1,1 1 0,-1-1-1,0 1 1,1-1 0,-1 1-1,1-1 1,0 1 0,-1-1-1,1 1 1,0-1 0,0 0-1,0 1 1,0-1 0,0 0 0,0 0-1,0 0 1,1 0 0,-1 0-1,0 0 1,2 1-2,49 30 69,-47-29-67,2 1 10,-1 0 1,1 0 0,0-1 0,0 0 0,0-1-1,0 1 1,1-1 0,-1-1 0,0 1 0,1-1-1,0-1 1,-1 1 0,1-1 0,-1-1 0,1 1-1,-1-1 1,1-1 0,-1 1 0,1-1 0,1-1-13,-4 5 57,-10 11 30,-20 32 117,-9 21-40,31-58-164,0 1 0,1-1 0,0 1 0,0 0 0,1 0 0,0-1 0,1 1 0,0 0 0,0 0 0,1 0 0,0 0 0,0 0 0,1-1 0,1 1 0,-1-1 0,1 1 0,1-1 0,0 0 0,0 0 0,0 0 0,1-1 0,0 0 0,0 0 0,1 0 0,3 3 0,-7-9-19,-1 0 1,1 0 0,0-1 0,0 1 0,-1 0 0,1-1-1,0 1 1,0-1 0,0 0 0,0 0 0,-1 0 0,1 0 0,0 0-1,0 0 1,0 0 0,0 0 0,0-1 0,-1 1 0,1-1-1,0 1 1,0-1 0,-1 0 0,1 0 0,0 0 0,-1 0-1,1 0 1,-1 0 0,1 0 0,-1 0 0,1 0 0,-1-1-1,0 0 19,45-45-1829,-29 23-923,0 0-1173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07:57.8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22 365 3584,'0'0'277,"0"0"150,0 0 277,0 0 21,0 0-170,0 0-43,0 0 0,0 0-43,0 0-170,0 0-22,0 0 107,0 0 128,0 0 107,0 0-43,0 0-235,5 0-21,-2 0-291,1-1 0,0 1 1,0-1-1,0 0 0,-1 0 0,1 0 1,-1 0-1,1 0 0,-1-1 0,1 0 1,-1 0-1,0 0 0,1 0 0,-1 0 1,0-1-1,-1 1 0,1-1 0,1-1-29,2-3 81,-1 0 0,0 0 0,-1-1 0,1 1 0,-2-1 0,1 0-1,-1 0 1,1-3-81,-3 7 66,0-1 0,0 0 0,-1 1 0,0-1 1,0 0-1,0 1 0,0-1 0,-1 0 0,1 0 0,-2-3-66,-3-29 235,4 26-213,-6-1-22,-2 2 0,-3 3 0,9 6 0,1 0 0,-1 0 0,1 1 0,-1-1 0,0 1 0,1-1 0,-1 1 0,0 0 0,1 0 0,-1 0 0,0 1 0,1-1 0,-1 1 0,1-1 0,-1 1 0,0 0 0,1 0 0,0 0 0,-1 0 0,-1 2 0,0-1 0,-4 3 0,-3 3 0,4 2 0,3 1 0,1 12 12,1 1 1,1 0 0,1 0 0,0 0 0,2 0-1,1-1 1,1 1 0,1-1 0,2 0 0,3 10-13,-6-24 6,1-1 1,-1 1 0,2-1-1,-1 0 1,1-1 0,0 1-1,1-1 1,0 0 0,0-1-1,0 1 1,1-2 0,0 1-1,0-1 1,1 0 0,-1-1-1,3 1-6,-10-4 10,1 0 0,0-1 0,0 1 0,-1 0 0,1-1-1,0 0 1,0 1 0,0-1 0,0 0 0,0 0 0,-1 0 0,1 0-1,0 0 1,0-1 0,0 1 0,0 0 0,0-1 0,-1 0 0,1 1-1,0-1 1,-1 0 0,1 0 0,0 0 0,0 0-10,1-3-544,1 0 1,0 0-1,-1 0 1,0 0-1,0 0 1,0-1-1,1-3 544,2-2-2042,4-7-3206</inkml:trace>
  <inkml:trace contextRef="#ctx0" brushRef="#br0" timeOffset="732.851">311 287 5632,'-1'-1'183,"0"0"1,0 0-1,0 1 1,0-1-1,0 0 1,0 0-1,0-1 1,1 1-1,-1 0 0,0 0 1,1 0-1,-1 0 1,1-1-1,-1 1 1,1 0-1,-1-1 1,1 1-1,0 0 1,0-1-1,0 1 1,0 0-1,0-1 1,0 1-1,0 0 0,0-1 1,1 1-184,4-49-321,-3 34 736,0-2-335,0 0 0,-1-1 0,-1 0 0,-1 1 0,-1 0 0,0-1 0,-2 1 0,-4-17-80,6 29 0,13 147 384,-6-93-295,-3-11-1,2 1 0,2 0 1,1-1-1,2 0 0,1-1 0,3 4-88,-11-37-20,-1 0 1,1-1-1,0 1 0,-1-1 0,1 1 0,0-1 1,0 1-1,1-1 0,-1 0 0,0 0 0,1 0 0,-1 0 1,1-1-1,0 1 0,-1-1 0,2 1 20,19 2-4952,-13-4 387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2:41.7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178 122 4736,'5'13'0,"-4"-10"82,0 0 1,1-1-1,-1 1 0,1-1 0,-1 0 1,1 0-1,0 1 0,0-1 1,0 0-1,0 0 0,1 0-82,8 13 908,1 16-673,-2 1-1,-1 0 1,-2 1 0,-1-1-1,-1 2 1,-2-1 0,-1 0-1,-2 3-234,0-21 62,-1-1 0,0 0 0,-1 0 0,-1 0 1,-1 4-63,3-14 28,0 0 1,-1 0-1,1 0 1,-1 0-1,0 0 1,0 0 0,0 0-1,0 0 1,0-1-1,-1 1 1,0-1 0,0 0-1,0 0 1,0 0-1,0 0 1,-1-1 0,1 1-1,-1-1 1,-1 2-29,1-4 70,1 1 0,0-1 0,0 0 0,-1 0 0,1 0 0,0 0 0,0-1 0,-1 1 0,1-1 0,0 0 0,0 0 0,0 0 0,0 0 0,0-1 0,0 1 0,0-1 0,0 1 0,1-1 0,-2-1-70,-48-40 782,42 32-727,1-1 0,0 0 1,1 0-1,0 0 0,1-1 1,1-1-1,0 1 0,1-1 1,0 0-1,1 0 0,1 0 1,-1-4-56,1 1 59,1 0 1,0 0-1,1 0 1,1 0-1,1 0 0,0 0 1,1 0-1,1 1 1,0-1-1,4-7-59,-5 17 17,1 0 0,0 1 0,1-1-1,0 1 1,0 0 0,0 0 0,1 1-1,-1-1 1,1 1 0,1 0 0,-1 0 0,1 0-1,0 1 1,0 0 0,0 0 0,0 1-1,1 0 1,-1 0 0,8-2-17,14-4 63,0 2-1,1 1 1,0 1-1,14 0-62,36-7 114,-38 4-55,0-1-1,-1-3 1,-1-1 0,3-3-59,-42 16-631,4-2 1230,-3 1-7607,-1 1 1376</inkml:trace>
  <inkml:trace contextRef="#ctx0" brushRef="#br0" timeOffset="484.008">380 551 7936,'10'4'226,"1"0"1,0 0 0,0-1-1,0-1 1,1 0 0,-1 0-1,0-1 1,7 0-227,-13-2 88,-1 0 1,1 0-1,-1 0 0,1 0 0,-1 0 0,0-1 1,1 0-1,-1 0 0,0 0 0,0-1 1,0 1-1,0-1 0,-1 0 0,1 0 1,-1 0-1,0 0 0,0-1 0,0 1 1,0-1-1,0 0 0,-1 0 0,2-3-88,-2 4 77,-1 0-1,0-1 1,1 1 0,-1 0-1,-1 0 1,1-1-1,0 1 1,-1 0-1,1-1 1,-1 1-1,0 0 1,0-1-1,-1 1 1,1 0 0,-1-1-1,1 1 1,-1 0-1,0-1 1,0 1-1,-1 0 1,1 0-1,0 0 1,-1 0 0,0 0-1,0 0 1,0 1-1,0-1 1,0 1-1,-1-1 1,1 1-1,-1 0 1,1 0 0,-1 0-1,0 0 1,0 0-1,-1 0-76,0-1 20,-1 0 0,0 0 1,0 0-1,-1 1 0,1 0 0,-1 0 0,1 0 0,-1 1 0,1-1 0,-1 1 1,0 1-1,0-1 0,1 1 0,-1 0 0,0 0 0,0 1 0,1 0 0,-1 0 1,0 0-1,1 1 0,-3 0-20,-6 8 5,1 0 1,0 1-1,0 0 0,1 1 1,1 0-1,0 1 0,0 0 1,-6 13-6,2-5-107,-15 20-3050,18-24-4779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6:08.4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392 618 6912,'-4'10'-239,"-1"2"2069,1-22-115,-4-66 845,7 67-2538,-1 1-1,1 7 86,1 1 21,0 0 0,0 0 0,0 0 0,-19-29 746,13 24-836,-1 0-1,0 1 0,0 0 1,0 0-1,-1 1 0,0 0 1,1 0-1,-1 0 0,0 1 1,0 1-1,-8-2-37,11 3 21,-1 0 0,0 0 0,1 1 0,-1-1 0,0 1 0,1 0 0,-1 1 0,1-1 0,-1 1 0,1 1 0,0-1 0,0 0 0,0 1 0,0 0 0,0 1 0,1-1 1,0 1-1,-1 0-21,-10 10 0,2 1 0,0 1 1,0 0-1,2 0 1,0 1-1,1 0 0,0 1 1,2 1-1,0-1 1,1 1-1,1 0 0,1 1 1,0 1-1,-1 10-4,1 1 0,2 0 0,1 0 1,1 1-1,2-1 0,1 0 0,6 27 4,-7-53-10,0-1-1,0 1 1,1 0-1,0-1 1,0 1-1,0-1 1,0 0-1,1 0 1,0 0-1,0 0 1,2 3 10,-3-7 0,0 1 0,-1-1 1,1 0-1,0 1 0,0-1 1,0 0-1,0 0 0,0 0 0,0 0 1,0-1-1,0 1 0,0-1 1,0 1-1,0-1 0,1 0 0,-1 1 1,0-1-1,0 0 0,0 0 0,1-1 1,-1 1-1,0 0 0,0-1 1,0 1-1,0-1 0,0 0 0,0 0 1,0 0-1,0 0 0,0 0 1,1-1-1,12-6 0,-1-2 0,1 0 0,-2 0 0,1-1 0,-2-1 0,0 0 0,0-1 0,-1 0 0,0-1 0,-1 0 0,-1 0 0,5-12 0,-1 0 0,0 0 0,-2-1 0,-1-1 0,-2 0 0,0 0 0,-2-1 0,0-2 0,-1-1 0,-1 12 0,-2 0 0,0 0 0,0 0 0,-2 0 0,-1-9 0,-11 149 0,-1-2 0,6-64 0,1 46 0,5-85 0,2 0 0,0 0 0,1 0 0,0 0 0,1 0 0,1-1 0,0 1 0,6 11 0,12 3-757,-7-18-2710,-5-9-3829</inkml:trace>
  <inkml:trace contextRef="#ctx0" brushRef="#br0" timeOffset="403.001">590 824 9088,'2'31'683,"0"-1"1,3 1 0,1 1-684,-1-2 688,-1 0 1,-1 0 0,-1 2-689,2 15 580,-1-26-1250,-2 1-3571,-1-22-1817</inkml:trace>
  <inkml:trace contextRef="#ctx0" brushRef="#br0" timeOffset="652.224">697 515 13056,'0'0'0,"-12"13"0,12-13 0,-9 9 0,9-9 0,-8 11 0,8-11 0,-5 9-128,5-9 128,0 13-4096,0-13 0,0 0 1024</inkml:trace>
  <inkml:trace contextRef="#ctx0" brushRef="#br0" timeOffset="1321.655">969 855 7552,'0'0'256,"0"0"0,0 0 0,-6 44 2517,6-43-2723,1 0 0,0 1 0,1-1 0,-1 0 0,0 1 0,0-1-1,0 0 1,1 0 0,-1 0 0,0 0 0,1-1 0,-1 1 0,1 0 0,-1 0 0,1-1 0,0 1 0,-1-1 0,1 0-1,-1 1 1,1-1 0,0 0 0,0 0-50,4 0 91,1 0 1,-1 0-1,0-1 0,0 0 0,0 0 1,0-1-1,1 0-91,8-3 147,1-1 1,-1 0-1,-1-1 1,1-1 0,0-1-148,-4 1 101,0-1 0,0-1 0,-1 1 0,0-2 0,-1 0 0,0 0 0,-1 0 1,0-1-1,-1 0 0,6-13-101,-3 3 186,-1-1 0,0-1 0,-2 1 0,0-1 0,1-20-186,-6 36 63,-1 1 1,-1 0 0,0-1-1,0 1 1,0 0 0,-1-1-1,0 1 1,0 0 0,-1-1-1,0 1 1,0 0-1,0 0 1,-1 0 0,0 1-1,-1-1 1,0 1 0,0 0-1,-1-2-63,2 4 19,-1 1 1,0-1-1,1 1 0,-1 0 0,-1 0 0,1 0 0,0 0 0,-1 1 0,1 0 1,-1 0-1,0 0 0,0 0 0,0 1 0,0 0 0,0 0 0,0 0 0,0 0 0,0 1 1,0 0-1,0 0 0,0 1 0,0-1 0,0 1 0,0 0 0,0 0 0,-3 2-19,-7 2 3,0 1 0,0 1 0,0 0-1,1 1 1,0 1 0,1 0 0,0 1-1,0 0 1,1 1 0,1 1 0,-1 0-1,-6 9-2,1 1 14,1 1-1,1 0 1,0 1 0,2 1-1,1 0 1,1 1-1,0 2-13,6-9 0,1 0 0,0-1 0,2 1 0,0 1 0,1-1-1,1 0 1,1 0 0,0 0 0,2 0 0,0 1 0,2 5 3,1 0 0,0 0 1,2-1-1,1 0 0,1-1 0,1 0 1,5 6-4,-13-24-2,0 0 0,1 0 0,0 0 0,0-1-1,0 1 1,1-1 0,0 0 0,-1 0 0,1-1 0,1 1 0,-1-1 0,0 0 0,1-1 0,0 1 0,4 0 2,1 0-764,0 0 0,0-1-1,0-1 1,0 0 0,0 0 0,1-1 0,-1-1 0,2 0 764,14 0-7701</inkml:trace>
  <inkml:trace contextRef="#ctx0" brushRef="#br0" timeOffset="1724.893">1390 841 8704,'-1'4'263,"-1"0"1,1 0-1,0 1 1,0-1-1,0 0 1,1 1-1,0-1 1,-1 0-1,2 1 1,-1-1 0,0 0-1,1 1 1,0-1-1,0 0 1,1 4-264,29 67 1413,-15-39-1275,-8-15-42,-1 0 1,-2 1 0,0-1-1,1 16-96,-2 16-5720,-4-53-338</inkml:trace>
  <inkml:trace contextRef="#ctx0" brushRef="#br0" timeOffset="1989.874">1399 679 11136,'0'0'0,"20"0"128,-20 0 0,12 0 0,-12 0 128,0 0-128,0 0 0,10 2-128,-10-2 128,19 7-256,-9-5 128,0 1-8576</inkml:trace>
  <inkml:trace contextRef="#ctx0" brushRef="#br0" timeOffset="2613.926">825 182 9472,'7'4'424,"0"0"0,1 0-1,-1-1 1,1 0 0,0 0 0,0-1 0,0 0 0,0 0 0,0-1 0,0 0 0,0-1-1,7 0-423,19-1-179,-1-1 0,20-6 179,-10 2 392,8-1-86,-2-3 1,2-2-307,13-4-4351,-29 6-1874,-17 6 3132</inkml:trace>
  <inkml:trace contextRef="#ctx0" brushRef="#br0" timeOffset="3068.987">1224 1 7680,'77'54'5773,"-58"-42"-5580,1-2 0,1 0 0,0-1 0,0-1 0,0 0 0,1-2 0,0-1 0,7 0-193,-29-4 5,1-1 1,-1 1-1,0 0 1,1-1-1,-1 1 1,0-1-1,0 1 0,1-1 1,-1 1-1,0-1 1,0 1-1,0 0 1,0-1-1,0 1 0,0 0 1,0-1-1,0 1 1,0-1-1,0 1 1,0 0-1,0-1 1,-1 1-1,1-1 0,0 1 1,0-1-1,-1 1 1,1 0-1,0-1 1,0 1-1,-1-1 1,1 0-1,-1 1 0,1-1 1,-1 1-6,-11 19 71,-7-4-43,0 0 0,-1-2 1,-1 0-1,-15 7-28,7-4-3,1 1 0,-9 8 3,8-4-896,7-7-2603,7-4-4010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2:58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7936 911 8832,'-4'14'369,"0"-1"0,0 1 0,2-1 0,-1 1 0,2 0 0,0 0 0,0 0 0,2 0 0,-1 0 0,2 0-369,-1 41 918,4 18 980,1-95-1861,1 1 0,2 0 0,0 0 0,1 1-1,1 0 1,0 1 0,2 0 0,1 1 0,0 1 0,1 0 0,15-13-37,-28 26 0,17-5 0,-18 8 12,0 1 1,0-1 0,0 1 0,1 0 0,-1 0-1,0-1 1,0 1 0,1 0 0,-1 0 0,0 0 0,0 0-1,1 0 1,-1 1 0,0-1 0,0 0 0,1 0-1,-1 1 1,0-1 0,0 1 0,0-1 0,0 1 0,0 0-1,1-1 1,-1 1 0,0 0 0,-1 0 0,1 0-1,0 0 1,0 0 0,0 0 0,0 0 0,-1 0 0,1 0-1,0 0 1,-1 0 0,1 0 0,-1 0 0,1 0-1,-1 1 1,0-1 0,0 0 0,1 0 0,-1 1 0,0 0-13,1 2 54,24 62 249,-13-36-179,-1 0 1,-1 0-1,-1 1 0,-2 0 1,-1 1-1,-1 0 0,-2 6-124,-2-24-21,0-14-86,-1 0-639,0 0-2475,0 0-1110,0 0-1962</inkml:trace>
  <inkml:trace contextRef="#ctx0" brushRef="#br0" timeOffset="78014.696">7468 1924 11264,'0'16'335,"-1"24"312,2 1 0,1-1-1,3 0 1,7 33-647,-12-73-25,7 30-15,-6-17-3841,-1-13-3031</inkml:trace>
  <inkml:trace contextRef="#ctx0" brushRef="#br0" timeOffset="78511.526">7701 1982 9216,'0'0'-128,"0"0"42,0 0 193,-34 11 1941,-2 3-1259,16-6-241,0 1-1,1 0 1,-5 4-548,23-13 120,0 1 1,0 0-1,-1 0 0,1 0 1,0-1-1,0 1 0,0 0 1,0 0-1,0 1 1,0-1-1,0 0 0,1 0 1,-1 0-1,0 1 0,1-1 1,-1 0-1,0 1 0,1-1 1,0 0-1,-1 1 1,1-1-1,0 1 0,0-1 1,0 1-1,0-1 0,0 0 1,0 1-1,0-1 1,0 1-1,0-1 0,1 1 1,-1-1-1,1 0 0,-1 1 1,1-1-1,0 0 0,-1 1 1,1-1-1,0 0-120,4 6 51,1 0 0,-1-1 0,1 0 1,0 0-1,0-1 0,1 1 0,0-1 0,0-1 0,0 1 0,3 0-51,-1-1 97,-8-3-3269,0-1-3417,-1 0 275</inkml:trace>
  <inkml:trace contextRef="#ctx0" brushRef="#br0" timeOffset="79063.046">7785 2150 12672,'13'4'0,"-10"-2"100,-1-1 1,1 0-1,-1-1 1,1 1 0,-1 0-1,1-1 1,0 1 0,-1-1-1,1 0 1,0 0-1,-1 0 1,1 0 0,-1-1-1,1 1 1,0-1 0,-1 1-1,1-1 1,-1 0-1,1 0 1,-1 0 0,1 0-1,-1 0 1,0-1 0,2-1-101,-1 0 90,0-1-1,-1 0 1,1 0 0,-1 0 0,0 0 0,0-1 0,0 1 0,-1-1 0,1 1 0,-1-3-90,5-12 35,7-20 459,6-40-494,12-35 124,-36 197-17,1-55 9,1 0 1,2 0-1,0 1 0,2-1 0,5 26-116,-5-46-28,0 0 0,1 0-1,1 0 1,-1 0 0,1-1-1,0 1 1,1-1 0,0 0-1,0 0 1,1 0-1,-1 0 1,1-1 0,1 0-1,-1 0 1,1 0 0,1-1-1,-1 0 1,0 0 0,1 0-1,0-1 1,0 0 0,5 2 27,3-1-976,1 0 0,-1 0 0,1-1 0,0-1 0,5-1 977,35 6-8106</inkml:trace>
  <inkml:trace contextRef="#ctx0" brushRef="#br0" timeOffset="116485.223">7239 1543 7424,'0'0'149,"0"0"107,0 0 128,0 0 128,0 0 128,0 0 43,0 0-235,0 0-64,0 0 0,0 0-22,0 0-84,-5 0-22,5 0-252,-14-1 134,0 1 1,1 0-1,-1 1 0,0 0 0,1 1 1,-1 1-1,1 0 0,0 1 1,0 0-1,0 1 0,0 0 1,-3 3-139,5-1 46,1 0 1,-1 0-1,1 1 1,0 0 0,1 1-1,0 0 1,0 1-1,1 0 1,-5 7-47,9-11 26,1 0 1,0 1-1,0-1 1,0 1-1,1 0 1,0 0-1,1 0 1,-1 0-1,1 0 1,0 0-1,1 0 1,0 0-1,0 0 1,1 0-1,-1 0 1,1 0-1,1 0 1,0 1-27,-1 1 65,1-1 1,0 0-1,1 1 1,0-1-1,0 0 1,1-1 0,-1 1-1,2-1 1,-1 1-1,1-1 1,0 0-1,1-1 1,0 1 0,0-1-1,0 0 1,1-1-1,-1 0 1,1 0 0,1 0-1,-1-1 1,1 0-1,-1 0 1,1-1-1,0 0 1,0 0 0,1-1-1,1 1-65,-3-3 46,0 1 0,0-1 0,1 0 0,-1 0 0,0-1-1,0 0 1,0 0 0,0-1 0,0 0 0,0 0 0,-1 0 0,5-3-46,10-3 89,-16 8-68,-13 7-21,-16 12 0,-2 0 0,0-2 0,-13 6 0,17-11 0,0 1 0,0 2 0,2 0 0,0 1 0,-15 15 0,32-27 0,1-3 0,1 0 0,0 0 0,0 0 0,0 1 0,0-1 0,0 1 0,0-1 0,0 1 0,1-1 0,-1 1 0,0-1 0,1 1 0,-1 0 0,1-1 0,0 1 0,-1 0 0,1 1 8,-1 0-1,1 0 0,0-1 1,-1 1-1,1 0 0,0 0 0,1 0 1,-1 0-1,1 0 0,-1-1 1,1 1-1,0 0 0,0 0 0,0-1 1,0 1-1,0-1 0,1 1 1,-1-1-1,1 1 0,0-1 0,-1 0 1,1 0-1,0 0 0,1 0 1,-1 0-1,0 0 0,0 0 0,3 0-7,3 5 74,6 4-9,0 0 1,1-1 0,1-1-1,-1-1 1,1 0 0,1-1-1,0 0 1,0-1 0,0-2-1,0 1 1,1-2-1,-1 0 1,2-1-66,7-3-1062,-9-8-4756,-13 5 4442,5-5-5578</inkml:trace>
  <inkml:trace contextRef="#ctx0" brushRef="#br0" timeOffset="-5435.202">7255 533 8064,'0'0'405,"0"0"128,0 0 214,0 0 42,0 0-319,-23-32 682,18 27-1102,0 0 1,0 1-1,0-1 1,-1 1-1,1 0 0,-1 1 1,0-1-1,0 1 1,-1 1-1,1-1 1,0 1-1,-1 0 1,0 0-1,1 1 1,-1-1-1,0 2 1,0-1-1,0 1 1,0 0-1,1 0 0,-1 1 1,0 0-51,-3 1 37,0 0 0,1 1 0,0 0 0,-1 1-1,1 0 1,0 0 0,1 1 0,-1 0 0,1 0 0,0 1 0,0 0 0,1 1 0,0 0 0,0 0 0,0 1-37,-2 2 25,0 2 1,1-1-1,0 1 1,0 0 0,2 1-1,-1 0 1,2 0-1,-1 0 1,2 0 0,-1 7-26,3-15 9,2 0 0,-1 1 0,0-1 0,1 1 0,0-1 0,1 1 1,-1-1-1,1 1 0,0-1 0,0 1 0,1-1 0,-1 0 0,1 0 1,0 0-1,1 0 0,-1 0 0,1 0 0,0 0 0,0-1 0,1 0 1,-1 1-1,1-1 0,0-1 0,0 1 0,1 0 0,-1-1 0,0 0 1,3 1-10,11 6 10,0 0 1,1-2 0,-1 0-1,1-2 1,1 0 0,6 1-11,122 20 64,-106-24-64,-74 12 0,9-6 1,1 2 1,0 1 0,0 0 0,1 2-1,1 1 1,1 0 0,0 1 0,0 1 0,2 1-1,0 0 1,1 2 0,-3 5-2,18-23 7,-1 1 0,0-1 1,1 0-1,-1 1 0,1-1 0,0 1 1,0 0-1,0-1 0,0 1 1,1 0-1,-1-1 0,1 1 0,-1 0 1,1 0-1,0 0 0,0 0 0,0-1 1,1 1-1,-1 0 0,1 1-7,0-1 10,0-1 1,1 1-1,0-1 0,-1 1 1,1-1-1,0 1 0,0-1 1,0 0-1,1 0 0,-1 0 1,0-1-1,1 1 0,-1 0 1,1-1-1,0 1 0,-1-1 1,1 0-1,0 0 0,2 0-10,2 2 3,55 19 81,1-2 0,26 3-84,-65-23-1254,-20-1 614,-1 0-1,1-1 1,-1 1 0,1-1-1,-1 0 1,0 0 0,0 0-1,0 0 1,0-1 0,0 1-1,-1-1 1,1 0 0,-1 0 0,1 0 640,21-24-4651</inkml:trace>
  <inkml:trace contextRef="#ctx0" brushRef="#br0" timeOffset="-602.456">7297 1017 4992,'10'5'107,"-8"-4"426,-2-1 85,0 0-63,0 0 64,0 0 21,0 0-43,0 0-149,0 0 0,0 0-149,3 111 900,0-54-326,-3 0-1,-6 44-872,6-99 128,0-2 0,0-11 21,-2-44 146,1 26-180,1-1 0,1 1 0,3-15-115,-3 40 4,0 0 0,1 0 0,0 1 0,-1-1 0,1 0 1,1 1-1,-1 0 0,0-1 0,1 1 0,0 0 0,-1 0 0,1 0 0,0 1 0,1-1 0,-1 1 1,0-1-1,1 1 0,-1 0 0,1 1 0,0-1 0,0 1 0,0-1 0,0 1 0,0 0 0,0 0 1,0 1-5,-3-1 2,1 1 0,0 0 0,0 0 0,0 0 0,0 0 1,0 0-1,-1 0 0,1 1 0,0-1 0,0 1 0,0-1 0,-1 1 1,1-1-1,0 1 0,0 0 0,-1 0 0,1 0 0,-1 0 1,1 0-1,-1 0 0,1 1 0,-1-1 0,0 0 0,0 1 1,1-1-1,-1 1 0,0-1 0,0 1 0,0 0 0,-1-1 1,1 1-1,0 0 0,-1 0 0,1-1 0,-1 1 0,1 0 0,-1 0 1,0 1-3,4 7 24,2 2 78,0 1 0,0 0 0,-1 0 0,-1 1 0,0-1 0,-1 1 0,-1 0 0,0 0 0,0 3-102,-2-15 128,0-2 0,0 0 0,0 0 0,0 0 0,13-37 106,2-7-217,-5 12-16,2 0 0,1 1 0,2 1 0,0 0 0,4-2-1,-13 26 0,-5 6 0,0 0 0,-1 0 0,1-1 0,0 1 0,0 0 0,-1 0 0,1 0 0,0 0 0,0 0 0,0 0 0,-1 0 0,1 0 0,0 0 0,0 0 0,-1 1 0,1-1 0,0 0 0,-1 0 0,1 1 0,0-1 0,-1 0 0,1 1 0,0-1 0,-1 1 0,1-1 0,-1 1 0,1-1 0,0 1 0,-1-1 0,0 1 0,1-1 0,-1 1 0,1 0 0,-1-1 0,0 1 0,1 0 0,-1 0 0,7 6-2,-1 1 1,0 0 0,-1 1 0,1 0 0,-2 0 0,1 0 0,2 9 1,16 75 47,-11-32 127,-11-59-366,-1-2-277,0 0-1238,0 0-640,1-3-2748,2-2 3531,-1 2 437,6-9-1177</inkml:trace>
  <inkml:trace contextRef="#ctx0" brushRef="#br0" timeOffset="-2.14748E6">7420 120 10112,'0'0'128,"0"0"42,0 0 172,0 0 106,0 0 256,0 0 42,0 0-63,0 0 0,0 0-235,0 7-64,-19 128 1233,9-78-1092,3 0 1,2 5-526,4-44 130,1 1 1,1-1-1,1 1 1,0-1-1,1 0 1,2 0-1,-1 0 0,6 10-130,-9-26 26,-1 0 0,1 0-1,0 0 1,0-1 0,0 1-1,0 0 1,0-1 0,0 1 0,1-1-1,-1 1 1,0-1 0,1 1-1,-1-1 1,1 0 0,0 0-1,-1 0 1,1 0 0,0 0-1,0 0 1,-1 0 0,1-1-1,0 1 1,0 0 0,1-1-26,1 0 1,-1 0 0,1 0 1,0 0-1,0-1 1,0 1-1,-1-1 1,1 0-1,0 0 0,-1 0 1,1-1-1,-1 0 1,2 0-2,46-31-3505,-14 0-6445,-21 16 6004</inkml:trace>
  <inkml:trace contextRef="#ctx0" brushRef="#br0" timeOffset="-2.14748E6">7187 243 12032,'0'0'128,"33"9"896,-7-4-748,2-1 0,-1-1 0,0-2 1,0 0-1,9-3-276,57 3-251,14 6-3866,-53-2-2880</inkml:trace>
  <inkml:trace contextRef="#ctx0" brushRef="#br0" timeOffset="-2.14748E6">7388 1387 7552,'2'3'449,"-1"0"0,0-1-1,0 1 1,0 0 0,0 0 0,-1 0 0,1-1 0,-1 1 0,0 0 0,0 0 0,0 3-449,0-2 70,-1 0-1,0 0 1,-1 0 0,1 0 0,-1 0 0,1 0 0,-1-1 0,0 1 0,-2 2-70,-7 15 577,1 7-319,2-10-127,1 1-1,1 1 0,1-1 1,0 1-1,1 0 0,2 0 1,0 1-1,1 17-130,1-36 17,1 1 0,0-1-1,0 0 1,0 1 0,0-1 0,0 0 0,1 0-1,-1 0 1,0 0 0,1 0 0,0 0 0,0-1-1,-1 1 1,1 0 0,0-1 0,0 1 0,0-1 0,0 0-1,1 0 1,-1 0 0,0 0 0,1 0 0,-1 0-1,0 0 1,1-1 0,-1 1 0,1-1 0,-1 0 0,1 0-1,-1 0 1,1 0 0,0 0-17,9 0-787,0 0 1,0-1-1,0 0 1,0-1-1,0 0 1,1-1 786,4-2-7360</inkml:trace>
  <inkml:trace contextRef="#ctx0" brushRef="#br0" timeOffset="-2.14748E6">7255 1549 11008,'14'3'391,"-1"-1"0,1 0-1,-1 0 1,1-2 0,-1 0 0,1 0 0,-1-1 0,1-1 0,0 0-391,26-2 215,77-8-5015,-57 6-1941</inkml:trace>
  <inkml:trace contextRef="#ctx0" brushRef="#br0" timeOffset="-7977.79">6385 1 9472,'0'4'53,"0"0"1,-1 0 0,2 0 0,-1 0-1,0 0 1,1 0 0,0 0 0,0 0-1,0 0 1,1 0 0,-1 0 0,1-1-1,0 1 1,1 2-54,38 47 1333,-15-23-837,7 21 53,-1 1-1,-3 2 1,-1 0-1,-4 2 1,-2 1-1,-2 1 1,3 23-549,-14-42 70,-2 1 1,-1 0-1,-2-1 1,-2 1-1,-2 1 1,-1-1-1,-6 36-70,-2-18-120,-3-1 0,-2 0 0,-2 0 0,-3-2 0,-5 7 120,9-27-986,-2-1-1,-2-1 0,-1 0 1,-13 14 986,-26 34-8128</inkml:trace>
  <inkml:trace contextRef="#ctx0" brushRef="#br0" timeOffset="-13153.751">5354 982 10368,'0'0'277,"0"0"107,0 0 128,0 0 107,0 0 21,-29-6 469,18 6-1097,-1 1-1,1 0 1,1 1-1,-1 1 1,0 0 0,0 0-1,1 1 1,0 0 0,0 1-1,0 0 1,0 0 0,1 1-1,0 1 1,0 0 0,-2 2-12,6-5 4,0 1 1,1-1 0,-1 1 0,1 0-1,0 1 1,0-1 0,1 1 0,-1 0-1,1 0 1,0 0 0,1 0 0,0 0 0,0 1-1,0-1 1,1 1 0,0-1 0,0 1-1,0 0 1,1-1 0,0 1 0,1 0-1,-1-1 1,1 1 0,0 0 0,1-1 0,0 1-5,0-2 7,0 0 1,1 0 0,-1 0 0,1-1-1,0 1 1,0-1 0,1 0 0,-1 0 0,1 0-1,0 0 1,0-1 0,1 1 0,-1-1-1,1 0 1,-1-1 0,5 3-8,0 0 14,1-1 0,0 0-1,0-1 1,1 0 0,-1 0 0,1-1-1,-1 0 1,2-1-14,-9-1 11,0 0 0,1-1-1,-1 1 1,1-1 0,-1 0-1,0 0 1,0 0 0,1 0-1,-1-1 1,0 1 0,0-1-1,0 0 1,-1 1 0,1-2-1,0 1 1,-1 0 0,1 0-1,-1-1 1,0 1 0,1-1 0,-1 0-1,-1 0 1,1 0 0,0 0-1,-1 0 1,1 0 0,-1-1-11,7-15 142,0 0 1,-2-1 0,0 1 0,-1-6-143,0 7 207,2-16 20,-1 0 1,-2-1 0,-1 1-1,-1-1 1,-3 0-1,0 1 1,-2-1-1,-2 1 1,-8-33-228,2 16-46,3-1-1,1 0 1,4 0 0,1 0 0,3-1-1,4-20 47,-4 69-18,0 1 0,1-1 0,-1 1 0,1-1 0,0 1 0,0 0 0,0 0-1,1 0 1,-1 0 0,1 0 0,-1 1 0,1-1 0,0 1 0,0 0 0,0-1-1,0 2 1,1-1 0,-1 0 0,0 0 0,1 1 0,0 0 0,-1 0-1,1 0 1,1 0 18,48-12-1824,-8 7-3511,-20 5-1278</inkml:trace>
  <inkml:trace contextRef="#ctx0" brushRef="#br0" timeOffset="-12444.228">5536 1242 5248,'0'8'21,"0"-6"342,0-2 1066,0 0 150,0 0-747,0 0-278,0 0-319,2-5-140,1 0 1,-1 0-1,1 1 1,0-1-1,0 1 1,0 0-1,1 0 0,1-1-95,7-10 282,3-9 65,-1-2 0,-1 1-1,-1-2 1,-2 0 0,0 0-1,-2-1 1,-1 0 0,3-21-347,-12 32 393,-9 21-66,-12 21-130,18-15-138,-1 0 0,1 0 0,1 1 0,0 0 0,0 0 0,1 0 0,0 0-1,1 0 1,0 1 0,1-1 0,1 1 0,0-1 0,0 1 0,1-1 0,1 7-59,1 1-292,1 0 0,1-1 0,7 19 292,28 50-5747,-27-65-567</inkml:trace>
  <inkml:trace contextRef="#ctx0" brushRef="#br0" timeOffset="-8542.569">5765 1017 8704,'0'0'170,"0"0"172,0 0 42,0 0 21,0 0 43,0 0-149,0 0-65,0 0-63,5 25 554,0-3-336,-1 0-1,-2 1 0,0 0 0,-1 0 1,-2 6-389,1-27 128,0-2 0,0 0 21,0 0 64,0 0-63,0 0-1,16-46 235,-5 13-321,-8 21-29,0 0-1,1 1 0,0-1 0,1 1 1,0 0-1,1 1 0,0-1 0,1 1 1,5-6-34,-2 8 0,11-5 27,-13 13 30,-4 1-35,-2 0-6,0 0 1,1 0-1,-1-1 0,0 2 1,0-1-1,1 0 0,-1 0 0,0 0 1,0 1-1,0 0 0,-1-1 1,1 1-1,0 0 0,-1 0 1,1-1-1,-1 1 0,1 1 0,-1-1 1,0 0-1,0 0 0,0 1-16,3 4 42,0 2 12,1 0-1,-2 1 0,1 0 1,-1 0-1,-1 0 0,0 0 1,0 0-1,-1 7-53,-1-15 106,2-6 1,74-115-87,-51 82-19,-24 37 3,0 0-1,0-1 0,0 1 0,0 0 1,0 0-1,0 0 0,0 0 0,0 0 1,0 0-1,0 0 0,0 0 0,0 0 0,0 0 1,0 1-1,0-1 0,0 0 0,0 1 1,0-1-1,0 1 0,0-1 0,0 1 1,0-1-1,0 1 0,0 0 0,-1-1 0,1 1 1,0 0-1,0 0 0,0 0-3,-1 0 13,11 11 44,-2 0 1,1 1-1,-2 0 0,0 1 1,0-1-1,-1 2 0,-1-1 1,0 1-1,2 13-57,10 18 273,9 44-17,-27-88-512,0-2-512,0 0-639,0 0-2049,0 0-768,0 0-1024</inkml:trace>
  <inkml:trace contextRef="#ctx0" brushRef="#br0" timeOffset="-16709.242">3429 998 3712,'0'0'661,"0"0"278,0 0 810,0 0 43,0 0-896,0 0-235,0 0-319,0 0-108,0 0-63,0 0 64,0 0 21,0 0-22,11 2 150,63 17 203,-38-9-304,0-1-1,12-1-282,-42-7-760,23 3 1640,-20-3-4592,-2-1-4301,-7 0 6328</inkml:trace>
  <inkml:trace contextRef="#ctx0" brushRef="#br0" timeOffset="-16409.555">3592 823 9216,'-11'36'382,"0"0"-1,3 1 1,1 0 0,1 1 0,2 7-382,3 13 795,3 0-1,6 35-794,-8-70-3264,0-14-3114</inkml:trace>
  <inkml:trace contextRef="#ctx0" brushRef="#br0" timeOffset="-15614.926">4228 1027 5888,'0'0'149,"0"0"363,0 0 1131,-7-13 1877,3 8-3425,1 1 0,-1 0 1,-1-1-1,1 2 0,-1-1 1,1 0-1,-1 1 0,0 0 1,0 0-1,0 0 1,-1 1-1,1 0 0,-1 0 1,1 0-1,-1 1 0,0-1 1,0 1-96,-4 0 38,1 0 1,-1 1-1,1 0 1,-1 1-1,1 0 0,-1 0 1,1 1-1,-1 0 1,1 0-1,-6 4-38,5-3-12,1 1 0,0 1 0,0 0-1,0 0 1,0 1 0,1 0 0,0 0-1,0 1 1,1 0 0,-2 2 12,5-4 7,0 0-1,0 0 1,0 0 0,1 1 0,0 0-1,0 0 1,0 0 0,1 0-1,0 0 1,0 0 0,0 1-1,1-1 1,0 1 0,0-1 0,1 5-7,0-4 3,0-1 1,1 1-1,0-1 1,1 1-1,-1-1 1,1 1-1,0-1 1,1 0 0,0 0-1,0 0 1,0-1-1,0 1 1,1-1-1,0 1 1,0-1-1,1 0 1,-1-1 0,1 1-1,0-1 1,0 0-1,1 0 1,-1 0-1,1-1 1,0 0-1,0 0 1,0-1 0,0 1-1,0-1 1,1 0-1,-1-1 1,1 0-1,-1 0 1,1 0-1,-1-1 1,1 0 0,3 0-4,-5 0 13,0 0-1,0 0 1,0-1 0,0 1 0,0-1 0,0 0 0,0 0 0,0-1 0,-1 0 0,1 0 0,0 0 0,-1 0 0,0 0 0,1-1 0,-1 0 0,0 0 0,0 0 0,-1-1 0,1 1-1,0-1 1,-1 0 0,0 0 0,0 0 0,0 0 0,-1 0 0,0-1 0,1 1 0,-1-1 0,-1 0 0,1 1 0,-1-1 0,0 0 0,0 0 0,0 0 0,0-3-13,1-21 181,-1 0 0,-2 0 0,0 0 1,-2 0-1,-6-23-181,5 28 27,-32-269 635,34 280-633,1-1 0,1 0 1,0 1-1,1-1 1,0 0-1,1 1 1,1 0-1,3-13-29,-4 20 2,1 1 0,-1-1 0,1 1 0,0-1 0,0 1 1,0 0-1,1 0 0,0 1 0,0-1 0,0 1 0,1-1 0,-1 1 0,1 1 0,0-1 0,0 1 0,1 0 1,-1 0-1,0 0 0,1 1 0,5-2-2,17-5-537,0 2 1,1 1-1,25-3 537,-34 7-2535,0 1-1,1 1 1,11 2 2535,0 1-4629</inkml:trace>
  <inkml:trace contextRef="#ctx0" brushRef="#br0" timeOffset="-14897.328">4415 870 9600,'3'15'533,"-1"0"-139,-1-1 0,-1 1 0,1-1 0,-2 1 0,0-1 0,-1 1 0,-1-1 0,0 0 0,-3 8-394,-9 61 870,13-38-137,3 43-733,1-10-5128,0-74 393,4-10 1087,2-3 2005</inkml:trace>
  <inkml:trace contextRef="#ctx0" brushRef="#br0" timeOffset="-14527.939">4635 988 8576,'-29'11'-107,"-2"2"1259,1 2 0,1 1 0,-6 5-1152,33-19 341,2-2-63,0 0-22,0 0 0,0 2-220,0 0 1,0 0-1,0 0 1,0 1-1,0-1 1,0 0 0,1 0-1,-1 1 1,1-1-1,-1 0 1,1 0-1,0 0 1,0 0 0,1 2-37,6 9 90,1-1 0,0 1 0,1-2 0,9 10-90,23 18-3155,-40-38 403,-2-1-2709</inkml:trace>
  <inkml:trace contextRef="#ctx0" brushRef="#br0" timeOffset="-13972.924">4647 1046 8576,'2'7'8,"-1"0"-1,1 1 1,1-1 0,-1 0 0,1 0 0,0-1 0,1 1 0,0-1 0,4 6-8,14 30 569,-22-41-527,0 1 0,1-1 0,-1 0 0,0 0 1,1 1-1,-1-1 0,1 0 0,-1 0 0,1 0 1,0 0-1,-1 0 0,1 0 0,0 0 0,0 0 1,0 0-1,0 0 0,0 0 0,0 0-42,8-18 712,-1-2-626,1 1 321,0 0 0,1 0 1,10-11-408,-18 25 63,1 0 1,0 1 0,-1-1-1,2 1 1,-1-1 0,0 1 0,1 0-1,-1 0 1,1 1 0,0-1-1,0 1 1,0 0 0,0 0-1,0 0 1,0 0 0,1 1 0,-1-1-1,1 1 1,1 0-64,-4 2 46,0-1 0,0 1 0,0-1 0,0 1-1,0 0 1,0 0 0,0 0 0,0 0 0,-1 0 0,1 0 0,0 0 0,-1 0 0,1 1-1,-1-1 1,0 1 0,1-1 0,-1 1 0,0 0 0,0-1 0,0 1 0,0 0 0,0 0 0,0 0-1,-1 0 1,1 0 0,0 0 0,-1 1-46,14 64 510,-11-52-382,6 22 166,2 7-362,-9-7-7326,-2-37 2040</inkml:trace>
  <inkml:trace contextRef="#ctx0" brushRef="#br0" timeOffset="-11600.03">4638 1104 3968,'0'0'0,"11"-11"-640,-11 11 128,0 0-1152</inkml:trace>
  <inkml:trace contextRef="#ctx0" brushRef="#br0" timeOffset="-11365.033">4640 1075 4608,'0'0'0,"0"0"-3072</inkml:trace>
  <inkml:trace contextRef="#ctx0" brushRef="#br0" timeOffset="-10864.836">4647 1046 2944,'17'44'9209,"3"25"-7765,2 7-855,-22-55 118,-4 7-603,4-27-637,0-1-1665,0 0-6228</inkml:trace>
  <inkml:trace contextRef="#ctx0" brushRef="#br0" timeOffset="-21576.519">2749 1114 5504,'-5'-3'1060,"-38"-20"3931,33 18-4622,0 1-1,-1 0 0,0 0 0,0 1 0,-4-1-368,11 3 16,0 0-1,0 1 1,-1 0 0,1-1 0,0 2 0,0-1 0,0 0 0,0 1-1,0 0 1,0 0 0,0 0 0,0 0 0,0 0 0,0 1-1,0 0 1,1 0 0,-1 0 0,0 0 0,1 1 0,0-1 0,0 1-1,0 0 1,0 0 0,0 0 0,0 0 0,1 0 0,-2 4-16,-2 3 50,0 1 0,1 0 0,0 0 0,0 0-1,2 1 1,-1 0 0,2-1 0,-1 1 0,2 0 0,-1 6-50,0 8 35,2 1 0,1-1 1,1 0-1,2 9-35,-4-32 0,0 0 0,1 0 0,-1 0 0,1 0 0,0-1 0,-1 1 0,1 0 0,0 0 0,1 0 0,-1-1 0,0 1 0,1 0 0,0-1 0,-1 1 0,1-1 0,0 0 0,0 0 0,1 0 0,-1 0 0,0 0 0,1 0 0,-1 0 0,1-1 0,-1 1 0,1-1 0,0 0 0,0 0 0,-1 0 0,1 0 0,0 0 0,0-1 0,0 1 0,0-1 0,0 0 0,0 0 0,0 0 0,0 0 0,0 0 0,0-1 0,0 1 0,0-1 0,0 0 0,0 0 0,-1 0 0,1 0 0,0 0 0,-1-1 0,1 1 0,0-1 0,-1 0 0,0 0 0,1 0 0,-1 0 0,0 0 0,0 0 0,0-1 0,6-7 12,0 0 1,-1 0 0,0-1 0,-1 0 0,0 0 0,-1 0 0,0-1 0,-1 1 0,0-1 0,-1-1 0,0 1 0,-1 0 0,-1-1 0,0 1 0,0-1-1,-1-1-12,0-26 109,-3 0-1,0 0 0,-3 1 1,-5-18-109,-19-44 535,21 73-424,1 0 1,1 0-1,1 0 1,1-1-112,4 19 12,1 1 0,0-1 0,0 0 1,1 1-1,0-1 0,1 0 0,0 1 0,0 0 1,1-1-1,0 1 0,1 0 0,0 0 0,0 1 1,2-2-13,-5 8-18,2-1 1,-1 1-1,0-1 1,0 1-1,1 0 1,-1 0-1,1 0 1,0 0-1,-1 0 1,1 0-1,0 1 1,0 0-1,0-1 1,0 1-1,1 0 1,-1 1-1,0-1 1,0 0-1,0 1 1,1 0 0,-1 0-1,0 0 1,1 0-1,-1 0 1,1 1 17,9-1-161,-3-1-427,-1 1-1,1 0 0,-1 1 1,1 0-1,-1 0 1,1 1-1,3 2 589,37 19-9639,-30-11 7868</inkml:trace>
  <inkml:trace contextRef="#ctx0" brushRef="#br0" timeOffset="-20891.958">2765 1317 4736,'0'0'-235,"0"0"171,0 0 363,0 0 320,0 0 959,0 0 107,0 0-810,0 0-192,0 0-214,2-2-42,11-8-289,-1-1 1,0-1-1,-1 1 1,-1-2-1,0 0 1,0 0-1,-1-1 1,-1 0-1,-1 0 1,5-11-139,-4 6 45,-1 0 1,0-1-1,-1 0 1,-2-1-1,0 1 1,-1-1-1,-1 1 1,-1-8-46,-1 27 107,-12 34 127,1 10-197,2 0-1,1 1 1,3 0 0,1 0-1,2 1 1,2-1-1,4 18-36,-4-44-353,1 6-2159,7-3-5374,0-12 6115</inkml:trace>
  <inkml:trace contextRef="#ctx0" brushRef="#br0" timeOffset="-17133.104">3035 1163 6016,'0'0'128,"21"32"3008,-19-14-2719,0 0 0,0 0 0,-2 0 0,0 0 0,-2 11-417,0 23 816,2-52-811,0 1 0,-1-1 0,1 0 0,0 1 1,0-1-1,0 0 0,0 1 0,0-1 0,0 0 0,0 1 0,0-1 0,0 0 0,0 1 1,0-1-1,0 0 0,0 1 0,0-1 0,0 0 0,0 1 0,1-1 0,-1 0 0,0 1 1,0-1-1,0 0 0,0 0 0,1 1 0,-1-1 0,0 0 0,0 0 0,1 1 1,-1-1-1,0 0 0,0 0 0,1 0 0,-1 1 0,0-1 0,1 0 0,-1 0 0,0 0 1,1 0-1,-1 0 0,0 0 0,1 1 0,-1-1 0,0 0 0,1 0 0,-1 0 0,0 0 1,1 0-1,-1 0 0,0-1 0,1 1 0,-1 0 0,0 0 0,1 0 0,-1 0 1,0 0-1,0 0 0,1-1 0,-1 1 0,0 0 0,1 0 0,-1 0 0,0-1 0,0 1 1,1 0-1,-1 0 0,0-1 0,0 1 0,1 0-5,16-21 111,-11 10-59,-1-1 0,-1 0 0,0 0 0,0-1 0,-1 1 0,1-10-52,-2 6 14,2-1 1,0 2-1,1-1 1,0 0-1,1 1 0,1 0 1,1 0-1,5-7-14,5 47 235,-9-3-113,-1 1 1,-1 1 0,-1-1 0,0 1-1,-2 0 1,-1 0 0,-1 4-123,3 16 37,-5-42-336,0-2-682,0 0-683,0 0-2048,0 0-149,0 0 1450</inkml:trace>
  <inkml:trace contextRef="#ctx0" brushRef="#br0" timeOffset="-27045.149">748 748 896,'-9'21'2709,"8"-19"-1215,1-2-556,0 0-149,0 0-319,0 0-108,0 0-63,0 36 1216,-1-7-903,-2 1 0,-1-1 0,-2 1-612,1-2 249,1 1-1,1-1 0,2 1-248,1-27 107,0-2-65,0 0-319,0 0-598,0 0-2367,0 0-385,0 0 854</inkml:trace>
  <inkml:trace contextRef="#ctx0" brushRef="#br0" timeOffset="-23842.641">1601 998 6784,'20'13'149,"-18"-12"214,-2-1 533,0 0 64,0 0-235,0 0-42,0 0-235,0 3-64,4 44 156,-2 0 0,-2 0-1,-3 0 1,-3 18-540,-4 91 891,11-146-857,-1-1-200,-1 5-3264,1-14-3994</inkml:trace>
  <inkml:trace contextRef="#ctx0" brushRef="#br0" timeOffset="-23223.535">1887 1056 9856,'-57'34'522,"-57"39"1132,111-69-1572,-1-1 1,1 1-1,0 0 1,1 0-1,-1 0 1,1 0-1,-1 1 1,1-1-1,1 0 1,-1 2-83,-13 23 967,13-28-839,2-1 0,0 0 0,0 0 0,0 0 21,23 16 320,-11-8-401,1 1-1,1-2 1,-1 0-1,1-1 1,0 0 0,8 1-68,-14-3 0,6 10 486,-13-13-3034,1 0-4990,-2-1 2802</inkml:trace>
  <inkml:trace contextRef="#ctx0" brushRef="#br0" timeOffset="-22416.261">1931 1102 7936,'-3'3'144,"1"-1"0,-1 1-1,1 0 1,-1 0 0,1 0 0,0 0 0,0 1 0,1-1 0,-1 0 0,1 1 0,-1 0 0,1-1 0,0 1-1,0-1 1,1 1 0,-1 0 0,1 0 0,0-1 0,0 1 0,0 0 0,0 0 0,1 0 0,0-1-1,0 1-143,1 15 579,-2 27 160,-1 0 1,-3 0-1,-5 22-739,67-184 76,-33 62-2,31-48-74,-56 102 0,1 0 1,-1 0 0,0-1-1,0 1 1,1 0 0,-1 0 0,0 0-1,1 0 1,-1 0 0,0 0-1,1 0 1,-1 0 0,0 0 0,1 0-1,-1 0 1,0 0 0,1 0-1,-1 0 1,0 0 0,1 0 0,-1 0-1,0 0 1,1 1 0,-1-1-1,0 0 1,0 0 0,1 0 0,-1 0-1,0 1 1,0-1 0,1 0-1,-1 0 1,0 1 0,0-1 0,0 0-1,1 0 1,-1 1 0,0-1-1,0 0 1,0 1 0,0-1 0,0 0-1,1 1 1,-1-1 0,0 0-1,0 1 1,0-1 0,0 0-1,0 1 1,0-1-1,8 18 68,-8-18-65,36 128 275,-36-126-150,0-2 0,0 0 0,3-6-113,1 1 0,0 0 0,0 0 0,0 0 1,0 0-1,1 1 0,-1 0 0,2-2-15,7-6 7,3-5-7,-1-2 0,-1 1 0,-1-2 0,2-4 0,-10 17 0,-4 7 0,-1 0 0,0-1 0,0 1 0,1 0 0,-1 0 0,0 0 0,1-1 0,-1 1 0,0 0 0,1 0 0,-1 0 0,0 0 0,1 0 0,-1 0 0,0 0 0,1 0 1,-1 0-1,0 0 0,1 0 0,-1 0 0,1 0 0,-1 0 0,0 0 0,1 0 0,-1 0 0,0 0 0,1 0 0,-1 1 0,0-1 0,1 0 0,-1 0 0,0 0 0,0 1 1,1-1-1,-1 0 0,0 0 0,0 1 0,1-1 0,-1 0 0,0 0 0,0 1 0,0-1 0,1 0 0,-1 1 0,0-1 0,0 0 0,4 11 19,3 13 150,-1 1-1,-2 0 1,-1 0 0,1 24-169,-3-29 50,0 29-7,-1-47-576,0-2-449,0 0-1364,0 0-1004,0 0-2644</inkml:trace>
  <inkml:trace contextRef="#ctx0" brushRef="#br0" timeOffset="-26404.736">422 1163 9728,'18'0'414,"-1"1"1,0 1 0,1 1 0,3 1-415,-12-2 274,0 0 1,0-1 0,1 0-1,-1-1 1,1 0-1,0 0-274,132-16 553,-81 7-396,1 3 0,0 2 0,7 4-157,-37 6 661,-12 0-2866,-6-5-5146,-14-1 3852</inkml:trace>
  <inkml:trace contextRef="#ctx0" brushRef="#br0" timeOffset="-25603.578">644 1310 9088,'29'-4'3324,"19"-10"-2629,-6 2-490,-32 10-149,-1 0-7,0 0 0,0 0 0,0 1 1,1 0-1,-1 0 0,0 1 1,4 1-50,-11-1 12,1 1 0,0 0 1,-1 0-1,1-1 0,-1 2 1,0-1-1,1 0 0,-1 0 1,0 1-1,0-1 0,1 1 1,-1 0-1,0 0 0,-1-1 1,1 1-1,0 0 0,-1 1 1,1-1-1,-1 0 1,1 0-1,-1 1 0,0-1 1,0 1-1,0-1 0,0 1 1,-1-1-1,1 1 0,-1 0-12,2 3 5,-1 0 1,-1-1-1,1 1 0,-1 0 0,0 0 0,0-1 0,0 1 0,-1 0 0,0-1 1,0 1-1,0 0 0,-1-1 0,0 1 0,0-1 0,-1 0 0,1 0 1,-1 0-1,0 0 0,0 0 0,-1 0 0,1-1 0,-1 0 0,0 1 1,-1-1-1,1-1 0,0 1 0,-1-1 0,0 0 0,0 0 0,-5 2-5,-11 6 3,-1-1-1,0-1 0,-1-1 1,0-1-1,0-1 1,0-1-1,-17 1-2,38-6 107,2 0 21,34 12 106,8 0-81,1-1 0,0-3 0,0-2 0,1-1 0,0-3 0,31-2-153,-73 0-1302,-2 0-3156,0 0-427,0 0 1450</inkml:trace>
  <inkml:trace contextRef="#ctx0" brushRef="#br0" timeOffset="-6991.715">1227 492 5504,'0'0'256,"0"0"42,0 0 193,0 0 85,0 0-128,0 0 21,0 0-42,0 0 21,0 0-128,-14 30 683,7-13-716,-133 311 2114,123-279-2218,2 1 1,3 0-1,-3 25-183,11-43 197,0 0-1,2 1 0,2-1 0,1 1 0,1-1 1,2 3-197,-2-24-18,1 0 1,0 1 0,1-2 0,1 1 0,-1 0-1,2-1 1,-1 0 0,2 0 0,-1 0 0,1-1-1,0 0 1,1 0 0,0-1 0,7 6 17,11 7-1732,1-1 0,0-2 1,1 0-1,17 6 1732,24 13-5056</inkml:trace>
  <inkml:trace contextRef="#ctx0" brushRef="#br0" timeOffset="1889.367">1 2036 3328,'1'1'172,"-1"0"0,1 0 1,0 1-1,0-1 0,0 0 1,0 0-1,0 0 0,0 0 0,0 0 1,0 0-1,0 0 0,1-1 1,-1 1-1,0 0 0,0-1 0,1 1 1,-1 0-1,1-1 0,-1 0 1,0 1-1,1-1 0,-1 0 0,1 0 1,-1 0-1,1 0 0,-1 0 0,1 0 1,-1 0-1,1 0 0,-1-1 1,0 1-1,1 0 0,-1-1 0,1 1 1,-1-1-1,0 0 0,0 1 1,1-1-1,-1 0 0,0 0 0,1-1-172,23-8 361,10 2 296,1 1 0,0 1 0,0 2 0,28 1-657,-18 1 542,-1-2 0,31-7-542,-40 2 159,-16 4-34,-1 1 1,0 0-1,1 2 1,4 0-126,-22 2 107,-2 0 21,0 0-64,0 0-235,0 0-341,0 0-1429,0 0-1217,0 0-3412</inkml:trace>
  <inkml:trace contextRef="#ctx0" brushRef="#br0" timeOffset="2553.438">170 2150 1024,'0'0'896,"0"0"171,0 0 703,-1 3-890,1 0-1,-1 0 0,0 0 1,1 0-1,-1 0 0,1 0 1,0 0-1,0 0 1,1 1-880,12 2 183,0-2 0,0 0 1,1 0-1,0-1 0,0-1 1,0 0-1,0-1 0,0-1 1,5 0-184,25-3 363,0-3 1,14-4-364,-17 3 347,0 2 1,38-1-348,22 6 789,-99 0-683,-2 0-63,0 0-320,0 0-1238,0 0-5034,0 0-1664</inkml:trace>
  <inkml:trace contextRef="#ctx0" brushRef="#br0" timeOffset="4144.776">1403 1637 6016,'-3'2'244,"0"0"0,0 1-1,0-1 1,1 0 0,-1 1 0,1 0 0,-1-1 0,1 1 0,0 0 0,0 0-1,1 0 1,-1 1 0,1-1 0,-1 0 0,1 1 0,0-1 0,0 0 0,0 1-1,1-1 1,-1 1 0,1 0 0,0-1 0,0 3-244,-2 18 523,2 0 1,1 22-524,-1 34 1715,-1-49-3945,0 5-6023,1-36 5885</inkml:trace>
  <inkml:trace contextRef="#ctx0" brushRef="#br0" timeOffset="6535.344">1151 2017 5760,'0'29'768,"0"-27"-406,0-2-84,0 0-22,0 0 0,0 0 42,0 0 172,0 0 20,0 0-84,0 0-1,0 0 86,0 0 42,0 0 86,0 0-43,0 0-256,0 0-64,0 0 0,35 7 512,-15-4-641,-1-2 0,1-1 0,-1 0 0,1-1 0,-1-1 0,0-1 0,4-2-127,34-3 263,102-22 355,-150 30-596,-1 0-129,-6 0-405,-2 0-661,0 0-2518,0 0-490,0 0 277</inkml:trace>
  <inkml:trace contextRef="#ctx0" brushRef="#br0" timeOffset="27460.608">1409 1143 6784,'-1'0'85,"1"1"0,-1-1-1,1 0 1,-1 0 0,1 0 0,-1 0 0,1 0 0,-1 0 0,0 0 0,1 0 0,-1 0-1,1 0 1,-1 0 0,1-1 0,-1 1 0,1 0 0,-1 0 0,1 0 0,-1-1 0,1 1 0,0 0-1,-1-1 1,1 1 0,-1 0 0,1-1 0,0 1 0,-1 0 0,1-1 0,0 1 0,-1-1-85,-10-20 971,10 18-904,-1-1-1,1 1 1,-1 0-1,0 0 1,0 0-1,0 0 1,0 0-1,0 1 1,-2-2-67,-2 0 80,0 1 0,1 0 0,-1 1 0,0-1 0,0 1 0,-1 0 0,1 1 0,0 0 0,-1 0 0,1 0 0,-1 0 0,1 1 0,-1 0 0,1 1 0,-1 0 0,-3 0-80,8 0 107,2-1 21,-1 3-22,-4 10-102,0 0-1,1 1 0,1-1 1,0 1-1,1 0 0,1 0 1,0 13-4,5 107-4,-1-89 6,-3-42 12,0 0 0,1 0 0,-1 0 0,1 0 0,-1 0 0,1 0 0,0 0 0,0 0 0,0 0 0,0 0 0,1 0 0,-1 0 0,1-1 0,-1 1 0,1-1 0,0 1 0,0-1 0,0 0 0,1 0 0,-1 0 0,1 1-14,1-1 25,0 0 0,0-1-1,-1 1 1,1-1 0,0 0-1,0 0 1,0 0 0,0-1 0,1 1-1,-1-1 1,0 0 0,0 0-1,0 0 1,2-1-25,8-2 51,0 0-1,-1 0 1,0-1 0,1-1-1,-2 0 1,1-1-1,-1-1 1,12-7-51,-18 10 18,0-1 0,0 0 0,0-1 0,-1 1 0,0-1 0,0 0 1,-1-1-1,1 1 0,-1-1 0,-1 0 0,1 0 0,-1 0 0,0 0 0,-1 0 0,0-1 0,0 1 0,0-1 0,-1 1 1,0-1-1,-1 0 0,0 0 0,0 1 0,-1-3-18,-2-25 94,-2 0-1,-1 1 1,-2 0 0,-10-25-94,1-4 105,-18-57 70,16 59-81,2-1 1,-1-23-95,15 64-1,0 0 1,2 0 0,0 0 0,2 0 0,0 0 0,1 0 0,1 0 0,1 1 0,3-8 0,-6 25 0,0 1 0,1-1 0,-1 1 0,1 0 0,-1 0 0,1-1 0,0 1 0,-1 0 0,1 0 0,0 0 0,0 1 0,1-1 0,-1 0 0,0 1 0,1 0 0,-1-1 0,1 1 0,1-1 0,10-6 0,-10 4 0,0 1 0,1-1 0,-1 1 0,0 0 0,1 0 0,0 1 0,0-1 0,0 1 0,0 0 0,0 0 0,0 1 0,0-1 0,2 1 0,59 3-789,-22 4-2924,-27-3-3305</inkml:trace>
  <inkml:trace contextRef="#ctx0" brushRef="#br0" timeOffset="38406.566">1316 2249 8192,'0'0'128,"0"0"21,0 0 86,0 0 21,0 0 21,0 0 128,0 0 193,0 0 42,0 0 21,0 0 22,0 0-235,0 0-107,0 0-149,0 0 21,0 0-63,0 0-22,0 0 0,0 0 0,0 0 0,0 0 0,0 0 0,3-5 0,7-6-86,0-1 1,1 1 0,0 0-1,1 1 1,0 1 0,5-4-43,-6 10 0,-6 2 20,-1 1 1,1 0-1,0 0 1,0 1-1,0-1 1,-1 1-1,1 0 1,0 0-1,-1 1 1,1-1-1,-1 1 1,1 0-1,-1 0 1,0 1-1,0-1 1,0 1-1,0 0 1,0 0-1,-1 0 1,1 1-1,-1-1 1,0 1-1,0 0 1,0-1-1,-1 1 1,2 3-21,-1-1 23,1 1 0,-2-1 0,1 1 0,-1 0 1,0 0-1,0 0 0,-1 0 0,0 0 0,0 0 0,-1 0 0,0 0 1,0 1-1,0-1 0,-1 0 0,0 0 0,-1 0 0,0 0 1,0 0-1,0 0 0,-1-1 0,0 1 0,0-1 0,0 1 0,-1-1 1,0 0-1,0 0 0,-6 4-23,-3 6 54,-2-1-1,0-1 1,0 0 0,-1-1 0,-1 0 0,0-2 0,-1 0-1,0-1 1,-5 2-54,11-8 22,3-2-1,7-2 85,2 0 22,32-7 0,-15 3-111,-1 1 0,2 0-1,-1 1 1,0 1-1,0 0 1,0 2 0,1 0-1,-1 1 1,9 2-17,2-1 84,-22-3-67,-1 1-1,1 0 1,-1-1-1,0 1 1,1 1-1,-1-1 1,0 1-1,0 0 1,0 0-1,0 1 1,0 0-1,-1-1 0,3 3-16,-5-4-938,-2-1-705,0 0-3817,9 0 2387,0 0-1108</inkml:trace>
  <inkml:trace contextRef="#ctx0" brushRef="#br0" timeOffset="39039.453">2146 1518 11264,'-14'8'-107,"4"1"86,3-1 85,6-7 256,-3 2-227,0-1 0,0 0 1,1 1-1,-1 0 1,0-1-1,1 2 0,0-1 1,0 0-1,0 1 0,0-1 1,-1 4-94,-1-1 125,-15 20 67,1 0 0,2 2 0,1 0 0,1 1 0,1 1 0,2 0 0,1 0 0,1 1 0,2 1 0,1 0 0,1 0 0,2 0 0,1 0 0,2 1 0,1-1 0,3 18-192,0-30 57,1-1 0,1 0 1,1 0-1,1-1 0,0 0 1,1 0-1,1 0 0,1-1 1,0-1-1,1 0 0,1 0 1,1-1-1,12 12-57,-10-12-1077,1-1 0,0 0 0,1-2 0,16 10 1077,-9-8-8341</inkml:trace>
  <inkml:trace contextRef="#ctx0" brushRef="#br0" timeOffset="48803.625">3608 2093 12032,'3'4'63,"1"-1"1,0-1-1,1 1 0,-1-1 1,0 1-1,1-1 1,-1-1-1,1 1 1,0-1-1,-1 1 1,1-1-1,0-1 0,0 1 1,1-1-64,79 1 1525,-31-1-994,25 7-271,-48-3-219,1-2 1,-1 0 0,1-2-1,16-3-41,-39 0-642,-8 3-2401,-1 0 3038,0 0-7995</inkml:trace>
  <inkml:trace contextRef="#ctx0" brushRef="#br0" timeOffset="49136.806">3988 1837 7168,'3'20'1149,"0"1"0,-1-1 0,-2 1 0,0-1 0,-2 16-1149,1 47 2788,7-28-2528,-4-40-511,0 1 1,0 0-1,-2-1 1,0 1-1,0 0 1,-2 0 0,0 4 250,1-19-3243,1-1-4266</inkml:trace>
  <inkml:trace contextRef="#ctx0" brushRef="#br0" timeOffset="74792.902">6035 1627 11264,'0'0'31,"-1"-1"0,0 1 1,0 0-1,0 0 0,0 0 1,0 0-1,0 1 0,1-1 1,-1 0-1,0 0 0,0 0 1,0 1-1,0-1 0,1 0 1,-1 1-1,0-1 0,0 1 1,1-1-1,-1 1 0,0-1 1,1 1-1,-1-1 0,0 1 1,1 0-1,-1-1 0,1 1 1,-1 0-1,1 0 0,0-1 1,-1 1-1,1 0 0,-1 0 1,1 0-1,0-1 0,0 1 1,0 0-1,-1 0 0,1 0 1,0 0-32,8 36 1999,-3-22-1487,7 38 493,15 40-1005,-14-57 154,-3 1 0,-1 1 0,-1-1 0,1 29-154,-8-20 178,-2 1 0,-2-1-1,-2 1 1,-1-1 0,-3-1 0,-5 13-178,3-33-991,-7-5-3629,3-8-3742</inkml:trace>
  <inkml:trace contextRef="#ctx0" brushRef="#br0" timeOffset="75707.639">6257 1910 8448,'16'1'0,"-5"0"106,-9-1 428,-2 0 106,0 0 21,0 0 64,0 0-63,0 0-22,0 0 0,61 20 1130,-40-15-1668,1-1-1,-1-2 1,0 0-1,1-1 1,-1-1 0,1-1-1,-1-1 1,18-4-102,-1 1 105,-13 8-423,-16-2-5752,-9-1 6058,0 0-6388</inkml:trace>
  <inkml:trace contextRef="#ctx0" brushRef="#br0" timeOffset="76213.597">6370 2110 4352,'10'5'256,"-8"-4"1024,-2-1 192,0 0-256,0 0-128,0 0-235,0 0-64,0 0-319,0 0-65,0 0 107,0 0 21,0 0-298,0 0 0,0 0 21,0 0 21,0 0 86,0 0 21,0 0 0,0 0-43,7-2-242,0 0-1,0 0 1,0 1 0,0 0 0,0 0-1,1 1 1,-1 0 0,2 0-99,18-1 255,79-1 179,-26 4-121,-78-2-505,-2 0-342,0 0-1492,0 0-1387,0 0-4331</inkml:trace>
  <inkml:trace contextRef="#ctx0" brushRef="#br0" timeOffset="100682.893">2659 1618 8448,'-52'-3'4278,"4"-7"-3399,1 1-511,30 7-202,-1 2 0,0 0 0,0 0 0,0 2 0,-17 3-166,27-3 13,0 0 0,0 0 1,0 1-1,0 0 0,0 0 0,1 1 1,-1 0-1,1 0 0,0 1 1,0-1-1,0 2 0,1-1 1,-5 6-14,8-8 18,1 1 1,-1-1-1,1 1 1,0-1 0,0 1-1,0 0 1,1 0 0,-1 0-1,1 0 1,0 0 0,0 0-1,0 0 1,1 0 0,0 1-1,-1-1 1,2 0-1,-1 0 1,0 0 0,1 1-1,-1-1 1,1 0 0,1 0-1,0 3-18,0-2 45,0 1 1,1-1-1,0 0 0,0 0 0,0 0 0,0 0 1,1 0-1,0-1 0,0 1 0,0-1 0,0 0 1,1-1-1,0 1 0,-1-1 0,1 0 1,2 1-46,6 3 151,-9-4-87,1 0-1,0-1 1,0 1 0,0-1 0,0 0 0,0 0 0,1-1-1,-1 1 1,0-1 0,1-1 0,2 1-64,-7-1 5,0 0-1,1 0 1,-1 0 0,0 0 0,0 0 0,0-1-1,0 1 1,0 0 0,0-1 0,0 1 0,0 0-1,-1-1 1,1 0 0,0 1 0,0-1 0,0 1-1,0-1 1,0 0 0,-1 0 0,1 1 0,0-1-1,-1 0 1,1 0 0,0 0-5,0-1 34,4-7-13,-5 8-21,0 1 0,0 0 0,0-1 0,0 1 0,0 0 0,0-1 0,0 1 0,0 0 0,0-1 0,0 1 0,0 0 0,0-1 0,0 1 0,0 0 0,-1-1 0,1 1 0,0 0 0,0-1 0,0 1 0,0 0 0,-1 0 0,1-1 0,0 1 0,0 0 0,0 0 0,-1-1 0,1 1 0,0 0 0,-1 0 0,1-1 0,0 1 0,0 0 0,-1 0 0,1 0 0,0 0 0,-1 0 0,1 0 0,0 0 0,-1-1 0,1 1 0,0 0 0,-1 0 0,1 0 0,0 0 0,-1 0 0,1 0 0,0 1 0,-1-1 0,1 0 0,0 0 0,-1 0 0,1 0 0,-16 3 0,9 0 0,0 1-1,0 0 1,0 1-1,0-1 1,1 2-1,0-1 1,0 0-1,0 1 1,1 0-1,0 1 1,0-1-1,1 1 1,-3 4 0,-10 19-61,1 0 0,-6 17 61,20-41 15,-22 60-129,23-62 105,0-1 1,0 0-1,1 1 0,-1-1 1,1 1-1,0-1 0,0 1 1,0-1-1,1 0 0,-1 1 0,1-1 1,0 1-1,0-1 0,0 0 1,0 0-1,0 1 0,1-1 1,1 1 7,0 0 1,0-1 0,0 1 0,0-1 0,1 0 0,-1 0 0,1-1 0,0 1 0,0-1 0,0 0 0,0 0 0,0 0 0,1 0 0,-1-1 0,0 1 0,5-1 0,4 2 0,1-2 0,-1 0 0,1 0 0,1-1 0,-8 0 0,2 0-126,0 0 0,0-1 0,0 0 0,0 0 0,0-1 0,0 0 0,0-1 0,2-1 126,21-14-10426,-23 10 6757</inkml:trace>
  <inkml:trace contextRef="#ctx0" brushRef="#br0" timeOffset="101210.004">2595 1956 8704,'0'0'384,"0"0"106,0 0 428,0 0 20,0 0-319,0 17 640,-23 134 725,15-115-1767,2 2 1,1-1-1,2 1 1,2-1-1,3 38-216,2-9 293,-3-39-3511,-1-26 145,0-1-3989</inkml:trace>
  <inkml:trace contextRef="#ctx0" brushRef="#br0" timeOffset="101775.78">2836 2022 5504,'-19'34'1408,"17"-32"-342,2-2 172,-3 1-129,-17 5-756,0 1-1,1 1 1,1 1-1,-1 1 1,-15 11-353,-47 22 1096,23-16 56,57-26-1024,1-1 0,0 0 0,0 0 0,29 0 128,2 2-187,-1 2 0,1 1 1,-1 1-1,-1 1 0,1 2 1,-1 1-1,0 1 0,1 2-69,-27-11-363,2 0 425,-1-1-7526,-4-1 2131</inkml:trace>
  <inkml:trace contextRef="#ctx0" brushRef="#br0" timeOffset="102040.493">3012 2179 4096,'0'0'0,"0"0"-2688</inkml:trace>
  <inkml:trace contextRef="#ctx0" brushRef="#br0" timeOffset="102309.875">2983 2208 11264,'7'-3'170,"1"-1"1,-1 1 0,-1-2 0,1 1-1,-1-1 1,1 1 0,-1-2 0,-1 1-1,1-1 1,-1 0 0,0 0 0,0 0-1,0-1 1,-1 1 0,2-7-171,9-14 135,-2 0-1,-1-1 1,4-16-135,-13 37 85,-1-1 1,0 0-1,0 1 0,0-1 1,-1 0-1,-1-1-85,0 7 107,-12 11 42,3 1-125,0-1 1,0 1 0,0 1-1,1 0 1,1 0 0,0 1-1,1-1 1,0 1-1,0 1 1,1-1 0,1 1-1,0 0 1,1 0-1,1 0 1,0 1 0,0-1-1,1 0 1,1 1 0,0-1-1,1 1 1,1-1-1,0 0 1,1 1 0,0-1-1,1 0 1,1 2-25,-1-4 30,0 0 0,0-1 0,1 1-1,1-1 1,0 0 0,1 0 0,-1 0 0,8 6-30,-10-11-127,1-1 0,0 0 0,0 0 0,0 0 0,0-1 0,1 0 0,0 0 0,-1 0 0,1-1 1,0 0-1,0 0 0,0 0 0,1-1 0,-1 1 0,0-2 0,7 1 127,35-3-2944,1-3-4501</inkml:trace>
  <inkml:trace contextRef="#ctx0" brushRef="#br0" timeOffset="103844.773">4880 1702 6400,'0'0'128,"0"0"234,0 0 940,0 0 106,0 0-491,0 0-85,0 0-149,0 0-43,0 0 0,-12-9 1109,-9-6-1167,1 1 0,-2 1 0,0 1 0,-11-5-582,23 13 12,0 1 0,0 0 1,0 0-1,0 1 0,0 1 0,-1-1 0,1 2 1,0-1-1,-1 1 0,1 1 0,0 0 0,-8 2-12,-9 3 0,1 0 0,-1 2 0,0 2 0,17-6 0,0 0 0,0 0 0,0 2 0,1-1 0,0 1 0,0 0 0,0 1 0,1 0 0,-3 3 0,6-2 0,4-5-9,0-1-1,0 1 0,1-1 0,-1 1 0,1-1 0,0 1 0,0-1 0,0 1 0,0 0 0,0-1 0,0 1 0,1-1 0,-1 1 0,1-1 0,0 1 0,-1-1 0,1 1 0,0-1 0,1 0 0,-1 1 0,0-1 0,1 0 0,-1 0 0,1 0 0,1 1 10,1 3-7,3 6 7,1 1 0,1 0 0,0 0 0,1-1 0,0 0 0,1-1 0,0 0 0,1-1 0,0 0 0,1 0 0,10 5 0,-13-11 0,-2-6-21,-7 1-86,-1 1-21,-31 18-128,14-3 227,0 0-1,2 1 0,0 1 0,-12 18 30,21-27-22,0 0 0,1 1 0,0-1 0,1 1 0,-1 0 0,2 1 0,-1-1 0,1 1 0,1-1 0,0 1 0,0 0 0,1 4 22,1-12 0,0 0 0,0 0 1,0 0-1,1 0 0,-1 0 1,1 0-1,0 0 0,-1 0 1,1 0-1,0 0 1,0 0-1,0-1 0,0 1 1,1 0-1,-1-1 0,0 1 1,1-1-1,-1 1 1,1-1-1,0 1 0,2 1 13,1 0 0,0 0-1,0-1 1,0 1 0,0-1 0,0 0 0,0-1 0,1 1-13,11 2 63,-1-1 0,1-1 0,0 0 0,12-1-63,9-3-94,-1 0 1,0-3-1,1-1 94,24-7-9191,-42 9 4221</inkml:trace>
  <inkml:trace contextRef="#ctx0" brushRef="#br0" timeOffset="105632.782">4792 2162 9344,'0'0'405,"0"4"107,0 26 1387,0-27-1302,0-3-149,0 0 21,11-6 278,6-4-698,-1 1 1,0-2-1,0 0 0,-2-1 1,1-1-1,-1 0 0,-1-1 1,-1 0-1,0-1 0,0 0 1,-2-1-1,0-1 0,-1 1 1,0-1-1,-1-1 0,-1-2-49,3-15 43,-14 35-31,0 1 0,1 0-1,-1 0 1,1 1 0,-1-1 0,1 1 0,0-1 0,0 1 0,-1 0-12,-18 16 0,1 0 0,0 2 0,1 0 0,1 1 0,1 1 0,0 3 0,13-17 0,0 0 0,0 0 0,1 0 0,1 1 0,-1-1 0,1 1 0,1 0 0,-1 0 0,2 0 0,-1 0 0,1 0 0,1 0 0,-1 1 0,2-1 0,-1 0 0,1 0 0,1 0 0,-1 0 0,1 0 0,3 6 0,-3-7 29,1-1 1,0 0 0,0 1-1,1-1 1,0-1 0,0 1-1,0 0 1,1-1 0,3 3-30,-6-7-148,0 0 0,0-1-1,1 1 1,-1 0 0,1-1 0,-1 1 0,1-1 0,0 0 0,0 0 0,-1 0-1,1 0 1,0-1 0,0 1 0,0-1 0,0 1 0,0-1 0,0 0 0,0 0-1,0 0 1,-1-1 0,1 1 0,0-1 0,0 0 0,0 0 0,0 0 0,0 0 148,23-10-3840,1-1-1536</inkml:trace>
  <inkml:trace contextRef="#ctx0" brushRef="#br0" timeOffset="106952.961">5164 2208 8448,'0'0'-875,"0"0"491,0 0 1643,0 0 191,0 0-831,0 0-171,0 0-149,3-3-65,12-11-134,-1 0 1,-1-1-1,0 0 0,0-1 0,-2-1 0,0 0 0,-1 0 0,-1-1 0,0-1 0,-2 1 0,0-1 1,-1 0-1,2-16-100,-5 33 44,-1 0-11,-1-22 167,-1 23-93,0 1 21,0 0 0,0 0 21,0 0 64,0 0-63,0 0-22,0 0 0,0 0 0,0 0 0,0 0 0,0 0 0,0 0 0,0 0 0,0-2-22,0-7-84,0 9-22,0 0 0,0 0 0,-1-1 0,1 1 0,0 0 0,0 0 0,0 0 0,0-1 0,0 1 0,0 0 0,-1 0 0,1 0 0,0 0 0,0 0 0,0-1 0,0 1 0,-1 0 0,1 0 0,0 0 0,0 0 0,0 0 0,-1 0 0,1 0 0,0 0 0,0 0 0,0 0 0,-1-1 0,1 1 0,0 0 0,0 0 0,-1 0 0,1 1 0,0-1 0,0 0 0,0 0 0,-1 0 0,1 0 0,0 0 0,0 0 0,0 0 0,-1 0 0,1 0 0,0 0 0,0 0 0,0 1 0,-1-1 0,1 0 0,0 0 0,0 0 0,0 0 0,0 1 0,0-1 0,0 0 0,-1 0 0,1 0 0,0 1 0,0-1 0,0 0 0,0 0 0,0 0 0,0 1 0,0-1 0,0 0 0,0 0 0,0 1 0,0-1 0,0 0 0,-10 15 0,-13 36 0,2 2 0,3 1 0,2 1 0,2 0 0,3 2 0,7-37-35,2 1 1,0 0 0,1 0 0,3 18 34,-2 14-98,0-51-307,0-2-1003,0 0-1323,0 0-4266</inkml:trace>
  <inkml:trace contextRef="#ctx0" brushRef="#br0" timeOffset="107654.162">5415 2043 10496,'49'15'0,"-49"-15"5,1 1 0,0-1 0,-1 0 1,1 1-1,-1-1 0,1 0 0,-1 1 1,1-1-1,-1 0 0,1 1 0,-1-1 0,1 1 1,-1-1-1,0 1 0,1-1 0,-1 1 1,0 0-1,1-1 0,-1 1 0,0-1 1,0 1-1,1 0 0,-1-1 0,0 1 0,0 0 1,0-1-1,0 1 0,0 0 0,0-1 1,0 1-1,0-1 0,0 1 0,0 0 1,-1-1-1,1 1 0,0 0 0,0-1 1,-1 1-1,1-1 0,0 1 0,-1-1 0,1 1-5,-16 18 462,14-18-375,-22 21 531,-2-2 1,-1 0 0,0-2-1,-2-1 1,0-1 0,-2-1-619,31-15 234,0 0-63,0 0 42,0 0-42,0 0 42,0 0-63,0 0-22,38 7 149,-21-1-177,0 1-1,0 1 1,-1 1 0,0 0 0,0 1 0,7 6-100,23 15 19,-3-8-8,1-1 0,14 3-11,-57-24-1131,-1-1-2858,0 0-726,0 0-319</inkml:trace>
  <inkml:trace contextRef="#ctx0" brushRef="#br0" timeOffset="-2.14748E6">5003 1386 11520,'23'15'384,"-21"-13"-256,-2-2 21,0 0 86,0 0 42,0 0 86,0 0 21,-3 27 725,-14 72-402,10-62-609,1 0-1,1 1 1,2-1-1,2 1 1,2 20-98,-1-56 3,0 1 0,1-1 0,-1 0 0,0 0 0,1 0 0,-1-1 1,1 1-1,0 0 0,0 0 0,-1 0 0,1 0 0,0 0 0,1-1 1,-1 1-1,0-1 0,0 1 0,1-1 0,-1 1 0,1-1 0,-1 0 1,1 1-1,0-1 0,-1 0 0,3 1-3,-1-1-20,1 0 0,0-1 0,-1 1 0,1-1 0,-1 1 0,1-1 0,0 0 0,-1-1 1,1 1-1,0 0 0,-1-1 0,1 0 0,0 0 20,12-4-603,-1-1-1,0 0 1,0-1 0,-1-1 0,12-7 603,8-9-2859,0-1-3754</inkml:trace>
  <inkml:trace contextRef="#ctx0" brushRef="#br0" timeOffset="-2.14748E6">4858 1491 9984,'0'0'0,"12"11"128,-12-11 0,10 6 256,-10-6 0,10 7 256,4-4 0,6-1-384,4-2 128,7-2-256,10-1 128,12 2-384,4 1 128,-2 0-9472</inkml:trace>
  <inkml:trace contextRef="#ctx0" brushRef="#br0" timeOffset="-2.14748E6">2823 1433 10496,'-25'78'3336,"11"-36"-2851,1 2 1,-1 18-486,12-47 19,0 0 0,0-1 0,2 1 0,0 0 1,1 0-1,0 0 0,1 0 0,1 0 1,1 4-20,-3-16-12,-1-1 0,0 0 0,1 0 0,0 1 0,-1-1 0,1 0 0,0 0 0,0 0 0,0 0 0,1 0 0,-1 0 0,0 0 0,1 0 0,-1 0 0,1-1 0,0 1 0,-1-1 0,1 1 0,0-1 0,0 0 0,0 1 0,0-1 0,0 0 0,0 0 0,0 0 0,1-1 0,-1 1 0,0-1 0,0 1 0,1-1 0,-1 0 0,0 1 0,1-1 0,-1 0 12,4-2-479,0 1 0,-1-1 0,1 1 0,-1-2 0,1 1 0,-1-1 0,0 1 0,0-1 0,0-1 0,0 1 0,-1-1 0,1 0 0,-1 0 479,20-18-5653</inkml:trace>
  <inkml:trace contextRef="#ctx0" brushRef="#br0" timeOffset="-2.14748E6">2595 1685 5888,'0'0'0,"0"0"0,0-17 1536,0 17 128,-3-14-512,3 14 128,0 0-1152,0 0 128,0 0 0,0 0 0,12-10-256,13 0 0,13 1 0,8-1 128,10-3-256,5 1 128,10 3-5888,0-3-512</inkml:trace>
  <inkml:trace contextRef="#ctx0" brushRef="#br0" timeOffset="-2.14748E6">4573 2460 9216,'-1'0'4,"0"1"0,0 0 1,0 0-1,0 0 0,1 0 0,-1 0 1,0 0-1,1 0 0,-1 0 0,1 1 1,-1-1-1,1 0 0,-1 0 0,1 0 1,0 1-1,0-1 0,0 0-4,9 7 173,18-9 208,-27 1-367,31-3 509,1 1 0,-1 1 1,1 2-1,27 5-523,-23-2 148,0-2 1,0-2-1,25-2-148,39-6 521,27 5-521,4 0 247,-26-10 33,-73 7-1145,1 2 0,25 0 865,-49 4-8000</inkml:trace>
  <inkml:trace contextRef="#ctx0" brushRef="#br0" timeOffset="-2.14748E6">5498 2578 5376,'16'3'692,"0"1"0,-1 0 0,0 1-1,1 1 1,-2 0 0,1 1 0,3 3-692,2 0 391,1 0 0,1-1 0,10 2-391,38 9 202,-37-9 22,1-1 0,-1-2 0,2-1 0,-1-2 0,0-1 0,1-2 0,3-2-224,-34 0-177,19-1 499,1 0-1,0 1 0,19 3-321,17 9-7869,-60-12 3709</inkml:trace>
  <inkml:trace contextRef="#ctx0" brushRef="#br0" timeOffset="-2.14748E6">6761 2595 9728,'2'16'21,"-1"-13"107,-21-35 1765,17 26-1781,1 3-85,0 0 0,-1 1 0,1 0 0,-1-1-1,1 1 1,-1 0 0,0 0 0,0 0 0,0 1-1,0-1 1,0 1 0,0-1 0,0 1 0,-1 0-1,1 0 1,0 1 0,-1-1 0,1 1 0,-1 0-1,1-1 1,0 1 0,-1 1 0,1-1 0,-1 1 0,1-1-1,0 1 1,-1 0-27,-16 3 28,0 1 0,0 0 0,-16 8-28,35-13 3,-3 2 10,0-1 1,0 1-1,0-1 1,0 1-1,0 0 0,1 1 1,-1-1-1,1 0 1,-1 1-1,1 0 1,0 0-1,0 0 0,0 0 1,1 1-1,-1-1 1,1 1-1,0-1 1,-1 1-1,2 0 0,-2 2-13,2-1 32,0-1 0,1 1 0,0-1 0,0 1 0,0-1 0,0 1 0,1-1 0,-1 1 0,1-1-1,0 1 1,1-1 0,-1 0 0,1 1 0,0-1 0,0 0 0,0 0 0,0 0 0,1-1 0,2 3-32,1 1 93,1-1-1,-1 0 1,2 0 0,-1 0 0,0-1 0,1-1 0,0 1 0,1-1 0,-1 0 0,0-1 0,1 0 0,0-1 0,0 1 0,0-2-93,-7 0 107,-2-1 21,0 0-43,0 0-170,-3 2-43,-16 14 116,0 0 0,2 1 0,0 1 0,0 1 0,2 1 0,0 0 1,2 0-1,0 2 0,-3 7 12,16-28 19,-1 0-1,1 0 1,0 0 0,0-1 0,0 1 0,-1 0-1,1 0 1,0 0 0,0 0 0,0 0-1,0 0 1,1-1 0,-1 1 0,0 0 0,0 0-1,0 0 1,1 0 0,-1-1 0,0 1-1,1 0 1,-1 0 0,1 0 0,-1-1 0,1 1-1,-1 0 1,1-1 0,-1 1 0,1 0-1,0-1-18,29 13 335,33-6-62,-52-7-425,-1-1 0,1-1 0,-1 0 0,1 0 0,-1-1 0,0 0 1,0 0-1,0-1 0,8-5 152,47-29-9129,-42 24 3732</inkml:trace>
  <inkml:trace contextRef="#ctx0" brushRef="#br0" timeOffset="-2.14748E6">6860 2760 11520,'-1'26'475,"-2"-1"0,0 1-1,-2-1 1,-1 0 0,-7 20-475,-5 19 676,6-16-603,-7 29 373,13-28-4122,8-53-2566,2-1 4334,-2 2 629,6-9-577</inkml:trace>
  <inkml:trace contextRef="#ctx0" brushRef="#br0" timeOffset="-2.14748E6">7025 2807 12672,'-2'5'-69,"0"0"0,0-1 1,-1 1-1,1-1 1,-1 1-1,0-1 0,0 0 1,-1 0-1,1 0 1,-1-1-1,0 1 0,0-1 1,0 0-1,0 0 1,-1 0-1,1-1 0,-1 0 1,1 1-1,-1-2 0,0 1 1,0 0-1,-2-1 69,-20 10 486,-30 25 1178,55-35-1430,2-1-63,0 0 42,0 0-42,0 0 42,0 0-42,1 15 426,0-11-536,1 1 0,-1-1 0,1 1 0,0-1-1,1 0 1,-1 0 0,1 0 0,0 0 0,0 0 0,0-1-1,0 1 1,0-1 0,1 0 0,0 0 0,0 0-1,0 0 1,0-1 0,0 0 0,0 0 0,0 0 0,2 1-61,17 4-4063,0-5-4351,-23-2 5811</inkml:trace>
  <inkml:trace contextRef="#ctx0" brushRef="#br0" timeOffset="-2.14748E6">7098 3050 11008,'0'0'149,"18"-22"576,5-1-494,-1-1-1,-1-2 0,-1 0 1,-1-1-1,13-25-230,-48 75 21,-17 31 108,24-29-33,0 0 0,2 0 0,-1 8-96,6-24-12,1 0-1,0 0 0,0 0 1,0 0-1,1 0 0,1 1 1,-1-1-1,2 0 0,-1 0 1,1 0-1,1 2 13,-2-10-149,-1 1 1,1 0-1,0 0 1,0 0-1,0-1 1,0 1-1,0 0 1,0-1-1,0 1 1,1-1-1,-1 1 1,0-1-1,1 0 1,-1 0-1,1 1 1,0-1-1,-1 0 1,1-1-1,0 1 1,0 0-1,0 0 1,-1-1-1,1 1 1,0-1-1,0 1 1,2-1 148,15 3-6400</inkml:trace>
  <inkml:trace contextRef="#ctx0" brushRef="#br0" timeOffset="-2.14748E6">6904 2353 11776,'0'0'128,"0"3"42,-5 102 1325,1-73-1269,2 1 0,1-1-1,2 1 1,1-1 0,4 19-226,-5-49 5,0 1-1,-1-1 0,1 0 0,0 0 1,0 1-1,0-1 0,1 0 0,-1 0 1,0 0-1,1 0 0,0 0 1,-1-1-1,1 1 0,0 0 0,0-1 1,0 1-1,0-1 0,0 0 0,0 1 1,0-1-1,0 0 0,1 0 1,-1 0-5,3 0-573,0 1 0,1-1 1,-1 0-1,1-1 0,-1 1 0,1-1 1,-1 0-1,1 0 0,4-1 573,8-1-6570</inkml:trace>
  <inkml:trace contextRef="#ctx0" brushRef="#br0" timeOffset="-2.14748E6">6807 2431 10496,'25'8'533,"-23"-7"-128,-2-1 193,0 0 63,0 0 107,3 2 64,6 3-680,0 0 1,0-1-1,1 0 1,-1-1-1,1 0 0,0 0 1,0-1-1,0 0 1,0-1-1,0 0 1,3-1-153,29 1-1550,-1-3 1,11-3 1549,14 0-4231,-4 3 455,0 1-64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55:36.001"/>
    </inkml:context>
    <inkml:brush xml:id="br0">
      <inkml:brushProperty name="width" value="0.1" units="cm"/>
      <inkml:brushProperty name="height" value="0.1" units="cm"/>
      <inkml:brushProperty name="color" value="#008C3A"/>
    </inkml:brush>
    <inkml:brush xml:id="br1">
      <inkml:brushProperty name="width" value="0.1" units="cm"/>
      <inkml:brushProperty name="height" value="0.1" units="cm"/>
      <inkml:brushProperty name="color" value="#E71224"/>
    </inkml:brush>
    <inkml:brush xml:id="br2">
      <inkml:brushProperty name="width" value="0.1" units="cm"/>
      <inkml:brushProperty name="height" value="0.1" units="cm"/>
      <inkml:brushProperty name="color" value="#F6630D"/>
    </inkml:brush>
    <inkml:brush xml:id="br3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13117 4521 10496,'-3'-6'256,"0"1"0,0 0 0,-1 0 0,1 0 0,-1 0 0,0 1 0,-1-1-1,1 1 1,-1 0 0,0 0 0,-1 0-256,3 2 32,1 1 0,0 0-1,-1 0 1,1 1 0,-1-1-1,1 1 1,-1-1 0,1 1-1,-1 0 1,1-1-1,-1 1 1,0 1 0,1-1-1,-1 0 1,1 1 0,-1-1-1,1 1 1,-1 0 0,1 0-1,0 0 1,-1 0-1,1 0 1,0 0 0,0 1-1,0-1 1,0 1 0,0-1-1,0 1 1,-1 1-32,-7 7 29,1 0 0,0 1 0,1 1 0,0-1 0,0 1 0,1 1 0,1-1 0,0 1 0,1 0 0,0 0 0,1 3-29,-8 25 14,2 1 1,2 0 0,2 1-15,5-41 4,0 0 0,1 1 1,-1-1-1,1 0 1,0 1-1,0-1 1,0 0-1,0 1 1,0-1-1,0 0 1,0 1-1,1-1 1,-1 0-1,1 1 1,0-1-1,0 0 0,0 0 1,0 0-1,0 0 1,0 0-1,0 0 1,1 0-1,-1 0 1,1 0-1,0 0 1,-1-1-1,1 1 1,0-1-1,1 1-4,1-1 8,0 0-1,0 0 0,0-1 1,0 0-1,0 1 1,0-1-1,0-1 1,0 1-1,0-1 0,0 0 1,0 1-1,0-2 1,-1 1-1,1 0 1,0-1-1,-1 0 1,3-1-8,8-4 10,-1-1 0,0-1 0,-1 0 1,0-1-1,0 0 0,-1 0 0,-1-1 0,0-1 1,0 0-1,-1 0 0,0-1 0,-1 0 1,-1-1-1,0 0 0,-1 0 0,-1 0 1,0-1-1,0 1 0,-2-1 0,0 0 1,0-1-1,-2 1 0,0 0 0,0 0 1,-2-11-11,-9-64 0,-11-38 0,5 33 0,15 92-12,1 1 0,-1-1 0,1 0 1,-1 0-1,1 0 0,0 0 0,0 0 1,1 1-1,-1-1 0,1 0 0,-1 0 1,1 0-1,0 1 0,0-1 1,0 0-1,0 1 0,0-1 0,1 0 1,-1 1-1,3-2 12,-1 1-81,0 1 0,1 0 1,-1 0-1,1 0 0,0 0 0,-1 0 1,1 1-1,0-1 0,0 1 0,0 0 1,0 1-1,0-1 0,0 1 0,3-1 81,65-5-6208,-31 0 1110</inkml:trace>
  <inkml:trace contextRef="#ctx0" brushRef="#br0" timeOffset="516.286">13279 4656 9984,'2'24'762,"-1"0"0,0 0 0,-2-1-1,-3 20-761,1 0 558,2-36-648,1 1 0,1-1 0,-1 0 0,1 1 0,1-1 0,-1 0 0,3 7 90,-3-10-287,0-2-1569,0-5-2923,4-12-1130</inkml:trace>
  <inkml:trace contextRef="#ctx0" brushRef="#br0" timeOffset="752.999">13286 4434 9088,'0'0'0,"0"0"0,0 0 128,0 0-128,0 0 0,0 0 0,0 0 128,0 0-256,0 0 128,0 0-6528</inkml:trace>
  <inkml:trace contextRef="#ctx0" brushRef="#br0" timeOffset="1082.825">13434 4659 10240,'1'-2'43,"-1"0"1,1 1-1,0-1 1,0 0-1,0 0 1,-1 0 0,2 0-1,-1 1 1,0-1-1,0 0 1,0 1-1,1-1 1,-1 1 0,1-1-1,-1 1 1,1 0-1,0 0 1,-1 0-1,2-1-43,14-13 325,11-18-44,-1-2 1,-2-1-1,-1 0 1,-2-2 0,6-17-282,-26 52 49,-1-1 0,0 1 0,0-1 0,0 1 0,-1-1 0,1 1 0,-1-1 0,0 0 0,0 1 0,0-1-49,0 4 1,0-1 0,0 1 0,0 0 0,-1 0 0,1-1 0,0 1 0,0 0 0,-1-1 0,1 1 0,0 0 0,-1 0 0,1-1 0,0 1 0,-1 0 0,1 0 0,0 0 0,-1-1 0,1 1 0,0 0 0,-1 0 0,1 0 0,0 0 0,-1 0 0,1 0 0,-1 0 0,1 0 0,0 0-1,-1 0 1,1 0 0,-1 0 0,1 0 0,0 0 0,-1 0 0,1 0 0,0 1 0,-1-1 0,1 0 0,0 0 0,-1 0 0,1 1 0,0-1 0,-1 0 0,1 0 0,0 1 0,-1-1 0,1 0-1,-16 10 83,8-1-62,1 0 0,0 0-1,0 1 1,1 0 0,0 0 0,0 0-1,1 1 1,1 0 0,0 0 0,0 0-1,1 1 1,0-1 0,1 1 0,1-1-1,-1 8-20,1-1-15,0 0-1,1 1 0,1-1 1,0 0-1,2 0 1,0 0-1,1 0 1,1 0-1,5 13 16,17 16-2519,0-22-2749,-1-8-406</inkml:trace>
  <inkml:trace contextRef="#ctx0" brushRef="#br0" timeOffset="-882.781">12427 4515 8064,'0'0'0,"4"-11"384,-4 11 0,0 0 384,0 0 128,22 4-256,-1 0 128,10-1-512,-6-3 0,1 0-128,-1 0 0,-2-3-128,-5 3 128,-3 0-256,-1 0 128,-2 3-4736,-1-3 0,-2 0 2816</inkml:trace>
  <inkml:trace contextRef="#ctx0" brushRef="#br0" timeOffset="-581.702">12572 4318 11136,'0'0'0,"3"9"0,1 6 128,-2-3 128,1 2 128,-6 6 0,1 4-256,2 5 128,0 8-128,0 1 0,0 8-128,2-6 0,1-2-896,2-5 128,-1 2-7296</inkml:trace>
  <inkml:trace contextRef="#ctx0" brushRef="#br0" timeOffset="1726.781">13922 4560 11264,'0'0'-13,"0"1"0,0-1 0,0 0 0,1 0 1,-1 0-1,0 1 0,0-1 0,0 0 0,1 0 0,-1 0 1,0 1-1,0-1 0,0 0 0,0 0 0,0 1 0,0-1 1,1 0-1,-1 1 0,0-1 0,0 0 0,0 0 0,0 1 1,0-1-1,0 0 0,0 1 0,0-1 0,0 0 1,0 0-1,0 1 0,-1-1 0,1 0 0,0 0 0,0 1 1,0-1-1,0 0 0,0 0 0,0 1 0,-1-1 0,1 0 1,0 0-1,0 1 0,0-1 0,-1 0 0,1 0 0,0 0 1,0 0 12,-15 7-564,5-3 886,1 2 144,2-2-191,-1 1-1,1 0 0,0 0 1,0 0-1,0 1 1,-1 2-275,6-5 7,0 0 1,0 0-1,0 0 0,1 0 1,-1 0-1,1 0 1,-1 1-1,1-1 1,0 0-1,1 1 1,-1-1-1,1 1 1,-1-1-1,1 1 1,0-1-1,0 1 1,1 2-8,8 53 133,-8-57-114,-1 1-1,1 0 1,0-1 0,0 1 0,0 0 0,0-1 0,0 1-1,1-1 1,-1 0 0,1 1 0,0-1 0,0 0-1,0 0 1,0 0 0,0 0 0,0 0 0,0-1-1,0 1 1,2 0-19,-3-2 8,1 0 1,-1 1-1,1-1 0,-1 0 0,1 0 0,-1 0 1,1-1-1,-1 1 0,1 0 0,-1-1 0,0 1 1,1-1-1,-1 1 0,1-1 0,-1 1 0,0-1 1,0 0-1,1 0 0,-1 0 0,0 0 0,0 0 1,0 0-1,0 0 0,0 0 0,0 0 1,0 0-1,0 0 0,0-1 0,-1 1 0,1 0 1,0-1-1,-1 1 0,1-1 0,-1 1 0,0 0 1,1-1-9,2-7 94,0 0 1,0-1-1,-1 1 1,0-1-1,0-1-94,0-24 128,-2 0 0,-1 0 1,-2-1-1,-1 1 0,-2 1 0,-3-11-128,-2-9 448,3 0-1,2-7-447,7 56 10,-1-1 0,1 1 0,-1-1 0,2 1 0,-1 0-1,0 0 1,1 0 0,0 0 0,0 0 0,1 0 0,0 0 0,-1 0 0,1 1-1,1 0 1,-1-1 0,1 1 0,-1 0 0,1 1 0,1-1 0,-1 1 0,0 0-1,1 0 1,-1 0 0,1 0 0,0 1 0,0 0 0,0 0 0,0 0-10,9-3-333,-1 0 0,1 1 1,0 1-1,0 0 0,0 0 0,0 2 1,0 0-1,0 0 0,1 2 1,2 0 332,56 12-8640,-35-2 6016</inkml:trace>
  <inkml:trace contextRef="#ctx0" brushRef="#br0" timeOffset="2459.846">14065 4708 8704,'1'0'86,"1"0"1,-1 0 0,1-1 0,-1 1-1,0 0 1,1 0 0,-1 1 0,1-1-1,-1 0 1,0 0 0,1 1 0,-1-1-1,1 1 1,-1-1 0,0 1 0,0-1-1,1 1 1,-1 0 0,0 0-1,0-1 1,0 1 0,0 0 0,0 0-1,0 0 1,0 0 0,0 1 0,0-1-1,0 0 1,-1 0 0,1 0 0,-1 1-1,1-1 1,0 0 0,-1 1 0,0-1-1,1 0 1,-1 1 0,0-1-87,13 64 2298,-12-56-2495,13 75 1269,-7-51-704,-1 1 0,-2 0 0,-1 15-368,-3-44 20,0 0 0,-1 0 0,0 0 0,0 1 1,0-1-1,-1 0 0,1 0 0,-1 0 0,0-1 0,-1 1 0,1 0 0,-1-1 1,0 1-1,0-1 0,0 0 0,-1 0 0,1 0 0,-1-1 0,0 1-20,1-2-96,0 0 0,1 0 1,-1-1-1,0 1 0,0-1 0,0 1 0,-1-1 0,1 0 0,0 0 0,0 0 0,0-1 0,-1 1 0,1-1 0,0 0 0,-1 1 0,1-2 0,-1 1 0,1 0 0,0-1 0,0 1 0,-1-1 0,1 0 1,0 0-1,0 0 0,0-1 0,0 1 0,0-1 0,0 0 0,0 0 0,0 0 96,-5-4-942,1 0 0,0-1-1,0 0 1,1 0 0,0 0 0,0-2 942,-17-20-5568</inkml:trace>
  <inkml:trace contextRef="#ctx0" brushRef="#br0" timeOffset="2729.008">13995 4508 10368,'9'0'0,"6"4"0,-4-1 128,0-2-128,-2 2 0,-2-3-512,-7 0 128,14-3-640,-14 3 128,0 0-4480</inkml:trace>
  <inkml:trace contextRef="#ctx0" brushRef="#br0" timeOffset="2980.55">14222 4444 11264,'0'0'0,"-4"14"128,4-3 0,1 3 0,2 2 128,2 4-128,-2-3 128,2 3-128,-1 6 0,4 7-128,1 4 128,3 7-128,0 2 0,1 4 0,-4-6 0,-2-5-1280,-2-11 0,0 1-5888</inkml:trace>
  <inkml:trace contextRef="#ctx0" brushRef="#br0" timeOffset="3230.818">14512 4550 9216,'0'0'0,"-29"52"-70,-4-24 33,-6-4 822,-42 19-785,37-21 623,39-19-353,1-1 0,-1 1 1,1 0-1,0 0 0,0 0 0,0 1 1,1-1-1,-1 1 0,-1 2-270,5-5 683,4-1-573,0 0 0,0 0 0,0 0 0,0 1 0,1-1 0,-1 1 0,0 0 0,0 0 0,0 1-110,12 1 76,14 1-421,103 16 936,-45 5-7258,-62-16 1078</inkml:trace>
  <inkml:trace contextRef="#ctx0" brushRef="#br0" timeOffset="3813.695">14723 4124 9216,'0'0'128,"0"0"42,0 0 172,1 4 148,19 57 630,-3 1-1,-3 0 1,-3 1-1,-1 13-1119,-7-41-10,-1 0-1,-2 0 1,-1 0 0,-2 0-1,-2-1 1,-1 1-1,-1-1 1,-8 18 10,5-23-1413,-1-1-1,-1 0 1,-1-1 0,-8 10 1413,-8 9-6144</inkml:trace>
  <inkml:trace contextRef="#ctx0" brushRef="#br0" timeOffset="4582.448">14946 4618 8192,'0'0'149,"0"0"150,0 0 277,0 0 64,0 0 21,28 5 982,30 11-134,-46-11-1466,0-2 0,0 1 1,1-2-1,-1 1 0,0-2 1,1 0-1,-1 0 1,5-1-44,23-3-5547,-21 3-234</inkml:trace>
  <inkml:trace contextRef="#ctx0" brushRef="#br0" timeOffset="6573.808">15635 4046 6528,'0'0'149,"-20"27"2240,19-13-1951,2 1 0,0-1 0,0 0-1,1 1 1,4 11-438,4 30 371,-7-22-169,-2 1-1,-1-1 0,-2 1 1,-2 12-202,-11 32-5136,12-63 933,1-2 2134</inkml:trace>
  <inkml:trace contextRef="#ctx0" brushRef="#br0" timeOffset="7027.795">15332 4656 7040,'5'-2'270,"0"1"0,0-1 0,0 1 0,0 0 0,0 0 0,0 0 1,0 1-1,0-1 0,0 1 0,0 1 0,1-1 0,-1 1 0,1 0-270,40 1 713,84-25-51,-80 12-157,0 2 1,13 2-506,-47 6-684,-1 0 0,0 2 1,0 0-1,0 0 0,0 1 1,0 1-1,0 1 0,0 0 1,8 4 683,-2 1-4608</inkml:trace>
  <inkml:trace contextRef="#ctx0" brushRef="#br0" timeOffset="7607.685">15487 4829 5888,'18'-4'829,"1"1"0,1 0 1,-1 2-1,0 0 0,0 1 1,0 1-1,0 1 0,8 2-829,-25-3 4,-1-1 0,1 0 0,-1 0 0,1 1 0,-1-1-1,0 1 1,1 0 0,-1-1 0,0 1 0,1 0 0,-1 0-1,0-1 1,0 1 0,0 0 0,0 0 0,0 0 0,0 1 0,0-1-1,0 0 1,0 0 0,0 0 0,0 1 0,-1-1 0,1 0 0,-1 1-1,1 1-3,-1-1-15,0 0 0,0 0 0,0 1-1,-1-1 1,1 0 0,-1 0 0,0 0 0,0 1-1,0-1 1,0 0 0,0 0 0,0 0-1,0-1 1,0 1 0,-1 0 0,1 0 15,-7 6-37,1 0 1,-1 0-1,0 0 1,-1-1-1,0-1 1,-7 5 36,8-6 15,1-1 0,-1 0 0,-1 0 1,1-1-1,0 0 0,-1-1 0,-3 1-15,26-3 51,0-1 0,0 2-1,0 0 1,0 1 0,-1 0-1,1 1 1,-1 1 0,1 0-1,-1 0 1,0 1 0,-1 1-1,1 1 1,-1-1 0,0 2-1,-1 0 1,7 6-51,-17-13 15,-1 0 0,0 0 0,1 0 0,-1 0-1,0 0 1,1 0 0,-1 0 0,0 0 0,0 0 0,0 0 0,0 0 0,0 0 0,0 0 0,0 0-1,-1 0 1,1 0 0,0 0 0,-1 0 0,1 1 0,0-2 0,-1 1 0,1 0 0,-1 0 0,0 0-1,1 0 1,-1 0 0,0 0 0,1 0 0,-1-1 0,0 1 0,0 0 0,0-1 0,1 1-15,-29 24 105,17-17-112,0 0 0,-1-1-1,0-1 1,0 0 0,-1 0-1,-2-1 8,10-3-329,0 0 0,0-1 0,1 1-1,-1-1 1,0-1 0,0 1 0,0-1-1,0 0 1,0-1 0,0 0 0,0 1-1,1-2 1,-1 1 0,0-1 0,1 0-1,-4-1 330,-5-5-5674</inkml:trace>
  <inkml:trace contextRef="#ctx0" brushRef="#br0" timeOffset="8547.806">16246 4685 7296,'-20'6'384,"1"1"0,0 1 0,1 0 0,0 1 0,0 1 0,1 1 0,0 0 0,1 1 0,-1 1-384,14-9 52,0 0 0,0 0 0,0 1 0,1-1 0,-1 0 0,1 1 0,0 0 0,1-1 0,-1 1 1,1 0-1,-1 0 0,2 0 0,-1 0 0,0 0 0,1 0 0,0 0 0,0 0 0,1 0 0,-1 0 0,1 0 0,1 5-52,1 1 58,-1 1 0,1-1 0,1 0 0,0 0 0,1 0 0,0 0 0,0-1 0,7 10-58,-9-17 27,-1 0 1,0 0-1,1 0 0,-1-1 0,1 1 1,0-1-1,0 0 0,0 1 1,0-1-1,0 0 0,1-1 0,-1 1 1,0-1-1,1 1 0,-1-1 1,1 0-1,0 0 0,-1-1 0,1 1 1,0-1-1,0 1 0,-1-1 1,1-1-1,0 1 0,-1 0 1,1-1-1,0 0 0,-1 0 0,1 0 1,0 0-1,-1 0 0,0-1 1,1 0-1,-1 1 0,0-1 0,0-1 1,1 0-28,3-1 7,0-1 1,-1-1-1,0 1 1,0-1-1,0 0 1,0-1 0,-1 1-1,0-1 1,-1 0-1,0 0 1,0-1-1,0 1 1,-1-1-1,0 0 1,0 0 0,0-3-8,-2-1 19,0-1 1,0 1-1,-1-1 1,0 0-1,-1 0 1,-1 1-1,0-1 1,-1 1-1,-3-9-19,-7-16 109,-2 0 1,-9-15-110,8 17 79,1 0 0,-6-25-79,18 49-2,0-1 0,1 0 0,0 1 0,0-1 1,2 0-1,-1 0 0,2 0 0,0 0 0,0 0 0,2-5 2,-2 14 4,-1 0 0,1 0 1,1 0-1,-1 0 0,0 0 0,1 0 1,-1 1-1,1-1 0,0 0 0,0 1 0,0 0 1,0-1-1,1 1 0,-1 0 0,0 0 1,1 0-1,0 1 0,-1-1 0,1 0 1,0 1-1,0 0 0,0 0 0,0 0 1,0 0-1,0 0 0,0 0 0,0 1 0,0 0 1,0-1-1,1 1-4,15 0-20,0 0-1,0 1 1,0 0 0,17 5 20,8 0-195,38-6-4926,-31-2-254,-4 2 3199</inkml:trace>
  <inkml:trace contextRef="#ctx0" brushRef="#br0" timeOffset="8893.042">16414 4833 12544,'0'0'-384,"0"0"0,0 20 256,0-11 128,0 0 128,0 2 0,0-3 0,1 1 0,2 0-128,-1 2 128,1-2-256,-3-9 128,3 14-1920,-3-14 128,0 0-4096</inkml:trace>
  <inkml:trace contextRef="#ctx0" brushRef="#br0" timeOffset="9165.687">16430 4655 14720,'0'0'-768,"0"0"128,9 1-4608,-9-1 0,0 0 3584</inkml:trace>
  <inkml:trace contextRef="#ctx0" brushRef="#br0" timeOffset="9425.927">16617 4814 10880,'6'54'216,"-1"0"1,-3 1 0,-3 18-217,3 73 395,2-96-218,2 101 224,-6-131-262,-1 1-1,-2-1 0,1 0 0,-2 0 1,-1 0-1,-2 3-138,7-22-3,0 1 0,-1-1 0,1 0 0,0 0 0,-1 0 0,1 0 0,-1 0 0,1 0 0,-1 0 0,0 0 0,1 0 0,-1 0 0,0 0 0,0 0 0,0 0 0,1 0 0,-1-1 0,0 1 0,0 0 0,0-1 0,0 1 0,0-1 0,-1 1 0,1-1 0,0 1 0,0-1 0,0 0 0,0 0 0,0 1 0,-1-1 0,1 0 0,0 0 0,-1 0 3,-3-1-303,1-1 1,0 1-1,-1-1 1,1 0-1,0 0 1,0 0-1,0 0 1,0-1 302,-2-1-724,-18-10-6166</inkml:trace>
  <inkml:trace contextRef="#ctx0" brushRef="#br0" timeOffset="9607.461">16617 4589 14976,'0'0'-256,"0"0"128,0 0-1792,0 0 128,0 0-3072,0 0 0,0 0 3840</inkml:trace>
  <inkml:trace contextRef="#ctx0" brushRef="#br0" timeOffset="10214.446">16956 4743 8064,'-4'-3'76,"1"0"0,0 0 1,-1 1-1,0-1 0,0 1 0,1 0 1,-1 0-1,0 0 0,-1 0 0,1 1 1,0 0-1,0 0 0,-1 0 0,1 0 1,-1 1-1,1-1 0,-1 1 0,1 0 1,0 0-1,-1 1 0,1 0 0,-1-1 1,1 1-1,0 1 0,-1-1 0,1 1 1,0-1-1,0 1 0,0 1 0,0-1 1,1 0-1,-1 1 0,1 0 0,-1 0 1,1 0-1,0 0 0,0 0 0,0 1 1,1-1-1,-1 1 0,1 0 0,0 0 1,0 0-1,0 0 0,0 0 0,1 0 1,-1 1-77,0 6 46,0 1 0,1 0 0,0-1 0,1 1 0,1 0 0,-1 0 0,2-1 0,0 1 0,0 0 0,1-1 0,0 0 0,1 0 0,0 0 0,1 0 0,0 0 0,1-1 0,0 0 0,1 0 0,0-1-46,-6-7 13,0 0 0,1 0 0,-1-1 0,0 1 0,1 0 0,-1-1 0,1 1 0,0-1 0,-1 0 0,1 1 0,0-1 0,0 0 0,0 0 0,0 0 0,0-1 1,0 1-1,0 0 0,0-1 0,0 1 0,0-1 0,1 0 0,-1 1 0,0-1 0,0 0 0,0 0 0,1-1 0,-1 1 0,0 0 0,0-1 0,0 0 0,0 1 0,0-1 0,0 0 0,0 0 0,0 0 0,0 0 0,0 0 0,0 0 0,-1-1 0,1 1 0,-1-1 0,1 1 0,-1-1 0,1 0 0,0 0-13,5-6 73,0 0 1,0-1-1,-1 0 1,0 0-1,0-1 1,-1 0-1,0 0 1,1-6-74,1-8 126,-1-1 1,-1 1 0,-1-1 0,-1-1 0,-2 1-1,-1 0 1,0 0 0,-2 0 0,-4-20-127,-10-42 248,-3 0 0,-8-9-248,16 55 155,-13-32 207,23 72-361,1 1 0,0-1-1,0 0 1,0 0 0,0 1 0,0-1-1,0 0 1,0 0 0,0 1 0,0-1-1,0 0 1,1 1 0,-1-1 0,0 0-1,0 0 1,1 1 0,-1-1 0,1 1-1,-1-1 1,0 0 0,1 1 0,-1-1-1,1 1 1,-1-1 0,1 1 0,-1-1-1,1 1 1,0-1 0,-1 1 0,1 0-1,0-1 1,0 1-1,21-7-15,-19 7 6,128-29-4129,-89 22-3862</inkml:trace>
  <inkml:trace contextRef="#ctx0" brushRef="#br0" timeOffset="13378.076">17776 4106 9984,'19'17'362,"1"-4"221,1-2 1,0 0-1,1-1 0,0-1 0,1-2 0,4 1-583,-25-7 213,-2-1-63,0 0-22,0 0 0,-13 25 128,4-2-146,1 2 0,1-1 0,1 1 1,2 0-1,0 0 0,1 1 1,2-1-1,1 0 0,1 10-110,6 54 314,4-1 0,5 5-314,10 74 427,-23-140-287,0 0-1,-2 1 0,-1-1 0,-1 1 0,-3 10-139,3-29 14,-1-1 0,0 1 0,-1-1 0,0 0 0,0 1 0,0-2 0,-1 1 0,0 0-1,-1-1 1,0 0 0,0 0 0,-1 0 0,1 0 0,-2-1 0,1 0 0,-1 0 0,1-1 0,-1 0-1,-1 0-13,-8 5-574,-1-2 0,1 0 0,-16 5 574,6-4-3358,0-2 0,-1-1-1,-24 3 3359,-21 2-4138</inkml:trace>
  <inkml:trace contextRef="#ctx0" brushRef="#br1" timeOffset="-2.14748E6">10780 647 10624,'0'0'789,"0"0"22,2-13 255,10-25-744,2 1 1,1 0-1,2 1 0,1 1 0,2 1 0,2 0 0,0 2 0,2 0 0,2 2 0,10-9-322,-36 39 0,0 0 0,1 0 0,-1 0 0,0-1 0,1 1 0,-1 0 0,0 0 0,1 0 0,-1 0 0,0 0 0,1 0 0,-1-1 0,0 1 0,1 0 0,-1 0 0,0 0 0,1 0 0,-1 0 0,0 0 0,1 0 0,-1 1 0,0-1 0,1 0 0,-1 0 0,0 0 0,1 0 0,-1 0 0,0 0 0,1 1 0,-1-1 0,0 0 0,1 0 0,-1 1 0,0-1 0,0 0 0,1 0 0,-1 1 0,0-1 0,0 0 0,0 0 0,1 1 0,-1-1 0,0 0 0,0 1 0,0-1 0,0 0 0,0 1 0,0-1 0,0 0 0,0 1 0,0-1 0,0 0 0,0 1 0,0-1 0,0 1 0,0-1 0,0 0 0,0 1 0,0-1 0,0 0 1,4 26-1,-4-25 0,1 48 64,-2 1 1,-2-1-1,-6 24-64,-3 76 62,14-9 121,5-80-4205,-5-46-4810</inkml:trace>
  <inkml:trace contextRef="#ctx0" brushRef="#br1" timeOffset="-2.14748E6">11412 250 13952,'0'0'128,"3"20"128,-1 14 128,2-1 128,3 5-128,-3 7 128,4 4-129,-7 4 129,2 6-256,-10 4 128,-5 7-256,-13 0 0,-12 6-768,-8-4 0,-1 1-11391</inkml:trace>
  <inkml:trace contextRef="#ctx0" brushRef="#br1" timeOffset="-2.14748E6">10681 1712 13824,'0'0'152,"1"1"0,0-1 1,-1 1-1,1-1 1,0 1-1,-1-1 1,1 1-1,0-1 1,0 1-1,-1-1 1,1 0-1,0 1 0,0-1 1,0 0-1,-1 0 1,1 0-1,0 0 1,0 0-1,0 0 1,0 0-1,-1 0 1,1 0-1,0 0 1,0 0-1,0 0-152,51 2 377,24 2-363,-74-4-7,-1 1 0,1-1-1,0 1 1,0 0 0,-1 0 0,1 0-1,-1-1 1,1 2 0,-1-1 0,1 0 0,-1 0-1,1 0 1,-1 1 0,0-1 0,0 0-1,0 1 1,1-1 0,-2 1 0,1 0-1,0-1 1,0 1 0,0 0 0,-1-1-1,1 1 1,-1 0 0,1 0 0,-1-1 0,0 1-1,0 0 1,0 0 0,0 0 0,0 0-1,0 0 1,0-1 0,-1 1 0,1 1-7,-3 12 10,0-1 1,-1 0-1,0 0 0,-5 9-10,2-1-8,-21 55 8,15-43 0,1 0 0,-2 16 0,13-47 20,1-1-1,-1 1 0,1-1 0,-1 1 1,1-1-1,0 1 0,0-1 1,0 1-1,1-1 0,-1 1 0,1-1 1,-1 1-1,1-1 0,0 0 0,0 1 1,0-1-1,0 0 0,0 1 0,0-1 1,1 0-1,-1 0 0,1 0 0,-1 0 1,1-1-1,0 1 0,0 0 1,0-1-1,0 1 0,0-1 0,0 1 1,0-1-1,1 0 0,-1 0 0,0 0 1,1 0-1,0 0-19,1 0-124,0 0 1,1 0-1,-1-1 1,0 1-1,1-1 1,-1 0-1,1 0 1,-1-1-1,1 1 0,-1-1 1,4-1 123,-4 1-621,0 0 0,0-1 1,0 1-1,0-1 0,-1 0 0,1 0 0,-1-1 1,2 0 620,7-8-8704</inkml:trace>
  <inkml:trace contextRef="#ctx0" brushRef="#br1" timeOffset="-2.14748E6">11156 1612 15104,'0'15'109,"-1"0"0,-1 0 0,0 0 0,0 0 0,-2 0 0,0-1-109,-8 48 391,4 46-82,7-71-412,-2 0 0,-1 0 0,-9 36 103,3-141-11733,7 32 8725</inkml:trace>
  <inkml:trace contextRef="#ctx0" brushRef="#br1" timeOffset="-2.14748E6">11093 1750 10496,'0'5'163,"0"0"1,0 0-1,0 0 1,0 0-1,1 1 1,0-1 0,0 0-1,0 0 1,1 0-1,0-1 1,0 1-1,0 0 1,0-1-1,1 1 1,0-1-1,0 0 1,0 0 0,0 0-1,1 0 1,0 0-1,1 0-163,2 4 214,2-1 0,-1 0 0,1 0-1,0-1 1,0 0 0,1-1 0,0 0 0,0 0 0,0-1-1,0-1 1,7 2-214,-11-4 48,0 0 0,-1 0 0,1-1 0,-1 0 0,1 0 0,0-1 0,-1 1 0,1-1 0,-1-1 0,1 1 0,-1-1 0,0 1 0,1-2 0,-1 1 0,0-1 0,0 1 0,-1-1 0,1 0 0,0-1 0,-1 1 0,0-1 0,0 0 0,2-3-48,11-12 84,-2-1-1,0 0 1,-1-1 0,-1-1-1,4-9-83,-10 17 99,0-1-1,-1 0 0,-1 0 0,-1 0 0,0-1 0,0 0 0,-2 1 0,0-1 0,0-2-98,-4 5 354,-3 26-293,-2 29-92,3 8-41,3 1-1,3-1 1,1 0-1,3 0 1,11 46 72,-17-94-264,1 0 0,-1 0 0,0-1 0,1 1 0,0 0 0,-1-1 0,1 1 0,0 0 0,0-1 0,0 1 0,0-1 1,0 1-1,0-1 0,1 1 264,-1-1-381,0-1-1,0 0 1,0 1 0,0-1 0,0 0 0,0 0 0,0 0 0,0 0-1,0 0 1,0 0 0,0 0 0,0 0 0,0 0 0,0-1 0,0 1 0,0 0-1,0-1 1,0 1 0,0 0 0,0-1 0,0 1 0,0-1 0,0 0-1,-1 1 382,17-9-4074</inkml:trace>
  <inkml:trace contextRef="#ctx0" brushRef="#br1" timeOffset="-2.14748E6">11826 1364 12672,'1'3'661,"5"43"1422,-1 0 0,-1 28-2083,-12 185 1818,5-214-1701,-1 2-369,-2 1-1,-2-1 1,-2 0-1,-13 35 253,-7 3-5404,-4-1 0,-6 4 5404,-13 26-5312</inkml:trace>
  <inkml:trace contextRef="#ctx0" brushRef="#br1" timeOffset="-2.14748E6">8618 638 11008,'0'0'149,"3"-1"107,47-18 263,1 3 0,1 2 0,39-5-519,-60 15-3712,0 1 1,16 1 3711,-37 2-5419</inkml:trace>
  <inkml:trace contextRef="#ctx0" brushRef="#br1" timeOffset="-2.14748E6">8659 783 10368,'0'0'0,"0"0"128,0 0 0,0 0 512,0 0 128,12 1 0,-2 2 0,5 0-384,5-1 0,1-2-256,5 3 0,3-2 0,3 6 0,0-1-128,-3 1 128,-3 1-1408,-4-4 0,0 1-7552</inkml:trace>
  <inkml:trace contextRef="#ctx0" brushRef="#br1" timeOffset="-2.14748E6">8977 64 9472,'0'0'533,"-30"10"811,-11 8-1032,0 2 0,1 2 0,2 1 0,0 2 0,1 1 0,2 3 0,1 0 0,-12 15-312,44-42 17,1-1-1,-1 1 1,0 0 0,0 0 0,1-1-1,-1 1 1,1 0 0,0 1 0,-1-1 0,1 0-1,0 0 1,0 0 0,0 1 0,0 0-17,2-2 6,-1 1 0,1-1-1,-1 0 1,1 0 0,-1 0 0,1 0 0,0 0 0,0 1 0,-1-1 0,1 0 0,0 0 0,0-1 0,0 1 0,0 0 0,0 0 0,0 0 0,0-1 0,1 1 0,-1-1 0,0 1 0,0-1 0,0 1 0,1-1 0,-1 1 0,1-1-6,16 5 44,0 0-1,0-1 1,0-1 0,1 0 0,-1-2-1,0 0 1,1-1 0,-1-1-1,1-1 1,-1 0 0,0-2 0,0 0-1,0-1 1,0 0 0,-1-2 0,0 0-1,0-1 1,-1 0 0,0-2 0,5-4-44,-17 12 40,-1-1 0,0 1 0,0-1 0,0 0 0,0 0 1,0-1-1,-1 1 0,1-1 0,-1 1 0,0-1 0,0 0 1,0 0-1,-1 1 0,1-1 0,-1 0 0,0-1 1,0 1-1,0 0 0,-1 0 0,0 0 0,1-1 0,-1 1 1,-1 0-1,1 0 0,-1 0 0,1-1 0,-1 1 0,-1 0 1,1 0-1,0 0 0,-1 0 0,0-1-40,-8-15-216,-1 0-1,-1 0 0,-1 1 1,0 1-1,-10-11 217,11 14-778,-19-16-9144,17 22 8132,11 7 1321,3 2-854</inkml:trace>
  <inkml:trace contextRef="#ctx0" brushRef="#br1" timeOffset="-2.14748E6">9410 289 4992,'-8'5'470,"-1"1"1,1 0 0,0 0-1,1 1 1,0 0-1,0 0 1,0 1 0,1 0-1,0 0 1,0 1-1,1-1 1,0 1 0,1 1-1,0-1 1,-1 3-471,-6 18 155,1 2 0,2-1 0,1 1 1,1 4-156,2-10 99,1 0 1,1 0-1,1 0 0,1 0 1,2 1-1,1-1 1,0 0-1,3 4-99,-2-15-214,1-1-1,0 1 1,1-1-1,0 0 1,1-1 0,7 10 214,-8-13-800,2 0 0,-1-1 0,2 0 0,-1 0 0,1-1 0,0 0 0,1 0 0,9 5 800,26 12-4885</inkml:trace>
  <inkml:trace contextRef="#ctx0" brushRef="#br1" timeOffset="-2.14748E6">7743 299 11392,'-1'2'107,"-1"-1"1,1 1 0,0-1-1,-1 1 1,1-1-1,0 1 1,0 0 0,0 0-1,1 0 1,-1 0-1,0-1 1,1 1 0,-1 0-1,1 0 1,0 0 0,-1 0-1,1 0 1,0 0-1,0 0 1,0 0 0,1 0-1,-1 0 1,0 0 0,1 0-1,0 2-107,1-1 132,0 0 0,0 0 0,0 0 0,1 0 0,-1 0 0,1 0 0,0-1 0,0 1 0,0-1 0,0 0 0,0 0 0,0 0 0,2 0-132,14 7 246,0-1-1,0-1 1,1-1-1,13 3-245,-31-9-13,33 9 367,0-3-1,1-1 1,26 1-354,-49-6 132,1 0 1,0 0-1,-1-1 0,1-1 1,-1 0-1,1-1 1,-1-1-1,0 0 1,0 0-1,-1-2 1,4-1-133,6-13-325,-11-9-9489,-10 25 6705,0 2-1904</inkml:trace>
  <inkml:trace contextRef="#ctx0" brushRef="#br1" timeOffset="-2.14748E6">8065 417 8064,'-9'84'3621,"3"-34"-2285,1 1 0,4 47-1336,7-10 486,-1-55-340,-3-1 1,0 1 0,-3-1-1,0 1 1,-2-1-1,-5 20-146,3-30-4714,5-20 1044,0-2-1364</inkml:trace>
  <inkml:trace contextRef="#ctx0" brushRef="#br1" timeOffset="-2.14748E6">7932 1002 9856,'0'0'384,"2"39"2794,-2-36-3096,1 0-1,0-1 1,0 1-1,0 0 0,0-1 1,1 1-1,-1-1 1,0 1-1,1-1 1,0 1-1,0-1 0,0 0 1,0 0-1,0 0 1,0 0-1,0 0 1,0-1-1,1 1 0,-1 0 1,1-1-1,-1 0 1,1 0-1,0 0 1,-1 0-1,1 0 1,0 0-1,0-1 0,1 1-81,12 3 145,1-1 0,0 0-1,0-1 1,5 0-145,9-2 358,0-1 0,18-3-358,0-2-4675,-26 3-753,-3 0 714</inkml:trace>
  <inkml:trace contextRef="#ctx0" brushRef="#br1" timeOffset="-2.14748E6">9736 644 3840,'0'0'405,"3"8"788,0-7 4377,40-58-4369,40-54 542,66-113-1743,-129 192 165,-12 22-92,-11 24-55,-4 6-18,-9 18 0,3 0 0,0 1 0,3 1 0,1 0 0,2 0 0,-1 39 0,7-29-412,0 72 964,10-41-6196,-1-55 1111,-7-24 4394,1 0 0,-1 1 1,1-1-1,0 0 0,0 0 1,-1 0-1,1 0 0,1 0 1,-1-1-1,0 1 0,0-1 1,0 1-1,2-1 139,15 9-1344</inkml:trace>
  <inkml:trace contextRef="#ctx0" brushRef="#br1" timeOffset="-2.14748E6">10259 809 7424,'0'12'0,"0"8"768,0-4 0,0 4-384,-3-1 128,-1 0-256,-1 3 0,-2 2-384,-1-4 0,0 0-4480,4-6 0</inkml:trace>
  <inkml:trace contextRef="#ctx0" brushRef="#br1" timeOffset="-2.14748E6">7781 2021 8192,'10'-4'298,"0"-1"0,0 2 1,1 0-1,-1 0 0,1 0 1,-1 2-1,1-1 0,0 1 0,7 1-298,51-9 1092,225-65 288,-167 40-3998,-107 28-4656</inkml:trace>
  <inkml:trace contextRef="#ctx0" brushRef="#br1" timeOffset="-2.14748E6">8073 2215 10880,'0'0'128,"0"0"0,0 0 256,0 0 0,0 0-256,12-2 128,9-4-128,4 2 0,1-1 0,1 0 128,-1-2-512,-3-1 128,-1 4-5632,-6-4 0</inkml:trace>
  <inkml:trace contextRef="#ctx0" brushRef="#br1" timeOffset="-2.14748E6">8073 1954 10880,'-6'7'59,"1"1"0,0 0 1,1 0-1,0 0 0,0 1 1,1-1-1,0 1 0,0 0 1,0 4-60,-12 88 927,7-42-596,-7 28 895,-5 0 1,-13 32-1227,35-113 485,9-7-283,23-15-193,-17 7 63,85-24-536,-32 15-2732,-32 8-397,1 1-2359</inkml:trace>
  <inkml:trace contextRef="#ctx0" brushRef="#br1" timeOffset="-2.14748E6">8610 1942 7168,'-5'8'46,"1"-4"101,1 1 1,-1 0-1,1 0 0,0 0 0,1 0 1,-1 1-1,1-1 0,0 1 0,1 0 1,-1-1-1,1 1 0,0 3-147,0-9 55,1 1-1,0 0 1,0 0-1,-1 0 1,1-1-1,0 1 1,0 0-1,0 0 1,0 0-1,0 0 1,0-1-1,0 1 1,0 0-1,0 0 1,0 0-1,1 0 1,-1-1-1,0 1 1,1 0 0,-1 0-1,0-1 1,1 1-1,-1 0 1,1 0-1,-1-1 1,1 1-1,-1-1 1,1 1-1,0 0 1,-1-1-1,1 1 1,0-1-1,-1 1 1,1-1-1,0 0 1,0 1-1,-1-1 1,1 0-1,0 0 1,0 1 0,0-1-1,0 0 1,-1 0-1,1 0 1,0 0-1,0 0 1,0 0-1,0 0-54,7 2 135,9 0 24,-1 0-1,1-2 1,0 1 0,-1-2 0,1 0-1,8-3-158,-4 2 166,1 0 1,-1 1-1,12 2-166,35 18-819,-53-15-1157,-14-3-1352,-1-1-1429</inkml:trace>
  <inkml:trace contextRef="#ctx0" brushRef="#br1" timeOffset="-2.14748E6">8503 2294 10368,'56'18'456,"-37"-11"-90,0 0 0,0-2 0,0-1 0,16 2-366,-11-3 213,-1 0 0,1 2 1,-1 0-1,0 2 0,0 0-213,-5-7-2085,-4-10-3275,0-5-421</inkml:trace>
  <inkml:trace contextRef="#ctx0" brushRef="#br1" timeOffset="-2.14748E6">8862 1393 11648,'0'2'62,"0"-1"0,-1 1 0,0 0 0,1 0 0,-1-1 0,0 1 0,0 0 0,0-1 0,0 1 1,0-1-1,0 1 0,0-1 0,0 0 0,-1 1 0,1-1 0,-1 0 0,1 0 0,-1 0 0,0 0-62,-40 41-6,-195 157 405,187-159-307,49-39-90,0-1 0,0 1 1,0 0-1,0 0 1,1-1-1,-1 1 1,0 0-1,0 0 0,1 0 1,-1 0-1,0 0 1,1 0-1,-1 0 0,1 0 1,-1 0-1,1 0 1,0 0-1,-1 1 0,1-1 1,0 0-3,0 0 3,0 0 1,1-1-1,-1 1 1,0 0-1,0-1 0,1 1 1,-1 0-1,1-1 0,-1 1 1,0 0-1,1-1 1,-1 1-1,1-1 0,0 1 1,-1-1-1,1 1 1,-1-1-1,1 1 0,0-1 1,-1 0-1,1 1 1,0-1-4,44 12 137,-37-10-120,24 4 85,-1-1 0,2-2 0,-1 0 0,5-3-102,58 6 531,-94-7-432,0 0 0,0 1 0,0-1 1,0 0-1,0 0 0,0 0 1,0 0-1,-1 0 0,1 0 0,0 0 1,-1 0-1,1 0 0,-1 0 1,1 0-1,-1 0 0,1-1 0,-1 1 1,0 0-1,1 0 0,-1 0 1,0-1-1,0 1 0,0 0 0,0 0 1,0-1-1,-1 1 0,1 0-99,0-40 306,-2 28-181,-1 0-1,0 0 0,-1 0 1,-1 0-1,-2-4-124,2 5-49,1 1 0,0-1 0,0 0-1,2 0 1,-1 0 0,1 0-1,1-1 50,1-9-517,1-1-1,1 1 0,1 0 0,1 0 1,0 0-1,8-19 518,-6 25-1381,-1 2 0,2-1 0,0 1 0,1 0 1,0 0-1,3-2 1381,9-8-5504</inkml:trace>
  <inkml:trace contextRef="#ctx0" brushRef="#br1" timeOffset="-2.14748E6">9356 1644 9856,'-4'1'454,"1"-1"0,0 1 0,0 0 0,0 0 0,0 0 0,0 0 0,0 0 0,0 1 0,0-1 0,1 1 0,-1 0-454,-39 31 1094,21-13-1154,2 0 1,1 2-1,0 0 60,-1 4 40,1 1 0,1 1 0,1 1 0,2 0 0,1 1 1,1 0-1,1 3-40,7-22-31,1-1-1,0 1 1,1 0 0,0 1 0,1-1 0,1 0-1,-1 0 1,2 0 0,-1 1 0,2-1 0,-1 0-1,2 0 1,-1 0 0,2-1 0,-1 1 0,1 0-1,1-1 1,0 0 0,0 0 0,1-1 0,1 1 0,0-1 31,45 44-4267,-25-29-3370</inkml:trace>
  <inkml:trace contextRef="#ctx0" brushRef="#br1" timeOffset="-2.14748E6">9498 1741 10624,'0'0'149,"0"0"107,0 0 128,0 0 128,0 0 107,0 0 21,0 0 0,0 0-64,0 0-256,0 0-64,0 0 0,0 0-22,0 0-84,27 0 212,-24 1-347,0 1 0,0 0 0,0 0 0,0 0-1,0 0 1,0 0 0,0 1 0,-1 0 0,1-1 0,-1 1 0,0 0-1,0 0 1,0 0 0,0 0 0,-1 1 0,1-1 0,-1 0-1,1 1 1,-1-1 0,0 2-15,-1 1 14,1-1-1,-1 0 1,-1 1-1,1-1 1,-1 0-1,1 0 1,-2 1-1,1-1 1,0 0-1,-1 0 1,0 0-1,0 0 1,-1 0-14,-5 10 7,-1-1 1,-1 0-1,0 0 1,-1-1 0,0 0-1,-1-1 1,-1 0-1,-4 3-7,-74 61 128,104-87-128,1 1 0,0 0 0,0 1 0,1 0 0,0 1 0,9-3 0,-13 8 0,-1 0 0,1 0 0,0 1 0,0 1 0,0-1 0,0 2 0,0 0 0,0 0 0,6 2 0,-14-2 0,0 0 0,-1 1 0,1-1 0,0 1 0,-1 0 0,1 0 0,0 0 0,-1 0 0,1 0 0,-1 0 0,0 1 0,1 0 0,-1-1 0,0 1 0,0 0 0,0 0 0,0 0 0,0 0 0,-1 0 0,1 0 0,-1 1 0,1-1 0,-1 1 0,0-1 0,0 1 0,0-1 0,0 1 0,0 0 0,0-1 0,-1 1 0,0 0 0,1-1 0,-1 1 0,0 0 0,0 0 0,-1 0 0,1-1 0,0 1 0,-2 2 0,0 7 69,-1-1 0,-1 1-1,0-1 1,0 0-1,-1 0 1,0-1 0,-1 0-1,-7 10-68,-3 2-1463,-1-1 0,0 0 1,-9 5 1462,14-14-8832</inkml:trace>
  <inkml:trace contextRef="#ctx0" brushRef="#br1" timeOffset="-2.14748E6">9791 1673 10880,'0'0'512,"3"38"3349,10 23-3669,-4 1 0,-1 0 0,-4 1 0,-2-1 0,-3 1 0,-3-1 0,-7 35-192,8-60-4779,3-23-3327</inkml:trace>
  <inkml:trace contextRef="#ctx0" brushRef="#br1" timeOffset="-2.14748E6">10108 1731 13824,'-2'6'297,"-1"-1"1,0 0 0,0 0-1,-1-1 1,0 1 0,0-1-1,0 1 1,0-1 0,0 0-298,-15 15 136,6-2-9,0 1 0,1 0 0,0 0 0,2 1 0,0 0 0,2 1 0,-3 9-127,9-25 28,1 1-1,-1 0 0,1 0 0,0 0 0,1 0 1,-1 0-1,1 0 0,0 0 0,0 0 0,1 0 0,-1 0 1,1 0-1,0 0 0,1 0 0,-1 0 0,1-1 1,0 1-1,0 0 0,0-1 0,1 0 0,0 1 1,-1-1-1,2 0 0,-1 0 0,0-1 0,1 1 0,-1-1 1,1 0-1,0 1 0,0-2 0,1 1 0,-1 0 1,1-1-1,2 1-27,-1 0-141,0-1 0,0 0 0,1 0 0,-1-1 0,1 0 0,5 0 141,11 3-3909,0 2-3859,-11 0 1966</inkml:trace>
  <inkml:trace contextRef="#ctx0" brushRef="#br1" timeOffset="-2.14748E6">10382 2099 12800,'0'0'0,"-6"9"512,2 2 128,3 1-128,-2 5 128,3 7-384,-5-1 0,1 4-128,-2-2 0,0-4-128,1-4 0,-1-2-3456,4-6 0,-1 1-2816</inkml:trace>
  <inkml:trace contextRef="#ctx0" brushRef="#br0" timeOffset="-61465.889">1617 2934 9088,'0'0'256,"10"5"461,-5-3 3536,106-3-2224,-53 0-3098,0 1-6909,-57 0 2687,-1 0 3414</inkml:trace>
  <inkml:trace contextRef="#ctx0" brushRef="#br0" timeOffset="-61050.456">1649 3146 12416,'0'0'256,"0"0"-22,0 0-42,0 0 171,0 0 106,0 0-42,27 5 1045,59 2 588,76-3-2060,-161-4 30,1 0-94,-2 0-768,0 0-895,0 0-2817,0 0-448,0 0 1024</inkml:trace>
  <inkml:trace contextRef="#ctx0" brushRef="#br0" timeOffset="-64709.839">0 2750 7168,'17'-2'5954,"20"11"-4678,-5-1-848,102 0 1129,27-7-1557,-158-1-447,-3 0-748,0 0-874,0 0-3051,0 0 85,0 0 3414</inkml:trace>
  <inkml:trace contextRef="#ctx0" brushRef="#br0" timeOffset="-64396.913">219 3021 7296,'-3'2'-507,"-9"5"-66,2 2 4546,13-3 237,15-4-2609,45-2 254,58-8-1855,-45 2-1358,1 4-4387,-77 2-1679</inkml:trace>
  <inkml:trace contextRef="#ctx0" brushRef="#br0" timeOffset="-63913.602">193 2877 12416,'0'0'149,"0"0"64,0 0-63,0 0-1,-3 10 342,-9 60 550,1 27-1041,-3 20 260,-3-30-51,9-54 354,2 0 0,1 1 0,0 28-563,30-83 512,-16 13-496,1 1 0,1 0 0,0 0 0,-1 1 0,2 1 0,-1 0 0,1 0 0,-1 1 0,1 1 0,5-1-16,10-1-66,-1 1-1,1 1 0,0 1 1,5 1 66,-6 5-504,4 0-2809,-14-8-4774,-7-4 2946</inkml:trace>
  <inkml:trace contextRef="#ctx0" brushRef="#br0" timeOffset="-63619.584">628 3261 8576,'0'0'1152,"0"0"128,-2 12-512,2-3 128,2 0-384,-2 7 0,3 3-256,-3-2 128,0 0-256,0-3 0,-3 1 0,3-1 0,0-2-384,0-1 0,3-2-3072,-3-9 128,0 0-2176</inkml:trace>
  <inkml:trace contextRef="#ctx0" brushRef="#br0" timeOffset="-63366.895">684 3014 9728,'0'0'0,"0"17"128,0-17 0,0 12 128,0-12 0,0 0-128,0 0 128,0 0-256,0 0 128,0 0-896,0 0 0,0 0-3584,0 0-640</inkml:trace>
  <inkml:trace contextRef="#ctx0" brushRef="#br0" timeOffset="-63097.418">791 3089 9216,'-1'15'520,"0"1"0,0 0 0,2 0 0,0 0 1,0 0-1,2 4-520,1 11 79,9 68 81,-6-64-85,-2 0-1,-2 1 1,-1-1-1,-2 1 1,-4 33-75,2-61-19,0 1 0,0 0 0,-1-1 0,-1 0 0,1 0 0,-5 8 19,-18 25-6307,16-26 1955</inkml:trace>
  <inkml:trace contextRef="#ctx0" brushRef="#br0" timeOffset="-62802.881">903 2779 12160,'0'0'0,"12"-2"384,-12 2 0,9 0 128,-9 0 0,0 0-256,0 0 0,0 0-128,0 10 128,0 3-256,0 7 0,3 1-1792,2 2 128,2-1-2688,3 10 0,-1-2 2816</inkml:trace>
  <inkml:trace contextRef="#ctx0" brushRef="#br0" timeOffset="-62564.52">1019 3052 9728,'-12'11'0,"-5"7"128,6 0 128,5 1 128,-2 13 0,4 9-128,1-3 0,3 6 0,0-3 0,3-3-256,-3-4 0,1-5-2816,-1-5 0,0-7 896,3-5 128,0 1 256</inkml:trace>
  <inkml:trace contextRef="#ctx0" brushRef="#br0" timeOffset="-62315.163">1233 3076 11008,'-22'12'277,"1"0"0,-21 6-277,33-16 98,1 1 0,0 0 0,0 1 0,1 0 0,-1 0 1,1 0-1,0 1 0,0 0 0,0 1 0,0-1 1,1 1-1,0 1 0,1-1 0,-1 1 0,-3 7-98,7-11 47,1 1 0,0-1 0,0 1-1,0 0 1,0-1 0,1 1 0,-1 0-1,1-1 1,0 1 0,0 0 0,1 0-1,-1-1 1,1 1 0,-1 0 0,1-1-1,0 1 1,1 0 0,-1-1 0,1 0 0,-1 1-1,1-1 1,0 0 0,0 0 0,1 0-1,-1 0 1,1 0 0,-1 0 0,1-1-1,1 2-46,3 3-208,1-1-1,0 1 1,0-1-1,0 0 0,2 0 209,39 15-5113,-37-18-433</inkml:trace>
  <inkml:trace contextRef="#ctx0" brushRef="#br0" timeOffset="-61900.677">1251 3273 10496,'0'0'640,"0"0"21,0 0 107,0 0 43,8-12 234,38-67 1429,-2-8-2474,-48 102 7,0 1 0,1-1 0,0 1-1,1 0 1,1-1 0,0 1-1,2 7-6,12 113-3035,-9-109 1032,-4-20 1224,1 0 0,0 0 1,1 1-1,0-1 0,0-1 1,0 1-1,1 0 0,0-1 1,0 1-1,1-1 1,0 0-1,2 4 779,11 11-1536</inkml:trace>
  <inkml:trace contextRef="#ctx0" brushRef="#br0" timeOffset="-58709.02">2811 3146 10112,'0'0'384,"0"0"64,0 0 277,-24-4 2048,21 4-2755,0 0 0,0 0 0,0 0 0,1 1-1,-1 0 1,0-1 0,0 1 0,0 0 0,0 0 0,1 0 0,-1 1-1,1-1 1,-1 1 0,1-1 0,-1 1 0,1 0 0,0 0 0,0 0-1,0 0 1,0 0 0,-1 2-18,-1 2 8,1-1-1,0 1 1,1-1-1,0 1 1,0 0-1,0 0 1,0 0-1,1 0 1,0 0-1,0 4-7,0 6-21,1 1-1,0-1 0,1 0 1,1 0-1,0 1 1,1-1-1,6 15 22,-9-29 10,1 1-1,-1-1 1,1 0 0,0 1-1,0-1 1,0 0 0,0 0-1,1 0 1,-1 1 0,0-1-1,1-1 1,0 1-1,-1 0 1,1 0 0,0-1-1,0 1 1,0-1 0,1 1-10,-2-1 10,-1-1 1,1 0 0,0 0-1,-1 0 1,1 0 0,0 0-1,0 0 1,-1 0 0,1-1-1,0 1 1,-1 0 0,1 0-1,0 0 1,-1-1 0,1 1-1,0 0 1,-1-1 0,1 1-1,-1-1 1,1 1 0,0-1-1,-1 1 1,1-1-11,15-24 200,-6 1-20,-1-1 0,-1 0 0,-2-1 0,0 1 0,-2-1 1,1-18-181,0-49 438,-4-21-438,-1 94 16,-10-236 120,-1 0-16,12 246-120,-1 10-7,0-1 0,0 1 0,1-1 0,-1 0 0,0 1-1,0-1 1,1 0 0,-1 1 0,0-1 0,1 1 0,-1-1 0,1 1-1,-1-1 1,1 1 0,-1-1 0,1 1 0,-1 0 0,1-1-1,-1 1 1,1 0 0,0-1 0,-1 1 0,1 0 0,-1 0-1,1-1 1,0 1 0,-1 0 0,1 0 0,0 0 0,-1 0-1,1 0 1,0 0 0,-1 0 0,1 0 0,0 0 0,-1 0-1,1 0 1,0 0 0,-1 1 0,1-1 7,23 9-599,-22-8 461,65 36-3580,-46-23 1462,10 4-4698</inkml:trace>
  <inkml:trace contextRef="#ctx0" brushRef="#br0" timeOffset="-58391.852">3033 3215 11264,'0'0'0,"0"0"256,0 0 0,-5 9-128,2 0 128,3 7-256,0-3 128,3 3-128,-1-3 128,1 6-128,-2-6 0,5 0-2304,-1-4 0,0 1-3072</inkml:trace>
  <inkml:trace contextRef="#ctx0" brushRef="#br0" timeOffset="-58136.683">3062 3021 13056,'-3'10'0,"-2"5"0,4-6 0,1-1 0,0-8 0,0 0-128,0 0 128,9 1-1280,-9-1 0,0 0-6016</inkml:trace>
  <inkml:trace contextRef="#ctx0" brushRef="#br0" timeOffset="-57868.85">3216 3290 8064,'-3'22'311,"2"0"1,0 0-1,1 0 1,1 1 0,3 12-312,2 56 1002,-16 54 406,7-125-935,0 1-1,-2-1 1,0-1 0,-1 1 0,-1-1 0,-2 2-473,8-18 19,-1-1-1,0 1 1,0-1 0,0 0-1,0 1 1,0-1-1,-1 0 1,1 0 0,-1-1-1,1 1 1,-1 0 0,0-1-1,1 0 1,-1 1 0,0-1-1,0 0 1,0-1 0,0 1-1,0 0 1,0-1 0,0 0-1,0 0 1,0 1 0,0-2-1,0 1 1,0 0 0,0-1-1,0 1 1,0-1 0,0 0-1,-2-1-18,-7-1-625,1-1 0,0 0 0,0 0 0,0-2 0,0 1 0,1-1 0,-7-5 625,-16-15-7616</inkml:trace>
  <inkml:trace contextRef="#ctx0" brushRef="#br0" timeOffset="-57606.734">3224 3002 14208,'0'0'0,"-2"9"0,-4 11-128,5-5 128,1-1-512,0-2 128,0 0-9088</inkml:trace>
  <inkml:trace contextRef="#ctx0" brushRef="#br0" timeOffset="-59610.409">2402 3009 10624,'0'0'256,"0"0"42,0 0 172,0 0-1,0 0-170,0 0-65,0 0-63,-7 14 213,-78 142 451,44-87-902,-9 30 67,47-93-213,0 1-1,-1 0 1,0-1 0,0 0-1,0 0 1,-4 4 213,7-10-134,1-1 0,0 1-1,-1 0 1,1-1 0,-1 1 0,1-1 0,0 1 0,-1-1-1,1 1 1,0-1 0,-1 1 0,1-1 0,0 1 0,0-1-1,-1 1 1,1-1 0,0 0 0,0 1 0,0-1-1,0 1 1,0-1 0,0 0 0,0 1 0,0-1 0,0 1-1,0-1 1,0 0 0,0 1 0,1-1 0,-1 1 0,0-1 134,1-28-3393,9-9-852</inkml:trace>
  <inkml:trace contextRef="#ctx0" brushRef="#br0" timeOffset="-59363.054">2402 2637 11264,'0'0'277,"0"0"86,0 0 21,4 12 384,26 109-178,-5 2 0,-5 0 0,0 81-590,-16-148-68,5 161-2232,-9-164-6190</inkml:trace>
  <inkml:trace contextRef="#ctx0" brushRef="#br0" timeOffset="-52122.616">5071 2770 9344,'-3'35'868,"-1"1"-1,-2-1 1,-2 0 0,-1-1 0,-11 27-868,0 5 290,-40 178 496,30-110-4025,25-116-4569</inkml:trace>
  <inkml:trace contextRef="#ctx0" brushRef="#br0" timeOffset="-51706.925">5007 3110 11392,'1'15'51,"0"0"0,1-1 0,1 1 0,0 0 1,1-1-1,0 0 0,2 0 0,-1 0 0,2-1 1,4 8-52,-11-19 82,1-1 0,0 0 1,-1 0-1,1 1 1,0-1-1,-1 0 1,1 0-1,0 0 1,0 0-1,0 0 0,0 0 1,0 0-1,0 0 1,0-1-1,0 1 1,1 0-1,-1-1 0,1 1-82,-1-1 29,1 0 0,-1 0-1,1 0 1,-1-1-1,1 1 1,-1-1-1,0 1 1,1-1 0,-1 0-1,0 1 1,1-1-1,-1 0 1,0 0-1,0 0 1,0 0 0,0 0-1,0 0 1,0 0-1,1-1-28,22-24 346,-1-2 0,-1 0 0,-2-1 0,-1-2 1,-1 1-1,-2-2 0,-1 0 0,-1-1 0,3-17-346,-18 54 137,-9 19-26,0 0 0,2 1-1,-1 7-110,4 1 198,1 1 0,2-1 0,1 27-198,2-38-563,1 0-1,1 1 1,3 9 563,13 27-5453,-9-35-2056</inkml:trace>
  <inkml:trace contextRef="#ctx0" brushRef="#br0" timeOffset="-55299.483">4184 2960 5888,'7'6'1422,"1"-1"1,-1-1-1,1 1 0,0-1 1,0-1-1,0 0 0,6 2-1422,24 6 452,1-3-3625,2 1-5470,-31-6 5571</inkml:trace>
  <inkml:trace contextRef="#ctx0" brushRef="#br0" timeOffset="-52761.71">4244 2980 7040,'6'0'195,"1"-1"-1,-1 2 1,1-1 0,-1 0 0,1 1-1,-1 1 1,0-1 0,1 1 0,-1 0 0,0 0-1,0 1 1,1 0-195,39 11 1140,-12-10-847,-1-2-1,1-2 1,0-1-1,-1-1 1,1-2-1,-1-1 1,19-7-293,-7-3-1387,-45 15-6207</inkml:trace>
  <inkml:trace contextRef="#ctx0" brushRef="#br0" timeOffset="-52439.036">4477 2683 6528,'3'2'94,"0"0"0,-1 0 0,0 0 0,1 0 1,-1 0-1,0 1 0,0-1 0,0 1 0,0 0 0,-1 0 1,1-1-1,-1 1 0,0 0 0,1 0 0,-1 0 0,-1 1 1,1-1-1,0 1-94,6 66 1414,-6-46-1195,7 131 1141,-10 81-1360,-6-69-5542,6-130 1788</inkml:trace>
  <inkml:trace contextRef="#ctx0" brushRef="#br0" timeOffset="-51175.74">5746 2730 8192,'0'0'149,"0"0"150,0 0 277,0 0 42,0 0-63,-1 4 42,-11 24 197,-14 40 1506,-35 60-2300,38-87 397,2 0 1,2 2 0,2 0-1,-9 35-397,21-55-114,0 0 0,2 0-1,0 0 1,1 17 114,2-23-705,1 0 1,1-1 0,0 1-1,1 0 1,1-1-1,5 15 705,6 10-7530</inkml:trace>
  <inkml:trace contextRef="#ctx0" brushRef="#br0" timeOffset="-50053.498">6038 3319 2304,'-7'-9'2465,"-1"0"0,1 1 0,-1 0 0,-1 1 1,-1-1-2466,3 2 406,-1 1 1,0 0 0,-1 0-1,1 1 1,-1 0 0,-3-1-407,7 3-29,1 1 0,-1-1 0,1 1 0,-1 0-1,0 1 1,1-1 0,-1 1 0,0 0 0,1 0 0,-1 0 0,0 0 0,1 1 0,-1 0 0,1 0 0,-1 0 0,1 1-1,-1-1 1,1 1 0,0 0 0,0 1 0,0-1 0,0 1 0,0-1 0,0 1 0,1 0 0,-1 1 0,1-1-1,-1 2 31,-4 5-1,1 0 1,1 1 0,0 0 0,0 0 0,1 1 0,0 0 0,1 0 0,1 0 0,0 0 0,0 0 0,0 8-1,1-1-20,0 1 1,2 0-1,0-1 0,1 1 0,1 0 0,1-1 1,0 1 19,-3-18 0,1-1 0,-1 0 0,0 0 0,0 1 0,1-1 0,-1 0 0,1 0 0,-1 0 0,1 0 0,-1 1 0,1-1 0,0 0 0,-1 0 0,1 0 0,0 0 0,0 0 0,0 0 0,0-1 0,0 1 0,0 0 0,0 0 0,0-1 0,0 1 0,0-1 0,1 1 0,-1-1 0,0 1 0,0-1 0,1 1 0,1-1 0,0-1 0,-1 1 0,1 0 0,0-1 0,0 1 0,0-1 0,-1 0 0,1 0 0,-1 0 0,1 0 0,-1-1 0,1 1 0,0-1 0,8-5 0,-1-1 0,0 0 0,0-1 0,-1 0 0,6-7 0,-2-1 38,-1-1 0,0 0 1,-1 0-1,-1-2 1,-1 1-1,-1-1 1,-1 0-1,-1-1 1,0 0-1,0-7-38,4-39 359,-2-2 0,-2-39-359,0 1 49,-5 94-35,1 1 0,0 0 0,0 0 0,1 1 0,0-1 0,1 0 0,1 1 0,0 0 0,0 0 0,1 0-1,5-5-13,-7 10-335,1 0-1,1 0 0,-1 0 1,1 1-1,0 0 0,0 1 1,0-1-1,3-1 336,-2 2-1171,1 1-1,-1 0 1,1 0-1,-1 0 1,1 1 0,0 0-1,0 0 1,6 1 1171,7-2-3584</inkml:trace>
  <inkml:trace contextRef="#ctx0" brushRef="#br0" timeOffset="-49725.416">6137 3372 12672,'0'0'0,"0"17"0,-3-3 0,-2 6 0,1 4 128,-1 2 0,2 6 128,2 6-128,1-3 0,1 0-128,-1-7 128,3-9-384,-3-5 128,2-2-4224,-2-12 128,0 0 1152</inkml:trace>
  <inkml:trace contextRef="#ctx0" brushRef="#br0" timeOffset="-49482.912">6253 3174 9600,'-12'5'0,"-5"2"0,8-2 128,4-4-128,5-1 128,0 0-128,0 0 0,0 0-2944,0 0 128,0 0 128</inkml:trace>
  <inkml:trace contextRef="#ctx0" brushRef="#br0" timeOffset="-49235.14">6355 3215 6528,'0'0'0,"-15"0"384,15 0 0,-4 9 256,4 0 0,0 7-256,0 4 128,0 5 0,3 9 128,4 10-384,-5-6 0,-2 4-128,0 2 0,3 2-128,-3-8 0,1-2-768,-1-8 0,0-2-6144</inkml:trace>
  <inkml:trace contextRef="#ctx0" brushRef="#br0" timeOffset="-49008.349">6578 3322 10496,'-11'1'72,"0"0"0,0 1 0,0 0 0,0 1 0,1 0 0,-1 1 0,1 0 0,-1 0 0,1 1 0,1 1 0,-1 0 0,1 0 0,0 1 0,0 0 0,1 0 0,-2 3-72,9-9 14,1 1 0,-1-1 0,0 1 0,1-1 0,-1 1 0,1-1 0,-1 1 0,1 0 0,0-1 1,-1 1-1,1 0 0,0-1 0,0 1 0,0-1 0,1 1 0,-1 0 0,0-1 0,1 1 0,-1-1 1,1 1-1,-1 0 0,1-1 0,0 1 0,-1-1 0,1 0 0,0 1 0,0-1 0,1 1-14,27 36 331,-20-30-811,0-1 0,0 0 0,0 0 0,1-1 0,0-1 0,2 1 480,5 2-6421</inkml:trace>
  <inkml:trace contextRef="#ctx0" brushRef="#br0" timeOffset="-48448.806">6843 3427 10496,'-3'1'31,"1"0"1,0-1 0,0 1 0,0-1 0,-1 1-1,1-1 1,0 0 0,-1 0 0,1 0 0,0 0-1,0-1 1,-1 1 0,1 0 0,0-1 0,0 0-1,-1 1 1,1-1 0,0 0 0,0 0 0,0 0-1,0-1 1,0 1 0,-1-2-32,-13-5 293,13 7-289,0 0 1,0 1 0,0 0 0,0-1 0,0 1-1,0 0 1,0 1 0,0-1 0,0 0 0,1 1-1,-1 0 1,0 0 0,0 0 0,0 0 0,1 0-1,-1 0 1,0 1 0,1-1 0,-1 1 0,-1 1-5,0 1 11,1 0 1,-1 0 0,1 0-1,0 0 1,0 0-1,0 1 1,1 0 0,0-1-1,0 1 1,0 0 0,-1 4-12,0 0 13,1 1 0,0 1 1,0-1-1,1 0 0,1 0 1,-1 1-1,2-1 0,-1 0 1,2 0-1,-1 1 0,1-1 1,1 1-14,-2-6 9,1-1 1,-1 0 0,1 0 0,0 0 0,0 0 0,0-1-1,1 1 1,-1 0 0,1-1 0,0 0 0,0 1-1,0-1 1,1-1 0,-1 1 0,1 0 0,-1-1-1,1 1 1,0-1 0,0 0 0,0-1 0,0 1 0,0-1-1,0 1 1,0-1 0,1-1 0,-1 1 0,0 0-1,1-1 1,-1 0 0,1 0 0,-1 0 0,0-1-1,1 0 1,-1 1 0,0-1 0,0-1 0,1 1 0,-1-1-1,0 1 1,0-1 0,0 0 0,-1-1 0,1 1-1,-1-1 1,1 0 0,-1 1 0,0-1 0,0-1-1,0 1 1,1-2-10,3-3 36,-1-1 0,0 0 0,-1 0 0,0 0-1,0-1 1,-1 0 0,0 0 0,-1 0 0,0 0-1,0 0 1,-1-1 0,-1 1 0,0-1 0,0 0-1,-1 1 1,0-1 0,-1 0 0,0 1 0,-3-11-36,-6-23 391,-1 0 0,-2 2 1,-2-1-1,-3-2-391,15 38 80,-13-29 265,-14-35-63,28 68-266,1-1 1,0 0-1,0 0 1,0 0-1,1 0 1,0 0-1,-1 0 1,1 0-1,0 0 1,1 0-1,-1 0 1,1 0-1,0 0 1,0 0-1,1-2-16,-1 4 2,1 0 0,0-1-1,0 1 1,0 0 0,1 0 0,-1 0-1,0 0 1,1 0 0,0 0 0,-1 1-1,1-1 1,0 1 0,-1 0-1,1 0 1,0 0 0,0 0 0,0 0-1,0 1 1,1-1-2,62-6-238,-63 7 209,131 2-5390,-85 0-1322</inkml:trace>
  <inkml:trace contextRef="#ctx0" brushRef="#br0" timeOffset="-46828.453">7073 3542 10112,'-2'25'768,"-13"110"917,-13 39-1685,19-87 131,8-66-81,-1-1 1,0 1 0,-2 0-1,0-1 1,-7 18-51,0-23-3370,11-15 3160,-1 0-1,1 0 0,-1 0 1,1 0-1,-1 0 1,1 0-1,-1 0 0,1-1 1,0 1-1,-1 0 1,1 0-1,-1 0 0,1-1 1,0 1-1,-1 0 1,1-1-1,0 1 0,-1 0 1,1-1-1,0 1 1,-1 0-1,1-1 0,0 1 1,0-1-1,-1 1 1,1-1-1,0 1 0,0 0 1,0-1-1,0 1 1,0-1 210,-8-14-2027</inkml:trace>
  <inkml:trace contextRef="#ctx0" brushRef="#br0" timeOffset="-46573.784">7053 3331 8704,'0'0'-256,"0"0"0,0 0-5504</inkml:trace>
  <inkml:trace contextRef="#ctx0" brushRef="#br0" timeOffset="-46261.86">7198 3708 8192,'0'0'896,"0"0"-43,0 0-170,2-3-107,17-48-275,-1 0 1,-3-2 0,-3 1-1,-1-2 1,-3 1 0,-2-1 0,-2-31-302,-5 82 249,-1 9-62,-4 28 34,-5 47-110,9-47-210,1 1 0,2-1 0,1 0 0,1 0 0,2 0 0,2 0 0,0-1 0,3 0 0,1 0 1,1-1-1,14 24 99,-25-52-747,1-1 1,0 0 0,0 0-1,0 0 1,0-1 0,0 1-1,1 0 1,-1-1 0,1 0-1,0 1 1,0-1 0,0 0-1,0 0 1,2 0 746,32 5-900,-17-7 153</inkml:trace>
  <inkml:trace contextRef="#ctx0" brushRef="#br0" timeOffset="-45738.569">7598 3360 5888,'22'4'7901,"10"13"-6460,1 0-1418,-10-11-20,-1-2-1,1-1 1,1-1 0,-1 0-1,0-2 1,0-1 0,0-1-1,11-2-2,16-6-4693,-30 6-2560</inkml:trace>
  <inkml:trace contextRef="#ctx0" brushRef="#br0" timeOffset="-45429.445">7805 3128 9856,'2'2'112,"0"0"1,0 0 0,0 1-1,0-1 1,0 0 0,-1 1-1,1-1 1,-1 1-1,1 0 1,-1 0 0,0-1-1,0 1 1,0 0 0,-1 0-1,1 0 1,-1 0 0,1 0-1,-1 0 1,0 0-1,0 0 1,0 0 0,-1 0-1,1 0 1,-1 0 0,0 1-113,-6 253 2336,7-124-2646,-7 2-4148,4-108-2582</inkml:trace>
  <inkml:trace contextRef="#ctx0" brushRef="#br0" timeOffset="-40540.693">8808 3566 8704,'-4'16'957,"2"-5"2452,7-22-2143,8-24-1194,-2 0 1,-2-2 0,3-21-73,12-46-218,-32 149 79,2 0 0,0 24 139,-5 46-106,9-84 46,1 1 0,1-1 0,1 1 1,2-1-1,5 20 60,-7-49-120,-1 1 0,1-1 0,-1 1 0,1-1 0,0 1 0,0-1 0,1 1-1,-1-1 1,0 0 0,1 0 0,1 3 120,16 8-4396,-7-9-980</inkml:trace>
  <inkml:trace contextRef="#ctx0" brushRef="#br0" timeOffset="-41876.949">8336 3505 12288,'0'0'128,"0"0"42,0 0 172,0 0 42,0 0 21,-10-12 1195,-5-7-945,-13-17-69,27 35-565,-1-1 0,1 0 0,-1 1 0,1-1 0,-1 1 0,0 0 0,1-1 0,-1 1 1,0 0-1,0 0 0,0 0 0,0 0 0,0 1 0,0-1 0,-2 0-21,2 2 1,0-1 0,-1 1 0,1 0 0,0 0 0,-1 0 0,1 0 1,0 0-1,0 1 0,0-1 0,0 1 0,0-1 0,1 1 0,-1 0 0,0 0 0,1-1 0,-1 1 0,1 0 0,0 1 0,0-1 0,-1 0 0,1 0 0,0 1-1,-21 52-2,17-37 2,0 1 0,1-1 0,1 1 0,0 0 0,2 0 0,0 4 0,1-14 0,0-1 0,1 1 0,0-1 0,0 1 0,1-1 0,0 1 0,1-1 0,0 0 0,0 0 0,0 0 0,1 0 0,1-1 0,-1 0 0,5 7 0,-8-13 7,0-1 0,-1 1 0,1 0-1,0 0 1,-1 0 0,1 0 0,0 0-1,0-1 1,0 1 0,0 0-1,-1-1 1,1 1 0,0-1 0,0 1-1,0-1 1,0 1 0,1-1 0,-1 0-1,0 0 1,0 1 0,0-1-1,0 0 1,0 0 0,0 0 0,0 0-1,0 0 1,0 0 0,1 0-1,-1-1 1,0 1 0,1-1-7,0 0 13,0-1 0,0 1-1,0-1 1,0 0 0,0 0 0,-1 0 0,1 0 0,-1 0 0,1 0-1,-1-1 1,0 1 0,1 0 0,-1-2-13,5-10 66,-1 0 0,-1 0 0,0-1 0,0-5-66,2-21 112,-2 1 0,-2-1 0,-2 0 1,-2-3-113,-18-163 187,-1-19 73,20 199-362,2 0 0,1 0-1,1 0 1,1 0-1,2 0 1,0 1 0,2 0-1,1 0 1,1 1-1,6-10 103,-16 34-95,1 1-1,-1 0 1,0 0-1,1-1 1,-1 1-1,1 0 1,-1 0-1,0-1 1,1 1-1,-1 0 1,1 0-1,-1 0 1,1 0-1,-1 0 1,1 0-1,-1 0 0,0 0 1,1 0-1,-1 0 1,1 0-1,-1 0 1,1 0-1,-1 0 1,1 0-1,-1 0 1,1 0-1,-1 1 1,0-1-1,1 0 1,-1 0-1,1 1 1,-1-1-1,0 0 1,1 0-1,-1 1 0,0-1 1,1 0-1,-1 1 96,15 11-2705,23 37-6532,-21-20 7530</inkml:trace>
  <inkml:trace contextRef="#ctx0" brushRef="#br0" timeOffset="-41212.124">8510 3711 11648,'1'-6'93,"0"1"-1,0 0 1,1 0 0,0 0 0,0 0 0,0 0 0,1 0 0,-1 0 0,1 1 0,0-1 0,0 1 0,1 0 0,0-1-93,18-27 306,-13 14-201,-1 0-1,0 0 1,-2-1-1,0 0 1,-1 0-1,-1-1 1,-1 1 0,-1-1-1,0 0 1,-2-14-105,-18 121 0,6-32-530,4-20 801,2-1 0,1 1 0,1 11-271,4-33-511,1 0-1,0-1 0,0 1 1,4 10 511,-3-14-1043,1 1 0,0-1 0,1 0 0,0 0-1,0 0 1,5 6 1043,3 1-6058</inkml:trace>
  <inkml:trace contextRef="#ctx0" brushRef="#br0" timeOffset="-40084.292">8605 3108 11008,'0'0'0,"9"13"384,-9-13 0,3 12 256,-3-12 0,0 0-512,0 0 0,0 0-128,0 0 128,-5 12-256,5-3 128,0 0-9600</inkml:trace>
  <inkml:trace contextRef="#ctx0" brushRef="#br0" timeOffset="-38569.403">9244 3488 7552,'-19'-5'6773,"13"4"-6753,0 0 1,0 1-1,0 0 1,0 0-1,0 0 1,0 1-1,0 0 1,0 0-1,0 0 1,0 1-1,0 0 1,1 0 0,-6 3-21,6 0 0,1 0 0,-1 0 0,1 0 0,-1 1 0,2-1 0,-1 1 0,1 0 0,-1 0 0,2 1 0,-1-1 0,1 0 0,0 1 0,0 0 0,1-1 0,0 1 0,0 0 0,0 0 0,1 0 0,0 0 0,0 0 0,1-1 0,0 1 0,0 0 0,1 0 0,2 6 0,-1-3 0,0 1 0,0-1 0,2 0 0,-1 0 0,1 0 0,0-1 0,1 1 0,0-1 0,1-1 0,0 1 0,0-1 0,1 0 0,0-1 0,0 0 0,1 0 0,1 0 0,-8-6 13,0 0 1,0 0-1,-1 0 1,1 0 0,0-1-1,0 1 1,0-1-1,0 0 1,0 1-1,0-1 1,0 0 0,0 0-1,0 0 1,0 0-1,0 0 1,0-1 0,0 1-1,0-1 1,-1 1-1,1-1 1,0 0 0,0 1-1,0-1 1,-1 0-1,1 0 1,0 0-1,-1-1 1,1 1 0,-1 0-1,1-1 1,-1 1-1,0-1 1,1 1 0,-1-1-1,0 1 1,0-1-1,0 0 1,0 0 0,-1 1-1,1-1 1,0 0-1,-1-1-13,5-8 97,0-1 0,-2 0 0,1 0 0,-2-1 0,1 1 0,-1-2-97,-1-11 140,0-1 1,-1 1 0,-2 0 0,-1 0 0,0 0 0,-7-22-141,-13-38 385,-15-27-385,16 44 71,-10-16 38,17 47-110,2-1-1,-7-32 2,20 68-3,-1 0-1,1 0 0,0 0 0,0 0 0,0 0 0,0 0 0,1 0 0,-1 1 0,0-1 0,1 0 0,-1 0 0,1 0 0,0 0 0,0 0 0,-1 1 1,1-1-1,0 0 0,0 1 0,1-1 0,-1 1 0,0-1 0,1 1 0,-1-1 0,0 1 0,1 0 0,0 0 0,-1 0 0,1 0 0,0 0 0,-1 0 0,1 0 1,0 1-1,1-1 4,7-3-76,1 1 0,-1 0 0,1 1 1,0 0-1,4 0 76,-8 1-132,8 0-377,-1 0 0,1 1 0,-1 0 0,1 1 0,1 1 509,42 12-7033,-30-5 2276</inkml:trace>
  <inkml:trace contextRef="#ctx0" brushRef="#br0" timeOffset="-36878.189">9545 3621 8960,'0'0'384,"0"0"64,0 0 256,-5 32 1301,2 25-1043,3 0 1,3 0 0,5 21-963,-2-7 611,-1 48-611,-6-109 95,1 1 0,-2-1 0,1 1 0,-1-1 0,-1 0 0,0 0 0,0 0 0,-1 0 0,-1 0 0,1-1 0,-3 3-95,6-11-12,0 0 0,0 0 0,0 0 1,0-1-1,0 1 0,0 0 0,0-1 0,0 1 1,-1-1-1,1 1 0,0-1 0,0 1 1,0-1-1,-1 0 0,1 0 0,0 1 0,0-1 1,-1 0-1,1 0 0,0 0 0,0-1 0,-1 1 1,1 0-1,0 0 0,0-1 0,-1 1 0,1 0 1,0-1-1,0 0 0,0 1 0,0-1 1,0 1-1,0-1 0,0 0 0,0 0 0,-1 0 12,-39-32-1935,38 31 1756,-8-9-957,1 0-1,0-1 1,0 0-1,2-1 1,-1 0 0,1 0-1,1-1 1,1 0-1,0 0 1,0 0-1,-1-10 1137,-8-26-1877</inkml:trace>
  <inkml:trace contextRef="#ctx0" brushRef="#br0" timeOffset="-36630.701">9477 3322 12928,'0'0'0,"0"0"128,0 0 128,0 0-256,0 0 128,0 0-128,0 0 0,0 0-1664,0 0 0,0 0-5504</inkml:trace>
  <inkml:trace contextRef="#ctx0" brushRef="#br0" timeOffset="-36461.445">9715 3398 10368,'-3'12'0,"-2"8"128,2 0 0,2 1 256,-2 5 0,1 3 0,-1 0 0,0 0-256,1 0 128,-1 2-128,2-5 128,1-2-256,0-4 0,0-3-1536,0-5 0,0-1-5376</inkml:trace>
  <inkml:trace contextRef="#ctx0" brushRef="#br0" timeOffset="-36087.591">9797 3505 9216,'-8'8'397,"0"-1"0,0 0-1,-1-1 1,0 0 0,0 0 0,-1-1 0,-9 5-397,-14 7 315,32-16-208,1-1 21,1 12 384,1-8-449,1 0 0,-1 0 1,1-1-1,0 1 0,0-1 1,0 0-1,1 1 0,-1-2 1,1 1-1,0 0 0,-1-1 1,1 1-1,0-1 0,0 0 1,1 0-1,-1-1 1,3 1-64,15 5 21,1-2 0,-1 0 1,5-1-22,28 6-1675,-18 0-8330,-21-6 8384</inkml:trace>
  <inkml:trace contextRef="#ctx0" brushRef="#br0" timeOffset="-35373.587">10127 3011 9472,'-3'26'1280,"3"-25"-619,0-1 86,9 21 1258,10 31-1627,-3 2 1,-2 0-1,-2 1 1,-3 1-1,-2-1 1,-1 44-379,-5-56-117,-3 0-1,-1-1 1,-3 1 0,-1-1 0,-2 0 0,-2 0-1,-1-1 1,-3-1 0,-4 6 117,-21 26-2118,-12-3-3465,-18 9-1073</inkml:trace>
  <inkml:trace contextRef="#ctx0" brushRef="#br0" timeOffset="-33166.915">1353 4539 7680,'7'-1'407,"-1"0"0,1 0 0,0 1 1,-1-1-1,1 2 0,0-1 0,-1 1 0,1 0 1,6 2-408,17 1 281,16-6-57,-34 1-308,0 0-1,0 1 1,0 0 0,0 0 0,0 2 0,0-1-1,0 1 1,-1 1 0,1 0 0,9 5 84,-20-8-2219,-1 0-3754</inkml:trace>
  <inkml:trace contextRef="#ctx0" brushRef="#br0" timeOffset="-32723.83">1391 4754 6400,'4'-1'259,"0"1"0,-1-1 0,1 1 1,0 0-1,-1 0 0,1 0 0,0 0 1,0 0-1,-1 1 0,1 0 0,0 0 0,-1 0 1,1 0-1,-1 1 0,0-1 0,2 2-259,40 8 1442,1-11-786,-25-2-506,0 2 0,0 0 0,0 2 0,0 0 0,0 1 0,0 1 0,-1 1 0,15 6-150,-24-9-1877,-11-2-6251</inkml:trace>
  <inkml:trace contextRef="#ctx0" brushRef="#br0" timeOffset="-28010.672">4499 4269 12672,'0'0'384,"0"0"128,9 18 128,-1-7 0,2 7 0,1 8 0,7 8-257,-1 10 129,0 9-384,-3 2 128,1 8-128,-11 2 0,-4 6-256,-12-1 128,-9 0-1663,-11-5-1,1 1-8576</inkml:trace>
  <inkml:trace contextRef="#ctx0" brushRef="#br0" timeOffset="-30727.298">2312 4434 8320,'0'-1'92,"0"1"0,-1-1 0,1 1 0,0-1-1,0 1 1,0-1 0,0 0 0,0 1 0,0-1 0,0 1 0,0-1 0,0 1 0,0-1 0,0 0 0,0 1 0,0-1 0,0 1 0,0-1 0,0 1 0,1-1-1,-1 1 1,0-1 0,0 1 0,1-1 0,-1 1 0,0-1 0,1 1 0,-1-1 0,1 1 0,-1 0 0,1-1 0,-1 1 0,0-1 0,1 1 0,0 0-92,27-11 767,30 4-656,-55 6-93,12 1 89,-1-1 1,0 1 0,0 1 0,11 3-108,-23-4 6,-1 0 0,0 0 0,1 0-1,-1 0 1,1 0 0,-1 1 0,0-1 0,1 0 0,-1 1 0,0-1 0,1 1 0,-1 0 0,0-1 0,0 1 0,0 0 0,1 0 0,-1 0 0,0 0 0,0 0 0,0 0 0,-1 0 0,1 0 0,0 0 0,0 1-1,0-1 1,-1 0 0,1 0 0,-1 1 0,1-1 0,-1 0 0,0 1 0,1-1 0,-1 0 0,0 1 0,0-1 0,0 1 0,0-1 0,0 1 0,0-1 0,0 0 0,0 1 0,-1-1 0,1 0 0,-1 1 0,1-1-1,-1 0 1,1 1 0,-1-1 0,0 0 0,0 1-6,-4 7 3,0 0-1,-1-1 1,-1 1-1,0-1 0,0 0 1,0-1-1,-1 1 1,0-2-1,0 1 0,-1-1 1,-1 0-3,-22 13-3,-1-1 1,-18 6 2,28-14 0,24-6 0,9 1 0,11 2 0,9 0 43,-21-5 4,0-1-1,-1 1 1,1 1 0,-1 0 0,0 0-1,6 3-46,-12-4 9,0 0 0,1-1-1,-1 1 1,0 0-1,0 0 1,0 1-1,0-1 1,0 0-1,0 1 1,-1-1 0,1 1-1,-1 0 1,1-1-1,-1 1 1,0 0-1,0 0 1,-1 0-1,1-1 1,0 1-1,-1 0 1,0 0 0,0 1-9,0 5 18,-1 0 0,0 1 0,0-1 0,-1 0 0,0 0 1,-1 0-1,0 0 0,0 0 0,-1-1 0,0 1 1,0-1-1,-1 0 0,-5 6-18,5-7-32,0 0 1,0 0 0,0-1-1,-1 0 1,0 0-1,0 0 1,0-1 0,-1 0-1,0 0 1,0-1 0,0 0-1,-1 0 1,1 0-1,-1-1 1,-5 1 31,13-4-120,-1 1 0,1-1 0,-1 0 0,1 0 0,-1 0 1,1 0-1,-1 1 0,1-1 0,-1 0 0,1 0 0,-1 0 0,1 0 0,-1 0 0,1 0 0,-1 0 0,1 0 1,-1-1-1,1 1 0,-1 0 0,1 0 0,-1 0 0,1 0 0,0-1 0,-1 1 0,1 0 0,-1-1 1,1 1-1,-1 0 0,1-1 0,0 1 0,-1 0 0,1-1 0,0 1 0,0 0 0,-1-1 0,1 1 1,0-1-1,0 1 0,-1-1 0,1 1 0,0-1 0,0 1 0,0-1 0,0 1 0,0-1 0,0 1 1,0-1-1,0 1 0,0-1 0,0 1 0,0-1 0,0 1 0,0-1 0,0 1 0,0-1 0,1 0 120,11-31-3461,-9 27 3077,7-15-1365</inkml:trace>
  <inkml:trace contextRef="#ctx0" brushRef="#br0" timeOffset="-30379.013">2753 4598 12416,'-1'0'65,"-1"0"0,1 0 1,-1 0-1,1 0 0,-1 0 0,1 0 1,-1 0-1,1 1 0,-1-1 1,1 0-1,-1 1 0,1-1 1,-1 1-1,1-1 0,0 1 0,-1 0 1,1 0-1,0 0 0,-1 0 1,1 0-1,-1 1-65,1 0 184,0 1 1,1-1-1,-1 1 0,0 0 1,1 0-1,-1-1 0,1 1 1,0 0-1,0 0 1,0-1-1,1 1-184,-2 16 291,-1 0-232,-1 0-1,-1-1 1,-1 0 0,0 0-1,-2 0 1,0 0 0,-1-1-1,0-1 1,-1 1 0,-1-1-1,-5 4-58,-10 22-3720,1 2-3828,24-44 3857</inkml:trace>
  <inkml:trace contextRef="#ctx0" brushRef="#br0" timeOffset="-30108.734">2671 4376 9600,'0'0'405,"12"38"2795,-1-1-2603,3 0-1,0-1 1,10 15-597,22 54 237,-22-29-624,-3 2 1,0 19 386,-9-42-3387,-6-31-4229</inkml:trace>
  <inkml:trace contextRef="#ctx0" brushRef="#br0" timeOffset="-27460.062">2245 4252 10496,'0'0'149,"-22"16"854,3 5-701,2 1 0,0 0 0,1 1 1,1 1-1,1 0 0,1 1 1,-8 25-303,0 5 55,3 2 1,2 0-1,-1 15-55,12-46 53,0 1-1,2 0 0,1 0 1,1 0-1,2 24-52,1-37-266,0 0-1,1 0 1,0 0 0,1-1-1,4 7 267,-3-7-924,1-2 1,0 1-1,1-1 0,0 0 0,1 0 0,4 4 924,61 59-6293</inkml:trace>
  <inkml:trace contextRef="#ctx0" brushRef="#br0" timeOffset="-29709.004">3034 4693 11776,'0'0'0,"13"-14"256,-3 8 128,2 2 0,5-1 128,5-3-128,-1-1 128,7-6-384,1 3 128,4 1-128,-1 0 0,-3 7 0,-3-1 0,-1 1-128,-9 1 0,0 0-1024,-7 3 128,0 0-8576</inkml:trace>
  <inkml:trace contextRef="#ctx0" brushRef="#br0" timeOffset="-29424.399">3292 4335 6912,'5'68'5197,"-17"37"-3350,0 2-1595,13 2-1374,9 37 1122,-7-108-1972,-1-6-5558</inkml:trace>
  <inkml:trace contextRef="#ctx0" brushRef="#br0" timeOffset="-28709.684">3876 4502 12928,'3'10'0,"-2"5"128,-5 8 128,-5 12 128,4-2 0,-1 5-128,1-1 0,1-3-128,-1-5 0,1-5-128,-1-4 128,2-6-256,0-2 0,1-5-512,2-7 0,0 0-8960</inkml:trace>
  <inkml:trace contextRef="#ctx0" brushRef="#br0" timeOffset="-28289.641">3883 4609 13312,'3'11'121,"1"1"1,0-1 0,1-1 0,0 1-1,0-1 1,1 0 0,0 0 0,1 0 0,0-1-1,1 0 1,0 0 0,0-1 0,1 0-1,0-1 1,0 0 0,0 0 0,1-1 0,1 0-1,-1-1 1,1 0 0,-1 0 0,1-1-1,1-1 1,4 1-122,-11-3 16,0-1 0,-1-1 1,1 1-1,-1-1 0,1 1 0,0-1 0,-1-1 0,1 1 0,-1-1 1,0 0-1,1 0 0,-1 0 0,0 0 0,0-1 0,0 1 1,-1-1-1,1 0 0,-1 0 0,1-1 0,-1 1 0,0-1 0,0 1 1,-1-1-1,2-3-16,5-6-269,-2 0 0,1 0 1,-2-1-1,0 1 0,0-2 1,-2 1-1,1-1 269,5-35-773,-2-1-1,-2 0 1,-2-1 0,-2-36 773,-4 72 1070,-3 30-573,0 32 240,12 229 1165,-5-92-6620,-2-168 856,0 0-1108</inkml:trace>
  <inkml:trace contextRef="#ctx0" brushRef="#br0" timeOffset="-24743.76">4961 4717 8960,'0'0'405,"34"-8"4203,-27 5-4539,0 2 0,-1-1-1,1 1 1,0 0 0,0 0 0,0 1 0,0 0 0,0 0 0,-1 1-1,1 0 1,0 0 0,0 1 0,2 0-69,-7-1-1,1 0 1,-1 0-1,0 0 1,0 0-1,1 0 1,-1 1-1,0-1 0,0 1 1,0 0-1,-1-1 1,1 1-1,0 0 1,-1 0-1,1 0 1,-1 0-1,0 0 1,1 0-1,-1 0 0,0 1 1,0-1-1,0 0 1,-1 1-1,1-1 1,-1 1-1,1-1 1,-1 1-1,0-1 1,0 1-1,0-1 0,0 1 1,0-1-1,-1 0 1,1 1-1,-1-1 1,1 1-1,-1-1 1,-1 3 0,-1 4-6,0 1 1,0 0 0,-1-1-1,-1 1 1,1-1 0,-2 0-1,1-1 1,-1 1 0,0-1-1,-1 0 1,0-1 0,0 1-1,-1-1 1,0-1 0,0 0-1,0 0 1,-1 0 0,0-1-1,0 0 1,0-1 0,-1 0-1,0-1 1,1 1 0,-8 0 5,1-4 0,25-7 0,22-6 0,-23 11 0,0 1 0,0 0 0,0 1 0,1-1 0,-1 2 0,0-1 0,0 1 0,0 0 0,0 1 0,0 0 0,0 0 0,-1 0 0,1 1 0,2 2 0,-7-4 0,0 1 0,0 0 0,0 0 0,-1 0 0,1 0 0,-1 0 0,0 0 0,1 1 0,-1-1 0,0 1 0,-1-1 0,1 1 0,0 0 0,-1 0 0,1 0 0,-1 0 0,0 0 0,0 0 0,0 0 0,0 0 0,-1 1 0,1-1 0,-1 0 0,0 0 0,0 0 0,0 1 0,0-1 0,-1 0 0,1 0 0,-1 1 0,0-1 0,0 0 0,0 0 0,0 0 0,-1 0 0,0 2 0,-3 7-43,-1 0 0,0-1 1,0 1-1,-1-1 0,-1-1 1,-1 2 42,8-10-101,-1 1 0,0-1 1,0 0-1,0 0 1,-1 0-1,1 0 1,0 0-1,-1-1 0,1 1 1,-1-1-1,0 1 1,0-1-1,1 0 1,-1 0-1,0 0 0,0 0 1,0-1-1,0 1 1,0-1-1,0 0 1,0 0-1,0 0 0,0 0 1,0 0-1,0-1 1,0 1-1,0-1 1,-1 0 100,-11-4-7936</inkml:trace>
  <inkml:trace contextRef="#ctx0" brushRef="#br0" timeOffset="-26016.219">5056 4211 9856,'0'0'0,"8"15"128,-8-15 128,4 9 256,-4-9 0,0 0-128,0 0 0,-3 17-128,2-2 128,1 2-256,0 3 0,0-2-128,0 5 0,0-1-2432,0 2 128,0 0-3456</inkml:trace>
  <inkml:trace contextRef="#ctx0" brushRef="#br0" timeOffset="-25595.746">4833 4568 5120,'0'0'1152,"0"0"64,0 0 256,0 0-43,0 0-405,0 0-107,0 0-319,0 0-108,0 0-84,0 0-44,0 0-84,0 0-44,0 0-63,0 0 42,4-1-85,55-16-633,1 3 0,0 3 1,42-2 504,-77 9-9868,-8 0 8813,0-1-566</inkml:trace>
  <inkml:trace contextRef="#ctx0" brushRef="#br0" timeOffset="-24041.095">5517 4727 12288,'-2'1'64,"0"0"0,0 0 0,0 0 0,-1 0 0,1 0 0,0 0 0,-1 0 0,1-1 0,-1 1 0,1-1 0,0 0 0,-1 0 0,1 0 0,-1 0 0,1 0 0,-1 0 0,1-1 0,-1 1 0,1-1 0,0 1 0,-1-1 0,1 0 1,0 0-1,0 0 0,-2-1-64,-34-11 852,33 13-824,0 0 0,0 1 0,0-1 0,0 1 0,0 0 0,0 0 0,0 1 0,0 0 0,1 0 0,-1 0-1,0 0 1,1 1 0,0-1 0,-1 1 0,1 0 0,0 0 0,1 1 0,-1-1 0,0 1 0,1 0 0,0 0 0,-3 4-28,1 0 9,-1-1 0,1 1 1,1 0-1,-1 1 0,1-1 0,1 1 0,-1-1 0,2 1 1,-1 0-1,1 0 0,1 0 0,-1 4-9,2-5 8,1 0-1,0 0 0,0-1 1,1 1-1,0 0 0,0-1 1,1 1-1,0-1 0,0 0 1,1 0-1,0 0 0,0 0 1,1-1-1,-1 0 1,2 1-8,-4-4 1,1 0 0,-1-1 0,0 0 0,1 0 0,-1 1 0,1-2 0,0 1 0,0 0 0,-1 0 0,1-1 0,0 0 0,1 1 0,-1-1 0,0 0 0,0 0 0,0-1 0,1 1 1,-1-1-1,0 0 0,0 0 0,1 0 0,-1 0 0,0 0 0,1-1 0,-1 1 0,0-1 0,0 0 0,0 0 0,1 0 0,-1-1 0,0 1 0,-1-1 0,1 1 0,0-1 0,0 0 0,-1 0 1,1 0-2,3-3 8,-1-1 0,0 1 0,0-1 0,0 0 0,-1 0 0,1 0 0,-2-1 0,1 1 0,-1-1 0,0 0 0,0 0 0,-1 0 0,1-1 0,-2 1 0,1 0 1,-1-1-1,0 1 0,-1-1 0,0 1 0,0-1 0,-1-4-8,-3-23 165,-1 1 1,-2 0-1,-1 1 0,-4-10-165,-1-1 193,-2-14 102,-7-23 569,1-17-864,16 73 63,2-1 0,1 1 0,1-1 0,1 0 0,1 1-1,2-4-62,-1 20 31,0 0 0,1 0 0,0 1-1,1-1 1,0 1 0,1 0-1,-1 0 1,1 0 0,1 0 0,0 1-1,0 0 1,0 0 0,1 0 0,0 1-1,4-3-30,-6 5-87,1 0 0,0 1-1,-1-1 1,1 1 0,0 0-1,1 1 1,-1-1 0,0 1-1,1 1 1,3-1 87,-6 1-327,1 1-1,-1 0 0,0 0 1,1 0-1,-1 0 1,1 1-1,-1-1 1,0 1-1,0 1 1,1-1-1,-1 0 0,0 1 1,0 0-1,0 0 1,-1 0-1,3 2 328,23 18-5696,0 10-1002</inkml:trace>
  <inkml:trace contextRef="#ctx0" brushRef="#br0" timeOffset="-23713.719">5604 4743 12800,'0'0'128,"5"16"0,2 5 0,1-4 128,-2 3-128,2-1 0,-1 3-128,-2-2 128,-2 1-256,-1-4 128,1-5-2304,-3-3 0,0-4-1920,0-5-512</inkml:trace>
  <inkml:trace contextRef="#ctx0" brushRef="#br0" timeOffset="-23440.983">5662 4531 12672,'0'0'0,"5"13"0,-5-13 0,7 9 0,-7-9 0,0 0-512,0 0 128,0 0-8064</inkml:trace>
  <inkml:trace contextRef="#ctx0" brushRef="#br0" timeOffset="-23180.312">5841 4792 10368,'3'6'129,"0"-1"0,0 1 0,-1-1 0,0 1 0,0 0 0,0 0 0,-1 0 0,0 0 0,0 1 0,0-1 0,-1 0 0,0 0 0,0 1 0,-1-1 0,0 3-129,2 39 369,21 107 751,-6-47-64,-4 9-1056,-6-47 469,-6-69-471,0 0 1,0 0-1,0 0 1,0 0-1,-1 0 1,1 0-1,0 0 0,0-1 1,-1 1-1,1 0 1,0 0-1,-1 0 1,1 0-1,-1-1 1,1 1-1,-1 0 0,1 0 1,-1-1-1,1 1 1,-1 0-1,0-1 1,0 1-1,1-1 1,-1 1-1,0-1 1,0 1-1,1-1 0,-1 0 1,0 1-1,0-1 1,0 0-1,0 0 1,0 1-1,0-1 1,0 0-1,1 0 0,-1 0 1,-1 0 1,2 0-5,-6 0-263,1 0 0,0-1 0,-1 1 0,1-1 0,0 0 0,0 0 0,-1-1 0,1 0 0,0 0 0,1 0 0,-1 0 0,0-1 0,1 0 0,-1 0 0,1 0 0,-2-2 268,-25-18-7509</inkml:trace>
  <inkml:trace contextRef="#ctx0" brushRef="#br0" timeOffset="-22923.913">5827 4486 11904,'0'0'0,"0"0"640,0 0 0,0 0-512,0 0 128,0 0-128,0 0 128,5 9-256,-5-9 128,9 17-256,2-5 128,2 3-2560,7 2 128,0 0-3840</inkml:trace>
  <inkml:trace contextRef="#ctx0" brushRef="#br0" timeOffset="-22421.432">6215 4676 9856,'-36'13'2881,"31"-12"-2817,0 0 0,0 0 0,0 1 0,0 0 0,1 0 0,-1 0 0,0 1 0,1 0-1,0-1 1,0 1 0,0 1 0,0-1 0,0 1 0,0-1 0,1 1 0,0 0 0,-2 4-64,0 0 26,1 1 0,0 0 0,0 0 1,1 0-1,0 1 0,0-1 1,1 1-1,1 0 0,0 0 1,0-1-1,1 1 0,0 0 0,1 0 1,0 0-1,1 5-26,-1-9 0,0 0-1,0 0 1,1-1-1,-1 1 1,1-1 0,0 0-1,1 1 1,0-1 0,-1 0-1,2 0 1,-1 0-1,0-1 1,1 1 0,0-1-1,0 0 1,0 0-1,1 0 1,-1-1 0,1 0-1,0 1 1,0-2-1,0 1 1,0 0 0,1-1-1,-1 0 1,1 0 0,0-1 0,-2 0 1,0-1 0,0 0 0,0 0 0,0 0 0,0-1 0,0 1 0,0-1 1,-1 0-1,1 0 0,0-1 0,0 1 0,-1-1 0,1 1 0,-1-1 0,0 0 1,1-1-1,-1 1 0,0 0 0,0-1 0,0 0 0,-1 0 0,1 0 1,-1 0-1,1 0 0,-1 0 0,0-1 0,0 0-1,7-10 45,-1-2 0,0 1 0,-1-1 0,-1-1 1,2-7-46,-3 5 46,0-1 1,-2 0-1,0 0 1,-1 0-1,-1 0 1,-1 0-1,-1 0 1,0 0-1,-2 0 1,0 0-1,-4-8-46,-9-30 57,-4 1-1,-2 0 1,-4-4-57,-31-77 87,57 136-88,0 1 0,-1-1 0,1 0-1,0 1 1,0-1 0,0 1 0,1-1 0,-1 1 0,0-1 0,0 1 0,1-1 0,-1 1 0,1-1 0,0 1 0,-1 0 0,1-1 0,0 1 0,0 0 0,0-1 0,0 1 0,0 0 0,0 0 0,0 0 0,0 0 0,0 0 0,1 0 0,-1 0 0,0 0 0,0 0 0,1 1 0,-1-1 0,1 1 0,-1-1 0,1 1 0,0-1 1,51-14-220,11 12-1654,-49 4 103,0 1-1,0 1 1,0 0 0,0 1-1,3 2 1772,26 9-2837</inkml:trace>
  <inkml:trace contextRef="#ctx0" brushRef="#br0" timeOffset="-22115.038">6496 4737 13184,'-3'14'0,"1"7"0,-1 2 128,-1-1 0,1 10 0,1 3 0,2 0 0,2 0-128,1-3 128,1-3-128,1-5 0,1-4-896,-4-6 128,1-5-3328,-3-9 0,0 0 1408</inkml:trace>
  <inkml:trace contextRef="#ctx0" brushRef="#br0" timeOffset="-21858.647">6639 4717 11776,'-4'1'108,"-1"0"1,1 1-1,-1-1 1,1 1 0,-1 0-1,1 0 1,0 0-1,0 0 1,0 1 0,0 0-1,0 0 1,1 0-1,-1 0 1,1 0 0,-2 3-109,-45 57 1187,48-60-1137,-1 0 1,1 0 0,1 0 0,-1 1 0,0-1 0,1 0 0,-1 1 0,1-1 0,0 1 0,0-1 0,1 1 0,-1 0 0,1-1-1,-1 1 1,1 0 0,1 2-51,0-3 13,0 0-1,0 0 0,0 0 1,1 0-1,0 0 0,0 0 0,0 0 1,0 0-1,0 0 0,0-1 1,1 1-1,-1-1 0,1 0 1,-1 0-1,1 0 0,0 0 1,1 0-13,3 4-921,1-1 1,1 0-1,-1-1 1,0 0 0,1-1-1,0 1 1,3-1 920,17 5-6229</inkml:trace>
  <inkml:trace contextRef="#ctx0" brushRef="#br0" timeOffset="-21499.028">6833 4871 9728,'0'0'170,"0"0"172,0 0-1,8-9 86,5-6-244,-1 0-1,-1-1 1,0-1 0,-1 1 0,-1-1 0,0-1 0,-1 0-1,-2 0 1,1-1 0,-2 1 0,-1-1 0,0-1 0,-1 1 0,-1-6-183,-1 20 153,-1 1 1,0-1-1,-1 1 1,1-1 0,-1 1-1,1-1 1,-2 1-1,1-1 1,0 1 0,-2-3-154,1 8 37,1 1 1,-1 0 0,1 0 0,0 0-1,-1 0 1,1 0 0,0 0-1,0 1 1,1-1 0,-1 0 0,0 0-1,1 1 1,-1 0-38,-12 64 964,-5 62-964,16-101-747,1 0-1,2 0 1,0 0 0,2 0 0,1 0-1,2 2 748,3 9-8234</inkml:trace>
  <inkml:trace contextRef="#ctx0" brushRef="#br0" timeOffset="-20133.016">7408 4824 6656,'-22'9'1291,"29"-5"1450,44-3 1711,-33-1-5235,44-2 1619,0-3 0,0-2-1,25-8-835,40-5-1647,-84 15-8834,41 1 10481,-82 4-2325,-2 0 938</inkml:trace>
  <inkml:trace contextRef="#ctx0" brushRef="#br0" timeOffset="-19183.021">7751 4508 8832,'0'0'277,"0"0"128,0 0 193,0 0-1,0 0-149,0 0-21,0 0-214,0 0 0,0 0-63,0 0-1,0 0 107,0 4 64,17 257 1152,-16-114-1010,-2 157 420,0-292-1466,-1-18-2687,2-21-3050,3 1 924</inkml:trace>
  <inkml:trace contextRef="#ctx0" brushRef="#br0" timeOffset="-18280.046">8342 4714 9728,'-1'0'164,"0"-1"0,0 1 0,0-1 0,0 0 1,0 0-1,0 1 0,0-1 0,0 0 0,1 0 0,-1 0 0,0 0 1,1 0-1,-1 0 0,0 0 0,1 0 0,0 0 0,-1-1 1,1 1-1,-1 0 0,1 0 0,0 0 0,0 0 0,0-1 1,0 1-1,0-1-164,0-2 95,0 1 1,1-1-1,0 0 0,-1 0 1,2 0-1,-1 1 1,0-1-1,1 0 0,0 0-95,0-2-7,2 0-1,-1 0 0,1 1 0,0-1 1,0 1-1,0 0 0,1 0 0,-1 0 1,1 0-1,3-1 8,-5 5 14,1-1 0,0 1-1,-1-1 1,1 1 0,0 1 0,0-1 0,0 0-1,-1 1 1,1 0 0,0 0 0,0 0 0,0 0 0,0 0-1,0 1 1,0 0 0,-1 0 0,1 0 0,0 0 0,-1 1-1,1-1 1,0 1 0,-1 0 0,0 0 0,0 0-1,1 1 1,-1-1 0,0 1 0,-1-1 0,1 1-14,2 1 11,-1 1 0,0-1-1,0 1 1,0 0 0,0 0 0,-1 0 0,0 0 0,0 1 0,0-1 0,-1 1 0,0 0 0,0 0 0,0 0 0,-1 0-1,0 0 1,0 0 0,-1 0 0,1 2-11,-2 4 0,-1-1 1,0 1-1,0-1 0,-1 0 0,-1 0 1,0 0-1,0 0 0,-1 0 0,-1-1 1,0 0-1,0 0 0,0-1 0,-2 0 0,1 0 1,-1 0-1,-8 6 0,-13 9 55,-1-1-1,-2-2 1,0-1-1,-18 7-54,41-21 34,8-6-17,0 1 0,-1 0 0,1 0 0,0-1 0,0 1 1,-1 0-1,1 0 0,0 0 0,0 1 0,0-1 0,0 0 0,1 0 0,-1 1 0,0-1 0,0 0 0,1 1 0,-1-1 0,1 0 0,-1 1 0,1-1 0,0 1 0,-1-1 0,1 1 0,0-1 0,0 1 1,0-1-1,0 1 0,0-1 0,0 1 0,1-1 0,-1 1 0,0-1 0,1 1 0,0-1 0,-1 0 0,1 1 0,-1-1 0,1 0 0,0 1 0,0-1 0,0 0 0,0 0 0,0 0 0,0 0 1,0 0-1,0 0 0,1 0-17,8 10 48,1-1 1,0 0-1,1-1 1,8 5-49,-13-9 28,0 0-181,11 8 200,0-1 1,1 0-1,0-1 0,7 1-47,21 0-3428,-25-9-5574</inkml:trace>
  <inkml:trace contextRef="#ctx0" brushRef="#br0" timeOffset="-17952.171">8672 4743 12416,'-5'35'1060,"-1"0"0,-2 0 0,-10 27-1060,9-33-184,1 0 1,1 0-1,1 0 0,2 1 0,0 19 184,9-61-4949,-1-1-1707</inkml:trace>
  <inkml:trace contextRef="#ctx0" brushRef="#br0" timeOffset="-17562.597">8705 4833 11520,'-3'9'124,"1"-1"1,-1 0-1,1 1 0,0-1 1,1 1-1,0 0 1,1-1-1,-1 1 1,2 0-1,-1 0 0,1-1 1,1 1-1,-1-1 1,1 1-1,3 4-124,-3-8 75,0 0-1,1 0 0,-1-1 0,1 1 1,0-1-1,1 0 0,-1 0 0,1 0 1,0 0-1,0-1 0,0 1 0,0-1 1,0 0-1,1-1 0,0 1 0,-1-1 1,1 1-1,0-2 0,0 1 0,0 0 1,0-1-1,1 0 0,-1 0 0,0-1 1,0 1-1,3-1-74,1 0-26,0-1-1,-1 0 1,1 0 0,-1-1-1,1 0 1,-1 0 0,0-1-1,0 0 1,0-1 0,0 0-1,0 0 1,-1-1 0,0 1 0,0-2-1,0 1 1,0-1 0,-1 0-1,0 0 1,0-1 0,-1 1-1,0-1 1,0-1 0,-1 1-1,1-1 1,1-6 26,0 2 4,0 0-1,-1 1 1,-1-2-1,0 1 1,-1 0-1,0-1 1,-1 0 0,0 0-1,-1 0 1,0 1-1,-1-1 1,-1 0-1,0 0 1,-1 0-1,0 0 1,-1 1 0,-1-2-4,4 13 19,0 0 1,0 0 0,-1 0 0,1 0 0,0 0 0,-1 0 0,1 0 0,-1 0-1,1 0 1,-1 0 0,1 1 0,-1-1 0,1 0 0,-1 0 0,0 1 0,0-1-1,1 0 1,-1 1 0,0-1 0,0 0 0,0 1 0,0 0 0,0-1 0,0 1-1,0-1 1,0 1 0,0 0-20,-1 0 32,1 0 0,0 1 1,-1-1-1,1 1 0,0 0 0,0-1 0,0 1 0,0 0 0,-1-1 0,1 1 0,0 0 0,0 0 1,0 0-1,1 0 0,-1 0 0,0 0 0,0 1-32,-5 7 120,1 0 1,0 0 0,0 0-1,1 0 1,0 1-121,-1 8 74,0 0 0,1 1 0,1-1-1,1 1 1,0-1 0,2 1 0,0 0 0,1 0 0,0-1 0,5 19-74,14 35-2962,11-7-4799,-14-40 1468</inkml:trace>
  <inkml:trace contextRef="#ctx0" brushRef="#br0" timeOffset="-16020.875">9434 4405 11264,'0'0'277,"-6"36"1238,-2-15-1188,-2 0 1,0 0 0,-2-1 0,0 0 0,-3 2-328,2-4 124,1 1 1,1 0-1,1 0 0,0 2 1,-4 14-125,9-21-91,1 1 1,1 0-1,0 0 0,1 0 1,0 0-1,1 0 0,1 0 1,0 0-1,2 0 0,-1 1 1,2-1-1,0-1 0,1 1 1,0 0-1,1-1 0,0 0 1,2 0-1,-1-1 0,2 1 1,2 1 90,22 33-9280</inkml:trace>
  <inkml:trace contextRef="#ctx0" brushRef="#br0" timeOffset="-8599.921">9409 4379 3968,'4'1'632,"-1"0"-1,1 0 1,-1 0-1,1-1 1,0 1 0,-1-1-1,1 0 1,0 0 0,-1 0-1,1-1-631,7-1 272,0 0 0,-1-1 0,1-1 0,8-3-272,-5 1-32,0 1-1,1 0 1,0 1-1,2 1 33,-9 1-682,-6 1-2326,-2 1-405,0 0 682</inkml:trace>
  <inkml:trace contextRef="#ctx0" brushRef="#br0" timeOffset="-7519.833">9315 5006 9216,'0'0'128,"0"0"21,0 0 64,0 0-63,0 0-22,0 0 21,0 0 107,0 0 107,0 0 21,0 0 0,0 0-22,0 0-84,0 0-44,0 0-63,0 0 42,0 0-42,0 0 42,0 0-42,12 6 426,24 9 43,1-1 0,18 4-640,-44-16-8,0 0 0,1-1-1,-1-1 1,0 1 0,1-2 0,7 0 8,15-6-9103,-23 4 4965</inkml:trace>
  <inkml:trace contextRef="#ctx0" brushRef="#br0" timeOffset="-6926.922">10068 4263 10752,'6'8'21,"-5"-7"107,-1-1 149,0 0 214,5 32 1173,0-11-1371,-1 0 1,-2 1-1,0-1 1,-1 0-1,-1 1 1,-1-1-1,-2 2-293,0 51-5019,3-74-2021</inkml:trace>
  <inkml:trace contextRef="#ctx0" brushRef="#br0" timeOffset="-6478.016">9780 4725 8448,'0'0'149,"12"-4"3051,49-13-2640,-1-2-1,0-3 1,8-8-560,-5 3 622,2 2 0,39-7-622,-46 19-6763,-57 13 2433,-1 0 3263,0 0 640,0 0-682</inkml:trace>
  <inkml:trace contextRef="#ctx0" brushRef="#br0" timeOffset="-5917.956">9955 4792 9984,'0'0'405,"0"0"64,0 0-63,26 1 1556,98 15-212,-123-16-1745,0 0 0,0 1 1,-1-1-1,1 0 0,-1 1 1,1-1-1,0 1 1,-1-1-1,1 1 0,-1-1 1,1 1-1,-1 0 0,1-1 1,-1 1-1,1 0 1,-1-1-1,0 1 0,1 0 1,-1-1-1,0 1 0,0 0 1,0 0-1,1-1 1,-1 1-1,0 0 0,0 0 1,0 0-1,0-1 0,0 1 1,0 0-1,-1 0 1,1-1-1,0 1 0,0 0 1,0 0-1,-1-1 0,1 1 1,-1 0-6,-9 28 52,-6-8-52,0 0 1,-2 0-1,0-2 1,-1 0-1,-1-1 1,0-2-1,-2 1 1,-15 7-1,-13 12 17,49-35 90,19-1 21,14 0-126,133 4-47,-121-3-1161,-32-3-819,1 1 0,-1-2 0,1 0-1,-1 0 1,0-1 0,8-4 2025,13-8 408,-6 2-1752</inkml:trace>
  <inkml:trace contextRef="#ctx0" brushRef="#br0" timeOffset="-5445.386">10567 4281 8704,'-2'27'768,"2"-25"-342,0-2 172,0 0-1,0 0-149,-8 24 939,-15 35-1077,2 1 1,2 2 0,4-1 0,2 2 0,3 0 0,2 0 0,4 4-311,2-57-219,2 1 1,0-1 0,0 1 0,0-1-1,2 1 1,-1-1 0,1 0 0,1 0-1,0 0 1,0 0 0,1 0 0,0 0-1,4 6 219,7 4-8426</inkml:trace>
  <inkml:trace contextRef="#ctx0" brushRef="#br0" timeOffset="-4816.272">10884 4638 9984,'0'0'149,"0"0"171,0 0 363,-9-12 1450,6 10-2036,-1 0 0,1 0 1,-1 1-1,0 0 0,0-1 0,0 1 0,0 0 1,1 1-1,-1-1 0,0 1 0,0 0 0,0 0 1,0 0-1,0 0 0,0 1 0,0 0 1,0-1-1,0 1 0,0 1 0,-3 0-97,1 2 17,-1 1 0,1-1-1,0 1 1,0 0 0,0 0 0,1 1 0,0-1-1,0 1 1,0 1 0,-3 5-17,1-2 8,1 0-1,0 1 1,0-1 0,1 2-1,0-1 1,1 0 0,0 1-1,1 0 1,0 3-8,2-10 2,1 0-1,-1 0 1,1 0 0,0 0-1,1 0 1,-1 0 0,1 0-1,0 0 1,0 0-1,1 0 1,-1 0 0,1 0-1,0-1 1,0 1 0,1-1-1,-1 0 1,1 1-1,0-1 1,0 0 0,1-1-1,-1 1 1,1 0 0,0-1-2,-3-1 0,1 0 0,0-1 0,-1 1 0,1-1 0,0 1 0,0-1 0,0 0 0,0 0 0,0 0 0,0 0 0,0 0 0,0 0 0,0 0 0,0-1 0,0 1 0,1-1 0,-1 0 0,0 1 0,0-1 0,1 0 0,-1 0 0,0-1 0,0 1 0,2 0 0,-2-2 0,1 0 0,0 0 0,-1 0 0,0 0 0,1-1 0,-1 1 0,0 0 0,0-1 0,0 0 0,-1 1 0,1-1 0,0 0 0,-1 0 0,0 0 0,0 0 0,1-3 0,8-26 37,-2-1 1,-1 0 0,-2 0 0,-1-1-1,-2 0 1,-1 1 0,-2-23-38,-1 20 41,3 0 0,0 0 1,3 0-1,1 0 0,1 0 1,10-27-42,-8 42-12,0 1 0,2 0 0,0 1 0,2 0 0,0 0 0,0 1 1,2 1-1,0 0 0,11-8 12,4 10-4160,-19 12-3861</inkml:trace>
  <inkml:trace contextRef="#ctx0" brushRef="#br0" timeOffset="-4229.338">11049 4656 10112,'0'0'256,"0"0"-22,0 0-63,0 0 85,0 0 128,1 4 107,2 24 168,-1 1 1,-1 0 0,-2 17-660,-6 43-2321,7-84-2564,0-4-768</inkml:trace>
  <inkml:trace contextRef="#ctx0" brushRef="#br0" timeOffset="-3990.778">11078 4376 12800,'0'0'0,"0"0"0,0 20 0,0-20 0,3 13 0,-3-13 0,10 16-384,-10-16 0,0 0-8192</inkml:trace>
  <inkml:trace contextRef="#ctx0" brushRef="#br0" timeOffset="-3727.407">11173 4533 10880,'0'0'0,"8"11"128,-4 2 0,1 9 128,-2 2 128,-3 8-128,0 5 0,-3 4-128,1-5 0,-1 0-128,2-4 128,1-7-1408,0-2 0,0-1-5888</inkml:trace>
  <inkml:trace contextRef="#ctx0" brushRef="#br0" timeOffset="-3442.86">11382 4550 11392,'-4'2'-107,"-35"22"267,1 3 0,0 1 0,2 2 0,-15 17-160,50-47 10,0 1 1,0 0-1,0 0 0,0 0 1,0 0-1,0 0 0,0 0 1,1 0-1,-1 0 1,0 0-1,0 0 0,1 1 1,-1-1-1,1 0 0,-1 0 1,1 1-1,0-1 0,-1 0 1,1 1-1,0-1 0,0 0 1,0 1-1,0-1 0,0 0 1,0 1-1,0-1 1,0 0-1,1 1 0,-1-1 1,1 1-11,0 0 43,1 0 0,0 1 0,0-1 0,0 0-1,0 0 1,0 0 0,1 0 0,-1-1 0,0 1 0,1-1 0,-1 1 0,1-1 0,2 1-43,9 3 155,-1 0 0,1-1-1,0 0 1,0-2 0,8 1-155,-10-3-519,-1 0 1,1-1 0,-1 0-1,1-1 1,-1-1 0,0 0 0,0 0 518,45-10-4031,-32 11-982</inkml:trace>
  <inkml:trace contextRef="#ctx0" brushRef="#br0" timeOffset="-2771.112">11660 4589 10496,'0'0'128,"0"0"42,0 0 172,0 0 63,0 0 86,0 0 42,0 0 86,0 0-22,0 0-170,0 0-86,0 0-149,-22 20 149,14-11-326,0 1 0,0-1 0,1 1-1,1 1 1,-1-1 0,2 1 0,0 0-1,0 1 1,1-1 0,0 1 0,0 2-15,2-8-1,1 0 0,0 0 1,0 0-1,0 0 1,1 0-1,0 1 0,0-1 1,0 0-1,1 0 1,0 0-1,0 0 0,1 0 1,0 0-1,0 0 1,0 0-1,0 0 1,1-1-1,0 1 0,0-1 1,1 0-1,0 0 1,3 4 0,-7-9 0,1 1 0,-1 0 0,1 0 0,0 0 0,0-1 0,-1 1 0,1 0 0,0-1 0,0 1 0,0-1 0,0 1 0,0-1 0,0 0 0,0 1 1,0-1-1,0 0 0,0 1 0,0-1 0,0 0 0,0 0 0,0 0 0,0 0 0,0 0 0,0 0 0,0 0 0,0 0 0,0-1 0,0 1 0,0 0 0,0-1 1,0 1-1,0-1 0,1 0-1,0-1 1,1 0-1,-2 0 1,1 0-1,0 0 1,0-1 0,-1 1-1,1 0 1,-1-1-1,0 1 1,1-1 0,-1-1 0,4-11 32,0 0 1,-1 0 0,0-1 0,-1 0-33,1-18 117,-1 0 1,-2 0 0,-1 0 0,-5-28-118,-25-133 718,22 151-414,7 38-293,0 1 0,1-1 1,-1 0-1,1 0 0,0 1 0,0-1 0,1 0 1,0 0-1,0 0 0,0 1 0,1-1 1,0 1-1,0-1 0,0 1 0,0 0 1,1-1-1,0 1 0,0 1 0,2-3-11,0 2-22,-1 1-1,1-1 0,0 1 1,1 0-1,-1 0 0,1 1 1,-1 0-1,1 0 0,0 0 1,0 1-1,1-1 0,-1 1 1,0 1-1,1-1 0,-1 1 0,7 0 23,43-4-1338,29 2-7883,-47 3 4997</inkml:trace>
  <inkml:trace contextRef="#ctx0" brushRef="#br0" timeOffset="-2214.147">11834 4727 12928,'0'0'128,"6"35"405,-3-7-173,6 51 359,-3 1 0,-4 1 0,-8 71-719,6-150 23,0 1 1,0 0-1,-1-1 0,1 1 0,-1 0 1,0-1-1,1 1 0,-1-1 0,-1 1 0,1-1 1,0 0-1,0 1 0,-1-1 0,1 0 1,-1 0-1,0 0 0,0 0 0,-1 1-23,1-2-125,1 0 0,-1 0 0,0-1 0,1 1 0,-1-1 0,0 1 0,0-1 0,0 1 0,0-1 0,1 0 0,-1 0 0,0 0 0,0 0 0,0 0 0,0-1 0,1 1 0,-1 0 0,0-1 0,0 1 0,0-1 125,-5-2-763,1-1 0,-1 1-1,1-1 1,0 0 0,0 0-1,1 0 1,-1-1-1,1 0 1,0 0 0,0-1-1,1 1 1,-3-5 763,-13-28-3840</inkml:trace>
  <inkml:trace contextRef="#ctx0" brushRef="#br0" timeOffset="-1921.663">11845 4550 12544,'0'0'0,"-17"10"0,17-10 128,0 0-128,0 0 128,0 0-128,0 0 0,0 0-384,0 0 0,0 0-8192</inkml:trace>
  <inkml:trace contextRef="#ctx0" brushRef="#br0" timeOffset="-1619.213">11998 4795 4352,'-1'-2'179,"0"0"-1,1 0 1,-1 0 0,1 0-1,-1 0 1,1 0 0,0 0-1,0-1 1,0 1 0,0 0-1,0 0 1,1 0 0,-1 0-1,0 0 1,1 0 0,0 0-1,0-2-178,19-42 758,-10 24-308,26-56 627,-21 49 422,-2 0 0,8-30-1499,-20 58 128,1 27 256,1 21-195,-2 0 0,-4 25-189,1-25-157,2 0 0,4 29 157,7-31-3435,-3-25-3178</inkml:trace>
  <inkml:trace contextRef="#ctx0" brushRef="#br0" timeOffset="124674.041">3508 4367 8576,'4'-14'597,"2"0"0,-1 1 1,2 0-1,0 0 0,0 1 0,7-8-597,22-43 1537,-31 70-1537,-1-1 0,0 1 0,0-1 0,0 1 0,-1 0 0,1 6 0,4 16 32,-1 0 1,-1 1-1,-2-1 0,-1 1 1,-1 0-1,-2 14-32,-1-22 36,-1-1-1,0 1 0,-2-1 0,0 0 1,-2 0-1,0 0 0,-1-1 0,-2 0 1,-3 7-36,-1-6 12,-1-1 1,-1 0 0,-1-1 0,0-1 0,-2 0-1,0-2 1,-1 0 0,0-1 0,-1 0 0,-17 8-13,25-16 0,13-2 0,8-3 0,12-1 0,-21-1 0,241-11 234,-239 12-168,0-1-1,1 0 1,-1 0-1,0 1 1,1-1-1,-1 1 1,0 0-1,0 0 1,0 0-1,0 0 1,1 0-1,-1 0 1,-1 1-1,2 0-65,34 17 534,-35-19-1067,-2 0-1793,0 0-6740</inkml:trace>
  <inkml:trace contextRef="#ctx0" brushRef="#br0" timeOffset="137235.682">2101 5122 4480,'0'0'149,"0"0"107,0 0 107,0 0 42,-4 0 22,-56 12 554,59-12-533,1 0-149,0 0-43,0 0 21,21 9 448,8 7-475,-15-9-134,-1 1 0,1-2 0,1 1-1,-1-2 1,1 0 0,0-1 0,0-1 0,0 0 0,1-1-1,1 0-115,281-4 1152,-219-3-931,1-2-1,-1-4 0,19-8-220,10 0 278,-74 16-183,0 2 0,0 1 0,1 1 0,-1 2 0,0 2 0,0 1 0,4 3-95,11 0 115,1-1 1,42 0-116,131-11 201,-81 0 89,32 8-290,-76-1 78,-1-4 0,0-4 0,9-6-78,16 3 299,-120 7-192,0 0-1,45 6-83,-42-5-21,1 0-1,0 0 1,-1-1 0,1 1-1,0-1 1,0 0 0,-1-1-1,1 1 1,0-1 0,-1-1-1,1 1 1,4-2-2,-9 3 107,-1 0-129,0 0-575,0 0-1579,0 0-6037</inkml:trace>
  <inkml:trace contextRef="#ctx0" brushRef="#br0" timeOffset="138371.935">2964 5366 5248,'0'0'128,"0"0"42,0 0 193,0 0 85,0 0-149,12 4 213,47 14 212,-27-9-489,-1 2 0,1 1 0,-2 1 0,2 2-235,-30-14 20,-1-1 0,1 1 0,-1 0 0,1-1 1,-1 1-1,1 0 0,-1 0 0,1 0 0,-1 1 1,0-1-1,0 0 0,1 0 0,-1 1 0,0-1 0,0 1 1,0-1-1,-1 1 0,1-1 0,0 1 0,0-1 1,-1 1-1,1 0 0,-1-1 0,0 1 0,1 0 0,-1 0 1,0-1-1,0 1 0,0 0 0,0 0 0,0-1 1,0 1-1,-1 0 0,1-1 0,-1 1 0,1 0 0,-1 1-20,-2 0 26,1 1 0,-1-1-1,1 0 1,-1 0-1,0 0 1,0 0 0,0 0-1,-1-1 1,1 1-1,-1-1 1,1 0 0,-1 0-1,0 0 1,0 0-1,-1 0-25,-18 6 23,5 0-2,0-1 0,-1-1 0,0-1 0,0 0 1,-1-2-1,-14 1-21,142-10 0,-102 6 21,0 0 0,0 1 0,0-1-1,0 1 1,0 1 0,0-1 0,0 1 0,-1 0 0,1 0 0,-1 1 0,1-1 0,-1 1 0,0 0 0,1 2-21,-4-3 11,0 0-1,0 0 0,-1 0 1,1 0-1,-1 1 1,0-1-1,1 1 1,-1-1-1,0 1 1,0-1-1,-1 1 1,1 0-1,-1-1 1,1 1-1,-1 0 1,0-1-1,0 1 1,0 0-1,0 0 1,0-1-1,-1 1 1,1 0-1,-1-1 1,0 1-1,0 0 1,0-1-1,0 1 1,0-1-1,0 0 1,-1 1-1,0 0-10,-4 7 31,0 0 0,0-1-1,-1 1 1,0-1 0,-1-1-1,0 0 1,0 0 0,0 0-1,-1-1 1,-5 2-31,-36 18-2760,38-23-2829</inkml:trace>
  <inkml:trace contextRef="#ctx0" brushRef="#br0" timeOffset="138858.361">3499 5286 2176,'-4'16'2731,"-5"34"2018,-2 42-4749,4 124 2188,-2 9-1787,9-216 73,0-7-1721,0 0-4039,3-14-772</inkml:trace>
  <inkml:trace contextRef="#ctx0" brushRef="#br0" timeOffset="139508.123">3796 5364 4096,'-9'3'0,"9"-3"15,-1 0 1,1 1-1,-1-1 1,1 0-1,0 0 0,-1 1 1,1-1-1,-1 0 1,1 1-1,0-1 1,-1 0-1,1 1 0,0-1 1,0 1-1,-1-1 1,1 0-1,0 1 1,0-1-1,-1 1 0,1-1 1,0 1-1,0-1 1,0 1-1,0-1 1,0 1-1,0-1 0,0 1 1,0-1-1,0 1 1,0-1-1,0 1 1,0-1-1,0 1 0,0-1-15,1 1 25,-1-1 0,0 0 0,0 1 0,0-1 0,0 1 0,0-1 0,0 0 0,0 1 0,0-1 0,0 1 0,0-1 0,0 0 0,0 1 0,0-1-1,0 0 1,0 1 0,0-1 0,0 1 0,-1-1 0,1 0 0,0 1 0,0-1 0,0 0 0,-1 1 0,1-1 0,0 0 0,0 0 0,-1 1 0,1-1 0,0 0 0,-1 0-1,1 1-24,-16 11 628,1 0 0,-2 0 0,0-2 0,0 0 0,-15 6-628,-50 30 380,49-25-285,16-10 691,0 0 0,1 0 1,-9 10-787,23-19 810,2-2-340,4 2-356,-1-1 0,1 0 0,-1 0 0,1 0 0,0 0 0,0-1 0,-1 0 0,1 1 1,0-1-1,0-1 0,0 1-114,41 2 302,-42-1-217,39 21 133,0-2 0,1-3 1,1-1-1,2-1-218,12 4 151,5-1-1537,-62-17-1366,-1-1-4864</inkml:trace>
  <inkml:trace contextRef="#ctx0" brushRef="#br0" timeOffset="156314.745">10097 5324 4480,'26'31'427,"-18"-23"178,-5-6-512,-1 1 0,0 0-1,1-1 1,0 1 0,-1-1-1,1 0 1,0 0 0,0 0-1,1-1 1,-1 1 0,0 0-1,0-1 1,1 0 0,-1 0-1,1 0 1,-1 0 0,1-1-1,-1 0 1,1 1 0,0-1-1,-1 0 1,1-1 0,-1 1-1,1 0 1,1-1-93,23-9 26,-1-1 0,0-1-1,0-1 1,-1-1 0,-1-2 0,-1 0-1,16-14-25,-17 11 78,1 2 0,1 1 0,1 1 0,0 1 0,0 1 0,2 1-1,26-7-77,-42 17 16,0 0-1,0 0 1,0 1-1,1 1 1,-1 0-1,0 1 0,0 0 1,0 1-1,7 2-15,16 5 99,0 3-1,16 7-98,43 14 70,-92-32-71,1-1 1,-1 1 0,0 0 0,0 0-1,0 0 1,0 0 0,0 0-1,0 0 1,0 0 0,-1 1-1,1-1 1,0 1 0,-1-1 0,1 1-1,-1-1 1,1 1 0,-1 0-1,0 0 1,20 58 24,-19-55-21,-2-3 104,0-2 21,20-35 0,-1 12-128,1 1 0,2 1 0,0 1 0,1 1 0,3 0 0,-14 10 0,1 1 0,0 1 0,1 0 0,0 0 0,0 2 0,0 0 0,0 0 0,1 1 0,0 1 0,0 1 0,0 0 0,29-1 0,1 2 0,-1 1 0,1 3 0,36 7 0,42 0 0,-88-9 0,-1 1 0,1 2 0,17 5 0,-20-4 14,1-1 1,-1-2 0,1-1-1,0-1 1,31-6-15,-19 3 38,1 1 0,34 4-38,154 30 106,-120-14 257,109 2-363,-157-19 43,61 3 192,26 8-235,-106-9 101,-1-1 1,1-2 0,-1-3-1,0-1 1,0-2 0,4-3-102,91-24 922,39-18-922,-46 12 153,-117 31-506,-5 4-7720,-12 4 5726</inkml:trace>
  <inkml:trace contextRef="#ctx0" brushRef="#br0" timeOffset="157115.697">11318 5414 6400,'0'0'0,"12"14"0,-1-11 128,3 0 0,9-6 128,6-4-128,1 2 0,10 0-128,-10 1 128,2-2-128,-6 1 128,-3-1-128,-6 0 0,-5 4-1408,-2-1 128,-1 2 1152,-9 1 0,0 0-2816</inkml:trace>
  <inkml:trace contextRef="#ctx0" brushRef="#br0" timeOffset="157470.331">11420 5472 8320,'-2'81'1642,"-12"70"-1642,14-128-307,0-21-7513,0-2 6113</inkml:trace>
  <inkml:trace contextRef="#ctx0" brushRef="#br0" timeOffset="157904.201">11205 5770 6912,'4'-2'77,"-1"1"0,1-1 0,-1 1 0,1 0 0,0 0 1,-1 1-1,1-1 0,0 1 0,0 0 0,-1 0 0,1 0 0,0 0 0,0 0-77,19 5 512,1-2 1,0-1-1,-1-1 0,1-1 0,22-2-512,-16 0 213,0 1 0,0 2 0,22 4-213,-38-3-550,19 3 1197,-23-3-3611,-3-2-3342,-7 0 4493</inkml:trace>
  <inkml:trace contextRef="#ctx0" brushRef="#br0" timeOffset="158279.349">11689 5642 7936,'-1'10'-22,"1"-8"-84,0-2 20,0 0 236,0 0 298,-2 25 1212,2-21-1585,-1 0 1,1-1-1,0 1 1,0 0-1,0-1 1,0 1-1,1-1 1,-1 1-1,1 0 1,0-1-1,0 1 1,0-1 0,1 0-1,-1 1 1,1-1-1,0 0 1,1 2-76,31 43 128,-33-46-1664,-1-2-5120</inkml:trace>
  <inkml:trace contextRef="#ctx0" brushRef="#br0" timeOffset="158569.135">11746 5469 9728,'0'0'0,"-8"11"-128,8-11 128,0 0 0,0 0 0,0 0-256,0 0 128,0 0-1024,0 0 0,0 0-1024,0 0 0,0 0 640</inkml:trace>
  <inkml:trace contextRef="#ctx0" brushRef="#br0" timeOffset="158885.932">11886 5645 6528,'10'34'1024,"3"30"141,-2-18-451,-3 0 0,-1 1-1,-1 22-713,-6 75 640,-1-141-756,1 0 0,-1 0-1,0 0 1,0-1 0,0 1-1,0 0 1,-1 0-1,1-1 1,-1 1 0,0 0-1,1-1 1,-1 0 0,0 1-1,-1-1 1,1 0 0,0 0-1,0 0 1,-1 0-1,0-1 1,1 1 0,-1-1-1,-2 2 117,-11 6-5994</inkml:trace>
  <inkml:trace contextRef="#ctx0" brushRef="#br0" timeOffset="159181.504">11875 5451 9344,'0'0'-512,"-1"9"128,-2 5 256,3-2 0,3 0 128,1 1 128,6-1 0,-3 0 128,4-3-256,-5 2 128,5 1-384,-5-3 128,2 0-5760</inkml:trace>
  <inkml:trace contextRef="#ctx0" brushRef="#br0" timeOffset="159468.945">12065 5489 6784,'0'0'0,"-14"8"0,14-8 0,-8 12 0,8-3 128,0 0 256,0 2 0,3-2-128,-3-9 0,7 15-256,-7-15 0,7 13-896,-7-13 0,0 0-3456</inkml:trace>
  <inkml:trace contextRef="#ctx0" brushRef="#br0" timeOffset="160105.113">12080 5334 5504,'5'22'-197,"-6"-15"159,-1 6-26,-41 248 5099,39-232-4801,1-1 1,1 0 0,1 1-1,2-1 1,1 1 0,1-1-1,5 17-234,-8-30-746,0-13-1110,0-2-4352</inkml:trace>
  <inkml:trace contextRef="#ctx0" brushRef="#br0" timeOffset="160585.179">12369 5492 4864,'0'0'-491,"0"0"129,0 0 191,0 0 107,0 0 256,-25 17 2218,1 1-1970,0-1-1,-1-2 1,-1 0-1,0-2 1,-23 8-440,49-21 87,-1 0 1,1 0 0,-1 1-1,1-1 1,-1 1-1,1-1 1,0 0 0,-1 1-1,1-1 1,-1 1 0,1-1-1,0 1 1,-1-1-1,1 1 1,0-1 0,0 1-1,-1-1 1,1 1 0,0-1-1,0 1 1,0 0-1,0-1 1,0 1 0,0-1-1,0 1 1,0 0-1,0-1 1,0 1 0,0-1-1,0 1 1,0-1 0,0 1-1,1 0 1,-1-1-1,0 1 1,0-1 0,1 1-1,-1-1 1,0 1 0,1-1-1,-1 1 1,0-1-1,1 0 1,-1 1 0,1-1-1,-1 1 1,1-1-1,-1 0 1,1 1 0,-1-1-1,1 0-87,27 24 140,41 29 340,-43-30-6592,-25-22 1611,-1-1 2474</inkml:trace>
  <inkml:trace contextRef="#ctx0" brushRef="#br0" timeOffset="161165.895">12414 5770 11392,'0'0'-384,"0"0"21,0 0 107,31-4 235,-19-1 94,0 0 0,-1-2 0,0 1 0,0-2 0,-1 1 0,0-1 0,0-1 0,0 0 0,-2 0 0,1-1 0,1-2-73,20-28 104,-2-1 1,5-13-105,-15 25 12,-16 25-15,2-1 26,0 0 0,-1-1 1,0 1-1,-1-1 0,1 0 1,-1 0-1,0 0 1,0 0-1,-1 0 0,0 0 1,0 0-1,0-5-23,-1 10 128,-7 12 213,-3 6-247,0 1 0,1 0-1,1 1 1,1 0 0,0 0 0,2 1-1,0-1 1,1 1 0,1 0-1,1 0 1,1 0 0,1 1 0,0 4-94,1-16-99,0 0 1,1 0-1,0 1 0,0-1 1,1 0-1,0-1 1,0 1-1,1 0 1,0-1-1,1 0 1,0 0-1,0 0 1,1-1-1,0 0 1,0 0-1,3 2 99,-2-3-563,1 0 1,-1-1-1,2 0 0,-1 0 0,0-1 0,1 0 0,0 0 1,0-1-1,0 0 0,0-1 0,9 1 563,-13-2-190,1 0-1,-1-1 0,1 1 1,-1-2-1,1 1 1,0 0-1,-1-1 1,1 0-1,-1 0 0,0-1 1,1 0-1,-1 1 1,0-2-1,0 1 1,3-2 190,33-18-1579</inkml:trace>
  <inkml:trace contextRef="#ctx0" brushRef="#br2" timeOffset="169597.684">4913 5283 5888,'0'0'405,"5"30"448,-6-14-754,1 0 0,0 0-1,1 0 1,1 0-1,0 0 1,1 0-1,1 0 1,0-1-1,2 1 1,-1-1-1,2-1 1,0 1-1,1-1 1,0 0-1,1-1 1,0 0 0,1 0-1,1-1 1,0 0-1,1-1 1,4 3-99,-12-11 28,0 0 0,0-1-1,0 1 1,0-1 0,0 0 0,1 0 0,-1-1 0,1 1 0,-1-1 0,1 0 0,0 0 0,-1 0 0,1-1 0,0 0-1,-1 0 1,1 0 0,0 0 0,0-1 0,-1 1 0,1-1 0,0-1 0,-1 1 0,1-1 0,-1 1 0,0-1-1,0-1 1,3 0-28,0-2 38,0-1 0,0 1-1,0-1 1,-1-1-1,0 1 1,0-1 0,-1 0-1,0 0 1,0-1-1,0 1 1,-1-1-1,0 0 1,-1 0 0,0-2-38,7-21 67,-5 17-52,-1 0 0,2 0 1,0 0-1,3-4-15,-9 18 0,0-1 0,0 1 0,1-1 0,-1 1 0,0 0 0,0 0 0,0-1 0,1 1 0,-1 0 0,0-1 0,1 1 0,-1 0 0,0 0 0,1-1 0,-1 1 0,0 0 0,1 0 0,-1 0 0,0-1 0,1 1 0,-1 0 0,0 0 0,1 0 0,-1 0 0,1 0 0,-1 0 0,0 0 0,1 0 0,-1 0 0,1 0 0,-1 0 0,0 0 0,1 0 0,-1 0 0,1 0 0,-1 1 0,0-1 0,1 0 0,-1 0 0,0 0 0,1 1 0,-1-1 0,0 0 0,1 0 0,-1 1 0,0-1 0,0 0 0,1 1 0,-1-1 0,0 0 0,13 17 0,-12-16 0,47 95 0,-33-64 0,1 0 0,6 6 0,-22-37 7,1 0 0,-1 0-1,1 0 1,0 0 0,-1 0 0,1 0 0,0-1 0,-1 1 0,1 0 0,0 0 0,0-1 0,0 1 0,0-1 0,-1 1 0,1-1-1,0 1 1,0-1 0,0 1 0,0-1 0,0 0 0,0 1 0,0-1 0,1 0 0,-1 0 0,0 0 0,1 0-7,-1-1 26,1 1 0,0-1 1,-1 0-1,1 1 1,0-1-1,-1 0 0,1 0 1,-1 0-1,1-1 1,-1 1-1,0 0 0,1 0 1,-1-1-1,0 1 1,0-1-27,7-10 144,0-1 0,0 1 0,-2-2 0,2-3-144,-7 17 0,-1-1 0,1 0 0,-1 0 0,1 1 0,-1-1 0,1 0 0,0 1 0,-1-1 0,1 0 0,0 1 0,0-1 0,-1 1 0,1 0 0,0-1 0,0 1 0,0-1 0,0 1 0,0 0 0,0 0 0,-1 0 0,1-1 0,0 1 0,0 0 0,0 0 0,0 0 0,0 0 0,0 1 0,0-1 0,0 0 0,0 0 0,-1 0 0,1 1 0,0-1 0,0 1 0,0-1 0,0 0 0,-1 1 0,1-1 0,0 1 0,0 0 0,-1-1 0,1 1 0,-1 0 0,1 0 0,1 0 0,59 47 14,-50-37-19,1-1 0,-1-1 0,2 0 1,-1 0-1,2-1 0,-1-1 0,3 1 5,-12-7 9,0 0 0,0 0 0,0 0 1,0 0-1,0-1 0,0 1 0,0-1 0,0 0 0,1-1 0,-1 1 0,0-1 0,0 0 0,0 0 0,0 0 0,0 0 0,0 0 0,-1-1 1,1 0-1,0 0 0,-1 0 0,1 0 0,-1-1 0,0 1 0,0-1 0,0 0 0,0 0 0,0 0 0,1-3-9,1 1 6,3-4-2,0 0 0,1 0 0,0 1 1,1 0-1,4-2-4,-12 8 0,0 1 0,1 0-1,-1-1 1,1 1 0,0 0 0,-1 0 0,1 0-1,0 1 1,-1-1 0,1 1 0,0-1-1,0 1 1,0 0 0,-1 0 0,1 0 0,0 0-1,0 1 1,0-1 0,-1 1 0,1 0 0,0-1-1,-1 1 1,1 1 0,-1-1 0,1 0 0,0 1 0,47 41 0,-42-35 0,1 1 0,0-2 0,0 1 0,9 4 0,-14-10 7,0-1 0,0 0 0,0 0 0,0 0 0,0-1 0,0 1 0,0-1 1,0 0-1,0 0 0,0 0 0,0-1 0,0 1 0,0-1 0,0 0 0,0 0 0,0 0 1,-1-1-1,4-1-7,7-3 32,-1-1 0,0 0 0,-1 0 0,7-6-32,53-48 128,-71 60-128,-1 1 0,1-1 0,-1 1 0,1 0 0,0-1 0,-1 1 0,1 0 0,0-1 0,-1 1 0,1 0 0,0 0 0,0-1 0,-1 1 0,1 0 0,0 0 0,0 0 0,-1 0 0,1 0 0,0 0 0,0 0 0,-1 0 0,1 1 0,0-1 0,0 0 0,-1 0 0,1 1 0,0-1 0,-1 0 0,1 1 0,0-1 0,-1 1 0,1-1 0,-1 0 0,1 1 0,-1 0 0,1-1 0,-1 1 0,1-1 0,-1 1 0,1 0 0,-1-1 0,28 27 63,-26-24-51,-1-1-1,1 1 1,0-1 0,0 0 0,0 0 0,0 1 0,1-1 0,-1-1 0,0 1 0,1 0-1,-1-1 1,1 1 0,0-1 0,0 0 0,-1 1 0,1-1 0,0-1 0,0 1 0,0 0-1,0-1 1,0 0 0,0 1 0,0-1 0,0 0 0,0-1 0,0 1 0,1-1-12,10-4 58,1 0 1,-1-2-1,-1 0 1,2-1-59,-4 2 6,1-1 0,-1 2 0,1 0 0,12-3-6,-19 7-1,0 0 1,1 0 0,-1 0 0,0 1 0,0 0 0,1 0 0,-1 1-1,0-1 1,0 1 0,0 0 0,0 0 0,1 1 0,-2 0 0,4 1 0,31 16-2,-1 2 0,11 9 2,28 15 46,-75-44 5,1 0 0,0 0 0,-1 0 0,1 0-1,0-1 1,0 1 0,-1-1 0,1 0 0,0 1-1,0-2 1,0 1 0,0 0 0,-1 0 0,1-1-1,0 0 1,0 1 0,-1-1 0,1 0 0,0 0-1,-1-1 1,1 1 0,-1 0 0,0-1 0,1 0 0,-1 1-1,0-1-50,10-8-50,-1 0-1,0-1 1,-1 0-1,4-6 51,-3 4-415,33-35-6945,-22 24 2966</inkml:trace>
  <inkml:trace contextRef="#ctx0" brushRef="#br2" timeOffset="173175.783">9545 5556 4096,'18'10'0,"-2"-2"0,-7-2 177,1 0 1,-1 0-1,0 1 0,-1 0 1,0 0-1,0 1 0,0 0 0,-1 0 1,0 1-1,-1 0 0,0 0 1,0 1-1,-1 0 0,0 0 1,-1 0-1,3 9-177,2 2 235,20 60 696,-25-65-762,0 0 0,2 0 0,0-1 0,1 0-1,0 0 1,1 0 0,1-1 0,7 9-169,-14-21 23,0-1 0,0 1 0,0-1 0,0 0 0,0 1-1,1-1 1,-1 0 0,0-1 0,0 1 0,1 0 0,-1-1-1,0 1 1,1-1 0,-1 0 0,1 0 0,-1 1 0,0-2 0,1 1-1,-1 0 1,1 0 0,-1-1 0,0 0 0,1 1 0,-1-1-1,0 0 1,0 0 0,1 0 0,-1 0 0,0-1-23,12-5 34,-1-1 1,0 0-1,-1-1 0,3-2-34,-7 4 11,56-45 88,-44 34-58,0 1-1,1 1 0,1 0 1,0 2-1,1 1 0,17-7-40,-37 19 8,1 0 1,-1 0-1,0 1 0,0-1 0,1 1 0,-1 0 0,0-1 0,1 2 0,-1-1 0,0 0 0,1 1 0,-1-1 0,0 1 0,0 0 1,0 0-1,1 0 0,-1 1 0,0-1 0,-1 1 0,1 0 0,0 0 0,0 0 0,-1 0 0,1 0 0,-1 0 0,0 1 1,1-1-1,-1 1 0,0-1 0,0 1 0,-1 0 0,1 0 0,-1 0-8,4 6 208,0-1 0,-1 1 0,0 0 0,-1 0 0,0 1 0,-1-1 0,1 1 0,-2-1 0,1 1 0,-1 8-208,-1-17 213,0-1-63,0 0-22,6-1-115,0 1 1,0-1-1,1 1 1,-1 1-1,0-1 1,0 1 0,1 0-1,-1 0 1,0 1-1,0 0 1,0 0-1,4 2-13,5 1 72,59 27-54,-58-24-5,1 0 0,0-1-1,12 3-12,-23-9 8,0 0-1,-1 0 0,1 0 0,0 0 0,0-1 0,0 0 1,0 0-1,0-1 0,0 0 0,-1 0 0,1 0 0,0-1 1,2 0-8,53-31 137,-53 28-107,1 0 0,-1 0 0,1 1-1,-1 0 1,1 0 0,0 1-1,1 0 1,-1 1 0,8-2-30,39-4 234,30-9-234,5-1 1,-83 18-1,3-1 17,-11 1-11,1 0 0,-1 0 1,1 0-1,-1 0 0,1 0 0,-1 0 1,1 0-1,-1 0 0,1 0 0,-1 0 1,1 0-1,-1 0 0,1 0 0,-1 1 1,1-1-1,-1 0 0,1 0 0,-1 1 1,1-1-1,-1 0 0,1 0 0,-1 1 1,0-1-1,1 1 0,-1-1 0,0 0 1,1 1-7,21 17 70,-9-7-70,-11-9 7,-1-1 0,1 0 0,0 1 1,-1-1-1,1 0 0,0 0 0,0 0 1,0 0-1,0 0 0,0-1 0,0 1 1,0-1-1,1 1 0,-1-1 1,0 0-1,0 1 0,0-1 0,0 0 1,1-1-1,-1 1 0,0 0 0,0-1 1,0 1-1,0-1 0,0 1 1,0-1-1,0 0 0,0 0 0,0 0 1,0 0-1,0 0 0,-1-1 0,2 0-7,7-3 38,138-71 80,-80 38-35,32-10-83,-75 38 23,0 1 1,0 1-1,1 1 1,0 1-1,0 1 0,5 1-23,-24 4 7,0-1-1,0 1 1,0 1-1,0-1 1,0 1-1,-1 0 1,1 1-1,0 0 0,-1 0 1,1 0-1,-1 1 1,0 0-1,0 0 1,6 4-7,-8-4 3,0 0 0,0 0 0,-1 0 0,1 1 0,-1 0-1,0 0 1,0 0 0,0 0 0,-1 0 0,1 1 0,-1-1 0,0 1 0,0-1 0,0 1 0,-1 0 0,0 0 0,0 0 0,0-1 0,-1 1 0,1 4-3,-1-5 6,0-1 1,0 0 0,0 1 0,0-1 0,1 0-1,-1 1 1,1-1 0,0 0 0,0 0 0,0 0-1,0 0 1,1 0 0,-1 0 0,1 0 0,0 0 0,0 0-1,0-1 1,2 3-7,0-3 10,-1 0 0,1-1-1,-1 1 1,1-1 0,-1 0-1,1 0 1,0 0 0,-1-1-1,1 1 1,0-1 0,-1 0-1,1 0 1,0 0 0,0-1-1,-1 1 1,4-2-10,95-16 108,-60 9-55,-1 2-1,15 1-52,-40 5 3,-1 1 0,1 1-1,-1 0 1,1 1 0,-1 1-1,1 0 1,-1 1 0,4 2-3,-3 1 0,0 0 0,-1 1 0,0 1 0,0 0 0,-1 1 0,0 1 0,-1 0 0,0 1 0,-1 0 0,0 1 0,4 6 0,-13-14-8,1-1 1,-1-1 0,1 1-1,0 0 1,1-1 0,-1 0-1,1 0 1,-1 0-1,1-1 1,0 1 0,0-1-1,0 0 1,0-1 0,0 1-1,2-1 8,-1 0-10,0-1 0,0-1-1,-1 1 1,1-1-1,0 0 1,0 0-1,-1 0 1,1-1 0,0 0-1,-1 0 1,0-1-1,1 1 1,-1-1 0,2-1 10,19-14 0,0 0 0,-2-2 0,11-10 0,-17 13 0,1 1 0,0 0 0,1 2 0,1 0 0,0 1 0,14-5 0,-26 15 0,0 0 0,0 1 0,0 0 0,0 0 0,1 1 0,-1 0 0,1 0 0,-1 1 0,1 1 0,-1 0 0,0 0 0,7 2 0,14 4 0,-1 2 0,-1 1 0,8 4 0,-35-13 0,5 1 4,0-1 0,0 1 1,0-1-1,0 0 0,0-1 1,1 0-1,-1 0 0,0 0 1,1 0-1,-1-1 0,0 0 1,3-1-5,79-27 95,-34 10-114,-18 10 31,0 1 1,0 2 0,0 1 0,1 2 0,0 2-1,0 1 1,0 2 0,-1 1 0,1 2 0,22 7-13,-35-10 22,0 0 0,1-1 1,-1-2-1,1 0 1,-1-2-1,0 0 0,0-2 1,0-1-1,11-5-22,-6 3 11,1 1 0,0 1 0,0 2 0,0 1 0,29 1-11,-43 3 0,0 0 0,0 2 0,0 0 0,-1 1 0,1 0 0,-1 1 0,0 1 0,0 0 0,3 4 0,4 2 0,-2 2 0,0 1 0,-1 0 0,0 1 0,11 13 0,-28-26 4,1 0 1,-1 0 0,1-1-1,0 0 1,0 1 0,0-1 0,0 0-1,0-1 1,1 1 0,-1 0 0,0-1-1,1 0 1,-1 0 0,1 0 0,0 0-1,1 0-4,1-2 16,0 1 0,0-1 0,-1 0 0,1-1 0,0 1 0,0-1 0,-1 0-1,1-1 1,-1 1 0,1-2-16,44-20 25,1 1 0,1 3 0,2 2 0,-1 3 0,2 2-1,33-3-24,-73 14 0,53-6 0,36 1 0,-82 7 0,0 1 0,0 1 0,-1 0 0,1 2 0,-1 0 0,18 7 0,-21-5 0,-1-1 0,1 0 0,0-2 0,1 0 0,-1-1 0,14 0 0,-20-2 0,0-1 0,0 0 0,-1-1 0,1-1 0,-1 0 0,1 0 0,-1-1 0,0 0 0,-1-1 0,1 0 0,0-2 0,37-22 1,-21 12 19,0 1 0,1 2 1,0 0-1,16-4-20,-35 15 54,0 1 1,0 0-1,0 0 0,1 0 0,-1 2 0,0-1 0,0 1 1,1 0-1,-1 1 0,0 0 0,0 0 0,0 1 0,0 0 1,0 1-1,0 0 0,0 0 0,3 3-54,10 2 61,-1-1 0,2 0 0,-1-2-1,1-1 1,0 0 0,-1-2 0,23 0-61,20 3 107,-51-5-75,0 0 0,0-1 0,-1 0-1,1-1 1,0-1 0,-1 0 0,1-1-1,2-2-31,-3 2 17,1 0-1,-1 0 0,1 2 0,-1 0 1,1 0-1,0 1 0,0 1 0,1 0-16,67 12 13,-64-7 28,0-2 0,0 0 0,1-2 1,-1 0-1,1 0 0,-1-2 1,1 0-1,-1-2 0,5-1-41,33-13 0,-1-3 0,-1-2 0,24-15 0,0 1 0,-71 32 0,1 1 0,-1 0 0,1 1 0,-1-1 0,1 1 0,0 1 0,0 0 0,0 0 0,0 0 0,0 1 0,0 0 0,0 1 0,0 0 0,0 0 0,-1 1 0,1 0 0,0 0 0,-1 0 0,1 1 0,-1 1 0,0-1 0,0 1 0,0 0 0,0 1 0,-1-1 0,4 5 0,-3-3-2,30 13-102,3 1 58,-1 1-1,-2 3 1,0 1 0,-1 2 0,-2 1-1,5 7 47,-34-32-21,0 1 0,1 0 0,-1-1-1,1 0 1,0 0 0,0-1 0,0 0-1,0 0 1,1 0 0,-1-1 0,1 0-1,-1 0 1,1 0 0,-1-1 0,1 0-1,-1 0 1,1-1 0,5-1 21,14-3-22,0-1-1,-1-2 1,0 0 0,3-3 22,-2 1-62,53-23-581,-29 5-3130,-21 10-5613</inkml:trace>
  <inkml:trace contextRef="#ctx0" brushRef="#br2" timeOffset="177693.393">2773 5424 2944,'-11'23'84,"0"2"0,1-1 0,2 1 0,0 1-1,2 0 1,1 0 0,1 0 0,1 0 0,1 1 0,2-1 0,0 0 0,2 1 0,1-1 0,1 0 0,7 26-84,7 9 141,2 0 1,2-2-1,29 53-141,-32-76 86,2 0 0,1-2-1,2 0 1,1-2 0,2-1-1,20 19-85,-37-41 50,0 0 0,1-1 0,0 0 1,0 0-1,1-2 0,0 1 0,0-1 0,1-1 0,-1 0 0,1-1 0,0 0 0,0-1 0,1-1 0,-1 0 0,1-1 1,-1 0-1,1-1 0,-1 0 0,1-1 0,-1-1 0,1 0 0,-1-1 0,12-4-50,33-8 166,0-3 0,-1-3 1,-1-1-1,-1-4 0,-1-2 0,36-25-166,-66 37 113,0-1 0,-2-1-1,0-1 1,-1-1 0,-1 0-1,-1-2 1,-1 0 0,-1-2 0,0 0-1,-2 0 1,-1-2 0,-2 1 0,0-2-1,-1 0 1,-1-2-113,-7 14 81,0 0-1,-1 1 0,-1-1 1,0 0-1,-1 0 1,0 0-1,-1 0 1,-1 0-1,-1 0 1,0 1-1,-1-1 0,0 1 1,-1 0-1,-1-1-80,-16-35 182,-2 1 1,-3 1-1,-7-8-182,14 24 119,7 10-37,0 0-1,-2 1 1,-1 1-1,0 1 1,-1 0-1,-1 1 1,-1 1 0,0 1-1,-2 0 1,0 2-1,0 0 1,-1 1-1,-1 2 1,0 0-1,0 1 1,-1 1 0,-19-3-82,8 3-111,-1 2-1,0 2 1,0 1 0,-10 2 111,18 2-1046,-1 1-1,1 1 1,-14 5 1046,-26 5-5760</inkml:trace>
  <inkml:trace contextRef="#ctx0" brushRef="#br2" timeOffset="179214.205">8498 4309 1408,'-45'23'81,"1"3"1,2 1-1,0 3 1,2 1-1,2 2 1,1 1-1,1 2 1,2 2-1,2 1 0,1 1 1,-18 34-82,39-56 166,1 1 1,0 0 0,2 0-1,0 0 1,1 1-1,1 1 1,1-1-1,1 0 1,0 1-1,2 0 1,0 0-167,2 7 138,1-1 0,1 1 1,1-1-1,2 0 0,0 0 0,2-1 0,1 0 1,2 2-139,3 5 75,2 0 0,2-1 0,1-1 0,1 0 1,1-2-1,2 0 0,1-2 0,1 0 0,2-2 0,0-1 1,2-1-1,25 16-75,-24-20 77,1-2 0,1-1 0,0-1 0,1-2 0,0-1 0,20 3-77,-39-11 48,0-1 0,0-1 0,0 0 0,0-1 0,0-1 0,1 0 0,-1-1 1,0 0-1,0-1 0,0-1 0,0 0 0,0-1 0,0 0 0,-1-2 1,0 1-1,0-1 0,7-5-48,1-5 81,0 0 1,0-1-1,-2-2 0,0 0 1,-2 0-1,0-2 1,-1 0-1,-1-1 0,10-19-81,10-24 338,-4-2 0,21-61-338,18-82 1173,19-115-1173,-84 304 132,0 1 0,-1-1 0,-2 0 1,0 0-1,-1 0 0,-1 0 0,0 0 0,-2 1 0,-4-21-132,2 27 78,-1-1 1,0 1-1,-1 0 0,0 0 0,-1 1 0,-1 0 0,0 0 0,0 1 0,-2-1 0,1 2 0,-1 0 0,-1 0 1,0 1-1,-2 0-78,-23-20-578,-2 2 1,-1 1 0,-1 3-1,-26-12 578,38 22-654,0 2-1,0 1 1,-1 1 0,-1 2-1,1 1 1,-1 1-1,-21-1 655,16 6-2250,1 2-1,-19 3 2251</inkml:trace>
  <inkml:trace contextRef="#ctx0" brushRef="#br2" timeOffset="192567.773">9159 2643 8320,'4'0'106,"119"-10"1196,56-13-1302,-18 1 771,0 8 1,17 7-772,-36 1 505,461-40 156,-127 8-277,-382 36 408,58 7-792,-74-2-1662,1-1-3484,-58-2-635</inkml:trace>
  <inkml:trace contextRef="#ctx0" brushRef="#br3" timeOffset="-2.14748E6">3653 3207 6400,'0'0'128,"0"0"0,0 0 0,0 0 42,0 0 193,0 0 149,0 0 107,0 0-43,0 0-235,0 0 0,0 0-63,0 0-44,0 0-63,0 0 42,0 0-42,-4 3 42,-11 6-70,0 2 0,1-1 0,1 2-1,-1 0 1,2 0 0,0 1-1,1 1 1,0 0 0,1 1 0,0 0-1,-6 14-142,9-15 36,0-1 0,1 1-1,1 0 1,1 1 0,0-1-1,0 1 1,2 0 0,-1 0-1,2 0 1,0 0 0,1 0-1,1 0 1,0 0 0,2 7-36,0-12 0,4 3 0,-6-12 0,0 1 0,0-1 0,0 1 0,1-1 0,-1 0 0,1 0 0,-1 0 0,1 1 0,-1-1 0,1-1 0,-1 1 0,1 0 0,0 0 0,-1-1 0,1 1 0,0-1 0,0 1 0,0-1 0,0 0 0,-1 0 0,1 1 0,0-1 0,0-1 0,0 1 0,0 0 0,-1 0 0,1-1 0,1 1 0,3-1 0,-2 1 10,1 0 0,-1 0 0,0 0 1,1-1-1,-1 1 0,0-1 0,0 0 1,0-1-1,0 1 0,0 0 0,0-1 0,0 0 1,0 0-1,-1 0 0,1-1 0,-1 1 1,1-1-1,-1 0 0,1-1-10,0-2 50,0 1 1,0-1-1,-1 0 0,0 0 0,-1-1 0,1 1 0,-1-1 1,0 1-1,-1-1 0,0 0 0,1-5-50,2-15 183,-1 0 0,-2 0 1,0 0-1,-2 0 0,-1 0 0,-1 0 0,-1 0 0,-1 0 0,-2 1 0,0 0 0,-2 1 1,-10-22-184,-7-11 194,4-2 1,1 0-1,-2-25-194,-18-53 184,36 121-184,0 1 0,2-1 0,0 0 0,1 0 0,0 0 0,2 0 0,0-1 0,1 1 0,0 0 0,2-1 0,-1 10 0,1 1 0,0 1 0,0-1 0,1 0 0,-1 1 0,1 0 0,1-1 0,-1 2 0,1-1 0,0 0 0,6-3 0,67-55 0,-63 53 0,17-10 0,1 1 0,1 1 0,7-1 0,39-22 0,-62 38 173,-13 4-3418,-1-1-3517,-4 1-43</inkml:trace>
  <inkml:trace contextRef="#ctx0" brushRef="#br3" timeOffset="-2.14748E6">3847 3186 8576,'0'0'149,"0"0"-22,1 1 0,0-1 0,-1 1 0,1-1 0,-1 1 0,1-1 1,-1 1-1,1-1 0,-1 1 0,1-1 0,-1 1 0,1-1 0,-1 1 0,0 0 0,1-1 0,-1 1 0,0 0 0,0-1 0,0 1 0,1 0 1,-1 0-1,0-1 0,0 1-127,-9 437 1685,17-449-8597,5-3 619</inkml:trace>
  <inkml:trace contextRef="#ctx0" brushRef="#br3" timeOffset="-2.14748E6">4004 3282 9088,'0'0'170,"0"0"172,0 0 42,0 0 21,0 34 1259,-4-21-1470,-1-1-1,0 0 1,-1 0 0,0 0-1,-1-1 1,0 1-1,-1-2 1,0 1 0,-1-1-1,0 0 1,-1-1 0,1 0-1,-11 6-193,20-15 1,0 1-1,-1-1 0,1 0 1,0 0-1,0 0 1,0 1-1,0-1 1,-1 0-1,1 1 0,0-1 1,0 0-1,0 0 1,0 1-1,0-1 0,0 0 1,0 1-1,0-1 1,0 0-1,0 0 1,0 1-1,0-1 0,0 0 1,0 1-1,0-1 1,0 0-1,0 0 0,0 1 1,0-1-1,1 0 1,-1 0-1,0 1 1,0-1-1,0 0 0,0 0 1,1 1-1,-1-1 1,0 0-1,0 0 0,0 0 1,1 1-1,-1-1 1,0 0-1,0 0 1,1 0-1,-1 0 0,0 0 1,1 1-1,-1-1 1,0 0-1,0 0 0,1 0 1,-1 0-1,0 0 1,1 0-1,-1 0 1,0 0-1,19 5-4,-18-5 6,95 14-7,-54-10 159,-40-4-239,-2 0-726,0 0-981,0 0-3563,0 0-1215</inkml:trace>
  <inkml:trace contextRef="#ctx0" brushRef="#br3" timeOffset="-2.14748E6">4169 3514 9600,'0'0'-86,"0"0"172,0 0 42,0 0 21,0 0 64,0 0-42,0 0 42,0 0-63,0 0-1,0-17 214,3-2-309,1 1 1,0 0 0,4-11-55,-3 14 142,0 0 0,-2-1 0,0 0 0,-1 0 0,1-9-142,-3 19 43,-1 2 42,-4-5-63,4 9-22,0-1 0,0 0 0,1 0 0,-1 0 0,1 0 0,-1 0 0,0 0 0,1 0 0,0 0 0,-1 0 0,1 0 0,0 0 0,-1-1 0,1 1 0,0 0 0,0 0 0,0 0 0,0 0 0,0 0 0,0-1 0,1-35 0,-3 28 21,1 7 86,1 2 21,0 0 0,0 0 0,0 0 0,-9 167 1536,9 18-534,2-169-1100,0 1 0,1-1 0,0 0 0,2 0 0,2 7-30,-7-22-93,1 0 0,-1 1 0,1-1 0,-1 0 0,1 0 0,0 0 0,-1 0 0,1 0 1,0 1-1,0-1 0,0-1 0,0 1 0,0 0 0,0 0 0,0 0 0,0 0 0,0-1 0,0 1 1,1 0-1,-1-1 0,0 1 0,0-1 0,1 0 0,-1 1 0,0-1 0,0 0 0,1 0 1,-1 0-1,1 0 0,-1 0 0,0 0 0,1 0 0,-1 0 0,0 0 0,0-1 0,1 1 1,-1 0-1,0-1 0,1 0 93,0 1-857,12-3-4007,4-4-640</inkml:trace>
  <inkml:trace contextRef="#ctx0" brushRef="#br3" timeOffset="-2.14748E6">17241 4560 8064,'0'0'277,"0"0"150,0 0 298,0 0 64,0 0-298,0 0 0,0 0 42,0 0 86,0 0 21,1 4 0,4 17-182,-1 0 0,-1 1 0,-1-1 1,-1 0-1,-1 1 0,-1-1 0,-1 0 1,-1 3-459,-4 12 240,-1 0 1,-2-1 0,-1 0 0,-8 15-241,10-30 152,4-8-60,0 0 0,1 0 0,0 0 0,0 1 0,2-1 1,-1 1-1,2 0 0,0-1 0,0 5-92,-1 4 245,1-17-7188,1-4-1697</inkml:trace>
  <inkml:trace contextRef="#ctx0" brushRef="#br3" timeOffset="-2.14748E6">17383 4737 10368,'0'0'128,"0"0"42,0 0 172,0 0 127,0 0 342,0 0 42,0 0-170,-9 12 1045,-3 6-1449,-1-1 1,-1 0 0,-1-1-1,-1-1 1,0 0 0,0-1-1,-2 0 1,1-2 0,-14 8-280,28-19 106,3-1 22,39 20 22,-21-14-84,-1 0 1,1-2-1,1 0 0,-1-1 1,0-1-1,1 0 0,0-1 1,-1-2-1,8 0-66,-24 1-107,-2 0-63,0 0-172,0 0-106,0 0-256,0 0-298,0 0-939,0 0-1323,0 0-4352</inkml:trace>
  <inkml:trace contextRef="#ctx0" brushRef="#br3" timeOffset="-2.14748E6">17495 4766 5888,'5'1'201,"0"1"1,0 0-1,0 0 1,-1 0-1,1 0 1,0 1-1,-1-1 1,1 1-1,2 3-201,-5-5 1323,-2-1-214,0 0-64,0 0-319,9 33 1812,-8-33-2529,0 0-1,0 1 0,0-1 1,0 0-1,0 0 0,0 0 1,0 0-1,0 0 0,0 0 1,0 0-1,0 0 1,0-1-1,0 1 0,0 0 1,0-1-1,0 1 0,0 0 1,0-1-1,0 1 0,-1-1 1,1 0-1,0 1 0,0-1 1,0 1-1,-1-1 1,1 0-9,19-30 353,3-37 122,-6-28-91,-14 88-363,-3 7 86,0 1 21,0 0 0,0 0-1,0 0 1,-10 33 534,0-1-266,-1-1 0,-9 17-396,8-23 213,2 0-1,1 1 1,1 1-1,-1 6-212,6-17 175,0 1-1,1-1 1,1 0-1,1 1 0,0-1 1,1 1-175,0-9 28,1 1-1,0-1 1,0 0 0,1 0 0,0 0 0,0 0 0,1 0-1,0-1 1,0 0 0,1 1 0,0-2 0,0 1-1,4 3-27,-7-7-149,-2-3-64,0 0-86,0 0-576,0 0-362,0 0-853,3-3-2205,7-1 1952,-6 2 426,15-9-4760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3:37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8192,'0'0'128,"0"0"0,0 0 0,0 0 42,0 0 193,0 0 149,0 0 128,0 0 0,0 0-384,0 0-43,7 1-85,123 16 134,55 6 396,-152-21-467,0-2 1,0-1-1,-1-1 1,25-6-192,19-3 177,1 3 1,0 3 0,24 5-178,156-3 875,-245 1-2838,-12 2-6698</inkml:trace>
  <inkml:trace contextRef="#ctx0" brushRef="#br0" timeOffset="12392.984">694 185 8320,'0'0'128,"0"0"42,0 0 172,0 0 63,0 0 86,0 0-43,0 0-235,0 0 0,-26 4 321,6 4-476,1 1 1,-1 0-1,2 2 1,-1 0-1,1 2-58,-54 31 113,61-39-83,-4 2-16,1 0 0,0 1 0,1 0 0,-1 1 1,2 0-1,-7 7-14,16-13 0,0 0-1,1 0 1,0 0 0,-1 0-1,1 0 1,0 1 0,0-1 0,1 1-1,-1 0 1,1-1 0,0 1-1,0 0 1,0 0 0,0-1-1,1 1 1,-1 0 0,1 0 0,0 0-1,0 0 1,1 0 0,-1 0-1,1 0 1,0-1 0,0 1 0,0 0-1,0 0 1,1-1 0,1 4 0,-1-3 18,0 0 1,0 0-1,0 0 1,0 0-1,1-1 1,-1 1-1,1-1 1,0 1-1,0-1 1,0 0 0,1 0-1,-1 0 1,1-1-1,0 1 1,-1-1-1,1 0 1,0 0-1,0 0 1,1-1-1,-1 1 1,0-1-1,1 0-18,9 1 117,0-1-1,-1-1 0,1 0 0,-1-1 1,1 0-1,5-2-116,45-3 431,-68 9-409,1-1 1,-1 1-1,0 0 1,1 0-1,0 0 1,-1 1 0,1-1-1,1 1 1,-1 0-1,-1 3-22,-6 5 31,-13 13-31,2 1 0,-14 23 0,27-38 0,2 0 0,0 0 0,0 1 0,1 0 0,0 0 0,1 0 0,1 1 0,-2 11 0,5-21 2,0 0 0,0 0-1,0 0 1,1 0 0,-1 0 0,1 1 0,0-1 0,0 0 0,0-1 0,1 1 0,-1 0 0,1 0 0,-1 0 0,1-1 0,0 1 0,0-1 0,0 1 0,1-1 0,1 2-2,-1-1 5,0 0 1,1 0-1,-1-1 0,1 1 1,0-1-1,0 1 0,0-1 1,0-1-1,0 1 0,0 0 1,0-1-1,1 0 0,3 1-5,-4-3-59,0-1 0,0 1 0,0-1 0,-1 1 1,1-1-1,0 0 0,-1-1 0,0 1 0,1 0 0,-1-1 0,0 0 0,0 0 0,-1 0 0,1 0 0,0 0 0,0-2 59,8-7-1489,11-10-6169</inkml:trace>
  <inkml:trace contextRef="#ctx0" brushRef="#br0" timeOffset="13132.096">709 602 5504,'0'0'149,"10"8"1302,10 40-45,-12-32-1059,-2 0 0,0 0 0,0 1 0,-2-1-1,0 1 1,0 0 0,-2 1 0,0 9-347,-2-18 167,0-10 89,-1-26 382,2-45 200,1 66-838,0 0 0,0 0 0,0 0 0,1 0 0,0 1 0,0-1 0,0 0 0,1 1 0,-1 0 0,1 0 0,1 0 0,-1 1 0,1-1 0,0 1 0,0 0 0,0 0 0,0 1 0,0-1 0,1 1 0,0 0 0,0 1 0,0 0 0,2-1 0,-6 3 0,-1 0 0,1 0 0,-1 0 0,1 0 0,-1 0 0,1 0 0,-1 0 0,1 1 0,-1-1 0,1 0 0,-1 1 0,0 0 0,1-1 0,-1 1 0,0 0 0,1 0 0,-1-1 0,0 1 0,0 0 0,0 0 0,0 1 0,0-1 0,0 0 0,0 0 0,0 0 0,0 1 0,0-1 0,-1 0 0,1 1 0,0-1 0,-1 1 0,1-1 0,-1 0 0,0 1 0,1-1 0,-1 1 0,0 0 0,9 57 0,-9-58 0,1 41 41,-1-29 6,0 0 0,0 0 0,2 0 1,0 0-1,2 9-47,-3-20 213,1-6-178,1 1 0,-1-1-1,0 0 1,0 0-1,0 0 1,-1 0 0,1 0-1,-1 0 1,0-1-35,6-15 72,6-5-65,1 0 0,1 2 1,12-15-8,-27 38 0,1-1 0,0 1 0,0 0 0,-1-1 0,1 1 0,0 0 0,0 0 0,-1 0 0,1-1 0,0 1 0,0 0 0,0 0 0,-1 0 0,1 0 0,0 0 0,0 1 0,0-1 0,-1 0 0,1 0 0,0 0 0,0 1 0,-1-1 0,1 0 0,0 1 0,-1-1 0,1 0 0,0 1 0,-1-1 0,1 1 0,0-1 0,-1 1 0,1 0 0,-1-1 0,1 2 0,-1-2 0,11 8-171,-1 0 1,0 1 0,-1 1-1,0 0 1,0 0 0,-1 1 0,0 0-1,-1 0 1,5 11 170,-11-20-153,5 10-8273</inkml:trace>
  <inkml:trace contextRef="#ctx0" brushRef="#br0" timeOffset="13694.992">830 50 7040,'1'0'170,"0"1"1,0 0 0,-1 0 0,1-1-1,0 1 1,-1 0 0,1 0-1,0 0 1,-1 0 0,1 0-1,-1 0 1,0 0 0,1 0-1,-1 0 1,0 0 0,1 0 0,-1 0-1,0 0 1,0 0 0,0 0-1,0 1 1,0-1 0,0 0-1,0 0 1,0 0 0,-1 0-171,-5 40-296,3-23 634,1-2-276,1 0 0,0 1 0,1-1 1,0 0-1,1 0 0,1 1 0,1-1 0,0 0 1,2 0-1,-1-1 0,2 1 0,4 7-62,-6-18 36,0 0-1,0 0 0,1 0 0,0 0 0,0-1 1,1 0-1,-1 0 0,1 0 0,-1-1 1,1 0-1,0 0 0,1 0 0,-1-1 1,0 0-1,5 1-35,1 0-80,-1 0 1,0-1 0,1 0-1,0-1 1,-1 0-1,1-1 1,0 0 0,6-1 79,-14 0-798,0 0 0,-1 0 0,1 0 0,0 0 0,-1-1 1,0 1-1,1-1 0,-1 0 0,0 0 0,2-1 798,12-9-2773</inkml:trace>
  <inkml:trace contextRef="#ctx0" brushRef="#br0" timeOffset="14134.738">668 224 5120,'14'9'64,"-11"-8"277,-3-1 214,0 0 298,0 0 128,0 0-63,0 0-65,10-6 512,5 0-1217,0 0-1,1 0 0,-1 2 1,1 0-1,0 0 1,0 2-1,0 0 0,1 0 1,-1 2-1,0 0 1,16 2-148,-26-1 3,74 9 92,-28-10-2796,-21-3-4168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8:35.1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217 787 5504,'0'0'128,"0"0"0,0 0 149,0 0 619,0 0 107,0 0-470,0 0-64,0 0-42,0 0 64,0 0 21,0 0 0,0 0 21,0 0 22,0 0-214,0 0-21,0 0-149,0 0-22,0 0 86,0 0-1,0 0-84,-4-3-44,-8-8-46,-1 1 0,0 0 0,-1 1 0,0 1 0,-5-2-60,13 6 42,0 2 1,0-1 0,0 0-1,0 1 1,0 1-1,0-1 1,-1 1 0,1 0-1,-1 0 1,1 0-1,-1 1 1,1 0 0,-1 1-1,1-1 1,-5 2-43,9-1 2,1 0 0,-1 0 0,1 0 0,0 0 0,-1 0 0,1 0-1,0 1 1,-1-1 0,1 0 0,0 1 0,0-1 0,0 1 0,0-1 0,1 1 0,-1-1 0,0 1 0,1 0 0,-1 0 0,1-1 0,-1 1 0,1 0 0,0 0-1,0-1 1,0 1 0,0 0 0,0 0 0,0-1 0,0 1 0,0 0 0,1 0 0,-1-1 0,1 2-2,19 66 42,-16-57-39,11 28 26,2-1 1,2-1 0,1-1 0,2 0 0,3 2-30,-24-39 14,-1 0 0,0 0 1,0 0-1,0 1 0,0-1 0,0 0 0,0 0 1,0 0-1,1 0 0,-1 1 0,0-1 1,0 0-1,0 0 0,0 0 0,1 0 0,-1 0 1,0 0-1,0 0 0,0 1 0,1-1 1,-1 0-1,0 0 0,0 0 0,0 0 0,1 0 1,-1 0-1,0 0 0,0 0 0,0 0 0,1 0 1,-1 0-1,0 0 0,0 0 0,1 0 1,-1 0-1,0-1 0,0 1 0,0 0 0,0 0 1,1 0-1,-1 0 0,0 0 0,0 0 1,0 0-1,1-1 0,-1 1 0,0 0 0,0 0 1,0 0-1,0 0 0,0-1 0,0 1 1,0 0-1,1 0 0,-1 0 0,0-1 0,0 1 1,0 0-1,0 0 0,0 0 0,0-1-14,8-23 201,0-33-160,-5-48 293,-8-96-334,-1 43 178,1 69-155,-5-18-23,1 28-2,3-44 2,6 10-106,0 113 102,0-1 0,0 1 0,0 0 0,0-1 0,0 1 0,0-1 0,0 1 0,0 0 0,0-1 0,0 1 0,0-1 0,0 1 0,0 0 0,0-1 0,1 1 0,-1 0 0,0-1 0,0 1 0,0 0 0,1-1 0,-1 1 0,0 0 0,0-1 0,1 1 0,-1 0 0,0 0 0,1-1 0,-1 1 0,0 0 0,1 0 0,-1-1 0,0 1 0,1 0 1,-1 0-1,0 0 0,1 0 0,-1 0 0,1 0 0,-1 0 0,0 0 0,1 0 0,-1 0 0,1 0 0,-1 0 0,0 0 0,1 0 0,-1 0 0,1 0 0,-1 0 0,0 0 0,1 1 0,-1-1 0,0 0 0,1 0 0,-1 0 0,1 1 4,18 13-49,-16-12 44,20 15 27,0-1 0,1-1 1,9 3-23,-9-6-236,-2 1 1,0 1-1,0 1 1,5 6 235,-10-6-1962,11 1-5079,-8-10 2839</inkml:trace>
  <inkml:trace contextRef="#ctx0" brushRef="#br0" timeOffset="388.695">430 816 10112,'0'0'170,"0"0"193,17 27 1002,-6-5-965,-1 2-1,0-1 1,-2 1 0,4 17-400,-5 20-2964,-7-61-4225</inkml:trace>
  <inkml:trace contextRef="#ctx0" brushRef="#br0" timeOffset="605.301">501 498 11264,'0'0'0,"3"9"128,3 6 0,2-6 128,-1 2-128,-7-11 0,14 11-128,-14-11 128,8 10-128,-8-10 0,0 0-3200,0 0 128,4 12 1408,2-2 128,-1-1 0</inkml:trace>
  <inkml:trace contextRef="#ctx0" brushRef="#br0" timeOffset="919.99">656 769 10496,'10'26'298,"-2"0"1,-1 1 0,-1 0-1,-1 0 1,-1 0 0,-2 1-1,-1 16-298,7 82 968,-4-93-692,-2-1 0,0 1 0,-3-1 0,0 1 0,-3-1 0,-3 19-276,6-50 15,0 0-1,1 0 0,-1 1 0,0-1 1,0 0-1,0 0 0,0 0 1,0 0-1,0 0 0,0 0 0,0 0 1,0-1-1,-1 1 0,1 0 1,0-1-1,0 1 0,-1-1 1,1 1-1,-1-1 0,1 1 0,0-1 1,-1 0-1,1 0 0,-1 0 1,1 0-1,0 0 0,-1 0 1,1 0-1,-1 0 0,1-1 0,0 1 1,-2-1-15,-46-12-31,5-12-1200,4-8-3490,16 12-1892</inkml:trace>
  <inkml:trace contextRef="#ctx0" brushRef="#br0" timeOffset="1154.051">806 501 13440,'0'0'0,"-3"18"0,2-7 0,-4-5 0,5-6 0,-5 11 0,5-11 0,2 12 0,-2-12 0,9 16-640,2-6 0,-2-1-8064</inkml:trace>
  <inkml:trace contextRef="#ctx0" brushRef="#br0" timeOffset="1983.175">169 1323 6400,'0'0'789,"0"0"64,0 0-63,0 0-44,0 0-84,2 3-65,16 35-141,-1 1 0,-2 1 0,-2 0 0,-1 1 0,-3 0 0,-1 1 0,-2 0 0,-1 15-456,1-91 303,0 0 0,2 0 0,2 1 0,1 0 0,5-7-303,-16 39 0,0 0 0,1 0 0,-1 0 0,0 1 0,1-1 0,-1 0 0,1 0 0,0 0 0,-1 1 0,1-1 0,-1 0 0,1 1 0,0-1 0,0 0 0,-1 1 0,1-1 0,0 1 0,0-1 0,0 1 0,0 0 0,-1-1 0,1 1 0,0 0 0,0 0 0,0-1 0,0 1 0,0 0 0,0 0 0,0 0 0,0 0 0,0 0 0,0 0 0,0 1 0,0-1 0,-1 0 0,1 0 0,0 1 0,0-1 0,0 0 0,0 1 0,0-1 0,-1 1 0,1-1 0,0 1 0,0-1 0,-1 1 0,1 0 0,0-1 0,-1 1 0,1 0 0,-1 0 0,1 0 0,31 41 0,-28-35 1,8 12 3,-2 1 0,0 0 0,-1 1 0,0 0 0,-1 4-4,-7-26 11,0 1 0,0-1 1,0 1-1,0-1 0,1 1 0,-1-1 0,0 0 1,0 1-1,-1-1 0,1 0 0,0 0 1,0 0-1,0 0 0,0 0 0,-1 0 0,1 0 1,-1 0-1,1 0 0,0-1-11,6-13 37,-4 7-23,0 1 0,1-1 0,0 1 0,0-1 0,1 1 0,0 0 0,1 1 1,-1-1-15,-4 6 0,0 1 0,0 0 0,0-1 0,-1 1 0,1 0 0,0 0 0,0-1 0,0 1 0,0 0 0,-1 0 0,1 0 0,0 0 0,0 0 0,0 0 0,0 0 0,0 0 0,-1 1 0,1-1 0,0 0 0,0 0 0,0 1 0,-1-1 0,1 1 0,0-1 0,0 0 0,-1 1 0,1 0 0,0-1 0,-1 1 0,1-1 0,0 1 0,-1 0 0,1-1 0,-1 1 0,1 0 0,-1-1 0,1 2-1,18 31 1,-17-28 1,14 29 41,-2 0 1,-2 1-1,-1 0-42,-11-34 9,0-1-1,0 0 0,1 1 0,-1-1 0,0 0 0,0 0 0,0 1 1,0-1-1,0 0 0,0 1 0,1-1 0,-1 0 0,0 0 0,0 0 0,0 1 1,1-1-1,-1 0 0,0 0 0,0 0 0,1 1 0,-1-1 0,0 0 0,0 0 1,1 0-1,-1 0 0,0 0 0,0 0 0,1 0 0,-1 0 0,0 1 0,1-1 1,-1 0-1,0 0 0,1 0 0,-1 0 0,0-1 0,0 1 0,1 0 0,-1 0 1,0 0-1,1 0 0,-1 0 0,0 0 0,0 0 0,1 0 0,-1-1 0,0 1 1,0 0-1,1 0 0,-1 0 0,0-1-8,19-18-73,12-28-844,9-19-4075,-17 32-2496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8:20.0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1112 622 13184,'0'0'170,"0"0"193,0 0 149,0 0 107,0 0-1,0 0-84,23 11 468,-4-4-416,0-1-1,0 0 1,18 2-586,12-6-1965,-2-13-9944,-46 11 9264,-1 0 1301</inkml:trace>
  <inkml:trace contextRef="#ctx0" brushRef="#br0" timeOffset="248.831">1187 845 11392,'-3'7'-55,"1"-3"394,0 0 1,0 0-1,0 0 1,1 1-1,0-1 0,0 1 1,0-1-1,1 0 1,-1 2-340,1-5 79,1 1 1,-1-1 0,1 1 0,-1-1 0,1 1 0,-1-1 0,1 0 0,0 1 0,0-1 0,0 0 0,0 0-1,0 0 1,0 0 0,0 0 0,0 0 0,0 0 0,0 0 0,1 0 0,-1 0 0,0 0 0,1-1 0,-1 1-1,0-1 1,1 1 0,-1-1 0,1 1 0,-1-1 0,1 0 0,-1 0 0,2 0-80,20 5 179,0-2 0,0-1 0,0-1-1,1-1 1,13-2-179,28-5-2707,24-6 2707,-55 6-3435,-1-1-4522</inkml:trace>
  <inkml:trace contextRef="#ctx0" brushRef="#br0" timeOffset="-1770.087">240 845 9088,'0'0'170,"0"0"193,0 0 234,0 0 449,0 0 20,0 0-319,0 0-43,0 0-128,-3-31 917,2 24-1358,-1 0 0,0 0 0,0 0 0,-1 1 0,0-1 0,0 1 0,0 0 0,-1 0 0,0 0 0,0 0-1,-1 1 1,0-1 0,-3-2-135,0 2 34,1 0 0,-1 1-1,0 1 1,0-1 0,0 1-1,-1 1 1,0-1-1,1 2 1,-1-1 0,-4 0-34,10 3 5,1-1-1,0 1 1,-1-1 0,1 1 0,0 0-1,-1 0 1,1 0 0,-1 0 0,1 1 0,0-1-1,-1 1 1,1-1 0,0 1 0,0 0-1,-1 0 1,1 0 0,0 0 0,0 0 0,0 0-1,0 1 1,-2 0-5,1 2 2,0-1-1,0 1 0,0-1 1,1 1-1,-1 0 1,1 0-1,0 0 1,0 1-1,0-1 0,1 0 1,-1 2-2,-1 9-2,-1 0 1,2 0-1,0 0 1,1 0-1,1 0 0,0 11 2,1-16 0,1 1-1,0-1 0,0 0 0,1 0 0,0 0 0,1 0 0,0-1 0,0 1 0,1-1 0,1 0 0,-1 0 0,4 2 1,-7-7 5,1-1-1,0 0 1,0 0-1,-1 0 1,2 0-1,-1 0 1,0-1-1,1 0 1,-1 1-1,1-1 1,-1 0-1,1-1 1,0 1-1,0-1 1,0 0-1,0 0 1,0 0-1,0 0 1,0 0-1,0-1 1,1 0-1,-1 0 0,0 0 1,0-1-1,0 1 1,0-1-1,0 0 1,0 0-1,0 0 1,0-1-1,3-1-4,-1 0 18,0-1 1,0-1-1,0 1 0,0-1 0,-1 0 0,0 0 0,0 0 0,0-1 0,-1 0 0,0 0 0,0 0 0,0 0 0,-1-1 0,0 0 0,0 1 0,0-4-18,6-16 74,-1 0 1,-1-1-1,1-19-74,-4 15 74,-1 0 0,-1 0-1,-2-1 1,-2 1 0,-3-27-74,-11-34 144,-10-26-144,5 23-1,20 87 22,-1-1-1,2 0 0,-1 0 0,1 0 0,1 0 1,-1 0-1,2 1 0,-1-1 0,1 0 0,0 0 0,1 1 1,0 0-1,0-1 0,1 1 0,0 0 0,1 1 1,-1-1-1,2 1 0,-1 0 0,1 0 0,0 0 1,0 1-1,1 0 0,6-5-20,-2 2-163,0 1-1,1 1 1,0 0-1,0 1 1,1 0 0,0 0-1,6 0 164,-6 2-884,-1 0 0,1 2 0,0 0 0,0 0 0,0 1 0,1 0 0,8 2 884,9 1-8512</inkml:trace>
  <inkml:trace contextRef="#ctx0" brushRef="#br0" timeOffset="-1440.664">451 761 13056,'5'12'151,"-1"1"1,-1 0-1,0 0 1,0 0-1,-1 0 1,-1 0-1,0 0 1,-1 2-152,-9 109 498,1-11-182,8 25-1169,0-138 675,0 1 0,0-1 0,0 0 0,0 0 0,0 1 0,1-1 0,-1 0 0,0 0 0,0 0 0,0 1 0,1-1 1,-1 0-1,0 0 0,0 0 0,1 0 0,-1 0 0,0 1 0,0-1 0,1 0 0,-1 0 0,0 0 0,1 0 0,-1 0 0,0 0 0,0 0 0,1 0 0,-1 0 0,0 0 0,1 0 1,-1 0-1,0 0 0,0 0 0,1 0 0,-1 0 0,0-1 0,0 1 0,1 0 0,-1 0 0,0 0 0,0 0 0,1-1 178,13-11-6805</inkml:trace>
  <inkml:trace contextRef="#ctx0" brushRef="#br0" timeOffset="-1117.452">711 752 10496,'0'0'149,"0"0"86,0 0 21,0 0-22,0 0-63,-21 23 832,-2 6-341,-2-2 1,0-1 0,-4 1-663,4-5 539,2 2 0,0 1 0,-16 24-539,38-48 18,0 0 1,1 0-1,-1 0 1,1 0-1,0 0 0,-1 1 1,1-1-1,0 0 1,0 0-1,-1 0 0,1 0 1,0 1-1,0-1 1,0 0-1,0 0 1,1 0-1,-1 0 0,0 1 1,0-1-1,1 0 1,-1 0-1,1 0 1,-1 0-1,1 0 0,-1 0 1,1 0-1,0 0 1,-1 0-1,1 0 1,0 0-1,0 0 0,0 0 1,0-1-1,0 1 1,0 0-1,0-1 0,0 1 1,0-1-1,0 1-18,54 27 150,-30-17-37,-9-2-557,26 13 414,-12-16-8392,-13-5 316</inkml:trace>
  <inkml:trace contextRef="#ctx0" brushRef="#br0" timeOffset="-793.009">778 756 13952,'0'47'72,"4"174"1343,-1-184-1126,2-1 1,1 0-1,1 0 1,12 31-290,3-19-469,-21-47-1281,-1-1-4436,0 0-1110</inkml:trace>
  <inkml:trace contextRef="#ctx0" brushRef="#br0" timeOffset="12820.159">147 1417 10240,'9'0'21,"2"39"1003,12 6-86,-2-6-149,-2 1 1,-2 1 0,1 8-790,-17-49 14,-1 1 0,0-1 0,1 0 0,-1 0 1,0 0-1,0 0 0,1 0 0,-1 0 0,0 0 0,1 0 1,-1 1-1,0-1 0,0 0 0,1 0 0,-1 0 1,0 0-1,1-1 0,-1 1 0,0 0 0,1 0 1,-1 0-1,0 0 0,0 0 0,1 0 0,-1 0 1,0-1-1,1 1 0,-1 0 0,0 0 0,0 0 1,0 0-1,1-1 0,-1 1 0,0 0 0,0 0 0,0-1 1,1 1-1,-1 0 0,0 0 0,0-1 0,0 1 1,0 0-1,0-1-14,10-10 136,-2-3-70,-2 0-1,0 0 0,0-1 1,-1 0-1,-1 0 0,-1 0 1,1-7-66,3-9 76,-7 30-76,0 1 0,0 0 0,0 0 0,0 0 0,0-1 0,0 1 0,0 0 0,0 0 0,0-1 0,0 1 0,1 0 0,-1 0 0,0 0 0,0 0 0,0-1 0,0 1 0,1 0 0,-1 0 0,0 0 0,0 0 0,0 0 0,0-1 0,1 1 0,-1 0 0,0 0 0,0 0 0,1 0 0,-1 0 0,0 0 0,0 0 0,0 0 0,1 0 0,-1 0 0,0 0 0,0 0 0,1 0 0,-1 0 0,0 0 0,0 0 0,1 0 0,-1 0 0,0 0 0,0 0 0,0 0 0,1 0 0,-1 1 0,0-1 0,0 0 0,0 0 0,1 0 0,-1 0 0,0 0 0,0 1 0,0-1 0,0 0 0,0 0 0,1 0 0,-1 1 0,0-1 0,0 0 0,0 0 0,0 0 0,0 1 0,0-1 0,0 0 0,0 0 0,0 1 0,0-1 0,9 14 0,-2 1 28,-1 0 0,-1 1 1,0-1-1,-1 1 1,-1 0-1,0 0 1,-2 0-1,1 0 1,-2 8-29,0-23 128,0-1-1,5-29 1,2-3 0,-3 23-128,5 11 0,-6 0 0,-1-1 0,1 1 0,0-1 0,-1 0 0,1 0 0,0 0 0,0-1 0,0 1 0,0-1 0,0 1 0,0-1 0,0 0 0,-1 0 0,1 0 0,0-1 0,0 1 0,0-1 0,0 1 0,0-1 0,0 0 0,-1 0 0,1 0 0,0-1 0,4-2 0,-1-1 0,1 0 0,-1 0 0,0-1 0,0 0 0,-1 0 0,1-1 0,-2 2 0,0 0 0,0 0 0,1 1 0,-1-1 0,1 1 0,0 1 0,0-1 0,0 1 0,3-2 0,-7 5 1,-1 0-1,1-1 1,0 1-1,0 0 1,-1 0-1,1 0 1,0 0-1,0 0 0,-1 0 1,1 0-1,0 0 1,0 0-1,-1 0 1,1 0-1,0 1 0,0-1 1,-1 0-1,1 1 1,0-1-1,-1 0 1,1 1-1,0-1 0,-1 1 1,1-1-1,-1 1 1,1-1-1,0 1 1,-1-1-1,0 1 0,1-1 1,-1 1-1,1 0 1,-1-1-1,0 1 1,1 0-1,-1-1 0,0 1 1,0 0-1,1-1 5,31 58 96,-28-48-64,0-1 1,1 0-1,1 0 0,-1 0 1,1 0-1,1-1 0,0 0-37,-5-7 38,0 0-1,0 0 0,0-1 1,0 1-1,0 0 0,0-1 0,1 1 1,-1-1-1,0 0 0,0 0 0,1 0 1,-1 0-1,0 0 0,0 0 1,1-1-1,-1 1 0,0-1 0,0 0 1,0 1-1,0-1 0,1 0 0,0-1-37,55-26-101,-49 24 150,25-12 236,-12 6-1415,-1-1-1,19-13 1131,-36 21-696,1 0 0,-1 0 0,0-1 1,0 1-1,0-1 0,0 0 0,-1 0 0,1 0 0,-1-1 0,0 1 0,-1-1 0,1 0 0,-1 0 0,0 0 0,1-1 696,2-35-4480</inkml:trace>
  <inkml:trace contextRef="#ctx0" brushRef="#br0" timeOffset="22611.275">259 1224 4352,'4'3'1087,"0"-2"0,1 1 0,0 0 0,-1-1 0,1 0 0,0 0 0,4 0-1087,68 0-233,-44-2 793,38 3-304,-11 1 27,0-3-1,1-2 1,-1-3-1,20-6-282,-21 2 188,0 0-341,-24 0-3188,-34 8 205,-1 1-1792</inkml:trace>
  <inkml:trace contextRef="#ctx0" brushRef="#br0" timeOffset="23174.868">259 1360 4480,'0'0'-384,"1"0"64,16 0 1280,-16 0 170,-1 0 428,0 0-108,0 0-831,0 0-150,14 0 321,45-3-99,-1-2 0,20-6-691,-5 1 1711,17 2-1711,-13 5 767,-32 3-432,0-3-1,0-1 1,32-8-335,-60 7-352,11-1 966,4 4-9026,-33-2 4674,-1-6 3012,2 9 305,-3-13-1136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8:09.6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2620 0 12416,'2'2'46,"0"-1"1,-1 1-1,1-1 1,-1 1 0,0 0-1,1 0 1,-1 0 0,0 0-1,0 0 1,0 0 0,0 0-1,-1 0 1,1 0-1,-1 0 1,1 0 0,-1 0-1,0 1 1,1-1 0,-1 0-1,0 0 1,0 0-1,-1 1 1,1-1-47,-9 67 1760,4-37-1286,-2 23-608,-2 38 1079,8-31-8796,1-62 1857</inkml:trace>
  <inkml:trace contextRef="#ctx0" brushRef="#br0" timeOffset="373.545">2425 562 8576,'0'0'149,"-10"3"261,9-3 4791,26-11-4853,1 1 0,-1 1 0,2 2 0,-1 0 1,6 1-349,137-17 307,-115 19-383,-11 1-3378,-13 0-5347,-16 0 6028</inkml:trace>
  <inkml:trace contextRef="#ctx0" brushRef="#br0" timeOffset="873.425">2504 668 11776,'1'-1'106,"-1"0"0,1 1 0,-1-1 0,1 0 0,0 0 0,-1 0 0,1 1 0,0-1 0,0 0 0,-1 1 0,1-1 0,0 0 0,0 1 0,0-1 0,0 1 0,0-1 0,0 1 0,0 0 0,0-1 0,0 1 0,0 0 0,0 0 0,0 0 0,0 0 0,0 0 0,0 0 0,0 0 0,0 0 0,1 0-106,46 0 196,-32 1 96,-5-1-204,-4 0-40,0-1 0,0 2 0,0-1 0,0 1 0,-1 0 0,1 0 0,0 1 0,0 0-48,-6-2 2,0 1 0,0-1 1,0 1-1,0-1 0,0 1 1,-1-1-1,1 1 0,0 0 1,0 0-1,-1-1 0,1 1 0,0 0 1,-1 0-1,1 0 0,-1 0 1,1 0-1,-1 0 0,1 0 1,-1 0-1,0 0 0,1 0-2,-1 2-9,0-1 1,0 1-1,0-1 0,0 1 0,-1-1 0,1 1 0,-1-1 1,1 0-1,-1 1 0,0-1 0,0 0 0,0 1 1,-1 0 8,-13 22-79,0-1 0,-2-1 0,-1 0 0,-1-1 1,-11 9 78,-21 26 31,50-56 76,1-1 42,25-6 320,-18 4-453,-1 0 16,1 1-1,-1-1 0,1 1 0,0 1 0,-1-1 0,1 1 1,0 0-1,1 1-31,-6-1 7,-1 1 1,1 0 0,0-1 0,0 1-1,-1 0 1,1 0 0,0 0-1,-1 0 1,1 0 0,-1 0-1,1 1 1,-1-1 0,0 0 0,1 1-1,-1-1 1,0 1 0,0 0-1,0-1 1,0 1 0,0 0-1,-1-1 1,1 1 0,0 0 0,-1 0-1,0 0 1,1-1 0,-1 1-1,0 0 1,0 0 0,0 0-1,0 0 1,0 1-8,0 7-20,-1 1 0,0 0 0,0 0 0,-1 0-1,-1-1 1,1 1 0,-2-1 0,0 0 0,0 0 0,-1 0 0,0 0-1,0-1 1,-1 0 0,0 0 0,-1-1 0,0 1 0,-1-1 0,-1 1 20,8-8-358,0 0 1,0 1 0,-1-1 0,1 0-1,0 0 1,-1 0 0,1 0 0,-1 0 0,1-1-1,-1 1 1,1 0 0,-1-1 0,1 1 0,-1-1-1,0 1 1,1-1 0,-1 0 0,0 0 0,1 0-1,-1 0 1,0 0 0,1 0 0,-1 0 357,-13-12-5119,10-4 4950,3-5-1431</inkml:trace>
  <inkml:trace contextRef="#ctx0" brushRef="#br0" timeOffset="1435.995">2996 620 11520,'0'0'384,"0"0"42,0 0 172,0 0-22,-25 9 277,15-2-796,1-1-1,0 2 1,0-1 0,0 1-1,1 0 1,0 1 0,1 0 0,-1 0-1,2 1 1,0 0 0,0 0-1,0 0 1,-1 6-57,2-4 43,0 0 1,1 0-1,0 0 1,0 0-1,2 1 1,-1 0-1,2-1 1,0 1-1,0 0 1,1 0-1,1 0 1,0 1-44,-1-11 31,0 0 1,1 0-1,-1 0 1,1 0-1,0 0 1,0 0 0,0 0-1,0-1 1,0 1-1,1 0 1,-1-1 0,1 1-1,0-1 1,0 0-1,0 1 1,0-1-1,0 0 1,0 0 0,0 0-1,1 0 1,-1-1-1,1 1 1,-1-1 0,1 1-1,0-1 1,2 1-32,-2-2 49,1 0 0,-1 0 0,1 0 0,-1 0 0,1-1 0,0 1 0,-1-1 0,0 0-1,1 0 1,-1 0 0,0-1 0,1 1 0,-1-1 0,0 0 0,0 1 0,0-1 0,0-1 0,-1 1 0,1 0 0,0-1 0,-1 1 0,1-3-49,5-5 55,0 0 0,-1-1 0,-1 0 0,0-1 0,0 0 0,-2 0 0,1 0 0,-1 0 1,-1 0-1,0-1 0,-1 0 0,0 0 0,-1 0 0,0-8-55,0-30 98,-3 0 1,-1 0 0,-4-1-99,-6-56 109,-17-184 144,31 287-253,0 0 0,0 0 0,0 0 0,0 0 0,1 0 0,-1 1 0,1-1 0,0 0 0,1 1 0,-1 0 0,1-1 0,0 1 0,0 0 0,0 0 0,1 1 0,-1-1 0,1 1 0,0 0 0,0-1 0,0 2 0,2-2 0,7-5 0,1 0 0,0 1 0,0 1 0,1 0 0,0 1 0,2 0 0,-9 4-49,0 0 1,0 0-1,0 1 0,0 0 0,0 0 0,0 1 0,0 0 0,0 1 0,0 0 0,6 1 49,25 10-4033,-19-5-5908</inkml:trace>
  <inkml:trace contextRef="#ctx0" brushRef="#br0" timeOffset="1854.756">3181 600 13696,'0'10'525,"1"0"1,1 0-1,0 0 1,0 0 0,3 5-526,-2-5 233,0 0 1,-1 0 0,0 0 0,-1 0 0,0 6-234,-8 164 1600,5-174-1720,0-2-3408,2-4-7181</inkml:trace>
  <inkml:trace contextRef="#ctx0" brushRef="#br0" timeOffset="2368.998">3211 336 14336,'0'0'256,"0"0"0,11 7 384,-11-7 0,0 0-257,0 0 129,0 0-384,0 0 128,0 0-128,0 0 128,9 8-256,-9-8 128,17 17-1536,-6-5 129,-2 0-9729</inkml:trace>
  <inkml:trace contextRef="#ctx0" brushRef="#br0" timeOffset="3350.147">3416 687 12672,'3'33'3532,"10"19"-2586,0-1-689,-3 4-52,-3 1-1,-2 0 0,-3 0 0,-2 0 0,-3 0 1,-2 0-1,-6 23-204,11-79 3,0 1 0,0-1 0,0 1 1,-1-1-1,1 1 0,0-1 0,0 1 0,-1-1 1,1 1-1,0-1 0,0 1 0,-1-1 0,1 1 1,-1-1-1,1 1 0,0-1 0,-1 0 0,1 1 1,-1-1-1,1 0 0,-1 0 0,1 1 0,-1-1 1,1 0-1,-1 0 0,1 1 0,-1-1 0,1 0 1,-1 0-1,1 0 0,-1 0 0,0 0 0,1 0 1,-1 0-1,1 0 0,-1 0 0,1 0 0,-1 0 1,1 0-1,-1-1 0,1 1 0,-1 0 0,1 0 1,-1-1-1,1 1 0,-1 0 0,1 0 0,-1-1 1,1 1-1,-1-1 0,1 1 0,0 0 0,-1-1-3,-25-21-180,25 21 169,-14-15-1405,2-1-1,-1 0 1,2-1-1,0 0 1,-1-5 1416,-11-21-8149</inkml:trace>
  <inkml:trace contextRef="#ctx0" brushRef="#br0" timeOffset="3597.878">3517 322 14592,'-14'9'0,"-7"7"384,8-7 0,3 0 128,5 1 127,4-2-511,-3 3 128,4 1-256,0 0 128,0 3-128,4-1 0,0 3-1151,5-2-1,4 2-5376,2-5 0,-1 0 5760</inkml:trace>
  <inkml:trace contextRef="#ctx0" brushRef="#br0" timeOffset="4207.349">3750 559 12800,'0'0'256,"0"0"42,0 0 172,0 0 20,0 0-63,-27 11 405,19-6-820,1 1 1,1 0-1,-1 1 0,1 0 1,0 0-1,0 0 0,1 0 1,0 1-1,1 0 1,-1 0-1,2 0 0,-1 0 1,1 1-1,0 0 0,1 0-12,-4 10-2,2 1-1,0 0 1,1 0 0,1 0-1,1 0 1,1 7 2,1-9-4,0-1 1,2 1 0,3 13 3,-6-26 15,2-1 1,-1 1 0,0-1-1,1 1 1,0-1-1,0 0 1,0 1 0,0-1-1,1 0 1,0-1 0,0 1-1,0 0 1,0-1 0,0 0-1,1 1 1,-1-1 0,2 0-16,-3-2 11,0 0 0,-1 0 0,1-1 1,0 1-1,0-1 0,0 1 1,0-1-1,0 0 0,0 0 0,0 0 1,0 0-1,0 0 0,0 0 1,0 0-1,0-1 0,0 1 1,0-1-1,0 1 0,-1-1 0,1 0 1,0 0-1,0 0 0,-1 0 1,1 0-1,0 0 0,-1 0 1,1-1-1,-1 1 0,1 0 0,-1-1 1,0 1-1,0-1 0,0 0 1,0 1-1,0-1 0,1-1-11,4-8 47,0 0 0,-1 1-1,-1-2 1,1 1 0,0-6-47,2-11 80,-2 1 0,-1-1 0,-1 0 0,-1-1 0,-2 1 0,0 0 0,-2 0 0,-5-20-80,-10-49 242,-25-77-242,36 150 35,-48-150 818,54 170-844,1 0 0,0 0 1,0 1-1,0-1 0,0 0 0,0 0 0,1 0 0,-1 1 1,1-1-1,0 1 0,0 0 0,1-1 0,-1 1 0,1 0 1,0 0-1,1-1-9,3-5 2,-2 2-95,1-1-1,0 1 1,0 1-1,1-1 1,0 1-1,0 1 1,1-1-1,-1 1 1,1 0-1,4-1 94,21-5-3354,3 7-3492,-6 4 318</inkml:trace>
  <inkml:trace contextRef="#ctx0" brushRef="#br0" timeOffset="4502.865">3828 513 11776,'14'17'443,"-1"0"0,0 1 0,-2 1 0,0 0 0,-1 0 0,3 10-443,11 33 1438,7 30-1438,6 62 815,-16-59-4958,-20-93 644,-1-2-2730</inkml:trace>
  <inkml:trace contextRef="#ctx0" brushRef="#br0" timeOffset="4798.08">4179 648 14848,'-6'9'75,"0"0"1,-1-1-1,0 0 1,-1 0-1,0-1 1,0 0-1,0 0 1,-1-1 0,0 0-1,0-1 1,-1 0-1,-2 1-75,1-1 87,1 1-1,-1 0 1,2 0-1,-1 1 1,1 1-1,0-1 1,0 1-1,1 1 1,-7 8-87,14-16 42,0 1 0,0-1 1,0 0-1,0 1 0,0-1 1,0 1-1,0-1 0,1 1 1,-1-1-1,1 1 0,-1-1 1,1 1-1,-1-1 0,1 1 1,0 0-1,0-1 0,0 1 1,0 0-1,0-1 0,0 1 1,1-1-1,-1 1 0,0 0 1,1-1-1,-1 1 0,1-1 1,0 2-43,1-1-18,0-1 1,0 1-1,0 0 1,0 0-1,0-1 1,1 0-1,-1 1 1,0-1-1,1 0 1,-1 0 0,1 0-1,-1 0 1,1-1-1,-1 1 1,3 0 17,50 3-2857,-12-7-3786,-4-1 862,-23 1 4544</inkml:trace>
  <inkml:trace contextRef="#ctx0" brushRef="#br0" timeOffset="5203.159">4189 816 11008,'-1'1'32,"1"0"1,-1 0-1,1 0 1,0 0-1,0 0 1,-1 0-1,1 0 1,0-1-1,0 1 0,0 0 1,0 0-1,0 0 1,0 0-1,1 0 1,-1 0-1,0 0 1,0 0-1,1 0 1,-1 0-1,0 0 1,1-1-1,-1 1 1,1 0-1,-1 0 1,1 0-1,0-1 1,-1 1-1,1 0-32,0-1 105,0 0 0,1 0-1,-1 0 1,0 0 0,0 0 0,0 0 0,1 0-1,-1-1 1,0 1 0,0 0 0,0-1 0,0 1-1,0-1 1,0 1 0,1-1 0,-1 0-1,-1 1 1,2-2-105,44-38 1941,-32 24-1831,-1-1 1,-2 0 0,1-1 0,-2 0 0,0-1 0,-1 0 0,-2-1 0,1 0 0,-2 0 0,-1 0 0,-1-1 0,0 0 0,-1 0 0,-2 0-1,0-6-110,-5 9 0,4 18-1,0 1-1,0-1 0,0 0 1,0 0-1,0 0 0,0 1 1,0-1-1,0 0 0,0 0 1,0 0-1,0 1 0,0-1 1,-1 0-1,1 0 0,0 0 1,0 1-1,0-1 0,0 0 1,0 0-1,-1 0 0,1 0 1,0 1-1,0-1 0,0 0 1,0 0-1,-1 0 0,1 0 1,0 0-1,0 0 0,0 0 1,-1 0-1,1 0 0,0 0 0,0 1 1,0-1-1,-1 0 0,1 0 1,0 0-1,0 0 0,-1-1 1,1 1-1,0 0 0,0 0 1,0 0-1,-1 0 0,1 0 1,0 0-1,0 0 0,0 0 1,-1 0-1,1 0 0,0 0 1,0-1-1,0 1 0,0 0 1,-1 0-1,1 0 0,0 0 1,0-1-1,0 1 0,0 0 1,0 0-1,0 0 0,0-1 1,-1 1-1,1 0 2,-6 17-18,3 6-6,2 0 0,1 0 0,1 0 0,1 0 0,1-1 0,2 7 24,6 21-1666,2-1-1,7 14 1667,3-10-8682,-11-32 5226</inkml:trace>
  <inkml:trace contextRef="#ctx0" brushRef="#br0" timeOffset="5594.944">4642 87 12672,'0'2'35,"-1"-1"0,1 0 0,0 1 0,0-1 0,0 0 0,0 1 0,0-1 0,0 0 0,0 1 0,1-1 0,-1 0 0,0 0 0,1 1 0,-1-1 0,1 0 0,-1 0 0,1 1 0,0-1 0,-1 0 0,1 0 0,0 0 0,0 0-35,27 37 1179,-5-7-547,-10-5-376,-2 0 1,-1 1-1,-1 0 1,-1 1-1,-1-1 1,-2 2-1,-1-1 1,-1 0-1,-1 1 1,-2 0-1,-1-1 0,-2 14-256,-2-2-125,-1 0-1,-3-1 0,-10 33 126,4-30-1334,-1-1 0,-2 0 1,-9 12 1333,19-37-1387,-2 0 0,1-1 1,-2-1-1,0 0 0,-1 0 1,-2 1 1386,-33 22-4608</inkml:trace>
  <inkml:trace contextRef="#ctx0" brushRef="#br0" timeOffset="-3089.702">1196 394 12160,'28'426'1685,"-27"-396"-3370,-1-1-6635</inkml:trace>
  <inkml:trace contextRef="#ctx0" brushRef="#br0" timeOffset="-2713.858">1416 475 12288,'-15'20'45,"-1"-1"1,-1 0 0,-5 3-46,-38 45 140,48-51-44,-17 26 704,29-41-777,0 0 0,0 0 1,0 0-1,0 0 0,0 0 0,0 0 0,0 0 1,0 0-1,0 0 0,1 0 0,-1 0 0,0 0 1,1 0-1,-1 0 0,1 0 0,-1 0 0,1-1 1,-1 1-1,1 0 0,-1 0 0,1 0 0,0-1 1,-1 1-1,1 0 0,0-1 0,0 1 0,0-1 1,0 1-1,-1-1 0,1 1 0,0-1 0,0 1 1,0-1-1,0 0 0,0 0 0,0 1 0,1-1-23,35 7 38,-29-7-1037,1 0 0,-1 0 0,1-1 0,-1-1-1,0 0 1,7-2 999,11-3-5674</inkml:trace>
  <inkml:trace contextRef="#ctx0" brushRef="#br0" timeOffset="-2279.225">1486 735 10880,'3'1'84,"0"0"-1,0 0 1,0-1 0,0 1 0,1-1 0,-1 0 0,0 0 0,0 0 0,0-1 0,0 1 0,1-1-1,-1 1 1,0-1 0,0 0 0,0 0 0,0-1 0,0 1 0,-1-1 0,1 1 0,2-2-84,2-3 401,-1 0 1,1 0-1,-1 0 1,0-1 0,-1 0-1,0 0-401,6-6 286,13-17-94,-1 0 0,-2-1-1,15-28-191,-28 44 67,-1 0-1,0 0 0,-1 0 0,-1-1 0,0 0 0,-1 0 1,-1-1-1,0 1 0,-1 0 0,-1-1-66,-1 16 1,0-1 0,0 1 0,0 0 0,0 0-1,0-1 1,0 1 0,0 0 0,0 0 0,0-1 0,-1 1-1,1 0 1,0 0 0,-1 0 0,1-1 0,-1 1 0,0 0-1,1 0 1,-1 0 0,0 0 0,1 0 0,-1 0 0,0 0-1,0 0 1,-1 0-1,1 1 0,0-1 1,0 1-1,0 0 0,-1 0 0,1 0 0,0 0 0,0 0 0,0 1 1,-1-1-1,1 0 0,0 1 0,0-1 0,0 0 0,0 1 1,0-1-1,0 1 0,0 0 0,0-1 0,0 1 0,-1 0 0,-4 4 0,0 0 0,0 1 0,1-1-1,-1 1 1,1 0 0,0 1-1,-1 2 1,-2 8 0,0-1 0,1 2 0,1-1 0,0 1 0,2-1 0,0 2 0,1-1 0,1 0 0,-1 16 0,3-9 0,0 0 0,2 0 0,1 0 0,1 0 0,1-1 0,1 1 0,1 0 0,-4-17-27,0-1 0,1 1 0,-1 0 0,2-1 0,-1 0 0,1 0 0,1 1 27,26 28-3416,-15-18-5394</inkml:trace>
  <inkml:trace contextRef="#ctx0" brushRef="#br0" timeOffset="-1751.25">1918 600 12288,'64'1'635,"-41"1"-89,0-1 0,-1-1 0,1-2 1,0 0-1,-1-1 0,0-1 0,17-6-546,-24 4-38,7-2 387,-7 5-6398,-15 3-1503</inkml:trace>
  <inkml:trace contextRef="#ctx0" brushRef="#br0" timeOffset="-5483.949">177 365 9088,'0'0'149,"0"0"86,0 0 42,0 0 107,0 0 64,0 0-128,0 0 21,0 0-63,33 6 575,-11-2-723,1-2 0,0 0 0,-1-2 1,1 0-1,0-1 0,0-2 0,16-3-130,-14 1 69,-1 2-1,1 1 1,0 1-1,0 1 1,0 1 0,11 3-69,-8-9-4075,-18 3-2474</inkml:trace>
  <inkml:trace contextRef="#ctx0" brushRef="#br0" timeOffset="-5049.612">408 446 8320,'0'0'149,"39"6"1878,-36-2-1878,1 0 0,-1 1 0,0-1 0,0 0 0,0 1 0,-1 0 0,1 0 0,-1 0 0,0 0 0,-1 0 0,1 0 1,-1 0-1,0 1 0,0-1 0,-1 0 0,0 1 0,0-1 0,0 5-149,-2 18 76,-1 0 1,-2 0-1,-2 9-76,-5 25 181,6 26-44,6-50-4349,0-38-2230</inkml:trace>
  <inkml:trace contextRef="#ctx0" brushRef="#br0" timeOffset="-4612.554">264 868 11264,'2'0'0,"23"-3"103,0 1 0,1 2 0,-1 0 0,1 2 0,-1 1 0,2 1-103,12 4 384,-2 1 0,1 3 0,-1 1 0,7 4-384,-18-12 389,-8-3-2868,-18-2-5265</inkml:trace>
  <inkml:trace contextRef="#ctx0" brushRef="#br0" timeOffset="-4240.95">696 764 7296,'-1'3'267,"-1"-1"0,1 1-1,0-1 1,-1 1 0,1-1 0,0 1 0,1 0 0,-1 0 0,0-1 0,1 1 0,0 0-1,-1 0 1,1 0 0,0 0 0,0-1 0,1 1 0,-1 0 0,1 2-267,17 53-844,-9-35-791,-3-16-2535,-6-7 4018,1 0 0,0-1 0,0 1 0,0 0 0,0-1 0,-1 1 0,1 0 0,0-1 0,-1 1 0,1-1 0,0 1 0,-1-1 0,1 0 0,0 1 0,-1-1 0,1 1 0,-1-1 0,1 0 0,-1 0 0,1 0 152,8-14-1387</inkml:trace>
  <inkml:trace contextRef="#ctx0" brushRef="#br0" timeOffset="-4007.363">651 484 13440,'0'0'0,"0"0"0,0 20 0,0-11 0,0 1 0,0-10 128,0 14-128,0-14 128,4 12-128,-4-12 128,9 13-128,2-6 0,1 2-3584,2 0 0,1 2-1024</inkml:trace>
  <inkml:trace contextRef="#ctx0" brushRef="#br0" timeOffset="-3629.539">912 591 10368,'0'0'128,"0"0"21,0 0 107,-1 30 491,1 45 191,4 1-1,3 7-937,-3-37 279,1 6 347,-3 0 0,-2 0 0,-5 25-626,5-76 18,0 0 1,-1 0-1,1-1 1,-1 1-1,1 0 1,-1 0 0,1-1-1,-1 1 1,0-1-1,1 1 1,-1 0 0,0-1-1,1 1 1,-1-1-1,0 1 1,0-1-1,1 0 1,-1 1 0,0-1-1,0 0 1,0 0-1,0 1 1,1-1 0,-1 0-1,0 0 1,0 0-1,0 0 1,0 0 0,0 0-1,0 0 1,1 0-1,-1-1 1,0 1-1,0 0-18,-34-6-652,33 5 502,-29-8-1871,-13-10-5729,23 6 3804</inkml:trace>
  <inkml:trace contextRef="#ctx0" brushRef="#br0" timeOffset="-3353.258">883 388 13824,'0'0'0,"0"0"0,0 0 0,0 0 0,0 0 0,0 0 0,0 0 0,0 0 0,0 0 0,0 0 0,0 0 0,15 9-384,-6-2 128,0 1-9216</inkml:trace>
  <inkml:trace contextRef="#ctx0" brushRef="#br0" timeOffset="6342.534">321 20 7680,'-2'0'352,"1"0"0,-1-1 0,1 1 0,-1 0-1,0 0 1,1 1 0,-1-1 0,1 0 0,-1 0 0,1 1 0,-1-1 0,1 1 0,-1-1 0,1 1 0,0 0 0,-1-1 0,1 2-352,-25 20 1115,-12 35-1513,38-56 460,-47 78 279,4 3 0,3 1 0,-19 65-341,49-116-52,1 1-1,2 0 1,1 1-1,2-1 1,0 15 52,4-25-338,0 0 0,2 0 1,0 0-1,2-1 0,0 1 0,2-1 1,1 0-1,4 10 338,12 23-8533</inkml:trace>
  <inkml:trace contextRef="#ctx0" brushRef="#br0" timeOffset="21757.137">415 1085 5760,'2'5'318,"-1"0"-1,1 0 1,0-1 0,0 1-1,0 0 1,1-1 0,-1 1 0,1-1-1,0 0 1,1 0 0,2 3-318,20 33 217,6 42 376,18 81-593,-18-54 345,-32-109-298,0 1-1,0 0 1,0 0-1,1-1 1,-1 1-1,0 0 1,0-1-1,0 1 1,1 0-1,-1 0 1,0-1-1,1 1 1,-1 0-1,0-1 1,1 1-1,-1-1 1,1 1-1,-1-1 1,1 1-1,-1-1 1,1 1-1,0-1 1,-1 1-1,1-1 1,0 0-1,-1 1 1,1-1-1,0 0 1,-1 1-1,2-1-46,-1-1 28,0 1 0,0-1 0,0 0 0,0 0-1,-1 0 1,1 1 0,0-1 0,0 0 0,0 0 0,-1 0 0,1 0-1,0 0 1,-1 0 0,1-1 0,-1 1 0,1-1-28,19-60 35,-18 56 73,11-50-17,-8 32-81,1 0-1,1 1 1,0-1 0,2 2 0,1-1 0,7-11-10,-16 34 0,-1 0 0,0 0 0,1-1 0,-1 1 0,0 0 0,1 0 0,-1 0 0,0 0 0,1 0 0,-1 0 0,0 0 0,1 0 0,-1 0 0,0 0 0,1 0 0,-1 1 0,0-1 0,1 0 0,-1 0 0,0 0 0,1 0 0,-1 0 0,0 1 0,1-1 0,-1 0 0,0 0 0,0 1 0,1-1 0,-1 0 0,0 0 0,0 1 0,0-1 0,1 0 0,-1 0 0,0 1 0,0-1 0,0 0 0,0 1 0,0-1 0,0 0 0,1 1 0,-1-1 0,0 0 0,0 1 0,0-1 0,0 1 0,8 16 0,-8-17 0,16 39 7,-1 1 0,-2 1 0,5 27-7,-17-67 107,20-5 170,-13-1-257,0 0 0,-1 0 0,1-1 0,-1 0 0,-1 0 0,1 0 0,-1-1 0,0 0 0,-1 0 1,0-1-1,1 0-20,11-15 14,-17 22-14,1 0 0,0 1 0,-1-1 0,1 0 0,0 0 0,0 1 0,-1-1 0,1 0 0,0 1 0,0-1 0,0 1 0,0-1 0,0 1 0,0 0 0,0-1 0,0 1 0,0 0 0,0 0 0,0-1 0,0 1 0,0 0 0,0 0 0,0 0 0,0 0 0,0 1 0,0-1 0,0 0 0,0 0 0,0 1 0,0-1 0,0 0 0,0 1 0,0-1 0,0 1 0,0-1 0,0 1 0,-1-1 0,1 1 0,0 0 0,1 0 0,23 30 0,-24-29 0,14 22 7,-2 0 0,-1 0 0,1 4-7,-12-26 12,-1-1-1,1 0 1,0 0 0,-1 0 0,1 0 0,0 0-1,0 0 1,0 0 0,0 0 0,0 0-1,0 0 1,0-1 0,0 1 0,0 0-1,1-1 1,-1 1 0,0-1 0,0 1 0,1-1-1,-1 1 1,0-1 0,0 0 0,1 0-1,-1 0 1,0 0 0,1 0 0,-1 0-1,0 0 1,1 0 0,-1 0 0,0-1-1,1 1 1,-1 0 0,0-1 0,0 1 0,1-1-1,-1 1 1,0-1 0,0 0 0,0 0-1,0 1 1,1-2-12,6-3 72,0-1 0,0 0 0,0 0-1,-1-1 1,1 0-72,3-4 22,1-1-22,-1 4 0,-9 8 0,-1 0 0,1-1 0,-1 1 0,1 0 0,0 0 0,-1 0 0,1 0 0,-1 1 0,1-1 0,-1 0 0,1 1 0,-1-1 0,1 1 0,-1-1 0,1 1 0,-1 0 0,0-1 0,1 1 0,-1 0 0,0 0 0,0 0 0,1 0 0,-1 0 0,0 0 0,0 1 0,0-1 0,0 0 0,-1 1 0,1-1 0,1 2 0,0 0 0,0 0 0,1 0 1,-1 0 0,1-1-1,0 1 1,-1 0 0,1-1 0,1 0-1,-1 1 1,0-1 0,0-1 0,1 1-1,0 0 1,-1-1 0,1 0 0,0 0-1,-1 0 1,1 0 0,0 0-1,0-1 1,0 0 0,1 1-1,1-3 18,0 1 1,0-1-1,0 0 1,0 0-1,-1-1 1,1 0-1,-1 0 1,1 0 0,-1 0-1,0-1 1,-1 0-1,1 0 1,1-2-19,16-16 36,-1-1 1,-1-1-1,-2 0 1,0-1-1,-2-1 1,0-1 0,-2-1-37,-5 18 0,0 9 0,2 10 0,3 7 0,0 0 0,-12-13 4,1 0 0,-1 0 1,1 0-1,0 0 1,-1-1-1,1 1 0,0-1 1,0 0-1,1 0 1,-1 0-1,0 0 1,1 0-1,-1-1 0,1 0 1,0 0-1,-1 0 1,1 0-1,0 0 0,0-1 1,-1 1-1,1-1 1,0 0-1,0 0 0,0-1 1,-1 1-1,1-1 1,0 0-1,2-1-4,4-2-56,0-1 1,-1 0-1,1-1 0,-2 0 1,1-1-1,-1 0 0,0 0 1,1-1 55,-3 2-126,55-58-4440,-35 32-1940</inkml:trace>
  <inkml:trace contextRef="#ctx0" brushRef="#br0" timeOffset="31265.293">2871 1152 1408,'0'0'116,"0"0"0,1 0 0,-1 0 0,0 1 1,0-1-1,1 0 0,-1 0 0,0 1 0,0-1 0,1 0 0,-1 0 0,0 1 1,0-1-1,0 0 0,0 1 0,1-1 0,-1 0 0,0 0 0,0 1 0,0-1 1,0 0-1,0 1 0,0-1 0,0 0 0,0 1 0,0-1 0,0 0 1,0 1-1,0-1 0,0 0 0,0 1 0,0-1 0,0 0 0,-1 1 0,1-1 1,0 0-1,0 1 0,0-1 0,0 0 0,-1 0 0,1 1 0,0-1 0,0 0 1,-1 0-1,1 1 0,0-1 0,0 0 0,-1 0 0,1 0 0,0 0 0,-1 1-116,-21 6 719,10-4 341,10-3-612,2 0-149,0 0-1,0 0 193,0 0 64,0 0-235,0 0-86,0 0-63,0 0 42,0 0-63,0 0-22,0 0 0,0 0 21,0 0 86,0 0-1,0 0-63,18 17 298,-7-10-396,1 0 0,1 0 0,-1-1 0,1-1 0,0 0 0,0-1 0,1 0 0,-1-1 0,1-1 0,0 0 0,0 0 0,0-2 0,3 0-73,18-2 184,0-2 0,0-2 1,-1-1-1,22-8-184,16-1 327,53-4-327,35-8 206,-91 12-78,1 2 0,0 4 0,59-1-128,-22-1 113,-75 6-95,0 2 0,30 0-18,-61 4-405,-1 0-683,0 0-2709,0 0-299,-2 0 842,-9 0 1900,-1 0-182</inkml:trace>
  <inkml:trace contextRef="#ctx0" brushRef="#br0" timeOffset="31950.385">2970 1355 10240,'0'0'0,"10"1"128,-1 1 0,0 1 0,-1 0 0,1 0 0,0 1 0,3 2-128,-11-5 170,-1-1 193,49 18 1173,-32-10-1375,0-1 0,1-1 0,0-1 0,0 0 0,0-2 0,1 0 0,-1-1 0,1 0 0,-1-2 0,1 0 0,11-3-161,52-9 447,1-4 1,58-20-448,-58 13 181,1 4 1,52-4-182,-79 15 192,40-12-192,-39 7 85,36-3-85,-40 15 702,-19 1-1850,-5-1-3056,-30 1-3817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8:51.1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1985 697 11136,'0'0'128,"0"0"42,0 0 172,0 0 42,0 0 0,-26-3 1002,20 1-1319,0 1-1,-1 0 1,1 0 0,-1 0-1,1 1 1,-1-1-1,1 2 1,-1-1-1,1 1 1,-1 0 0,1 0-1,-1 1 1,1 0-1,0 0 1,0 0 0,0 1-1,0 0 1,0 0-1,1 0 1,-1 1-1,1 0 1,0 0-67,-1 2-2,1 0 0,0 0 0,0 0 0,1 1 0,0-1 0,0 1 0,0 0 0,1 0 0,0 0 0,0 1 0,1-1 0,0 1 0,0-1 0,1 1 0,0 0 0,1 0 1,-1 0-1,1 1 2,1 9 16,0-1 1,1 1 0,0-1 0,2 1-1,1 2-16,-4-13 33,2 0 0,-1 0 0,1 0 0,0 0 0,0-1 0,1 0 0,-1 1 0,1-1 0,1 0 0,-1-1 0,1 1 0,0-1 0,5 4-33,-9-9 12,0 1 1,0 0 0,1 0 0,-1 0 0,0-1 0,0 1 0,1-1-1,-1 1 1,0-1 0,1 1 0,-1-1 0,1 0 0,-1 0 0,0 0-1,1 0 1,-1 0 0,1 0 0,-1 0 0,1 0 0,-1 0 0,0-1-1,1 1 1,-1-1 0,0 1 0,1-1 0,-1 1-13,2-2 22,0 0 0,0-1 1,0 1-1,0-1 0,0 1 0,-1-1 0,1 0 1,-1 0-1,0 0 0,2-2-22,4-9 53,0-1 0,-1 1 0,-1-2-1,1-4-52,1-7 78,-1 1 0,-1-1 0,-2 0-1,0-1 1,-2 1 0,-2-23-78,-4-40 339,-8-38-339,4 49 69,-36-194 80,44 271-148,0 1-1,0 0 0,0 0 0,0 0 0,0-1 0,0 1 0,1 0 1,-1 0-1,1 0 0,-1 0 0,0 0 0,1-1 0,0 1 0,-1 0 1,1 0-1,0 0 0,-1 0 0,1 1 0,0-1 0,0 0 0,0 0 1,0 0-1,0 1 0,0-1 0,0 0 0,0 1 0,0-1 0,0 1 1,0-1-1,0 1 0,1 0 0,-1-1 0,0 1 0,0 0 0,0 0 1,1 0-1,-1 0 0,0 0 0,0 0 0,0 0 0,1 0 0,0 1 0,54 7-79,-52-7 46,4 0 47,44 15-1181,-23 5-3483,-15-5-3392</inkml:trace>
  <inkml:trace contextRef="#ctx0" brushRef="#br0" timeOffset="406.892">2106 667 12928,'1'0'29,"1"0"0,-1 0 1,0 0-1,1 0 1,-1 0-1,0 0 0,1 1 1,-1-1-1,0 1 1,1-1-1,-1 1 0,0-1 1,0 1-1,0 0 1,0 0-1,1-1 0,-1 1 1,0 0-1,0 0 1,-1 0-1,1 0 0,0 0 1,0 1-1,0-1 1,-1 0-1,1 0 0,0 0 1,-1 1-1,1-1 1,-1 0-1,0 0 0,1 1 1,-1-1-1,0 1 1,0-1-1,0 0 0,0 1 1,0 0-30,1 11 235,-1 0 0,-1 0 1,0 0-1,-1 4-235,0 9 438,1-4-329,0-7-66,0 1-1,1-1 0,1 1 0,0-1 1,1 1-1,1-1 0,0 0 1,1 1-43,-3-9-3941,-1-4-3019,0-3 3525</inkml:trace>
  <inkml:trace contextRef="#ctx0" brushRef="#br0" timeOffset="1061.117">2306 590 13952,'-11'18'0,"5"-7"21,5-9 86,1-2 21,0 0 0,0 0 21,0 0 64,0 0-42,0 0 42,0 0-63,0 0-22,-12 15-92,0 0 0,2 1 1,0 1-1,0 0 0,2 0 1,0 2-37,-9 15 166,-17 34 875,28-57 164,20-39-508,-11 24-679,0 0-1,1 0 1,-1 0 0,1 0-1,0 1 1,0-1-1,0 1 1,0 0-1,0 0 1,1 1-1,-1-1 1,1 1-1,0 0 1,0 0-1,0 1 1,0-1-1,0 1 1,0 0-1,0 0 1,0 1-1,0 0 1,0 0-1,1 0 1,-1 0-1,0 1 1,0 0 0,0 0-1,3 1-17,4 2 21,-4 1-255,-6-4-918,-2-1-619,0 0-1855,0 0-748,0 0-1108</inkml:trace>
  <inkml:trace contextRef="#ctx0" brushRef="#br0" timeOffset="1361.613">2434 551 11520,'0'5'233,"-1"0"1,1 0 0,0 0-1,0 0 1,1 0 0,0 0-1,0 0 1,0 0 0,0 0-1,1 0 1,0 0 0,1 3-234,5 17 502,7 50 266,-4 0 0,2 54-768,-12-92-47,0-13-3788,-1-13-4677</inkml:trace>
  <inkml:trace contextRef="#ctx0" brushRef="#br0" timeOffset="1814.913">2647 619 9984,'-2'3'293,"1"0"-1,-1 1 1,1-1 0,0 0 0,0 0 0,1 0 0,-1 1-1,1-1 1,-1 1 0,1-1 0,0 2-293,-20 13 363,-167 162 1194,201-177-1146,1-1-1,-1 0 1,0-1-1,14 0-410,33-2 768,0-1 0,17-6-768,-37 4 501,-24 3-7231,-17 1-1632</inkml:trace>
  <inkml:trace contextRef="#ctx0" brushRef="#br0" timeOffset="-5945.894">0 464 10752,'0'0'149,"0"0"107,0 0 128,0 0 85,0 0-63,0 0-65,0 0-149,0 0 21,0 0-42,0 0 42,0 0-63,0 0-22,0 0 0,14 13 256,-1-6-272,0 1 1,0-2 0,1 0 0,0-1 0,0 0-1,0-1 1,1 0 0,8 0-113,47 14 527,-68-17-420,-2-1-193,0 0-852,0 0-1110,0 0-3670,0 0-1236</inkml:trace>
  <inkml:trace contextRef="#ctx0" brushRef="#br0" timeOffset="-5025.588">611 0 11136,'0'0'128,"-13"36"1173,12 41 370,9 61-1671,-2-75-180,-4-1 0,-2 0 0,-4 19 180,1-57-2717,-1-1-5702,1-14 6755</inkml:trace>
  <inkml:trace contextRef="#ctx0" brushRef="#br0" timeOffset="-4651.137">327 784 11008,'0'0'149,"0"0"86,26 0 853,247-52 422,-111 19-6071,-150 31-1796</inkml:trace>
  <inkml:trace contextRef="#ctx0" brushRef="#br0" timeOffset="-4103.199">507 822 9600,'0'0'149,"0"0"171,0 0 363,0 0 21,0 0-256,0 0-107,0 0-170,0 0-43,0 0 21,25 16 320,-19-12-447,0 0 0,0 0 0,-1 1 0,0-1 0,1 1-1,-2 1 1,1-1 0,-1 1 0,1-1 0,0 3-22,-4-4 9,0-1 0,0 1 0,0-1-1,0 1 1,-1 0 0,1-1 0,-1 1 0,0-1 0,0 1 0,0 0 0,-1-1 0,1 1-1,-1-1 1,0 1 0,0-1 0,0 1 0,-1-1 0,1 1 0,-1-1 0,0 0 0,0 2-9,-11 16 67,-1 0 0,-1 0 0,-5 4-67,-27 38 183,46-63-169,0 1 1,1-1-1,-1 1 1,0 0 0,1-1-1,-1 1 1,1 0 0,-1-1-1,1 1 1,-1 0-1,1 0 1,-1-1 0,1 1-1,0 0 1,0 0 0,-1 0-1,1 0 1,0-1-1,0 1 1,0 0 0,0 0-1,0 0 1,0 0-1,0 0 1,0 0 0,0-1-1,0 1 1,0 1-15,22-10 381,-1-2-382,10-1 111,1 1-1,13-1-109,-36 9 25,1 0 0,-1 0 0,1 1 0,-1 1 0,1 0 0,0 0 0,-1 0 0,1 1 0,-1 1 0,7 1-25,-13-2 15,-1 1 0,1-1 0,0 1 0,0-1 0,-1 1 0,1 0 0,-1 0 1,1 0-1,-1 0 0,0 0 0,0 1 0,0-1 0,0 1 0,0 0 0,0-1 0,-1 1 0,1 0 0,-1 0 0,0 0 0,0 0 0,0 0 0,0 0 0,-1 0 0,1 0 0,-1 0 0,0 0 0,0 1 0,0-1 0,0 0 0,0 0 0,-1 0 1,0 3-16,0 1 31,-1 1 0,0-1 0,0 0 0,-1-1 0,1 1 0,-1 0 1,-1-1-1,1 1 0,-1-1 0,-1 0 0,1-1 0,-1 1 0,0-1 1,-1 1-32,-12 9 132,-1 0 0,-1-2 0,-18 10-132,29-19-141,1 1 1,0-2-1,-1 1 0,0-1 0,1 0 0,-1-1 1,0 0-1,-1 0 0,1-1 0,0-1 1,-5 1 140,-1-5-2795,0 0-5546</inkml:trace>
  <inkml:trace contextRef="#ctx0" brushRef="#br0" timeOffset="-3419.668">1065 889 7040,'0'0'1024,"0"0"21,0 0 107,0 0-64,0 0-640,0 0-107,0 0-42,0 0 64,0 0 42,0 0 64,0 0-63,0 0-65,0 0-149,-37 4 320,32-2-508,0 0 0,0 0 0,0 1-1,1 0 1,-1 0 0,1 0 0,0 0 0,0 1 0,0 0 0,0 0 0,0 0-1,1 0 1,0 0 0,0 1 0,0 0 0,1-1 0,-1 1 0,1 0 0,0 0 0,0 0-1,1 1 1,0-1 0,0 0 0,0 1 0,0-1 0,1 0 0,0 2-4,-1 1 6,1-1 1,0 0-1,0 1 1,1-1-1,0 1 1,0-1-1,1 0 1,0 0-1,0 0 1,1 0-1,0 0 1,0 0-1,0-1 1,1 1-1,0-1 1,0 0-1,1 0 1,0 0-1,0-1 1,0 1-7,-2-5 18,-1 1 1,0-1 0,0 0 0,1 1 0,-1-1 0,0 0 0,1-1 0,-1 1-1,1 0 1,-1-1 0,1 1 0,0-1 0,-1 0 0,1 0 0,-1 0 0,1 0 0,0 0-1,-1 0 1,1-1 0,-1 1 0,1-1 0,-1 0 0,1 0 0,-1 0 0,1 0-1,-1 0 1,0-1 0,0 1 0,0-1 0,1 1 0,-1-1 0,-1 0 0,1 0 0,0 0-1,0 0 1,-1 0 0,1 0 0,0-1-19,3-4 44,1-1-1,-1 0 0,0 0 1,-1 0-1,1-1 1,-2 1-1,1-1 1,-1 0-1,-1 0 0,1-3-43,-2-10 65,-2 1-1,0 0 0,-1-1 0,-1 1 1,-1 0-1,-1 0 0,-1 1 0,-7-18-64,2 0 20,-30-89 123,13 40-97,3-1-1,3-6-45,22 91 0,-1 0 0,1 0 0,0 0 0,0-1 0,0 1 0,1 0 0,-1 0 0,1 0 0,-1 0 0,1 0 0,0 0 0,0 0 0,1 0-1,-1 0 1,0 1 0,1-1 0,0 0 0,0 1 0,2-4 1,0 1-1,1 0 0,0 0 1,0 1-1,1 0 1,-1 0-1,1 0 0,3-1 0,7-4-4,0 2 1,1 0-1,0 1 0,0 0 0,0 1 0,3 1 4,-3 1-147,1 1 0,-1 0 0,1 1 0,0 1 1,6 1 146,13 5-2833,-1 3-3562,-10 1 1403</inkml:trace>
  <inkml:trace contextRef="#ctx0" brushRef="#br0" timeOffset="-3003.356">1262 851 9472,'0'0'384,"0"0"21,0 0 107,0 0 107,0 0 21,1 3 21,16 29 285,-1-1-1,-2 2 1,0 4-946,-9-23 73,-1 1 1,-1 0-1,0 1 1,-1-1-1,0 0 1,-2 1-1,0-1 1,0 1 0,-3 7-74,1-12-973,2-10-2684,0-1-4321</inkml:trace>
  <inkml:trace contextRef="#ctx0" brushRef="#br0" timeOffset="-2785.75">1171 656 12416,'14'1'0,"9"4"128,-11-2 0,-2 2 0,-10-5 128,12 4-128,-12-4 128,0 0-128,1 11 128,2 3-128,2 1 0,3-1-128,-1 1 0,-1-3-1152,5-3 0,-2 0-7296</inkml:trace>
  <inkml:trace contextRef="#ctx0" brushRef="#br0" timeOffset="-1366.699">1452 810 6144,'2'1'257,"-1"0"-1,0 0 1,0 0 0,0 0 0,0 0 0,-1 1-1,1-1 1,0 0 0,0 1 0,-1-1-1,1 0 1,-1 1 0,1-1 0,-1 1 0,1-1-1,-1 0 1,0 1 0,0-1 0,0 1 0,0-1-1,0 1 1,0-1 0,0 1 0,-1-1-1,1 1-256,-5 55-213,3-38 812,1 13-296,2 1 0,1-1 0,2 0 1,1-1-1,2 1 0,1-1 0,6 14-303,2 13 438,-15-54-400,1 0 1,-1 0-1,0 1 0,0-1 1,0 0-1,-1 0 1,0 1-1,1-1 0,-2 1 1,1-1-1,0 0 1,-1 1-1,0-1 0,0 0 1,0 0-1,0 0 1,-1 1-1,0-1 0,0-1 1,0 1-1,0 0 1,0 0-1,-1-1 0,0 1 1,-2 1-39,3-3-121,0 0 0,-1-1 0,1 1 0,0-1-1,-1 0 1,1 0 0,-1 0 0,0 0 0,1 0 0,-1-1 0,0 1 0,1-1 0,-1 1 0,0-1 0,0 0 0,1 0 0,-1-1 0,0 1-1,0 0 1,1-1 0,-2 0 121,-2 0-902,0-1-1,0 0 0,0 0 1,1 0-1,-1-1 0,1 0 1,0 0-1,0 0 0,-5-5 903,-15-20-5674</inkml:trace>
  <inkml:trace contextRef="#ctx0" brushRef="#br0" timeOffset="-1056.131">1425 532 12672,'0'0'128,"0"0"128,0 0 128,0 0 0,0 0 0,0 0 128,0 0-256,0 0 128,0 0-256,0 0 128,11 10-256,-11-10 128,18 13-128,-7-5 128,-4 3-768,-1-2 0,2 0-9984</inkml:trace>
  <inkml:trace contextRef="#ctx0" brushRef="#br0" timeOffset="5310.171">814 1403 6400,'0'34'896,"0"-31"-747,0-3 86,0 0 21,0 0 0,0 0 42,0 0 193,0 0 149,14-1 811,64-8-836,-1-4 0,0-3 0,9-6-615,226-77 427,62-15-225,-256 91-30,1 5 0,95 0-172,-166 14 62,7-1 97,-1-2 1,0-2-1,0-3 1,18-8-160,47-26-2558,-102 38-685,0 0-2730</inkml:trace>
  <inkml:trace contextRef="#ctx0" brushRef="#br0" timeOffset="5654.969">973 1623 128,'0'0'0</inkml:trace>
  <inkml:trace contextRef="#ctx0" brushRef="#br0" timeOffset="6137.592">1002 1531 9856,'0'29'128,"0"-27"0,0-2 0,0 0 0,0 0 21,0 0 64,0 0-42,14-5 469,68-15 599,0 3-1,11 2-1238,107-22 808,23-29-166,-18 5-238,382-115 897,-489 150-389,-67 19-3930,6-2-4881,-37 9 2907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8:59.8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603 430 5888,'4'4'190,"1"1"0,-1-1 0,1 1 0,-1-1 0,0 1 1,-1 0-1,1 1 0,-1-1 0,0 0 0,-1 1 0,1 0 0,-1 0 1,0 0-1,0 0 0,-1 0 0,0 0 0,0 0-190,18 51 1034,13 4-661,-15-30-297,0 2 1,-2 0-1,-2 0 1,-1 1 0,-1 1-1,2 19-76,26 198 491,-39-252-500,2 7-901,-1-5-2011,-1-2-2156</inkml:trace>
  <inkml:trace contextRef="#ctx0" brushRef="#br0" timeOffset="481.595">633 964 8064,'6'11'0,"17"37"474,-16-32 25,1 1 0,0-2 0,1 1 0,1-1 0,0 0 1,1-1-1,4 3-499,-9-13 71,-1 0 1,0 0-1,1-1 1,0 0-1,0 0 1,0 0-1,0-1 1,0 0-1,0 0 1,0 0-1,1-1 1,-1 0-1,1 0-71,16 1 288,-1 0-1,1-2 1,1 0-288,-19 0 61,0-1 0,-1 1 0,1-1 1,-1 0-1,1 0 0,-1 0 1,0-1-1,1 0 0,-1 0 0,0 0 1,0 0-1,0 0 0,0-1 1,-1 0-1,1 0 0,-1 0 0,1 0 1,-1 0-1,0-1 0,2-3-61,3-6-728,0 0 0,-1 0-1,-1-1 1,-1 0 0,3-9 728,-6 19-358,13-38-7236</inkml:trace>
  <inkml:trace contextRef="#ctx0" brushRef="#br0" timeOffset="1428.275">1 110 7168,'8'-4'650,"0"0"0,-1 0 1,1-1-1,-1 0 0,7-6-650,29-18 333,-24 20-198,0 1 1,0 1 0,1 1-1,0 1 1,1 1-1,18-2-135,-32 5 22,0 0-1,0 0 0,0 1 0,0 1 0,0-1 1,1 1-1,-1 0 0,0 1 0,0-1 0,-1 1 0,1 1 1,0-1-1,-1 1 0,1 0 0,-1 1 0,0 0 1,0 0-1,0 0 0,-1 1 0,1-1 0,2 5-21,-5-6 10,-1 0 0,1 0 0,-1 0 0,0 0 0,-1 0 0,1 1 0,0-1-1,-1 0 1,0 1 0,0-1 0,0 1 0,0 0 0,-1-1 0,1 1 0,-1 0 0,0-1 0,0 1-1,0 0 1,0-1 0,-1 1 0,0 0 0,1-1 0,-1 1 0,-1-1 0,1 1 0,0-1 0,-1 1-1,0-1 1,0 0 0,0 0 0,0 0 0,0 0 0,-1 0 0,1 0 0,-2 0-10,-11 12 52,-1-1 1,-1 0-1,0-1 1,-1-1-1,-14 7-52,8-5 53,-25 19 203,67-32-233,1 1 0,-1 0 0,0 2 0,1 0 1,-1 0-1,11 6-23,-18-6-1,0 1 0,0-1 0,-1 2 0,1-1 0,-1 1 0,-1 1 0,1 0 0,-1 0 0,0 1 0,-1 0 0,3 4 1,-8-8 22,-1-1 1,0 1 0,1-1-1,-2 1 1,1 0 0,0 0-1,-1 0 1,1 0 0,-1 0 0,-1 1-1,1-1 1,0 0 0,-1 0-1,0 1 1,0-1 0,0 0-1,0 0 1,-1 1 0,0-1 0,0 0-1,0 0 1,0 0 0,-1 0-1,1 0 1,-1 0 0,0 0-1,0 0 1,-1-1 0,1 1-23,-4 4 111,0 0 0,-1 0-1,0-1 1,0 0 0,0 0 0,-1-1 0,0 1-1,-1-2 1,1 1 0,-1-1 0,-9 3-111,3-1 175,0-2-1,-1 0 1,0-1 0,0 0-1,0-1 1,-7-1-175,15-1-91,0-1-1,0 0 1,0-1 0,0 0-1,0 0 1,-5-2 91,8 2-395,1 0 1,0-1-1,-1 0 1,1 0-1,0 0 1,0 0-1,0-1 1,1 0-1,-1 1 1,1-1-1,-3-3 395,-12-14-7637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9:06.4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 12672,'128'5'1854,"-92"-3"-1192,0-1 0,0-2-1,0-1 1,7-2-662,-37 2-1034,0 2 3768,3 0-7716,5 0-6776,-14 0 10521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2:44.5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80 10240,'0'0'0,"0"0"128,0 0 0,0 0 0,0 0 0,15 0 0,2-1 128,4-5 384,11 0 0,7-2-384,5-1 0,5-2-128,-2 2 0,2 1-128,-3 1 0,-1 2-1024,-5 1 128,-2-1-7168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9:03.4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0 514 8064,'12'3'384,"0"0"0,-1-1 0,1-1 1,0 0-1,0-1 0,0 0 0,0 0 0,8-2-384,-4 0 457,0 1-1,0 1 0,0 1 0,0 0 0,0 1-456,87 12 346,-58-13-3806,-45-1-3516</inkml:trace>
  <inkml:trace contextRef="#ctx0" brushRef="#br0" timeOffset="389.392">75 697 4096,'0'-1'107,"0"0"0,0 0 0,-1 0 0,1 0 0,0 0 0,0 0 0,0-1 0,1 1 0,-1 0 0,0 0 0,0 0 0,1 0 0,-1 0 0,0 0 0,1 0 0,-1 0 0,1 0 0,-1 0 0,1 1 0,0-1 0,-1 0 0,1 0 0,0 0 0,0 1 0,-1-1 0,2 0-107,26-7 4810,-9 4-5469,368-90 3987,-382 92-3497,14-2 141,-9 5-4170,-10-1-2564</inkml:trace>
  <inkml:trace contextRef="#ctx0" brushRef="#br0" timeOffset="1118.511">767 642 2432,'0'0'640,"-15"-3"4458,-10 3-3312,10-1-1407,-1 1 0,0 0 0,1 1 0,-1 1 0,1 1 1,-5 1-380,17-3 14,0 0 0,0 0 1,0 0-1,0 0 1,0 1-1,0 0 1,0-1-1,0 1 1,1 0-1,-1 0 1,1 1-1,-1-1 0,1 0 1,0 1-1,0 0 1,0-1-1,0 1 1,0 0-1,1 0 1,0 0-1,-1 0 0,1 0 1,0 0-1,0 0 1,0 1-1,1-1 1,-1 0-1,1 1 1,0-1-1,0 0 0,0 0 1,0 1-15,2 10 67,0-1-1,0 1 1,2 0-1,-1-1 1,2 0 0,0 0-1,0 0 1,1 0-1,8 11-66,-8-14 84,0 0-1,1 0 0,0-1 0,1 1 0,0-2 1,0 1-1,1-1 0,0 0 0,0-1 0,1 0 1,9 4-84,-18-10 13,0 0 1,0-1 0,1 1 0,-1-1-1,0 1 1,0-1 0,0 0 0,1 1 0,-1-1-1,0 0 1,0 0 0,1 0 0,-1 0-1,0 0 1,0 0 0,1 0 0,-1-1 0,0 1-1,0 0 1,1-1 0,-1 1 0,0-1-1,0 1 1,0-1 0,0 1 0,0-1 0,0 0-1,0 0 1,0 1 0,0-1 0,0 0-14,2-2 14,-1-1 1,0 1 0,0-1-1,0 1 1,-1-1 0,1 0 0,-1 1-1,0-1 1,0 0 0,0-4-15,2-12 29,-1 0 0,-1 0 0,-1-16-29,-7-44 193,-3 1 0,-4 0 0,-3 1 0,-9-17-193,4 11 337,19 70-334,0 0-1,2 0 1,-1 0-1,2 0 0,0-1 1,0 1-1,2 0 1,0 0-1,0 0 1,1 0-1,1 0 1,0 1-1,1-1 1,2-1-3,-3 6-7,0 0 0,0 1 0,2 0 1,-1 0-1,1 0 0,0 1 1,0 0-1,1 0 0,0 1 0,0-1 1,0 1-1,1 1 0,0 0 1,0 0-1,1 0 0,-1 1 0,1 0 1,0 1-1,0 0 0,0 0 1,7 0 6,-12 3-55,1-1 0,-1 1 0,1 0 1,0 1-1,-1-1 0,1 1 1,-1 0-1,1 0 0,-1 1 1,0-1-1,5 3 55,24 14-5286,-19-7-1498</inkml:trace>
  <inkml:trace contextRef="#ctx0" brushRef="#br0" timeOffset="1534.609">949 717 13440,'7'24'426,"10"12"488,1 0-1,5 3-913,-5-8 292,-1 0 0,11 30-292,-21-46-1475,-5-11-4389,-2-4-258</inkml:trace>
  <inkml:trace contextRef="#ctx0" brushRef="#br0" timeOffset="1753.127">961 503 14464,'1'13'0,"7"9"0,-5-11 128,-1 0 0,-2-11 0,3 13-128,-3-13 0,7 11 0,-7-11 0,14 12-1664,-3-2 0,-2-1-6528</inkml:trace>
  <inkml:trace contextRef="#ctx0" brushRef="#br0" timeOffset="2113.564">1263 659 14848,'-4'13'45,"0"1"1,1-1-1,1 1 1,0 0-1,0 0 1,2-1-1,0 1-45,6 103 1138,-2-67-803,13 125 76,2 43 736,-19-211-1058,1-1 0,-2 1 0,1 0 0,-1 0 1,0-1-1,0 1 0,-1 0 0,0-1 0,-1 4-89,2-9-40,1 1 0,-1-1-1,0 0 1,1 0 0,-1 0 0,0 0-1,0-1 1,0 1 0,1 0-1,-1 0 1,0 0 0,0-1-1,0 1 1,-1 0 0,1-1 0,0 1-1,0-1 1,0 1 0,0-1-1,0 0 1,-1 1 40,0-1-233,-1 0 0,1 0 0,-1-1 0,1 1 0,-1-1 0,1 1 0,-1-1 0,1 0 0,0 1-1,0-1 1,-1-1 0,1 1 0,0 0 0,-2-2 233,-44-32-8384,27 18 3926</inkml:trace>
  <inkml:trace contextRef="#ctx0" brushRef="#br0" timeOffset="2399.004">1291 349 13696,'-6'9'0,"-1"8"0,3-6 128,1-5-128,3-6 0,0 11 128,0-11 128,0 0 128,0 0 0,14 6-256,-4 0 128,-1 0-256,4 0 0,2 0-2944,2 2 128,-1-1-3968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29:07.1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94 547 11648,'0'0'-235,"-9"-34"-298,8 33 609,0-1 0,0 0 0,0 1 0,0-1 0,0 1 0,0-1 0,0 1 0,0-1 0,-1 1 0,1 0 0,0-1 0,-1 1 0,1 0 0,-1 0 0,0 0 0,0 0-76,1 1 42,0 0-1,-1 0 1,1 0 0,0 0 0,0 0 0,0 0 0,-1 1 0,1-1 0,0 0 0,0 1 0,0-1 0,0 1 0,0-1 0,0 1 0,0-1 0,0 1-1,0 0 1,0 0 0,0-1 0,0 1 0,0 0 0,0 0 0,1 0 0,-1 0 0,0 0 0,1 0 0,-1 0 0,0 0 0,1 1-42,-5 7 28,0 0 1,1 1 0,0-1-1,0 1 1,1 0 0,1 0-1,-1 1 1,2-1 0,-1 0-1,2 1 1,-1-1 0,1 1-1,1-1 1,1 6-29,-2-8 57,1-1 0,0 1-1,1-1 1,0 0 0,0 1-1,0-1 1,1 0 0,0 0 0,0-1-1,1 1 1,0-1 0,0 0-1,1 1 1,-1-2 0,1 1 0,1-1-1,-1 0 1,1 0 0,0 0 0,5 3-57,-5-5 72,0 1 1,1-1-1,0-1 1,-1 1 0,1-1-1,0 0 1,0-1-1,0 0 1,5 1-73,-9-2 20,0 0 0,-1-1 0,1 1 0,0-1 0,0 1 0,0-1 0,-1 0 0,1 0 0,0 0-1,-1 0 1,1 0 0,-1-1 0,1 1 0,-1-1 0,0 0 0,1 0 0,-1 0 0,0 0 0,0 0 0,-1 0 0,1 0 0,0-1 0,-1 1 0,1 0-1,0-3-18,4-9 46,1 0 1,-2 0-1,0-1 1,-1 0 0,-1 0-1,0-1 1,-1 1 0,-1-1-1,0 1 1,-1-1 0,0 1-1,-3-14-47,-6-28 103,-2 0-1,-16-46-102,12 47-9,6 21 9,-20-89 0,26 108 0,1 0 0,0-1 0,2 1 0,0-1 0,1 1 0,1-9 0,-1 24-4,-1 0 0,0 0 0,0 0 0,1 0 0,-1 0 0,0 0 0,1 0 0,-1 0 0,1 0 0,-1 0 0,1 1 0,0-1 0,-1 0 0,1 0 0,0 1 0,0-1 0,-1 0 0,1 1 0,0-1-1,0 1 1,0-1 0,0 1 0,0-1 0,0 1 0,0 0 0,0-1 0,0 1 0,0 0 0,1 0 4,26 1-79,-22-1 41,48-1-65,27 2-3108,-74 0 2213,0 0 0,0 0 1,-1 1-1,1 0 1,0 0-1,-1 0 0,0 1 1,1 0-1,-1 0 1,2 2 997,22 16-2219</inkml:trace>
  <inkml:trace contextRef="#ctx0" brushRef="#br0" timeOffset="356.853">414 576 11008,'0'0'533,"0"0"86,0 0 42,16 25 1835,1 8-1976,0 0 1,-3 1-1,0 1 0,-3 1-520,11 25-3190,-21-59-501,-1-2-3498</inkml:trace>
  <inkml:trace contextRef="#ctx0" brushRef="#br0" timeOffset="541.666">453 295 17151,'-5'13'0,"0"6"-128,5-5 128,5 1-1023,0-2 127,2-4 512,1 1 128,-1 0 0,0-1 128,0-2-3200,-7-7 0,0 0-1792</inkml:trace>
  <inkml:trace contextRef="#ctx0" brushRef="#br0" timeOffset="904.148">663 558 15616,'35'92'215,"8"7"-215,-19-45 298,-1 0 0,-3 2 0,-3 0 0,9 47-298,-24-91 97,-1-1 0,-1 0-1,1 1 1,-2-1-1,0 0 1,0 1 0,-1-1-1,0 0 1,-1 0-1,0 0 1,-2 2-97,4-10-51,0 0 1,-1 0 0,1-1-1,-1 1 1,1 0 0,-1-1-1,0 1 1,0-1 0,0 0-1,0 0 1,0 0-1,-1 0 1,1 0 0,-1 0-1,1 0 1,-1-1 0,1 1-1,-1-1 1,0 0-1,0 0 1,0 0 0,0 0-1,0 0 1,0-1 0,0 1-1,0-1 1,0 0 0,0 0-1,0 0 1,0 0-1,0-1 1,0 1 0,0-1-1,0 0 1,0 0 0,0 0-1,0 0 1,0 0 0,1-1-1,-1 1 1,-2-2 50,-5-4-2110,0 1 0,0-1-1,0 0 1,1-1 0,0 0 0,-5-7 2110,9 10-779,-22-22-906</inkml:trace>
  <inkml:trace contextRef="#ctx0" brushRef="#br0" timeOffset="1200.267">703 341 15232,'0'0'0,"0"0"0,0 0 0,0 0 0,0 0 0,0 0 0,0 0 0,14 6 0,1-4 128,5-2-128,-2-2 0,5-1-1152,-6 0 0,0 2-8192</inkml:trace>
  <inkml:trace contextRef="#ctx0" brushRef="#br0" timeOffset="2321.569">1598 509 12416,'-5'11'16,"-9"17"576,2 1 0,0 0 0,2 0 0,2 2 0,-4 22-592,11-46 97,0 0 0,0-1-1,1 1 1,-1 0 0,2-1 0,-1 1-1,1 0 1,0-1 0,0 1-1,1 0 1,0-1 0,0 0-1,1 1 1,-1-1 0,2 0 0,-1 0-1,0-1 1,1 1 0,0-1-1,0 0 1,1 0 0,0 0 0,-1 0-1,2-1 1,-1 0 0,0 0-1,1 0 1,0-1 0,3 2-97,-2-1 30,0-1 1,0 0 0,0 0-1,0-1 1,0 0-1,0 0 1,1-1 0,-1 0-1,1 0 1,-1 0-1,1-1 1,0-1 0,-1 1-1,1-1 1,-1 0-1,8-3-30,-7 1 28,0 0-1,0-1 1,0 0-1,0-1 1,0 1-1,-1-2 1,0 1-1,0-1 1,0 0-1,-1 0 1,0-1-1,0 0 1,-1 0-1,2-2-27,13-22 131,0 0 1,-2-2-1,-2 0 0,-1 0 0,-1-2 0,-2 0 0,-1-3-131,-5 16 56,-1-1 0,-1 0 1,-1 0-1,-1 0 0,-1-1 0,-1 1 0,-1 0 1,0-1-1,-2 1 0,-1 0 0,-6-17-56,10 39 0,-1 0 0,1 0 0,-1 1 0,1-1 0,-1 1 0,1-1 0,-1 0 0,1 1 0,-1-1 0,0 1 0,1-1 0,-1 1 0,0 0 0,1-1 0,-1 1 0,0 0 0,1-1 0,-1 1 0,0 0 0,0 0 0,1-1 0,-1 1 0,0 0 0,0 0 0,0 0 0,1 0 0,-1 0 0,0 0 0,0 1 0,0-1 0,1 0 0,-1 0 0,0 0 0,0 1 0,1-1 0,-2 1 0,-30 13 0,27-12 0,-27 17-213,0 1 0,1 1-1,-26 24 214,29-23-4986,0 0-4470,27-21 4059</inkml:trace>
  <inkml:trace contextRef="#ctx0" brushRef="#br0" timeOffset="9851.139">958 219 7424,'7'0'715,"-1"1"0,1 0 0,0 0 0,0 0 0,-1 1 0,4 1-715,38 18 927,-39-17-911,0 1-1,0-1 1,0-1 0,1 0 0,-1 0 0,1-1 0,0 0 0,0 0 0,0-1 0,0-1-16,13-3 177,-16 2-119,0-1 0,0 2-1,0-1 1,0 1 0,-1 0 0,1 1 0,0-1 0,6 3-58,8 1-3542,-21-4-3156</inkml:trace>
  <inkml:trace contextRef="#ctx0" brushRef="#br0" timeOffset="10523.438">1028 422 10112,'-28'-2'1502,"28"2"-414,22 7-94,-12-6-649,-1 0 1,1-1 0,0 0 0,-1 0 0,1-1 0,0 0-1,-1-1 1,4-1-346,23-2 305,152-10 997,-186 15-1260,-2 0-212,0 0-449,0 0-1834,0 0-1344,0 0-3819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1:16.161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8C3A"/>
    </inkml:brush>
    <inkml:brush xml:id="br2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333 1194 12416,'0'0'0,"0"0"128,14-5-128,-14 5 0,17-4 256,-5 2 0,3 2 512,2-3 128,0 0-512,7-2 128,7-2-384,1 1 128,1-2-128,-4 4 128,-1-1-2432,-4-1 128,1 1-6656</inkml:trace>
  <inkml:trace contextRef="#ctx0" brushRef="#br0" timeOffset="-786.851">107 422 11520,'-33'16'120,"32"-15"-107,0-1 0,0 0 0,-1 1 0,1 0 0,0-1 0,0 1 0,0 0 0,0-1 0,0 1-1,0 0 1,0 0 0,0 0 0,0 0 0,0 0 0,0 0 0,1 0 0,-1 0 0,0 0 0,1 1 0,-1-1 0,1 0 0,-1 0-13,-8 16 93,2-1 0,0 1-1,0 1 1,2-1 0,0 1 0,1 0 0,0 0 0,2 1-1,0-1 1,1 0 0,1 1 0,1-1 0,1 1 0,0-1-1,1 0 1,6 18-93,-3-16-497,1 1-1,1-1 1,1-1-1,0 0 0,10 13 498,5 7-7466</inkml:trace>
  <inkml:trace contextRef="#ctx0" brushRef="#br0" timeOffset="-528.7">197 466 10624,'0'0'0,"9"-7"384,-9 7 128,16-13-128,-3 6 128,9-2-384,-3 0 128,3 1-128,5 0 0,4 2-128,1 0 128,2 6-128,-2-4 128,1-4-1792,-1-4 0,-1-2-2944,-7 2 128</inkml:trace>
  <inkml:trace contextRef="#ctx0" brushRef="#br0" timeOffset="-261.322">498 491 9856,'0'12'0,"0"6"384,0 2 0,0 4 0,0 8 128,0 4-256,1 5 128,2 6-128,2-4 0,4-2-128,-1 5 0,-1-1-1408,-5-8 128,1 0-6272</inkml:trace>
  <inkml:trace contextRef="#ctx0" brushRef="#br0" timeOffset="1636.406">812 924 10880,'0'0'0,"0"0"0,0 0 0,14 17 0,-2-5 128,5 5-128,-2-1 128,2 4 0,-5-1 0,1 0 0,-6 1 0,-2-2 0,-4 1 128,-2-5-1408,-2-2 0,1 0-5760</inkml:trace>
  <inkml:trace contextRef="#ctx0" brushRef="#br0" timeOffset="1903.513">715 797 10112,'0'0'0,"7"11"128,-7-11 0,0 0 128,0 0 0,0 0 128,0 0 0,0 0-256,0 0 0,5 9-3456,6-1 0,-2-2-128</inkml:trace>
  <inkml:trace contextRef="#ctx0" brushRef="#br0" timeOffset="2238.744">1055 945 8576,'-13'20'832,"13"-15"-606,-1 0 1,1 1-1,1-1 0,-1 0 1,1 0-1,0 0 1,0 1-1,1-1 1,-1 0-1,1 0 1,0-1-1,0 1 0,1 0-226,12 38 577,30 218 84,-37-220-472,-3 0 0,-1 1 0,-1 8-189,-3-35 121,0 0-1,-1 0 0,-1 1 1,0-2-1,-1 1 0,-1 0 1,0 0-1,-1-1 0,0 0 1,-4 6-121,8-18-123,0 0 1,0 0 0,-1-1 0,1 1 0,0 0 0,-1 0 0,1-1 0,-1 1 0,0-1-1,0 1 1,1-1 0,-1 0 0,0 0 0,0 0 0,0 0 0,0 0 0,-1 0 0,1 0-1,0-1 1,0 1 0,0-1 0,-1 0 0,1 1 0,0-1 0,0 0 0,-1 0 0,1-1-1,0 1 1,-1 0 122,-22-2-8106</inkml:trace>
  <inkml:trace contextRef="#ctx0" brushRef="#br0" timeOffset="2519.271">1011 662 7808,'0'10'0,"3"4"768,-3-14 0,2 15 256,-2-15 0,3 17-768,-3-8 128,1 2-256,-1-2 128,3 0-128,0 2 128,-1-2-6272,10 6-640</inkml:trace>
  <inkml:trace contextRef="#ctx0" brushRef="#br0" timeOffset="2761.398">1243 913 9984,'3'11'0,"0"7"128,-1 5 128,2 6 128,-1-3 0,2 3-256,-2 3 0,2 2 0,-4-6 128,2 1 0,0-7 0,2-2-512,-4-5 0,2-1-8192</inkml:trace>
  <inkml:trace contextRef="#ctx0" brushRef="#br0" timeOffset="3008.781">1435 973 9728,'0'-1'6,"-1"1"0,0-1 0,1 1 0,-1-1 0,0 1 0,0-1 0,1 1 0,-1 0 0,0-1 0,0 1 0,0 0 0,1 0 0,-1 0 0,0 0 0,0-1 0,0 1 0,0 0 0,0 1 0,1-1 0,-1 0 0,0 0 0,0 0 1,0 0-1,0 1 0,1-1 0,-1 0 0,0 1 0,0-1 0,0 1 0,1-1 0,-1 1 0,0-1 0,1 1 0,-1-1 0,1 1 0,-2 0-6,-34 26 268,35-26-263,-21 17 51,7-8 54,1 2 1,0-1-1,1 2 0,0 0 1,1 0-1,0 1 1,2 1-1,-4 5-110,14-20 38,0 1-1,-1-1 1,1 1-1,0-1 1,0 0-1,-1 1 1,1-1-1,0 1 1,0-1-1,0 1 1,0-1-1,0 1 1,0-1-1,0 1 1,0-1-1,0 1 1,0-1 0,0 1-1,0-1 1,0 1-1,0-1 1,1 0-1,-1 1 1,0-1-1,0 1 1,0-1-1,1 1 1,-1-1-1,0 0 1,1 1-1,-1-1 1,0 0-1,1 1 1,-1-1 0,0 0-1,1 1 1,-1-1-1,0 0 1,1 1-38,25 3-549,28-9-4633,-27 0 596</inkml:trace>
  <inkml:trace contextRef="#ctx0" brushRef="#br0" timeOffset="8072.014">3900 817 11264,'-4'2'275,"-1"0"0,0-1 0,1 1 0,-1-1 0,0 0 0,0-1 0,1 1 0,-1-1 0,0 0 0,0 0 1,0 0-1,0-1 0,1 0 0,-1 0-275,-38-1 1055,39 2-1044,0 1-1,0 0 0,0-1 1,0 1-1,1 0 0,-1 1 1,0-1-1,1 1 0,-1-1 0,1 1 1,0 0-1,-1 1 0,1-1 1,0 0-1,0 1 0,1 0 1,-1-1-1,0 1 0,1 0 1,0 1-1,-2 2-10,1 0-1,0 0 1,1-1-1,0 1 0,0 0 1,0 1-1,1-1 0,0 0 0,0 0 1,1 1-1,-1-1 0,1 0 1,1 0-1,0 3 1,0-2 1,0 1-1,0-1 1,1 0 0,0-1 0,0 1 0,1 0-1,0 0 1,0-1 0,1 0 0,0 0 0,0 0-1,0 0 0,-1-2 15,0-1-1,0 0 1,0 0-1,0 0 0,1 0 1,-1-1-1,1 1 1,0-1-1,-1 0 0,1 0 1,0 0-1,0-1 0,1 0 1,-1 1-1,0-1 1,0 0-1,1-1 0,-1 1 1,4-1-15,-6 0 36,1 0 1,-1 0-1,0 0 0,1-1 1,-1 1-1,1-1 1,-1 1-1,0-1 0,1 0 1,-1 0-1,0 0 1,0 0-1,0 0 0,0-1 1,0 1-1,0-1 1,0 1-1,0-1 0,0 0 1,-1 0-1,1 0-36,0-1 38,1-1 0,-1 0-1,0 0 1,-1 0 0,1-1-1,-1 1 1,1 0 0,-1 0-1,0-1 1,-1 1 0,1-2-38,0-13 88,-2 0 1,1 0-1,-2 0 1,-1 0-1,0 0-88,-13-56 278,-10-26-278,13 59-25,2 0 0,1-1 0,3 0 0,1 0 0,2-1 0,2-19 25,3 52-4,1 1 1,0-1-1,0 1 1,1-1-1,0 1 0,1 0 1,0 0-1,1 1 0,0-1 1,0 1-1,1 0 1,0 0-1,1 1 0,0 0 1,6-5 3,13-12-1146,2 2 1,1 1-1,29-18 1146,-51 36-391,29-21-9657</inkml:trace>
  <inkml:trace contextRef="#ctx0" brushRef="#br0" timeOffset="8341.317">4016 825 10752,'0'0'0,"0"29"0,3 18 0,2-6 128,-1 3-128,5-5 128,7-4 0,-4-6 0,-3-5 0,-1-6 0,-1 2-8320</inkml:trace>
  <inkml:trace contextRef="#ctx0" brushRef="#br0" timeOffset="8626.003">4279 691 14464,'0'0'0,"-8"19"0,0-8 0,-4-5 0,-12 14 0,-7 4 0,4 10 0,1 7 0,6-7 0,8-5 0,3 3 0,2-3 0,6-8 0,1-1 0,4-6 0,9-2-256,3-6 128,1-2-9984</inkml:trace>
  <inkml:trace contextRef="#ctx0" brushRef="#br0" timeOffset="8964.198">4372 983 11904,'0'0'640,"0"0"0,6-10 597,8-14-1042,-2-1-1,-1-1 1,-1 0 0,-2-1-1,0 1 1,-2-2 0,0 1-1,0-26-194,-8-21-85,-22 113 64,19-21 31,1 0 1,1 0 0,0 0 0,1 0-1,1 0 1,1 1 0,2 10-11,1 7-132,2 0 0,1-1 1,6 14 131,-10-39-779,1-1 1,1-1 0,-1 1 0,1 0 0,3 3 778,27 37-7784,-28-41 6190,8 12 207</inkml:trace>
  <inkml:trace contextRef="#ctx0" brushRef="#br0" timeOffset="6452.487">3199 843 13696,'1'0'34,"-1"-1"1,0 1 0,1-1-1,-1 1 1,0 0 0,1-1 0,-1 1-1,0-1 1,0 1 0,1-1 0,-1 1-1,0-1 1,0 1 0,0-1-1,0 1 1,1-1 0,-1 0 0,0 1-1,0-1 1,0 1 0,0-1 0,0 1-1,-1-1 1,1 1 0,0-1-1,0 0 1,0 1 0,0-1 0,0 1-1,-1-1 1,1 1 0,0-1-1,-1 1 1,1 0 0,0-1 0,-1 1-1,1-1 1,0 1 0,-1 0 0,1-1-1,-1 1 1,1 0 0,-1-1-1,1 1 1,-1 0 0,1 0 0,-1-1-1,1 1 1,-1 0 0,1 0 0,-1 0-1,1 0 1,-1 0 0,1 0-1,-1 0-34,-2-2 1,1 1 0,-1 1 0,0-1 0,1 0-1,-1 1 1,0-1 0,0 1 0,1 0-1,-1 0 1,0 0 0,0 0 0,1 0 0,-1 1-1,-3 1-1,0 1 1,0 0 0,1 1 0,-1-1 0,1 1 0,0 0 0,0 1 0,1-1 0,-1 1-1,1 0 1,0 0 0,0 0 0,1 0 0,-1 1 0,1 0 0,0-1 0,1 1 0,-1 2 0,-1 1 2,0 0 0,1 1 0,1-1 0,-1 1 0,2 0 0,-1 0 0,1-1 1,1 1-1,-1 0 0,2 0 0,0 6-2,0-11 39,1-1-1,-1 0 1,1 0 0,0 0-1,0 0 1,0 0 0,1 0-1,-1-1 1,1 1 0,0-1 0,0 1-1,0-1 1,0 0 0,1 0-1,-1-1 1,1 1 0,0-1-1,0 1 1,2 0-39,-4-2 41,-1-1-1,1 1 0,0 0 1,0 0-1,0-1 0,0 1 1,0-1-1,0 0 0,0 1 1,0-1-1,0 0 0,0 0 1,0 0-1,0-1 0,1 1 1,-1 0-1,0-1 0,0 0 1,-1 1-1,1-1 0,0 0 1,0 0-1,0 0 0,0 0 1,-1 0-1,1 0 0,0-1 1,-1 1-1,1 0 0,-1-1 1,0 1-1,1-1 0,-1 0 1,0 1-1,0-1 0,0 0 1,0 0-1,0 0 0,-1 0 1,1 0-1,0-1-40,3-11 79,0-1 0,-1 0-1,-1 0 1,0 0 0,-1-1 0,-1 1-1,0 0 1,-1-1 0,-1 1 0,0 0-1,-2-4-78,-9-37 173,-2 0 0,-10-16-173,18 49 68,-17-37-2,14 37-45,1 0 0,1-1-1,1 1 1,1-5-21,6 21-10,0 0 0,0 0-1,1 0 1,0 0 0,0 0 0,1 0-1,0 1 1,0-1 0,0 0-1,1 1 1,0 0 0,0-1-1,1 1 1,0 1 0,0-1-1,0 0 1,1 1 0,0 0 0,0 0-1,2-2 11,10-9-624,1 1 0,1 1-1,0 0 1,0 1 0,11-4 624,14-6-3478,-1 1-5204</inkml:trace>
  <inkml:trace contextRef="#ctx0" brushRef="#br0" timeOffset="6749.478">3318 982 11776,'3'9'0,"3"6"128,0-3 128,-4 2-128,1 1 128,2 2-128,-4-3 0,5 3 0,-4-5 0,-2 0 0,0-1 0,0-5-384,0-6 128,-2 11-5888,2-11 0</inkml:trace>
  <inkml:trace contextRef="#ctx0" brushRef="#br0" timeOffset="6991.276">3326 776 13312,'0'0'0,"0"0"0,0 0 0,0 0-128,0 0 0,0 0-9216</inkml:trace>
  <inkml:trace contextRef="#ctx0" brushRef="#br0" timeOffset="7191.415">3480 983 8192,'1'14'298,"17"108"1703,-9-74-1412,-2-1 0,-1 33-589,-6-61 181,2 47 1126,-3 0 0,-7 34-1307,7-94 38,1-1 1,-2 1-1,1 0 1,-1-1-1,0 0 1,0 1-1,0-1 1,-1 0-1,1 0 1,-1 0-1,-1 0-38,2-3-183,1 0-1,0-1 1,-1 1-1,0-1 1,1 0-1,-1 1 1,0-1-1,0 0 1,0 0-1,1 0 1,-1 0-1,0 0 1,0-1-1,-1 1 1,1 0-1,0-1 1,0 0-1,0 1 1,0-1-1,0 0 1,-1 0-1,1 0 1,0-1-1,0 1 1,0 0-1,0-1 1,0 1-1,-1-2 184,-26-7-6677</inkml:trace>
  <inkml:trace contextRef="#ctx0" brushRef="#br0" timeOffset="7407.212">3430 710 13440,'0'0'0,"15"16"0,-15-16 0,17 13 0,-17-13 128,12 13-128,-12-13 0,0 0-9728</inkml:trace>
  <inkml:trace contextRef="#ctx0" brushRef="#br0" timeOffset="3369.339">1590 1136 10112,'0'0'512,"0"0"21,0 0 86,10-11 277,5-12-742,-2-2 0,-1 0 0,0 0 0,-2-1 1,-1-1-1,3-18-154,-4 19 120,-3 13 37,-1 0 1,-1 0 0,0 0-1,-1 0 1,0-1-1,-1 1 1,0-1-1,-2 1 1,1-1-1,-1 1 1,-1 0-1,-1 0 1,0-3-158,-11 47 108,6-16-88,1 7 8,1-1 1,0 1-1,2 0 1,0 0-1,2 1 1,0 19-29,1-26-68,2 0-1,0 1 1,0-2 0,2 1-1,0 0 1,1 0 0,0-1-1,1 0 1,1 0 0,1 1 68,7 6-2325,1-4-6635</inkml:trace>
  <inkml:trace contextRef="#ctx0" brushRef="#br0" timeOffset="3734.287">1836 604 12544,'-11'3'0,"-3"1"896,14-4 0,-12 8-256,12-8 0,0 0-384,0 0 0,21-12-128,-5 4 0,2 0-1,6 4 1,8 2 0,-1-1 128,6 3-128,-2 0 0,0 0-640,0-4 129,-2-1-11521</inkml:trace>
  <inkml:trace contextRef="#ctx0" brushRef="#br0" timeOffset="4867.919">2559 215 7936,'0'0'384,"0"0"0,0 0 0,0 0 0,0 0 21,0 0 128,0 0 193,0 0-65,0 0-405,1 3-43,9 61 479,-4-36-484,-1 0 1,-2 0-1,-1 0 0,-1 0 0,-1 1 1,-3 15-209,-2-17 230,0 1 0,-8 19-230,-3-4-4236,9-26-2868</inkml:trace>
  <inkml:trace contextRef="#ctx0" brushRef="#br0" timeOffset="5150.858">2240 884 11776,'0'0'0,"0"0"0,0 0 128,0 0 768,0 0 128,14-6-896,9-2 128,6 1-128,14-5 0,10-1-128,4 1 128,5 3-128,-4 5 128,3 0-384,-10 0 0,-1-1-9984</inkml:trace>
  <inkml:trace contextRef="#ctx0" brushRef="#br0" timeOffset="5683.761">2533 866 12928,'0'0'48,"-1"1"0,1 0 1,-1-1-1,0 1 0,1 0 1,-1-1-1,1 1 0,0 0 1,-1 0-1,1-1 1,0 1-1,-1 0 0,1 0 1,0-1-1,0 1 0,0 0 1,0 0-1,0 0 0,0 0 1,0-1-1,0 1 0,0 0 1,0 0-1,0 0 0,0 0 1,0-1-1,1 1 1,-1 0-1,0 0-48,24-2 1237,-15 0-1466,-7 1 237,20-4 83,1 1 0,0 1 0,0 1 0,-1 1 1,1 1-1,13 2-91,-35-3 5,1 0-1,-1 1 1,1-1 0,-1 0 0,1 1-1,-1-1 1,0 1 0,1 0 0,-1-1-1,0 1 1,1 0 0,-1 0 0,0 0-1,0-1 1,0 1 0,0 1-1,1-1 1,-2 0 0,1 0 0,0 0-1,0 0 1,0 1 0,0-1 0,-1 0-1,1 1 1,-1-1 0,1 1 0,-1 0-5,0 1 8,0 0 1,0 0-1,0 0 1,-1 0 0,1 0-1,-1-1 1,0 1-1,0 0 1,0 0-1,0 0 1,-1-1 0,1 1-1,-2 2-8,-8 10 35,0-1 0,0 0 0,-1-1 0,-6 5-35,-81 68 107,98-85-107,0 0 0,0 1 0,1-1 0,-1 0 0,0 1 0,1-1 0,-1 0 0,1 1 0,-1-1 0,1 1 0,0-1 0,0 1 0,-1-1 0,1 1 0,0-1 0,0 1 0,0-1 0,1 1 0,-1-1 0,0 1 0,1-1 0,-1 0 0,0 1 0,1-1 0,0 1 0,-1-1 0,1 0 0,0 1 0,0-1 0,0 0 0,0 0 0,0 0 0,0 0 0,0 0 0,44 48 0,-32-37 0,-7-6 14,0 1 1,-1-1 0,0 1-1,0 0 1,0 0 0,-1 0 0,0 1-1,-1-1 1,0 1 0,2 7-15,-4-11 40,0 0 0,0 0-1,-1 1 1,0-1 0,0 0 0,0 1 0,0-1 0,-1 0-1,1 0 1,-1 1 0,0-1 0,-1 0 0,1 0 0,-1 0 0,1 0-1,-1-1 1,-1 1 0,1 0 0,0-1 0,-1 1 0,0-1-1,-1 2-39,-3 2 88,-1 0-1,1 0 1,-2-1-1,1 0 1,-1 0-1,1-1 1,-2 0-1,1 0 1,0-1-1,-8 2-87,-12 3-1066,-1-2-1,0-1 0,-2-1 1067,-12 2-10346</inkml:trace>
  <inkml:trace contextRef="#ctx0" brushRef="#br0" timeOffset="9797.473">4799 158 5760,'10'5'6482,"-3"7"-4191,4 19-2883,-8-18 1435,20 47-350,-12-33-178,-1 0 0,-1 0 1,-2 1-1,0 0 0,1 26-315,-2 26 427,-4 0 0,-3-1 0,-4 1 0,-5 9-427,3-46-109,-2 1 1,-2-1-1,-11 23 109,10-34-946,-1-1-1,-2 0 1,-1-1 0,-2-1 0,-1-1 946,-19 28-9280</inkml:trace>
  <inkml:trace contextRef="#ctx0" brushRef="#br0" timeOffset="11018.267">5089 62 6656,'0'0'405,"0"0"107,0 0 107,0 0-43,0 0-256,0 0-43,0 0 86,8-3 21,20-9-73,1 2-1,0 1 1,1 1 0,-1 2 0,2 0 0,-1 3 0,19-1-311,-49 4 25,0 0 0,1 0 1,-1 0-1,0 0 1,0 0-1,1 0 1,-1 0-1,0 0 0,0 0 1,1 0-1,-1 0 1,0 0-1,0 0 1,1 0-1,-1 1 0,0-1 1,0 0-1,1 0 1,-1 0-1,0 0 0,0 0 1,0 1-1,1-1 1,-1 0-1,0 0 1,0 0-1,0 1 0,0-1 1,1 0-1,-1 0 1,0 1-1,0-1 1,0 0-1,0 0 0,0 1 1,0-1-1,0 0 1,0 0-1,0 1 1,0-1-1,0 0 0,0 0 1,0 1-26,-6 15 385,-24 24-537,18-25 234,8-7-82,-1 0 0,2 0 0,-1 1 0,1 0 0,0-1 0,1 1 0,0 0 0,1 0 0,0 0 0,0 0 0,1 5 0,0 24 0,1-1 0,3 7 0,-2-27 0,12 93 77,15 44-77,-10-62 705,-5 1 0,-2 18-705,-10-78 217,-2 0-1,-1 1 1,-1-1 0,-3 0 0,0 0-1,-2 0 1,-1-1 0,-4 5-217,-66 163 768,76-193-663,-1 0 0,0-1 1,-1 0-1,1 0 0,-1 0 1,0 0-1,-1-1 0,0 0 1,1 0-1,-2 0 0,1 0 1,-4 2-106,6-5 47,-1 0 0,1 0 1,-1 0-1,0-1 0,0 0 0,0 1 1,0-1-1,0-1 0,0 1 0,0 0 1,-1-1-1,1 0 0,0 0 1,0 0-1,0-1 0,0 1 0,0-1 1,0 0-1,0 0 0,0 0 0,0-1 1,0 0-48,-57-25-491,28 11-2368,-3-1-8660</inkml:trace>
  <inkml:trace contextRef="#ctx0" brushRef="#br0" timeOffset="12044.147">5770 178 9472,'0'0'128,"0"0"21,0 0 86,0 0 42,0 0 86,0 0-1,0 0-84,0 0-22,0 0 0,0 0 21,0 0 86,-3 6-43,-33 70 32,3 1 1,-13 48-353,32-79 55,2 1 0,1 1 1,4 0-1,1 0 0,1 16-55,3-31 132,2-1 0,1 1 0,2 0 1,1 0-1,3 9-132,-4-32-110,0 0 0,0 0 0,1 0 0,1 0 0,0-1 0,0 0 0,1 0 0,1 2 110,-2-4-517,1-1 0,0 0-1,0 0 1,0 0 0,1-1-1,0 0 1,0 0 0,0-1-1,1 0 1,-1 0 0,3 0 517,32 13-5163,2 0 3414</inkml:trace>
  <inkml:trace contextRef="#ctx0" brushRef="#br0" timeOffset="13711.372">6274 495 4224,'0'0'277,"0"0"171,0 0 384,0 0 192,0 0 107,0 0 63,0 0 172,0 0-129,0 0-661,0 0-128,0 0-149,-1-15 319,-1 13-585,1-1-1,-1 1 0,0-1 1,1 1-1,-1-1 0,0 1 1,-1 0-1,1 0 0,0 0 1,-1 0-1,1 1 0,-1-1 0,1 1 1,-1-1-1,0 1 0,1 0 1,-1 0-1,0 0 0,0 0 1,-1 0-33,-2 1 17,0-1-1,0 1 1,0 0 0,0 1 0,0-1-1,0 1 1,0 0 0,0 1 0,0-1 0,-1 1-17,-14 7-5,1-1 0,0 2 0,0 1 0,1 1 0,-7 5 5,10-7 16,0 1 0,1 1 0,0 0 0,1 1 0,1 1 0,-1 0 0,2 0 0,-5 9-16,16-22 0,1 0 0,-1 0 0,1 0 0,0 0 0,-1 1 0,1-1 0,0 0 0,0 0 0,-1 0 0,1 1 0,0-1 1,0 0-1,0 0 0,1 0 0,-1 1 0,0-1 0,0 0 0,1 0 0,-1 0 0,0 0 0,1 0 0,0 0 1,-1 0-1,1 1 0,0-1 0,1 2-1,0 0 1,1-1-1,0 1 0,-1-1 1,1 1-1,0-1 1,0 0-1,0 0 0,1 0 1,8 4 28,0-1-1,1 0 1,-1 0-1,8 0-27,89 19 427,-108-24-417,-1 0 1,1 0-1,-1 0 1,1 1-1,-1-1 1,0 0-1,1 0 1,-1 1-1,1-1 1,-1 0-1,0 1 0,1-1 1,-1 1-1,0-1 1,0 0-1,1 1 1,-1-1-1,0 1 1,0-1-1,0 1 1,1-1-1,-1 1 1,0-1-1,0 0 1,0 1-1,0-1 0,0 1 1,0-1-1,0 1 1,0-1-1,0 1 1,0-1-1,0 1 1,0-1-1,-1 1 1,1-1-1,0 1-10,-6 17 82,-6 4 22,0-3-104,2 1 1,0 0-1,1 1 0,-1 8 0,8-25-3,1-1 0,0 1 0,0 0 0,0 0-1,0 0 1,1 0 0,0 0 0,0 0-1,0 1 1,0-1 0,0 0 0,1 0-1,0 0 1,-1 0 0,2 0 0,-1-1 0,0 1-1,1 0 1,0 0 0,0-1 0,0 1-1,0-1 1,0 1 0,1-1 0,-1 0 0,2 1 3,-1-2-74,0 0 1,0 0 0,0-1 0,0 1 0,1-1 0,-1 1 0,0-1 0,1 0 0,-1 0 0,0-1 0,1 1 0,0-1 0,-1 0 0,1 1 0,-1-2-1,1 1 1,-1 0 0,1-1 0,1 0 73,1 0-1219,0-1 1,-1 1-1,1-1 0,-1-1 0,1 1 1,-1-1-1,1 0 1219,14-9-3904</inkml:trace>
  <inkml:trace contextRef="#ctx0" brushRef="#br0" timeOffset="14329.896">6265 866 10496,'1'0'101,"0"0"1,0 1-1,0-1 1,0 0-1,0 1 1,0-1-1,0 1 1,0-1-1,-1 1 1,1-1-1,0 1 1,0 0 0,-1-1-1,1 1 1,0 0-1,-1 0 1,1 0-1,0-1 1,-1 1-1,1 0 1,-1 0-1,0 0 1,1 0-1,-1 0 1,0 0-1,1 0 1,-1 0-1,0 0 1,0 0-1,0 0-101,12 46 127,-9-33 242,7 53 103,-9-51-68,1 0 1,1 0 0,1 1-1,1 1-404,-1-147 512,-4 118-533,0 9-86,49 15-148,-44-10 255,0-1 0,-1 1 0,1 0 0,0 0 0,-1 0 0,0 1 0,0-1 0,0 1 0,0 1 0,0-1 0,0 0 0,0-1 0,0 1 0,1-1 0,-1 0 0,1 0-1,-1 0 1,5 1 1,-7-4 3,1 1 1,-1-1 0,0 0 0,0 0-1,1 0 1,-1-1 0,0 1 0,0 0-1,0-1 1,1 0 0,-1 1 0,0-1 0,0 0-1,0 0 1,0 0 0,0 0 0,0 0-1,-1-1 1,1 1 0,0-1 0,1-1-5,37-39 153,-31 32-150,6-6-4,-15 16 2,1-1-1,-1 1 1,0 0-1,1-1 0,-1 1 1,1 0-1,0 0 1,-1-1-1,1 1 0,-1 0 1,1 0-1,-1 0 1,1-1-1,0 1 0,-1 0 1,1 0-1,-1 0 0,1 0 1,0 0-1,-1 0 1,1 0-1,-1 0 0,1 1 1,-1-1-1,1 0 1,0 0-1,-1 0 0,1 1 1,-1-1-1,1 0 1,-1 1-1,1-1 0,-1 0 1,1 1-1,-1-1 0,0 1 1,1-1-1,-1 0 1,1 1-1,-1-1 0,0 1 1,1-1-1,-1 1 1,0 0-1,0-1 0,0 1 1,1-1-1,-1 1 1,0-1-1,0 1 0,0 0 1,0-1-1,0 1 0,0-1 1,0 1-1,4 11 43,-1-1 0,-1 1 1,0-1-1,0 10-43,10 41 198,-11-58-225,0 0 1,1-1-1,-1 1 1,1-1-1,0 1 1,0-1-1,0 0 1,0 0-1,1 0 1,-1 0-1,1 0 1,0-1-1,0 1 1,1 0 26,10 2-1624,-11-5-4475,-3 0 105</inkml:trace>
  <inkml:trace contextRef="#ctx0" brushRef="#br0" timeOffset="14676.787">6563 187 13056,'2'0'23,"-1"1"0,1-1 0,-1 1 0,1-1 0,0 1 1,-1-1-1,1 1 0,-1 0 0,1 0 0,-1-1 0,0 1 0,1 0 1,-1 0-1,0 1 0,0-1 0,0 0 0,0 0 0,0 1 0,0-1 1,0 0-1,0 1 0,0-1 0,0 1 0,-1-1 0,1 1 1,-1-1-1,1 1 0,-1 0 0,0-1 0,0 1 0,1 0 0,-1-1 1,0 1-1,0 0 0,-1-1 0,1 1 0,0-1 0,0 1 1,-1 0-24,1 6 14,0 15 176,0 32 111,2 0 1,4 11-302,-4-51 10,0-1 1,1 1-1,1-1 0,0 0 0,1 0 1,0 0-1,1-1 0,1 1 1,0-2-1,6 9-10,-9-17 4,-1 1 0,1-1 0,1 0 0,-1 0 0,0 0 1,1-1-1,0 0 0,0 0 0,0 0 0,0 0 0,0-1 0,4 2-4,-3-2-541,1 0-1,-1-1 1,1 0-1,0 0 1,-1 0-1,5-1 542,-8 0-2773,-3 0-3307</inkml:trace>
  <inkml:trace contextRef="#ctx0" brushRef="#br0" timeOffset="14932.338">6303 430 15232,'0'0'128,"0"0"128,13 3 0,10-6 0,7-5 127,16-1 1,13-3-256,-4 0 128,3-2-1791,0 6-1,0 4-4864,0 8 128,0 1 4864</inkml:trace>
  <inkml:trace contextRef="#ctx0" brushRef="#br0" timeOffset="19705.683">9046 491 13952,'9'-31'31,"1"0"0,8-15-31,16-51 87,-30 79 27,0-1 0,-1 0 1,0 0-1,-1-13-114,-2 28 22,0 1-1,0 0 1,1-1 0,-2 1 0,1 0-1,0 0 1,-1-1 0,0 1-1,1 0 1,-1 0 0,0 0 0,-1 0-1,1 0 1,-1 0 0,1 0 0,-1 0-1,0 0 1,0 1 0,0-1 0,0 1-1,-1-1 1,1 1 0,0 0 0,-1 0-1,0 0 1,0 0 0,1 1 0,-1-1-1,0 1 1,-3-1-22,4 1 1,-1 1 0,0 0-1,0 0 1,0 0 0,0 1 0,0-1-1,0 1 1,0-1 0,1 1-1,-1 0 1,0 0 0,0 0 0,1 0-1,-1 1 1,1-1 0,-1 1 0,1 0-1,0-1 1,-1 1 0,1 0-1,0 1 1,0-1 0,1 0 0,-1 0-1,0 1 1,1-1 0,-1 1 0,1-1-1,0 1 1,0 0 0,0-1-1,0 1 0,-4 8 0,1 0 0,0 0 0,1 0-1,0 1 1,1-1 0,0 1 0,1 7 0,1 7-2,1-1 0,2 1 0,0-1 0,2 0 0,0 0 0,2 0 0,1 0 2,-2-7 19,1 0-1,1 0 0,1-1 0,0 0 0,1 0 0,1-1 0,0-1 0,1 1 0,9 7-18,-18-20-32,0-1 0,0 1 0,0-1 0,0 0 0,1 0 1,-1 0-1,0 0 0,1-1 0,-1 0 0,1 1 0,0-1 0,-1 0 1,1-1-1,3 1 32,-5-1-451,0 0 0,1 0 0,-1 0 1,0 0-1,0-1 0,1 1 0,-1-1 1,0 1-1,0-1 0,0 0 0,0 0 0,0 0 1,0 0-1,0 0 0,0 0 0,0-1 451,10-8-5290</inkml:trace>
  <inkml:trace contextRef="#ctx0" brushRef="#br0" timeOffset="19930.352">8717 285 12928,'16'0'0,"8"-3"384,5 3 0,8 3-128,9-8 128,12-2-256,-3-3 128,3-5-128,-5 6 0,-1-2-2432,-2 10 0,1-2-4992</inkml:trace>
  <inkml:trace contextRef="#ctx0" brushRef="#br0" timeOffset="20231.863">9595 169 13696,'10'189'2767,"-4"-124"-1933,-3-1 0,-3 1 0,-7 51-834,-11 4 752,-6-2 0,-35 103-752,-8-32-4086,30-110-3295,-20-1-1493</inkml:trace>
  <inkml:trace contextRef="#ctx0" brushRef="#br0" timeOffset="49092.437">8417 1031 7168,'14'-8'277,"30"-17"228,0-1 0,-2-2 0,3-4-505,-13 9 352,32-28 1520,-60 46-1729,0 0 0,1 0 0,-2 0 0,1-1 0,-1 1 0,0-1 0,0 0 0,0 0 0,-1 0 0,0 0 0,1-5-143,0 0 93,1-4-15,0 1-1,-1-1 0,-1 0 1,0-1-1,-1 1 0,-1 0 1,0 0-1,-1 0 0,-1-5-77,1 19 13,0 0 1,0 1-1,1-1 0,-1 0 0,0 0 1,0 1-1,0-1 0,0 1 0,-1-1 1,1 1-1,0-1 0,0 1 0,0-1 0,0 1 1,0 0-1,0 0 0,-1 0 0,1 0 1,0 0-1,0 0 0,0 0 0,-1 0 0,1 0 1,0 0-1,0 1 0,0-1 0,-1 1-13,-40 9 119,37-9-83,-3 1-23,1 0-1,0 0 0,-1 1 1,1 0-1,0 0 1,1 1-1,-1 0 0,1 0 1,-1 0-1,1 1 0,1 0 1,-1 0-1,-4 6-12,4-2-1,0-1 0,1 1 0,1 0 0,-1 1-1,2-1 1,-1 1 0,1-1 0,0 1 0,1 0 0,0 4 1,-11 56 0,-5 28 0,-7 9 0,24-103 5,0-1 1,0 1 0,0-1 0,0 1 0,1-1 0,-1 1-1,1 0 1,0-1 0,0 1 0,0-1 0,1 1-1,-1 0 1,1-1 0,0 1 0,0-1 0,0 1 0,0-1-1,1 0 1,-1 1 0,1-1 0,0 0 0,0 0 0,0 0-1,0 0 1,2 1-6,2 0 20,-1 0 0,1-1 0,0 0 0,-1 0 0,2 0 0,-1-1 0,0 0 0,0 0 0,1 0 0,-1-1 0,1 0 0,-1 0 0,5 0-20,19 1-238,0-1 1,0-1 0,0-2-1,23-4 238,-42 5-784,-1-1 0,1 0 0,0-1 0,-1 0 0,0-1 1,0 0-1,0-1 0,-1 0 0,1 0 0,-1-1 0,0-1 0,-1 1 0,1-1 0,5-7 784,11-15-1536</inkml:trace>
  <inkml:trace contextRef="#ctx0" brushRef="#br0" timeOffset="51754.729">8986 1043 7680,'0'0'384,"0"0"-22,0 0-63,0 0 21,0 0-128,4 22 896,5 11-341,-1 0-1,-1 0 1,1 21-747,5 30-6656,-13-82 1643</inkml:trace>
  <inkml:trace contextRef="#ctx0" brushRef="#br0" timeOffset="52071.037">9209 1032 13312,'-2'3'0,"0"0"0,0 0 0,0 0 0,-1 0 0,1 0 0,-1 0 0,0-1 0,0 0 0,0 1 0,0-1 0,0 0 0,0-1 0,-1 1 0,1 0 0,0-1 0,-1 0 0,0 0 0,1 0 0,-1 0 0,0-1 0,1 1 0,-1-1 0,-1 0 0,-13 3 0,-2 4 6,1 1 1,1 0-1,-1 2 1,2 0-1,-1 1 1,1 0 0,-13 13-7,-4 1 82,23-12-82,18-6 0,16-3 0,-22-4 0,26 4-221,1-3 0,-1 0 0,24-3 221,-23-2-3623,0-3-3334,-4-1 4888</inkml:trace>
  <inkml:trace contextRef="#ctx0" brushRef="#br0" timeOffset="52561.8">9220 1163 6400,'23'0'1685,"-22"0"-512,-1 0-298,0 0-107,7-11-171,9-14-347,-5 8 14,1-2 0,-2 0 0,6-14-264,-14 29 57,-1-1 0,1 0 0,-1 1 0,0-1 0,0 0 0,0 0 0,0 0 1,-1 1-1,0-1 0,0 0 0,0 0 0,-1 0 0,0 0 0,0 0 0,0 1 0,0-1 0,-1 0 1,0-1-58,0 2 106,1 4-105,1 0-1,0-1 0,0 1 1,0 0-1,0-1 1,-1 1-1,1 0 0,0 0 1,0 0-1,-1-1 0,1 1 1,0 0-1,0 0 1,-1 0-1,1-1 0,0 1 1,-1 0-1,1 0 0,0 0 1,0 0-1,-1 0 1,1 0-1,0 0 0,-1 0 1,1 0-1,0 0 0,-1 0 1,1 0-1,0 0 1,-1 0-1,1 0 0,0 0 1,-1 0-1,1 0 0,0 0 1,-1 0-1,1 0 1,0 1-1,0-1 0,-1 0 1,1 0-1,0 0 0,0 1 1,-1-1-1,1 0 1,0 0-1,0 1 0,-1-1 1,1 0-1,0 0 0,0 1 1,0-1-1,0 0 1,0 1-1,-1-1 0,1 0 1,0 0-1,0 1 0,0-1 1,0 0-1,0 1 1,0-1-1,-5 20-4,5-20 6,-19 79-12,10-47 17,2 0 0,1 0 0,-1 18-7,7-40-11,-1 1 1,2-1-1,-1 0 0,2 1 0,-1-1 1,1 0-1,1 0 0,0 0 1,0 0-1,1 0 0,0-1 0,1 1 1,1 1 10,11 15-1707,1-2-6314</inkml:trace>
  <inkml:trace contextRef="#ctx0" brushRef="#br0" timeOffset="15551.053">7210 713 11648,'0'0'128,"-3"-1"0,1-1-78,0 1 0,0 0 0,0 1 0,0-1 0,0 0 1,0 1-1,0-1 0,-1 1 0,1-1 0,0 1 0,0 0 1,0 0-1,-1 0 0,1 0 0,0 1 0,0-1 0,0 0 1,-1 1-1,1 0 0,0-1 0,-2 2-50,-2 2 148,0 0 0,0 0 0,0 1 0,0 0 0,1 0 0,-4 3-148,0 2 46,1 0 0,0 1 0,1 0 0,0 0 0,1 0 0,0 1 0,0 0 0,2 0 0,-1 1 0,1 2-46,2-10 15,0 0 0,1 1 0,0-1 0,0 1-1,0-1 1,1 0 0,0 1 0,0-1 0,0 1 0,0-1 0,1 1 0,0-1-1,0 0 1,1 1 0,-1-1 0,1 0 0,0 0 0,1 0 0,-1 0 0,1 0-1,0-1 1,0 1 0,0-1 0,1 0 0,2 3-15,-5-6 55,0 0-1,0 0 1,1 0 0,-1 0 0,0 0-1,0 0 1,1 0 0,-1 0-1,0 0 1,1 0 0,-1-1 0,1 1-1,-1-1 1,1 1 0,0-1 0,-1 0-1,1 1 1,-1-1 0,1 0 0,0 0-1,-1 0 1,1 0 0,-1 0 0,1-1-1,-1 1 1,1 0 0,0-1-1,-1 1 1,1-1 0,-1 0 0,0 1-1,1-1 1,-1 0 0,1 0 0,-1 0-1,0 0 1,0 0 0,0 0 0,1 0-1,-1 0 1,0-1 0,0 1-1,-1 0 1,1-1 0,0 1 0,0-2-55,3-4 80,-1 0 1,0 0-1,-1-1 1,0 1-1,0-1 1,-1 0-1,1 1 1,-2-1-1,1-1-80,-1-13 74,-1 0-1,-1 1 0,-1-1 1,-1 0-1,-1 1 0,0 0 1,-2 0-1,-1 1 0,-3-8-73,-19-33 159,-3 2 0,-15-20-159,30 50 46,16 26-54,0-1-1,0 0 0,0 0 0,1 1 0,0-1 0,0 0 0,0 0 1,0 0-1,1-1 0,-1 1 0,1 0 0,0 0 0,1 0 0,-1 0 1,1 0-1,-1 0 0,1 0 0,0 0 0,1 0 0,-1 0 0,1 0 1,-1 1-1,1-1 0,0 0 0,1 1 0,-1 0 0,1-1 0,-1 1 1,1 0-1,0 0 0,0 1 0,0-1 0,3-1 9,3-4-41,0 1-1,0 1 1,1 0 0,0 0 0,0 1-1,0 0 1,1 1 0,0 0-1,0 0 1,0 2 0,10-3 41,56 7-3115,-40-1-7231</inkml:trace>
  <inkml:trace contextRef="#ctx0" brushRef="#br0" timeOffset="17671.079">7795 759 10496,'0'0'384,"0"0"21,0 0 107,0 0 43,0 0-235,0 0-86,12 0 150,143-6 171,-99 5-1483,1-1 0,41-9 928,-71 7-8149</inkml:trace>
  <inkml:trace contextRef="#ctx0" brushRef="#br0" timeOffset="17908.975">7986 536 10368,'0'0'256,"3"10"0,-1 9 0,1 3 0,-2 2-128,2 10 128,-3 5-128,2 7 128,4 9-128,0 2 0,6 0 0,-1-8 128,1-6-3712,2-9 0,1-7 1792,7-10 128,-1 0 0</inkml:trace>
  <inkml:trace contextRef="#ctx0" brushRef="#br0" timeOffset="50227.016">7346 931 8192,'-29'104'1606,"20"-79"-1409,1 1 0,2 0 0,-4 26-197,8-20 344,2 1 0,1-1 0,5 32-344,2 50-1651,-8-100-4919</inkml:trace>
  <inkml:trace contextRef="#ctx0" brushRef="#br0" timeOffset="50565.849">7455 1107 6784,'26'-22'508,"-26"22"-497,0 0-1,0 0 1,0 0-1,0 0 1,0 0-1,0 0 1,0 0-1,0-1 1,0 1-1,0 0 1,0 0-1,0 0 1,0 0-1,0 0 1,-1 0-1,1 0 1,0 0-1,0 0 1,0 0-1,0 0 1,0 0 0,0 0-1,0 0 1,0-1-1,0 1 1,0 0-1,0 0 1,0 0-1,0 0 1,0 0-1,0 0 1,0 0-1,0 0 1,0 0-1,0 0 1,0 0-1,0-1 1,0 1-1,0 0 1,0 0-1,0 0 1,0 0-1,1 0 1,-1 0-1,0 0 1,0 0-1,0 0 1,0 0-1,0 0 1,0 0 0,0 0-1,0 0 1,0 0-11,-20 9 214,-92 60 938,111-69-918,1 0-84,0 0-22,0 0 0,13 24 128,-8-19-310,1 0 1,-1 0 0,1 0-1,0-1 1,0 0 0,0 0-1,1 0 1,-1-1 0,1 0-1,0 0 1,0-1 0,0 0 53,6 0-6400</inkml:trace>
  <inkml:trace contextRef="#ctx0" brushRef="#br0" timeOffset="51112.764">7536 1259 8576,'0'0'149,"0"0"64,0 0-42,10-10 85,51-62 740,51-78-996,-102 136 156,-1 3 54,-6 7-121,1 1-1,-1 0 0,-1-1 1,1 0-1,0 0 1,-1 0-1,0 0 0,0 0 1,0 0-1,0 0 0,-1-1 1,0 1-1,0-1 1,0 1-1,0-1-88,-3 4 85,1 0-84,0 1-1,1 0 1,-1 0-1,0 0 1,1 0 0,-1 0-1,0 0 1,0 0-1,1 0 1,-1 0-1,0 0 1,1 0-1,-1 0 1,0 1-1,0-1 1,1 0 0,-1 0-1,1 1 1,-1-1-1,0 0 1,1 1-1,-1-1 1,1 1-1,-1-1 1,1 1-1,-1-1 1,1 1 0,-1-1-1,1 1 1,-1 0-1,1-1 1,0 1-1,-1-1 1,1 1-1,0 0 1,0-1-1,-1 1 1,1 0 0,0 0-1,0-1 1,0 1-1,0 0 1,0 0-1,1 31-4,-1-29 6,0 20-2,0-1 0,-2 0 0,-1 0 0,-5 18 0,4-25 0,1 1 0,0 0 0,2 0 0,0 0 0,0 0 0,1 0 0,1 0 0,1 0 0,2 10 0,0-13-747,0 0 0,1 0 1,1 0-1,0-1 0,0 0 1,2 1 746,9 13-5120</inkml:trace>
  <inkml:trace contextRef="#ctx0" brushRef="#br0" timeOffset="57972.472">153 2501 4864,'-8'-1'3140,"12"-1"-1187,26-5-544,46-5-1127,135-12 486,-189 23-706,0 0 1,0 1 0,1 2 0,12 2-63,25 1 133,-14-11-1328,-44 6-6698</inkml:trace>
  <inkml:trace contextRef="#ctx0" brushRef="#br0" timeOffset="58558.581">438 2249 8832,'-1'17'655,"-1"0"1,-1-1-1,0 0 0,-1 1 1,-1-1-1,-2 5-655,-1 0 275,2 0 0,1 1 0,-1 9-275,-1 37 1622,3 24-1622,3-57-3109,1 1-3660,0-36 3100</inkml:trace>
  <inkml:trace contextRef="#ctx0" brushRef="#br0" timeOffset="61198.662">1326 2897 4864,'0'0'533,"0"0"86,0 0 21,0 0 85,0 0 342,0 0 149,0 0 277,0 0-64,0 0-810,-10-13 256,-1-7-692,0 0 0,2-1 0,0 0 0,1-1 0,2 0 0,0-1 0,1 1 0,1-1 0,1 0 1,1 0-1,1-4-183,1-5 23,1 0 0,2 0 0,1 1 0,2-1 0,0 1 0,2 1 1,11-26-24,10-13 0,3 2 0,25-38 0,-49 93-45,0-1 1,1 1-1,0 1 1,0 0-1,1 0 1,1 1 0,5-4 44,-14 12-20,1-1 0,-1 1 0,1 0 1,0 0-1,-1 1 0,1-1 0,0 1 0,0-1 1,0 1-1,1 0 0,-1 0 0,0 0 1,0 0-1,1 1 0,-1-1 0,0 1 1,0 0-1,1 0 0,-1 0 0,0 0 1,1 1-1,-1-1 0,0 1 0,1 0 0,-1 0 1,0 0-1,0 1 0,0-1 0,0 0 1,0 1-1,0 0 0,-1 0 0,1 0 1,-1 0-1,2 2 20,-1-1-1,-1 0 0,0 0 0,0 1 0,0-1 0,0 1 0,-1-1-1,1 1 1,-1 0 0,0 0 0,0 0 0,0-1 0,-1 1 0,1 0 0,-1 0 0,0 0 0,0 0 0,0 0 0,-1 0 0,0 0 0,1 0 0,-1 0 0,-1 0 1,-2 12 0,-1 0 1,-1 0-1,0 0 1,-4 5-1,-3 3 25,-1 0 1,-1 0-1,-1-1 1,-1-1 0,-13 13-26,19-23 12,-1 0 1,0-1 0,-1 0 0,0-1 0,-1 0-1,0-2 1,0 1 0,-1-2 0,0 0 0,-2 1-13,39-31 0,-10 16-32,-1 0 0,1 1 0,1 1 0,-1 0 0,1 0 0,0 2 0,9-2 32,-13 4-24,0 0 0,0 1 0,0 0 0,0 0 0,0 1 0,-1 0 0,1 1 0,0 0 0,-1 1 0,1-1 0,-1 2 0,3 1 24,3 0-27,-1 1 0,0 1 1,0 0-1,0 1 0,-1 0 1,8 8 26,-17-14-3,-1 0 0,0 0 1,0 0-1,0 1 0,-1-1 1,1 1-1,0-1 0,-1 1 1,0-1-1,1 1 0,-1 0 1,0 0-1,0-1 0,-1 1 1,1 0-1,-1 0 0,1 0 1,-1 0-1,0 0 0,0 0 1,0 0-1,-1 0 0,1 0 1,-1 0-1,1-1 0,-1 1 1,0 0-1,0 0 0,0 0 1,-1-1-1,1 1 0,0-1 1,-1 1-1,0-1 0,0 1 1,-1 1 2,-5 3 34,1 1 1,-1-1 0,0 0-1,-1 0 1,1-1 0,-1-1-1,-1 1 1,1-1 0,-1-1-1,1 0 1,-1 0 0,-1-1-1,1 0 1,-8 1-35,-5 0 86,0-1 0,1 0 1,-1-2-1,0 0 0,0-2 0,-9-1-86,-16-10 713,28-2-3213,8-6-9024,10 10 9241</inkml:trace>
  <inkml:trace contextRef="#ctx0" brushRef="#br0" timeOffset="62848.406">2171 1940 6272,'-33'73'545,"18"-42"-306,2 0 1,-10 33-240,12-21 234,2 2 0,2-1 0,2 1 1,2 0-1,2 32-234,6 25-147,19 99 147,-20-170-5504</inkml:trace>
  <inkml:trace contextRef="#ctx0" brushRef="#br0" timeOffset="68916.407">4156 2388 8576,'0'0'149,"0"0"150,0 0 277,0 0 21,0 0-149,23 4 1024,-5-2-1197,0-1 0,1 0 0,-1-2 0,0 0 0,0-1 0,0-1 0,0-1-1,-1 0 1,10-5-275,-16 6 96,0-1-1,0 0 0,-1-1 1,0 0-1,0-1 0,0 0 0,-1 0 1,0-1-1,0-1 0,0 1 1,-1-1-1,0-1 0,-1 1 1,0-1-1,4-7-95,-7 7 46,0-1 1,-1 1-1,0-1 0,-1 1 1,0-1-1,0 0 0,-1 0 1,0 0-1,-1 0 0,0 0 1,-2-6-47,2 9 0,-1-1 0,0 1 0,0 0 0,-1 0 0,0-1 1,0 1-1,-1 0 0,0 1 0,0-1 0,-1 0 0,1 1 0,-1 0 1,-1 0-1,1 0 0,-5-4 0,7 9-4,-1 0 1,1 0-1,-1 0 0,1 0 1,-1 1-1,1-1 0,-1 1 1,1-1-1,-1 1 0,0 0 1,1 0-1,-1 0 0,1 0 1,-1 1-1,1-1 0,-1 1 1,0 0-1,1-1 1,0 1-1,-1 0 0,1 0 1,0 1-1,-1-1 0,1 0 1,-1 1 3,-58 39-165,46-27 145,0 0 0,0 1 0,2 1 0,0 0 0,1 1 0,0 0 0,2 1 0,-5 10 20,-9 21 5,2 2 1,-9 33-6,24-63-2,0 0 0,2 1 1,0 0-1,1 0 1,1 12 1,2-29 6,1 1-1,0 0 1,0-1 0,1 1 0,-1 0 0,1-1 0,0 1 0,1 0 0,0-1 0,-1 0 0,2 1 0,-1-1-1,1 0 1,-1 0 0,1 0 0,1 0 0,-1-1 0,1 1 0,0-1 0,0 0 0,0 0 0,0 0-1,2 0-4,2 1-269,1 0 1,0 0 0,-1-1 0,2 0 0,-1-1-1,0 0 1,7 1 267,68 8-8535,-78-12 7698,28 3-2512</inkml:trace>
  <inkml:trace contextRef="#ctx0" brushRef="#br0" timeOffset="69215.434">4566 2385 10496,'0'0'149,"0"0"107,0 0 128,-7 34 1408,-1 11-1409,3 0 1,1 1-1,2 0 0,3 6-383,-2 40-948,-7 1-3541,7-76-1740</inkml:trace>
  <inkml:trace contextRef="#ctx0" brushRef="#br0" timeOffset="69515.356">4758 2542 7424,'0'0'405,"0"0"43,0 0-149,0 0-1,0 0 172,-13 4 682,-19 7-121,0 3 0,1 0 0,-15 11-1031,44-24 427,2-1-214,3 4-142,1 0 0,-1-1 0,1 1 0,0 0 0,0-1 0,0 0 0,0 0-1,1 0-70,-2-1 52,5 4-188,1 0 1,0-1 0,-1 0 0,2-1-1,-1 0 1,6 1 135,35 3-5844,-24-8 212</inkml:trace>
  <inkml:trace contextRef="#ctx0" brushRef="#br0" timeOffset="69890.301">4932 2714 9984,'0'0'405,"0"0"107,0 0 107,3-2-43,18-18-333,-1-1 1,0-1-1,-2-1 1,0-1 0,-2 0-1,2-6-243,-11 19 102,-1 0 0,0-1-1,-1 0 1,-1 0 0,1-1-1,-2 1 1,0-1 0,0 1-1,-1-1 1,-1 0 0,0 0-1,-1 0 1,0 0 0,-1 0-1,-1-4-101,-9-16-106,4 70-180,1-15 209,4-5 61,0 0-1,1 0 1,1 0 0,0 0 0,2 0 0,0 0-1,0 0 1,2-1 0,0 1 0,1-1-1,0 0 1,2 0 0,0 0 0,4 6 16,-3-9-883,1 0 0,0-1 0,1-1 0,0 1 0,0-2 0,9 7 883,12 9-6144</inkml:trace>
  <inkml:trace contextRef="#ctx0" brushRef="#br0" timeOffset="70507.892">4754 1717 8064,'0'0'149,"0"0"64,0 0-42,0 0 64,0 0 21,-1 28 1216,-2 9-875,2-1-1,2 0 1,4 32-597,-4-53 58,2 0 0,0 0-1,1-1 1,0 1 0,1-1 0,1 0-1,0-1 1,1 1 0,0-1 0,8 10-58,-13-20 1,0-1 0,0 1 0,0 0 0,1-1 1,-1 0-1,1 1 0,-1-1 0,1 0 1,0 0-1,0-1 0,0 1 0,0-1 0,0 1 1,0-1-1,1 0 0,-1 0 0,0 0 1,1-1-1,-1 1 0,2-1-1,-1 0-421,0 0 1,0-1-1,1 1 1,-1-1-1,0 0 1,0-1-1,0 1 1,0-1-1,-1 1 0,5-3 421,8-5-5930</inkml:trace>
  <inkml:trace contextRef="#ctx0" brushRef="#br0" timeOffset="70771.126">4479 1856 9088,'0'0'0,"0"0"0,12 9 768,0-6 0,8-3-128,9-6 0,8 0-512,1 0 0,6 1-128,-9 4 128,2 2-128,-4 2 128,-1-1-1536,5 1 0,0 0-5376</inkml:trace>
  <inkml:trace contextRef="#ctx0" brushRef="#br0" timeOffset="71124.646">5341 1853 10880,'2'18'370,"1"0"0,0-1 1,1 1-1,1-1 0,1 0 1,4 10-371,10 29 572,-5-3-117,-2 0 0,-2 1 1,-3 1-1,-1 0 0,-3 22-455,-4-50-41,-2 0 0,-1 0 0,0-1 1,-2 1-1,-5 13 41,4-21-695,-1 0-1,-1-1 1,0 1 0,-1-2 0,-1 1 0,-1-1 0,-11 14 695,-34 31-5127,35-41 4169,-2-1 1,-1-1-1,-3 1 958,-29 19-1728</inkml:trace>
  <inkml:trace contextRef="#ctx0" brushRef="#br0" timeOffset="67498.467">3190 2627 10368,'0'0'384,"0"0"-22,9-12 172,9-18-361,-1 0 0,-1 0 0,-1-1 0,-2-1 0,-1-1 0,-2 0 0,-1 0 0,-1-1 0,2-33-173,-9 62 7,0-2-11,-1-1 1,1 1-1,-1-1 1,-1 1-1,1-1 1,-1 1-1,-1-1 1,-1-6 3,5 36-100,-1 1 1,-1-1 0,-2 0-1,0 0 1,-1 0-1,-1-1 1,-4 15 99,2-10 9,0 1 1,2 0-1,1 0 0,2 0 0,0 1 1,3 11-10,40 161-1579,-39-180-5802</inkml:trace>
  <inkml:trace contextRef="#ctx0" brushRef="#br0" timeOffset="67833.423">3491 2393 8960,'-1'2'54,"-1"0"0,1-1 0,0 1 0,-1 0 1,1 0-1,-1-1 0,0 1 0,1-1 0,-1 1 1,0-1-1,0 0 0,0 0 0,0 0 0,0 0 0,0 0 1,-1 0-1,1 0 0,0-1 0,0 1 0,0-1 1,-1 1-1,1-1 0,0 0 0,-1 0 0,0 0-54,-31 6 587,30-2-553,-1 0-1,1 0 1,0 0-1,0 1 1,0 0-1,0 0 1,1 0-1,0 0 1,0 1-1,0-1 1,1 1-1,-1-1 1,1 1-1,0 5-33,1-7-111,0 1-1,1 0 0,0-1 0,0 1 1,0-1-1,1 1 0,-1-1 0,1 1 1,0-1-1,0 0 0,1 1 0,-1-1 1,1 0-1,0 0 0,0 0 0,1 0 1,-1 0-1,1 0 0,-1-1 0,1 1 1,3 1 111,9 7-6080</inkml:trace>
  <inkml:trace contextRef="#ctx0" brushRef="#br0" timeOffset="68215.835">3599 2599 9472,'0'0'640,"0"0"42,0 0 193,28-16 1578,-18 7-2347,-1-1 0,0 1 0,-1-1 0,0-1-1,-1 0 1,0 0 0,-1 0 0,0-1 0,1-5-106,9-20 89,-2-1 0,1-13-89,-2-23 162,-8 45-110,-4 25-79,0 11-53,-5 240-48,3-230-548,2 0 0,0 0 1,1-1-1,1 1 1,0-1-1,2 3 676,4 18-7594</inkml:trace>
  <inkml:trace contextRef="#ctx0" brushRef="#br0" timeOffset="64020.411">2339 2059 5248,'0'0'-683,"0"0"-2218</inkml:trace>
  <inkml:trace contextRef="#ctx0" brushRef="#br0" timeOffset="65479.313">2423 2027 9472,'9'-2'42,"-7"2"172,-2 0 42,5 0-137,0 0 1,0-1-1,0 0 0,0 0 1,0 0-1,-1 0 1,4-2-120,19-4 81,30 0 324,1 2 1,16 3-406,9 2-5472,-64 0 2667,-2 0 522</inkml:trace>
  <inkml:trace contextRef="#ctx0" brushRef="#br0" timeOffset="65758.868">2513 2124 5760,'6'8'297,"0"0"0,-1 0-1,-1 1 1,0-1 0,0 1 0,0 0 0,-1 0 0,0 1-1,-1-1 1,0 0 0,-1 1 0,0-1 0,0 1 0,-1 5-297,11 56 985,-8-57-906,-1-1 1,0 1-1,0 0 0,-1 1 1,-2 9-80,-4 41-3917,3-43-1032</inkml:trace>
  <inkml:trace contextRef="#ctx0" brushRef="#br0" timeOffset="66017.349">2426 2599 11776,'0'0'0,"17"-4"512,-17 4 0,12 0-128,-12 0 128,0 0-256,0 0 0,13-3-128,-1 2 0,8-2-128,1 1 128,8-1-128,0 2 0,3-2 0,-3 3 128,-3 0-2048,-1 0 0,-1 0-5760</inkml:trace>
  <inkml:trace contextRef="#ctx0" brushRef="#br0" timeOffset="66283.56">2782 2463 10624,'0'0'256,"0"0"0,8 21 384,-4-9 0,1 1-384,1-1 0,-4-3-128,-2-9 128,4 15-128,-4-15 128,5 12-256,-5-12 0,3 9-1024,-3-9 0,0 0-7296</inkml:trace>
  <inkml:trace contextRef="#ctx0" brushRef="#br0" timeOffset="66579.308">2756 2393 8192,'0'0'0,"2"12"0,-2-12 0,0 0 0,0 0 0,0 0 0,0 0 0,12 0 0,-1 0 0,-2 1 0,0 2 0,2-1-5760</inkml:trace>
  <inkml:trace contextRef="#ctx0" brushRef="#br0" timeOffset="66900.185">2946 2480 6400,'5'16'896,"4"22"372,-2 2 0,-2-1 0,1 24-1268,3 29 889,-5-54-444,-1 0 0,-2 33-445,-1-55 144,-1-1 1,-1 1 0,-1-1 0,0 1 0,-1-1-1,-1 0 1,0-1 0,-3 6-145,7-17-12,-1 1 1,0-2-1,1 1 0,-1 0 1,0 0-1,-1 0 0,1-1 1,0 1-1,-1-1 0,1 0 0,-1 0 1,0 0-1,0 0 0,1 0 1,-1 0-1,-1-1 0,1 0 12,0 0-303,0 0-1,0 0 0,-1 0 0,1-1 0,0 0 0,-1 0 0,1 0 0,0 0 0,-1 0 1,1 0-1,-2-1 304,-23-5-7168</inkml:trace>
  <inkml:trace contextRef="#ctx0" brushRef="#br0" timeOffset="67182.393">2909 2330 12288,'0'0'-128,"0"0"128,5 17-1664,-5-17 128,7 12-2560,7-6-640</inkml:trace>
  <inkml:trace contextRef="#ctx0" brushRef="#br0" timeOffset="72728.314">5885 2377 5888,'1'3'286,"1"0"0,-1 0 0,1-1 0,0 1 0,0-1 0,0 0 0,0 1 0,0-1 0,0 0 0,1 0 0,-1 0 0,1 0 0,-1-1 0,1 1 0,0-1 0,0 0 0,-1 1 0,1-1 0,0 0 0,0-1 0,0 1 0,0 0 0,3-1-286,12 2-2,-1-1 0,0-1 0,1 0 0,0-2 2,25 1 214,-15 3-28,1 1 1,0 2 0,-1 1-1,13 4-186,-18-7 718,12-5-241,-33 2-370,-2 0 21,0 0 0,0 0-619,0 0-2474,0 0-939,0 0-1280</inkml:trace>
  <inkml:trace contextRef="#ctx0" brushRef="#br0" timeOffset="73733.57">1990 1746 128,'0'0'0</inkml:trace>
  <inkml:trace contextRef="#ctx0" brushRef="#br0" timeOffset="74003.696">2017 1773 5504,'0'0'0,"0"0"0,0 0 0,0 0 0,0 0 0,0 0 0,0 0 0,0 0-3712</inkml:trace>
  <inkml:trace contextRef="#ctx0" brushRef="#br0" timeOffset="75802.194">6798 2995 7552,'2'-31'5210,"-11"-24"-4863,2 19-16,-7-210 547,-1-6-220,12 228-632,-4-41 91,2-1 0,4-3-117,1 51-27,0 0 1,2 0-1,0 0 1,2 1-1,0-1 1,0 1-1,2 0 0,0 0 1,8-16 26,-12 30-21,0 0-1,0-1 1,0 1 0,1 0 0,-1 1 0,1-1-1,-1 0 1,1 1 0,0-1 0,0 1-1,0 0 1,0 0 0,1 0 0,-1 0 0,0 1-1,1-1 1,-1 1 0,1 0 0,0 0-1,-1 0 1,1 0 0,0 1 0,0 0 0,-1-1-1,1 1 1,0 1 0,0-1 0,-1 1-1,1-1 1,0 1 0,3 1 21,9 4-40,1 0 1,-1 0-1,-1 2 0,1 0 1,-1 1-1,6 5 40,-15-11-2,-1 1 1,1 1 0,-1-1-1,0 1 1,0 0-1,-1 0 1,1 0-1,-1 1 1,0-1 0,-1 1-1,1 0 1,-1 0-1,0 0 1,-1 1-1,0-1 1,0 1 0,0-1-1,-1 1 1,1 0-1,-2 0 1,1-1 0,-1 1-1,0 0 1,0 0-1,-1 0 1,0-1-1,0 1 1,-1 0 0,0-1-1,0 1 1,0-1-1,-2 3 2,-1 4 20,-1 1 0,-1-1 0,0-1 0,-1 1 0,0-1 0,-1-1 0,0 1 0,-1-2 0,0 1 0,-1-1 0,0-1 1,0 0-1,-1 0 0,-10 5-20,3-5 42,0-1 1,0-1 0,-13 3-43,47-10-92,9 0 43,0 0 1,0 1-1,0 1 0,0 2 0,0 0 1,6 3 48,-28-6-1,0-1 0,1 1 1,-1 0-1,0 0 1,0 1-1,1-1 1,-1 0-1,0 1 1,0-1-1,0 1 0,-1 0 1,1-1-1,0 1 1,-1 0-1,1 0 1,-1 0-1,0 0 1,1 0-1,-1 1 0,0-1 1,0 0-1,0 1 1,0 1 0,-1 1 3,1-1 1,-1 1-1,0-1 0,-1 1 1,1-1-1,-1 1 1,0-1-1,0 0 0,0 1 1,-1-1-1,1 0 0,-3 4-3,-2 4 48,-1 1-1,-1-2 0,0 1 0,0-1 0,-1 0 1,-1-1-1,0 0 0,-4 3-47,2-3 71,-1-1 0,0-1 0,0 0 0,-1 0 0,0-2 0,0 0 0,-1 0 1,1-1-1,-1-1 0,-15 2-71,16-4-855,0-1 0,0 0 0,0-1 0,-10-1 855,-1-1-8064</inkml:trace>
  <inkml:trace contextRef="#ctx0" brushRef="#br0" timeOffset="76325.565">7694 1894 10752,'0'10'-22,"1"-5"26,0 0-1,0 0 0,0 0 0,0 0 1,1 0-1,0 0 0,0-1 0,1 2-3,8 23 124,8 68 655,2 64-779,-9-49-4129,-11-87-969</inkml:trace>
  <inkml:trace contextRef="#ctx0" brushRef="#br0" timeOffset="76608.29">7331 2464 11648,'12'3'0,"8"0"384,-8-1 128,-4-2-128,-8 0 128,14 0-384,-14 0 0,15-8-128,3 2 0,10-4 0,10 0 0,14 1 0,1 3 0,5 5 0,0-2 0,0 1-1280,-9-1 0,-1 0-6656</inkml:trace>
  <inkml:trace contextRef="#ctx0" brushRef="#br0" timeOffset="77043.053">7572 2608 12416,'0'0'149,"4"-1"43,28-5-60,-18 3-90,-1 0-1,1 1 1,-1 1 0,10 0-42,-23 1 0,1 0 0,0 0 0,-1 0 0,1 0 0,0 1 0,-1-1 0,1 0 0,0 0 0,0 1 0,-1-1 0,1 0 0,-1 1 0,1-1 0,0 0 0,-1 1 0,1-1 0,-1 1 0,1-1 0,-1 1 0,1-1 0,-1 1 0,1 0 0,-1-1 0,0 1 0,1-1 0,-1 1 0,0 0 0,0-1 0,1 1 0,-1 0 0,-1 27 0,-19 31 0,18-54 0,-10 22 0,8-21 0,1 1 0,0 0 0,0-1 0,0 1 0,1 0 0,0 0 0,1 0 0,-1 5 0,4-8 0,0 0 0,0 0 0,0-1 0,1 1 0,-1-1 0,1 1 0,0-1 0,0 0 0,0 0 0,0 0 0,1-1 0,-1 1 0,1-1 0,0 0 0,0 1 0,13 9 0,2 4 63,0 2 1,-1-1-1,0 2 1,-2 1 0,6 7-64,-19-23 19,0 1 1,0-1 0,-1 0 0,1 1 0,-1 0 0,0 0 0,0 0 0,0-1 0,-1 2 0,0-1 0,0 0 0,0 0 0,0 0 0,-1 0 0,0 1-1,0-1 1,-1 0 0,1 0 0,-1 1 0,0-1 0,0 0 0,-1 0 0,0 0 0,0 0 0,0-1 0,0 1 0,-1 0 0,0-1 0,-1 2-20,-5 5 110,-2 0 0,1 0 0,-2-1 0,1-1 1,-1 0-1,-1-1 0,0 0 0,0 0 0,0-2 1,-1 1-1,0-2 0,-9 3-110,0-1-531,-1-1 1,0-1-1,-9 0 531,9-2-3018,0-2 1,0 0-1,-4-2 3018,-13-2-3093</inkml:trace>
  <inkml:trace contextRef="#ctx0" brushRef="#br0" timeOffset="77608.886">8305 2451 6528,'-5'0'20,"0"0"0,-1 1 0,1-2 0,0 1 0,0-1 0,0 1 0,-1-1 0,1-1 0,0 1 0,0-1 0,0 0 0,1 0 0,-1 0-1,-2-2-19,-8-4 105,8 6 81,0 0 1,0 1-1,0-1 0,0 1 1,0 0-1,-1 1 1,1 0-1,0 0 0,0 1 1,0-1-1,0 2 1,0-1-1,0 1 1,0 0-1,0 0 0,0 1 1,-5 2-187,-17 9 429,1 2 1,0 0-1,-8 8-429,32-21 23,2-2 10,0 0 0,0 0 0,0 1 0,0-1 0,0 1 0,0-1 0,0 1 0,1 0 0,-1 0 0,0 0 0,1 0 0,0 0 0,-1 0 0,1 0 0,0 1 0,0-1 0,0 0 0,1 1 0,-1-1 0,0 1 0,1-1 1,0 0-1,-1 1 0,1 1-33,1 0 49,0-1 1,0 1-1,1 0 1,-1 0-1,1-1 1,-1 1-1,1-1 1,1 1-1,-1-1 1,0 0-1,1 0 1,-1 0 0,1 0-1,0 0 1,1 0-50,12 12 157,1-1 1,0-1-1,1-1 1,0 0-1,1-1 1,1-1 0,-1-1-1,3 0-157,-16-6 37,1-1-1,0 1 1,0-1 0,0 0-1,0-1 1,0 0-1,1 0 1,-1 0 0,0-1-1,0 0 1,1-1 0,-1 0-1,0 0 1,0 0-1,0-1 1,0 0 0,0 0-1,0-1 1,0 0-1,-1 0 1,1 0 0,-1-1-1,0 0 1,0 0 0,3-4-37,0 0 50,-1-1 0,0-1 0,-1 0 0,0 0 0,0 0 0,-1-1 0,0 1 0,-1-2 0,-1 1 0,1 0 0,-2-1 0,0 0 0,1-4-50,-2-2 41,0 0 0,-1-1 0,-1 1-1,0-1 1,-2 1 0,0-1 0,-1 1-1,-3-8-40,-7-20 30,-3 0-1,-1 2 0,-3 0 0,-1 0 0,-3 2 1,-12-16-30,-3 0 0,15 25 0,2-2 0,1-2 0,16 27 0,0 0 0,0-1 0,1 1 0,1-1 0,0 0 0,0 0 0,1 0-1,1 0 1,-1-6 1,2 11 4,1 1 0,-1-1 1,1 0-1,0 1 0,0-1 1,1 1-1,0 0 0,0-1 1,0 1-1,1 0 0,-1 0 1,1 0-1,0 0 1,1 1-1,-1-1 0,1 1 1,0 0-1,0 0 0,0 0 1,1 1-1,-1-1 0,1 1 1,0 0-1,0 1 1,0-1-1,0 1 0,3-1-5,7-3-540,0 1 0,0 0 1,1 1-1,0 1 0,-1 1 0,1 0 0,0 1 0,0 1 0,2 0 540,33 2-7957</inkml:trace>
  <inkml:trace contextRef="#ctx0" brushRef="#br0" timeOffset="77989.333">8510 2579 11776,'0'0'0,"1"20"128,2-11 0,0-2 128,-1 2 128,1 4 0,-1 2 128,1 2-128,-2-1 128,5 3-384,-1-1 128,-1 0 0,-1-2 0,-1-7-384,-2-9 128,0 0-3200,0-14 128,0-1-3200</inkml:trace>
  <inkml:trace contextRef="#ctx0" brushRef="#br0" timeOffset="78232.734">8470 2411 10368,'0'0'0,"12"-2"256,-12 2 0,16 0-128,-16 0 128,13-3-128,-2 2 0,3-4-640,-2-1 0,0 2-6912</inkml:trace>
  <inkml:trace contextRef="#ctx0" brushRef="#br0" timeOffset="78449.024">8745 2579 11008,'-3'6'56,"1"0"1,0 0-1,0 0 1,1 0-1,-1 0 1,1 1-1,1-1 1,-1 1-1,1-1 1,0 1-1,1-1 1,-1 0-1,1 1 1,1 2-57,4 15 466,2-2 0,0 1 0,4 7-466,10 26 520,-8-13 41,50 170 728,-56-180-1172,-2 0-1,-1 0 0,-1 0 1,-2 1-1,-2 16-116,0-46 19,0 0 0,0 0 0,0 0 0,-1-1 1,1 1-1,-1 0 0,0 0 0,0-1 0,0 1 0,-1-1 0,1 1 1,-1-1-1,0 1 0,0-1 0,0 0 0,0 0 0,-1 0 0,1 0 1,-1 0-1,0-1 0,0 1 0,0-1 0,0 0 0,0 0 0,0 0 1,-1 0-1,1 0 0,0-1 0,-1 1 0,0-1 0,1 0 0,-1 0 1,0-1-1,0 1 0,1-1 0,-1 1 0,0-1 0,0 0 0,-2-1-19,-12-2-588,0 0-1,1-2 0,-1 0 0,1-1 1,-14-6 588,-32-14-9600</inkml:trace>
  <inkml:trace contextRef="#ctx0" brushRef="#br0" timeOffset="78634.745">8553 2452 11520,'0'0'0,"0"0"0,6 11 0,-6-11 0,0 0-8192</inkml:trace>
  <inkml:trace contextRef="#ctx0" brushRef="#br0" timeOffset="79314.481">9014 2528 10496,'4'-5'160,"-1"-1"1,1 1-1,-1-1 1,0 0-1,-1-1 1,0 1-1,1 0 1,-2-1-1,1 1 0,-1-1 1,0 1-161,-1 2 96,-1 0 0,1 0 1,-1 1-1,0-1 0,0 0 1,0 1-1,-1-1 0,1 1 0,-1 0 1,1-1-1,-1 1 0,0 0 0,-1 0 1,1 0-1,-1 0 0,1 1 0,-1-1 1,0 1-1,0-1 0,0 1-96,-2-3 105,0 1 0,0 0 0,-1 0 0,0 1-1,1-1 1,-1 1 0,-1 1 0,-5-3-105,10 4 6,0 1 1,0 0 0,0-1-1,0 1 1,0 0 0,0 0-1,0 0 1,0 0 0,0 0-1,0 1 1,0-1 0,0 1-1,0-1 1,1 1 0,-1 0-1,0-1 1,0 1 0,0 0-1,1 0 1,-1 0 0,0 1 0,1-1-1,-1 0 1,1 1 0,-1-1-1,1 1 1,0-1 0,0 1-1,-1 0 1,1-1 0,0 1-7,-4 7 9,0 1 1,1 0 0,0 0 0,0 0 0,1 0 0,0 1-1,1-1 1,0 1 0,1-1 0,0 1 0,0 0 0,1 0 0,1 0-1,0-1 1,0 1 0,1-1 0,1 1 0,0-1 0,0 1-1,1-1 1,0 0 0,1-1 0,0 1 0,0-1 0,1 0 0,4 5-10,-9-12 13,1 1 0,0-1 1,0 0-1,0 1 0,0-1 1,0 0-1,0 0 1,0-1-1,1 1 0,-1 0 1,1-1-1,-1 1 0,1-1 1,0 0-1,0 0 1,-1 0-1,1 0 0,0 0 1,0-1-1,0 1 0,0-1 1,0 0-1,0 0 1,0 0-1,0 0 0,0-1 1,0 1-1,0-1 1,-1 0-1,1 1 0,0-1 1,0 0-1,-1-1 0,1 1 1,0 0-1,-1-1 1,1 0-14,4-3 33,0 0 0,0 0 1,0-1-1,-1 0 1,0 0-1,0-1 0,-1 0 1,1 0-1,-1 0 1,-1-1-1,0 1 1,1-4-34,3-9 57,-2 0 0,0-1 0,-1 0 0,-1 0 0,-1 0 0,-1 0 0,-1-1 1,-1 1-1,-1 0 0,-1-1 0,0 1 0,-5-13-57,-5-20 111,-2 2 1,-2 0-1,-3 0 0,-10-16-111,18 43 1,0 4 5,2-1-1,0 0 0,1-1 1,1 0-1,2 0 0,-1-9-5,5 28-3,1-1-1,-1 0 1,1 1-1,0-1 1,1 0-1,-1 1 1,1-1-1,0 0 1,0 1-1,0-1 1,1 1-1,0-1 1,0 1 0,0 0-1,0 0 1,0 0-1,1 0 1,0 0-1,0 0 1,0 1-1,0 0 1,1-1-1,-1 1 1,1 0-1,0 1 1,0-1-1,0 1 1,0-1-1,0 1 1,0 0-1,1 1 1,-1-1-1,1 1 1,2-1 3,3-1-223,0 1 1,0 0-1,1 1 0,-1-1 1,1 2-1,0 0 1,5 0 222,43 10-6101,-28-3-597</inkml:trace>
  <inkml:trace contextRef="#ctx0" brushRef="#br0" timeOffset="79640.368">9229 2434 9216,'0'0'149,"0"0"107,0 0 107,3 25 1791,10 40-1329,3-2 0,2 0 0,23 49-825,-23-71-2699,-6-16-3306,-10-29 1450,7-14 4353,-2-3 31,-2-1-682</inkml:trace>
  <inkml:trace contextRef="#ctx0" brushRef="#br0" timeOffset="79939.375">9435 2347 10880,'27'-13'2439,"-31"19"-1507,-41 28-613,-135 73 215,178-106-535,0 1 1,0-1 0,0 0-1,0 1 1,0-1 0,0 1 0,1-1-1,-1 1 1,0 0 0,1 0-1,-1 0 1,1 0 0,0 0 0,0 0-1,0 0 1,0 0 0,0 0-1,0 0 1,0 3 0,1-4 1,0 1 0,1 0 0,-1-1 0,1 1 0,-1-1 0,1 1 0,0-1 0,-1 1 0,1-1 0,0 0 0,0 1 0,0-1 0,0 0 0,0 0-1,0 0 1,1 1 0,-1-1 0,0 0 0,0-1 0,1 1 0,-1 0 0,1 0 0,-1-1 0,1 1 0,-1 0 0,1-1 0,-1 0 0,2 1-1,10 3 26,0 0-1,0-1 1,1-1 0,-1 0-1,1-1 1,-1 0 0,1-1-1,6-1-25,29-4-1765,36-8 1765,6-1-3197,-33 9 167,-3 0-1876</inkml:trace>
  <inkml:trace contextRef="#ctx0" brushRef="#br0" timeOffset="80384.581">9675 2550 7552,'47'8'4778,"-43"-8"-4640,-1 0 0,1 0-1,-1 0 1,1-1 0,-1 1-1,1-1 1,-1 0 0,1 0-1,-1 0 1,1 0 0,-1-1-1,0 1 1,0-1 0,0 0 0,0 0-1,0 0 1,0-1 0,-1 1-1,1 0 1,-1-1 0,1 0-1,-1 0 1,0 0 0,0 0-138,13-17 209,-1 1 0,-1-2 0,1-3-209,-11 19 79,5-10-13,-1-1 0,0 0 0,-1 0 0,-1-1 0,0 0-1,-1 0 1,-1 0 0,1-14-66,-2-3 88,-2 0-1,-1 0 0,-5-33-87,5 62 3,1 1-1,-1-1 1,0 0-1,-1 1 1,1-1 0,-1 1-1,0-1 1,0 1-1,0 0-2,2 3 0,-1 1 0,1-1 0,-1 0 0,1 1 0,-1-1-1,1 1 1,-1-1 0,1 1 0,-1-1 0,0 1 0,1 0 0,-1-1-1,0 1 1,1 0 0,-1-1 0,0 1 0,1 0 0,-1 0 0,0 0 0,1 0-1,-1-1 1,-1 1 0,1 1 0,0-1 0,-1 0 1,1 1-1,0-1 0,-1 1 0,1 0 0,0-1 0,0 1 0,0 0 0,-1 0 0,1 0 0,0 0 0,0 0 0,0 0 0,0 0 0,0 1 0,-10 11 0,1 1 0,1 1 0,0-1 0,1 2 0,1-1 0,0 1 0,1 0 0,1 0 0,0 1 0,1-1 0,1 1 0,1 0 0,-1 15 0,2-13 0,1 0 0,1 0 0,0 0 0,2-1 0,0 1 0,1-1 0,1 1 0,0-1 0,1-1 0,2 1 0,-1-1 0,8 10 0,-7-14-160,1 0-1,0-1 0,1 0 0,0-1 0,1 0 0,0-1 0,10 7 161,-2-4-1884,1 0 1,0-1-1,1-2 0,16 7 1884,27 10-5802</inkml:trace>
  <inkml:trace contextRef="#ctx0" brushRef="#br0" timeOffset="83108.799">10414 2394 6656,'0'0'661,"5"1"22,7 0-510,1 0-1,-1-1 1,0 0 0,0-1 0,0 0 0,0-1-1,0-1 1,0 0 0,5-2-173,15-6 268,0-1-1,27-15-267,-51 22 48,1-1 1,-1 1-1,0-1 0,-1-1 0,1 0 0,-2 0 0,1 0 0,-1-1 0,0 0 0,0 0 0,-1 0 1,0-1-1,0 0 0,-1 0 0,0 0 0,-1 0 0,0-1-48,1-2 60,-1-1 0,0 1 0,-1-1-1,0 0 1,-1 0 0,-1 0 0,0 0 0,0 0 0,-1 1 0,-1-1-1,0 0 1,-4-9-60,5 20 5,0 0-1,0 0 0,-1 0 1,1 0-1,-1 0 1,1 0-1,-1 0 0,0 0 1,1 1-1,-1-1 0,0 1 1,0-1-1,-1 1 1,1 0-1,0 0 0,0 0 1,0 0-1,-1 0 0,1 0 1,-1 1-1,1-1 1,0 1-1,-1 0 0,1-1 1,-1 1-1,1 0 1,-1 1-1,1-1 0,-1 0 1,1 1-1,-1-1 0,0 1-4,-15 3 45,-1 0-1,1 0 1,-17 8-45,25-8 4,-3 1-4,1 0 0,-1 1 0,2 0 0,-1 1 0,1 0 0,0 1 0,0 0 0,1 1 0,0 0 0,0 1 0,1 0 0,1 0 0,0 1 0,0 0 0,-6 12 0,-9 8-42,-1 0 1,-20 18 41,-20 25-45,61-70 47,1-1 0,-1 0 0,1 1 0,0-1 0,0 1 0,0-1 0,1 1 0,-1 0 0,1 0 0,0 0-1,0 0 1,1 0 0,-1 0 0,1 0 0,0 0 0,0 0 0,0 0 0,0 0 0,1 4-2,1-2 43,0 1-1,1-1 1,-1 0-1,1 0 0,0 0 1,1 0-1,0-1 0,0 1 1,0-1-1,0 0 1,4 3-43,7 7 129,2-2 0,0 0 0,0 0 0,1-2 0,0 0 0,1-1 1,8 2-130,-17-8-207,1 0 0,-1 0 0,1-1 0,0-1 0,0 0 0,0 0 0,1-1 0,-1-1 0,0 1 0,8-2 207,10-2-7530</inkml:trace>
  <inkml:trace contextRef="#ctx0" brushRef="#br0" timeOffset="83436.513">10777 2365 9472,'0'0'128,"0"0"0,-1 17-128,1-6 128,1-2 0,5 11 128,-1 4 128,0 10 0,2 7-128,2 0 0,1 5-128,2-2 128,0-4 0,-1-5 0,-2-9-2816,-5-7 128,1 1-2688</inkml:trace>
  <inkml:trace contextRef="#ctx0" brushRef="#br0" timeOffset="83725.683">11100 2414 9088,'-7'0'57,"1"0"0,0 0 0,0 1 0,0 0 0,0 0 0,1 0 0,-1 1 0,0 0 0,0 0 0,1 0 0,-1 1 0,1 0 0,-5 3-57,-7 2 112,-4 2-94,1-2 98,1 1 1,0 0-1,0 2 0,1 0 0,0 1 1,1 1-1,-2 3-116,18-16 25,0 1 0,0 0 1,0-1-1,1 1 0,-1 0 0,0-1 1,0 1-1,1 0 0,-1 0 0,0-1 1,1 1-1,-1 0 0,1 0 0,-1 0 1,1 0-1,-1 0 0,1 0 0,0 0 1,0 0-1,-1 0 0,1 0 0,0 0 1,0 0-1,0 0 0,0 0 0,0 1 0,0-1 1,0 0-1,1 0 0,-1 0 0,0 0 1,0 0-1,1 0 0,-1 0 0,1 0 1,-1-1-1,1 1 0,-1 0 0,1 0 1,0 0-1,-1 0 0,1 0 0,0-1 1,0 1-1,-1 0 0,1-1 0,0 1 0,0-1 1,0 1-1,0-1 0,0 1 0,0-1-25,5 3 87,0-1 0,0 0 0,1 0 0,-1 0-1,0-1 1,1 0 0,3 1-87,9-2-516,-1 0 1,1-1-1,-1-1 1,16-4 515,-18 4-1074,28-5-5411</inkml:trace>
  <inkml:trace contextRef="#ctx0" brushRef="#br0" timeOffset="84153.11">11205 2763 9344,'8'20'31,"1"-19"52,3-17 153,-12 15-202,17-33 435,-1 0 0,-2-2 1,-1 0-1,-2 0 0,-1-1 1,-2 0-1,-2-1 0,-2 0 1,-1 0-1,-1 0 0,-3-3-469,1 34 56,-1 0 0,1-1 0,-2 1 0,1 0 0,-1 0 0,0 0 0,-1 0 0,-2-5-56,5 11 1,-1 1-1,1 0 1,0 0-1,0 0 1,-1 0-1,1 0 1,0 0-1,-1 0 0,1 0 1,0 0-1,-1 0 1,1 0-1,0 0 1,0 0-1,-1 0 1,1 0-1,0 0 1,-1 0-1,1 1 1,0-1-1,0 0 1,-1 0-1,1 0 1,0 0-1,0 1 1,-1-1-1,1 0 0,0 0 1,0 0-1,0 1 1,-1-1-1,1 0 1,0 0-1,0 1 1,0-1-1,0 0 1,0 0-1,0 1 1,-1-1-1,1 0 1,0 1-1,0-1 1,0 0-1,0 1 1,0-1-1,0 0 1,0 0-1,0 1 0,0-1 0,-7 18-2,7-17 3,-11 34-12,2 0 0,1 1 1,2 0-1,2 0 0,1 1 1,2 0-1,1-1 0,2 1 1,1-1-1,2 1 0,2-1 1,2 0 10,-8-31-26,0 0 0,1 0 1,0 0-1,0-1 1,0 1-1,0 0 1,1-1-1,0 0 1,0 0-1,0 0 1,0 0-1,1 0 1,-1 0-1,1-1 1,0 0-1,0 0 1,0 0-1,1 0 0,-1-1 1,5 3 25,-4-4-478,-1 0 0,0 0 0,1 0 0,0 0 0,-1-1 0,1 1 0,-1-1 0,1-1 0,-1 1 0,1 0 1,0-1-1,-1 0 0,0 0 0,1-1 0,3-1 478,34-18-5419,-1-4 3414</inkml:trace>
  <inkml:trace contextRef="#ctx0" brushRef="#br0" timeOffset="84719.645">11045 1388 8448,'1'11'155,"0"1"1,0 0 0,-1 0-1,-1 1 1,0-2 0,0 1-1,-1 0 1,-1 0 0,0 0-1,-1-1 1,0 0 0,-1 1-156,-13 52 286,4 22 429,3 2 0,2 46-715,8-130 49,1 1 0,0 0 0,0 0 0,1 0 0,-1 0 1,1-1-1,0 1 0,0 0 0,0-1 0,1 1 0,0-1 1,0 1-1,0-1 0,0 0 0,3 3-49,-3-5 21,0 0 0,0-1 0,0 1 0,0-1 0,0 0 0,1 0 0,-1 0 0,0 0-1,1 0 1,-1 0 0,1 0 0,-1-1 0,1 0 0,-1 1 0,1-1 0,-1 0 0,1 0 0,-1 0 0,1 0 0,-1-1 0,1 1 0,-1-1-1,1 0 1,-1 1 0,1-1 0,-1 0 0,0 0 0,0-1 0,1 1 0,0-1-21,105-60-2042,-70 38-1527,-6 5-1657</inkml:trace>
  <inkml:trace contextRef="#ctx0" brushRef="#br0" timeOffset="85028.048">10780 1572 8448,'0'0'0,"13"14"640,-13-14 128,9 10 640,11-13 0,6-1-768,15-10 0,11-6-512,1 0 128,5-1-256,2 4 128,4 2 0,-11 6 0,-2 6-3328,-10 6 128,0-2-2816</inkml:trace>
  <inkml:trace contextRef="#ctx0" brushRef="#br0" timeOffset="86585.705">9179 3094 4864,'5'35'746,"5"-15"-599,-6-9 249,1 0 1,0-1-1,1 0 0,0 0 0,1-1 0,0 1 0,0-1 0,1-1 0,8 8-396,-14-15 45,-1 0-1,1-1 1,-1 1-1,1-1 1,-1 0-1,1 1 1,-1-1-1,1 0 1,0 0-1,-1 0 1,1 0-1,0 0 1,-1-1-1,1 1 1,-1 0-1,1-1 1,-1 1-1,1-1 1,-1 1-1,1-1 1,-1 0-1,1 0 1,-1 0-1,0 1 1,0-1-1,1-1 1,0 0-45,36-34 282,-31 29-208,44-48-9,-25 25-1,1 2 0,11-8-64,-26 27 7,0 0 1,0 1 0,0 0 0,1 1 0,0 0 0,1 1 0,0 0 0,1 1-8,8-3 0,1 1 0,-1 2 0,1 0 0,0 1 0,0 2 0,0 0 0,4 2 0,-22 1 9,0 0-1,0 0 1,0 1 0,0 0 0,0 0 0,0 1 0,-1-1 0,1 1 0,-1 1 0,0-1-1,0 1 1,0 0 0,0 0 0,0 0 0,-1 0 0,0 1 0,0 0 0,0 0-9,5 7 37,-1 0 0,0 1 1,-1 0-1,0 0 0,-1 1 1,4 13-38,-10-26 128,1-3-22,3-5-112,-1 0 0,1 0 0,0 0 0,0 1 0,1 0 0,0 0 0,0 0 0,0 1-1,1-1 1,0 1 0,0 1 0,0-1 0,1 1 0,5-3 6,-10 7-3,-1-1 0,1 1-1,-1 0 1,1 0 0,0 0 0,-1 0-1,1 0 1,-1 0 0,1 1 0,0-1-1,-1 1 1,1-1 0,-1 1 0,1-1-1,-1 1 1,0 0 0,1-1 0,-1 1-1,0 0 1,1 0 0,0 1 3,30 29-66,-17-16 51,-8-9 18,-1-1 1,1 0 0,0 0-1,0-1 1,0 0 0,0 0-1,1-1 1,0 0 0,-1 0 0,1 0-1,1-1 1,-1-1 0,0 1-1,0-1 1,6-1-4,8-1 14,0-1 0,0-1 0,0-1 0,-1-1 0,4-1-14,3-2 3,-15 6-4,0 1 1,0 0 0,0 1-1,1 0 1,-1 1 0,0 0-1,0 1 1,0 1 0,-1 0-1,1 1 1,-1 0 0,1 1-1,2 2 1,5 0 7,0 0-1,1-1 1,-1-1-1,15 1-6,-20-6 20,0 0 0,0-1-1,0 0 1,0-2 0,0 1 0,3-3-20,-4 1-7,-1 1 0,1 1 0,-1 0 0,1 1 0,0 1 1,-1 0-1,1 0 0,0 1 7,-6 2-1771,-8-3-4991</inkml:trace>
  <inkml:trace contextRef="#ctx0" brushRef="#br0" timeOffset="87759.499">9741 3982 6912,'35'-3'523,"-11"1"-226,0 0 0,0-1 1,-1-1-1,0-1 0,1-2 0,-2 0 1,1-1-1,7-5-297,-14 5 103,82-47 334,-89 49-355,1-1-1,-1 0 1,0 0 0,-1-1 0,1-1 0,-2 1 0,1-1 0,1-4-82,-7 11 13,-1-1 0,0 0-1,0 1 1,-1-1 0,1 0 0,-1 0 0,1 1 0,-1-1 0,0 0 0,0 0 0,0 0 0,0 0 0,0 1 0,-1-1 0,1 0 0,-1 0 0,0 1 0,0-1 0,0 0 0,0 1-1,-1-1 1,1 1 0,0-1 0,-1 1 0,0 0 0,0 0 0,1-1 0,-1 1 0,-1 1 0,1-1 0,0 0 0,0 0 0,-1 0-13,-4-4 12,-1 1-1,0-1 1,1 1 0,-1 1 0,-1-1 0,1 1-1,-1 1 1,0 0 0,-8-2-12,4 3 28,-1 1 0,0 1-1,1 0 1,-1 1 0,1 1 0,-1 0 0,1 1-1,-1 0 1,1 1 0,0 0 0,1 1 0,-1 1-1,1 0 1,-11 7-28,-14 10 90,2 2-1,0 1 0,1 1 1,-1 5-90,30-27 3,-7 5 107,0 1-1,1 0 1,0 1-1,1 1 0,-5 7-109,13-17 21,0 0 0,0 0-1,1 1 1,-1-1 0,1 0-1,0 0 1,0 1 0,0-1 0,0 1-1,1-1 1,0 1 0,-1-1-1,1 1 1,0-1 0,1 1-1,-1-1 1,0 0 0,1 1-1,0-1 1,0 1 0,0-1-1,0 0 1,1 1 0,-1-1 0,1 0-1,0 0 1,1 2-21,7 5 46,0 0 1,0 0-1,1-1 1,0-1-1,0 0 0,1 0 1,0-1-1,0-1 1,10 4-47,29 17 265,-46-24-238,-1-1 0,1-1 0,-1 1 1,1 0-1,0-1 0,0 0 0,0 0 1,0-1-1,-1 1 0,1-1 0,0 0 1,0-1-1,0 1 0,0-1 0,0 0 1,0 0-1,4-1-27,11-5 96,1-1 0,-1-1 0,12-7-96,14-7 38,38-6 172,-29 12-2035,-3-5-5285,-32 10 1990</inkml:trace>
  <inkml:trace contextRef="#ctx0" brushRef="#br0" timeOffset="88092.671">10286 3903 9088,'0'0'149,"0"0"107,0 0 107,5 14 405,17 73 1267,4 43-2035,-10-34-2810,-15-94 2710,-1 0-3249,0-2-1003</inkml:trace>
  <inkml:trace contextRef="#ctx0" brushRef="#br0" timeOffset="88449.503">10635 3854 10112,'-4'5'56,"-1"1"0,0-1 0,-1 0 0,1-1 0,-1 1 0,0-1 0,0 0 0,-1 0 0,1-1 0,-1 0 0,1 0 0,-1-1 0,0 1 0,0-2 0,0 1 0,-6 0-56,4 1 86,-1 1 0,0-1 1,1 2-1,0 0 1,0 0-1,0 0 0,0 1 1,1 0-1,0 1 0,-7 7-86,-12 14 360,2 1 0,-5 7-360,25-29 81,4-7-73,1 0 0,-1 1 1,1-1-1,-1 0 0,1 0 1,0 1-1,-1-1 1,1 0-1,-1 1 0,1-1 1,0 1-1,0-1 0,-1 0 1,1 1-1,0-1 0,0 1 1,-1-1-1,1 1 1,0-1-1,0 1 0,0-1 1,0 1-1,0-1 0,0 1 1,0-1-1,0 1 0,0-1 1,0 1-1,0-1 1,0 1-1,0-1 0,0 1 1,0-1-1,0 1 0,1-1 1,-1 0-1,0 1 0,0-1 1,0 1-1,1-1 0,-1 1 1,0-1-1,1 0 1,-1 1-1,0-1 0,1 0 1,-1 1-1,1-1 0,-1 0 1,0 0-1,1 1 0,-1-1 1,1 0-1,-1 0 1,1 0-1,-1 1 0,1-1 1,-1 0-1,1 0 0,-1 0 1,1 0-1,-1 0 0,1 0 1,-1 0-1,1 0 1,-1 0-1,1 0-8,54-5 829,-11 1-469,17 7-1924,1-8-6898,-30 0 5475</inkml:trace>
  <inkml:trace contextRef="#ctx0" brushRef="#br0" timeOffset="88781.967">10693 3916 10240,'-7'43'1043,"4"-32"-904,1 0 0,1 1 0,0-1-1,0 1 1,1-1 0,0 0 0,1 1 0,1 5-139,10 54 276,-9-47-184,0 0-1,2 0 1,1-1 0,0 0-1,2 0 1,1 0 0,7 12-92,-16-34-17,1 1 1,0-1 0,0 1-1,0-1 1,0 0 0,0 1 0,0-1-1,1 0 1,-1 0 0,0 0-1,1 0 1,-1 0 0,0 0 0,1 0-1,-1-1 1,1 1 0,0 0-1,-1-1 1,1 1 0,-1-1 0,1 0-1,0 1 1,-1-1 0,1 0-1,0 0 1,-1 0 0,1 0 0,0 0-1,-1-1 1,1 1 0,0 0-1,-1-1 1,1 1 0,0-1-1,0 0 17,3-1-635,0-1-1,0 0 0,0-1 0,0 1 0,0-1 0,0 0 0,-1 0 0,0 0 0,3-4 636,5-6-4714</inkml:trace>
  <inkml:trace contextRef="#ctx0" brushRef="#br0" timeOffset="89295.116">10983 3962 6656,'-10'5'1097,"-1"0"1,0 0-1,1 1 1,0 1-1,-2 1-1097,-42 25 657,36-25-511,-7 3 81,0 0 0,1 2-1,1 0 1,0 2 0,-7 6-227,28-19 341,2-2-149,23 2 192,73 16-162,-76-13-475,1 0 1,-1-1 0,1-1 0,0-1 0,0-1 0,0-1-1,1-1 1,-1 0 0,20-6 252,4-6-7424,-33 1 2027</inkml:trace>
  <inkml:trace contextRef="#ctx0" brushRef="#br0" timeOffset="89764.965">10364 3392 1280,'0'0'640,"0"0"235,0 0 959,0 0 214,0 0-405,0 0-257,0 0-575,-1 13 576,-19 63-223,15-62-1058,0 1 1,2-1-1,0 1 1,0 0-1,1 11-106,2-21 21,0 1 0,0-1-1,1 1 1,0 0 0,1-1-1,-1 0 1,1 1 0,0-1-1,0 0 1,0 0 0,1 0-1,0 0 1,0 0 0,0-1-1,1 1 1,-1-1 0,4 3-21,-2-2-58,0 0 1,0 0-1,1 0 1,-1-1-1,1 0 1,0 0-1,0-1 1,0 1 0,1-1-1,-1-1 1,1 1-1,-1-1 1,1 0-1,0-1 1,0 0-1,0 0 1,3 0 57,-3-1-603,0-1 1,0 0-1,0 0 0,0-1 1,0 1-1,-1-2 1,1 1-1,-1-1 0,0 0 1,1 0-1,-1 0 1,0-1-1,-1 0 0,1 0 1,-1-1-1,0 0 1,2-2 602,7-7-1579</inkml:trace>
  <inkml:trace contextRef="#ctx0" brushRef="#br0" timeOffset="90044.083">10104 3556 7680,'0'0'0,"0"0"0,9-21 384,-3 9 0,0-3 512,5 2 0,1 1-256,7 3 128,8 1-384,2 1 128,8 2-384,-1-2 0,3 2-128,-3-4 128,2 0-3456,-1 6 0,0 0-896</inkml:trace>
  <inkml:trace contextRef="#ctx0" brushRef="#br0" timeOffset="91218.718">9716 4612 7424,'13'-11'917,"0"-6"-568,1 0 0,1 1 0,0 1 0,1 0 0,14-9-349,98-65 383,-75 54-250,-50 33-130,479-314 398,-331 227 48,3 6 0,46-12-449,-106 51 156,-53 23-64,1 2 1,12-3-93,-46 21-1621,-8 1-5547</inkml:trace>
  <inkml:trace contextRef="#ctx0" brushRef="#br0" timeOffset="91630.195">11074 3651 8704,'13'-11'234,"-1"2"-85,0 0 1,1 1-1,0 1 0,0 0 0,1 1 0,0 0 0,0 1 0,0 1 0,5-1-149,-11 3 134,1 1-1,0 0 0,0 0 1,0 1-1,0 0 1,0 1-1,-1 0 1,1 0-1,0 1 1,-1 0-1,1 1 1,-1 0-1,1 0 1,-1 1-1,0-1 1,2 3-134,-9-4 14,-1-1 0,1 0 0,-1 0 1,1 1-1,-1-1 0,0 0 0,1 1 0,-1-1 1,0 1-1,0-1 0,0 0 0,0 1 1,0-1-1,0 1 0,-1-1 0,1 0 0,0 1 1,-1-1-1,1 0 0,-1 1 0,1-1 1,-1 0-1,0 0 0,0 1 0,1-1 0,-1 0 1,0 0-15,-38 61 605,-3-2 0,-47 53-605,10-19-2817,71-85 2269,-9 9-2993,0 0-1259</inkml:trace>
  <inkml:trace contextRef="#ctx0" brushRef="#br0" timeOffset="92096.473">11892 3440 10624,'-8'7'82,"0"0"1,0 0 0,1 0-1,0 1 1,0 0 0,1 0-1,0 1 1,0-1 0,1 1-1,0 1 1,1-1 0,-2 7-83,0-2 132,2 0 0,0 1 0,0 0 0,2 0 0,-1-1 0,2 1 0,0 1 0,1 4-132,0-16 38,0 1 1,1-1 0,-1 1-1,1-1 1,0 0-1,0 1 1,0-1 0,1 0-1,-1 1 1,1-1 0,0 0-1,0 0 1,1-1-1,-1 1 1,1 0 0,0-1-1,1 2-38,-1-3 40,0 0 0,0 0 0,0 0 0,1-1 0,-1 0 0,0 1 0,1-1 0,-1 0 0,0 0 0,1-1 0,-1 1 0,1-1 0,-1 0 0,1 0 0,-1 0 0,1 0 0,0 0 0,-1-1 0,0 0 0,1 0 0,-1 0 0,1 0-40,15-5 90,-2-1 1,1-1 0,-1-1 0,0 0 0,0-1 0,-1-1 0,9-8-91,4-4 470,-2-2 1,0-1 0,10-15-471,-32 37 81,-1 0 1,-1-1-1,1 0 1,-1 0 0,0 0-1,0 0 1,0 0 0,-1 0-1,1-1 1,-2 1-1,1-1 1,0 0 0,-1 0-1,0-4-81,-1 6 33,-1 0 0,1-1 0,-1 1 0,0 0 0,-1 0 1,1-1-1,-1 1 0,0 0 0,0 0 0,0 1 0,0-1 0,-1 0 0,1 1 0,-1-1 0,0 1 0,0 0 0,0 0 0,-1 0 0,-3-2-33,-1-2 15,-1 0-1,0 1 1,0 0-1,-1 0 0,0 1 1,0 1-1,0-1 1,0 2-1,-1-1 1,1 1-1,-1 1 1,0 0-1,0 1 1,0 0-1,0 0 1,0 1-1,0 1 1,0 0-1,0 0 1,0 1-1,0 0 1,1 1-1,-1 1 1,1-1-1,-1 2 0,1-1 1,1 1-1,-7 5-14,-84 55-603,35-15-2655,17-11-6832</inkml:trace>
  <inkml:trace contextRef="#ctx0" brushRef="#br0" timeOffset="96856.254">2572 3152 4736,'-5'3'107,"5"-2"5,-5 2 129,0 0 0,0 1 0,1-1 0,0 1 0,0 0 1,0 0-1,0 0 0,0 1 0,-1 3-241,34-12 1216,-3 4-951,0 2 0,0 0 1,16 5-266,-17-2 190,1-2-1,0 0 1,23-2-190,30-8 369,43-10-369,-50 5 93,1 3 0,11 3-93,65 9 148,-97 0 1,1-2 1,0-3 0,-1-2 0,29-6-150,-25-5 89,-44 11-73,0 0 1,0 0 0,0 1 0,0 1-1,1 0 1,0 1 0,-1 1-1,1-1 1,-1 2 0,7 0-17,-14 2 0,1 0 0,0 0 0,-1 1 0,1-1 0,-1 1 0,0 0 0,0 1 0,-1-1 0,1 1 0,-1 0 0,0 0 0,2 4 0,0-1 0,0-1 0,0 0 0,1 0 0,0-1 0,4 4 0,-6-7 8,0 0 1,-1 0-1,1-1 0,0 0 1,1 1-1,-1-2 1,0 1-1,1-1 1,-1 1-1,1-2 1,-1 1-1,1 0 1,-1-1-1,1 0 0,-1-1 1,1 1-1,-1-1 1,1 0-9,9-3 58,0-1 1,0-1 0,-1 0-1,0-1 1,8-5-59,-10 5 28,1 0 0,0 1-1,0 0 1,0 1 0,1 0 0,0 1 0,6 0-28,30 2-538,-39 2 14,0 0 1,0 0-1,-1-1 1,1-1-1,0 0 1,-1 0-1,1-1 524,-9 2-3904,-2 1 1387</inkml:trace>
  <inkml:trace contextRef="#ctx0" brushRef="#br0" timeOffset="98327.914">3051 3808 1920,'0'0'192,"0"0"256,3 3 107,24 24 1016,-16-15-694,1 0-1,0 0 0,1-2 1,9 7-877,-20-16 118,1 0 0,0-1 1,-1 1-1,1 0 0,0-1 1,-1 0-1,1 1 0,0-1 0,0 0 1,-1-1-1,1 1 0,0 0 1,0-1-1,-1 0 0,1 1 0,0-1 1,1-1-119,55-24 351,-34 15-153,12-4 11,-1-1 0,0-2 0,-1-1 0,-1-2 0,13-11-209,-39 25 20,22-15 92,-2-2 1,0-1-1,-1-1 0,-2-2-112,-24 26 8,0 1 0,0-1 0,0 0-1,-1 0 1,1 0 0,-1 0 0,1 0 0,-1 0-1,0 0 1,0 0 0,1 0 0,-1 0-1,-1 0 1,1 0 0,0 0 0,0 0-1,-1 0 1,1 0 0,-1 0 0,0 1 0,0-1-1,1 0 1,-1 0 0,0 0 0,-1 1-1,1-1 1,0 1 0,0-1 0,-1 1 0,1-1-1,-1 1 1,1-1 0,-2 1-8,-10-12 50,-1 0 0,-1 1 0,-10-5-50,9 5-1,12 9 1,-1 0 0,1 1 0,0-1 1,-1 1-1,0 0 0,0 1 1,1-1-1,-1 1 0,0 0 0,0 0 1,0 0-1,0 1 0,0 0 1,-1 0-1,1 0 0,0 0 0,0 1 1,0 0-1,0 0 0,0 0 1,1 1-1,-1 0 0,0 0 0,-1 1 0,-15 7-14,0 2 0,1 0 0,0 1 0,-13 13 14,10-9-57,-3 3 28,0 0 0,2 2 0,0 1 0,1 1-1,2 1 1,-19 27 29,32-41 11,1 1-1,0 1 0,0-1 0,2 1 1,-1 0-1,1 1 0,1-1 1,1 1-1,0 0 0,0 0 0,2 0 1,0 0-1,0 0 0,1 0 0,1 1 1,0-1-1,2 3-10,-2-12 22,0 0 1,1 0 0,-1 0-1,1 0 1,0-1-1,1 1 1,-1 0-1,1-1 1,0 1-1,0-1 1,1 0-1,-1 0 1,1 0-1,0-1 1,0 1-1,2 0-22,2 2 28,0-1-1,1-1 0,0 0 0,0 0 1,0-1-1,0 0 0,0 0 1,9 1-28,16 0 102,-1-1 0,1-1 0,0-2 0,22-3-102,-52 2 16,24 0-359,-5 1 412,1-2 0,22-5-69,-39 6-1193,-1-1 0,0 0 1,1 0-1,-1 0 0,0-1 0,0 0 0,5-3 1193,1-4-4885</inkml:trace>
  <inkml:trace contextRef="#ctx0" brushRef="#br0" timeOffset="98714.195">3662 3944 8320,'0'0'405,"0"0"64,0 0-42,10 22 1130,9 79-612,-16-76-634,1 0 0,1 0 0,8 23-311,-10-44-4275,-4-13 294,-2-3 845</inkml:trace>
  <inkml:trace contextRef="#ctx0" brushRef="#br0" timeOffset="98977.236">3726 3768 7552,'0'0'0,"0"0"384,0 0 0,0 0-256,0 0 128,0 0 0,0 0 0,0 0-128,0 0 128,0 0-256,0 0 128,0 0-512,0 0 0,0 0-5888</inkml:trace>
  <inkml:trace contextRef="#ctx0" brushRef="#br0" timeOffset="99254.598">3850 4011 3584,'-2'2'98,"1"-1"1,1 1 0,-1 0-1,0 0 1,0 0-1,1 0 1,-1 0 0,1 0-1,-1 0 1,1 0-1,0 0 1,0 0-1,0 1 1,0-1 0,0 0-1,1 0 1,-1 0-1,0 0 1,1 0-1,0 0 1,-1 0 0,1 0-1,0 0 1,0-1-1,0 1 1,0 0 0,0 0-1,1-1 1,-1 1-1,1-1 1,-1 1-1,1-1 1,0 1-99,10 12 992,-2 8-375,-1 0 0,0 0 0,-2 1 0,-1 0 0,0 1 0,-2-1 0,0 4-617,1 26 283,-2-1 0,-3 39-283,-1-67 280,-2 1 0,0-1 0,-1-1 0,-2 1 0,0-1 0,-2 0 0,-1 0 0,-2 4-280,11-26-16,-1 1 0,1-1-1,-1 0 1,1 1 0,-1-1 0,0 0 0,0 0-1,1 1 1,-1-1 0,0 0 0,0 0-1,0 0 1,0 0 0,0 0 0,-1 0-1,1 0 1,0-1 0,0 1 0,0 0-1,-1-1 1,1 1 0,0 0 0,-1-1-1,1 0 1,-1 1 0,1-1 0,-1 0-1,1 0 1,0 0 0,-1 0 0,1 0 0,-1 0-1,1 0 1,-1 0 0,1 0 0,0-1-1,-1 1 1,1-1 0,-1 1 0,1-1-1,0 0 1,0 1 0,-1-1 0,1 0 16,-8-6-1097,1 1-1,0-1 1,0-1 0,0 1 0,1-1 0,0-1 1097,-7-7-2793,-18-18-535</inkml:trace>
  <inkml:trace contextRef="#ctx0" brushRef="#br0" timeOffset="99540.493">4033 3779 10240,'-12'2'0,"-5"1"0,8 0 0,4-2 0,5-1 0,0 0 0,0 0 0,0 0 0,0 0 0,12 11 0,-3-5 0,1 2-4480,0-1 128,-1 1 3072</inkml:trace>
  <inkml:trace contextRef="#ctx0" brushRef="#br0" timeOffset="100065.192">3880 3314 5888,'-9'42'2965,"9"-40"-2218,0-2-470,-1 25 235,0-5-384,0 1 0,1-1 0,1 0 0,0 0 0,2 1 0,0-1 0,2 0 0,0-1 0,1 1 0,1-1 0,1 0 0,0-1 0,9 13-128,-15-28 56,1 0 0,-1-1 0,0 1 0,1-1 0,-1 0-1,1 0 1,0 0 0,0 0 0,0 0 0,0-1 0,0 1 0,0-1 0,0 0 0,0 0 0,0 0 0,1 0 0,-1-1 0,0 1-1,1-1 1,-1 0 0,1 0 0,-1 0 0,0 0 0,1-1 0,-1 1 0,0-1 0,1 0 0,1-1-56,5-1-543,1 0 1,-1-2 0,0 1-1,0-1 1,-1 0-1,1-1 1,-1-1 0,4-2 542,-1-2-6336</inkml:trace>
  <inkml:trace contextRef="#ctx0" brushRef="#br0" timeOffset="100472.971">3672 3457 6656,'8'4'-1109,"-8"-4"1347,1 1 1,0-1 0,0 1-1,-1-1 1,1 1 0,0-1-1,0 0 1,0 1 0,0-1-1,0 0 1,0 1-1,0-1 1,0 0 0,0 0-1,0 0 1,-1 0 0,1 0-1,0 0 1,0 0 0,0 0-1,0-1 1,0 1 0,0 0-1,0-1 1,0 1 0,0 0-1,0-1 1,-1 1 0,1-1-1,0 1 1,0-1 0,0 0-239,4-1 39,0 0 0,-1 0 0,1 0 1,0 1-1,0 0 0,0 0 1,1 0-1,-1 1 0,0-1 1,0 1-1,0 0 0,0 1 0,1-1 1,-1 1-1,5 2-39,8-1 72,33 2 309,0-2-1,15-2-380,-48-2 123,1 0 0,0 0 0,-1-2 0,0-1 0,0 0-1,0-1 1,14-7-123,-31 13-31,-1-1 0,1 1 0,-1-1-1,1 1 1,-1 0 0,1-1 0,-1 1 0,1 0-1,-1-1 1,1 1 0,-1 0 0,1-1-1,-1 1 1,1 0 0,0 0 0,-1 0 0,1 0-1,0 0 1,-1 0 0,1 0 0,-1 0 0,1 0-1,0 0 1,-1 0 0,1 0 0,-1 0 0,1 0-1,0 1 1,-1-1 0,1 0 0,-1 0-1,1 1 1,-1-1 0,1 0 0,-1 1 0,1-1-1,-1 1 1,1-1 0,-1 0 0,1 1 0,-1-1-1,0 1 1,1-1 0,-1 1 0,0-1 0,0 1-1,1 0 1,-1-1 0,0 1 0,0-1-1,0 1 1,1 0 0,-1-1 0,0 1 31,0 0-683,2 9-8319</inkml:trace>
  <inkml:trace contextRef="#ctx0" brushRef="#br1" timeOffset="-2.14748E6">8406 1456 6784,'0'0'128,"0"0"0,0 0 42,0 0 172,0 0 20,0 0-84,0 0-44,0 0-63,0 0 64,0 0 21,0 0 0,0 0 0,4 2-22,10 3-114,-1 0-1,1-1 1,0-1-1,0 0 0,0-1 1,1 0-1,4-1-119,112-1 672,-97-1-473,51-4 523,20-7-722,-28 3 409,57 2-409,-126 7 15,0 1 0,0 0 1,0 0-1,0 1 1,7 2-16,-6-1 22,1-1 0,0 0 1,1 0-1,-1-1 1,0 0-1,0-1 0,1 0 1,5-1-23,106-3 405,-117 3-320,3-1-1002,-6 2-3755,-2 0-149,0 0 2837</inkml:trace>
  <inkml:trace contextRef="#ctx0" brushRef="#br2" timeOffset="-2.14748E6">425 1534 6400,'30'-9'6,"14"-4"41,-1-2 1,0-2 0,8-6-48,6-8 129,-32 16-87,0 1 1,1 2-1,17-6-42,-40 17 10,0 1 0,-1-1 0,1 1 0,0 0 0,0-1 0,-1 1 0,1 1 0,0-1 0,0 0 0,-1 1 0,1-1 0,0 1 0,0 0 0,-1 0 0,1 0 0,-1 0-1,1 0 1,-1 1 0,0-1 0,1 1 0,-1-1 0,0 1 0,0 0 0,0 0 0,0 0 0,0 0 0,0 2-10,8 9 51,0 0 0,-1 1 0,-1 1 0,4 7-51,7 14 146,-13-27-82,0 0 0,0 0 0,1 0 0,0-1 0,1 0-1,0 0 1,0-1 0,4 3-64,-8-8 19,-1 0 0,0 0 0,0-1 0,1 1 0,-1-1 0,1 0 0,-1 0 0,1 0 0,-1-1 0,1 1 0,0-1 0,-1 0 0,1 0 0,0 0 0,-1 0 0,1-1 0,0 1 0,-1-1 0,1 0 0,-1 0 0,1-1 0,-1 1 0,1-1 0,-1 1 0,0-1 0,0 0 0,0 0-19,9-6 59,-1 0 0,-1-1 0,0 0 1,0-1-1,-1 0 0,0-1 0,0 1 1,-1-2-1,0 0-59,32-42 107,-31 44-107,1 6 0,-7 4 6,-1 0 0,0 0 0,0 0 0,1 1 0,-1-1 0,0 1 0,0-1 0,0 1 0,0 0 0,1 0 0,-1 0 1,2 1-7,11 3 76,-2-6-64,-1-1-1,0 0 1,0-1-1,-1 0 1,1-1-1,-1-1 1,3-1-12,51-15 26,-61 20-26,8-2 1,0 1 1,0 0 0,0 0 0,0 1 0,0 1-1,0 0 1,0 1 0,0 0 0,0 1-1,0 0 1,0 1 0,2 1-2,-11-1 10,-1 0 0,1 0 0,0 1 0,-1-1 0,0 1-1,0-1 1,0 1 0,0 0 0,-1 0 0,1 1-10,1 2 8,0-1 45,0-1 0,0 1 1,0-1-1,0 0 0,1 0 1,0 0-1,0-1 0,0 1 1,1-1-1,2 2-53,-7-6 2,1 0 0,0 0 0,-1 1 1,1-1-1,0 0 0,0 0 0,-1 0 0,1 0 0,0 0 0,-1 0 1,1 0-1,0-1 0,-1 1 0,1 0 0,0 0 0,-1 0 0,1-1 0,0 1 1,-1 0-1,1-1 0,-1 1 0,1-1 0,0 1 0,-1-1 0,1 1 1,-1-1-1,1 1 0,-1-1 0,0 1-2,2-2 2,-1 1 0,1 0 1,-1 0-1,1 0 0,-1 0 0,1 0 1,-1 0-1,1 0 0,0 0 0,0 1 1,-1-1-1,1 1 0,0-1 0,0 1 1,0 0-1,0 0 0,0 0 0,-1 0 0,1 0 1,2 0-3,-4 0 4,1 0 0,0 0 0,-1-1 0,1 1 0,0 0 0,-1 0 0,1 0 0,0 0 0,-1 1 0,1-1 0,0 0 0,-1 0 0,1 0 0,0 0 0,-1 1 0,1-1 0,-1 0 0,1 0 1,0 1-1,-1-1 0,1 1 0,-1-1 0,1 0 0,-1 1 0,1-1 0,-1 1 0,0-1 0,1 1 0,-1 0 0,1-1 0,-1 1 0,0-1 0,0 1 0,1 0-4,4 5 97,28 18 79,-30-21-147,-1-1 0,0 0 0,0 1 1,1-1-1,-1 0 0,1 0 0,0-1 1,-1 1-1,1-1 0,0 1 0,0-1 1,0 0-1,0 0 0,0 0 0,0 0 1,0-1-1,1 1 0,-1-1 0,0 0 0,0 0 1,2 0-30,48-24 182,-46 20-162,0 0 0,0 0 0,0 1 0,1 0 0,-1 1 0,1-1 0,-1 1 0,1 1 0,2-1-20,-9 2 16,0 0 0,-1 0-1,1 1 1,0-1 0,-1 0 0,1 0-1,-1 1 1,1-1 0,0 0-1,-1 1 1,1-1 0,-1 0-1,1 1 1,-1-1 0,1 1 0,-1-1-1,1 1 1,-1-1 0,1 1-1,-1-1 1,0 1 0,1 0 0,-1-1-1,0 1 1,1 0 0,-1-1-1,0 1 1,0 0-16,0 0 15,1-1 0,-1 1 0,0 0 0,0 0 0,1-1 0,-1 1 0,1 0 0,-1 0 0,1-1 0,-1 1 0,1-1 0,-1 1 0,1 0 0,-1-1 0,1 1 0,0-1 0,-1 1 0,1-1 0,0 0 0,-1 1 0,1-1 0,0 0 0,0 1 0,0-1 0,-1 0 0,1 0 0,0 0 0,0 0 0,0 1-15,25-2 94,-9 1-66,1 0 1,0 1-1,12 3-28,-22-3-1,-1 1 0,0 0 0,0 1 0,0 0 1,0 0-1,0 0 0,-1 1 0,0 0 0,1 0 1,3 4 0,-6-5 8,0 0 1,0-1-1,0 0 1,0 0-1,0 0 1,1-1-1,-1 0 1,1 1-1,-1-1 1,1-1-1,-1 1 1,1-1-1,-1 1 1,1-2-1,-1 1 1,1 0-1,-1-1 1,1 0-1,-1 0 1,1 0-9,15-4 54,0-2 0,-1 0 0,18-9-54,-18 7 52,55-25 26,-42 17-43,1 2 1,0 2 0,1 1-1,0 1 1,22-3-36,-54 14 0,-1-1 0,1 1 0,-1-1 0,1 1 0,0 0 0,0 0 0,-1 0 0,1 0 0,0 0 0,-1 0 0,1 1 0,0-1 0,-1 1 0,1-1 0,-1 1 0,1-1 0,-1 1 0,1 0 0,-1 0 0,1-1 0,-1 1 0,1 0 0,-1 1 0,0-1 0,0 0 0,0 0 0,1 0 0,-1 3 0,1 0 0,-1 0 0,1 0 0,-1 0 0,0 0 0,-1 0 0,1 0 0,-1 0 0,0 2 0,4 20 0,-4-25 0,1 0 0,0 0 0,-1 0 0,1 0 0,0 0 0,-1 0 0,1 0 0,0-1 0,0 1 0,0 0 0,0-1 0,0 1 0,0 0 0,0-1 0,0 1 0,0-1 0,0 0 0,0 1 0,1-1 0,-1 0 0,0 0 0,0 0 0,0 1 0,0-1 0,0 0 0,1-1 0,-1 1 0,0 0 0,0 0 0,0 0 0,1-1 0,44-8 0,-43 8 0,24-7-9,-14 4-5,1 0 0,-1 0 0,1 2 0,0-1 0,2 2 14,-13 1-2,0-1 0,-1 1 0,1 0 0,0 1 0,0-1 0,0 1 0,0-1 0,-1 1 1,1 0-1,0 0 0,-1 0 0,1 0 0,-1 0 0,1 1 0,-1-1 0,1 1 1,-1 0-1,0-1 0,0 1 0,0 0 0,0 0 0,0 1 0,0-1 0,0 0 0,-1 1 1,2 1 1,8 29 0,6 10 0,-16-41 0,0 0 0,1 0 0,-1 0 0,0-1 0,1 1 0,0-1 0,-1 1 0,1-1 0,0 0 0,0 0 0,0 0 0,0 0 0,-1 0 0,2 0 0,-1 0 0,0-1 0,0 1 0,0 0 0,0-1 0,1 0 0,7 1 0,0-2 0,-1 1 0,1-1 0,-1 0 0,1-1 0,-1 0 0,1-1 0,3-1 0,77-32 0,-61 24 0,0-2-34,31-12-103,-57 25 131,0-1 1,0 1-1,0 1 0,1-1 0,-1 0 1,0 1-1,0 0 0,0 0 1,1 0-1,-1 0 0,0 0 1,0 1-1,0-1 0,1 1 1,1 0 5,-4 0 0,0 0 0,0 0 0,1 0 0,-1 1 0,0-1 0,0 0 0,0 0 0,0 1 0,0-1 0,-1 1 0,1-1 0,0 1 0,-1-1 0,1 1 0,-1-1 0,1 1 0,-1-1 0,0 1 0,1 0 0,-1-1 0,0 1 0,0 0 0,0 1 0,-1-2 0,1 0 0,0 0 0,0 0 0,0 0 0,0 0 0,-1 0 0,2 0 0,-1 0 0,0 0 0,0 0 0,0 0 0,0 1 0,1-1 0,-1 0 0,0 0 0,1 0 0,-1-1 0,1 1 0,0 0 0,-1 0 0,1 0 0,-1 0 0,1 0 0,0-1 0,0 1 0,0 0 0,-1-1 0,1 1 0,0 0 0,0-1 0,0 1 0,0-1 0,0 1 0,0-1 0,0 0 0,0 1 0,0-1 0,0 0 0,0 0 0,0 0 0,0 0 0,0 0 0,0 0 0,1 0 0,19-3 1,0-1 0,0-2 1,-1 0-1,18-8-1,-18 7-5,-1 0-1,1 1 1,0 1 0,1 1-1,16-1 6,-32 5-9,-1 0-1,0 1 0,0-1 0,0 1 1,0 0-1,0 0 0,0 1 1,0-1-1,0 1 0,0 0 0,0 0 1,-1 0-1,1 0 0,-1 1 1,0 0-1,0-1 0,0 1 1,0 0-1,0 1 0,0-1 0,-1 0 1,1 1-1,-1-1 0,0 2 10,25 27-1,-25-30 4,0 0-1,1-1 1,-1 1 0,1-1 0,-1 0 0,1 1 0,0-1 0,-1-1 0,1 1 0,0 0 0,-1-1 0,1 1 0,0-1 0,0 0-1,0 0 1,0 0 0,-1 0 0,4-1-3,56-12-898,-44 8-155,28-7-6136</inkml:trace>
  <inkml:trace contextRef="#ctx0" brushRef="#br2" timeOffset="-2.14748E6">7084 1407 7168,'-22'35'405,"21"-33"-298,1-2 21,0 0 0,0 0 21,-6 40 854,7-35-861,0 0 1,1-1-1,-1 1 1,1 0-1,0-1 1,1 1-1,-1-1 0,1 1 1,2 2-143,-4-6 57,0 1-1,-1-1 1,1 0-1,0 0 1,0 0 0,0 0-1,0 0 1,1 0-1,-1 0 1,0-1-1,0 1 1,0 0 0,1 0-1,-1-1 1,0 1-1,1-1 1,-1 0 0,1 1-1,-1-1 1,1 0-1,-1 0 1,0 1 0,1-1-1,-1 0 1,1-1-1,-1 1 1,1 0 0,-1 0-1,1-1 1,-1 1-1,0 0 1,1-1-57,-1 1 11,0 0 1,-1-1-1,1 1 1,0 0-1,0 0 0,0 0 1,0 0-1,0 1 1,0-1-1,0 0 0,0 0 1,0 0-1,-1 1 1,1-1-1,0 0 0,0 1 1,0-1-1,0 1 1,-1-1-1,1 1 0,0-1 1,-1 1-1,1 0 1,0-1-1,-1 1 0,1 0-11,22 27 156,-7-9 267,-14-19-416,-1 1 1,0-1-1,0 1 1,0-1-1,1 0 1,-1 0-1,0 1 0,0-1 1,1 0-1,-1 0 1,0 0-1,0 0 1,1-1-1,-1 1 1,0 0-1,0 0 1,1-1-1,-1 1 1,0-1-1,0 1 1,0-1-1,0 1 1,0-1-1,0 0 1,0 0-1,0 1 1,0-1-1,1-1-7,31-32 248,-20 20-193,-13 13-56,1 1 1,0 0 0,0-1 0,0 1 0,-1 0 0,1-1 0,0 1-1,0 0 1,0 0 0,0 0 0,0 0 0,0 0 0,0 0 0,-1 0-1,1 0 1,0 1 0,0-1 0,0 0 0,0 0 0,0 1 0,-1-1 0,1 1-1,0-1 1,0 0 0,-1 1 0,1 0 0,0-1 0,-1 1 0,1-1-1,0 1 1,-1 0 0,1-1 0,0 1 0,27 32 6,-16-19 14,-7-9 6,0-1-1,0 0 1,0 0 0,1 0 0,-1-1 0,1 0-1,0 0 1,0 0 0,0-1 0,0 0 0,2 0-26,-5-1 14,0 0 1,0-1-1,0 1 1,1-1-1,-1 0 1,0 0 0,0 0-1,1 0 1,-1 0-1,0-1 1,0 1-1,1-1 1,-1 0-1,0 0 1,0-1 0,0 1-1,0 0 1,0-1-1,-1 0 1,1 0-1,0 1 1,-1-2 0,1 1-15,3-3 7,0 1 0,1 0 0,0 0 0,-1 1 0,1-1 0,1 2 0,-1-1 0,0 1 0,1 0 0,-1 0 0,1 1 0,0 0 0,-1 0 0,1 1 0,0 0 0,0 1 0,3 0-7,-6-1 30,-1-1 55,57-27-62,-57 25-23,0 1 0,0-1 0,0 1 0,0 0-1,0 0 1,1 0 0,-1 0 0,1 1 0,-1 0 0,1 0 0,0 0 0,-1 0 0,1 1 0,0 0 0,0 0 0,-1 0 0,1 1 0,0-1 0,-1 1 0,1 0 0,3 2 0,-5-1-37,0 0 0,0 0 0,0 0 0,0 1 0,-1-1 1,1 1-1,-1 0 0,0 0 0,0 0 0,0 0 0,0 0 1,0 0-1,-1 0 0,1 1 0,-1-1 0,0 0 0,0 1 1,1 3 36,3 7-1449,-5-13 1358,0-1 1,0 0 0,0 0-1,0 0 1,0 0 0,0 0-1,0 1 1,0-1 0,0 0 0,0 0-1,0 0 1,0 0 0,0 0-1,0 0 1,0 1 0,0-1-1,0 0 1,0 0 0,0 0-1,0 0 1,0 0 0,0 0 0,1 0-1,-1 1 1,0-1 0,0 0-1,0 0 1,0 0 0,0 0-1,0 0 1,0 0 0,1 0-1,-1 0 1,0 0 0,0 0 0,0 0-1,0 0 1,0 0 0,0 0-1,1 0 1,-1 0 0,0 0-1,0 0 1,0 0 0,0 0-1,0 0 1,1 0 0,-1 0-1,0 0 1,0 0 0,0 0 0,0 0-1,0 0 1,0 0 0,0 0-1,1 0 1,-1 0 0,0 0-1,0 0 1,0 0 90,12-20-6805</inkml:trace>
  <inkml:trace contextRef="#ctx0" brushRef="#br1" timeOffset="-2.14748E6">8776 1560 6656,'0'0'256,"0"0"-22,0 0-84,0 0-22,0 0 21,0 0 107,0 0 107,0 0 21,0 0 0,0 0-43,0 0-149,0 0 85,0 0 193,0 0 42,0 0 0,0 0-22,0 0-63,0 0 42,0 0-42,3-2 0,17-11-240,0 2 1,1 0 0,0 2 0,1 0 0,0 2 0,22-6-188,12 1 226,0 2-1,20 1-225,-56 8 22,-28 4-17,-34 5-10,-114-5 5,117-5 0,-1 2 0,0 2 0,0 1 0,1 3 0,0 1 0,-5 3 0,-32 19 102,60-21-59,0-1 0,0-1 1,-1-1-1,1 0 0,-1-1 1,-1-1-1,-14 1-43,64-14 683,0 1-1,20-2-682,53-6 146,48-6 7,28 4-153,-36 12 106,-203 33-106,0-16 0,1-3 0,-1-2 0,-2-2 0,5-1 0,-1 3 0,1 2 0,-24 8 0,69-15 1,8 0 0,-1 0 1,1 0-1,-1 1 1,1-1-1,0 1 1,-1-1-1,1 1 1,-1 0-1,1 0 1,0 0-1,0 0 1,-1 0-1,1 0 1,0 1-2,43 3 216,-20-2-176,60 0 106,0-4 0,70-9-146,70-3 70,-253 34-70,-2-9 0,-1-2 0,0-2 0,-19 2 0,47-9 0,-2-1 0,7-4 0,10-3 0,12-4 0,-11 5 0,2 0 0,-1 1 0,0 1 0,1 0 0,0 0 0,0 1 0,0 0 0,1 1 0,-1 0 0,0 1 0,1 1 0,9 0 0,38 5-21,-58-5-278,-1 0-767,0 0-1771,0 0-6635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0:40.553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1421 719 7680,'0'0'0,"0"0"128,0 0 0,0 0 512,0 0 0,19 7-128,4-4 128,12-1-512,-4-2 128,6-2 0,-4-1 0,4 2-128,-5-5 0,-3-1-1152,-8 3 128,1-2-5888</inkml:trace>
  <inkml:trace contextRef="#ctx0" brushRef="#br0" timeOffset="241.653">1556 1030 10240,'0'0'0,"13"-23"384,-13 23 0,9-12 128,-9 12 0,15-13-256,-1 4 0,3-5-128,3 2 128,-1 2-128,7 0 0,3 3-128,-1 2 128,-2 2-1920,7 2 128,1-2-5248</inkml:trace>
  <inkml:trace contextRef="#ctx0" brushRef="#br0" timeOffset="-9218.224">759 497 7680,'0'0'149,"0"0"107,0 0 107,0 0 63,0 0 193,0 0 85,0 0-128,0 0 0,0 0-128,-5-3 0,-8-6-281,-1 1-1,0 1 1,-1 0 0,1 1 0,-1 0 0,0 2-1,-1 0 1,-7-1-167,12 2 54,-1 2 0,1-1 1,0 1-1,-1 1 0,1 0 0,-1 1 0,1 0 0,-1 1 0,1 0 1,0 1-1,0 0 0,-10 5-54,1 0 37,0 2 1,1 1-1,0 0 0,0 2 0,2 0 1,-3 2-38,18-13 8,-1 1-1,0-1 1,0 1 0,1 0-1,-1-1 1,1 1 0,0 1 0,0-1-1,0 0 1,0 0 0,1 1 0,-1-1-1,1 1 1,0-1 0,0 1 0,0 0-1,0-1 1,1 1 0,-1 0-1,1 0 1,0-1 0,0 1 0,1 0-1,-1 0 1,1-1 0,0 1 0,0 0-1,0-1 1,0 1 0,0-1 0,1 1-1,0-1 1,0 0 0,0 1 0,0-1-1,0 0 1,1-1 0,-1 1-1,1 0 1,0 0-8,4 3 60,-1 0 0,1 0 0,0-1 0,1 0 0,-1 0 0,1-1 0,0 0 0,0 0 0,1-1 0,-1 0 0,1-1 0,-1 0 0,1 0-1,0 0 1,0-1 0,0-1 0,0 0-60,27 1 187,-1-3-1,1-1 0,24-5-186,-15 1 449,-53 11-405,0 0-1,0 0 1,0 1 0,0 0 0,1 0 0,0 1 0,0 0-1,0 0 1,-3 6-44,-11 8-10,2 1-1,0 2 0,-3 6 11,16-19 0,0 1 0,1 0 0,0 0 0,0 0 0,1 1 0,-2 9 0,4-13 0,1-1 0,-1 0 0,1 0 0,1 1 0,0-1 0,0 0 0,0 1 0,1-1 0,0 0 0,0 0 0,1 1 0,0-1 0,15 20-1316,-13-24 1502,0 0 1,0 0-1,1-1 0,-1 1 1,1-1-1,-1 0 0,1 0 1,0-1-1,-1 1 0,1-1 1,0 0-1,0 0 0,0-1 1,4 1-187,-1-1-420,0 0 1,0-1-1,0 1 1,0-1-1,0-1 1,4-1 419,14-7-5422,-4-4-4059,-6-3 9481</inkml:trace>
  <inkml:trace contextRef="#ctx0" brushRef="#br0" timeOffset="-6678.497">788 1001 6272,'0'0'384,"0"0"-22,0 0-84,0 0-22,0 0 0,0 0-22,0 0-63,0 0 42,0 0-63,0 0-22,0 0 0,0 0 0,0 0 0,0 0 21,0 0 86,0 0-1,0 0-63,0 0 42,0 0-63,0 0-22,0 0 0,0 0 0,0 0 0,0 0 0,0 0 0,0 0 21,0 0 64,0 0-63,0 0-22,0 0 0,0 0 0,0 0 0,0 0 0,0 0 0,0 0 0,0 0 0,0 0 0,0 0 0,0 0 0,0 0 0,0 0 0,0 0 0,0 0 0,0 0 0,0 0 0,0 0-43,0 1-149,0 8 21,0 4-42,0 4 64,0 0 21,2 26 269,-4 10 230,0-45-478,1-6 86,1-2 21,0 0 0,0 0 0,0 0-427,0 0-1685,0 0-1173,0 0-3307</inkml:trace>
  <inkml:trace contextRef="#ctx0" brushRef="#br0" timeOffset="-1050.237">827 767 7424,'0'0'0,"9"0"256,-9 0 0,0 0 0,0 0 128,0 0-256,0 0 128,0 0-128,0 0 0,0 0-128,0 0 128,0 0 0,0 0 0,10 11-2048,0 3 128,-1 1-2176</inkml:trace>
  <inkml:trace contextRef="#ctx0" brushRef="#br0" timeOffset="-606.988">1144 1010 7936,'4'13'298,"-1"0"1,0 1 0,-1 0-1,-1-1 1,0 1 0,0 0-1,-2 0 1,-1 10-299,3 12 312,0 0 0,3 0 0,1 0 0,2 0 1,1-1-1,8 19-312,-5-15 193,-1 0 0,-2 1-1,-2 1 1,-1-1 0,-3 3-193,-1-38 117,-1-1 0,0 0 1,0 1-1,-1-1 0,1 1 0,-1-1 0,0 0 0,0 0 0,-1 1 0,1-1 0,-1 0 0,0 0 0,-2 3-117,2-5 39,0 0 0,0-1 0,0 1 0,0-1-1,-1 1 1,1-1 0,0 0 0,-1 0 0,1 0-1,0 0 1,-1-1 0,0 1 0,1-1 0,-1 1-1,1-1 1,-1 0 0,1 0 0,-1 0 0,0 0-1,1-1 1,-1 1 0,1-1 0,-1 1 0,0-1-39,-8-2-819,1 0 0,-1 0 1,1-1-1,0 0 0,0-1 1,1 0-1,0 0 0,-1-1 1,2-1-1,-1 1 0,-7-8 819,1-2-763,0 1 0,1-2 0,1 0 0,0-1 0,-4-9 763,-17-28-1643</inkml:trace>
  <inkml:trace contextRef="#ctx0" brushRef="#br0" timeOffset="-357.465">1069 729 8960,'0'0'0,"13"5"512,-13-5 128,9 4 384,-9-4 128,0 0-896,0 0 0,0 0-256,0 0 128,0 0-128,0 0 128,17-9 0,7 2 0,13-3-768,-1 0 0,6 1-4992,-7 1-640</inkml:trace>
  <inkml:trace contextRef="#ctx0" brushRef="#br0" timeOffset="1572.848">2919 680 9088,'0'0'0,"0"0"0,0 0 0,0 0 0,0 0 128,0 0 128,0 0-1280,0 0 128,0 0-4352</inkml:trace>
  <inkml:trace contextRef="#ctx0" brushRef="#br0" timeOffset="11425.18">2969 234 12160,'-59'-8'918,"12"1"-539,-1 3-1,1 1 1,-9 3-379,40 1 34,-1 0 1,1 2-1,0 0 0,0 0 1,0 2-1,0 0 0,0 1 1,1 0-1,0 2 0,1-1 1,-2 3-35,-14 11 163,0 1 1,2 2-1,0 1 1,2 1-1,1 2 1,-21 28-164,42-51 9,1-1-1,0 0 1,1 1-1,-1-1 1,1 1 0,0 0-1,0 0 1,0 0 0,0 0-1,1 0 1,0 0 0,0 0-1,1 1 1,-1-1 0,1 0-1,0 0 1,1 1 0,-1-1-1,1 0 1,0 0-1,1 5-8,1-4 9,0 0 0,0 0-1,0 1 1,1-2 0,0 1-1,0 0 1,0-1 0,1 0-1,0 0 1,0 0 0,0-1-1,1 0 1,-1 0 0,1 0-1,0 0 1,4 1-9,103 43 176,-81-36-159,0 2 0,0 1 0,14 10-17,-36-19 13,-1 0 0,0 1 1,-1 0-1,1 1 0,-1 0 0,-1 0 0,0 1 0,0 0 0,0 0 0,-1 0 0,-1 1 0,5 9-13,-6-10 48,0-1 1,-1 1-1,0 0 1,0 0-1,-1 0 0,0 0 1,-1 0-1,0 0 1,0 0-1,-1 1 1,0-1-1,-1 0 0,0 1 1,0-1-1,-1 0 1,0 0-1,-1 0 1,0 0-1,-1-1 0,1 1 1,-1-1-1,-1 0 1,0 0-1,0 0 1,0-1-1,-1 0 0,0 0 1,-1 0-1,0 0 1,0-1-1,0-1 1,0 1-1,-1-1 0,0 0 1,0-1-1,-1 0 1,0 1-49,1-2 93,0 0 0,0 0 0,0-1 0,0 1 0,0-2 0,-1 1 0,1-1 0,0-1-1,-1 0 1,1 0 0,-1 0 0,1-1 0,0 0 0,-7-2-93,10 1-142,-1 0 0,1 0 0,0 0 0,-1-1 0,1 0 0,0 0 0,0 0 0,1 0 0,-4-3 142,4 2-632,0 0 0,1-1 1,-1 1-1,1-1 1,-1 1-1,1-1 0,1 0 1,-1 0-1,1 0 1,-1-4 631,-6-17-5206,1 2 684</inkml:trace>
  <inkml:trace contextRef="#ctx0" brushRef="#br0" timeOffset="11943.004">3006 1080 12416,'0'0'149,"7"39"619,-3 13 52,-4-45-742,0 1 0,0-1 0,1 1 0,0-1 0,0 0 0,1 1 0,0-1 0,0 0 0,1 0 0,0 1-78,-3-7-171,0-1 0,0 1 1,0 0-1,0-1 0,1 1 0,-1-1 1,0 1-1,0-1 0,1 1 0,-1 0 1,0-1-1,1 1 0,-1-1 0,1 1 1,-1-1-1,1 0 0,-1 1 0,1-1 1,-1 1-1,1-1 0,-1 0 0,1 1 1,-1-1-1,1 0 0,-1 0 0,1 0 1,0 1-1,-1-1 0,1 0 0,-1 0 1,1 0-1,0 0 0,-1 0 0,1 0 1,0 0-1,-1 0 0,1 0 0,-1 0 1,1 0-1,0-1 0,-1 1 0,1 0 1,-1 0-1,1-1 0,0 1 0,-1 0 1,1-1-1,-1 1 0,1 0 0,-1-1 1,1 1-1,-1-1 0,0 1 0,1-1 1,-1 1-1,0-1 0,1 1 0,-1-1 1,0 1-1,1-1 0,-1 0 171,1 0-784,9-11-1797</inkml:trace>
  <inkml:trace contextRef="#ctx0" brushRef="#br0" timeOffset="12190.256">2949 807 11648,'0'0'256,"0"0"0,0 0 0,0 0 0,0 0-128,0 0 0,0 0-6272,11 5-512</inkml:trace>
  <inkml:trace contextRef="#ctx0" brushRef="#br0" timeOffset="12432.345">3224 1117 9216,'4'4'106,"1"1"1,-1-1-1,0 1 1,0 0-1,-1 0 0,0 1 1,0-1-1,0 1 1,0 0-1,-1 0 1,0 0-1,0 0 1,-1 0-1,1 0 0,-1 0 1,0 7-107,6 25 601,17 45 375,-2-12 35,12 71-1011,-31-120 181,0 0 0,-1 0 0,-1 1 0,-1-1-1,-1 0 1,-1 0 0,-1 1 0,-4 13-181,7-33-16,-1-1 0,1 1 0,-1-1 0,1 1 0,-1-1 0,0 1 0,0-1 0,0 1 0,0-1 0,-1 0 0,1 0-1,-1 0 1,1 1 0,-1-1 0,0-1 0,0 1 0,0 0 0,0 0 0,0-1 0,0 1 0,0-1 0,0 0 0,-1 1 0,1-1 16,-1-1-556,-1 0 0,1 0 0,0 0 0,-1-1 1,1 1-1,0-1 0,-1 0 0,1 0 0,0 0 1,0 0-1,0-1 0,0 1 0,0-1 0,0 0 0,0 0 1,1 0-1,-3-1 556,-22-16-3456</inkml:trace>
  <inkml:trace contextRef="#ctx0" brushRef="#br0" timeOffset="12631.146">3183 853 12800,'0'0'128,"1"9"0,2 6 128,0-6 0,-3-1 0,0-8 128,0 0-384,0 0 128,22-3-5632,2 7 0,7 4 5120,-4 0 128,-1-1-1280</inkml:trace>
  <inkml:trace contextRef="#ctx0" brushRef="#br0" timeOffset="12928.349">3500 894 10368,'-10'1'0,"-7"7"0,9 7 0,4 4 0,2 0 128,2 1 128,2 9 0,2 5-128,4 4 128,4 6-128,-1-3 0,-1 2 128,1-3 0,-2-2-1152,-1-6 128,0-2-6656</inkml:trace>
  <inkml:trace contextRef="#ctx0" brushRef="#br0" timeOffset="13198.118">3636 1138 11520,'-3'12'0,"3"-11"-3,-1 0 1,1 0 0,0 1-1,-1-1 1,1 0-1,-1 0 1,1 0 0,-1 0-1,0 0 1,1 0 0,-1 0-1,0 0 1,0 0-1,0 0 1,0 0 0,0 0-1,0 0 1,0-1 0,0 1-1,0 0 1,0-1-1,0 1 1,0-1 2,-23 16-31,23-16 67,0 1 0,0 0 0,0 0 0,0 0 0,0 0 0,0 0 0,0-1 0,0 2 0,0-1 0,0 0 0,1 0 0,-1 0 0,0 0-1,1 0 1,-1 1 0,1-1 0,0 0 0,-1 0 0,1 1 0,0-1 0,0 0 0,-1 1 0,1-1 0,0 0 0,1 1 0,-1-1 0,0 0 0,0 1 0,0-1-1,1 0 1,-1 1-36,2-1 34,-1 0 0,0 1 0,0-1 0,1 0 0,-1 0 0,1 0 0,-1 0 0,1-1 0,-1 1 0,1 0 0,0-1 0,-1 1 0,1-1 0,0 1 0,-1-1-1,1 0 1,0 1 0,0-1 0,-1 0 0,1 0 0,0-1 0,0 1 0,-1 0 0,1-1 0,0 1-34,21-5-795,0-1 1,0-1-1,-1-1 0,20-10 795,-8 4-6890</inkml:trace>
  <inkml:trace contextRef="#ctx0" brushRef="#br0" timeOffset="13563.364">3832 1196 12416,'0'0'384,"2"-3"-43,9-13-182,-1 1 0,-1-2 1,-1 1-1,0-1 0,-1 0 1,0-1-1,3-16-159,-1-5 922,-2 0 1,-2 0-1,0-12-922,-8-6 940,3 54-915,-1 1-1,1-1 1,-1 1 0,1-1-1,-1 0 1,0 1 0,0 0-1,0-1 1,-1 1 0,1-1-1,-1 1 1,1 0 0,-1 0-1,0 0 1,1 0-1,-1 0 1,0 0 0,0 1-1,-2-2-24,3 2 0,0 1 0,0 0-1,0 0 1,0 0 0,0 0-1,0 0 1,0 0 0,0 0-1,0 0 1,1 0-1,-1 1 1,0-1 0,0 0-1,0 1 1,0-1 0,0 0-1,1 1 1,-1-1 0,0 1-1,0-1 1,1 1-1,-1 0 1,0-1 0,1 1-1,-1 0 1,1-1 0,-1 1-1,0 0 1,1 0 0,0-1-1,-1 1 1,1 0 0,-1 0-1,1 0 1,0 0 0,-13 37-83,12-36 72,-4 21 64,0-1 0,2 1 0,1 0 0,1 0 0,0 0 0,2 1 1,1-1-1,1 0 0,0-1 0,2 1 0,1-1 0,6 17-53,-7-27-115,0 0 0,1 0-1,0-1 1,1 1 0,0-1-1,1-1 1,0 0 0,0 0-1,1 0 1,8 6 115,-9-10-539,0 0 1,1-1-1,-1 0 0,1 0 0,0-1 1,0 0-1,1-1 0,-1 0 0,1 0 0,-1-1 1,1 0-1,0-1 0,0 0 0,0 0 1,1-1 538,53-5-6763,1-3 4694</inkml:trace>
  <inkml:trace contextRef="#ctx0" brushRef="#br0" timeOffset="16400.609">4818 275 8960,'0'0'277,"0"0"128,0 0 193,0 0 42,0 0 0,-15-34 2432,12 31-3028,0 0 0,-1 0 0,1 1 0,-1-1 0,0 1 0,0 0 0,0 0 0,0 1 0,0-1 0,0 1 0,0 0 0,0 0 0,-1 0 0,1 1 0,0-1 0,-1 1 0,1 0 0,-4 0-44,-14 2 12,0 0 1,1 1 0,-5 2-13,20-4 44,-4 1-42,-1 1 1,1 0-1,0 0 0,0 1 1,1 0-1,-1 1 0,1 0 0,0 1 1,0 0-1,0 0 0,-3 4-2,1 1-3,0 1-1,1 0 1,0 0-1,1 1 0,0 0 1,1 0-1,-3 9 4,1-4-55,2 1 0,-1 0 0,2 1 0,1-1 0,0 1 0,1 4 55,4-20-5,0-1 1,0 1-1,1 0 1,0 0-1,-1 0 1,1 0-1,1 0 0,-1 0 1,0 0-1,1 0 1,0 0-1,0-1 0,0 1 1,1 0-1,-1-1 1,1 1-1,0 0 1,0-1-1,0 0 0,0 0 1,0 1-1,1-1 1,0 0-1,-1-1 0,1 1 1,0-1-1,0 1 1,1-1-1,-1 0 0,0 0 1,1 0-1,0 0 1,-1-1-1,1 1 1,3 0 4,9 1-1,0-1 0,1 0 0,-1 0 0,1-2 0,-1 0 0,1-1 0,9-2 1,41-1 156,-100 24-49,24-15-109,0 0 1,1 1 0,-1 0 0,1 1 0,0 0-1,1 0 1,0 1 0,0-1 0,1 2 0,-1-1 0,2 1-1,-1 0 1,1 0 0,1 0 0,0 0 0,-1 4 1,2-4-14,-1 0 0,2 1 0,-1-1 0,1 1 0,1-1 0,-1 1 0,2 0 0,-1-1 0,2 1 0,-1 0 0,1 0 0,0-1 0,1 1 0,0-1 0,1 1 0,0-1 1,3 5 13,-2-6 58,1-1 1,0 0 0,1-1 0,0 1-1,0-1 1,0 0 0,0-1 0,1 1-1,0-1 1,0-1 0,1 1 0,0-1 0,-1 0-1,4 0-58,-3 0-313,1-1-1,0-1 1,-1 1 0,1-1-1,0-1 1,0 0-1,0 0 1,1-1 313,-4 0-1000,-1 0 0,0 0 0,1-1 0,-1 0 0,0 0 0,0-1 0,0 1 0,2-2 1000,5-2-5163</inkml:trace>
  <inkml:trace contextRef="#ctx0" brushRef="#br0" timeOffset="16745.353">4833 755 8576,'0'0'149,"0"0"86,9 28 533,2 29-517,-3 1 1,-2 0 0,-3 0 0,-2 0-1,-4 10-251,1-29 287,0 2-2198,5 0-5019,-3-40 6888,1 0 0,-1 0 0,0 1 0,1-1 1,-1 0-1,1 0 0,-1 0 0,1 1 0,0-1 0,-1 0 0,1 0 0,0 0 1,0 0-1,0 0 0,0-1 0,-1 1 0,1 0 0,1 0 0,-1 0 0,0-1 1,0 1-1,0-1 0,0 1 0,0-1 0,1 1 0,-1-1 0,1 1 42,17 5-1173</inkml:trace>
  <inkml:trace contextRef="#ctx0" brushRef="#br0" timeOffset="17045.005">5081 900 13952,'-9'3'-16,"1"0"0,-1 0 0,1 1 0,0 0 0,0 0 0,1 1 0,-1 0 0,1 0 0,0 1 0,0 0 0,1 0 0,-3 4 16,6-6-11,-1 1 0,1 0 1,0 1-1,0-1 0,0 1 1,1-1-1,0 1 0,0 0 1,0-1-1,1 1 0,0 0 1,0 0-1,0 1 0,1-1 1,0 0-1,0 0 0,1 0 1,0 5 10,-1-9-62,1-1 0,-1 1 1,1 0-1,-1-1 0,1 1 1,-1-1-1,1 1 0,0-1 1,0 0-1,0 1 0,-1-1 1,2 0-1,-1 0 0,0 1 1,0-1-1,0 0 0,0 0 1,1 0-1,-1 0 0,0 0 1,1-1-1,-1 1 0,1 0 1,0-1 61,2 2-378,1-1 0,-1 0 0,1 0 1,0-1-1,-1 1 0,1-1 0,0 0 1,-1 0-1,2-1 378,11-1-1580,0-1 0,-1-1 0,1-1 0,9-4 1580,1 0-1472</inkml:trace>
  <inkml:trace contextRef="#ctx0" brushRef="#br0" timeOffset="17355.98">5215 719 10368,'-4'15'272,"0"1"1,2 0 0,-1 1-1,2-1 1,0 0 0,1 0-1,2 6-272,-2 2 161,0-6-147,0-1 0,1 1-1,1 0 1,1-1 0,1 1 0,0-1 0,1 0-1,1 0 1,1 0 0,0-1 0,1 0 0,1-1-1,0 0 1,1 0 0,1-1 0,0 0 0,5 4-14,-10-12-465,7 6-1454,-8-4-6470,-5-8 6618</inkml:trace>
  <inkml:trace contextRef="#ctx0" brushRef="#br0" timeOffset="18157.692">4917 330 9088,'0'0'149,"0"0"171,0 0 363,0 0 42,12-11 320,3-3-816,-1 0 0,0-2 0,-1 0 0,-1 0 0,0-1 0,-1-1 0,2-5-229,-8 13 68,0 0 1,-1 0-1,0 0 0,0-1 1,-1 1-1,-1-1 1,0 0-1,0 0 0,-1 0 1,0 0-1,-1 0 0,-1 0 1,1 0-1,-2-5-68,-1 6 0,0 1-106,-8 59-172,11-23 246,1-1 0,1 0 0,1 1 0,2-1 0,0 0 0,2 0 0,1-1 0,1 0 0,1-1 0,1 1 0,1-2 0,8 11 32,-17-29-141,1 0 0,0-1 0,0 1 0,0-1 0,0 0 0,1 0 0,-1-1 0,1 1 0,0-1 0,0 0 0,1 0 141,16 5-3581,2-5-3446,-15-3 5512</inkml:trace>
  <inkml:trace contextRef="#ctx0" brushRef="#br0" timeOffset="18409.005">4784 148 8448,'10'3'0,"5"-1"1024,-6 1 0,0-3-896,10-5 128,3-2 0,15-3 0,9-5-128,1 6 128,4 4-384,2 2 0,1 0-8064</inkml:trace>
  <inkml:trace contextRef="#ctx0" brushRef="#br0" timeOffset="18990.447">5473 632 9088,'0'0'277,"13"6"2347,39-1-3082,-10-1 1516,1-2 0,20-1-1058,-10-7-3785,2-6-4989,-54 12 7814</inkml:trace>
  <inkml:trace contextRef="#ctx0" brushRef="#br0" timeOffset="19259.932">5531 787 9472,'0'0'405,"0"0"128,0 0 193,0 0-22,0 0-256,25 5 298,4 3-670,29 7 949,31 3-1025,-70-15 108,-1-1 0,0-1 0,1 0 0,-1-2 0,0 0-1,1-1 1,2-1-108,8-6-1823,-21 6-3671,-6 3-1951</inkml:trace>
  <inkml:trace contextRef="#ctx0" brushRef="#br0" timeOffset="60322.672">1706 2520 6016,'0'0'149,"0"0"64,0 0-42,0 0 106,0 0 214,0 0 213,0 0 384,0 0 21,0 0-554,0 0-107,0 0-149,5-1-65,317-20 515,-201 16-559,-52 4-1868,-41 1-5262,-12 0 4273</inkml:trace>
  <inkml:trace contextRef="#ctx0" brushRef="#br0" timeOffset="60791.679">1718 2697 7680,'2'1'326,"-1"0"1,1 0-1,0 0 1,-1 0-1,1 0 1,0-1 0,0 1-1,0 0 1,-1-1-1,1 1 1,0-1-1,0 0 1,2 0-327,54-1 561,-21-1-141,92 6 178,0-6-1,45-9-597,-81 8 491,-92 3-363,-1 0 21,0 0-277,0 0-1429,0 0-1387,0 0-4096</inkml:trace>
  <inkml:trace contextRef="#ctx0" brushRef="#br0" timeOffset="62553.718">3752 2248 7808,'0'0'384,"9"19"2560,-3-13-2796,5 7 33,0 0 0,-1 1 0,8 13-181,-15-21 61,0 1 0,0 0 0,-1-1 0,0 1 0,0 0 0,-1 0 0,1 0 0,-1 1 0,-1-1 0,0 6-61,0-1 116,-1 1 0,0-1-1,-1 1 1,-1-1 0,0 0 0,0 0 0,-1 0-1,-1 0 1,0-1 0,0 1 0,-1-1 0,-1-1-1,-2 5-115,-4 1 75,-1 0-1,0-1 1,-1 0-1,0-1 1,-1-1-1,-1 0 1,-13 7-75,27-18 44,-1 1 1,0-1 0,1 0-1,-1 0 1,0 0 0,0-1-1,0 0 1,0 1 0,-1-1 0,1-1-1,0 1 1,0-1 0,-1 1-1,1-1 1,0 0 0,-1-1-1,1 1 1,0-1 0,0 0-1,0 0 1,-1 0 0,1 0 0,0-1-1,0 0 1,1 0 0,-5-2-45,-4-5 101,-1-1 0,2-1 1,-1 0-1,1-1 1,1 0-1,-7-10-101,7 9 19,1 0-1,0 0 1,1-1-1,0 0 1,1-1-1,1 1 1,1-1-1,0-1 1,0-3-19,3 15-5,1 0 1,1 0 0,-1 0-1,1 0 1,-1 0 0,1-1-1,0 1 1,1 0-1,-1 0 1,1 0 0,0 0-1,0 0 1,0 0-1,0 0 1,1 1 0,-1-1-1,1 0 1,0 0 0,0 1-1,0 0 1,1-1-1,-1 1 1,1 0 0,0 0-1,0 0 1,0 1-1,0-1 1,1 1 0,-1-1-1,1 1 1,-1 0-1,1 0 1,0 1 0,-1-1-1,1 1 1,0 0 0,0 0-1,2 0 5,-1 0-31,1 0 0,0 0 0,-1 1-1,1 0 1,0 0 0,-1 0 0,1 1-1,0-1 1,-1 2 0,1-1 0,-1 0 0,1 1-1,-1 0 1,0 1 0,0-1 0,0 1-1,1 0 32,14 10-195,-1 1 1,0 0-1,12 14 195,-14-13-84,0 0 1,1-2 0,4 2 83,16 7 8,-2-1-63,34 25 55,-59-37 40,0 0 0,-1 1 0,0 0 1,0 0-1,-1 1 0,0 0 1,5 11-41,-5-13 376,4 9-2630,-13-18-6876</inkml:trace>
  <inkml:trace contextRef="#ctx0" brushRef="#br0" timeOffset="62972.274">4229 2439 11392,'0'0'0,"0"0"384,0 0 128,0 0-128,0 0 128,0 0-384,0 0 128,0 0-128,0 0 0,0 0-128,0 0 128,0 0-4480,0 0 0,0 0 896</inkml:trace>
  <inkml:trace contextRef="#ctx0" brushRef="#br0" timeOffset="66450.482">4949 2084 10496,'0'0'384,"-14"-4"725,5-3-1057,0 1 0,-1 0 0,0 0 1,0 1-1,0 1 0,0-1 0,-1 1 0,1 1 0,-1 0 0,0 1 1,0 0-1,0 0 0,-1 2 0,1-1 0,0 1 0,0 1 0,0 0 1,-1 0-53,4 1 0,-1 0 0,1 1 0,0 0 0,-1 0 0,2 1 0,-1 0 0,0 0 0,1 1 0,0 0 0,0 0 0,0 0 0,0 1 0,1 0 0,0 1 0,1 0 0,-1-1 0,1 2 0,1-1 0,-1 0 0,1 1 0,0 0 0,1 0 0,0 0 0,0 1 0,1-1 0,0 1 0,1-1 0,-1 1 0,2-1 0,-1 1 0,1 0 0,0 0 0,1-1 0,0 1 0,1 0 0,0-1 0,0 1 0,0-1 0,1 0 0,1 0 0,0 2 0,2 1 39,1 0 1,0-1 0,0 0 0,1 0 0,1-1 0,-1 0 0,1 0 0,1-1 0,0 0-1,0-1 1,0 0 0,1 0 0,0-1 0,0-1 0,1 0 0,0 0 0,-1-1-1,1-1 1,1 0 0,-1-1 0,0 0 0,1-1 0,7 0-40,-43 25 213,-13-3-199,1-1-10,0 2 1,-14 15-5,41-33 0,0 2 0,1-1-1,-1 1 1,1 0 0,1 1 0,0 0 0,0 0 0,0 0 0,2 0 0,-1 1 0,1 0 0,0 1 0,3-7 5,1 0-1,-1 0 1,1-1 0,0 1 0,0 0 0,1 0 0,-1 0 0,1-1 0,0 1 0,0 0 0,0-1 0,0 1 0,1-1 0,0 1 0,-1-1 0,1 1 0,0-1 0,1 0 0,-1 0 0,0 0 0,1 0 0,0-1 0,0 1 0,0-1 0,0 0 0,0 1 0,0-1 0,0 0-1,3 1-4,0 0 10,0 0 0,0 0-1,-1 0 1,2-1 0,-1 0-1,0 0 1,0 0 0,1-1 0,-1 0-1,1 0 1,-1-1 0,1 1-1,-1-1 1,1-1 0,0 1-1,5-3-9,24-14-1501,-3-5-5823,-29 19 6208,12-9-1913</inkml:trace>
  <inkml:trace contextRef="#ctx0" brushRef="#br0" timeOffset="66968.776">4963 2549 10112,'9'23'335,"-1"1"1,-1 0-1,-2 0 0,0 0 1,-1 7-336,4 15 136,-2-10-45,4 18 1290,23-150-464,-25 74-897,-5 14-23,0-1 1,1 1-1,0 0 1,0-1 0,1 2-1,-1-1 1,2 1-1,-1-1 3,5 1-106,1 9-1,10 11 47,-19-11 76,0 0 0,-1-1 0,2 1-1,-1-1 1,0 1 0,0-1 0,0 0 0,1 0 0,-1 0 0,0 0-1,1 0 1,-1 0 0,1-1 0,-1 1 0,1-1 0,-1 0 0,1 0-1,-1 0 1,1 0 0,0 0 0,-1 0 0,1-1 0,-1 1-1,1-1 1,-1 0 0,0 0 0,1 0 0,1 0-16,0-2 9,0 1 0,0-1 0,0 1 0,0 0 0,1 1-1,-1-1 1,1 1 0,0 0 0,-1 0 0,1 0 0,0 1 0,-1 0 0,2-1-9,-2 2-1,-1 0 1,0 1-1,1-1 1,-1 0-1,0 1 1,0 0-1,0-1 1,0 1-1,0 1 1,0-1-1,0 0 1,-1 1-1,1-1 1,-1 1-1,0 0 1,0 0-1,0 0 1,1 1 0,15 25 14,0 1 1,6 19-15,12 19-371,-36-68 244,0 1 1,0 0-1,1-1 0,-1 1 0,0-1 0,1 1 1,-1-1-1,0 1 0,1 0 0,-1-1 0,1 1 1,-1-1-1,1 0 0,-1 1 0,1-1 0,-1 1 0,1-1 1,-1 0-1,1 1 0,0-1 0,-1 0 0,1 0 1,0 1-1,-1-1 0,1 0 0,0 0 0,-1 0 1,1 0-1,0 0 0,-1 0 0,1 0 0,0 0 0,-1 0 1,1 0-1,0 0 0,-1-1 127,10 0-6613</inkml:trace>
  <inkml:trace contextRef="#ctx0" brushRef="#br0" timeOffset="67387.494">5400 1791 8576,'-7'14'245,"1"1"0,1-1 0,1 1 1,-3 14-246,-3 9 427,-6 12-263,3 1 1,-6 45-165,16-81 37,1 1-1,1-1 1,1 0-1,0 1 1,1-1-1,0 0 1,1 1 0,1-1-1,1 0 1,0 0-1,1-1 1,1 4-37,-4-14 93,1 0 0,-1 0 1,1-1-1,0 1 0,0 0 1,0-1-1,0 0 0,0 0 0,1 0 1,0 0-1,0 0 0,-1-1 1,1 1-1,1-1-93,-3-1-98,1 0-1,-1 0 0,1 0 1,-1 0-1,1 0 1,0-1-1,-1 1 1,1-1-1,0 0 1,0 0-1,-1 0 1,1 0-1,0 0 1,-1-1-1,1 1 0,0-1 1,0 0-1,-1 1 1,1-1-1,-1 0 1,1-1-1,-1 1 1,2-1 98,11-9-6592</inkml:trace>
  <inkml:trace contextRef="#ctx0" brushRef="#br0" timeOffset="67678.005">5021 2016 11392,'0'0'0,"0"0"128,3 10-128,-3-10 128,0 0 0,0 0 128,17 3 0,7-3 128,10-3-256,7-2 128,11 0-128,-5 2 0,7 2-128,-5-2 0,0 0-9600</inkml:trace>
  <inkml:trace contextRef="#ctx0" brushRef="#br0" timeOffset="33447.192">10465 758 9728,'0'0'0,"0"0"0,0 0 128,0 0 0,0 0 256,10 0 128,9-3 256,5 2 128,5 1-640,5-3 128,2-2-256,1 0 128,1 1-256,-7 1 128,-8 0-4992,0-2 128,-2 1 2048</inkml:trace>
  <inkml:trace contextRef="#ctx0" brushRef="#br0" timeOffset="33730.127">10588 516 9728,'0'0'0,"0"0"0,0 0 0,0 0 0,0 0 0,3 21 256,-1 2 0,4 6 384,-6 4 128,0 9-384,-3 2 128,-2 3-128,1 2 0,-2 4-4992,6-2 0,6 2 3968,6-3 0,-1 2-1024</inkml:trace>
  <inkml:trace contextRef="#ctx0" brushRef="#br0" timeOffset="34488.821">11025 1550 11136,'-2'-15'479,"0"0"0,-1 1 1,0-1-1,-2 1 1,1 0-1,-8-13-479,-8-29 1198,0-19-954,3-2 0,4 0 0,2 0-1,5-1 1,2 0 0,4-1 0,7-40-244,-3 88 19,2 1 1,1 0 0,2 1-1,0 0 1,2 0 0,13-23-20,20-31-33,31-42 33,-74 124-7,-1 0 1,0 0-1,1 0 0,-1 0 1,1 0-1,-1 0 0,1 0 1,0 0-1,0 0 0,-1 0 1,1 1-1,0-1 0,0 0 1,0 0-1,0 1 0,0-1 0,0 1 1,0-1-1,0 0 0,0 1 1,0 0-1,0-1 0,0 1 1,0 0-1,0-1 0,0 1 1,0 0-1,1 0 0,0 0 7,-1 1-7,0 0 0,1 0 0,-1 0 0,0 1 0,0-1 0,0 0 0,0 0 0,0 1 0,0-1 0,0 1 0,0-1 0,0 1 0,-1-1 0,1 1 0,-1-1 0,1 1 0,-1 1 7,4 10-13,-1 2 1,0-1 0,-2 0-1,1 5 13,-2-6 0,-1-1 0,0 1 0,-1 0 0,0 0 0,-1-1 0,0 1 0,-1-1 0,-1 0 0,0 0 0,0 0 0,-1-1 0,-1 0 0,0 0 0,-2 2 0,-19 23 0,-2-1 0,-2-2 0,-14 12 0,-34 36 0,78-79-3,0-1-1,0 1 0,1-1 0,-1 1 0,1 0 1,-1 0-1,1-1 0,0 1 0,0 0 0,0 0 1,0 0-1,0 0 0,0 0 0,0 1 0,1-1 1,-1 0-1,1 0 0,-1 0 0,1 1 0,0-1 1,0 0-1,0 0 0,0 1 0,1-1 0,-1 0 1,0 0-1,1 1 4,1 0-2,1-1 1,-1 0 0,1 1-1,-1-1 1,1 0-1,0-1 1,0 1 0,0 0-1,0-1 1,0 1-1,0-1 1,0 0-1,0 0 1,1 0 0,-1-1-1,0 1 1,1-1-1,2 0 2,56 5 1,-44-4-1,1 0 0,-1 1 0,0 0 0,0 2 0,0 0 0,0 1-1,-15-4 1,-1 1 0,1-1 0,0 0 0,0 1 0,-1 0 0,1-1 0,-1 1 0,0 0 0,1 0 0,-1 0 0,0 1 0,0-1 0,-1 1 0,1-1 0,0 1 0,-1-1 0,1 1 0,-1 0 0,0 0 0,0 0 0,0 0 0,0-1 0,-1 1 0,1 0 0,-1 0 0,0 1 0,0-1 0,0 0 0,0 0 0,0 0 0,0 0 0,-2 3 0,1 1 0,-1 0 0,0 0 0,-1 0 0,0 0 0,0 0 0,0 0 0,-1-1 0,0 0 0,0 1 0,-1-1 0,0-1 0,0 1 0,0-1 0,-16 12-133,0-1-1,-2-1 0,0-1 0,0-1 1,-1-1-1,-12 3 134,-6 5-1992,6-2-7373</inkml:trace>
  <inkml:trace contextRef="#ctx0" brushRef="#br0" timeOffset="91016.739">10460 2730 9984,'10'-7'298,"-1"0"0,0-1 0,0-1 1,-1 1-1,0-1 0,-1-1 1,0 1-1,0-1 0,-1 0 0,0-1 1,0-2-299,15-32 154,-3-1 1,0-4-155,-7 20 292,-9 26-200,-1 0 0,1 0 1,-1-1-1,0 1 0,0 0 0,0-1 0,-1 1 0,0 0 0,0-1 0,0 1 0,0-3-92,-1-34 118,0 60-126,-1 0 0,-1 0 1,-5 16 7,4-15 0,0 0 1,1 0 0,0 19-1,2-27-217,1 0 0,1 0 1,0 0-1,1-1 1,0 1-1,1 0 0,0-1 1,1 0-1,0 0 0,1 0 1,0 0-1,1-1 1,4 7 216,11 13-8320</inkml:trace>
  <inkml:trace contextRef="#ctx0" brushRef="#br0" timeOffset="142558.328">6815 3961 6912,'0'0'405,"0"0"43,0 0-149,23 6 63,-9 0-290,0 0-1,0 1 0,-1 1 1,0 0-1,0 0 0,-1 1 0,2 3-71,-11-10 29,0 0 0,-1 1 1,1-1-1,0 1 0,-1-1 0,0 1 0,1 0 0,-1 0 0,0 0 0,-1 0 0,1 0 0,-1 1 0,1-1 0,-1 0 0,0 1 1,0-1-1,0 1 0,-1-1 0,1 1 0,-1-1 0,0 1 0,0 0 0,0-1 0,0 1 0,-1-1 0,1 1 0,-1-1 0,0 1 0,0-1 1,0 1-1,-1-1 0,-1 3-29,-5 6 85,0 0 0,-1-1 1,-1 0-1,0-1 0,-1 1 1,1-2-1,-2 0 0,1 0 1,-11 5-86,11-7 0,5 4 0,12 3 0,0-10 11,0 1 1,0-1-1,0 0 1,1 0-1,0 0 1,0-1 0,0 0-1,0-1 1,0 1-1,0-2 1,0 1-1,1-1 1,-1 0-12,1 0 16,-1 0-1,0 1 1,0 0-1,0 0 1,-1 0-1,1 1 1,0 0 0,-1 0-1,0 0 1,0 1-1,0 0 1,0 0 0,0 1-1,-1 0 1,1 0-16,-5-2 28,1-1 0,-1 1 1,1 0-1,-1-1 0,0 1 1,0 0-1,0 0 0,0 0 0,-1 0 1,1 0-1,-1 0 0,1 0 1,-1 0-1,0 0 0,-1 0 1,1 0-1,0 0 0,-1 0 1,0 0-1,1 0 0,-1 0 0,0 0 1,-1 0-1,1 0 0,0-1 1,-1 1-1,0-1 0,1 1 1,-1-1-1,0 1 0,0-1 1,-1 0-1,0 1-28,-4 4 88,-1 1 1,-1-1 0,1 0-1,-1-1 1,0 0-1,-1 0 1,1-1-1,-11 4-88,9-5-85,-1-1 0,1 0 0,-1 0 0,0-1 0,0 0-1,-6-1 86,-43-5-5441,10-7-1129</inkml:trace>
  <inkml:trace contextRef="#ctx0" brushRef="#br0" timeOffset="141591.535">6976 3407 4096,'-19'67'4641,"10"-39"-4560,1 2 1,1-1-1,-2 25-81,14 6 311,0-10-1347,-5-41-4404</inkml:trace>
  <inkml:trace contextRef="#ctx0" brushRef="#br0" timeOffset="142049.165">6559 3845 6016,'7'4'64,"-4"-3"63,1-1 0,-1 1 0,0-1 0,0 0 0,0 0 0,0 0 0,0 0 0,1 0 1,-1-1-1,0 0 0,0 1 0,0-1 0,1-1-127,8-1 268,125-32 457,-84 20-528,1 1 0,4 3-197,-39 8 53,0 1 1,0 1-1,0 1 1,0 1-1,0 0 1,0 1-1,18 5-53,-28-5 138,25 9-4908,-32-10 4657,-1 0-1,0 0 0,0-1 1,0 1-1,0 0 0,0 0 1,0 0-1,-1 0 0,1 0 1,0 0-1,0 0 0,-1 0 1,1 0-1,0 1 0,-1-1 1,1 0-1,-1 0 0,0 1 1,1-1-1,-1 0 0,0 0 1,0 1-1,0-1 0,0 1 114,0 15-1109</inkml:trace>
  <inkml:trace contextRef="#ctx0" brushRef="#br0" timeOffset="23422.211">6432 223 8192,'0'0'0,"0"0"384,0 0 128,0 0-128,0 0 128,24-5-256,4 1 0,7-1-128,6-3 128,5 1-128,1-2 128,-1-3-128,0-4 128,3 3-256,-2-3 128,2 3-640,-9 0 128,-2 1-7296</inkml:trace>
  <inkml:trace contextRef="#ctx0" brushRef="#br0" timeOffset="23877.259">6588 235 6016,'1'1'36,"1"0"1,0 0-1,-1 0 1,1 0-1,-1 0 1,0 0-1,1 1 0,-1-1 1,0 1-1,0-1 1,0 1-1,1-1 1,-2 1-1,1-1 1,0 1-1,0 0 0,-1 0 1,1-1-1,0 1 1,-1 0-1,0 0 1,1 0-1,-1 0 1,0 1-37,-1 57 993,-1-18-365,20 97 72,-4-40-176,-4 0 1,-3 61-525,-12-42 608,0-32 348,6 52-956,1-110 180,1 1 0,2-1 1,0 0-1,2-1 0,1 1 0,10 22-180,-14-41-1,0 0-1,1-1 1,0 0-1,0 0 1,1 0-1,0-1 1,0 0-1,1 0 1,-1 0-1,2-1 1,-1 0-1,1 0 1,0-1-1,0 0 1,6 3 1,0-2-944,0-1 1,1 0 0,0-1 0,0 0-1,0-1 1,0-1 0,0 0 0,0-1 0,8-1 943,40 0-2987</inkml:trace>
  <inkml:trace contextRef="#ctx0" brushRef="#br0" timeOffset="24680.164">7363 450 6016,'0'0'661,"2"3"0,7 17-343,0 0 0,-2 1 0,0 0 0,-1 1 0,-1-1 0,-1 1 0,-2 0 0,0 0-1,-1 0 1,-1 0 0,-1 0 0,-1 1-318,-5 45 584,-4 0 1,-3 0-1,-8 15-584,20-70 129,-2-1 1,0 1-1,0-1 0,-1 0 0,-1 0 0,0-1 0,-3 5-129,6-12 47,-1 0 0,1 0-1,-1-1 1,0 1 0,0-1 0,0 0-1,0 0 1,-1 0 0,1 0 0,-1-1-1,0 0 1,1 0 0,-1 0 0,0-1-1,0 1 1,0-1 0,0 0-1,0-1 1,-3 1-47,-6-1 64,0 0-1,0-1 0,0 0 1,0-1-1,0 0 1,1-1-1,-1-1 0,1 0 1,0-1-1,0-1-63,-13-6 108,1 0 1,0-2-1,1-1 0,-10-10-108,30 23 7,1-1 1,0 0-1,0 0 0,0-1 1,1 1-1,-1-1 1,1 1-1,0-1 0,0 0 1,0 0-1,0 0 1,1 0-1,-1 0 0,1 0 1,0 0-1,0-1 1,1 1-1,-1 0 0,1-1 1,0 1-1,0 0 1,1-1-1,-1 1 0,1 0 1,0 0-1,0-1 1,0 1-1,1 0 0,-1 0 1,1 0-1,0 0 1,0 0-1,1 1 0,-1-1 1,1 1-1,-1-1 1,1 1-1,0 0 0,1 0 1,-1 0-1,0 1 1,1-1-1,-1 1 1,1 0-1,0 0 0,0 0 1,0 0-1,0 1 1,1-1-8,8 0-18,0 0 1,1 1-1,-1 1 1,1 0-1,-1 1 1,1 1-1,-1 0 1,1 0-1,-1 1 1,0 1-1,0 0 1,12 6 17,1 2-10,0 1 1,0 1 0,-1 2 0,-1 0 0,13 12 9,3 8 28,-1 1 0,-2 1 1,28 39-29,-65-75-530,1 0-1,0-1 1,0 1 0,0-1-1,1 1 1,-1-1 0,0 0 0,1 1-1,-1-1 1,0 0 0,1 0 0,0 0-1,-1 0 1,1 0 0,0 0-1,-1 0 1,1-1 0,1 1 530,3 1-3703,3 1 1890</inkml:trace>
  <inkml:trace contextRef="#ctx0" brushRef="#br0" timeOffset="26700.865">7974 189 6016,'0'0'0,"0"0"0,0 0 128,0 0 0,0 0 0,0 37 128,2-1 0,2 10 0,4 5 0,3 5-128,-5-6 128,4 1-128,-5-6 128,0 0-896,-2-4 128,-2 0-4352</inkml:trace>
  <inkml:trace contextRef="#ctx0" brushRef="#br0" timeOffset="27017.088">7670 865 7680,'0'0'0,"17"-8"128,-5 5 0,1 3 0,11 0 0,10 3 0,2-3 0,9 0 0,2-7 0,6-7-128,1 2 0,-1 1-3840,-8 5 0</inkml:trace>
  <inkml:trace contextRef="#ctx0" brushRef="#br0" timeOffset="27437.116">7906 1089 11008,'0'0'128,"13"-8"128,1 0-213,1 0 0,0 1 0,15-4-43,-24 8 10,0 2 0,1-1-1,-1 1 1,0 0-1,1 0 1,-1 1-1,1 0 1,-1 0-1,0 0 1,1 1-1,5 1-9,-11-1 5,0-1 0,0 0-1,0 1 1,0-1 0,0 1 0,0-1-1,0 1 1,0-1 0,0 1-1,0 0 1,0 0 0,0-1-1,0 1 1,-1 0 0,1 0-1,0 0 1,0 0 0,-1 0 0,1 0-1,-1 0 1,1 0 0,-1 0-1,1 0 1,-1 0 0,0 1-5,1 1 4,-1 0 0,0 0 0,1 1 0,-1-1 0,-1 0 0,1 0 0,0 1 0,-1-1 0,0 3-4,-4 9-3,-1 1 0,0-1 0,-6 11 3,8-19 5,-10 25-5,13-31-4,1 1 1,0-1 0,0 1 0,1-1-1,-1 1 1,0-1 0,0 1 0,1-1-1,-1 0 1,1 1 0,-1-1-1,1 1 1,0-1 0,0 0 0,-1 0-1,1 1 1,0-1 0,0 0 0,0 0-1,0 0 1,0 0 0,1 0 0,-1 0-1,0 0 1,0 0 0,1-1 0,-1 1-1,0 0 1,1-1 0,-1 1 0,1-1-1,-1 0 1,0 1 0,1-1-1,-1 0 1,1 0 0,0 0 3,3 2-7,8 4 85,-1 0 1,0 0-1,0 1 1,-1 1-1,0 0 0,0 1 1,8 8-79,-15-13 35,0 0 1,0 0-1,0 0 1,-1 1-1,1-1 1,-1 1-1,0 0 1,-1 0-1,1 0 1,-1 0-1,0 1 1,-1-1-1,1 1 0,-1-1 1,0 1-1,0-1 1,-1 1-1,1 0 1,-1-1-1,-1 4-35,0-6 27,1 0 0,-2 0 0,1 0-1,0 0 1,-1 0 0,1-1 0,-1 1 0,0 0-1,0-1 1,0 0 0,0 1 0,0-1 0,0 0-1,-1 0 1,1 0 0,-1 0 0,1 0 0,-1-1-1,0 1 1,0-1 0,0 0 0,0 0 0,0 0-1,0 0 1,0 0 0,0-1-27,-9 3-198,1-1 0,-1 0 0,0-1 0,0-1 1,0 0-1,-4 0 198,-30-6-2304,0-1-4608</inkml:trace>
  <inkml:trace contextRef="#ctx0" brushRef="#br0" timeOffset="28056.281">8521 796 9728,'2'-3'159,"-1"1"1,1-1-1,-1-1 1,0 1 0,0 0-1,0 0 1,0 0-1,0-1 1,-1 1-1,1 0 1,-1 0-1,0-1 1,0 1 0,0-1-1,-1 1 1,1 0-1,-1 0 1,0-1-160,0 2 55,0 1-1,0-1 1,-1 0 0,1 1-1,-1-1 1,1 1 0,-1 0 0,0-1-1,0 1 1,1 0 0,-1 0-1,0 0 1,0 0 0,0 1-1,0-1 1,0 0 0,0 1 0,0-1-1,0 1 1,0 0 0,0 0-1,-1 0 1,1 0 0,0 0-1,0 0 1,0 0 0,0 1 0,0-1-1,-1 1-54,-9 1 32,0 0-1,0 0 1,1 1-1,-1 1 1,1 0-1,0 0 0,0 1 1,0 0-1,1 1 1,-3 2-32,10-5 8,-1-1 0,0 1 0,1 0 0,-1 1 0,1-1 0,0 0 1,0 1-1,1 0 0,-1 0 0,1-1 0,-1 2 0,1-1 0,0 0 0,1 0 0,-1 1 0,1-1 1,0 1-1,0-1 0,0 1 0,1-1 0,-1 1 0,1-1 0,0 1 0,1 0 0,-1-1 0,1 1 1,1 2-9,1 6-2,2 0 0,0 0 0,0 0 0,1-1 1,1 0-1,0-1 0,0 1 0,1-1 1,1 0 1,5 6 16,1-1 0,1 0 0,1-1 0,0 0 0,4 1-16,-19-14 49,0-1 1,0 1 0,0-1 0,0 1 0,0-1-1,0 0 1,1 1 0,-1-1 0,0-1 0,1 1-1,-1 0 1,1 0 0,-1-1 0,1 0 0,-1 1 0,1-1-1,-1 0 1,1 0 0,0 0 0,-1-1 0,1 1-1,-1-1 1,1 1 0,-1-1 0,2 0-50,-1-2 54,0 1 1,0-1 0,0 1-1,0-1 1,-1 0-1,1 0 1,-1 0-1,0 0 1,0-1 0,0 1-1,0 0 1,0-1-1,-1 0 1,0 1-1,1-3-54,3-14 117,0-1-1,-1 1 0,-2-1 1,0 0-1,-1-16-116,-2 12 86,-1-1 1,-1 0 0,-1 0-1,-2 1 1,0 0-1,-2-2-86,-19-46 320,-14-25-320,14 36 7,3-1 0,0-9-7,23 67-40,-1 0-1,1-1 0,-1 1 1,1-1-1,1 1 1,-1-1-1,1 1 0,0-1 1,1 0-1,-1 1 1,1-1-1,0 1 0,0-1 1,1 1-1,-1-1 1,1 1-1,1 0 0,-1 0 1,2-2 40,21-20-2902,11 5-3515,2 6-751</inkml:trace>
  <inkml:trace contextRef="#ctx0" brushRef="#br0" timeOffset="28372.961">8690 1068 9344,'0'0'256,"7"9"128,-1 8 128,0-5 0,-2 0-256,-2-1 0,1-5 128,-3-6 128,4 11-512,-4-11 0,0 0-2048,0 0 128,0 0-3968</inkml:trace>
  <inkml:trace contextRef="#ctx0" brushRef="#br0" timeOffset="28619.649">8591 738 12416,'0'0'0,"12"16"0,-12-16 0,8 9 0,-8-9 0,0 0-1280,0 0 128,0 0-5888</inkml:trace>
  <inkml:trace contextRef="#ctx0" brushRef="#br0" timeOffset="28873.935">8826 1094 10112,'16'31'256,"-1"0"0,-2 2 0,-1 0 0,-2 0 0,-1 1 0,-1 0 0,1 28-256,-2-23 432,-1-7-78,-1 1 1,-1 0 0,-2-1-1,-1 1 1,-2 0 0,-3 20-355,4-50 38,-1 0 1,1 0-1,-1 0 1,0 0-1,0 0 1,0-1 0,0 1-1,-1 0 1,1-1-1,-1 1 1,1-1 0,-1 1-1,0-1 1,0 0-1,0 1-38,0-2-142,0 0 0,0-1 0,1 1 0,-1 0 0,0 0 0,0-1 0,0 1 0,0-1 0,0 0 0,0 1 0,0-1 0,0 0 0,0 0 0,0 0 0,0-1 0,0 1 0,1 0 0,-1-1 0,0 1 0,0-1 0,0 0 0,0 1 0,-1-2 142,-36-21-3755,-2-4-1706</inkml:trace>
  <inkml:trace contextRef="#ctx0" brushRef="#br0" timeOffset="29051.447">8677 862 14080,'0'0'0,"9"-3"0,-9 3 0,11 0 0,-11 0 0,9 3 0,3-3 0,5-3-6528,7-6 0</inkml:trace>
  <inkml:trace contextRef="#ctx0" brushRef="#br0" timeOffset="30741.553">9243 767 11776,'0'0'256,"0"0"21,0 0 86,0 0 21,0 0 21,-6-3 64,-11-5-346,8 2-34,-1 2-1,0-1 1,-1 1 0,1 0-1,-10-1-88,17 4 10,0 1-1,0-1 0,0 1 1,0 0-1,-1 0 0,1 0 0,0 1 1,0-1-1,0 1 0,0-1 1,0 1-1,0 0 0,0 0 1,0 1-1,0-1 0,1 0 0,-1 1 1,0 0-1,1 0 0,-1 0 1,1 0-1,0 0 0,0 0 1,-1 1-10,-4 6 1,0 1 1,0-1 0,1 1 0,1 1-1,0-1 1,0 1 0,1 0 0,0 0 0,1 1-1,0-1 1,1 0 0,0 1 0,1 0-1,0 0 1,1-1 0,0 1 0,1 0 0,1 1-2,-1-4 4,0 0 0,1 0 0,0 0 0,1 0 0,0 0 1,1-1-1,-1 0 0,1 1 0,1-2 0,0 1 0,0 0 1,0-1-1,1 0 0,0 0 0,1-1 0,-1 1 1,1-1-1,1-1 0,-1 1 0,1-2 0,0 1 0,0-1 1,4 2-5,-10-5 28,0 0 1,0 0 0,0 0 0,1-1-1,-1 1 1,0-1 0,0 1 0,1-1 0,-1 0-1,0 0 1,0 0 0,1 0 0,-1 0-1,0 0 1,0-1 0,1 1 0,-1-1-1,0 0 1,0 1 0,0-1 0,0 0 0,0 0-1,0 0 1,1-1-29,0-1 35,0 0 0,-1 0 0,1 0 0,-1 0 0,0 0 0,0-1 0,0 1 0,0-1 0,0 0 0,-1 1-1,0-1 1,0 0 0,1-2-35,1-10 83,0-1 0,-2 0 0,1 0 0,-2 0 0,-1 0 0,0-8-83,-7-17 103,-2 0 0,-1 1-1,-2 0 1,-2 1 0,-2 0 0,-1 1 0,-3 0-103,-40-94 69,55 115-67,0 0 0,1-1-1,0 0 1,2 0-1,0 0 1,1 0-1,1-8-1,0 17-11,2-1-1,-1 1 1,1 0-1,1 0 1,-1 0 0,2 0-1,0 0 1,0 0-1,0 0 1,1 1-1,1 0 1,0 0 0,0 0-1,3-4 12,-4 9-115,1 0-1,-1 0 0,1 0 1,-1 0-1,1 1 0,0-1 1,1 1-1,-1 1 1,0-1-1,1 1 0,0 0 1,-1 0-1,1 0 0,0 1 1,0 0-1,3 0 116,4 0-1177,0 0 0,0 1 0,0 0-1,1 1 1,-1 1 0,-1 0 0,2 1 1177,39 12-6144</inkml:trace>
  <inkml:trace contextRef="#ctx0" brushRef="#br0" timeOffset="31032.279">9408 809 8320,'0'0'0,"5"10"0,-5-10 0,6 14 128,-5 7 128,4 8 128,3 11 128,4 7-128,-5 0 0,1 4-256,-3-9 128,-1 3 0,-1-12 128,-1-4-256,1-6 0,-3-9-2432,0-5 0,0 2-2560</inkml:trace>
  <inkml:trace contextRef="#ctx0" brushRef="#br0" timeOffset="31299.168">9617 894 13440,'0'-1'10,"-1"0"0,1 1 0,-1-1 0,1 0 1,-1 1-1,0-1 0,1 1 0,-1-1 0,0 0 1,1 1-1,-1-1 0,0 1 0,0 0 0,0-1 1,1 1-1,-1 0 0,0-1 0,0 1 0,0 0 1,0 0-1,1 0 0,-1 0 0,-1 0-10,-5 1-2,1 1-1,-1-1 1,1 2-1,0-1 1,0 1-1,-1 0 1,2 0-1,-1 0 1,0 1-1,1 0 1,-1 0-1,1 1 1,1-1-1,-1 1 1,0 1 2,-1 0-7,0 1 0,0 1 0,1-1 0,0 1 0,0 0 0,1 0 0,0 0 0,0 1 1,1 0-1,-2 7 7,4-14-3,1 1 0,0 0 1,-1-1-1,1 1 1,0-1-1,1 1 1,-1 0-1,0-1 0,1 1 1,0-1-1,-1 1 1,1 0-1,0-1 1,0 0-1,0 1 0,1-1 1,-1 0-1,1 0 1,-1 1-1,1-1 1,0 0-1,0-1 0,-1 1 1,2 0-1,-1 0 1,0-1-1,0 1 0,0-1 1,2 1 2,7 3-489,0 0 1,0 0-1,0-1 1,0 0-1,11 1 489,8 2-7466</inkml:trace>
  <inkml:trace contextRef="#ctx0" brushRef="#br0" timeOffset="31664.737">9736 1030 9600,'0'0'60,"0"0"1,0 1-1,0-1 1,0 0 0,0 1-1,0-1 1,0 1-1,0-1 1,0 0 0,0 1-1,1-1 1,-1 0-1,0 1 1,0-1-1,0 0 1,0 1 0,0-1-1,1 0 1,-1 0-1,0 1 1,0-1-1,1 0 1,-1 0 0,0 1-1,0-1 1,1 0-1,-1 0 1,0 1 0,1-1-1,-1 0 1,0 0-1,1 0 1,-1 0-1,0 0 1,1 0 0,-1 1-1,0-1 1,1 0-1,-1 0 1,0 0 0,1 0-1,-1 0 1,0 0-1,1 0 1,-1-1-1,0 1 1,1 0 0,-1 0-61,18-16 1152,12-28-647,25-78-59,-49 106-211,0 0 0,-2 0 0,0-1 0,-1 1 0,0-1 0,-2 0 0,0 0-235,-17 62 128,13-22-192,1 1 0,0 0 0,2 0 0,1 0 0,1 0 0,1 0 0,1-1 0,1 1 0,1-1 0,1 0 0,1-1 0,1 1 0,1-2 0,4 7 64,6 0-2496,0-1-6400</inkml:trace>
  <inkml:trace contextRef="#ctx0" brushRef="#br0" timeOffset="32465.498">7712 467 4864,'0'0'128,"0"0"0,0 0 85,0 0 342,-3 4 63,-8 17-421,0 1 0,1 1 0,1 0 0,1 0 0,1 1 0,2-1 0,0 1 0,1 1 0,1-1-1,2 1 1,0 3-197,2 16-173,2-1 1,2 1-1,2-1 0,2 0 0,13 40 173,-1-10-5120</inkml:trace>
  <inkml:trace contextRef="#ctx0" brushRef="#br0" timeOffset="33130.098">10065 507 6784,'0'0'0,"0"0"0,7 9 128,6 10 128,2 3 0,3 7 384,-1 10 128,1 7-384,-9 12 0,-1 9 128,-8 3 128,-8 8-256,-4-8 0,-5-2-640,2-15 128,1 0-7808</inkml:trace>
  <inkml:trace contextRef="#ctx0" brushRef="#br0" timeOffset="69383.066">6176 1968 4352,'0'4'202,"0"1"0,-1 0 0,1-1 0,-1 1 0,1-1 0,-1 1 0,-1-1 0,1 1 0,-1-1 1,1 0-1,-1 0 0,0 1 0,-1-1 0,1 0-202,-12 28 243,4 9-57,1 0 0,3 1 0,1-1 1,2 12-187,4 169 357,1-85-1395,-2-91-3890</inkml:trace>
  <inkml:trace contextRef="#ctx0" brushRef="#br0" timeOffset="69701.444">6631 1820 7936,'0'0'0,"-13"16"512,9-3 128,-1 3 0,1 3 128,-4-1-640,0-1 128,-1 3-128,5-1 128,-1 3-128,7 4 0,5 4-384,-2-4 128,-1 0-7808</inkml:trace>
  <inkml:trace contextRef="#ctx0" brushRef="#br0" timeOffset="70001.053">6284 2393 10368,'0'0'256,"0"0"0,0 0 0,0 0-22,0 0-63,24 0 320,91-5 107,6 0-871,-39 11-6516,-65-3 3013</inkml:trace>
  <inkml:trace contextRef="#ctx0" brushRef="#br0" timeOffset="70446.171">6461 2498 9984,'0'0'384,"-11"2"3456,36-7-3702,27-3-27,-49 8-109,-1 0-1,1 0 1,-1 0 0,1 0-1,-1 0 1,1 1 0,-1-1-1,1 1 1,-1-1 0,0 1-1,1 0 1,-1 0-1,0 0 1,0 0 0,0 1-1,0-1 1,1 1-2,-2 0 6,0-1 1,0 1 0,0 0-1,-1-1 1,1 1-1,-1 0 1,1-1 0,-1 1-1,0 0 1,1-1-1,-1 1 1,0 0-1,0 0 1,0-1 0,0 1-1,-1 0 1,1 0-1,0-1 1,-1 1-1,1 0 1,-1-1 0,0 1-1,0-1 1,1 1-1,-2 1-6,-25 41 83,24-39-74,-20 24 84,18-24-91,0 0-1,1 0 0,0 1 1,0 0-1,0-1 0,1 1 1,0 0-1,0 0 0,1 1 1,-1 0-2,3-5 0,0-1 0,0 1 0,0 0 0,0 0 0,1 0 0,-1 0 0,1-1 0,-1 1 0,1 0 0,-1 0 0,1-1 0,0 1 0,0 0 0,0-1 0,0 1 0,0-1 0,0 1 0,1-1 0,-1 1 0,32 29 0,-10-9 0,-13-9-2,-1 1 0,-1 0 0,0 0 0,-1 1 0,-1 0 0,1 3 2,-3-9 14,-1 1 0,0 0 0,-1 0 0,0 0 0,0 0 0,-1 1 0,-1-1 0,1 0 0,-2 1 0,0 1-14,0-8 19,0-1 1,-1 0 0,1 1-1,-1-1 1,0 0 0,0 0 0,0 0-1,0 0 1,-1 0 0,1-1 0,-1 1-1,0-1 1,0 0 0,1 1-1,-2-1 1,1 0 0,0-1 0,0 1-1,0-1 1,-1 1 0,1-1 0,-1 0-1,1 0 1,-1-1 0,0 1-1,0-1-19,-51 8-1399,8-9-3432,17-1-1483</inkml:trace>
  <inkml:trace contextRef="#ctx0" brushRef="#br0" timeOffset="72548.173">8086 2540 9728,'-74'-8'832,"50"4"-148,0 1 0,1 1 0,-4 2-684,22 0 81,-1 0-1,1 0 1,-1 1 0,1 0 0,-1 0 0,1 1-1,0-1 1,0 1 0,0 0 0,0 1-1,0-1 1,0 1 0,0 0 0,1 0 0,-2 1-81,5-2 5,-1 1 1,0-1 0,0 1 0,1-1 0,0 1-1,-1 0 1,1-1 0,0 1 0,0 0-1,1 0 1,-1 0 0,0 0 0,1 0 0,0 0-1,0 0 1,0 0 0,0 0 0,0 0 0,1 0-1,-1 0 1,1 0 0,0-1 0,-1 1-1,1 0 1,1 0 0,-1 0 0,0-1 0,1 1-6,6 14 61,1 0 1,1-1 0,11 15-62,-15-22 58,-6-9-52,9 14 138,0-1 0,0 0 0,1 0 0,1-1-1,0-1 1,0 0 0,1 0 0,1-1 0,12 8-144,-24-18 33,0 1 0,0-1 0,0 0 0,-1 1-1,1-1 1,0 0 0,0 0 0,0 0 0,0 0-1,0 0 1,-1 0 0,1 0 0,0 0 0,0 0 0,0 0-1,0 0 1,-1 0 0,1-1 0,0 1 0,0 0 0,0-1-1,-1 1 1,1-1 0,0 1 0,0-1 0,-1 1 0,1-1-1,0 1 1,-1-1 0,1 1 0,-1-1 0,1 0-1,-1 0 1,1 1 0,-1-1 0,1 0 0,-1 0 0,0 1-1,1-1 1,-1 0 0,0 0 0,0 0 0,0 1 0,1-1-1,-1 0 1,0 0 0,0 0-33,3-47 548,-11-12-364,-2 0 0,-2 1 1,-4 1-1,-1 0 0,-15-28-184,-28-97 17,58 173-16,0-1-1,0 1 1,1-1-1,0 0 1,1 1-1,0-1 1,1 0-1,0 1 0,1-1 1,0 1-1,1-1 1,0 1-1,0 0 1,1 0-1,2-2 0,-2 4-31,0 0 0,0 0-1,1 1 1,0-1 0,1 1 0,0 0 0,0 1 0,0 0-1,1 0 1,0 0 0,0 0 0,0 1 0,1 1 0,0-1-1,0 1 1,0 0 0,0 1 0,4-1 31,-5 2-537,0 1 1,0 0 0,0 1-1,0-1 1,0 1 0,0 1-1,4 0 537,21 1-9770</inkml:trace>
  <inkml:trace contextRef="#ctx0" brushRef="#br0" timeOffset="72839.354">8223 2558 12032,'0'0'128,"0"32"128,0 23 0,3-2 0,3 10-128,2-14 0,0-8 128,-4-8 0,1-5 0,-2-8 0,0-7-256,-2-4 128,2-2-2048,-3-7 128,0 0-5760</inkml:trace>
  <inkml:trace contextRef="#ctx0" brushRef="#br0" timeOffset="73114.437">8532 2492 15104,'-21'1'32,"0"0"1,1 1 0,-1 1-1,1 1 1,0 0 0,0 2-1,1 0 1,-18 9-33,27-10 21,-1 0 0,2 0 0,-1 1 0,1 1 0,0 0 0,0 0 0,1 0 0,0 1 0,0 0 0,1 1 0,0 0 0,1 0 0,-1 1 0,2-1 0,-1 1 0,2 0 0,-1 2-21,4-11 29,1-1 0,-1 1-1,1 0 1,0 0 0,-1 0 0,1 0-1,0 0 1,0 0 0,-1 1 0,1-1-1,0 0 1,0 0 0,0 0 0,0 0-1,0 0 1,1 0 0,-1 0-1,0 0 1,0 0 0,1 0 0,-1 0-1,1 0 1,-1 0 0,1 0 0,-1 0-1,1 0 1,-1 0 0,1-1 0,0 1-1,-1 0 1,1 0 0,0-1 0,1 2-29,1-1 41,0 0 1,0 0 0,0 0 0,0 0 0,0-1 0,0 1 0,0-1 0,0 0 0,1 0-1,-1 0 1,0 0 0,1 0-42,14-3 43,1 0-1,-1-1 1,14-5-43,62-24-3871,-52 17-642,-4 1-1588</inkml:trace>
  <inkml:trace contextRef="#ctx0" brushRef="#br0" timeOffset="73445.678">8631 2739 10240,'0'0'768,"0"0"64,0 0 277,14-27 1387,-6 5-1786,0 0 0,-2-1 1,0-1-1,-2 1 0,1-8-710,0-29-53,-3-44 53,-11 165-896,12-47 845,-1 0 0,1 0 1,1 0-1,1 0 0,0 0 0,1-1 0,0 0 0,1 0 0,0 0 0,1-1 0,1 0 0,0-1 51,-1 0-1005,2-1 1,-1 0 0,2 0-1,7 5 1005,14 9-9194</inkml:trace>
  <inkml:trace contextRef="#ctx0" brushRef="#br0" timeOffset="71064.261">7021 2498 9216,'0'0'149,"-15"0"1792,2-2-1728,0 0-1,-1 1 1,1 0-1,-1 2 1,1-1-1,-1 2 1,1-1-1,-2 2-212,10-2 18,0 0-1,1 0 0,-1 1 1,1-1-1,0 1 0,-1 0 1,1 0-1,0 1 0,0-1 1,0 1-1,0 0 0,1 0 1,-1 0-1,1 1 0,0-1 1,0 1-1,0-1 0,0 1 1,1 0-1,-1 0 0,1 1 1,0-1-1,1 0 0,-1 1 1,-1 3-18,3 0 33,0-1 0,0 1 0,0 0 0,1 0 1,0-1-1,1 1 0,-1-1 0,1 1 0,1-1 1,0 0-1,0 0 0,0 0 0,1 0 0,0 0 1,0-1-1,3 3-33,6 10 77,0-2 0,1 0 0,1-1 1,1 0-1,3 1-77,-15-13 110,0 0 0,1-1 0,-1 1 0,1-1-1,0 0 1,0-1 0,0 1 0,0-1 0,0 0 0,1 0 0,-1 0 0,1-1 0,-1 0 0,5 0-110,-7-1 49,0 0 1,0-1-1,0 0 0,0 0 1,0 0-1,-1 0 1,1 0-1,0 0 1,-1-1-1,1 1 0,-1-1 1,1 0-1,-1 0 1,0 1-1,0-2 0,0 1 1,0 0-1,0 0 1,0-1-1,-1 1 1,1-1-1,-1 1 0,1-1 1,-1 0-1,0 0 1,0 1-1,0-1 0,0-2-49,1-4 63,0 0 0,0-1 0,0 1 0,-2 0-1,1-1 1,-1 1 0,0-1 0,-1 1 0,0-1-1,-1 1 1,1 0 0,-2-2-63,-8-25 135,0 0 1,-10-16-136,9 21 21,-22-52 78,17 46-97,2-1-1,1-1 1,2 0-1,2-1 0,-2-19-1,12 55-10,-1-1-1,1 1 1,1-1-1,-1 1 1,0-1-1,1 1 1,0-1-1,0 1 1,1 0-1,-1-1 1,1 1-1,0 0 1,0 0-1,0 0 1,1 0-1,-1 1 1,1-1-1,0 1 1,0-1-1,0 1 1,0 0-1,1 0 1,-1 0-1,1 1 1,0-1-1,0 1 1,0 0-1,0 0 1,0 0-1,1 1 11,4-3-80,1 0-1,0 1 1,0 1 0,0 0-1,0 0 1,1 1-1,-1 0 1,0 1 0,1 0-1,-1 1 1,0 0-1,8 2 81,23 10-2118,14 19-5683,-23-11 2873</inkml:trace>
  <inkml:trace contextRef="#ctx0" brushRef="#br0" timeOffset="71382.514">7228 2633 10496,'0'0'0,"16"-6"128,-16 6 0,13 1 128,-6 10 128,-1 5 128,2 3 0,0 5-256,-4-2 128,1 2-128,-2-4 0,-2 0 128,2-8 128,-3-3-640,0-9 128,0 0-6784,3-14-640</inkml:trace>
  <inkml:trace contextRef="#ctx0" brushRef="#br0" timeOffset="71649.973">7186 2491 8320,'0'0'0,"14"-8"0,-14 8 128,12-4 0,-12 4 0,13-3-128,-13 3 128,16-5-128,-5 3 0,-2-1-6144</inkml:trace>
  <inkml:trace contextRef="#ctx0" brushRef="#br0" timeOffset="71915.337">7505 2645 9472,'3'56'1084,"3"1"0,1-1 1,3-1-1,6 12-1084,-14-57 143,5 23 457,-2 0 0,1 31-600,-5-52 250,-1 1 1,0 0 0,-1 0-1,0-1 1,-1 1 0,-1 0-1,0-1 1,-1 0-1,-1 3-250,4-13-6,1-1 0,-1 1 0,0 0 0,0-1 0,-1 1 0,1-1 0,0 1 0,0-1 0,-1 0 0,1 0 0,-1 1 0,1-1 0,-1 0 0,1 0 0,-1-1 0,0 1 0,0 0 0,1 0 0,-1-1 0,0 1 0,0-1 0,0 0 0,1 1 0,-1-1 0,0 0 0,0 0 0,-2 0 6,-4-1-872,0 0 0,0 0 0,0-1 0,0 0 0,-5-2 872,-17-6-8917</inkml:trace>
  <inkml:trace contextRef="#ctx0" brushRef="#br0" timeOffset="72198.64">7484 2405 15232,'0'0'-128,"0"0"128,0 0 0,0 0 0,0 0-1920,0 0 0,0 0-6144</inkml:trace>
  <inkml:trace contextRef="#ctx0" brushRef="#br0" timeOffset="75047.301">9214 2055 9088,'81'409'2816,"-77"-381"-2472,0 1 1,-2 0-1,-1 0 1,-2 21-345,0-36 197,0-1 0,-1 1 0,-1 0 0,-1-1 0,1 1 0,-2-1 1,0 0-1,-1-1 0,0 1 0,-8 10-197,10-17-359,0-1 0,0 0 0,-1 0-1,0-1 1,0 1 0,-4 2 359,-13 10-9002</inkml:trace>
  <inkml:trace contextRef="#ctx0" brushRef="#br0" timeOffset="90000.491">9836 2503 6528,'1'-1'75,"0"0"1,0 0-1,-1 0 1,1-1 0,0 1-1,0 0 1,0-1-1,-1 1 1,1 0-1,-1-1 1,1 1-1,-1-1 1,0 1 0,1 0-1,-1-1 1,0 1-1,0-1 1,0 1-1,0-1 1,0 1-1,0-1 1,-1 1 0,1-1-1,0 1 1,-1-1-1,1 1 1,-1 0-1,0-1 1,1 1-1,-2-1-75,1-2 227,0 0-1,-1 1 1,0-1-1,0 0 0,0 1 1,0-1-1,-1 1 1,1 0-1,-1 0 1,0 0-1,-3-3-226,-2 2 84,0 0-1,-1 0 1,1 0 0,-1 1 0,0 0-1,0 1 1,0 0 0,0 0-1,0 1 1,0 1 0,0-1 0,0 1-1,-6 1-83,10-1 7,0 1-1,1 0 0,-1 0 1,1 0-1,-1 0 0,1 0 0,0 1 1,-1 0-1,1 0 0,0 0 1,0 1-1,0-1 0,0 1 1,1 0-1,-1 0 0,1 0 1,0 0-1,-1 1 0,2 0 0,-1-1 1,0 1-1,1 0 0,-1 0 1,1 0-1,0 1 0,1-1 1,-2 3-7,-1 7 1,1-1 1,0 0 0,0 1 0,2 0 0,0-1-1,0 1 1,1 0 0,1 0 0,0 0-1,1-1 1,0 1 0,3 6-2,-3-16 10,0-1 0,0 0 0,0 0 0,1 0 0,-1-1 0,1 1 0,0-1 0,-1 1 0,1-1 0,0 0 1,1 0-1,-1 0 0,0 0 0,0-1 0,1 1 0,-1-1 0,1 0 0,-1 0 0,1 0 0,0 0 0,-1-1 0,1 1 0,0-1 0,0 0 0,-1 0 0,1-1 0,2 0-10,6 0 46,-1 0 1,1-1-1,-1 0 0,1-1 0,-1 0 0,0-1 0,0 0 0,4-3-46,-8 3 51,-1-1-1,1 1 1,-1-1 0,0 0 0,0 0 0,0-1-1,-1 0 1,0 0 0,0 0 0,0 0 0,-1-1-1,0 0 1,0 0 0,-1 0 0,0 0-1,0-1 1,-1 1 0,1-1 0,-2 0 0,1 0-1,-1 1 1,0-1 0,-1-7-51,0-19 55,-2 0 0,-2 1 0,-1-1 1,-1 1-1,-2-2-55,-1-4 49,-1-9-15,3 22-20,1-1-1,1 0 0,1-1 1,2 1-1,0-1 1,2 1-1,2-11-13,-1 34 8,0 0-1,1 0 0,-1 0 0,1 0 1,0 0-1,0 1 0,0-1 1,0 1-1,1-1 0,-1 1 0,1 0 1,0-1-1,0 1 0,0 1 1,0-1-1,1 0 0,-1 1 0,1 0 1,0 0-1,-1 0 0,1 0 1,3-1-8,43-9-1878,-1 12-6644,-32 2 5471</inkml:trace>
  <inkml:trace contextRef="#ctx0" brushRef="#br0" timeOffset="90348.591">10005 2450 7808,'-2'12'327,"0"1"1,1 0 0,1 0-1,0 1 1,0-1 0,2 0-1,-1 0 1,4 10-328,6 22 835,13 34-835,-4-16 1174,-7-24-3300,-4-13-5391,-6-16 5746</inkml:trace>
  <inkml:trace contextRef="#ctx0" brushRef="#br0" timeOffset="90617.469">10228 2492 9472,'0'0'31,"0"-1"0,0 1 0,-1-1 1,1 0-1,0 1 0,0-1 0,-1 1 1,1-1-1,0 1 0,-1-1 0,1 1 0,0-1 1,-1 1-1,1-1 0,-1 1 0,1 0 1,-1-1-1,1 1 0,-1 0 0,1-1 1,-1 1-1,1 0 0,-1 0 0,1-1 0,-1 1 1,0 0-1,1 0 0,-1 0 0,1 0 1,-1 0-1,0 0 0,1 0 0,-1 0 1,1 0-1,-1 0-31,-29 10 262,-23 26-188,47-31 9,2-2-2,0-1 1,1 1-1,-1 0 1,1 0-1,0 0 1,0 1-1,0-1 1,0 1-1,0-1 1,1 1-1,0 0 1,0 0-1,0 0 1,0 0-1,1 1 1,-1 0-82,2-3 30,1-1 0,-1 1 1,0-1-1,1 0 1,0 1-1,-1-1 0,1 0 1,0 0-1,0 1 1,-1-1-1,1 0 0,0 0 1,0 0-1,0 0 0,1 0 1,-1 0-1,0 0 1,0 0-1,0 0 0,1-1 1,-1 1-1,0-1 1,1 1-1,-1-1 0,1 1 1,-1-1-1,1 1-30,40 6-52,22-4-3511,-33-3-2858</inkml:trace>
  <inkml:trace contextRef="#ctx0" brushRef="#br0" timeOffset="145019.152">6829 3246 3072,'54'0'0,"0"3"0,0 2 0,-1 2 0,38 11 0,-64-13 116,1-1 0,-1-1 0,1-1 0,0-2 1,0-1-1,-1-1 0,1-1 0,-1-1 0,20-7-116,-20 7 42,1 1 0,-1 1-1,0 2 1,0 0-1,1 2 1,-1 1 0,24 6-42,-15-4 50,-5-3-6,0-2 0,0-1 0,1-1 0,-1-2 0,-1-1 0,1-1 0,-1-2 0,3-1-44,25-6 160,29-2-160,-29 11 139,0 3 0,12 3-139,-20 1 163,-1-3 0,0-2 0,20-5-163,-51 5 23,63-11 503,52-4-526,-105 17 151,0 1-1,0 2 0,0 0 1,0 2-1,-1 1 0,23 6-150,-14-3 160,0-2 0,0-2 0,1-2 0,0-1 0,-1-1 0,1-2 0,17-5-160,14 1 245,36 1-245,-34 7 17,27-1 284,0-3 0,2-5-301,-70 4 37,11-2 53,1 1 0,-1 2 0,1 2 0,-1 2-1,1 2 1,11 2-90,-11-2-4586,-22-5-449</inkml:trace>
  <inkml:trace contextRef="#ctx0" brushRef="#br0" timeOffset="146964.105">6548 3246 3328,'-3'4'247,"0"1"0,-1-1-1,1 0 1,-1 0 0,0-1 0,0 1 0,-1-1 0,1 0 0,-1 0-1,1 0 1,-1 0 0,0-1 0,0 0 0,-2 1-247,5-3 576,2 0-256,0 0-86,0 0-84,0 0-22,8-3-1,1 0 0,-1 1 0,1-1 0,0 2 1,0-1-1,5 1-127,23-5 133,87-28 267,-68 17-963,0 3 0,7 1 563,14 1-5546</inkml:trace>
  <inkml:trace contextRef="#ctx0" brushRef="#br0" timeOffset="148004.441">7745 3767 6144,'-2'3'116,"-1"-1"-1,0 0 1,0 1 0,0-1 0,0-1 0,0 1 0,-1 0-1,1-1 1,0 1 0,-1-1 0,1 0 0,-1-1-1,1 1 1,-1 0 0,1-1 0,-1 0 0,0 0-1,1 0 1,-1 0 0,0 0 0,1-1 0,-1 0-116,-1 0 39,0 1 0,0 0 0,1-1 0,-1 2-1,0-1 1,1 0 0,-1 1 0,0 0 0,1 0 0,-1 1 0,1-1 0,-1 1 0,1 0 0,-1 0-39,-2 4 3,0-1 0,1 1 0,-1 1 0,1-1-1,1 1 1,-1 0 0,1 0 0,1 1 0,-1 0 0,1-1 0,0 1 0,1 1 0,0-1-1,0 1 1,1-1 0,0 1 0,1 0 0,-1-1 0,2 1 0,-1 0 0,1 0 0,1 0-1,-1 0 1,2 0-3,-1 1 29,0 0-1,1 1 1,0-1-1,1 0 1,0 0 0,0 0-1,1 0 1,1-1-1,-1 1 1,2-1-1,-1 0 1,1-1-1,1 1 1,-1-1-1,1-1 1,1 1-1,-1-1 1,1 0-1,1-1 1,4 3-29,-12-9 32,0 1 0,1-1 0,-1 1 0,0-1 0,1 0 0,-1 0 0,1 0 0,-1 0 0,0 0 0,1 0 0,-1 0 0,1 0 0,-1-1 0,0 1 0,1 0-1,-1-1 1,0 1 0,1-1 0,-1 0 0,0 1 0,0-1 0,0 0 0,1 0 0,-1 0 0,0 1 0,0-1 0,0 0 0,0-1 0,-1 1 0,1 0 0,0 0 0,0-1-32,24-41 470,-21 30-429,-1 0 0,0 0 0,-1-1-1,0 1 1,-1-1 0,0 1 0,-1-1-1,-1 1 1,0-3-41,-5-31 207,-3 0-1,-1 0-206,-11-56 138,18 77-138,-7-47 0,3-1 0,3-12 0,4 83-1,-1 0 1,1 0 0,0 0 0,1 0 0,-1 0 0,1 0 0,-1 0-1,1 0 1,0 0 0,0 0 0,0 0 0,0 1 0,1-1 0,-1 0-1,1 1 1,-1-1 0,1 1 0,0-1 0,0 1 0,0 0 0,0 0-1,1 0 1,-1 0 0,1 0 0,-1 1 0,1-1 0,-1 1-1,1 0 1,0-1 0,0 1 0,-1 0 0,1 1 0,0-1 0,0 0-1,0 1 1,3 0 0,1-1-25,1 1-1,-1 1 1,0-1-1,0 1 1,1 1-1,-1-1 1,0 1-1,0 1 1,-1-1-1,1 1 1,0 0-1,-1 1 0,0-1 1,5 4 25,41 38-2341,-19-11-2336,-8-5-102</inkml:trace>
  <inkml:trace contextRef="#ctx0" brushRef="#br0" timeOffset="148336.939">7901 3955 7424,'0'0'0,"9"9"256,-3 0 0,0 3 128,2 4 128,0 2 0,-1 9 0,2 7-256,-1-5 128,-2 0-128,2-5 0,-4-2-128,2-2 128,-1-5-384,-3-6 128,1-1-4352,-3-8 0,0 0 2816</inkml:trace>
  <inkml:trace contextRef="#ctx0" brushRef="#br0" timeOffset="148582.97">7855 3807 6016,'0'0'0,"9"-12"0,-9 12 128,0 0-128,0 0 128,0 0-128,0 0 128,0 0-4480</inkml:trace>
  <inkml:trace contextRef="#ctx0" brushRef="#br0" timeOffset="148803.613">8133 3990 5120,'0'0'256,"0"0"64,0 0 277,6 13 1046,2 15-1155,-2 1 1,-1 0-1,-1 0 1,-1 0-1,-2 0 0,-1 7-488,3 49 291,1-40 25,-3 1 1,-1 9-317,-1-38 132,-1 1 0,-1-1 0,0 0 0,-1 0 0,-1 0 0,0 0 0,-3 2-132,8-18-32,-1 1 0,1 0-1,-1-1 1,0 1-1,0-1 1,0 0 0,0 1-1,0-1 1,0 0-1,0 1 1,0-1 0,0 0-1,-1 0 1,1 0 0,0 0-1,-1 0 1,1 0-1,-1 0 1,1-1 0,-1 1-1,1-1 1,-1 1 0,0-1-1,1 1 1,-1-1-1,0 0 1,1 0 0,-1 0-1,0 0 1,1 0 0,-1 0-1,0 0 1,1 0-1,-1-1 1,1 1 0,-1-1-1,0 1 1,1-1-1,-1 1 1,1-1 32,-5-2-738,0 0 0,1-1 1,-1 0-1,1 1 0,0-2 0,0 1 0,1 0 0,-1-1 1,-3-5 737,-17-29-4651</inkml:trace>
  <inkml:trace contextRef="#ctx0" brushRef="#br0" timeOffset="148986.451">7954 3809 7168,'0'0'0,"3"-10"384,-3 10 128,0 0-512,0 0 128,0 0-128,0 0 128,10-3-128,2 3 0,2 3-384,10 2 128,8 0-2688,9 2 128,1 1 1792</inkml:trace>
  <inkml:trace contextRef="#ctx0" brushRef="#br0" timeOffset="149532.515">8603 3790 11648,'-130'-31'640,"128"31"-640,-1 1 0,0-1 0,1 1 0,-1 0 0,1 0 0,-1 0 0,1 0 0,-1 0 0,1 0 0,0 1 0,0-1 0,0 1 0,0 0 0,0 0 0,0-1 0,0 1 0,0 1 0,1-1 0,-1 0 0,1 0 0,-1 0 0,1 1 0,0-1 0,-1 3 0,-26 61 0,25-55 12,1-1 0,1 1 0,0-1 0,0 1 0,1-1 0,0 1 0,1-1 0,0 1 0,1-1 0,0 1 0,0-1 0,1 0 0,1 0 0,-1 0 0,2-1 0,-1 1 0,1-1 0,1 0 0,0 0 0,0-1 0,1 1 0,0-1 0,0-1 0,1 0 0,0 0 0,0 0 0,0-1 0,1 0 0,0 0 0,1-1 0,-1-1 0,2 1-12,-9-4 24,0 0 0,0-1-1,-1 1 1,1 0 0,0-1 0,0 0 0,0 1 0,0-1 0,0 0 0,0 0 0,-1 0 0,1 0 0,0 0 0,0-1 0,0 1 0,0-1 0,0 1 0,-1-1 0,1 1 0,0-1 0,0 0 0,-1 0 0,1 0 0,-1 0 0,2-1-24,-1 0 59,0-1 0,0 0 0,0 0 0,0 0 0,-1 0 0,1 0 0,-1 0 0,0 0 0,0 0 0,0 0 0,0-1 0,0 1 0,0-3-59,0-11 167,0 0-1,-1 0 0,0 0 0,-1 0 0,-2-6-166,-7-25 306,-1 0 0,-17-42-306,15 50 48,1 0-1,2-2 1,-5-40-48,14 67-1,0 1 1,1-1-1,0 1 0,2 0 1,0-1-1,0 1 0,1 0 1,1 0-1,0 0 0,1 1 1,0-1-1,1 1 1,7-10 0,-5 9 12,0 1 0,1 0 0,1 1 1,0 0-1,1 0 0,5-4-12,-10 12-148,0-1-1,0 0 1,0 1-1,1 0 1,-1 1-1,1 0 1,0 0-1,0 0 1,0 1-1,1 0 1,-1 0-1,0 1 1,1-1-1,2 2 149,-7 0-512,0 0 0,0 0 0,0 0 0,-1 1 0,1-1 0,0 1 0,0 0 0,0 0 0,-1 0 0,1 0 0,0 1 0,-1-1 0,1 0 0,-1 1 0,0 0 0,1 0 1,-1 0 511,22 15-3371</inkml:trace>
  <inkml:trace contextRef="#ctx0" brushRef="#br0" timeOffset="149785.95">8796 3749 6656,'0'0'640,"-5"26"0,-2 18 768,2-3 0,-1 2-768,6 3 0,3 6-256,5-2 0,4 0 0,-3-5 0,0-9-256,-3-7 0,-1-4 0,-4-7 0,2-6-896,-3-12 0,0 0-8192</inkml:trace>
  <inkml:trace contextRef="#ctx0" brushRef="#br0" timeOffset="150084.223">8941 3827 12288,'-4'0'20,"0"0"1,1 1 0,-1 0-1,0 0 1,1 0-1,-1 0 1,1 0 0,-1 1-1,1 0 1,-1-1 0,1 1-1,0 0 1,0 1 0,0-1-1,0 0 1,0 1-1,1 0 1,-1 0 0,1 0-1,0 0 1,0 0 0,0 0-1,0 1-20,-4 5 82,2 1-1,-1-1 1,1 1-1,1 1 1,0-1-1,0 0 1,0 7-82,3-16 10,0 0 0,1 0-1,-1 0 1,0 0 0,0 0 0,1 0 0,-1 0-1,0 0 1,1 0 0,-1 0 0,1 0 0,0 0 0,-1 0-1,1 0 1,0 0 0,-1 0 0,1-1 0,0 1-1,0 0 1,0 0 0,0-1 0,0 1 0,0-1 0,0 1-1,0-1 1,0 1 0,0-1 0,0 1 0,0-1-1,0 0 1,0 0-10,41 10 293,-34-8-271,14 1-1370,0-1 0,0-1 1,13-1 1347,-27 0-672,31 0-5621</inkml:trace>
  <inkml:trace contextRef="#ctx0" brushRef="#br0" timeOffset="150357.738">9222 3749 8704,'0'0'0,"-3"14"256,3-14 128,-5 12 128,5-12 0,-4 15 0,2-3 0,2 2-128,0 14 128,2 5-128,1 16 0,-2 10-256,2-5 128,-1-4-128,1-9 128,-3-6-512,3-9 128,-2 2-9472</inkml:trace>
  <inkml:trace contextRef="#ctx0" brushRef="#br0" timeOffset="150667.031">9367 3845 9984,'-1'-1'8,"1"0"0,-1 0-1,0 0 1,1 0 0,-1 0 0,0 0 0,0 0 0,0 1 0,0-1 0,0 0 0,0 0 0,0 1-1,0-1 1,0 0 0,0 1 0,0-1 0,0 1 0,0 0 0,0-1 0,-1 1 0,1 0 0,0 0 0,0 0-1,0 0 1,-1 0 0,1 0 0,0 0 0,0 0 0,0 0 0,-1 0 0,1 1 0,0-1 0,0 0-1,0 1 1,0-1 0,0 1 0,0-1 0,0 1 0,0 0 0,-1 0-8,-41 32 502,37-28-424,-49 57 1074,54-61-918,12 0-173,0 1-1,0 0 0,-1 0 0,1 1 0,9 4-60,11 3 83,-15-5 101,11 2-1013,0 0-1,27 2 830,-42-8-1561,-1-1 0,1 0 1,0-1-1,-1 0 0,6-1 1561,24-6-2219</inkml:trace>
  <inkml:trace contextRef="#ctx0" brushRef="#br0" timeOffset="151639.971">8356 4493 5632,'1'0'149,"0"-1"1,0 1-1,0-1 1,0 1-1,0 0 0,1-1 1,-1 1-1,0 0 1,0 0-1,0 0 0,0-1 1,0 1-1,1 1 1,-1-1-1,0 0 1,0 0-1,0 0 0,0 1 1,0-1-1,1 0 1,-1 1-1,0-1 1,0 1-1,0-1 0,0 1 1,0 0-1,0-1 1,-1 1-1,1 0 1,0 0-150,49 30 620,-31-18 250,-12-8-675,0-1-1,0 0 1,1-1-1,-1 0 1,1 0 0,0 0-1,6 0-194,-10-2 44,-1-1 0,1 0 0,-1 0 0,1 0 0,-1-1 0,1 1 0,-1-1 0,1 0 0,-1 0 0,0 0 0,1 0 0,-1-1 0,0 1-1,0-1 1,0 0 0,0 0 0,0 0 0,0 0 0,0-1-44,23-20 89,-19 15-55,1 1-1,-1 0 1,1 0 0,1 1 0,0 0 0,-1 0-1,2 1 1,-1 0 0,1 1 0,4-2-34,-6 5 43,-1 1-1,0 0 1,0 1 0,0-1-1,0 1 1,0 1-1,3 0-42,-3 0 46,0-1 0,1 0 0,-1 0-1,1 0 1,-1-1 0,1 0 0,4-1-46,3-3 51,-1-1 1,0 0 0,0-1 0,-1-1 0,1 0-1,-1-1 1,-1 0 0,0-1 0,10-9-52,4-1 46,-25 19-46,-1 0 0,1 0 0,0 0 0,0 0 0,0 0 0,0 0 0,-1 0 0,1 0 0,0 0 0,0 1 0,0-1 0,-1 0 0,1 1 0,0-1 0,0 0 0,-1 1 0,1-1 0,0 1 0,-1-1 0,1 1 0,0-1 0,-1 1 0,1-1 0,-1 1 0,1 0 0,-1-1 0,1 1 0,-1 0 0,1-1 0,-1 1 0,0 0 0,0 0 0,1 0 0,1 2 7,0 1 1,0-1 0,1 0 0,-1-1 0,1 1-1,0 0 1,0-1 0,0 1 0,0-1 0,0 0 0,0 0-1,1 0 1,-1 0 0,1-1 0,-1 0 0,1 1 0,0-1-1,-1 0 1,1-1 0,0 1 0,0-1 0,-1 1-1,1-1 1,0 0 0,0-1 0,0 1 0,0-1 0,-1 0-1,1 1 1,3-3-8,7-1 4,1 0 0,-1-1 0,0-1 0,0-1 0,5-3-4,-2 2 2,-15 7 7,0 0 0,0 1 0,0 0 0,0-1 0,1 1 0,-1 0 0,0 0 1,0 0-1,0 0 0,1 0 0,-1 1 0,0-1 0,0 1 0,0-1 0,0 1 1,0 0-1,0 0 0,0 0 0,0 0 0,0 0 0,0 0 0,1 2-9,45 38 231,-30-25-129,-11-10-35,0 0 1,1 0 0,0-1-1,0 0 1,0 0-1,1-1 1,0 0 0,8 2-68,-13-5 19,1 0 1,0 0 0,0-1-1,0 1 1,0-1-1,0 0 1,0-1 0,0 1-1,0-1 1,0 0 0,0 0-1,-1 0 1,1-1 0,0 0-1,-1 0 1,1 0 0,0-1-21,15-8-187,13-8-2681,-10 10-3289,-8 4 782</inkml:trace>
  <inkml:trace contextRef="#ctx0" brushRef="#br0" timeOffset="152594.982">9842 4579 9472,'0'0'917,"0"0"43,0 0-128,-6-33 1067,7 30-1866,0-1 1,0 0-1,0 1 1,1-1-1,-1 1 1,1-1-1,0 1 1,0 0 0,1-1-1,-1 1 1,0 0-1,1 1 1,0-1-1,0 0 1,0 1-1,0-1 1,0 1-1,0 0 1,1 0 0,-1 0-1,1 1 1,-1-1-1,1 1 1,0 0-1,2-1-33,11-3 233,1 0 0,1 1 0,-1 1 0,14-1-233,-25 3 110,0 1 0,0 0-1,1 0 1,-1 1 0,0 0-1,0 0 1,4 1-110,-11-1 11,0-1-1,1 1 1,-1-1 0,0 1-1,0-1 1,1 1 0,-1-1-1,0 1 1,0-1-1,0 1 1,0 0 0,0-1-1,0 1 1,0-1 0,0 1-1,0-1 1,0 1 0,0 0-1,0-1 1,-1 1-1,1-1 1,0 1 0,0-1-1,0 1 1,-1-1 0,1 1-1,0-1 1,-1 1 0,1-1-1,0 1 1,-1-1-1,1 1 1,-1-1 0,1 0-1,-1 1 1,1-1 0,-1 0-1,1 1 1,-1-1-1,1 0-10,-21 21 87,-20 11 35,-43 39 140,91-76-260,0 1-1,0-1 1,0 1 0,0 0-1,1 1 1,0 0 0,0 0-1,-1 0 1,2 1 0,-1 0-1,0 1 1,0 0 0,0 0-1,1 1-1,-1-1 0,-1 1 0,1 0 0,0 0 0,0 0 0,0 1 0,-1 1 0,1-1-1,0 1 1,-1 0 0,1 1 0,-1 0 0,0 0 0,0 1 0,0 0 0,0 0-1,0 1 1,-3-2 0,0 0 0,-1 1 0,1 0 0,-1 0-1,0 0 1,0 0 0,0 0 0,0 0 0,-1 1-1,0-1 1,0 1 0,0 0 0,-1 0 0,1 0-1,-1 0 1,0 0 0,-1 0 0,1 1 0,-1 1 1,-1 0 0,1 1-1,-1-1 1,-1 0 0,0 0 0,0 0 0,0 0 0,0 0-1,-1-1 1,-1 1 0,-2 4-1,-5 7 34,-1-2 0,-1 0 0,0 0 0,-1-1 0,-1-1 0,0 0 0,-1-1 0,-7 4-34,15-10 122,-1-1 0,0 0 0,-1-1 0,1 0 0,-1-1 0,0 0 0,0 0 1,-1-1-1,-9 2-122,15-5 8,-1 1 0,1-1 1,-1-1-1,1 1 1,-1-1-1,1 0 1,-1 0-1,1-1 0,0 1 1,-1-1-1,1 0 1,0-1-1,0 1 0,0-1 1,1 0-1,-1 0 1,1-1-1,0 1 0,-3-4-8,-3-2 126,-17-15-14566,25 23 9811</inkml:trace>
  <inkml:trace contextRef="#ctx0" brushRef="#br0" timeOffset="154828.916">9794 5074 5888,'0'0'0,"17"-1"640,-17 1 0,14 0 0,-14 0 0,15-23-384,2-7 0,4-15 128,13-10 0,13-15 0,16-8 0,15-8-384,30-29 128,28-21-1664,-15 4 0,1-1-3712</inkml:trace>
  <inkml:trace contextRef="#ctx0" brushRef="#br0" timeOffset="155688.263">6588 4571 7296,'0'0'0,"0"0"0,0 0 128,0 0 128,0 0 128,46-33-256,-5-6 0,14-14 0,1-16 128,7-13-256,-1-5 128,3 0-6272</inkml:trace>
  <inkml:trace contextRef="#ctx0" brushRef="#br0" timeOffset="163576.841">3713 4242 5504,'9'30'211,"0"1"1,-2 0-1,-1 1 1,0 7-212,4 23 178,-6-27-60,-2 0 1,0 0-1,-3-1 1,-2 17-119,0-2 315,4 38-315,-1 47 473,-2-60-50,2-73-379,0 0-1,1 0 0,-1 0 1,0 0-1,1 0 1,-1 0-1,1-1 1,-1 1-1,1 0 1,-1 0-1,1-1 1,0 1-1,-1 0 1,1-1-1,0 1 1,-1-1-1,1 1 0,0-1 1,0 1-1,0-1 1,-1 1-1,1-1 1,0 0-1,0 1 1,0-1-1,0 0 1,0 0-1,0 0 1,0 0-44,1 1 34,0-1 1,0 0 0,0 1 0,0-1 0,0 0 0,0 0 0,1 0 0,-1-1 0,0 1 0,0 0 0,0-1 0,0 0-1,0 1 1,0-1-35,120-74 267,-3-5 0,51-48-267,-143 107-10,2 1 0,0 2 0,0 0 0,2 2 0,0 2 1,1 1-1,0 1 0,1 1 0,1 2 0,-1 2 0,1 1 1,0 1-1,5 2 10,-23 3-14,-1 1 1,1 0 0,-1 1 0,0 1 0,0 0-1,0 1 1,0 1 0,-1 1 0,6 2 13,31 16-156,42 27 156,-88-48-3,42 27-89,-2 3-1,39 35 93,-1-1-49,-40-30 27,-3 2 1,0 1 0,-3 2-1,-2 2 1,-1 1 0,-1 4 21,-30-44 0,51 66 107,-47-64-91,-1 0 0,1 0 0,0-1 0,0 0 0,0 0 0,1 0-1,0-1 1,2 1-16,-6-5 21,0 0 0,0 0 0,1-1 0,-1 1-1,0-1 1,0 0 0,0 0 0,0 0 0,0-1 0,0 1-1,0-1 1,0 0 0,0 0 0,0-1 0,0 1-1,0-1 1,0 0 0,0 0-21,73-45-52,-53 31-100,46-27-19,2 4 1,2 2-1,1 4 0,1 3 1,2 3-1,29-3 171,6 8-22,35 2 22,-74 10-21,-34 5-24,0 2 0,0 2-1,0 1 1,0 2 0,0 2-1,-1 2 1,0 1 0,22 8 45,176 44 0,68 0 0,-286-55 0,477 67 88,-400-62-35,-1-6-1,1-3 1,-1-4-1,21-7-52,212-37 1288,112-14-805,-402 57-432,1 1 0,-1 2 1,1 2-1,-1 2 0,1 1 0,-1 2 0,0 1 1,0 2-1,-1 2 0,26 11-51,-61-20 107,-2-1 21,0 0 0,0 0 0,0 0 0,60-5-944,0-10-4128,-6-4-176</inkml:trace>
  <inkml:trace contextRef="#ctx0" brushRef="#br0" timeOffset="165149.928">5099 5598 5888,'-1'2'194,"0"0"0,0 1-1,0-1 1,0 0 0,0 1 0,0-1 0,1 1 0,0-1 0,-1 1-1,1 0 1,0-1 0,0 1 0,0-1 0,1 1 0,-1 0 0,0-1 0,1 1-194,0 26 437,-5 11-101,-2 1 0,-3-1 0,0-1 0,-3 1 0,-1-2 0,-2 0 0,-2 0 0,-2 1-336,14-30 65,0 0 1,-1-1-1,1 1 1,-2-1-1,1 0 1,-1-1-1,0 0 1,-1 0-1,0 0 1,0-1-1,0 0 1,-1 0-1,0-1 1,0 0-1,0-1 0,-1 0 1,1-1-1,-1 0 1,0 0-1,0-1 1,0 0-1,0-1 1,0 0-1,-1 0 1,1-1-1,0-1 1,0 1-1,0-2 1,-4 0-66,6 1 17,-1 0 0,1 0 0,0-1 1,0 0-1,0 0 0,1-1 1,-1 0-1,1 0 0,-1-1 1,1 0-1,0 0 0,0-1 0,1 0 1,-1 0-1,1-1 0,0 1 1,1-1-1,-1-1 0,1 1 0,0-1 1,1 0-1,0 0 0,0 0 1,0 0-1,1-1 0,0 1 1,1-1-1,-1 0 0,1 0 0,1 0 1,0 0-1,0-1 0,0 1 1,1 0-1,1 0 0,-1 0 1,1-1-18,0 0-7,1-1 1,0 0-1,0 0 0,1 1 1,1 0-1,-1-1 1,1 1-1,1 0 1,0 1-1,0-1 1,1 1-1,0 0 1,0 1-1,1-1 1,0 1-1,0 0 1,0 1-1,1 0 1,0 0-1,1 0 1,-1 1-1,1 1 1,0-1-1,0 2 1,0-1-1,1 1 1,-1 0-1,1 1 1,0 0-1,0 1 0,-1 0 1,1 0-1,0 1 1,0 1-1,0-1 1,8 3 6,-2 0 6,1 2 0,-1 0 0,-1 1 0,1 0 0,-1 1 0,0 1 0,-1 0-1,0 1 1,0 1 0,-1 0 0,0 1 0,7 8-6,17 21 284,-1 1-1,-3 2 1,7 13-284,38 48 721,-72-96-904,-4-8-7805,-5-16 927</inkml:trace>
  <inkml:trace contextRef="#ctx0" brushRef="#br0" timeOffset="165704.88">5676 5570 7808,'9'-62'4245,"-30"61"-3242,8 1-949,0 2 0,0 0 1,0 0-1,0 2 1,1-1-1,-1 1 0,1 1 1,0 0-1,0 1 1,-8 5-55,0 2 70,1 0 0,0 1 1,0 1-1,1 1 1,-7 9-71,23-23 0,-43 50-6,41-48 9,1 1-1,0-1 1,0 1-1,1-1 0,-1 1 1,1 0-1,0 0 1,1 0-1,-1 0 0,1 1 1,-1 2-3,2-7 14,0 0-1,0 1 1,0-1 0,0 0 0,1 1-1,-1-1 1,0 0 0,1 1 0,-1-1 0,1 0-1,-1 0 1,1 0 0,-1 1 0,1-1-1,0 0 1,0 0 0,0 0 0,-1 0-1,1 0 1,0 0 0,0-1 0,0 1 0,1 1-14,2-1 29,-1 1 1,1 0 0,-1-1 0,1 1 0,-1-1 0,1 0 0,0 0 0,3 0-30,10 1 71,0-1 0,0-1 0,12-2-71,-23 2-1,9-2 49,26 2 77,-40 0-121,0 0 0,0 0 0,-1 1 1,1-1-1,0 0 0,0 1 0,0-1 0,-1 1 0,1-1 0,0 1 0,-1-1 0,1 1 0,0-1 1,-1 1-1,1 0 0,-1-1 0,1 1 0,-1 0 0,1 0 0,-1-1 0,1 1 0,-1 0 0,0 0 1,0-1-1,1 1 0,-1 0 0,0 0 0,0 0 0,0 0 0,0 0 0,0-1 0,0 1 0,0 0 1,0 0-1,0 0 0,0 0 0,0 0 0,-1-1 0,1 1 0,0 0 0,-1 0-4,-10 40 80,-3 0 0,-7 13-80,8-24-3,2 1 1,1 1-1,1 0 1,-2 19 2,12-16 180,-1-34-166,0 0 1,1 0-1,-1 0 0,0 0 0,1 0 1,-1-1-1,1 1 0,-1 0 0,1 0 1,-1 0-1,1-1 0,-1 1 0,1 0 1,0-1-1,0 1 0,-1 0 0,1-1 1,0 1-1,0-1 0,0 1 1,0-1-15,21 0-1920,9-14-4555,0-1 54</inkml:trace>
  <inkml:trace contextRef="#ctx0" brushRef="#br0" timeOffset="166266.886">5714 5846 7680,'4'8'418,"-1"1"0,0 0 0,-1-1 0,0 1 0,0 0 0,-1 0 0,0 0 0,0 0 0,-1 0-418,-6 89 964,1-23-314,6-54-35,2-17 83,8-28 258,-4 4-1071,-2 5 117,2 0 0,-1 0 1,2 1-1,0 0 0,1 0 0,0 1 0,1 0 0,0 0 0,1 1 1,6-4-3,-16 15 0,0 1 0,0-1 0,0 0 0,0 1 0,0-1 0,0 0 0,0 1 0,0 0 1,1-1-1,-1 1 0,0 0 0,0-1 0,1 1 0,-1 0 0,0 0 0,0 0 0,0 0 0,1 0 1,-1 0-1,0 1 0,0-1 0,1 0 0,-1 1 0,0-1 0,0 1 0,3 0-1,-1 1 1,-1 0-1,1 0 0,0 0 1,0 0-1,-1 1 0,1-1 0,-1 1 1,2 2 0,3 4 30,0 1 1,-1 1 0,0-1-1,-1 1 1,1 2-31,0 2 131,1 0 329,0-25-74,7-18-382,-11 23-2,1 0 1,-1 0-1,1 0 0,0 0 1,0 0-1,0 1 0,1 0 1,-1-1-1,1 2 0,5-4-2,-8 6 0,0 0 0,0 1 0,-1-1 0,1 1 0,0-1 0,0 1 0,0 0 0,0 0 0,0-1 0,0 2 0,0-1 0,0 0 0,0 0 0,0 1 0,0-1 0,0 1-1,0-1 1,0 1 0,-1 0 0,1 0 0,0 0 0,0 0 0,-1 0 0,1 0 0,0 0 0,-1 0 0,0 1 0,1-1 0,-1 1 0,0-1 0,1 1 0,-1-1 0,0 1 0,0 0 0,0 0-1,0 0 2,7 12 18,0 1 1,-2 0-1,1 0 1,-1 2-20,-1-3-221,1 1 1,0-1-1,1-1 1,1 1 0,2 2 220,-10-15-2582,0-1-6228</inkml:trace>
  <inkml:trace contextRef="#ctx0" brushRef="#br0" timeOffset="166654.924">6011 5184 9600,'63'-43'149,"-61"42"107,0 23 619,8 143 612,-5-70-940,3-1 0,8 25-547,-15-116 11,0 0 1,0 0-1,0 0 0,0 0 0,1 0 1,-1 0-1,1 0 0,0 0 1,-1 0-1,1-1 0,1 1 1,-1-1-1,0 0 0,0 1 1,1-1-1,1 1-11,-3-2-97,0-1 0,0 0 0,-1 1 0,1-1 0,0 1 0,0-1 0,0 0 0,0 0 0,-1 0 0,1 0 0,0 1 0,0-1 0,0 0 0,0 0 0,0 0 0,-1-1 0,1 1 0,0 0 0,0 0 0,0 0 0,0-1 0,-1 1 0,1 0 0,0-1 97,0 0-405,1 0 1,-1 0 0,0-1-1,0 1 1,1 0-1,-1-1 1,0 1-1,-1-1 1,1 1-1,0-1 1,0 0-1,-1 1 1,1-1-1,-1 0 1,1 0 0,-1-1 404,8-43-2198,-5 23 705</inkml:trace>
  <inkml:trace contextRef="#ctx0" brushRef="#br0" timeOffset="166922.002">5763 5561 12416,'0'0'768,"12"-5"128,8-4-128,11-3 0,10-3-640,-1 7 0,1 7-128,-3-2 128,-1 6 0,4-6 0,3 1-256,4-10 0,4-8-6528,3-4 0,1-1 5120</inkml:trace>
  <inkml:trace contextRef="#ctx0" brushRef="#br0" timeOffset="169515.755">7012 5791 5888,'0'0'277,"0"0"128,0 0 193,0 0-1,0 0-170,0 0-65,0 0-84,0 0-22,0 0 21,0 0 43,0 0-149,-31 8 234,17-4-312,0 2 0,1 0 0,-1 0 0,1 1 0,0 1 1,1 0-1,0 1 0,0 0 0,1 1 0,0 0 0,-8 11-93,13-14 16,0 1 0,0 0-1,1 0 1,0 0 0,1 0 0,0 1 0,-3 7-16,6-11 9,0 1 1,0-1-1,0 1 1,0-1-1,1 1 1,0 0-1,0 0 1,1-1-1,-1 1 1,1-1 0,0 1-1,1 0 1,0 0-10,7 24 142,2-1 0,1 0 0,1-1 1,2 0-1,0-1 0,2-1 0,1 0 0,1-1 1,9 8-143,-27-33 15,0 1-1,-1 0 1,1-1 0,0 1 0,0-1 0,0 1 0,0-1 0,0 0 0,0 1 0,0-1 0,0 0 0,0 0 0,0 0 0,0 1 0,0-1-1,0 0 1,0 0 0,0-1 0,0 1 0,0 0 0,0 0 0,0 0 0,0-1 0,0 1 0,0 0 0,0-1 0,0 1 0,0-1 0,0 1-1,0-1 1,-1 0 0,1 1 0,0-1 0,0 0 0,-1 1 0,1-1 0,0 0 0,-1 0 0,1 0-15,25-38 292,-21 28-237,0-1-1,-1 0 0,-1 0 1,0 0-1,0-1 0,-1 1 1,-1 0-1,0-5-54,-4-105 185,0 49-37,2-16-120,0-38 125,-6-12-153,2 96 20,-1 0-1,-2 0 0,-3 0 0,-1 1 1,-3-4-20,-38-68-256,107 122 106,285 42-191,-306-47-1451,-2 0-6549</inkml:trace>
  <inkml:trace contextRef="#ctx0" brushRef="#br0" timeOffset="169953.039">7305 5945 6528,'0'0'640,"0"0"-64,0 0-235,0 0 22,0 0 42,1 4 64,8 25 168,4 7 29,-2 1-1,-2 1 0,-1 0 1,-2 0-1,-1 1 1,-2 7-666,-3-37 243,0 4-216,0-6-3135,0-7-4422</inkml:trace>
  <inkml:trace contextRef="#ctx0" brushRef="#br0" timeOffset="170219.242">7322 5733 12032,'0'0'0,"0"0"0,0 0 0,0 0 0,0 0 0,0 0 0,0 0 0,0 0-4224,0 0 0,0 0 1920</inkml:trace>
  <inkml:trace contextRef="#ctx0" brushRef="#br0" timeOffset="170484.957">7547 6064 10112,'0'0'128,"4"12"746,10 22-269,-1 0-1,-3 1 1,0 0-1,-2 0 0,-2 1 1,1 32-605,10 107 1664,-7 98-1664,-10-270 58,1-1 0,-1 1 0,0 0 0,0-1 0,-1 1 0,1 0 0,0-1 0,-1 1 0,0 0 0,0-1 0,1 1 0,-1-1 0,-1 0 0,1 1 0,0-1 0,-1 0 0,1 1 0,-1-1 0,1 0 0,-1 0 0,0 0 0,0-1 0,0 1 0,0 0 0,0-1 0,-1 1 0,-1 0-58,-1-1-1,-1 1 0,1-1 0,-1 0 1,1-1-1,-1 0 0,1 0 1,-1 0-1,0 0 0,1-1 1,-1 0-1,1 0 0,-5-2 1,-2 0-818,1-1 1,0 0-1,0 0 0,0-1 0,1-1 1,-9-5 817,-22-17-8960</inkml:trace>
  <inkml:trace contextRef="#ctx0" brushRef="#br0" timeOffset="170764.249">7593 5723 11520,'0'0'0,"-2"15"0,2-15 128,0 9 128,0-9 0,0 0 512,0 0 0,17 12-512,-3-3 128,5 4-256,3-3 128,2 2 0,-4-5 0,0 0-128,-6-2 128,-2-2-4224,-1-3 0,-2 0-1408</inkml:trace>
  <inkml:trace contextRef="#ctx0" brushRef="#br1" timeOffset="-2.14748E6">7806 1716 4096,'62'-18'4074,"41"-7"-4074,-90 24 18,0 0 0,0 0 0,0 2-1,0-1 1,0 2 0,0-1-1,0 2 1,0 0 0,-1 0 0,1 2-1,-1-1 1,3 3-18,-3-2 54,0 0 1,1-1-1,0 0 0,0-1 1,0-1-1,1 0 1,-1 0-1,0-1 0,1-1 1,-1 0-1,10-2-54,15-6 305,-14 2-202,1 1 0,-1 1 1,1 1-1,0 1 0,0 1 0,0 1 0,0 1 1,18 4-104,-21-1 64,0-1 1,1-1-1,-1 0 1,0-2-1,1-1 1,17-3-65,22-7 226,47-15-226,-106 26 5,43-12 20,0 3 0,0 2 0,1 1 0,0 3 0,0 2 0,8 2-25,-19 1 19,4 1 79,1-1 1,-1-3-1,0-1 1,0-2 0,15-4-99,-29 4 81,-1 1 0,0 1 0,18 1-81,-14 0 70,-1 0 1,25-6-71,131-33 128,-181 37-128,2 1 0,24 9 0,-23-6 17,-1 1 1,0-2-1,1 1 0,0-1 1,-1 1-1,1-1 1,-1-1-1,1 1 1,-1-1-1,6-1-17,-5 0 24,0 1-1,0 0 1,0 1-1,1 0 1,-1 0-1,0 0 1,1 1-1,5 1-23,-2 1 22,-9-3-25,-1 0 0,1 0 1,0 0-1,0 1 0,0-1 1,-1 0-1,1 0 0,0 1 1,0-1-1,-1 1 0,1-1 1,0 0-1,-1 1 0,1 0 1,0-1-1,-1 1 0,1-1 1,-1 1-1,1 0 0,-1-1 1,1 1-1,-1 0 0,0-1 1,1 1-1,-1 0 0,0 0 1,0-1-1,1 1 0,-1 1 3,0-2-626,0 0-7246</inkml:trace>
  <inkml:trace contextRef="#ctx0" brushRef="#br1" timeOffset="-2.14748E6">407 7381 9472,'-1'1'34,"-1"1"1,1-1-1,0 1 1,1 0-1,-1-1 1,0 1-1,0 0 1,1 0 0,-1 0-1,1-1 1,-1 1-1,1 0 1,0 0-1,0 0 1,0 0-1,0 1-34,2 43 1042,0-9-439,-32 237 293,19-210-2069,10-62-6507</inkml:trace>
  <inkml:trace contextRef="#ctx0" brushRef="#br1" timeOffset="-2.14748E6">1 8029 8960,'66'-7'3337,"35"-6"-2643,-25 3-373,-5-2 175,59-17-496,-33 6 144,-91 22-1072,-1 0 0,0 0 0,1 1 0,-1 0 0,1 0 0,-1 0 0,0 1 0,5 0 928,2 2-5632</inkml:trace>
  <inkml:trace contextRef="#ctx0" brushRef="#br1" timeOffset="-2.14748E6">175 8152 5760,'9'-3'427,"1"0"0,-1 1 1,1 0-1,0 0 0,0 1 0,0 0 1,0 1-1,-1 0 0,11 2-427,29-2 272,-20-4-50,-22 3-175,-1-1 1,0 1 0,0 1 0,0-1-1,1 1 1,-1 0 0,0 0 0,1 1-1,-1 0 1,0 0 0,0 1-48,-5-2 9,-1 0-1,1 1 1,0-1 0,-1 0 0,0 1 0,1-1 0,-1 0 0,1 1-1,-1-1 1,1 1 0,-1-1 0,0 1 0,1-1 0,-1 1 0,0-1-1,0 1 1,1-1 0,-1 1 0,0 0 0,0-1 0,0 1 0,0-1 0,0 1-1,0 0 1,0-1 0,0 1 0,0-1 0,0 1 0,0 0 0,0-1-1,0 1 1,0 0-9,-12 24 195,-22 18 95,19-30-197,-1 0 0,-1 0-1,-11 5-92,20-13-1,5-3 108,3-2 21,0 0 0,38 23 149,-20-14-240,-7-4-19,-1 0-1,1 0 1,-1 1-1,0 1 1,0 0-1,-1 0 1,3 4-18,-10-8 19,1 0 0,-1 0 0,0 1 0,1-1 0,-2 1 0,1-1 1,0 1-1,-1 0 0,0 0 0,0 0 0,0 0 0,0 0 0,0 0 0,-1 0 1,0 0-1,0 0 0,0 0 0,0 0 0,-1 0 0,1 0 0,-1 0 0,0 0 1,0 0-1,-1 0-19,0 3 90,-1 1-1,0-1 1,0 0 0,-1 0 0,0-1 0,0 1 0,0-1 0,-1 0 0,0 0-1,0 0 1,-1-1 0,0 0 0,0 0 0,0 0 0,0-1 0,-1 1 0,1-2 0,-1 1-1,0-1 1,0 0 0,-6 1-90,-5 2 130,0-2-1,0 0 0,0-1 1,0-1-1,-1-1 0,1 0 1,-1-1-1,-12-3-129,28 3-31,-1 0 0,1-1 0,0 1 0,-1-1 0,1 0 0,0 0 0,0 0 0,0-1 1,-1 1-1,1-1 0,1 1 0,-1-1 0,0 0 0,0 0 0,1-1 0,-1 1 0,0-1 31,0-1-443,0 0 0,1 0 0,-1 0 0,1 0 0,0 0 1,0-1-1,-1-3 443,-8-21-8384</inkml:trace>
  <inkml:trace contextRef="#ctx0" brushRef="#br1" timeOffset="-2.14748E6">991 7756 9600,'-2'-7'108,"0"-1"1,-1 2 0,0-1-1,-1 0 1,0 1 0,0-1-1,0 1 1,-1-1-109,3 5 33,0 1 1,0-1-1,0 1 1,0 0-1,0 0 0,0 0 1,-1 0-1,1 0 0,0 0 1,0 0-1,-1 1 1,1-1-1,0 1 0,-1-1 1,1 1-1,-1 0 1,1 0-1,-1 0 0,1 1 1,0-1-1,-1 0 0,1 1 1,0 0-1,-1-1 1,1 1-1,0 0 0,-1 1-33,-4 0 3,0 1-1,1 0 1,-1 1-1,1-1 0,0 1 1,0 1-1,0-1 1,1 1-1,-1 0 1,1 0-1,0 1 0,1-1 1,-1 1-1,1 0 1,-3 6-3,1 0-4,1-1-1,1 1 1,0 0 0,0 0 0,1 1 0,1-1 0,0 1-1,0-1 1,1 2 4,1 14 38,1 1-1,1-1 1,1 0-1,1 0 1,2 0-1,1-1 1,1 0-1,2 4-37,-9-30 56,-1-1 0,0 1 0,0-1 0,1 1 1,-1 0-1,0-1 0,1 1 0,-1 0 0,1-1 0,-1 1 0,0-1 0,1 1 0,0-1 1,-1 1-1,1-1 0,-1 0 0,1 1 0,-1-1 0,1 0 0,0 1 0,-1-1 1,1 0-1,0 0 0,-1 1 0,1-1 0,0 0 0,-1 0 0,1 0 0,0 0 0,0 0 1,-1 0-1,1 0 0,0 0-56,27-14 520,17-30-332,-34 29-151,0 0 1,-1-1-1,0-1 0,-2 1 1,0-1-1,-1-1 0,0 0 1,-2 0-1,0 0 0,-1 0 1,-1-1-1,0 1 0,-1-4-37,-2-14 65,-1 0 0,-1 0 0,-2 0 0,-2 0 0,-1 1 0,-6-14-65,-62-178-256,76 227 238,0-1 1,0 0 0,-1 1-1,1-1 1,0 1 0,0-1-1,0 1 1,0-1 0,0 1-1,0 0 1,0-1 0,0 1-1,0 0 1,0 0 0,0 0 0,0 0-1,0 0 1,0 0 0,0 0-1,0 0 1,0 0 0,0 0-1,0 1 1,1-1 17,50 4 54,-27-3-76,36 4 624,-51-3-1692,0 0 0,0 0-1,0 1 1,0 0-1,0 1 1,0 0 0,-1 1-1,0 0 1,0 0-1,0 1 1,7 6 1090,8 8-491,1 0-938</inkml:trace>
  <inkml:trace contextRef="#ctx0" brushRef="#br1" timeOffset="-2.14748E6">1106 7942 9216,'14'-7'0,"2"12"21,-15-3 4,0 0 1,1 0-1,-1 0 0,0 0 0,0 0 0,0 0 1,0 0-1,0 1 0,0-1 0,-1 0 1,1 1-1,-1-1 0,0 1 0,1-1 1,-1 0-1,0 1 0,-1 1-25,-4 50 735,1-30-256,0 78 780,6-58-6956,-2-44-617</inkml:trace>
  <inkml:trace contextRef="#ctx0" brushRef="#br1" timeOffset="-2.14748E6">1088 7753 11264,'0'0'0,"0"0"0,3-10 0,-3 10 0,0 0-128,0 0 128,15-3-4352,-6 3 128,0 0 2688</inkml:trace>
  <inkml:trace contextRef="#ctx0" brushRef="#br1" timeOffset="-2.14748E6">1265 7833 9600,'0'0'128,"0"0"0,11 13 106,-2-2-179,0 0 0,-1 1 0,-1 0 0,1 1 0,-2-1 0,0 1 0,0 1 0,-2-1 0,1 1 0,-2 0 0,2 8-55,5 36 220,-2 1 1,-2 9-221,-2-36 240,-2 1 0,0-1 0,-3 1 0,-1-1 0,-1 1 0,-1-1 0,-2 0 0,-7 19-240,13-49 5,-1-1 1,1 1-1,-1-1 1,1 0 0,-1 1-1,1-1 1,-1 0-1,0 0 1,1 1 0,-1-1-1,0 0 1,0 0-1,0 0 1,0 0 0,0 0-1,0 0 1,0 0-1,-1 0 1,1 0 0,0-1-1,0 1 1,-1 0-1,1-1 1,-1 1-6,1-1-151,-1-1 0,0 1 1,0 0-1,1 0 0,-1-1 0,0 1 0,1-1 1,-1 0-1,0 1 0,1-1 0,-1 0 1,1 0-1,-1 0 0,1 0 0,0 0 0,-1 0 1,1-1-1,0 1 0,-1-1 151,-17-17-6997</inkml:trace>
  <inkml:trace contextRef="#ctx0" brushRef="#br1" timeOffset="-2.14748E6">1292 7530 10240,'0'0'0,"0"0"0,0 0 128,0 0 0,0 0 0,8 15 0,-3-6 0,1 4 0,0-3 0,-2-1-8064</inkml:trace>
  <inkml:trace contextRef="#ctx0" brushRef="#br1" timeOffset="-2.14748E6">1775 7843 11904,'0'0'149,"-29"-10"896,2-2 27,20 8-968,0 1 1,0 0-1,0 0 1,0 1 0,-1-1-1,0 2-104,6 0 2,0 1 0,0 0 0,0 0 0,0 0 0,0 0 0,0 0 0,0 0 0,0 1 0,0-1 0,0 1 0,0-1 0,0 1 0,1 0 0,-1 0 0,0 0 0,0 0 0,0 0 0,1 0 0,-1 0 0,1 1 0,-1-1 1,1 1-1,-1-1 0,1 1 0,0-1-2,-7 10-2,1 0 1,1 0 0,0 0 0,0 1 0,1 0-1,1 0 1,0 0 0,0 1 0,2-1 0,-1 1-1,0 11 2,2-16 9,1-1-1,0 1 0,0-1 0,0 1 0,1 0 0,0-1 0,0 1 0,1-1 1,0 1-1,0-1 0,1 0 0,0 0 0,0 0 0,1 0 0,0-1 0,0 1 1,0-1-1,1 0 0,0 0 0,4 3-8,-8-8 19,-1 0-1,1-1 1,0 1 0,0 0-1,-1-1 1,1 1 0,0 0-1,0-1 1,0 0 0,0 1-1,-1-1 1,1 1 0,0-1-1,0 0 1,0 0 0,0 1-1,0-1 1,0 0 0,0 0-1,0 0 1,0 0 0,0 0-1,0 0 1,0-1 0,0 1-1,0 0 1,0 0 0,0-1-1,0 1 1,0 0 0,0-1-19,1-1 23,0 0 0,-1 1 0,1-1 0,-1 0 0,1 0 1,-1 0-1,0 0 0,1 0 0,-1-1 0,0 1 0,0 0 1,-1-1-1,1 1-23,2-9 75,0-1 1,-1 1 0,0-1 0,-1 1 0,0-4-76,-5-31 135,-1 0 0,-2 1 0,-2-1 0,-2 1 0,-5-8-135,4 14 15,1-1 1,3 0-1,0-1 1,3 0-1,1 0 0,3-31-15,3 44 22,2 0-1,1 0 0,1 0 1,2 1-1,1-1 0,6-13-21,-14 39-9,0 0 0,0 1 0,0-1 0,0 1 0,0-1 0,1 1 0,-1-1 0,0 1-1,1-1 1,-1 1 0,1 0 0,-1 0 0,1 0 0,-1 0 0,1 0 0,0 0-1,0 0 1,0 1 0,-1-1 0,1 1 0,0-1 0,0 1 0,0 0 0,0-1 0,0 1-1,0 0 1,0 0 0,0 0 0,-1 1 0,3-1 9,4 2-160,1-1 0,-1 2 1,0-1-1,1 1 0,3 2 160,-7-3-186,4 2-1040,1 1 0,-1-1 0,0 2 0,0-1 0,-1 1 0,1 1 0,-1-1 0,-1 1 0,1 1 0,5 7 1226,5 11-774,-2 3-933</inkml:trace>
  <inkml:trace contextRef="#ctx0" brushRef="#br1" timeOffset="-2.14748E6">1813 7823 6912,'0'0'256,"-3"10"0,-2 4 0,5 11 0,3 7 512,-3-3 0,2 0-384,-2 0 128,3 1-256,0 2 0,-1 0-128,1-6 0,-2-2 0,2-4 0,-3-6-1408,3-3 128,-1-5-2944,7 0-640</inkml:trace>
  <inkml:trace contextRef="#ctx0" brushRef="#br1" timeOffset="-2.14748E6">2114 7640 13440,'-5'-1'0,"0"0"0,1 1 0,-1 0 0,0 0 0,1 0 0,-1 1 0,0-1 0,1 1 0,-1 0 0,0 0 0,1 1 0,0-1 0,-1 1 0,1 0 0,0 0 0,0 1 0,0-1 0,0 1 0,0 0 0,1 0 0,-1 0 0,-1 3 0,-14 12 0,0 0 0,2 1 0,-7 11 0,18-22 7,-10 10 13,0 2 1,2 0-1,0 1 0,1 0 0,2 1 1,0 0-1,-4 13-20,15-33 19,1 0 0,-1 0 0,0 0 0,1 0 0,-1 0 0,1 0 1,0-1-1,0 1 0,0 0 0,0 0 0,0-1 0,0 1 0,0 0 0,0-1 0,1 1 0,-1-1 1,0 0-1,1 1 0,-1-1 0,1 0 0,0 0 0,-1 0 0,1 0 0,0 0 0,0 0 0,0-1 1,1 1-20,60 25-832,-58-24 401,36 10-8870,-20-7 6912</inkml:trace>
  <inkml:trace contextRef="#ctx0" brushRef="#br1" timeOffset="-2.14748E6">2134 8036 9856,'0'0'128,"14"-4"149,-7-1-216,-1 0-1,1-1 1,-1 1-1,0-1 1,0 0-1,-1-1 1,1 1-1,-2-1 1,1 0-1,-1-1 1,0 1-1,2-5-60,9-23 230,0-1 0,-2-3-230,-9 28 73,5-12 206,-1-1 1,-2 0 0,0 0-1,-1-1 1,-2 1 0,0-1 0,-2 0-1,0 0 1,-3-8-280,-1 20 43,3 13-43,0 0 0,0 0 0,0-1 0,0 1 0,-1 0 0,1 0 0,0-1 0,0 1 0,0 0 0,-1 0 0,1-1 0,0 1 0,-1 0 0,1 0 0,0 0 0,0 0 0,-1 0 0,1-1 0,0 1 0,-1 0 0,1 0 0,0 0 0,-1 0 0,1 0 0,0 0 0,-1 0 0,1 0 0,0 0 0,0 0 0,-1 0 0,1 0 0,0 0 0,-1 0 0,1 1 0,0-1 0,-1 0 0,1 0 0,0 0 0,0 0 0,-1 1 0,1-1 0,0 0 0,0 0 0,-1 0 0,1 1 0,0-1 0,0 0 0,-1 0 0,1 1 0,0-1 0,0 0 0,0 0 0,0 1 0,0-1 0,0 0 0,-1 1 0,1-1 0,0 0 0,0 1 0,0-1 0,0 0 0,0 1 0,-9 16 0,-1 10-6,2 0 0,1 1 0,2 0 0,0 0 0,2 0 1,1 1-1,1-1 0,2 1 0,1-1 0,1 0 1,6 28 5,-5-42-534,1-1 1,0 1 0,1-1-1,5 10 534,6 12-8042</inkml:trace>
  <inkml:trace contextRef="#ctx0" brushRef="#br1" timeOffset="-2.14748E6">2642 7649 5120,'21'8'720,"0"-1"0,0-1 0,1-1 0,0 0 0,0-2 1,17 0-721,-34-3 67,1 0 0,-1 0 0,0 0 0,0-1 0,0 0 0,0 0 0,0 0 0,0-1 0,0 0 0,0 0 0,0 0 0,0 0 0,-1-1 1,1 0-1,-1 0 0,0 0 0,0 0 0,0-1 0,-1 1 0,1-1 0,-1 0 0,1 0 0,-1-1 0,-1 1 0,1-1 0,-1 1 0,1-1 0,-1 0 1,-1 0-1,1 0 0,0-4-67,0 1 60,-1 0 0,0 0 0,0 0 0,-1 0 0,0 0 0,0 0 0,-1 0 1,0 0-1,0 0 0,-1 0 0,0 0 0,-2-1-60,-1-5 90,0 1-1,-1-1 1,-1 1-1,0 1 1,-1-1-1,-4-3-89,10 13 6,0 1-1,0 0 0,0 0 0,0 1 0,-1-1 1,1 0-1,0 1 0,-1-1 0,0 1 1,1 0-1,-1 0 0,0 0 0,1 0 1,-1 0-1,0 1 0,0-1 0,0 1 1,0-1-1,0 1 0,1 0 0,-1 1 1,0-1-1,0 0 0,0 1 0,0-1 0,0 1 1,1 0-1,-1 0 0,0 0 0,1 1 1,-3 0-6,-2 2-2,0-1 1,-1 2 0,1-1-1,1 1 1,-1 0 0,1 0 0,0 1-1,0 0 1,0 0 0,-1 3 1,-12 23 0,2 0 0,2 1 0,1 0 0,1 1 0,2 1 0,2 0 0,-4 27 0,8-43 48,2 0 1,0 1-1,1-1 1,2 1-1,-1-1 1,2 1-1,2 9-48,-3-24 34,1-1-1,0 1 0,1 0 1,-1-1-1,1 1 0,-1-1 1,1 1-1,1-1 1,-1 0-1,1 0 0,-1 0 1,1 0-1,0 0 1,1 0-1,-1-1 0,1 0 1,-1 1-1,1-1 1,0-1-1,0 1 0,0-1 1,1 1-1,-1-1 0,0 0 1,1-1-1,0 1 1,-1-1-1,1 0 0,0 0 1,0 0-1,-1-1 1,4 0-34,4 1-27,0-1 0,1-1 0,-1 0 1,1-1-1,-1 0 0,0-1 0,7-3 27,24-11-7066,-21 8 112</inkml:trace>
  <inkml:trace contextRef="#ctx0" brushRef="#br1" timeOffset="-2.14748E6">3035 7724 5888,'0'0'256,"0"0"-22,0 0-63,0 0 149,-5 26 1664,5-15-1789,-3 83 1233,-5-1 0,-15 73-1428,21-156-84,-2 10-201,0 0 0,1 0 0,1 9 285,2-29-7381</inkml:trace>
  <inkml:trace contextRef="#ctx0" brushRef="#br1" timeOffset="-2.14748E6">3302 7753 8064,'-60'23'1036,"19"-6"61,25-7-957,1 0 0,0 2 1,0 0-1,1 0 0,1 2 0,0-1 0,1 2 1,1 0-1,0 0 0,1 1 0,0 0 0,2 1 0,0 0 1,-2 7-141,10-24 20,0 1 1,0-1 0,0 1 0,0-1 0,0 1 0,0-1-1,1 1 1,-1-1 0,0 1 0,0-1 0,1 1 0,-1-1-1,0 0 1,0 1 0,1-1 0,-1 1 0,0-1 0,1 0-1,-1 1 1,1-1 0,-1 0 0,1 1 0,-1-1-1,0 0 1,1 0 0,-1 1 0,1-1 0,-1 0 0,1 0-1,-1 0 1,1 0 0,-1 0 0,1 0 0,-1 0 0,1 0-1,-1 0 1,1 0 0,0 0 0,-1 0-21,22 2 190,17-5-1047,18-8-4841,-10 1 1992,-21 5 1957</inkml:trace>
  <inkml:trace contextRef="#ctx0" brushRef="#br1" timeOffset="-2.14748E6">3311 8027 9984,'0'0'405,"0"0"43,5-13 192,12-24-459,-2 0 1,-2-2-1,-1 0 0,-2 0 1,-2-1-1,-1-2-181,2-70-149,-1 151-129,-2 197 44,-4-104 170,-2-127-205,0 1 1,1 0 0,-1 0 0,1-1 0,1 1 0,-1 0-1,3 3 269,3 9-6762</inkml:trace>
  <inkml:trace contextRef="#ctx0" brushRef="#br1" timeOffset="-2.14748E6">3209 6844 9600,'0'0'405,"0"0"22,0 0-235,2 25 170,-7 8-306,-1 0 0,-1-1 1,-4 6-57,0 1 54,2-1 1,1 5-55,4-19 10,-8 91 169,12-106-162,0 0 1,0 0 0,1 0 0,0 0-1,1 0 1,0 0 0,0 0-1,1 0 1,0-1 0,0 1 0,1-1-18,-2-5 32,0-1 1,0 0 0,0 1 0,0-1 0,0 0 0,0 0-1,1-1 1,-1 1 0,1 0 0,-1-1 0,1 1-1,0-1 1,0 0 0,-1 0 0,1 0 0,0 0-1,0-1 1,0 1 0,0-1 0,0 0 0,0 0-1,0 0 1,0 0 0,0 0 0,3-1-33,35-11-1834,-38 10 942,1 0-1,-1 0 1,0 0 0,0 0-1,0 0 1,0-1-1,0 0 1,0 1 0,0-2 892,7-11-1707</inkml:trace>
  <inkml:trace contextRef="#ctx0" brushRef="#br1" timeOffset="-2.14748E6">2986 7050 11008,'0'0'128,"0"0"128,0 0-128,0 0 128,0 0-128,0 0 128,0 0-128,10-4 0,4 0 0,14-4 0,10-4 0,8 6 0,7 0-128,4 6 0,-2 0-9216</inkml:trace>
  <inkml:trace contextRef="#ctx0" brushRef="#br1" timeOffset="-2.14748E6">3810 7640 9728,'67'2'32,"-37"0"7,-1-2 0,1 0 0,3-3-39,-3-1 18,49-4-2212,-70 8-2947</inkml:trace>
  <inkml:trace contextRef="#ctx0" brushRef="#br1" timeOffset="-2.14748E6">3795 7843 9088,'15'2'333,"1"-1"0,-1 0 1,0-1-1,1-1 0,-1 0 0,0-1 1,0 0-1,0-2 0,5-1-333,9-1 222,14-4 258,-2-2 0,7-3-480,-38 11 64,1 4 576,-9 0-2785,-1 0-3475,-1 0 1460</inkml:trace>
  <inkml:trace contextRef="#ctx0" brushRef="#br1" timeOffset="-2.14748E6">4736 7126 8064,'0'12'533,"2"24"-6,-2-1 1,-2 1-1,-1-1 0,-1 1 0,-3-1 0,0 0 1,-4 4-528,-18 33 556,20-52-1303,1-1 0,1 1-1,0 3 748,7-23-7146</inkml:trace>
  <inkml:trace contextRef="#ctx0" brushRef="#br1" timeOffset="-2.14748E6">4426 7852 10496,'0'0'128,"0"0"85,0 0 363,0 0 128,0 0-149,0 0-107,0 0-256,0 0-64,10-7 128,26-16-28,1 1 1,1 2-1,1 2 1,1 2-1,1 1 1,7 0-229,38-15-3058,-3-4-5388,-62 23 6035</inkml:trace>
  <inkml:trace contextRef="#ctx0" brushRef="#br1" timeOffset="-2.14748E6">4600 7998 12416,'0'0'128,"0"0"0,25-17 149,-11 8-256,1 0 1,-1 1-1,2 1 0,-1 0 1,7-1-22,-21 8 0,-1-1 0,0 1 0,1 0 0,-1 0 0,1 0 0,-1 0 0,0 0 0,1 0 0,-1 0 0,1-1 0,-1 1 0,0 0 0,1 0 0,-1 1 0,1-1 0,-1 0 0,1 0 0,-1 0 0,0 0 0,1 0 0,-1 0 0,0 0 0,1 1 0,-1-1 0,1 0 0,-1 0 0,0 1 0,1-1 0,-1 0 0,0 0 0,0 1 0,1-1 0,-1 0 0,0 1 0,0-1 0,1 1 0,-3 17 0,-17 20 0,0-10 32,-2-1 0,-1-1 0,-2 0 0,-25 20-32,88-54 256,0 1 0,20 0-256,-55 6 2,0 1 1,0 0-1,0 0 1,-1 1-1,1-1 1,0 1-1,0 0 1,0 0 0,0 0-1,-1 0 1,1 1-1,0 0 1,-1-1-1,1 1 1,-1 1-1,0-1 1,1 1-3,-3-2 7,1 1 0,-1 0 0,0-1 0,0 1 0,0 0 0,0 0 1,0-1-1,0 1 0,0 0 0,-1 0 0,1 0 0,-1 0 0,1 0 0,-1 0 0,0 1 0,1-1 0,-1 0 1,-1 0-1,1 0 0,0 0 0,0 0 0,-1 0 0,1 0 0,-1 0 0,0 0 0,1 0 0,-1 0 0,0 0 1,0 0-1,0-1 0,0 1 0,-1 0 0,1-1-7,-10 15-34,-1 0-1,-1-1 1,0-1 0,-1 0-1,-1 0 1,0-2 0,-1 0-1,0-1 1,-11 6 34,-13 4-3886,1-4-3801,14-8 5724</inkml:trace>
  <inkml:trace contextRef="#ctx0" brushRef="#br1" timeOffset="-2.14748E6">5371 7678 9984,'0'0'128,"0"0"21,0 0 86,0 0 21,-30-17 1152,25 15-1386,-1 0 1,1 1-1,0 0 1,0 0-1,-1 0 1,1 0-1,0 1 1,-1 0-1,1 0 1,0 0-1,-1 1 1,1-1-1,0 1 1,-1 1-1,1-1 1,0 1-1,0 0 1,0 0-1,0 0 1,1 1 0,-1 0-1,0 0 1,1 0-1,0 0 1,0 1-1,0-1 1,-1 2-23,-2 4 34,0 0 1,1 0 0,0 0-1,1 1 1,0 0 0,0 0-1,1 0 1,0 1 0,1 0-1,0-1 1,1 1 0,-1 7-35,1-5 43,1 0 0,0 0 0,1 0 1,0-1-1,1 1 0,1 0 0,0 0 1,0-1-1,3 8-43,-4-17 12,0 0 1,1 0-1,-1 0 1,0 0-1,1-1 1,0 1-1,0 0 0,0-1 1,0 1-1,0-1 1,0 1-1,0-1 1,1 0-1,-1 0 1,1 0-1,0 0 0,0-1 1,-1 1-1,1-1 1,0 0-1,0 0 1,0 0-1,1 0 1,-1 0-1,0 0 0,0-1 1,0 0-1,1 1 1,-1-1-1,0-1 1,0 1-1,0 0 1,1-1-1,-1 1 0,0-1 1,0 0-1,0 0 1,0 0-1,3-2-12,-2 1 36,1 0 0,0 0 0,-1-1 1,1 1-1,-1-1 0,1 0 0,-1 0 0,0-1 0,0 1 0,-1-1 0,1 0 0,-1 0 0,0 0 0,2-4-36,0-1 56,0 0 0,-1 0-1,0 0 1,-1-1-1,0 1 1,0-1 0,0-6-56,2-19 75,-3 0 0,0 0 1,-2 0-1,-2-3-75,2 36-1,-8-81 137,-15-72-136,8 69 99,-1-60-99,16 142-7,0-1 0,-1 1 0,2 0 0,-1-1 0,0 1 0,1 0 0,0 0 0,0 0 1,0-1-1,0 1 0,1 0 0,-1 0 0,1 0 0,0 1 0,0-1 0,1 0 0,-1 1 1,1-1-1,0 1 0,0 0 0,0 0 0,0 0 0,0 0 0,4-1 7,-2 1-10,0 1-1,0 0 1,1 0 0,-1 1-1,1-1 1,-1 1 0,1 1-1,-1-1 1,1 1-1,0 0 1,-1 0 0,1 0-1,-1 1 1,1 0-1,0 0 1,-1 0 0,1 1-1,-1 0 1,0 0 10,65 29-1228,-2 7-6398,-63-35 6624,24 14-2603</inkml:trace>
  <inkml:trace contextRef="#ctx0" brushRef="#br1" timeOffset="-2.14748E6">5453 7881 12032,'0'0'0,"12"-6"0,-12 6 0,10 4 0,-7 5 0,-3 7 0,0-3 128,0 4-128,0 6 128,0 3-128,0-5 128,0 2-128,0-6 128,0-3 0,0-4 128,0-4-384,0-6 128,0 0-9216</inkml:trace>
  <inkml:trace contextRef="#ctx0" brushRef="#br1" timeOffset="-2.14748E6">5478 7574 13184,'0'0'0,"13"-3"0,-13 3 0,11 0 0,-11 0 0,0 0 0,0 0 0,12 6 0,-12-6 0,14 11-384,-9 0 128,1-2-5632,0 3-640</inkml:trace>
  <inkml:trace contextRef="#ctx0" brushRef="#br1" timeOffset="-2.14748E6">5661 7881 10240,'0'0'512,"-7"15"725,6-4-1158,1 0 0,0 0 1,0-1-1,2 1 0,-1 0 0,1 0 1,0-1-1,1 1 0,1-1 0,1 3-79,9 37 275,-4-2 84,-2 1 1,-3 0-1,-1 0 1,-3 0 0,-1 0-1,-3 1 1,-6 29-360,9-77 20,0-1 0,0 0 0,-1 1 0,1-1 0,0 1 0,-1-1 0,1 0 0,-1 1 1,1-1-1,-1 0 0,1 0 0,-1 0 0,0 1 0,0-1 0,0 0 0,0 0 0,0 0 0,0 0 0,0 0 0,0 0 0,-1 0-20,1-1 7,0 1 0,0-1 0,0 0 0,-1 0 0,1 0-1,0 0 1,0 0 0,0-1 0,0 1 0,0 0 0,0 0 0,-1-1-1,1 1 1,0-1 0,0 1 0,0-1 0,0 1 0,0-1-1,0 1 1,0-2-7,-8-5-300,0-1-1,1-1 0,0 1 1,1-1-1,0-1 301,1 3-634,-23-32-5531,1 0-1536</inkml:trace>
  <inkml:trace contextRef="#ctx0" brushRef="#br1" timeOffset="-2.14748E6">5812 7495 15872,'0'0'0,"-9"9"-128,9-9 128,0 0 0,0 0 0,11 5-128,7-1 128,5 4 0,4-1 0,7 1-1536,-5-3 0,0-1-7424</inkml:trace>
  <inkml:trace contextRef="#ctx0" brushRef="#br1" timeOffset="-2.14748E6">3766 7669 8064,'7'-1'206,"-6"1"-136,0 0 0,0 0-1,0 0 1,0 0 0,0 0 0,0 0 0,0 0 0,-1 0 0,1 0-1,0 0 1,0 0 0,0-1 0,0 1 0,0 0 0,-1-1 0,1 1-1,0-1 1,0 1 0,-1-1 0,1 1 0,0-1 0,0 1 0,-1-1-1,1 0 1,-1 1 0,1-1 0,-1 0 0,1 0 0,-1 1 0,1-1-1,-1 0 1,0 0 0,1 0 0,-1 1-70,1-2 33,0 1-1,1 0 1,-1 0-1,0 0 1,1 0-1,-1 0 1,1 1-1,-1-1 1,1 0 0,-1 1-1,1-1 1,0 1-1,-1-1 1,1 1-1,0 0 1,-1 0 0,1 0-1,0 0 1,-1 0-33,310-13 1792,-278 15-1576,-28-1-133,0 0 0,1 0 0,-1-1 0,1 0-1,-1 0 1,0-1 0,1 1 0,-1-1 0,0-1 0,3 0-83,-6 2 213,-2 0-63,0 0-22,-293 40 277,286-38-328,-1-1-1,1-1 1,-1 1 0,1-1 0,-1 0 0,0-1-1,1 0 1,0 0 0,-1-1 0,-1 0-77,40-11 107,141-21-25,-99 22-4900,-68 11 471,-3-1 3115,3-1-1765,-5 3 1461</inkml:trace>
  <inkml:trace contextRef="#ctx0" brushRef="#br1" timeOffset="-2.14748E6">3777 7850 8448,'0'0'512,"0"0"-43,0 0-170,0 0-65,0 0-63,0 0 85,0 0 107,24 5 511,-7-1-702,-1-1 0,1-1 0,-1-1 0,1 0 0,-1-1-1,1 0 1,0-2 0,-1 0 0,1-1 0,-1 0 0,0-2-1,0 0 1,0 0 0,-1-2 0,0 0 0,0 0 0,0-2 0,10-8-172,-41 26 43,-1-1 0,0-1 0,-1 0 1,1-2-1,-1 0 0,-6 0-43,-14 5-3,-4 2 59,-77 19 805,118-31-754,6-2-93,-1 0 0,1 0 0,0 1 0,0-1 1,0 1-1,1 0 0,-1 1 0,0-1 1,1 1-15,42-2 106,54-7-2413,-33-6-6372,-29 3 5095</inkml:trace>
  <inkml:trace contextRef="#ctx0" brushRef="#br1" timeOffset="-2.14748E6">6044 7782 12288,'39'-30'0,"20"-10"144,-35 24 14,0 0 0,0-1 0,-2-2 0,0 0 0,-1-1 0,-1-1 0,-1-1 0,0-2-158,-17 20 24,0 1 0,0 0 0,0 0 1,0-1-1,-1 1 0,1-1 1,-1 0-1,0 1 0,0-1 1,0 0-1,-1 1 0,1-1 0,-1 0 1,0 0-1,0 0 0,-1 0 1,1 1-1,-1-1 0,1 0 1,-1 0-1,0 1 0,-1-1 0,1 1 1,-1-1-1,1 1 0,-1-1 1,0 1-1,0 0 0,-1 0 1,1 0-1,-1 0 0,1 0 0,-4-2-24,1 1 5,0 0 0,0 0 0,-1 1 0,0-1 0,1 1 0,-1 0 0,0 1 0,-1 0 0,1 0 0,0 0 0,0 0 0,-1 1 0,1 0 0,-1 1 0,0-1 0,1 1 0,-1 0 0,1 1 0,-5 0-5,1 2 0,0 0 0,0 0 0,0 1 0,0 0 0,1 1 0,0 0 0,0 1 0,0-1 0,1 2 0,-1-1 0,1 1 0,1 1 0,0-1 0,0 1 0,0 0 0,1 1 0,0 0 0,1 0 0,0 0 0,0 1 0,1-1 0,0 1 0,1 0 0,-1 1 0,-1 9 0,0 1 0,0 0 0,2 0 0,1 0 0,1 0 0,0 0 0,2 0 0,0 1 0,1-1 0,2 0 0,2 10 0,-4-26 26,-1 0 0,1 0 1,0 0-1,0-1 1,0 1-1,1 0 0,0-1 1,0 0-1,0 1 1,0-1-1,1-1 0,-1 1 1,1 0-1,0-1 0,0 0 1,0 0-1,1 0 1,-1 0-1,1-1 0,0 0 1,-1 0-1,1 0 1,0 0-1,0-1 0,0 0 1,0 0-1,2 0-26,-1 0-64,1-1-1,-1 0 1,1 0 0,0 0-1,-1-1 1,1 0-1,-1 0 1,0-1 0,1 0-1,-1 0 1,0-1-1,0 1 1,0-1-1,0 0 1,-1-1 0,1 0-1,-1 1 1,0-2-1,0 1 1,0-1 0,3-4 64,7-12-3030,-1 0-4436</inkml:trace>
  <inkml:trace contextRef="#ctx0" brushRef="#br1" timeOffset="-2.14748E6">6307 7678 8960,'0'0'277,"0"0"86,0 0 42,-8 25 1323,8 4-932,1 0 1,4 24-797,-2-29 242,-1 1-1,-1-1 1,-1 1 0,-3 15-242,-5 15 112,-1 2-264,2 0 0,2 26 152,5-81-2624,0-2-5269</inkml:trace>
  <inkml:trace contextRef="#ctx0" brushRef="#br1" timeOffset="-2.14748E6">6495 7776 11520,'0'0'128,"-3"2"0,-15 14 5,-3 1 104,0 1 0,1 1 0,1 1 0,1 1 0,1 1 0,1 0 0,-4 9-237,20-31 22,-1 0 0,1 1 0,0-1 0,0 1 0,0-1 0,0 0 0,0 1 1,0-1-1,-1 1 0,1-1 0,0 0 0,0 1 0,0-1 0,0 1 0,0-1 1,1 1-1,-1-1 0,0 0 0,0 1 0,0-1 0,0 1 0,0-1 0,1 0 0,-1 1 1,0-1-1,0 0 0,0 1 0,1-1 0,-1 0 0,0 1 0,1-1 0,-1 0 1,0 0-1,1 1 0,-1-1 0,0 0 0,1 0 0,-1 1 0,0-1 0,1 0 1,-1 0-1,1 0 0,-1 0-22,30 5 247,33-10-251,-42 2-172,132-23-4128,-114 19-2650</inkml:trace>
  <inkml:trace contextRef="#ctx0" brushRef="#br1" timeOffset="-2.14748E6">6675 7611 9088,'2'6'134,"0"1"0,-1-1 0,0 1 0,0-1 0,0 1 1,-1 0-1,0-1 0,0 1 0,-1 0 0,0-1 0,-1 6-134,-2 17 594,-3 94 1177,9 86-1771,0-72-1515,-2-115-6186</inkml:trace>
  <inkml:trace contextRef="#ctx0" brushRef="#br1" timeOffset="-2.14748E6">6820 7727 11264,'-2'9'67,"-1"-1"1,0 1 0,-1-1 0,1 1 0,-1-1-1,-1 0 1,0 0 0,0-1 0,-4 5-68,-10 15 264,-107 153 1656,125-179-1893,0 0 0,0 0-1,1 0 1,-1-1-1,0 1 1,1 0 0,-1 0-1,1 0 1,-1 0 0,1 0-1,-1 0 1,1 0 0,0 1-1,0-1 1,-1 0-1,1 0 1,0 0 0,0 0-1,0 0 1,0 0 0,0 0-1,1 0 1,-1 1 0,0-1-1,0 0 1,1 0 0,-1 0-1,1 0 1,-1 0-27,1 0 17,1 0 0,-1-1 0,1 1 1,-1 0-1,1-1 0,-1 1 0,1-1 0,-1 1 1,1-1-1,-1 0 0,1 0 0,-1 0 1,1 0-1,0 0 0,-1 0 0,1 0 0,0 0-17,12-2 44,0-1-1,0 0 0,13-5-43,78-35-2155,-73 28-6847</inkml:trace>
  <inkml:trace contextRef="#ctx0" brushRef="#br1" timeOffset="-2.14748E6">6534 7429 7680,'8'0'369,"-5"1"-220,0-1 0,0 0 0,0 1 0,0-1 0,0-1 0,0 1 1,0 0-1,0-1 0,0 0 0,0 1 0,0-1 0,0 0 0,0-1 0,-1 1 0,1 0 0,0-1 0,-1 1 0,1-1 0,-1 0 1,0 0-1,1 0 0,-1 0 0,0-1 0,0 1 0,0 0 0,1-3-149,16-26 89,0-1 0,-3-1 1,0 0-1,-2-1 0,-2-1 0,-1 0 0,-2 0 1,-1-1-1,-2-1 0,-1 1 0,-1-20-89,-4 51 16,0 0-1,0-1 1,0 1-1,-1 0 1,1 0-1,-2-1 1,1 1 0,-1-3-16,1 7 1,1 1 1,0-1-1,-1 0 1,1 1 0,0-1-1,-1 1 1,1-1 0,-1 0-1,1 1 1,-1-1 0,1 1-1,-1 0 1,0-1 0,1 1-1,-1-1 1,1 1 0,-1 0-1,0-1 1,1 1 0,-1 0-1,0 0 1,0 0-1,1-1 1,-1 1-2,-1 0-1,0 1 0,1-1 0,-1 0 0,0 1 0,1-1 0,-1 1 0,0 0 0,1-1 0,-1 1 0,1 0 0,-1 0 1,1 0-1,-1 0 0,1 0 0,0 1 1,-4 2 0,1 1 0,0 0 0,0 0 0,1 0 0,0 0 0,-1 1 0,2 0 0,-1-1 0,1 1 0,0 0 0,0 0 0,0 0 0,1 1 0,0 2 0,-10 94 0,10-91 0,-2 149 0,4-136 0,1 1 0,1-1 0,2 0 0,0 0 0,4 8 0,-8-31-2,-1 0-1,1 1 1,0-1 0,0 0 0,0 0 0,0 0 0,1 0 0,-1 0 0,1 0 0,-1 0 0,1 0 0,0 0 0,-1-1 0,1 1 0,0-1 0,0 1 0,0-1-1,1 0 1,-1 0 0,0 0 0,0 0 0,0 0 0,1 0 0,-1 0 0,3 0 2,2-1-279,0 0 0,0 0 0,0 0 1,0-1-1,-1 0 0,1 0 0,0-1 0,4-1 279,24-7-7317</inkml:trace>
  <inkml:trace contextRef="#ctx0" brushRef="#br1" timeOffset="-2.14748E6">6495 7136 13696,'0'0'0,"0"0"0,12-10 0,-12 10 0,18-6 0,1 1 0,10-1 0,0 1 0,3-2 0,9 1 0,5 1 0,-1-2 0,7-1-1024,-9 0 128,1 1-7552</inkml:trace>
  <inkml:trace contextRef="#ctx0" brushRef="#br1" timeOffset="-2.14748E6">1727 8520 4096,'12'0'174,"0"0"0,-1-1-1,1-1 1,-1 1 0,1-2 0,-1 0 0,0 0 0,0-1-1,0 0 1,3-3-174,3 0 54,1 1-1,-1 1 0,19-4-53,79-3 1188,21 3-1188,-28 3 1010,58-13-1010,-60 2 224,34 3-224,-96 11 40,0 3 0,-1 1 0,1 3 0,29 6-40,-12-2 203,0-3 0,1-2 0,19-3-203,-68 0 9,35 0-46,4 1 742,40-6-705,-73 3 166,-1-1 0,0-1 0,0 0 0,0-2 0,0 0 0,13-7-166,-21 7-26,-7 4-24,0 0-1,0 0 0,0 1 0,1-1 1,-1 1-1,0 0 0,0 0 1,1 0-1,-1 0 0,1 1 51,-4 0-6997</inkml:trace>
  <inkml:trace contextRef="#ctx0" brushRef="#br1" timeOffset="-2.14748E6">6131 8469 4736,'-20'-3'0,"14"3"0,1-1 0,0 0 0,0-1 0,-1 1 0,1-1 0,0 0 0,1 0 0,-1-1 0,0 1 0,-3-4 0,-2-1 213,8 6 854,2 1 106,0 0-426,0 0-107,0 0 0,0 0-64,0 0-235,35-15 555,61 13 74,-70 3-763,0-1 0,0-1 0,0-2 0,0 0 0,9-4-207,42-15 357,-32 8-189,1 2 0,1 2 1,6 2-169,-37 6 53,1 1 1,-1 1-1,1 0 1,-1 1 0,1 1-1,-1 1 1,0 0-1,0 1 1,0 1-1,-1 0 1,1 2-54,-14-7 213,-2 0-63,0 0-22,0 0 0,0 0 0,0 0-384,0 0-1515,0 0-1280,0 0-3903</inkml:trace>
  <inkml:trace contextRef="#ctx0" brushRef="#br1" timeOffset="-2.14748E6">7290 7542 4992,'-34'0'2777,"28"0"314,23 0-2303,48-4-335,-1-3 0,0-3 0,0-2 0,51-19-453,-13 5-2836,26 1 2836,-113 23-7168</inkml:trace>
  <inkml:trace contextRef="#ctx0" brushRef="#br1" timeOffset="-2.14748E6">7283 7794 10880,'0'0'149,"14"4"491,5-4-397,0 0-1,0-2 1,0-1 0,0 0-1,-1-1 1,18-6-243,24-5 507,-42 11-965,214-41 1665,-131 30-10895,-81 13 6531</inkml:trace>
  <inkml:trace contextRef="#ctx0" brushRef="#br1" timeOffset="-2.14748E6">8156 7397 10240,'-10'12'89,"0"0"1,1 1-1,0 0 1,1 0-1,1 1 1,0 0-1,1 0 1,0 1-1,1-1 1,1 1-1,0 1 1,1-1-1,1 0 1,0 6-90,0-2 128,1 1 1,1-1-1,0 1 1,2 0-1,0-1 1,2 0-1,0 1 1,1-1-1,0-1 1,2 1-1,2 2-128,-9-19 23,1 0-1,0-1 1,0 1 0,-1 0-1,1-1 1,0 1 0,1-1-1,-1 1 1,0-1-1,0 0 1,1 0 0,-1 1-1,0-1 1,1 0-1,-1 0 1,1 0 0,0 0-1,-1-1 1,1 1-1,0 0 1,-1-1 0,1 1-1,0-1 1,0 1-1,1-1-22,0 0 20,1-1 0,-1 1 0,0-1 0,1 0-1,-1 0 1,0 0 0,0 0 0,0-1 0,0 1-1,0-1 1,0 0 0,0 0 0,1-1-20,11-10 51,0-1 1,-1-1 0,0 0-1,6-10-51,-15 19 38,22-28 191,-2-1 1,-1-2-1,-2 0 1,-1-1-1,6-20-229,-18 36 197,-1-1 0,-1 1-1,-1-1 1,0 0 0,-2-1 0,-1 1-1,-1-1 1,-1 0 0,-1 1-1,-3-19-196,2 36 35,1 0-1,-1-1 0,-1 1 0,1 0 0,-1 0 0,0 0 0,-1 0 0,1 0 0,-1 0 0,0 1 0,-1-1 0,1 1 0,-1 0 0,0 0 1,0 0-1,-1 1 0,0-1 0,1 1 0,-1 0 0,-6-3-34,6 5 11,0 0 0,0 0 0,-1 0 1,1 1-1,-1-1 0,1 2 0,-1-1 0,0 0 1,1 1-1,-1 0 0,0 0 0,1 1 0,-1 0 0,1 0 1,-1 0-1,1 1 0,-1-1 0,1 1 0,0 0 1,0 1-1,0-1 0,0 1 0,-4 4-11,-18 12-413,1 2 1,1 0-1,2 2 1,0 1-1,1 1 0,-3 6 413,7-10-1513,-21 25-8172</inkml:trace>
  <inkml:trace contextRef="#ctx0" brushRef="#br1" timeOffset="-2.14748E6">7270 1728 7808,'0'0'128,"0"0"0,0 0 21,14-15 470,-10 10-517,0 1 0,1-1 0,0 1 0,0 0 1,0 1-1,0-1 0,0 1 0,1 0 0,0 0 0,-1 0 1,1 1-1,0 0 0,0 0 0,0 1 0,1-1 0,-1 1 1,0 1-1,0-1 0,5 1-102,14 0 456,-1 1-1,1 1 1,5 1-456,-20-1 99,-1 1 0,1 0 1,-1 0-1,1 0 1,-1 1-1,0 1 0,-1 0 1,1 0-1,4 4-99,114 71 406,-120-77-356,-1 1 0,1-1 0,-1-1-1,1 1 1,0-1 0,0-1 0,0 1 0,0-1 0,0 0 0,0-1 0,0 0 0,0 0 0,0 0 0,1-1 0,-1 0 0,2-1-50,18-4 104,0-1-1,-1-2 1,15-6-104,-19 6 20,36-13 96,-8 2-19,0 2-1,1 2 1,44-6-97,-79 19 0,0 0 0,0 1 0,0 1 0,1 1 0,11 1 0,-23 0 0,0 0 0,0 0 0,-1 0 0,1 1 0,0 0 0,-1 0 0,1 0 0,-1 0 0,0 1 0,0-1 0,0 1 0,0 0 0,0 0 0,-1 1 0,1-1 0,-1 1 0,0 0 0,0 0 0,0 0 0,1 4 0,-2-6 18,-1 1 1,1-1-1,-1 0 1,1 1-1,0-1 1,0 0-1,0 0 1,0 0-1,1-1 1,-1 1-1,0 0 1,1-1-1,-1 1 1,1-1-1,-1 0 1,1 0-1,0 0 1,0 0-1,-1-1 1,1 1 0,0-1-1,0 1 1,0-1-1,0 0 1,-1 0-1,1 0 1,0-1-1,0 1 1,0-1-1,2 0-18,9-4 106,1 0 1,-1-1-1,0 0 0,0-1 0,7-6-106,26-11 87,37-10-9,1 5 0,2 3 1,65-10-79,-134 34 0,0 2 0,0 0 0,0 1 0,0 1 0,0 0 0,0 2 0,-1 0 0,1 1 0,-1 0 0,16 9-1,27 5 2,-34-10-16,-14-5 44,0 0 0,0-1 1,0 0-1,0 0 0,1-2 0,-1 1 0,1-2 0,-1 0 1,1 0-1,3-1-29,163-40 384,-177 40-278,-2 1 22,0 0 0,0 0 0,0 0 0,-40-12 256,11 5-329,0 1-1,0 1 0,-1 1 0,1 2 1,-1 1-56,-153 5-1,89 0 117,-9 1-115,1 4 0,1 5 0,0 4 0,-42 16 0,106-24 8,-522 122 112,529-127-72,0-2 0,0-1 0,0-1 0,0-2 0,-1-1 0,1-1 0,0-2 0,0-1-48,103-4 0,357 23 0,-154-22 0,-119 1 0,13 7 0,-59 4 0,-1-6 0,0-4 0,-1-5 0,27-10 0,-57 10 4,51-2-4,-78 10 18,-159-2 600,-325-19-224,297 14-404,52 7 10,0 4 0,0 4 0,0 3 0,-41 11 0,-323 79 0,369-78 0,52-14 32,0-1 0,0 0 0,-1-3 0,1 0-1,-24-2-31,-26-7 251,-26-7-251,59 8-26,20 5 26,54 5-57,0 1 0,-1 1 0,9 4 57,67 11-85,115 3 85,68-6 0,-135-21 0,0-6 0,65-15 0,-116 12 0,231-20-630,-191 25-7038,-85 5-545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40:13.9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0 138 4992,'7'-8'7059,"24"-9"-4757,29-7-2831,26-5 913,2 4 0,45-5-384,-98 27 40,0 1 0,1 2 0,-1 2 0,1 1 0,-1 2 0,16 5-40,-1-2 72,-1-1 0,39-1-72,-46-6 21,0 3 0,0 1 1,0 2-1,-1 2 0,0 2 1,10 5-22,52 16 101,1-5 0,0-3 1,2-6-1,101 4-101,-113-18 53,0-3 1,19-6-54,26-17 256,-129 20-256,-3 0-235,-5 2-917,-2 1-1515,0 0-5439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40:15.8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7552,'0'0'-235,"0"0"43,0 0-149,0 0-1,0 0 172,0 0 234,0 0 789,0 0 150,0 0-470,0 0-64,0 0-42,0 0 42,0 0-42,0 0 42,0 0-42,18 22 576,-7-17-906,1 0 0,-1-1 0,1 0 0,0 0 0,0-2 0,0 1 0,1-2 0,-1 0 0,12 0-97,14 2 172,130 11 506,50-8-678,-88-4 325,-60-3-158,1-3 1,25-7-168,79-5 411,-135 16-400,-27 1-39,0-1 0,0-1 0,0 0 0,-1 0 0,1-2 0,-1 1 0,1-1 0,2-2 28,-13 4-469,-2 1-726,47 5-3968,-21-1-319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40:22.8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 2432,'10'0'21,"-8"0"107,-2 0 107,0 0 21,25-4 747,-6 4-744,0 1 0,1 0 0,-1 1 0,0 1 0,0 1 0,0 0 0,12 6-259,0 2 293,0-2-1,1-1 1,0-2 0,1-1 0,0-1 0,0-2 0,0-1 0,0-2-1,0-1 1,0-1 0,19-5-293,17-8 228,2 4-1,-1 2 1,2 4-1,-1 2 1,0 4-1,21 4-227,32 0 130,-79-5-56,-1 2 0,29 5-74,21 5-5,2-5 5,50 6 26,-83-8 34,1-3 0,60-6-60,-71 0 29,0 3-1,1 2 1,-1 3 0,27 5-29,-8 2-59,58 1 59,-57-7-91,54 12 91,216 37-640,-174-15 12,-8-2 275,-156-36 125,0 1 0,0 0 0,-1 0 0,1 1 0,-1 0 0,1-1 0,-1 1 0,0 1 0,0-1 1,0 1-1,-1-1 0,1 1 0,1 4 228,28 22-1261,-15-18 1123,1-2 1,1 0-1,-1-1 0,18 5 138,21 9-1795,-36-12 280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40:24.8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4864,'227'13'1792,"-207"-11"-1588,1 0 1,-1 2-1,0 0 1,1 1-1,16 7-204,-17-5 103,0-1 0,1-1-1,0-1 1,-1-1 0,21 1-103,22-6 394,1-3 1,50-11-395,8-3 341,1 6-341,-97 13 64,0 0-1,1 2 1,-1 1-1,14 4-63,-8-2 12,0-1 0,24 0-12,-12-5 28,-25-1-3,0 2 0,1 0 0,-1 2 0,7 1-25,1 2 79,16 3 844,39 14-923,-48-14 84,0 0 0,0-3-1,1-1 1,0-1 0,1-2-84,21 3 115,-6-4-45,0-1 1,0-2-1,38-9-70,-30 4 86,-1 2 1,37 3-87,5 3 128,27-6-128,-50 8 21,-74-1 64,12 3-13,-14-3-30,25 13-6,-22-11-7,21 3 70,-19-6-71,0 0 1,0-1-1,0 0 1,0 0-1,0 0 1,0-1-1,-1 0 1,1 0-1,-1 0 1,6-4-29,32-9-5981,-31 12 1693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40:45.20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 3712,'4'11'0,"0"-3"171,-3-6 682,-1-2 171,0 0 0,0 0-107,0 0-426,0 0-129,0 0-63,0 0 21,0 0-149,39 15 469,-9-4-228,0-2 1,1-1-1,18 3-412,31 7 299,22 11 15,2-5 1,0-4 0,1-4-1,104 0-314,-115-10 103,-56-3-45,0-1 0,-1-2 1,14-2-59,92-18 109,-68 9 28,-1 3 1,40 1-138,-44 4 0,49-9 0,-51 4 0,46 1 0,-91 8 0,0 0 0,1 1 0,-1 1 0,0 1 0,-1 1 0,21 7 0,-18-4 0,1-1 0,1-1 0,-1-1 0,1-1 0,17-1 0,30-2 0,28-5 0,-70 2 0,36 2-95,0 3 1,41 7 94,-57-3-76,0-3 1,1-2-1,-1-2 1,46-6 75,-46-2-17,-7 0 12,0 2 0,0 2 0,0 2-1,1 1 1,12 4 5,24 11-119,-53-8 38,1-1 0,0-2 0,3-1 81,63-4-203,0-5 0,81-17 203,-150 22-44,1 1 0,0 1 0,-1 1 0,1 2 0,-1 0 0,0 2 0,24 8 44,-16-5-46,1-1 1,0-1-1,0-3 1,5 0 45,4-3-17,23 1-101,0-2-1,0-4 1,0-2-1,9-6 119,-18 3-136,-1 2 0,52 0 136,58-7-5125,-94 8 2138,-33 5 1366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40:46.74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88 5248,'0'0'896,"23"2"4117,-11-3-4851,90-16 581,1 4-1,0 5 0,37 4-742,109 4 311,-202-2-266,-1-3 0,0-2 0,-1-2 0,17-6-45,-54 12-389,5-1-269,-4 3-6551,-9 1 3348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2:45.0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11136,'3'1'-57,"-1"0"1,1 0 0,-1 0-1,0 1 1,1-1 0,-1 1-1,0 0 1,0-1 0,0 1-1,0 0 1,0 0 0,0 0-1,0 1 1,-1-1-1,1 0 1,-1 1 0,0-1-1,1 1 1,-1-1 0,0 1-1,-1-1 1,1 1 0,0 0-1,-1 0 1,0-1 0,1 1-1,-1 0 1,0 0 56,0 15 176,0 0 0,-1 0-1,0 0 1,-3 4-176,1 9 107,-11 302 523,14-302-620,3 63 157,5 1 1,3-1 0,10 23-168,-4-15 137,-17-98-36,1 0 1,-1 0-1,1 0 0,0 0 1,1 0-1,-1 0 1,1-1-1,0 1 1,0 0-1,0-1 1,0 0-1,0 1 0,1-1 1,-1 0-1,1 0 1,0 0-1,0-1 1,2 2-102,1 0 67,1-1 0,-1 0 1,1 0-1,0-1 0,0 0 1,0 0-1,0-1 0,0 1 1,7-1-68,38 3-991,26-4-4752,-41 0 3282,25 0-888</inkml:trace>
  <inkml:trace contextRef="#ctx0" brushRef="#br0" timeOffset="7319.204">464 417 6656,'0'0'128,"0"0"149,0 0 598,0 0 85,0 0-256,0 0-150,0 0-319,0 0-22,0 0-63,-2-17-1,3 13-136,0-1 0,0 1-1,0 0 1,1 0 0,-1 0 0,1 1-1,0-1 1,0 0 0,1 1 0,-1-1 0,1 1-1,-1 0 1,1 0 0,3-3-13,48-39 179,-47 39-174,-6 5-3,1 0 1,-1 0 0,1 0 0,-1 0-1,1 0 1,-1 0 0,1 0-1,0 0 1,-1 1 0,1-1 0,0 0-1,0 1 1,0 0 0,-1-1-1,1 1 1,0 0 0,0 0 0,0 0-1,0 0 1,-1 0 0,1 1-1,0-1 1,0 0 0,0 1 0,-1-1-1,1 1-2,1 1 12,0 0-1,-1 0 0,1 0 1,-1 0-1,0 1 0,1-1 1,-1 1-1,0-1 0,0 1 1,-1 0-1,1 0 0,-1-1 1,1 1-1,-1 1-11,4 8 37,-1 0 1,0 1-1,-1 0 0,-1-1 1,0 1-1,-1 0 0,0 5-37,-1-6 24,-2-1-1,1 1 0,-2-1 1,1 1-1,-2-1 0,1 0 1,-1-1-1,-1 1 0,0-1 1,-1 1-1,0-1 0,0-1 1,-6 7-24,-16 17 114,0-1 1,-2-1-1,-3-1-114,10-8 15,-47 32 134,68-53-42,2-1 21,0 0 0,0 0 0,51 25 405,-28-18-287,0 0 0,1-2 0,0 0-1,0-2 1,8 0-246,-14-1 158,-13-1 58,-4-1-7579,-1 0-338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40:50.54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1 128,'0'0'0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40:52.34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0 124 6016,'18'3'144,"0"0"1,0-1-1,0-1 0,0-1 1,0-1-1,0 0 0,0-1 1,4-2-145,6 1 308,1 0-1,20 2-307,99 4 249,-79-4-13,-1 3 0,0 3 0,-1 3 1,1 2-1,23 10-236,41 22 154,-44-13 552,60 11-706,-118-34 88,1-1 0,1-2-1,-1 0 1,0-3 0,1 0-1,26-5-87,3 0 110,-1 3 0,0 3 0,30 4-110,84 1 225,-130-5-155,0 3 1,0 1-1,11 4-70,-3 0 24,50 1-24,-32-11 286,56-8-286,8 0 204,-11 0-1,-1-6 0,73-19-203,-150 28 0,0 2 0,0 2 0,30 3 0,55-3 0,218-38 0,-246 35 0,10 5 0,-5 0 0,4-6 0,31-2 0,0 5 0,117 15 0,-96 4 0,75 6 0,93-15 0,-267-6-8,-32-2-9,1 1 1,-1 2-1,0 1 1,1 2-1,-2 1 1,19 6 16,29 11-6,2-3 0,0-4 1,0-4-1,45 1 6,40-6 2,127-12-2,-193-3 0,1-5 0,74-6 0,34-5 0,-1-9 0,88-31 0,-225 49 0,606-101 0,-458 101 0,-100-1 0,1 5 0,43 4 0,-50 3 77,28-1-26,-102 9 303,-7 0-1374,-4-3-4672,-28-1-110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7:34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51 7680,'0'0'128,"0"0"149,0 0 598,17-2 1557,94-19 532,-77 12-3455,0 2 1,0 2 0,1 1-1,7 2 491,-30 2-8426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7:34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5504,'0'0'384,"0"0"0,9 23 1664,-9-23 128,11 14-640,-11-14 0,14 0-1280,-4-5 128,3 1-256,-1 0 128,2 3-128,1 1 0,2 5-3456,9-9 128,7 0-128,7-13 128,-2 0 2304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7:35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5 146 12288,'0'0'149,"-5"-21"448,5 17-562,1 1 0,-1-1 0,1 1 0,-1-1-1,1 1 1,0 0 0,0-1 0,0 1 0,1 0 0,-1 0-1,1 0 1,-1 0 0,1 0 0,0 0 0,1 0 0,-1 1-1,2-3-34,1 1 41,1-1 0,-1 1 0,1 0 0,0 1-1,1-1 1,-1 1 0,0 0 0,6-1-41,11-3 69,1 1 0,-1 1 0,1 2 0,17-1-69,-22 2 31,-7 0 38,0 1-1,0 0 1,1 0 0,-1 2-1,0-1 1,0 2 0,10 1-69,-21-2 4,0-1-1,-1 1 1,1-1 0,0 1 0,0-1-1,-1 1 1,1 0 0,-1-1 0,1 1-1,0 0 1,-1-1 0,1 1 0,-1 0-1,1 0 1,-1 0 0,0-1 0,1 1-1,-1 0 1,0 0 0,0 0 0,1 0-1,-1 0 1,0-1 0,0 1 0,0 0-1,0 0 1,0 0 0,0 0 0,0 0-1,-1 0 1,1 0 0,0-1 0,0 1-1,-1 0 1,1 0 0,-1 0-4,-16 32 75,17-32-72,-30 47 51,0-2 2,2 1 0,2 1 0,2 2 0,-2 11-56,14-28 9,6-20 96,0 1 0,1 0 0,1 0 0,1 0 0,0 1 1,-1 13-106,4-27 18,0 0 1,1 0-1,-1 0 1,1 0 0,-1 0-1,1 0 1,-1 0-1,1 0 1,0 0-1,-1 0 1,1 0 0,0-1-1,0 1 1,-1 0-1,1-1 1,0 1 0,0 0-1,0-1 1,0 1-1,0-1 1,0 0 0,0 1-1,0-1 1,0 0-1,0 1 1,0-1 0,0 0-1,0 0 1,0 0-1,1 0-18,39 3 81,-33-3-58,46 2-1447,26-8-5536,-33-1 1371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7:35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1 457 10112,'0'0'384,"0"0"64,0 0 277,0 0 64,1-3-319,139-384 1215,-118 324-1578,-16 59-107,-1 13 0,2 17 0,-7-24 0,9 59 230,-4 1 0,-2 0 0,-3-1 1,-7 60-231,3-49 103,-3 40 82,-2 98-2866,10-202-2036,3-17 1201,-2 4 2469,6-14-1641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7:35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50 9856,'0'54'688,"3"0"0,4 11-688,-4-41 304,2-1 0,0-1 0,2 1 0,0-1 0,1 0 0,5 7-304,-13-28 51,0 0 1,1 0-1,-1 0 1,1 0 0,-1 0-1,1 0 1,0 0-1,-1 0 1,1 0 0,0 0-1,0 0 1,0 0-1,0 0 1,0-1-1,0 1 1,0 0 0,0-1-1,0 1 1,0 0-1,0-1 1,0 1 0,0-1-1,0 0 1,0 1-1,1-1 1,-1 0 0,0 0-1,1 0-51,0 0 47,1-1 0,-1 0 0,0 0 0,0 0 0,0 0 0,-1 0 0,1 0 0,0-1 0,0 1 0,-1 0 0,1-1 0,0 0 0,-1 1 0,0-1 0,1 0-47,8-11 163,-1-1-1,-1-1 1,0 1-1,0-3-162,-6 13 59,13-28 610,-1-1-1,9-30-668,-20 54 69,-1-1-1,1 0 0,-1 0 0,-1 0 0,0 0 0,0 0 0,-1 0 0,0 0 0,-1 0 1,0 0-1,-1 0 0,-2-6-68,4 13-8,-1 0 0,0 1 0,0-1 0,-1 1 0,1-1 0,-1 1 0,1 0 0,-1-1 0,0 1 0,1 0 0,-1 0 0,0 0 0,-1 0 0,1 1 1,0-1-1,0 0 0,-1 1 0,1 0 0,-1-1 0,1 1 0,-1 0 0,-1 0 8,-1 0 92,-1 0 1,1 1-1,-1 0 0,1-1 1,-1 2-1,1-1 1,-1 1-1,1 0 0,0 0 1,-1 0-1,0 1-92,-63 27-2055,17 1-7334,49-28 2051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7:33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58 4608,'0'0'256,"0"0"128,0 0 533,0 0 107,0 0-384,0 0-21,0 0 42,0 0 22,0 0-214,-3 7 22,-4 11-247,2 0-1,0 0 1,1 1 0,1-1 0,1 1 0,1 0 0,0 10-244,3 48 624,4 19-624,-2-39 207,16 88 598,-3-32-2051,-13-37-6355,-4-76 4017</inkml:trace>
  <inkml:trace contextRef="#ctx0" brushRef="#br0" timeOffset="455.421">450 0 8448,'-2'11'25,"-1"0"0,-1-1 0,0 0 1,-1 1-1,0-2 0,0 1 0,-1 0 0,0-1 1,-1 0-1,0-1 0,-2 2-25,-32 41 961,-31 48-961,4-4 788,-16-6 151,83-88-832,1-1 21,12 2 108,0 1 1,0-1 0,-1 2-1,1 0 1,-1 0 0,0 1-1,0 0 1,0 1 0,-1 1-1,4 2-236,4 2 44,13 7 161,79 41 764,-107-59-1077,0 1 0,0-1 0,1 0-1,-1 0 1,0 0 0,0 0 0,0-1 0,1 1 0,-1-1 0,0 0 0,0 0 0,0 0 0,0 0 0,0 0 0,0-1 0,-1 1 0,3-2 108,1 0-979,13-6-7469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0:14:51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1 383 8832,'0'0'256,"0"0"-22,0 0-63,0 0 42,0 0-63,33 7 127,-24-1-256,0 0 1,-1 1-1,0-1 1,0 2-1,-1-1 1,0 1-1,0 0 0,-1 0 1,0 1-1,0 0 1,1 4-22,16 21 20,2 5 141,-19-29-172,-1-1 0,1 0 0,1-1 0,0 1 1,5 4 10,-11-12-1686,-1-1-4180</inkml:trace>
  <inkml:trace contextRef="#ctx0" brushRef="#br0" timeOffset="343.818">269 337 5504,'0'0'128,"-18"24"128,-14 25 1093,-22 24-1349,31-45-1,2 1 0,0 1 0,3 0 0,0 2 0,-9 24 1,23-44-4800</inkml:trace>
  <inkml:trace contextRef="#ctx0" brushRef="#br0" timeOffset="730.983">503 357 6400,'-8'10'138,"0"0"1,1 1-1,1 0 1,-1 0-1,2 1 0,0-1 1,0 1-1,1 1 1,1-1-1,-3 11-138,-2 26 275,2-1 0,1 13-275,2-28 92,-1 51-20,3-43-231,-2 0 0,-2 0 0,-6 24 159,9-56-5333</inkml:trace>
  <inkml:trace contextRef="#ctx0" brushRef="#br0" timeOffset="1200.951">620 444 4736,'-6'22'54,"-7"21"947,2 1 1,-3 34-1002,12-67 148,1 0 1,0 0 0,1 0-1,0 0 1,1 0 0,0 0-1,1 0 1,0 0-1,1-1 1,0 1 0,1 0-1,0-1 1,3 7-149,-6-16 51,-1 0 0,1 0 0,-1-1 0,1 1 0,-1 0-1,1 0 1,0 0 0,0 0 0,-1 0 0,1-1 0,0 1 0,0 0 0,0-1 0,0 1-1,0 0 1,0-1 0,0 1 0,0-1 0,0 0 0,0 1 0,0-1 0,0 0 0,0 0 0,0 1-1,0-1 1,0 0 0,0 0 0,0 0 0,0 0 0,1 0 0,-1-1-51,2 0 90,-1 0-1,1 0 1,-1-1 0,1 1-1,-1-1 1,1 1 0,-1-1-1,0 0 1,0 0 0,1 0 0,-2 0-1,2-2-89,4-5 229,0 0-1,0-1 1,-1-1 0,0 1-1,3-11-228,-2 3 178,-2 0 0,-1-1 0,0 0-1,-1 0 1,-1 0 0,0 0 0,-2-5-178,0 14 79,0 0 0,-1 1 0,-1-1 1,1 1-1,-1-1 0,-1 1 0,0-1 0,0 1 0,-1 0 0,0 1 1,0-1-1,-1 1 0,0 0 0,-1 0 0,-2-3-79,0 4 22,6 6-60,1 0 0,0 1 0,0-1 0,0 0 1,0 0-1,-1 1 0,1-1 0,0 1 0,-1-1 0,1 1 1,0 0-1,-1 0 0,1-1 0,-1 1 0,1 0 1,0 0-1,-1 0 0,1 0 0,-1 1 0,1-1 1,-1 0 37,-4 4-5692,6-4-110</inkml:trace>
  <inkml:trace contextRef="#ctx0" brushRef="#br0" timeOffset="3348.958">790 35 4864,'0'0'149,"0"0"86,0 0 42,0 0 128,0 0 193,0 0-1,0 0-170,0 0-86,0 0-149,0 0 43,0 0 21,0 0-22,0 0-84,-2 0-44,-13 0-63,14 0 64,-1 0-1,-9 4 449,10-4-530,1 0 0,0 0 0,0 1 1,-1-1-1,1 0 0,0 0 0,-1 0 1,1 0-1,0 0 0,0 0 0,-1 0 0,1 0 1,0 0-1,-1 0 0,1 0 0,0 0 0,-1 0 1,1 0-1,0 0 0,0 0 0,-1 0 1,1 0-1,0 0 0,-1 0 0,1 0 0,0-1 1,0 1-1,-1 0 0,1 0 0,0 0 0,0 0 1,-1-1-1,1 1 0,0 0 0,0 0 1,0-1-1,-1 1 0,1 0 0,0 0 0,0-1 1,0 1-1,0 0 0,0-1 0,0 1 1,-1 0-1,1 0 0,0-1 0,0 1 0,0 0 1,0-1-1,0 1 0,0 0 0,0-1 0,0 1 1,0 0-26,-2-10 0,5 0 0,-2 10 2,-1-1 1,1 0 0,0 0 0,0 0 0,-1 0 0,1 1-1,0-1 1,0 0 0,0 1 0,0-1 0,0 1 0,0-1-1,0 1 1,0-1 0,0 1 0,0 0 0,0-1-1,0 1 1,0 0 0,0 0 0,0 0 0,1 0 0,-1 0-1,0 0 1,0 0 0,0 0 0,0 0 0,0 1-1,1-1-2,2 1 25,9-2-5,-2 4-18,43 16-2,-23-12 149,-30-6-42,-1-1 21,0 0 0,0 0 0,0 0 0,0 0 0,0 0 0,1 1-22,1 3-107,-1-1-1,1 1 0,-1 0 0,0-1 0,0 1 1,0 0-1,-1 0 0,1-1 0,-1 1 1,0 0-1,0 0 0,-1 0 0,1 0 0,-1-1 1,1 1-1,-1 0 0,0 0 0,-1-1 1,1 1-1,-1-1 0,0 2 2,-3 3-9,0 1 1,-1-1-1,0 0 0,-1-1 1,0 1-1,0-1 0,0 0 1,-2 0 8,-2 2 0,-1 0 0,0-4 0,4-3-22,6-2-84,40 1-22,-29-1 121,0 1-1,1 0 1,-1 1 0,0 0 0,1 0 0,-1 1 0,-1 0 0,1 1 0,0 0 0,-1 0-1,0 1 1,0 0 0,0 1 0,-1 0 0,1 0 0,-1 0 0,-1 1 0,4 4 7,1 3 0,-6 0 0,-4-2 0,-2 1 0,2-11 6,-1-1 1,0 1-1,-1 0 1,1 0-1,0-1 1,0 1 0,-1 0-1,1 0 1,-1-1-1,0 1 1,1 0-1,-1-1 1,0 1-1,0-1 1,0 1 0,0-1-1,0 0 1,0 1-1,-1-1 1,1 0-1,0 0 1,-1 0 0,1 1-1,0-1 1,-1-1-1,0 1 1,1 0-1,-1 0 1,1-1-1,-1 1 1,0-1 0,0 1-1,1-1 1,-1 0-7,-3 2 33,-2-1-71,1 0 1,-1-1-1,1 1 0,-1-1 1,1 0-1,-1-1 1,1 0-1,0 0 1,-1 0-1,1-1 0,-3-1 38,-18-3-1954,1 1-4766</inkml:trace>
  <inkml:trace contextRef="#ctx0" brushRef="#br0" timeOffset="4092.758">500 123 5120,'0'0'640,"0"0"-22,0 0-63,0 0 0,0 0-214,0 0-21,0 0-128,0 0 21,0 0-63,0 0-1,0 0 86,0 0 42,0 0 86,0 0 21,0 0 0,6 14 832,-1-9-1151,-1 0 0,1 0 0,-1 0 0,2 0 0,-1-1 0,0 0 0,1 0 1,0 0-1,-1-1 0,2 1 0,-1-1 0,0-1 0,1 1 0,-1-1 0,1-1 1,-1 1-1,1-1 0,0 0 0,1 0-65,12 5 541,-16-4-7098,-4-2 520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6:52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12544,'21'-7'198,"0"1"1,0 1 0,1 1 0,-1 1-1,1 1 1,-1 1 0,1 0 0,14 3-199,1-1 357,0-3 0,12-2-357,-39 4-664,1 0-4158,-4 0-1084,-7 0 3730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3:01.0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10 678 13952,'8'-2'-9,"0"0"1,0 1-1,0 0 0,0 1 1,0 0-1,0 0 1,1 0-1,-1 1 1,0 1-1,0-1 1,-1 1-1,1 0 1,0 1-1,0 0 1,5 4 8,-11-7 0,0 1 0,0 0 0,-1 0 0,1 0 0,0 0 0,-1 1 0,1-1 0,-1 0 0,1 1 0,-1-1 0,0 1 0,0-1 0,0 1 0,0 0 0,0-1 0,0 1 0,0 0 0,0 0 0,-1 0 0,1-1 0,0 1 0,-1 0 0,0 0 0,0 1 0,0 0 0,0 0 0,-1 0 0,0 0 0,1 0 0,-1 0 0,0-1 0,0 1 0,-1 0 0,1-1 0,0 1 0,-1-1 0,0 1 0,0 0 0,-11 12 0,0-1 0,0-1 0,-1 0 0,-15 9 0,10-6 0,18-15 0,0 0 0,0-1 0,0 1 0,0 0 0,0 0 0,1-1 0,-1 1 0,0 0 0,1 0 0,-1 0 0,0 0 0,1 0 0,-1 0 0,1 0 0,-1 0 0,1 0 0,0 1 0,0-1 0,-1 0 0,1 0 0,0 1 0,0-1 0,1-1 0,-1 1 0,0 0 0,1 0 0,-1-1 0,1 1 0,-1 0 0,1-1 0,-1 1 0,1 0 0,0-1 0,-1 1 0,1-1 0,0 1 0,-1-1 0,1 1 0,0-1 0,0 1 0,0-1 0,-1 0 0,2 1 0,50 8 0,-43-8 0,25 2-2,-9 0-52,0 0 1,23 7 53,-42-9-2,0 1 1,0 0 0,0 0-1,-1 1 1,1-1-1,-1 1 1,1 1 0,-1-1-1,0 1 1,-1-1 0,1 1-1,0 1 1,-1-1 0,2 3 1,-5-4 0,0-1 0,1 1 0,-1 0 0,0 0 0,-1 0 0,1 0 0,0 0 0,-1 0 0,0 0 0,1 0 0,-1 0 0,0 0 0,-1 0 0,1 0 0,-1 0 0,1 0 0,-1 0 0,0 0 0,0 0 0,0 0 0,0 0 0,-1 0 0,1-1 0,-1 1 0,0-1 0,1 1 0,-3 1 0,-3 6 0,0-2 0,-1 1 0,0-1 0,0 0 0,-1 0 0,-8 5 0,6-6-25,0 0 1,-1-1-1,0 0 1,0-1 0,0-1-1,0 1 1,-1-2 0,0 0-1,0 0 1,0-1-1,-11 0 25,13-2-1371,1-1 0,-1 1-1,1-2 1,0 1-1,-10-4 1372,-4-1-4394</inkml:trace>
  <inkml:trace contextRef="#ctx0" brushRef="#br0" timeOffset="727.185">789 399 6656,'0'0'661,"0"0"214,0 0 533,-3-3-64,-19-26-291,17 22-843,0-1 1,-1 1 0,0 0 0,0 0 0,0 1-1,-6-4-210,9 8 19,1 1-1,0-1 0,-1 1 0,1 0 1,-1 0-1,0 0 0,1 0 0,-1 0 0,0 1 1,1-1-1,-1 1 0,0 0 0,0 0 0,1 0 1,-1 0-1,0 0 0,0 1 0,1-1 1,-1 1-1,0 0 0,1-1 0,-1 1 0,0 0 1,1 1-1,-1-1-18,-9 6 29,1 0 0,-1 1 0,2 0 0,-1 1 1,1 0-1,0 1 0,1 0 0,0 0 0,1 1 0,0 0 0,0 2-29,-6 8 35,2 1-1,1 1 0,1-1 0,0 2 0,-3 15-34,7-1 69,6-38-66,0 1 0,0 0 0,0-1 1,0 1-1,1-1 0,-1 1 0,0 0 0,0-1 0,0 1 0,1-1 0,-1 1 0,0-1 1,1 1-1,-1 0 0,0-1 0,1 0 0,-1 1 0,1-1 0,-1 1 0,1-1 1,-1 1-1,1-1 0,-1 0 0,1 1 0,0-1 0,-1 0 0,1 0 0,-1 0 0,1 1 1,0-1-1,-1 0 0,1 0 0,-1 0 0,1 0 0,0 0 0,-1 0 0,1 0 0,0 0 1,-1 0-1,1 0 0,-1 0 0,1-1 0,0 1 0,-1 0 0,1 0 0,-1-1 1,1 1-1,-1 0 0,1-1 0,-1 1 0,1 0 0,-1-1 0,1 0-3,13-6 31,-1 0 1,0-2-1,0 1 0,-1-2 0,0 0 1,-1 0-1,0-1 0,8-11-31,-1 2 39,1 1 0,1 1 0,1 1 0,6-4-39,-26 21 0,-1-1 0,1 1 0,-1 0 0,0-1 0,1 1 0,-1 0 0,1 0 0,-1 0 0,1-1 0,-1 1 0,1 0 0,0 0 0,-1 0 0,1 0 0,-1 0 0,1 0 0,-1 0 0,1 0 0,-1 0 0,1 0 0,-1 0 0,1 0 0,-1 1 0,1-1 0,-1 0 0,1 0 0,-1 0 0,1 1 0,-1-1 0,1 0 0,-1 1 0,1-1 0,-1 0 0,0 1 0,1-1 0,-1 0 0,0 1 0,1-1 0,-1 1 0,0-1 0,0 1 0,1-1 0,-1 1 0,0-1 0,0 1 0,7 22 0,-7-22 0,6 60-1,-6-50-1,0-1 0,1 0 0,0 0 0,0 1 0,1-1 0,1 0 0,0 0-1,0-1 1,1 1 0,4 8 2,-7-16-61,0-1 1,0 0-1,0 1 0,0-1 0,1 0 1,-1 0-1,0 0 0,1 0 0,-1 0 1,1 0-1,-1 0 0,1-1 0,1 2 61,-1-2-666,1 1-1,0-1 1,-1 1-1,1-1 0,0 0 1,-1 0-1,1 0 1,0 0-1,-1-1 0,1 1 1,0-1-1,1 0 667,13-4-4117</inkml:trace>
  <inkml:trace contextRef="#ctx0" brushRef="#br0" timeOffset="1113.986">905 1 10624,'-3'2'0,"0"0"0,0 31 0,3-32 0,-2 26 268,1 0 1,1 0 0,2 0-1,0 0 1,5 17-269,-6-38 46,0-1-1,1 1 1,0-1-1,-1 0 1,2 0-1,-1 0 1,0 0-1,1 0 1,0 0-1,0-1 1,1 1-1,-1-1 1,1 0-1,0 0 1,0 0 0,0-1-1,1 1 1,-1-1-1,1 0 1,0 0-1,0-1 1,0 1-1,0-1 1,0 0-1,0-1 1,1 1-1,-1-1 1,0 0-1,1 0 1,1-1-46,5 1-136,0-1-1,0 0 1,-1-1-1,1-1 1,-1 0 0,1 0-1,-1-1 1,0-1-1,2 0 137,-4 0-960,0 0-1,0 0 0,-1-1 0,1 0 0,-1-1 0,0 0 0,0 0 0,-1-1 0,0 0 0,5-6 961,-2 0-1344</inkml:trace>
  <inkml:trace contextRef="#ctx0" brushRef="#br0" timeOffset="1414.376">1123 36 14336,'0'0'0,"12"12"0,-10 5 0,1 6-256,-8 6 128,-7 4 0,-8 4 128,-4 4 0,-1 0 0,0 5 0,0-8 0,1-1 0,2 1 0,5 3-896,2-5 0,1 1-7680</inkml:trace>
  <inkml:trace contextRef="#ctx0" brushRef="#br0" timeOffset="1697.612">612 823 10368,'0'0'0,"0"0"128,21 7-128,0-2 128,7 2 128,-2-2 0,1 3 128,12-7 128,6-2-384,3-5 128,-1-4-256,-3 3 0,-2-2-640,-9 0 0,-5-2-4608,-10 5-512</inkml:trace>
  <inkml:trace contextRef="#ctx0" brushRef="#br0" timeOffset="2080.051">696 968 11136,'29'107'96,"-11"-44"43,-3 1-1,-2 0 1,0 25-139,-9-34 314,-2 49-314,-2-87 44,-2 0-1,1-1 0,-2 1 1,0-1-1,-2 0 0,1 0 1,-2 0-1,-3 7-43,8-21 10,0-1 0,1 0 0,-1 1 1,0-1-1,0 1 0,0-1 0,0 0 0,0 0 0,0 0 1,0 0-1,-1 1 0,1-1 0,0-1 0,-1 2-10,1-2 9,1 0 0,-1 0 0,1 0 0,-1 1 0,0-1 1,1 0-1,-1 0 0,1 0 0,-1 0 0,1 0 0,-1 0 0,0 0 0,1-1 0,-1 1 0,1 0 0,-1 0 0,1 0 0,-1 0 0,1-1 0,-1 1 0,1 0 0,-1-1 0,1 1 0,-1 0 0,1-1 0,-1 1-9,0-2 30,-1 0 0,1 0-1,-1 0 1,1 0 0,0-1 0,0 1-1,0 0 1,0-1 0,0 1 0,1-1-1,-1 1 1,1 0 0,-1-1 0,1 1 0,0-1-1,0-1-29,1-5 59,0-1 0,0 1 0,1-1 0,1 1 0,0 0 0,0 0-1,0 0 1,1 0 0,1 0 0,-1 1 0,5-6-59,15-21 133,2 2 1,7-6-134,18-25-125,-31 40-1646,0-1-6570</inkml:trace>
  <inkml:trace contextRef="#ctx0" brushRef="#br0" timeOffset="2464.548">1094 1016 14208,'-15'18'-6507,"6"11"5738,2 41 5565,4-38-5026,3-28 298,-1 0-1,1 0 0,0 0 1,0 1-1,0-1 0,0 0 1,1 0-1,0 0 0,0 0 0,0 0 1,0 0-1,1 0 0,-1 0 1,1 0-1,0 0 0,0-1 1,2 3-68,0-1 63,0-1 0,0-1-1,1 1 1,-1 0 0,1-1 0,-1 0 0,1 0 0,0 0 0,0-1 0,1 0 0,-1 0 0,0 0 0,2 0-63,6 1 18,-1-1-1,1 0 1,0-1 0,-1 0-1,1-1 1,0 0 0,0-1-1,0 0 1,-1-1 0,2-1-18,-5 1-1316,0-1 1,-1 1 0,0-2-1,1 1 1,3-3 1315,10-9-6165</inkml:trace>
  <inkml:trace contextRef="#ctx0" brushRef="#br0" timeOffset="2729.839">1206 1083 13440,'0'0'0,"7"16"0,-5-3 0,1 7-128,-8 8 128,-5 7 0,-3 4 0,1 4 0,0-3 0,3-5 0,1-6 0,1-2-1408,2-10 0,0 0-6016</inkml:trace>
  <inkml:trace contextRef="#ctx0" brushRef="#br0" timeOffset="3833.802">1474 274 10368,'4'2'44,"-1"1"1,0-1 0,1 1-1,0-1 1,-1 0 0,1-1 0,0 1-1,0-1 1,0 1 0,0-1-1,0 0 1,0-1 0,0 1-1,1-1 1,-1 0 0,0 0 0,0 0-1,0 0 1,0-1 0,1 1-1,-1-1 1,0 0 0,0-1-1,2 0-44,1 0 78,1 0-1,-1 0 0,1 1 0,-1 0 0,1 0 1,2 1-78,-21 48 490,7-20-431,0 0-1,2 0 1,1 0-1,1 0 1,3 15-59,8 50 414,4 1-414,1 1 83,50 229 146,-47-239-181,-13-60 103,-1 0 0,-1 0 0,-1 1 0,-2-1-1,0 1-150,-1-17 45,-1-1 0,0 0 0,0 1-1,-1-1 1,0 0 0,-1 0-1,1 0 1,-2 0 0,1 0 0,-1-1-1,0 0 1,0 1 0,-1-2-1,0 1 1,-1 0 0,1-1 0,-1 0-45,-4 3-467,-1 0 0,1-1 1,-1-1-1,-1 0 0,1 0 1,-1-1-1,0-1 0,-6 2 467,-26 10-7658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6:52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4992,'9'-1'567,"-6"1"3041,-1 0 3822,251 30-6748,-246-28-2779,-3-1-3421,-4-1-1074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6:56.5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 11648,'6'0'249,"0"0"1,0 0-1,1 0 1,-1 1-1,-1 0 1,1 0-1,0 0 1,0 1-1,0 0-249,41 7 1616,-11-9-1364,0-2 1,0-2-1,-1 0 0,3-3-252,37-11-3164,-67 14-3521,2 1 2768,-10 3 2317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6:56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11520,'0'0'128,"0"0"0,0 0 21,0 0 128,0 0 193,7 12 2068,-6-10-2480,0 0-1,1 0 0,-1 0 1,1 0-1,-1-1 0,1 1 0,0 0 1,-1-1-1,1 1 0,0-1 1,0 1-1,0-1 0,0 0 1,1 0-1,-1 0 0,0 0 1,0 0-1,1-1 0,-1 1 1,0-1-1,1 1 0,-1-1 1,3 0-58,69-1 896,-28 0-167,61 3 850,-106-2-1366,-1 0-42,0 0-86,0 0-576,0 0-1087,0 0-3734,0 0-597,0 0 1045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6:52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306 0 11008,'0'0'256,"0"0"128,0 0 512,0 0 42,0 0-340,0 4-108,9 85 757,-3-44-836,-2 0 0,-3 32-411,-1-57-9,0-1-139,-1-1 0,0 0 1,-2 0-1,0 0 0,0-1 1,-4 9 147,6-25-1131,1-1-1429,0 0-896,0 0-2453</inkml:trace>
  <inkml:trace contextRef="#ctx0" brushRef="#br0" timeOffset="402.2">0 470 9728,'0'0'149,"0"0"150,0 0 298,0 0 150,0 0 42,0 0 43,0 0-149,0 0-129,0 0-319,29 3 490,15-3-225,-1-2 0,34-6-500,-30 2 140,0 3 0,13 1-140,-7 4 23,-3 0-1980,-17-2-6007,-33 0 3420</inkml:trace>
  <inkml:trace contextRef="#ctx0" brushRef="#br0" timeOffset="1034.141">252 589 5504,'-125'65'9237,"123"-64"-8554,2-1-214,45 12 616,-10 0-826,25-7-120,-43-4-143,0 0 1,0 1-1,10 3 4,-26-5-11,-1 0 0,1 0 0,-1 1 0,1-1 1,0 0-1,-1 0 0,1 0 0,-1 1 0,1-1 0,-1 0 1,1 1-1,-1-1 0,1 0 0,-1 1 0,1-1 0,-1 1 0,0-1 1,1 1-1,-1-1 0,0 1 0,1-1 0,-1 1 0,0-1 1,1 1-1,-1-1 0,0 1 0,0 0 0,0-1 0,0 1 0,0-1 1,1 1 10,-9 20-180,-23 16 10,29-36 152,-93 75-132,94-75 150,1-1 0,0 0 0,-1 0 0,1 1 0,0-1 0,-1 0 0,1 1 0,0-1 0,0 0 0,-1 1 0,1-1 0,0 1 0,0-1 0,0 0 0,-1 1 0,1-1 0,0 1 0,0-1 0,0 1 0,0-1 0,0 1 0,0-1 0,0 0 0,0 1 0,0-1 0,0 1 0,0-1 0,0 1 0,0-1 0,0 1 0,1-1 0,-1 0 0,0 1 0,0-1 0,0 1 0,1-1 0,-1 0 0,0 1 0,0-1 0,1 0 0,-1 1 0,0-1 0,1 0 0,-1 1 0,0-1 0,1 0 0,-1 0 0,1 0 0,-1 1 0,0-1 0,1 0 0,-1 0 0,1 0 0,-1 0 0,1 0 0,-1 0 0,1 1 0,-1-1 0,0 0 0,1 0 0,-1-1 0,1 1 0,-1 0 0,1 0 0,42 12 23,-25-8-33,0 1 1,-1 0 0,1 2-1,-1 0 1,15 8 9,-30-13 8,1-1-1,-1 1 1,1-1-1,-1 1 1,0 0 0,1 0-1,-1 0 1,0 1-1,0-1 1,-1 0-1,1 1 1,0-1 0,-1 1-1,1 0 1,-1-1-1,0 1 1,0 0-1,0 0 1,0 0 0,-1 0-1,1-1 1,-1 1-1,0 0 1,1 0 0,-1 0-1,-1 0 1,1 0-1,0 0 1,-1 0-1,1 0 1,-1 0 0,0 0-1,0 0 1,0 0-1,-1-1 1,1 1 0,-1 0-9,-1 2 50,0 1 0,-1-1-1,0 0 1,0 0 0,-1-1-1,1 1 1,-1-1 0,0 0-1,0 0 1,-1 0-1,1-1 1,-1 0 0,1 0-1,-1 0 1,0-1 0,-2 1-49,-20 6-19,-1-1 0,0-1 1,-2-1 18,-19 4-168,41-8-163,-45 11-952,19-7-6233,33-5 3036,2-1 2048</inkml:trace>
  <inkml:trace contextRef="#ctx0" brushRef="#br0" timeOffset="1721.636">669 424 11648,'8'1'53,"0"0"0,0 0 0,-1 1 0,1 0 0,0 0 0,-1 1 0,0 0 0,1 0 1,-1 1-1,-1-1 0,1 2 0,0-1 0,-1 1 0,0 0 0,0 0 0,0 1 0,-1-1 0,0 2 1,0-1-1,0 0 0,-1 1 0,0 0 0,3 6-53,0 1 120,0 1-1,-1 0 1,0 0 0,-1 1 0,-1-1-1,0 1 1,-1 0 0,-1 1 0,-1-1-1,0 0 1,-1 4-120,0-15 47,0 1 0,0-1-1,-1 0 1,0 0 0,0 0-1,0 0 1,-1 0 0,0-1-1,1 1 1,-2 0 0,1-1-1,0 1 1,-1-1 0,-1 2-47,2-4 37,0-1-1,-1 1 1,1 0 0,-1-1 0,1 1-1,-1-1 1,0 0 0,0 1 0,1-2-1,-1 1 1,0 0 0,0 0 0,0-1 0,0 0-1,0 1 1,0-1 0,0 0 0,0-1-1,0 1 1,0 0 0,0-1 0,0 0-1,1 1 1,-4-2-37,-2 0 40,0-1-1,0 0 0,0 0 1,1-1-1,-1 0 0,1 0 1,0-1-1,0 0 0,0 0 1,0 0-1,1-1 0,0 0 1,0 0-1,1-1 0,-3-3-39,1-1 55,1 0 0,0-1-1,0 1 1,1-1 0,0 0 0,1-1-1,1 1 1,0-1 0,1 1-1,0-3-54,0 0 24,0 0-1,2 0 0,0 0 1,0 0-1,2 0 0,0 1 1,0-1-1,1 0 0,1 1 1,1 0-1,0 0 0,0 0 1,2 0-1,0 1 0,0 0 1,1 0-1,1 1 0,3-3-23,-5 7 0,1 0 0,1 1 0,0 0 0,0 1 0,0 0 0,0 0 0,1 1 0,0 0 0,1 1 0,-1 0 0,0 0 0,1 1 0,0 1 0,0 0 0,10-1 0,12 2 0,0 1 0,-1 2 0,1 1 0,25 6 0,-19-7-614,-18-1-2188,0 1-4640,-8 1 3069</inkml:trace>
  <inkml:trace contextRef="#ctx0" brushRef="#br0" timeOffset="2038.224">1110 473 11776,'-1'1'2,"-1"0"-1,0 0 1,1 0 0,-1 0 0,1 0 0,-1 0 0,1 1 0,-1-1 0,1 0 0,0 1-1,0-1 1,0 1 0,0 0 0,0-1 0,0 1 0,0 0 0,1 0 0,-1-1 0,0 1 0,1 0-1,-1 0 1,1 0 0,0 0 0,0 0 0,0-1 0,0 1 0,0 0 0,0 2-2,0 5 75,-18 80 1268,12-67-1194,0 1 1,2 0-1,1 0 0,0 0 1,2 0-1,1 0 1,1 1-1,1 2-149,-2-23-536,2 10-1559,-2-9-2506,0-4-305</inkml:trace>
  <inkml:trace contextRef="#ctx0" brushRef="#br0" timeOffset="2480.276">1251 572 13184,'-18'27'-256,"-5"2"282,16-20 66,0 0 1,0 0 0,-1 0 0,0-1-1,0 0 1,-1-1 0,0 1 0,-6 1-93,-37 29 917,50-37-661,2-1 107,0 0-22,0 0-149,0 0 21,0 0-42,17 5 191,4-1-236,1-1 0,-1-1 0,1-1 0,3-2-126,66 7-2679,-90-6 1484,-1 0-661,0 0-853,0 0-3051</inkml:trace>
  <inkml:trace contextRef="#ctx0" brushRef="#br0" timeOffset="2846.434">1451 473 10368,'-3'11'563,"1"0"0,0-1 0,1 1 0,0 0 0,1 3-563,-5 37 1153,-17 63 547,1 40-1700,15-40-6308,6-112 4772,5-11-2842,-2 6 3572,4-9-1050</inkml:trace>
  <inkml:trace contextRef="#ctx0" brushRef="#br0" timeOffset="3309.703">1704 551 14336,'-6'11'-78,"0"0"1,-1 0 0,-1 0 0,0-1 0,0 0 0,-1-1 0,0 0 0,-1 0-1,1-1 1,-2 0 0,1-1 0,-1 0 0,-4 2 77,-122 58 1003,139-65-760,0 0 0,0-1 0,0 1 0,0-1 1,0 1-1,0-1 0,0 0 0,0 0 0,1 0 1,-1 0-1,0 0 0,1 0 0,-1-1 0,2 1-243,49 17-55,4-6 216,-39-9-158,1 1 0,-1 0 0,10 5-3,-23-6-15,-5-3-3666,0 0-3929,0 0 1189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6:50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155 113 9600,'0'0'405,"0"0"64,0 0-63,11 25 724,43 104 84,24 64 154,-72-177-1209,-2-6 10,-1 1 0,0-1 0,0 1 0,-1-1 0,0 1 0,0 2-169,-3-10 41,0-1 1,-1 1-1,1-1 1,0 1-1,-1-1 1,0 0-1,1 1 1,-1-1-1,0 0 1,0 0-1,0 0 1,0-1-1,-1 1 1,1-1-1,0 1 1,-1-1-1,1 1 1,-2-1-43,-2 2 39,0 0-1,-1-1 0,1 1 0,0-1 1,-1-1-1,1 1 0,-1-1 0,0 0 1,0-1-1,1 0 0,-1 0 0,0 0 1,1-1-1,-1 0 0,0 0 0,1-1 0,-6-1-37,5 0 36,-1-1-1,1 0 0,0 0 0,0-1 0,0 0 0,0 0 0,1-1 0,0 0 0,0 0 0,0 0 0,1-1 0,-4-5-35,-1-5 20,0-1 1,1 0 0,0 0-1,2 0 1,0-1-1,1 0 1,1-1 0,1 1-1,1-1 1,1 0-1,0-6-20,1 12 0,1 0 0,1 0 0,0 1 0,1-1 0,1 0 0,0 1 0,0 0 0,2 0 0,0-1 0,-1 6 0,0-1 0,1 1 0,0-1 0,1 1 0,0 1 0,0-1 0,1 1 0,0 0 0,0 1 0,0 0 0,1 0 0,0 0 0,1 0 0,6-2 0,0 0 0,0 1 0,1 0 0,-1 1 0,2 1 0,-1 1 0,0 0 0,1 1 0,0 1 0,3 0 0,32 0 0,0 3 0,34 5 0,-46-3 0,-23-1-471,-12 0-2748,-5-2-6530</inkml:trace>
  <inkml:trace contextRef="#ctx0" brushRef="#br0" timeOffset="1016.78">434 520 7040,'3'1'247,"0"0"0,0-1 0,0 1 0,1-1-1,-1 0 1,0 0 0,0-1 0,0 1 0,0 0 0,0-1 0,0 0 0,0 0 0,0 0 0,0 0 0,0 0 0,0-1 0,-1 1 0,1-1 0,0 1 0,-1-1 0,1 0-1,-1 0 1,0-1 0,0 1 0,0 0 0,1-2-247,7-5 769,-1 2-719,-1 0 0,-1-1 0,0 1 0,0-1 1,0-1-1,-1 0 0,0 0 0,-1 0 0,0 0 0,0-1 0,-1 0 0,0 0 1,-1 0-1,0 0 0,-1 0 0,0-1 0,-1 1 0,0-1 0,0 0 1,-1-6-51,-14 453 1024,14-434-897,0-2 1,3-5-96,0 0-1,0 0 0,0 0 0,-1 0 1,0-1-1,0 1 0,-1-1 0,1 0-31,11-30 28,-7 25 30,-1 1-53,0 1 1,0 0-1,1 0 1,1 0-1,-1 1 0,1 0 1,1 0-1,-1 1 0,7-5-5,-1 4 0,-13 8 0,1 0 0,0 0 0,0 0 0,-1 0 0,1 0 0,0 0 0,0 0 0,-1 0 0,1 0 0,0 0 0,-1 0 0,1 1 0,0-1 0,0 0 0,-1 1 0,1-1 0,-1 0 0,1 1 0,0-1 0,-1 0 0,1 1 0,-1-1 0,1 1 0,-1-1 0,1 1 0,-1 0 0,1-1 0,-1 1 0,1-1 0,-1 1 0,0 0 0,0-1 0,1 1 0,-1 0 0,0-1 0,0 2 0,12 14 15,-2 1-1,0 1 0,-1-1 0,6 19-14,21 92 257,-29-98-229,-6-28-242,-1-2-426,2-11-4970,0 2-1835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7:01.9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1 380 9088,'0'0'533,"0"0"128,0 0 193,0 0-22,0 0-256,0 0-64,0 0 0,2-3-43,76-144 1110,16-55-1579,-106 233 77,2 1 1,1 1 0,1 0-1,2 0 1,2 0 0,0 6-78,2 32 204,2 1 0,6 25-204,-4-79-121,-1-11-197,0 0 0,0 0 0,-1 0-1,0 0 1,-1 0 0,1-1 0,-1 1 0,-2 6 318,3-12-3286,0-1-3924</inkml:trace>
  <inkml:trace contextRef="#ctx0" brushRef="#br0" timeOffset="315.944">376 1 15488,'11'20'-44,"-1"0"0,-1 1 0,0 0 0,-2 1 0,-1 0 1,0 0-1,-2 0 0,0 1 0,-2-1 0,0 1 1,-2 0-1,0 0 0,-2-1 0,-3 19 44,1-17-217,0 1 0,-2-1 0,-1 0 0,-1 0 0,-1-1 0,-1 0 0,-1-1 0,0 0 0,-2-1 0,-1 0 0,0-1 0,-2 0 0,-8 7 217,-24 18-4544,-1-2-661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6:58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 1 11904,'-5'28'624,"1"0"1,1 28-625,1-25 634,-1 0 0,-4 14-634,-15 63 325,4 1 1,5 1-1,5 0 0,5 48-325,3-156-89,6 43 36,3-30-3218,-7-13-206,-2-2-2539</inkml:trace>
  <inkml:trace contextRef="#ctx0" brushRef="#br0" timeOffset="686.282">500 138 11136,'-9'14'90,"-2"0"-1,1-1 1,-2-1 0,1 1 0,-2-2 0,0 0 0,0 0 0,-1-1 0,-7 3-90,-45 37 364,-160 145 1769,225-194-2054,0-1-1,1 0 0,-1 1 0,0-1 1,1 1-1,-1 0 0,0-1 1,1 1-1,-1-1 0,1 1 0,-1 0 1,1-1-1,-1 1 0,1 0 1,-1 0-1,1-1 0,0 1 0,0 0 1,-1 0-1,1 0 0,0-1 1,0 1-1,0 0 0,0 0 0,0 0 1,0 0-1,0-1 0,0 1 1,0 0-1,0 0 0,0 0 0,1 0-78,21 18 1639,-15-14-2028,179 106 1029,-159-97-201,-23-12-4691,-3-1-4670,-1-1 8836,0 0-4906</inkml:trace>
  <inkml:trace contextRef="#ctx0" brushRef="#br0" timeOffset="2079.925">865 85 8832,'-4'8'21,"3"-6"86,-2 3 126,-1 0 1,0 0 0,0 0-1,-1-1 1,1 0-1,-1 0 1,0 0 0,-5 3-234,-12 9 392,8-3-240,1 1 0,0 1-1,0 0 1,2 0 0,-1 1 0,2 1-1,1 0 1,0 0 0,1 1 0,0 0-1,2 1 1,0-1 0,1 1 0,-1 15-152,2-10 43,2 1 1,1 0-1,1 0 0,1 0 1,0 0-1,3-1 1,0 1-1,1-1 1,1 0-1,1 0 1,5 8-44,-8-24 14,0 1 1,0-1 0,1 0-1,0-1 1,1 1 0,0-1-1,0 0 1,0-1 0,1 1-1,6 3-14,-9-7-299,0 0-1,0 0 0,0-1 0,1 0 1,-1 0-1,1 0 0,0 0 1,-1-1-1,5 1 300,-6-1-604,0-1 1,0 0-1,0 0 0,0 0 1,0 0-1,1 0 1,-1-1-1,0 1 0,0-1 1,0 0-1,-1 0 0,1 0 1,0 0-1,0-1 1,2-1 603,7-4-1323</inkml:trace>
  <inkml:trace contextRef="#ctx0" brushRef="#br0" timeOffset="2744.757">1260 143 13184,'6'2'-45,"17"17"-273,-19-14 331,-1 0-1,0 0 1,0 0-1,0 1 1,-1-1-1,0 1 1,0-1-1,-1 1 1,1 0 0,-1 0-1,-1 0 1,1 0-1,-1 0 1,0 2-13,0 16 221,0 0 1,-5 23-222,2-23 93,0-1 0,-2 0 0,0 0 0,-1-1 0,-2 1 0,0-1 0,-2-1 0,0 1 0,-1-2 0,-1 0 1,-2 1-94,11-17 2,0-1 0,0 0 0,-1 0 0,1 0 0,0 0 0,-1-1 0,0 1 0,0-1 0,1 0 0,-1 0 0,-1 0 0,1-1 0,0 0 0,0 1 0,0-1 0,-1-1 0,1 1 0,-1-1 0,1 1 0,-3-1-2,0-1 7,0 0 0,0 0 1,0 0-1,0-1 0,0 0 1,0-1-1,0 1 0,1-1 1,-1 0-1,1-1 0,0 0 1,-4-2-8,5 1 7,-1 1 0,0-1 1,1 0-1,0-1 0,0 1 1,0-1-1,1 0 0,0 0 1,0 0-1,0-1 0,1 0 1,-1-2-8,3 5 2,-1 0 0,1-1 0,0 1 0,0-1 0,1 1 0,-1-1 0,1 1 0,0-1 1,0 1-1,0-1 0,1 1 0,0-1 0,0 1 0,0-1 0,0 1 0,1 0 0,-1-1 0,1 1 1,3-4-3,-2 3 14,0 0 0,0-1 0,1 1 0,-1 1 0,2-1 0,-1 0 0,0 1 0,1 0 0,0 0 0,-1 0 0,2 1 0,-1 0 0,0 0 0,1 0 0,-1 0 0,2 0-14,-2 2 14,0 1 0,0-1 1,0 0-1,0 1 1,0 0-1,0 1 0,0-1 1,0 1-1,0 0 1,0 0-1,-1 0 0,1 1 1,0-1-1,-1 1 1,1 0-1,-1 1 0,1-1 1,-1 1-1,0 0 1,1 1-15,52 40 549,16 19-549,47 36 837,-79-63-496,-39-35-1279,-2-1-726,0 0-2432,0 0-405,0 0 533</inkml:trace>
  <inkml:trace contextRef="#ctx0" brushRef="#br0" timeOffset="3081.374">1573 388 10496,'0'0'128,"13"-3"917,81 5 1773,10-1-5081,-90-1-6121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7:08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42 382 6016,'1'0'242,"0"1"0,0-1 1,0 1-1,0-1 0,0 0 1,0 0-1,0 1 0,1-1 1,-1 0-1,0 0 0,0 0 0,0 0 1,0 0-1,0-1 0,0 1 1,0 0-1,0 0 0,0-1 1,0 1-1,0-1 0,0 1 0,1-1-242,39-14-118,-8 3 282,-12 7-54,-1 1 0,1 1-1,0 1 1,17 1-110,-28 1 40,0 1-1,0 0 1,0 0 0,0 1-1,0 0 1,-1 1-1,1 0 1,-1 1-1,1 0 1,-1 0-1,1 2-39,-8-5 7,-1 0 1,0 0-1,1 0 0,-1 0 0,0 0 0,0 0 1,0 0-1,0 0 0,0 1 0,0-1 0,0 0 0,0 1 1,0-1-1,-1 1 0,1-1 0,0 1 0,-1-1 0,1 1 1,-1-1-1,0 1 0,0 0 0,1-1 0,-1 2-7,-1 0 9,1 1 0,-1 0 1,1-1-1,-1 1 0,0 0 0,-1-1 0,1 1 0,-1-1 0,1 1 0,-2 1-9,-4 6 5,-1 0-1,0-1 0,0 0 0,-1 0 1,-9 7-5,0-1 12,-1-1 1,-1 0 0,0-2 0,-1 0 0,-1-1-1,1-1 1,-2-2 0,0 0 0,0-1 0,-13 2-13,25-9 60,11 0-49,0-1 0,-1 0-1,1 0 1,0 0-1,0 0 1,-1 0-1,1 0 1,0 0-1,0 0 1,0 0 0,-1 0-1,1 0 1,0 0-1,0 0 1,-1 0-1,1-1 1,0 1-1,0 0 1,0 0 0,-1 0-1,1 0 1,0 0-1,0 0 1,0 0-1,0-1 1,-1 1-1,1 0 1,0 0 0,0 0-1,0 0 1,0-1-1,0 1 1,-1 0-1,1 0 1,0 0-1,0-1 1,0 1 0,0 0-1,0 0 1,0-1-1,0 1 1,0 0-1,0 0 1,0 0-1,0-1 1,0 1 0,0 0-1,0 0 1,0-1-1,0 1 1,0 0-1,0 0 1,0 0-1,0-1 1,1 1 0,-1 0-1,0 0 1,0 0-1,0-1 1,0 1-1,0 0 1,1 0-1,-1 0 1,0 0 0,0-1-1,0 1 1,1 0-11,1-2 0,0 0 0,0 1 0,0-1 0,0 1 0,0-1 0,1 1 0,-1 0 0,0 0 0,1-1 0,0 2 0,-1-1 0,1 0 0,-1 1 0,1-1 0,0 1 0,-1 0 0,1 0 0,0 0 0,-1 0 0,1 0 0,0 0 0,-1 1 0,1-1 0,0 1 0,-1 0 0,1 0 0,-1 0 0,1 0 0,-1 0 0,2 2 0,6 1 0,-1 1 0,0 0 0,0 1 0,0 0 0,-1 0 0,0 1 0,4 4 0,-9-8-2,0 1 0,0-1 1,-1 1-1,1 0 0,-1-1 1,0 1-1,0 0 1,0 0-1,-1 1 0,1-1 1,-1 0-1,0 1 0,0-1 1,-1 0-1,1 1 0,-1-1 1,0 1-1,0-1 1,-1 2 1,0 2 25,-1 0 1,0 0-1,0 0 1,0-1-1,-1 1 1,-1-1-1,1 1 1,-1-1-1,-1 0 1,-2 4-26,0-1 40,0-1 1,-1 0-1,0 0 1,0-1 0,-1 0-1,0-1 1,0 0-1,-1 0 1,0-1-1,0 0 1,-1 0-1,1-1 1,-1-1-1,0 0 1,-5 1-41,13-5-318,0 0 0,-1 0 0,1 0 0,0-1 0,0 1 0,0-1 0,0 1 0,0-1 0,0 0 0,0 0 0,0-1 0,0 1 0,-1-1 318,1 0-944,-7-2-5306</inkml:trace>
  <inkml:trace contextRef="#ctx0" brushRef="#br0" timeOffset="771.286">775 293 11008,'-1'2'15,"-1"0"1,1-1-1,-1 1 0,1 0 1,0 0-1,0 0 1,0 0-1,0 0 1,0 0-1,0 0 0,0 0 1,1 1-1,-1-1 1,1 0-1,0 0 1,-1 0-1,1 1 1,0-1-16,3 51 584,0-9-102,-6-8-320,-1-1 0,-2 0 0,-2 0 1,-1 0-1,-1-1 0,-2-1 1,-6 11-163,11-29 84,-1 1 1,-1-1-1,-1-1 1,0 0-1,0 0 1,-2-1 0,-6 6-85,10-12 21,0 0 0,-1 0 1,0-1-1,0 0 0,0-1 1,-1 0-1,1 0 0,-1-1 1,-1 0-1,1-1 0,0 0 1,-5 0-22,7-2-2,-1 0 1,0 0 0,0-1 0,0 0 0,0-1 0,0 0 0,0 0 0,0-1 0,1 0 0,-1-1 0,0 0 0,1 0 0,0-1 0,0 0 0,0 0 0,0-1-1,1 0 1,0 0 0,0-1 0,-2-2 1,7 6-12,1 1 0,0-1 0,0 0 0,-1 0-1,1 0 1,0 0 0,0 0 0,1 0 0,-1 0 0,0 0 0,1-1-1,0 1 1,-1 0 0,1 0 0,0 0 0,0-1 0,0 1 0,0 0-1,0 0 1,1-3 12,1 0-27,-1-1 0,1 1 0,1 0 0,-1-1 0,1 1 0,0 0 0,0 1 0,2-4 27,8-8-66,1 1-1,0 0 1,1 1-1,6-4 67,-16 13-4,1 1-1,0-1 1,0 1 0,0 0 0,0 0-1,1 1 1,-1 0 0,1 0 0,0 0-1,0 1 1,0 0 0,0 0-1,0 1 1,1 0 0,-1 1 0,0-1-1,1 1 1,-1 0 0,0 1 0,1 0-1,-1 0 1,0 1 0,0 0 0,0 0-1,0 0 1,0 1 0,-1 0-1,1 1 1,-1-1 0,1 1 0,-1 0-1,-1 1 1,1-1 0,-1 1 0,5 5 4,9 11 73,-2 0 0,0 1 0,-1 1 0,-1 1 0,-1 0 0,-1 1 1,-1 2-74,-11-25-448,-1-2-1259,0 0-1066,0 0-3307</inkml:trace>
  <inkml:trace contextRef="#ctx0" brushRef="#br0" timeOffset="1187.991">925 690 11264,'25'12'469,"-6"-4"133,1-2 0,1 0-1,20 3-601,13-6-1365,-4-13-8440,-37 5 8333</inkml:trace>
  <inkml:trace contextRef="#ctx0" brushRef="#br0" timeOffset="1560.137">1022 814 11392,'-1'9'174,"1"1"0,0 0 1,0 0-1,1 0 1,0 0-1,1 5-174,2 15 575,-1-1-955,1 27 1680,-3-37-4671,-2 0-3863,1-19 5058</inkml:trace>
  <inkml:trace contextRef="#ctx0" brushRef="#br0" timeOffset="2204.555">1540 339 10624,'-10'15'25,"0"0"-1,-1-1 1,-1 0 0,-1-1 0,0 0 0,0-1 0,-13 8-25,-16 16 82,-92 84 1219,133-119-874,1-1-214,22 0 128,81-7-165,-46 3 203,36-6-379,-28 2 1024,-63 8-533,-2 0 21,-13-108 1514,9 94-2462,-1 0-1,0 1 1,-1 0-1,-1 0 1,0 1-1,-3-3 437,-5-11-4796,1 0-3554,8 12 6473</inkml:trace>
  <inkml:trace contextRef="#ctx0" brushRef="#br0" timeOffset="2505.109">1577 54 11008,'27'3'364,"1"-1"0,0-1 1,0-1-1,0-2 1,0 0-1,-1-2 0,23-7-364,-5 4 223,-3 0-281,131-18-1911,-146 24-6073</inkml:trace>
  <inkml:trace contextRef="#ctx0" brushRef="#br0" timeOffset="2877.17">1812 159 12032,'13'33'515,"-2"1"0,-2 0 0,0 0 0,-3 1 0,0 0 0,-1 17-515,-1-15 195,5 53 445,-4 0 0,-4 1 0,-5 12-640,1-87-1599,1-12-3629,2-4-1982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7:12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2560,'0'0'1280,"0"0"43,0 0 170,0 0-171,0 0-852,0 0-214,0 0 0,0 0 0,0 0 0,0 0-22,0 0-63,15 5 320,19 3-176,0-1 0,0-1 0,0-2 0,26 0-315,13 1 276,-38-1-102,-1-2 0,25-3-174,-46 1 4,0-2 1,0 1-1,1-2 1,-1 0-1,-1-1 1,1 0-1,0 0 1,2-3-5,-13 6-1728,-2 1-5376</inkml:trace>
  <inkml:trace contextRef="#ctx0" brushRef="#br0" timeOffset="555.835">146 207 8320,'0'0'640,"0"0"64,0 0 256,0 0 0,0 0-235,0 0-42,0 0-235,0 0-107,0 0-149,0 0 64,0 0 107,0 0-22,0 0-149,25 4 405,1-2-485,0-2-1,0-2 1,0 0-1,0-1 1,-1-2 0,1 0-1,9-5-111,-21 6 30,-5 2-17,41-11 112,2 2 0,-1 3-1,1 1 1,13 2-125,-63 5-1024,-3-14-5874,-2-1 3364,-11-25 1299,10 32 1185,-11-27-358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7:17.5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 5888,'0'0'213,"0"0"363,0 0 149,0 0-63,0 0-65,0 0-170,0 0-65,0 0-84,0 0-22,0 0 21,0 0 64,0 0-63,5-1-44,25-4 85,-1 2 0,1 2-1,0 0 1,0 2 0,0 1-319,6 0 414,0-1 1,-1-2 0,29-5-415,-49 4 51,23-5 809,-1 2-1,31 1-859,-62 4-128,-4 0-597,-2 0-1046,0 0-4010,0 0-1408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3:08.4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265 1087 4992,'0'0'213,"0"0"342,0 0 42,0 0-149,16 7 448,15 2-463,1 0 0,0-3 0,0 0 0,0-2 0,24 0-433,18 2 139,-30 0 46,1-2 0,-1-2 0,1-1 0,-1-3-1,1-2 1,8-3-185,9-5 79,5-2 211,29 0-290,-73 12 28,0 1-1,0 1 0,0 1 1,1 1-1,-1 1 1,2 2-28,10 3-70,-3-1-479,1-1 1,-1-1 0,4-1 548,-25-4-354,0 0 0,0 0-1,0-1 1,0-1 0,0 0 0,0 0 0,0-1 0,-1 0-1,1-1 1,-1 0 0,2-2 354,14-9-5909</inkml:trace>
  <inkml:trace contextRef="#ctx0" brushRef="#br0" timeOffset="501.431">1471 971 7040,'112'27'4074,"-102"-26"-4015,0-1 30,0 1-1,0 1 0,0 0 1,-1 1-1,1-1 0,-1 2-88,-7-4 18,0 1 0,-1 0 0,1 0-1,0 0 1,-1 0 0,1 0 0,-1 0 0,1 0-1,-1 0 1,1 0 0,-1 1 0,0-1 0,0 1 0,0-1-1,0 1 1,0-1 0,0 1 0,0 0 0,0-1-1,-1 1 1,1 0 0,-1 0 0,1 0 0,-1-1 0,0 1-1,1 0 1,-1 0 0,0 0 0,0 0 0,0-1-1,-1 1 1,1 0 0,0 0 0,-1 1-18,-3 9 81,0-1 0,-1 0 0,0 0 0,-1 0 0,0-1-1,0 0 1,-1 0 0,-1 0 0,0-1 0,0 0 0,-1-1 0,-5 5-81,-12 9-587,-2-1 0,-1-1 1,-23 12 586,18-13-7808</inkml:trace>
  <inkml:trace contextRef="#ctx0" brushRef="#br0" timeOffset="6669.709">1 319 7040,'0'35'309,"1"0"0,2-1 1,2 6-310,-3-30 71,0-1-1,0 0 1,0 0 0,1 0 0,1 0 0,0-1 0,0 1 0,0-1-1,1 0 1,0 0 0,1 0 0,0-1 0,0 0 0,2 2-71,-4-7 48,0 1 0,-1-1 0,1 0 0,0 0-1,0-1 1,1 1 0,-1-1 0,0 1 0,0-1 0,1-1 0,-1 1 0,1-1 0,-1 1 0,0-1 0,1-1 0,-1 1 0,1-1 0,-1 1 0,0-1 0,1 0 0,-1-1 0,0 1 0,2-2-48,14-5 161,0 0 1,-1-2-1,0-1 1,3-2-162,-19 11 21,10-6 65,0-1 0,-1-1 0,0 1 0,-1-2-1,0 0 1,0 0 0,-1-1 0,-1 0 0,0-1 0,1-3-86,-7 12 28,0-1 1,0 0 0,-1-1 0,0 1-1,0 0 1,0-1 0,0 0 0,-1 1 0,0-1-1,0 0 1,-1 1 0,1-1 0,-1 0-1,-1 0 1,1 1 0,-1-1 0,0 0 0,0 1-1,-1-1 1,1 0 0,-1 1 0,-1 0-1,1-1 1,-1 1 0,1 0 0,-2 0 0,1 1-1,-1-2-28,-42-38 406,43 42-278,3 2 0,-32 21 106,22-13-212,1 1 0,0 1-1,0 0 1,1 0 0,0 1-1,1 0 1,0 0 0,1 0 0,0 1-1,0 0 1,2 0 0,-1 1-1,1 3-21,-9 33 72,3 1 0,-3 42-72,7-53-20,4-17 48,1-1 0,0 0 1,2 1-1,0-1 1,2 0-1,0 1 1,1-2-1,1 1 1,6 15-29,-11-35-41,1 0 0,-1 0 0,0 0 0,0 0 0,1 0 1,-1 0-1,1 0 0,-1 0 0,0 0 0,1 0 1,0 0-1,-1-1 0,1 1 0,0 0 0,-1 0 0,1-1 1,0 1-1,0 0 0,-1-1 0,1 1 0,0-1 0,0 1 1,0-1-1,0 1 0,0-1 0,0 0 0,0 1 1,0-1-1,0 0 0,0 0 0,0 0 0,0 0 0,0 0 1,0 0-1,0 0 0,0 0 0,0 0 0,0 0 1,0 0-1,0-1 0,0 1 0,0 0 0,0-1 0,0 0 41,1 1-806,13-5-6959</inkml:trace>
  <inkml:trace contextRef="#ctx0" brushRef="#br0" timeOffset="7023.288">505 528 4992,'0'0'0,"12"-7"384,-12 7 128,9 4 256,-9-4 0,0 0-256,0 0 0,12 5-256,-2-2 0,0 2-128,-1-2 0,1-2-6656</inkml:trace>
  <inkml:trace contextRef="#ctx0" brushRef="#br0" timeOffset="7323.476">415 746 9216,'0'0'0,"17"-7"0,-17 7 128,16-3-128,-16 3 0,16 0 0,-16 0 0,16-2 0,-6-1 0,2-1 0,5-1 128,7-3-128,-4 1 0,0 1-4352,-7-2 128</inkml:trace>
  <inkml:trace contextRef="#ctx0" brushRef="#br0" timeOffset="7656.888">716 351 9856,'0'0'0,"12"-7"0,0 5 0,5 2 0,3-3 0,3-1 0,1-4 0,5 0 0,0-2 0,6-2-640,-12-1 0,1 1-5376</inkml:trace>
  <inkml:trace contextRef="#ctx0" brushRef="#br0" timeOffset="8007.148">870 138 10368,'1'2'9,"1"-1"1,-1 1-1,0 0 1,0 0 0,1 0-1,-1 0 1,-1 0-1,1 0 1,0 1-1,0-1 1,-1 0-1,1 0 1,-1 1 0,0-1-1,0 0 1,0 0-1,0 1 1,0-1-1,0 0 1,-1 1 0,1-1-1,-1 0 1,1 0-1,-1 0 1,0 0-1,0 1 1,0-1-1,0 0 1,0 0 0,0-1-1,-1 1 1,1 0-1,-1 0 1,-1 1-10,-3 6 80,-7 23 133,1 1-1,1 0 1,3 1-1,0 0 1,2 0 0,0 19-213,-2 3-5031,-14 49 5031,17-88-4714</inkml:trace>
  <inkml:trace contextRef="#ctx0" brushRef="#br0" timeOffset="8288.225">720 698 10368,'0'0'0,"0"0"0,17 7 0,-17-7 0,15 9 0,-15-9 0,0 0 0,0 0 128,9 5 0,4-2 0,2-3-128,2-3 0,4 1 0,0-1 0,1 0-7680</inkml:trace>
  <inkml:trace contextRef="#ctx0" brushRef="#br0" timeOffset="8873.197">1035 109 1280,'0'0'256,"10"0"0,4 0 2048,1 0 0,-1-2-1536,1-1 0,-1 2-128,1-2 0,-1 3-384,6-2 0,1 2-128,4-3 0,-1 0-128,-4 2 0,-3-2-3200,-3 1 128,1-1 768</inkml:trace>
  <inkml:trace contextRef="#ctx0" brushRef="#br0" timeOffset="9128.196">1108 168 9984,'0'0'0,"0"0"0,9 14-128,-3 1 128,-4 2 0,-2 1 128,0 5-128,-2-1 0,-4-1 0,2 0 0,2-1 0,-1-5 128,0-2-256,3-4 128,0 0-7040</inkml:trace>
  <inkml:trace contextRef="#ctx0" brushRef="#br0" timeOffset="9361.19">1222 150 10368,'-3'12'0,"-1"8"0,4-8 128,0 1-128,0 3 128,1 4 0,2-2 0,0 2 0,-6 8 128,0 2-128,2-5 0,-2-6 0,1-2 0,-4-3-128,2-3 128,-1-5-384,5-6 128,0 0-8064</inkml:trace>
  <inkml:trace contextRef="#ctx0" brushRef="#br0" timeOffset="9690.024">1716 1 12032,'-4'11'-13,"-1"1"0,0-1 1,0 0-1,-1-1 1,-1 1-1,0-1 1,0 0-1,-1-1 0,-8 8 13,-13 11-98,-2-1-1,-12 7 99,-38 33-73,27-8 99,2 1 1,3 3 0,2 3-1,-25 48-26,63-98-78,3-8-225,0 1-1,1 0 1,0 0-1,0 0 1,1 1 0,1-1 303,3-8-2240,0-1-2816</inkml:trace>
  <inkml:trace contextRef="#ctx0" brushRef="#br0" timeOffset="10105.351">1474 496 10240,'0'0'149,"0"0"86,0 0 42,0 0 43,0 0-128,22 18 1237,-21-15-1396,0 0 0,1 0 0,-1 0 1,-1 0-1,1 0 0,0 1 0,-1-1 0,0 0 0,1 1 0,-1-1 0,-1 0 0,1 1 0,0-1 0,-1 0 0,0 0 0,1 1 0,-1-1 0,-1 0 1,1 0-1,0 0 0,-1 0 0,0 0-33,-41 71 393,36-65-298,-1 4-33,-2 3 102,-1 0 1,-1-1-1,-7 7-164,60-28 235,81-28-2433,-77 20-6484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37:19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11 8320,'-2'8'21,"1"-7"86,1-1 21,0 0 0,0 0 21,40-9 677,-30 8-671,1-2-71,0 1 0,0 0 0,0 0 0,0 2-1,0-1 1,1 1 0,-1 1 0,0 0 0,0 0-1,0 1 1,0 1 0,0 0 0,0 0 0,5 3-84,-14-5 12,-1 0 1,0 1-1,1-1 1,-1 0-1,0 1 1,0-1-1,0 1 1,0-1-1,0 1 1,0-1-1,0 1 0,-1 0 1,1-1-1,-1 1 1,1 0-1,-1 0 1,0-1-1,1 1 1,-1 0-1,0 0 1,0 0-1,0 0 1,0-1-1,-1 1 1,1 0-1,0 0 1,-1 0-1,1-1 1,-1 1-1,0 0 1,0-1-1,1 1 1,-1 0-13,-32 60 322,30-59-288,-14 23 80,-2 0 1,-1-1 0,-1-1-1,-1-1 1,-1-1 0,0-1-1,-2-2 1,-18 12-115,33-30 573,11-13-480,9-13-119,-5 19 30,-1 0 0,1 1 0,0 0 0,1 0-1,-1 0 1,1 1 0,0 0 0,0 0 0,0 0 0,1 1 0,-1 0 0,1 0 0,0 0 0,-1 1-1,1 0 1,0 1 0,1-1 0,-1 2 0,0-1 0,0 0 0,0 1 0,1 1 0,-1-1-1,5 2-3,-6-1 9,-1 0-1,0 1 1,0-1-1,1 1 1,-1 0-1,0 1 0,0-1 1,-1 1-1,1 0 1,-1 0-1,1 1 0,-1-1 1,0 1-1,0 0 1,0 0-1,-1 0 0,0 0 1,0 1-1,0-1 1,0 1-1,0 0 0,-1 0 1,0 0-1,0 0 1,0 1-1,-1-1 1,0 0-1,0 1 0,0-1 1,-1 1-1,0-1 1,0 5-9,-1-2 49,0 0 0,-1 1 1,0-1-1,0 0 0,-1 0 1,0 0-1,0 0 0,-1 0 1,0-1-1,0 0 0,-1 1 1,-3 2-50,-14 18 139,-1 0 1,-7 4-140,28-29 3,-6 5-232,1 0 344,0-1 1,0 0 0,0 0-1,-1-1 1,-6 4-116,11-9-319,0 1 1,0 0-1,0-1 0,-1 0 0,1 0 1,-1 0-1,1 0 0,-1-1 0,1 1 1,-1-1-1,-1 0 319,-7 0-7829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7:15.828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7918 3831 3072,'0'0'213,"0"0"342,2 23 1663,4 23-1373,-2-10-328,1-1 0,7 23-517,-10-49 128,1-1 0,0 1 0,0-1 0,1 0 0,0 0 0,0 0-1,1-1 1,0 1 0,0-1 0,1 0 0,0 0 0,5 4-128,-9-9 45,0 0 1,1 0-1,-1 0 1,0 0 0,0 0-1,1-1 1,-1 1-1,1-1 1,0 0 0,-1 0-1,1 0 1,0 0-1,0 0 1,-1-1 0,1 1-1,0-1 1,0 0-1,0 1 1,0-1 0,0-1-1,0 1 1,-1 0-1,1-1 1,0 1-1,0-1 1,0 0 0,-1 0-1,1 0 1,0 0-1,-1-1 1,1 1 0,-1-1-1,0 1 1,1-1-1,-1 0 1,0 0 0,2-2-46,1-2 101,0-1 0,0 0 0,0 0 0,-1-1 1,0 1-1,0-1 0,-1 0 0,0 0 0,-1 0 1,0-1-1,0 1 0,0-4-101,1-19 195,-1 1 0,-2-1 1,-1 1-1,-3-19-195,-22-122 303,22 149-214,4 22-88,0-1-1,0 1 1,0-1-1,-1 1 1,1-1-1,0 1 1,0 0 0,-1-1-1,1 1 1,0-1-1,-1 1 1,1-1-1,0 1 1,-1 0-1,1-1 1,-1 1-1,1 0 1,-1-1-1,1 1 1,0 0 0,-1 0-1,1-1 1,-1 1-1,1 0 1,-1 0-1,0 0 1,1 0-1,-1 0 1,1 0-1,-1 0 1,1 0-1,-1 0 1,1 0 0,-1 0-1,1 0 1,-1 0-1,1 0 1,-1 0-1,1 1 1,-1-1-1,1 0 1,-1 0-1,1 0 1,-1 1 0,1-1-1,-1 0 1,1 1-1,0-1 1,-1 1-1,-29 20-5,24-17 5,-21 16-27,-7 5-333,0 2 0,-5 7 360,38-33-2091,1-1-5183</inkml:trace>
  <inkml:trace contextRef="#ctx0" brushRef="#br0" timeOffset="274.328">8347 3909 7808,'0'0'0,"0"0"512,0 0 0,0 0-256,0 0 128,0 0-256,0 9 128,0 6-128,0 3 128,2 10 0,1-4 0,2 2-128,-1-6 128,1-2-8192</inkml:trace>
  <inkml:trace contextRef="#ctx0" brushRef="#br0" timeOffset="2172.983">8448 3512 6912,'26'-39'1280,"-24"37"-918,8-4 172,3 0-409,0 1 1,1 0-1,0 1 1,-1 1-1,1 0 1,7 0-126,-16 2 25,0 1 0,-1-1 1,1 1-1,0 0 0,0 1 0,0-1 1,0 1-1,-1 0 0,1 0 1,0 0-1,-1 0 0,1 1 0,-1 0 1,1 0-1,-1 0 0,0 1 0,0-1 1,0 1-1,0 0 0,2 2-25,-4-2 19,-1-1 0,0 1-1,0-1 1,0 1 0,0-1-1,0 1 1,0 0 0,-1-1-1,1 1 1,-1 0 0,0 0 0,0 0-1,0-1 1,0 1 0,0 0-1,0 0 1,-1-1 0,0 1-1,1 0 1,-1-1 0,0 1-1,0 0 1,-1-1 0,1 0-1,0 1 1,-1-1 0,1 0-1,-1 1 1,-1 0-19,-9 13 125,0-1 0,-1 0 0,-13 11-125,19-19 22,-27 22 106,32-28-21,2-1 21,0 0 0,7 35 0,-7-16-106,0 0 0,-1 0 1,-1 1-1,-1-1 0,-5 15-22,4-19 18,1 2 0,0-1 0,1 0 0,1 0 0,0 1 1,1-1-1,1 1 0,2 8-18,3 2 213,1 1 0,2-2 1,1 2-214,13-49 746,62-84 65,-84 104-793,0 0-5,0 0-1,0 0 1,-1 1 0,1-1 0,0 0-1,0 0 1,0 1 0,0-1 0,1 1-1,-1-1 1,0 1 0,0-1 0,0 1 0,0 0-1,0-1 1,1 1 0,-1 0 0,0 0-1,0 0 1,0 0 0,1 0 0,-1 0-1,0 1 1,0-1 0,0 0 0,1 0 0,0 1-13,29 12-4059,-30-12 3694,0-1 0,0 1 0,0-1 0,0 1-1,1-1 1,-1 1 0,0-1 0,0 1-1,1-1 1,-1 0 0,0 0 0,0 0 0,1 0-1,-1 0 1,0 0 0,1 0 0,-1 0-1,0 0 1,0 0 0,1-1 0,-1 1-1,0-1 1,0 1 365,18-6-2133</inkml:trace>
  <inkml:trace contextRef="#ctx0" brushRef="#br0" timeOffset="2592.277">8993 3248 4736,'0'0'128,"-3"3"149,-3 2-27,0 2-1,0-1 0,1 1 1,0-1-1,0 2 1,1-1-1,0 0 0,0 1 1,1 0-1,-1 0 0,2 0 1,-1 0-1,0 6-249,-5 20 544,2 1 1,-1 27-545,2-7 544,3-1 0,4 48-544,-1-82 78,1-1 0,2 1 1,0 0-1,0-1 0,2 0 0,0 0 0,2 0 0,0-1 1,6 9-79,-11-22 44,0 0 1,1 0 0,0 0-1,0 0 1,0-1 0,0 0-1,1 1 1,-1-2 0,1 1 0,0-1-1,1 1 1,1 0-45,-5-3 38,1 0 0,0 0-1,0 0 1,-1-1 0,1 1 0,0 0 0,0-1-1,0 0 1,0 0 0,0 0 0,0 0 0,0 0 0,-1-1-1,1 1 1,0-1 0,0 0 0,0 0 0,-1 0-1,1 0 1,0 0 0,-1 0 0,1-1 0,-1 1-1,1-1 1,-1 0 0,0 0 0,1-1-38,6-5 193,-1-1 0,0-1 1,-1 1-1,0-1 0,-1 0 0,0 0 1,4-10-194,-7 14 58,0-1 0,-1 1 1,1-1-1,-1 0 1,0 0-1,-1 0 0,0 0 1,0-1-1,0 1 1,-1 0-1,0 0 0,-1-1 1,0-5-59,0 12 5,1-1 1,-1 0-1,1 1 1,-1-1-1,0 1 1,1-1-1,-1 1 1,0-1-1,0 1 1,0 0-1,0-1 1,0 1-1,-1 0 1,1 0-1,0 0 1,0 0-1,-1 0 1,1 0-1,-1 0 1,1 0-1,-1 1 1,1-1-1,-2 0-5,-1 0 8,0 0 0,0 1 0,0-1 0,0 1 0,0 0-1,-1 0 1,1 0 0,0 1 0,-4 0-8,-7 3-52,0 0-1,1 1 1,0 0 0,0 1 0,-1 1 52,6 0-145,0 0-1952,5-6-3661,4-1 1065</inkml:trace>
  <inkml:trace contextRef="#ctx0" brushRef="#br0" timeOffset="3222.308">9282 3154 9728,'0'0'-86,"0"0"172,-1 4 145,0 0 1,0 0 0,0 0-1,1 0 1,0 0-1,-1 0 1,2 4-232,0-7 35,1 0 1,0 0-1,0 0 0,0-1 0,0 1 1,-1 0-1,1-1 0,0 1 0,0-1 1,0 0-1,0 0 0,0 1 1,0-1-1,0 0 0,0-1 0,0 1 1,0 0-1,0-1 0,0 1 1,0-1-1,0 1 0,0-1 0,0 0 1,0 0-1,-1 0 0,1 0 1,0 0-1,-1 0 0,1-1-35,58-40 240,-52 36-159,3-2 7,33-28 186,-43 35-251,1-1-1,0 0 1,0 1-1,-1-1 1,1 0 0,-1 0-1,1 0 1,-1 0 0,0 0-1,0 0 1,0 0-1,0 0 1,0-1 0,0 1-1,0 0 1,-1-1 0,1-1-23,-2 3 5,1 1 0,-1-1 0,1 0 0,-1 1 0,0-1 0,0 0 0,1 1 0,-1-1 0,0 1 0,0-1 0,1 1 0,-1 0 0,0-1 0,0 1 0,0 0 0,0 0 0,0-1 0,1 1 0,-1 0 0,0 0 0,0 0 0,0 0 0,0 0 0,0 0 0,0 0 0,0 0 0,0 1 0,0-1 0,1 0 0,-2 1-5,-35 6 61,33-6-38,-35 8 15,2 2-1,-1 1 0,2 2 1,-27 14-38,82-22 0,3-9-263,-1 0 1,-1-2 0,1 0 0,-1-2-1,0 0 1,0-1 0,-1-1 0,0-1 0,2-2 262,9-2-264,-14 6 175,39-20-379,26-18 468,-67 38 33,-1-1-1,0-1 0,0 0 0,-1-1 0,0-1 1,-1 1-1,0-2 0,1-3-32,-10 14 107,-10 21 149,-17 44-24,4 0-1,2 2 1,-2 21-232,3-12 179,-17 72-23,5 13-156,17-72-3313,3 25 3313,5-37-3157,-1-8-747</inkml:trace>
  <inkml:trace contextRef="#ctx0" brushRef="#br0" timeOffset="3506.189">9694 3724 6528,'15'23'462,"-11"-15"68,1 0-1,0-1 1,1 1 0,0-1-1,0-1 1,2 2-530,-6-6 96,-1-1 0,1 1 0,0-1-1,0 0 1,1 0 0,-1 0 0,0 0 0,0 0 0,0 0 0,1-1 0,-1 1-1,0-1 1,1 1 0,-1-1 0,1 0 0,-1 0 0,0 0 0,1 0 0,-1 0 0,0-1-1,1 1 1,-1-1 0,0 0 0,1 1 0,1-2-96,3-2 233,1 0 1,-1-1-1,0 0 0,0 0 1,-1-1-1,1 0 0,-1 0 1,-1 0-1,1-1 0,-1 0 1,0 0-1,0 0 0,-1 0 1,0-1-1,-1 0 0,3-6-233,-5 13 16,-1 0 0,1 0 0,-1 1 0,1-1-1,-1 0 1,0 0 0,1 0 0,-1 0 0,0 0 0,1 0 0,-1 0 0,0 0-1,0 0 1,0 0 0,0 0 0,0 1 0,0-1 0,0 0 0,0 0-1,-1 0 1,1 0 0,0 0 0,-1 0 0,1 0 0,0 0 0,-1 0 0,1 1-1,-1-1 1,1 0 0,-1 0 0,0 0-16,0 0 20,-1 1-1,0-1 1,0 1-1,1-1 1,-1 1-1,0 0 1,0-1-1,0 1 1,1 0-1,-1 0 1,0 0-1,0 0 1,0 1-1,1-1 1,-2 1-20,-9 2 17,0 0 0,0 1 0,0 0 0,-6 4-17,-20 12-1914,0 2-5451,19-10 1925</inkml:trace>
  <inkml:trace contextRef="#ctx0" brushRef="#br0" timeOffset="-149897.801">922 463 5120,'0'0'768,"23"19"2026,0 64-1374,-14-55-1060,-1 0 0,-2 1-1,-1 0 1,0 10-360,-3-8 263,-2 1 0,-1 0-1,-1-1 1,-2 2-263,2-19 151,-1 0 0,0 0 0,-1 0 0,0-1 0,-2 0-1,1 1 1,-2-2 0,1 1 0,-2-1 0,-1 2-151,9-13 235,0-1 21,3-2-208,1 0 1,-1 0-1,0 0 1,0 0 0,1-1-1,-1 1 1,-1-1 0,1 0-1,1-1-48,8-7 75,22-17 124,-1-2 0,-1-1 0,-2-1 1,15-21-200,7-17 738,38-64-738,-84 123 54,0 0-1,-1 0 0,0-1 1,-1 0-1,0 1 0,0-1 1,-2-1-1,1 1 0,-2 0 1,1-1-1,-2 1 0,0-1 1,0 1-1,-2-9-53,1-1-1400,1 21-3165,1 0-4701,-1 1 7239</inkml:trace>
  <inkml:trace contextRef="#ctx0" brushRef="#br0" timeOffset="-149526.803">1517 724 10368,'0'0'149,"24"-27"832,2 26-732,0-1 1,0-1-1,-1-2 0,1 0 0,-1-1 0,0-2 1,-1-1-1,20-9-249,54-35-6196,-99 54-12,-6 8 6016,-15 7 192</inkml:trace>
  <inkml:trace contextRef="#ctx0" brushRef="#br0" timeOffset="-149280.244">1644 947 11392,'0'0'0,"0"0"512,0 0 128,0 0-128,0 0 0,0 0-512,17-8 128,9-1-256,3-3 0,3-5-896,-3 2 128,0 1-7296</inkml:trace>
  <inkml:trace contextRef="#ctx0" brushRef="#br0" timeOffset="-149019.372">2062 656 10112,'-3'1'3,"0"0"1,0 0 0,1 1 0,-1 0 0,0-1-1,1 1 1,-1 0 0,1 1 0,-1-1-1,1 0 1,0 1 0,0-1 0,0 1-1,0-1 1,0 1 0,1 0 0,-2 2-4,2 0 5,1 0 0,-1-1 1,1 1-1,0 0 0,0-1 1,1 1-1,-1 0 0,1-1 1,0 1-1,0-1 0,1 1 1,0 2-6,2 5 102,0 0 0,1 0 1,0 0-1,1 0 1,0-1-1,0 0 0,2 0 1,-1 0-1,1-1 1,1-1-1,0 1 0,0-1 1,1-1-1,0 0 1,6 4-103,-15-11 59,1 0 1,-1 0 0,1-1 0,-1 1 0,1 0 0,-1-1 0,1 1-1,-1-1 1,1 0 0,0 1 0,-1-1 0,1 0 0,-1 0-1,1 0 1,0 0 0,-1 0 0,1-1 0,0 1 0,-1 0 0,1-1-1,-1 1 1,1-1 0,0 0-60,1-1 85,0 0 1,-1 1-1,0-2 0,1 1 1,-1 0-1,0 0 0,0-1 1,0 1-1,0-1 0,-1 1 1,1-1-1,0 0-85,3-9 198,0 0 1,-1 0-1,0-1 0,0 1 1,0-11-199,-1 8 306,0 0 1,-2 0 0,0-1 0,0 1-1,-1 0 1,-2-5-307,2 17 36,0 0 1,-1 0-1,0 0 1,1 1-1,-1-1 0,0 0 1,0 0-1,-1 1 1,1-1-1,0 1 0,-1-1 1,0 1-1,1 0 1,-1-1-1,0 1 0,0 0 1,-1 0-1,1 0 1,0 1-1,0-1 0,-1 0 1,1 1-1,-1 0 1,0 0-1,1-1 1,-1 1-1,0 1 0,0-1 1,0 0-1,1 1 1,-1-1-1,0 1 0,0 0 1,0 0-1,-2 0-36,-12 1 42,0 0-1,1 1 1,-1 1-1,-3 1-41,2 1-3446,1 1-3706,15-5-570</inkml:trace>
  <inkml:trace contextRef="#ctx0" brushRef="#br0" timeOffset="-148702.742">2392 831 15232,'0'0'-128,"0"0"0,0 0-128,5 9 128,5 11 0,-3-3 0,3 2 128,-4-2 0,5 0 0,-3-5 0,-2-3-3712,-6-9 0,0 0-1024</inkml:trace>
  <inkml:trace contextRef="#ctx0" brushRef="#br0" timeOffset="-148208.708">2482 463 10368,'17'-10'817,"-1"1"0,1 0 0,1 2 0,-1 0 0,12-3-817,-24 8 8,0 1-1,0-1 1,1 1-1,-1 0 1,1 1 0,-1 0-1,1-1 1,-1 1 0,1 1-1,-1-1 1,0 1-1,1 0 1,-1 1 0,0-1-1,1 1 1,-1 0-1,0 0 1,0 0 0,0 1-1,-1 0 1,3 1-8,-6-2 7,0 0 0,1-1 0,-1 1 0,0 0 0,0 0 0,0 0 0,0 0 0,0 0 0,-1 0 0,1 0-1,0 0 1,-1 0 0,0 0 0,1 0 0,-1 1 0,0-1 0,0 0 0,0 0 0,-1 0 0,1 0 0,0 0 0,-1 1 0,1-1 0,-1 0 0,0 0 0,0 0 0,0 0 0,0 0 0,0-1 0,0 1 0,0 0 0,-2 1-7,-5 10 32,-1-1 1,-1 1 0,0-2 0,-2 2-33,8-8 9,-32 26 97,35-30-105,1-1-1,0 0 1,0 1-1,0-1 1,0 1-1,0-1 1,0 0-1,0 1 1,0-1-1,0 0 1,0 1-1,0-1 1,0 0 0,0 1-1,0-1 1,0 0-1,0 1 1,0-1-1,1 0 1,-1 1-1,0-1 1,0 0-1,0 1 1,1-1-1,-1 0 1,0 1-1,0-1 1,1 0-1,-1 0 1,0 0-1,0 1 1,1-1-1,-1 0 1,0 0-1,1 0 1,-1 1 0,0-1-1,1 0 1,-1 0-1,0 0 1,1 0-1,-1 0 1,0 0-1,1 0 1,-1 0-1,1 0 1,-1 0-1,0 0 1,1 0-1,-1 0 1,0 0-1,20 4-5,-6-1 5,5-1 0,0 1 0,0 1 0,0 1 0,-1 1 0,4 2 0,-17-6 0,0 1 0,0-1 0,0 1 0,0 0 0,-1 1 0,1-1 0,-1 1 0,0 0 0,0 0 0,-1 0 0,1 0 0,-1 1 0,0-1 0,0 1 0,0 0 0,0 0 0,-1 0 0,0 0 0,0 0 0,0 4 0,2 7 108,-1 0 0,-1 0 1,0 1-1,-1-1 1,-1 0-1,0 1 1,-2-1-1,1 0 1,-4 11-109,4-22 31,0 1 0,-1 0 1,0-1-1,0 1 1,0-1-1,0 1 1,-1-1-1,0 0 0,0 0 1,-1 0-1,1 0 1,-1-1-1,0 0 0,0 1 1,0-1-1,-1-1 1,0 1-1,1-1 1,-1 1-1,0-1 0,-1-1 1,1 1-1,0-1 1,-1 0-1,0 0 1,1-1-1,-1 1 0,-1-1-31,3-1-208,1 0 0,-1 0-1,1 0 1,0 0-1,-1-1 1,1 0-1,0 1 1,-1-1-1,1 0 1,0-1 0,0 1-1,0-1 1,-1 1 208,2 0-384,-25-11-9130</inkml:trace>
  <inkml:trace contextRef="#ctx0" brushRef="#br0" timeOffset="-80567.092">4174 311 7040,'0'0'640,"1"-1"-491,1 1 0,-1-1 1,0 1-1,0-1 0,1 1 1,-1 0-1,0 0 0,0 0 1,1-1-1,-1 1 0,0 0 1,1 1-1,-1-1 0,0 0 1,0 0-1,1 0 0,0 1-149,2 4 206,1-1 0,-1 1 0,1 0 0,-1 0-1,-1 1 1,1-1 0,-1 1 0,0 0 0,0 0-1,-1 0 1,1 0 0,-1 0 0,-1 1 0,1-1-1,-1 0 1,0 1 0,-1 0 0,0-1 0,0 1-1,0 0-205,-1 23 181,-2 1-1,-2-1 0,-6 26-180,3-17 442,-8 49-181,-30 144 258,35-193-378,0-1 0,-3 0 0,-1-1 0,-17 30-141,30-64 25,1 0-1,-1-1 1,1 1 0,-1 0 0,0 0-1,0-1 1,0 1 0,-1-1 0,1 0-1,-1 1 1,1-1 0,-1 0 0,0-1-1,1 1 1,-1 0 0,0-1 0,0 1-1,0-1 1,-1 0 0,1 0 0,-3 0-25,2-1 20,0 0 0,0 0 1,0-1-1,0 0 0,0 0 1,0 0-1,0 0 0,1 0 1,-1-1-1,0 0 0,1 1 1,-1-1-1,1-1 0,0 1 0,-3-3-20,-7-6 25,1 0 0,1-1 0,0-1 0,0 0 0,1-1 0,1 0 0,0 0 0,1-2-25,-2-2 9,1-2 0,1 1-1,0-1 1,2 0 0,0-1 0,2 1 0,0-1 0,1 0 0,1 0 0,1 0 0,1 0-1,2-20-8,-1 39 1,-1-1 0,1 0-1,-1 0 1,1 1-1,0-1 1,0 0-1,0 1 1,0-1 0,1 1-1,-1 0 1,1-1-1,-1 1 1,1 0-1,0 0 1,0 0 0,0 0-1,0 0 1,0 0-1,0 1 1,1-1-1,1-1 0,0 2-2,1 0 0,-1-1-1,0 1 1,1 1 0,-1-1-1,0 1 1,1-1-1,-1 1 1,1 0 0,-1 1-1,0-1 1,1 1 0,-1 0 2,13 3-19,0 1 1,-1 1 0,0 0 0,0 1 0,0 1-1,10 7 19,10 10 40,-2 2 0,0 1-1,-2 2 1,-1 1 0,-1 2-1,-2 1 1,4 8-40,15 36 1536,-46-76-1984,-1-2-2176,0 0-1557,0 0-4331</inkml:trace>
  <inkml:trace contextRef="#ctx0" brushRef="#br0" timeOffset="-80259.227">4455 666 13824,'0'0'32,"0"1"1,0-1 0,0 0-1,0 0 1,0 1-1,0-1 1,0 0 0,0 0-1,0 1 1,1-1 0,-1 0-1,0 0 1,0 1 0,0-1-1,0 0 1,0 0 0,0 0-1,1 1 1,-1-1 0,0 0-1,0 0 1,0 0-1,0 0 1,1 1 0,-1-1-1,0 0 1,0 0 0,1 0-1,-1 0 1,0 0 0,0 0-1,1 0 1,-1 0 0,0 0-1,0 0 1,0 0 0,1 0-1,-1 0 1,0 0 0,0 0-33,20 1 617,33-9-361,-30 5-25,169-24 610,-109 14-3346,-59 12-5284,-23 2 7696,-1-1-1,0 1 1,0-1-1,0 0 1,0 1 0,0-1-1,1 1 1,-1-1 0,0 1-1,0-1 1,0 1-1,0-1 1,0 1 0,0-1-1,0 1 1,-1-1-1,1 0 1,0 1 0,0-1-1,0 1 1,0-1-1,0 1 1,-1-1 0,1 0-1,0 1 1,0-1-1,-1 0 1,1 1 0,0-1-1,-1 0 1,1 1-1,0-1 1,-1 0 0,1 1-1,-1-1 1,1 0 0,0 0-1,-1 0 1,1 1-1,-1-1 1,1 0 0,-1 0 93,-13 14-1707</inkml:trace>
  <inkml:trace contextRef="#ctx0" brushRef="#br0" timeOffset="-79996.791">4493 1022 14080,'0'0'0,"0"0"640,0 0 128,0 0-256,0 0-1,9-3-255,7-2 0,5-4-128,2 1 0,0 1 0,6 0 0,3-3-128,5-2 0,5-1-2303,3-3-1,-1-1-6912</inkml:trace>
  <inkml:trace contextRef="#ctx0" brushRef="#br0" timeOffset="-79725.594">5002 831 11776,'5'6'136,"0"0"1,1 0-1,0-1 0,0 1 1,0-1-1,0-1 1,1 1-1,0-1 1,0 0-1,0-1 1,1 0-1,-1 0 1,1 0-1,7 1-136,-1-2 119,0-1-1,0 0 1,0-1-1,0-1 1,0 0-1,0 0 1,0-2-1,2 0-118,187-30 2133,125-2-2133,-68 1-21,-1-12 0,16-16 21,-275 62-44,31-9-5410,-30 9 5196,-1 0 0,1 0 0,0 0 0,-1-1 0,1 1 0,-1 0 0,1 0 0,-1-1 0,1 1 1,-1 0-1,1-1 0,-1 1 0,1 0 0,-1-1 0,0 1 0,1-1 0,-1 1 0,0-1 0,1 1 0,-1-1 0,0 1 0,0-1 0,1 1 0,-1-1 1,0 0 257,-9-12-4651</inkml:trace>
  <inkml:trace contextRef="#ctx0" brushRef="#br0" timeOffset="-79359.453">5512 77 12288,'0'0'0,"6"17"0,-8 6 128,-5 11 0,2 7 128,-2 9-128,2-1 0,2 1 0,3-4 0,0-5 0,3-4 0,0-4 0,-1-5 128,1-7-256,-2-4 0,-1-5-640,0-3 0,0 2-8448</inkml:trace>
  <inkml:trace contextRef="#ctx0" brushRef="#br0" timeOffset="-79111.716">5562 337 11264,'0'0'0,"22"7"384,-7-7 128,5 0 0,6-4 0,7-7-256,8 2 0,8-3-128,-3-5 0,0-3-128,-6 2 0,-10-2-640,-2-1 128,-2-2-8704</inkml:trace>
  <inkml:trace contextRef="#ctx0" brushRef="#br0" timeOffset="-78808.787">5854 85 11648,'0'0'0,"0"0"0,0 0 0,1 21 0,2 15 0,-1 11 128,3 6 0,2 10 0,4-2 128,0 1-128,-4-8 0,-2-9-1152,-2-5 0,0-2-6400</inkml:trace>
  <inkml:trace contextRef="#ctx0" brushRef="#br0" timeOffset="-77693.379">5116 1198 10240,'6'4'215,"0"-2"1,0 1 0,0-1 0,0 0-1,0 0 1,1 0 0,-1-1 0,1 0-1,-1 0 1,1-1 0,-1 0 0,1 0-1,2-1-215,-2 1 228,-1-1-1,1 1 0,-1 0 1,1 1-1,-1 0 0,1 0 1,-1 0-1,0 1 0,0 0 1,0 0-1,0 0 0,0 1 1,6 3-228,-11-4 14,1 0 1,0 0 0,-1 0 0,1 0 0,-1 0 0,0 1 0,0-1 0,0 0 0,0 1 0,0-1 0,0 1 0,-1-1 0,1 1 0,-1-1 0,1 1 0,-1 0 0,0-1 0,0 1 0,0-1 0,-1 1 0,1 0 0,-1-1 0,1 1 0,-1-1-1,0 1 1,0-1 0,0 1-15,-3 7 22,0 0 0,0 0-1,-1-1 1,-1 0-1,1 0 1,-2 1-22,-8 8 44,-1-1 1,-1-1-1,0-1 0,-2 0 1,1-1-1,-2-1 0,0 0 1,-9 3-45,-39 26 242,86-53-240,1 1 0,0 1 0,0 1 0,1 0 0,0 2 0,1 0 0,0 1 0,-1 1 0,1 1 0,0 1-1,12 1-1,-31 1 2,1 0-1,-1 0 0,1 1 1,-1-1-1,0 1 0,1 0 0,-1-1 1,0 1-1,1 0 0,-1 0 0,0 1 1,0-1-1,0 0 0,0 1 0,0-1 1,0 1-1,0 0 0,0-1 0,-1 1 1,1 0-1,-1 0 0,1 0 0,-1 0 1,0 1-1,0-1 0,0 0 0,0 1 1,0-1-1,0 0 0,-1 1 0,1-1 1,-1 1-1,0-1 0,0 1 1,1-1-1,-2 2-1,1 2 21,0 0 0,-1-1 0,0 1 0,0 0 1,-1 0-1,1-1 0,-1 1 0,-1-1 0,1 1 0,-1-1 0,0 0 1,0 0-1,0 0 0,-1 0 0,-1 1-21,-6 4 8,1 0 0,-2-2 0,1 1 0,-1-1 1,0-1-1,0 0 0,-8 2-8,-95 35-4322,113-43 4129,-27 10-8767</inkml:trace>
  <inkml:trace contextRef="#ctx0" brushRef="#br0" timeOffset="-77392.272">5600 1153 12416,'1'0'31,"0"1"1,0-1 0,0 1-1,0-1 1,0 1 0,0 0 0,-1-1-1,1 1 1,0 0 0,-1 0 0,1-1-1,0 1 1,-1 0 0,1 0-1,-1 0 1,1 0 0,-1 0 0,0 0-1,1 0 1,-1 0 0,0 0-1,0 0 1,1 0 0,-1 0 0,0 0-1,0 0 1,0 0 0,0 0-1,-1 0 1,1 0 0,0 0 0,0 0-1,-1 0 1,1 0 0,0 0-1,-1 0 1,1 0 0,-1 0 0,0 0-32,-30 43 892,15-23-461,8-8-310,1 1-1,1-1 1,0 2 0,1-1 0,0 1 0,1 0 0,1 0 0,0 0 0,1 0 0,1 0 0,0 4-121,1 3 48,1 0-1,1 0 1,1 0 0,0 0-1,2-1 1,1 0-1,5 11-47,7 3-767,0-15-2711,-3-8-5076</inkml:trace>
  <inkml:trace contextRef="#ctx0" brushRef="#br0" timeOffset="-77145.214">5822 1166 13952,'0'0'128,"-3"13"128,-2 6-128,4 1 128,-2 2-128,3 4 128,0 7-128,3 2 128,-2 0-128,-1 5 128,0 3-256,-1-8 0,-2-5-1152,-1-5 0,3-4-5120,1-6 0</inkml:trace>
  <inkml:trace contextRef="#ctx0" brushRef="#br0" timeOffset="-76959.99">5970 1380 16000,'0'0'0,"-3"-11"128,3 11 128,0 0-129,0 0 1,12-4-128,3-2 128,7-2 0,2-7 0,7-2-2431,4-7-1,0-2-3456,5-2 0</inkml:trace>
  <inkml:trace contextRef="#ctx0" brushRef="#br0" timeOffset="-76613.501">6375 1075 12416,'-4'4'190,"0"1"0,1 0 1,0 0-1,0 0 0,0 0 0,1 0 1,0 1-1,0-1 0,0 1 1,0-1-1,1 1 0,0 3-190,-14 40 277,-58 86-34,33-62 47,-4 15-290,42-84 20,0 0 0,0 1 1,0-1-1,1 1 0,0-1 1,-1 1-1,2 0 0,-1-1 1,1 1-1,-1 0 0,1 0 1,1-1-1,-1 5-20,1-7 25,0 0-1,0 0 1,0 0-1,0-1 1,0 1 0,0 0-1,1-1 1,-1 1 0,1-1-1,-1 1 1,1-1-1,-1 1 1,1-1 0,0 0-1,-1 0 1,1 0-1,0 0 1,0 0 0,0-1-1,0 1 1,0 0 0,0-1-1,0 1 1,0-1-1,0 0 1,0 0 0,0 0-1,0 0 1,0 0-1,0 0-24,8 0 162,-1 0 0,0-1-1,0 0 1,0 0 0,0-1-1,0 0 1,0 0-1,0-1 1,-1-1 0,1 1-1,-1-1 1,4-3-162,1-2 209,0 0 1,-1 0-1,-1-1 0,1-1 1,-1 0-1,-1 0 1,3-5-210,9-16 14,-1 0 1,-1-2-1,-2 0 0,-1-1 1,7-24-15,-9 20-2320,-2 1-4640,-5 17-421</inkml:trace>
  <inkml:trace contextRef="#ctx0" brushRef="#br0" timeOffset="-76357.915">6755 967 10368,'23'99'3905,"-13"-47"-2178,-6-29-1518,-1 0 1,-1 1-1,-2-1 1,0 0-1,-1 0 1,-1 1 0,-1-1-1,-3 8-209,-8 28 250,-2-2-1,-16 36-249,25-73-1332,-1-1-1,0-1 0,-7 9 1333,12-21-695,0-1 0,-1 0 0,0 0-1,0 0 1,0-1 0,0 0 0,-1 0 0,0 0 0,0 0 0,0 0 0,0-1 0,0 0 0,-5 2 695,-41 8-4245</inkml:trace>
  <inkml:trace contextRef="#ctx0" brushRef="#br0" timeOffset="-58243.786">5100 2969 14464,'0'0'0,"0"0"512,0 0 128,0 0-256,0 0 0,0 0-257,0 0 1,16-4 0,9-4 0,8 0 0,6-2 0,8-9-128,-9 6 128,0 0-768,-9 4 1,2-1-10881</inkml:trace>
  <inkml:trace contextRef="#ctx0" brushRef="#br0" timeOffset="-57976.715">5261 3076 11648,'0'0'0,"-1"12"384,1-12 128,0 0 1408,0 0 127,0 0-1535,0 0 0,12 2-384,0-2 128,7-2-384,0-2 0,6-7-3839,4-1-1,0 1-2944</inkml:trace>
  <inkml:trace contextRef="#ctx0" brushRef="#br0" timeOffset="-59708.992">4096 2553 9472,'0'0'533,"0"0"128,0 0 193,0 0-1,0 0-170,-2-2-22,-4-5-454,0 1 1,-1-1-1,0 2 0,-1-1 1,1 1-1,-1 0 0,0 1 1,0 0-1,0 0 0,-1 1 1,1 0-1,-1 0 0,0 1 1,-2-1-208,-4 1 99,1 1 1,-1 0 0,0 1-1,0 0 1,1 1-1,-1 1 1,0 0 0,-11 4-100,6 0 10,-1 0-1,1 1 1,1 2 0,-1 0 0,1 1 0,1 0 0,0 2 0,1 0 0,0 1 0,0 1 0,2 0-1,-9 11-9,20-21 0,1 0 0,0 0 0,0 0 0,0 0 0,0 1 0,1-1 0,0 1 0,-1 0 0,2 0 0,-1 0 0,1 0 0,0 0 0,0 0 0,0 0 0,0 1 0,1-1 0,0 0 0,0 0 0,1 0 0,-1 1 0,1-1 0,0 0 0,2 2 0,-1 0 0,1-1 0,0-1 0,1 1 0,-1 0 0,1-1 0,1 0 0,-1 0 0,1 0 0,-1 0 0,1-1 0,1 0 0,-1 0 0,0 0 0,1 0 0,0-1 0,0 0 0,0 0 0,1-1 0,16 6 0,0-2 0,0-1 0,1 0 0,-1-2 0,1-1 0,0-1 0,15-1 0,76 7 0,-113-7 1,0 0-1,0 1 0,-1-1 1,1 0-1,0 1 0,-1-1 1,1 1-1,-1 0 0,1-1 0,-1 1 1,1 0-1,-1 0 0,1 0 1,-1 0-1,0 0 0,1 0 1,-1 0-1,0 1 0,0-1 3,-1 0-1,1 0 1,-1 0 0,0 0-1,1 0 1,-1 0 0,0 1-1,0-1 1,0 0 0,0 0 0,0 0-1,0 0 1,0 0 0,0 1-1,0-1 1,0 0 0,-1 0 0,1 0-1,0 0 1,-1 1-3,-3 6 15,0-1 1,-1 1-1,0-1 1,0 0-1,-1 0 0,-2 2-15,4-4-2,-84 91 109,59-68-107,2 2 0,1 0 0,1 2 0,1 0-1,-18 36 1,41-64 0,-16 27 0,2 1 0,1 1 0,2 0 0,-2 14 0,13-45 5,0-1 0,1 1 0,-1-1 0,1 1 0,0-1 0,0 1 0,-1 0 0,1-1 0,0 1 0,0 0 0,0-1 0,1 1 0,-1-1 0,0 1 0,1 0 0,-1-1 0,0 1 0,1-1 0,0 1 0,-1-1 0,1 0 0,0 1 0,0-1 0,0 0 0,0 1 0,0-1 0,0 0 0,0 0 0,1 0 0,-1 0 0,0 0 0,0 0 0,1 0 0,-1 0 0,1-1 0,-1 1 0,1 0-5,2-1 4,-1 1 1,0-1-1,1 0 0,-1 0 0,1 0 0,-1-1 0,0 1 1,1-1-1,-1 0 0,0 0 0,1 0 0,-1 0 1,0 0-1,0-1 0,0 0 0,0 1 0,2-3-4,48-37-1010,26-28-5750,-47 41 3224,17-16-1157</inkml:trace>
  <inkml:trace contextRef="#ctx0" brushRef="#br0" timeOffset="-59398.448">4110 3055 12288,'2'1'35,"-1"1"1,1 0-1,-1-1 1,1 1-1,-1 0 0,1 0 1,-1 0-1,0 0 1,0 0-1,0 0 1,-1 0-1,1 1 1,0-1-1,-1 0 1,1 0-1,-1 1 1,0-1-1,0 0 1,0 1-1,0-1 1,0 0-1,0 1 1,-1-1-1,1 0 0,-1 0 1,0 2-36,-3 30 614,7 10-246,1-1 1,3 0 0,1 0 0,5 8-369,11 66 466,-21-97-512,3 16 120,0-14-3558,-5-21-271,-1-1-2111</inkml:trace>
  <inkml:trace contextRef="#ctx0" brushRef="#br0" timeOffset="-59060.477">4353 3056 12544,'-13'14'3238,"-34"29"-3536,37-35 579,3-1-261,0 0 0,0 0 1,0 0-1,1 1 0,0 0 0,1 0 1,0 1-1,0 0 0,1-1 0,-3 8-20,3-1 109,0 1 0,1 0 0,0 0 0,1 1-1,1 15-108,-2-2 98,-2 29 11,5-55-79,0-1-1,0 0 1,1 0-1,-1 0 0,1 1 1,-1-1-1,1 0 1,0 0-1,0 0 1,1 0-1,-1 0 0,0 0 1,1 0-1,1 1-29,-1-2 20,0-1 0,1 1 0,-1-1 0,0 1-1,1-1 1,-1 0 0,1 0 0,-1 0 0,1-1 0,-1 1 0,1 0 0,0-1-1,-1 0 1,1 0 0,0 0 0,0 0 0,-1 0 0,1 0 0,0-1-1,-1 1 1,1-1 0,-1 1 0,1-1-20,9-3 73,0 0-1,-1 0 0,0-1 1,8-4-73,65-45-651,-31 11-4885,-29 22-2570</inkml:trace>
  <inkml:trace contextRef="#ctx0" brushRef="#br0" timeOffset="-58792.801">4571 3076 10368,'-4'26'1593,"2"0"0,0 0-1,2 13-1592,4 36 592,7 29-592,2 15 411,-13-111-529,3 31-1446,-3-38 1196,0 0 1,0 0 0,0 0 0,0 0-1,0 0 1,0 0 0,1 0 0,-1 0 0,0 0-1,0 0 1,1 0 0,-1 0 0,1 0-1,-1 0 1,1 0 0,0 0 0,-1 0 0,1-1-1,0 1 1,-1 0 0,1 0 0,0-1-1,0 1 1,0 0 367,14-7-5525</inkml:trace>
  <inkml:trace contextRef="#ctx0" brushRef="#br0" timeOffset="-58497.475">4786 3134 14464,'0'0'149,"0"0"64,0 0-42,-2 1 42,-30 23-31,-13 10 43,-27 25-225,60-48 2,2-1 1,-1 1-1,2 1 1,-1 0-1,1 0 1,1 1-1,1 0 1,-4 9-3,9-21 11,1 1 0,1 0 0,-1 0 0,0 0-1,0 0 1,1 0 0,-1 0 0,1 0 0,0 0 0,-1 0 0,1 1 0,0-1 0,0 0 0,0 0 0,1 0 0,-1 0 0,0 0 0,1 0-1,0 0 1,-1 0 0,1 0 0,0 0 0,0 0 0,0 0 0,0 0 0,0 0 0,1-1 0,-1 1 0,0-1 0,1 1 0,-1-1 0,1 1-1,0-1 1,-1 0 0,1 0 0,0 1 0,0-1 0,0-1 0,0 1 0,0 0 0,0 0 0,0-1 0,0 1 0,0-1 0,0 0-1,0 1 1,1-1-11,7 1 41,1 0-1,-1 0 0,0-1 0,0 0 0,1-1 0,-1 0 0,0 0 0,0-1 1,5-2-41,32-11 76,33-12-2182,-25 9-5166,-26 8 2366</inkml:trace>
  <inkml:trace contextRef="#ctx0" brushRef="#br0" timeOffset="-57447.702">6115 2379 13824,'1'15'231,"0"0"0,2-1 0,-1 1 0,3 3-231,7 50 740,-12-32-585,-1-1 0,-1 1 1,-2-1-1,-2 0 1,-1 0-1,-2 0 0,-1-1 1,-1 0-1,-2-1 1,-2 0-1,-1-2 1,-1 1-1,-2-2 0,-2 1-155,18-26 42,-1-1 0,1 1 0,-1-1 0,-1 0 0,1 0 0,0 0 0,-1-1 0,0 1 0,0-1 0,0 0-1,0-1 1,0 1 0,-1-1 0,1 0 0,-1 0 0,1-1 0,-1 0 0,-3 1-42,3-2 22,-1 0 0,1-1 0,0 0 0,0 0 0,0 0 1,0-1-1,0 0 0,0 0 0,0 0 0,0-1 0,1 0 0,-1 0 1,1-1-1,0 1 0,0-1 0,0 0 0,0-1-22,-2-2 2,0 0 1,1-1-1,0 1 0,0-2 1,1 1-1,0 0 0,0-1 1,1 0-1,0 0 0,1 0-2,0 2 0,1 0 0,0 0 0,0 0 0,1 0 0,0 0-1,0 0 1,0 0 0,1-1 0,0 1 0,1 0 0,-1 0 0,1 0 0,1 0-1,0-1 1,-1 6 0,0 0 0,1-1 0,-1 1 0,1 0 0,0 0 0,0 0 0,0 0 0,0 0 0,0 0 0,0 0 0,1 1 0,-1-1 0,0 1 0,1 0 0,-1-1 0,1 1 0,0 1 0,-1-1 0,1 0 0,0 0 0,1 1 0,61-7 0,-47 8 43,0 0 0,-1 2 0,1 0-1,-1 1 1,0 1 0,0 1 0,0 0-1,0 1 1,-1 1 0,0 0 0,6 6-43,4 2 177,-1 1 1,-1 1-1,-1 2 1,0 0 0,-2 1-1,9 13-177,0 13 22,-20-62-16307,-6 8 14072,-2 4 3303,7-13-2775</inkml:trace>
  <inkml:trace contextRef="#ctx0" brushRef="#br0" timeOffset="-54367.802">7007 2371 11520,'0'0'384,"-23"-12"917,13 11-1076,0 1-1,-1-1 1,1 2 0,0-1-1,0 2 1,-1-1 0,1 1 0,-8 3-225,-78 29 207,62-21-176,1 3-1,1 0 1,1 3-1,1 0 1,-11 10-31,28-19 0,1 0-1,0 1 1,0 0 0,2 1 0,-1 0-1,1 1 1,1 0 0,0 0 0,1 1-1,1 1 1,0-1 0,0 1 0,1 3 0,5-15 0,0-1 0,0 1 1,0 0-1,1-1 0,-1 1 1,1 0-1,0-1 0,0 1 1,0 0-1,0-1 0,0 1 1,1 0-1,-1-1 0,1 1 1,-1-1-1,1 1 1,0-1-1,0 1 0,0-1 1,1 1-1,-1-1 0,1 0 1,-1 1-1,2-1 5,0 0 1,0 1 0,0-1 0,0 0 0,0-1-1,0 1 1,1 0 0,-1-1 0,0 0 0,1 0-1,0 0 1,-1 0 0,1 0 0,-1-1 0,1 0-6,14 1 26,0 0 1,-1-2 0,1 0 0,-1-2 0,1 0 0,4-1-27,-8 0-15,29-3 168,-42 7-149,0 1 1,0-1-1,1 0 1,-1 0-1,0 1 1,0-1-1,1 1 0,-1-1 1,0 1-1,0 0 1,0-1-1,0 1 1,0 0-1,0 0 1,0 0-1,0 0 1,0-1-1,-1 1 1,1 1-1,0-1 1,0 0-1,-1 0 1,1 0-1,-1 0 1,1 0-1,-1 0 1,1 1-1,-1-1 1,0 0-1,0 0 1,0 1-5,1 5 14,0 0 0,-1 0 0,0 0 1,-1 0-1,1 0 0,-1 0 0,-1 0 0,1-1 0,-1 1 1,0 0-1,-1-1 0,0 1-14,-42 82 74,19-40-83,18-34 25,5-9 10,0-1 0,0 1 1,0 0-1,1-1 0,0 1 0,0 1 1,0-1-1,1 0 0,0 0 0,0 1 1,0-1-1,1 0 0,0 1 0,0-1-26,1-5-37,-1 0-1,1-1 1,-1 1-1,1-1 1,-1 1-1,1-1 1,-1 1-1,1-1 1,0 1-1,-1-1 1,1 1-1,0-1 1,-1 0-1,1 1 1,0-1-1,0 0 1,-1 0-1,1 1 1,0-1-1,0 0 1,0 0-1,-1 0 0,1 0 1,0 0-1,0 0 1,0 0-1,-1 0 1,1-1-1,0 1 1,0 0-1,-1 0 1,1-1 37,25-6-4559,0-9-241,0-1 768</inkml:trace>
  <inkml:trace contextRef="#ctx0" brushRef="#br0" timeOffset="-54130.081">6891 2786 8576,'0'0'170,"1"11"641,3 20 228,-2 0-1,-1 1 1,-2 0-1,-3 23-1038,1-29 16,1 0 0,1 0 0,1-1 0,2 1 0,0 0 1,2-1-1,4 14-16,-8-38-275,1-1 0,-1 1 0,1-1 0,0 0 0,0 1 0,-1-1 1,1 1-1,0-1 0,-1 0 0,1 0 0,0 1 0,0-1 0,0 0 0,-1 0 1,1 0-1,0 0 0,0 0 0,0 0 0,0 0 0,-1 0 0,1 0 1,0 0-1,0 0 0,-1-1 0,1 1 0,0 0 275,21-14-5653</inkml:trace>
  <inkml:trace contextRef="#ctx0" brushRef="#br0" timeOffset="-53880.576">7114 2920 11264,'0'-1'56,"0"0"0,-1-1 1,1 1-1,0 0 0,0 0 1,-1-1-1,1 1 1,0 0-1,-1 0 0,1-1 1,-1 1-1,0 0 0,1 0 1,-1 0-1,0 0 0,0 0 1,0 0-1,1 0 0,-1 0 1,0 0-1,0 0 1,-1 0-1,1 1 0,0-1 1,0 0-1,0 1-56,-3-1 67,1 1 0,-1 0-1,1 1 1,-1-1 0,1 1 0,-1-1 0,1 1-1,-1 0 1,1 0 0,-1 1-67,-12 5 112,0 0 0,1 1 0,0 0 0,1 1 0,0 1 0,1 1 0,0 0 0,0 0 0,1 1 0,0 1 0,1 0 0,-5 10-112,15-23 11,1 0-1,0 0 1,0 0 0,0 1-1,-1-1 1,1 0 0,0 0-1,0 1 1,0-1 0,0 0-1,-1 0 1,1 1 0,0-1 0,0 0-1,0 1 1,0-1 0,0 0-1,0 1 1,0-1 0,0 0-1,0 0 1,0 1 0,0-1-1,0 0 1,0 1 0,0-1 0,0 0-1,0 1 1,0-1 0,1 0-1,-1 0 1,0 1 0,0-1-1,0 0 1,0 0 0,1 1-1,-1-1 1,0 0 0,0 0 0,0 0-1,1 1 1,-1-1 0,0 0-1,0 0 1,1 0 0,-1 0-11,21 4 232,28-9-25,-46 5-178,131-18-160,-75 10-2298,-18 3-6616</inkml:trace>
  <inkml:trace contextRef="#ctx0" brushRef="#br0" timeOffset="-53612.763">7262 2766 11264,'-2'2'35,"0"0"1,1 0 0,0 0-1,-1 1 1,1-1 0,0 0-1,0 1 1,0-1-1,0 0 1,1 1 0,-1-1-1,1 1 1,-1-1 0,1 1-1,0-1 1,0 1 0,0-1-1,0 2-35,7 51 918,-5-41-813,18 105 1175,31 100-1280,-51-218-1,10 23-70,-10-23-25,0-1 1,1 1 0,-1-1 0,1 1 0,-1-1 0,0 1 0,1-1-1,-1 1 1,1-1 0,-1 0 0,1 1 0,0-1 0,-1 0 0,1 0 0,-1 1-1,1-1 1,0 0 0,-1 0 0,1 0 0,-1 0 0,1 1 0,0-1-1,-1 0 1,1 0 0,0 0 0,-1-1 0,1 1 0,-1 0 0,1 0 0,0 0-1,-1 0 1,1-1 0,-1 1 0,1 0 95,10-5-7445</inkml:trace>
  <inkml:trace contextRef="#ctx0" brushRef="#br0" timeOffset="-53133.823">7482 2776 11008,'0'0'384,"0"0"64,0 0 256,-7 15 725,-5 1-1187,0-1 0,-1-1 1,-1 0-1,0 0 0,-1-2 0,-1 1 1,0-2-1,-13 7-242,-36 28 323,64-45-315,0 1-1,-1-1 1,1 0 0,0 0-1,0 0 1,0 1 0,0-1-1,0 1 1,0-1-1,1 0 1,-1 1 0,0 0-1,1-1 1,-1 1 0,1-1-1,0 1 1,-1 0 0,1-1-1,0 1 1,0 0-1,0-1 1,0 1 0,0 0-1,0-1 1,1 1 0,-1 0-1,0-1 1,1 1-1,0-1 1,-1 1 0,1-1-1,0 1 1,0-1 0,-1 1-1,2 0-7,0 1 8,0 0 0,1 0 0,-1 0-1,1 0 1,-1-1 0,1 1 0,0-1 0,0 1-1,0-1 1,0 0 0,1 0 0,-1-1 0,0 1-1,1-1 1,1 1-8,6 0-50,1 0 1,0-1-1,-1 0 0,1-1 0,0-1 1,-1 0-1,1 0 0,7-3 50,56-16-3207,-28 3-5710</inkml:trace>
  <inkml:trace contextRef="#ctx0" brushRef="#br0" timeOffset="-52949.25">7685 2853 128,'-6'-21'0</inkml:trace>
  <inkml:trace contextRef="#ctx0" brushRef="#br0" timeOffset="-52731.623">7152 1879 13696,'2'10'76,"-1"0"1,1 0-1,-2 0 1,0 1 0,0-1-1,0 0 1,-1 1-1,-1 0-76,-2 32 156,4-1-10,2 1 0,1-1 1,3 0-1,5 20-146,-6-42 123,0 0 0,1 0 0,1 0-1,1-1 1,1 0 0,1-1 0,0 0-1,1-1 1,1 0 0,4 4-123,-14-18 27,1-1-1,-1 0 1,1 1-1,-1-1 1,1 0 0,0 0-1,0 0 1,0-1 0,0 1-1,0-1 1,1 1 0,-1-1-1,0 0 1,1-1 0,-1 1-1,1 0 1,-1-1 0,0 0-1,1 0 1,-1 0 0,1 0-1,-1 0 1,1-1 0,-1 0-1,0 0 1,1 1 0,1-2-27,-2 0-249,0 1 0,-1 0 1,1-1-1,-1 0 1,0 1-1,1-1 0,-1 0 1,0 0-1,0 0 0,0 0 1,-1-1-1,1 1 1,0-1-1,-1 1 0,1-1 1,-1 1-1,0-1 1,0 0-1,0 1 0,0-1 1,0-1 248,2-25-4310,0 0-852</inkml:trace>
  <inkml:trace contextRef="#ctx0" brushRef="#br0" timeOffset="-52477.174">6956 2165 15488,'0'0'0,"17"-6"128,12-9-128,8 1 128,9-2 0,-1 3 0,6 1-128,1 2 0,-2 3-3200,8 1 128,0 2-3840</inkml:trace>
  <inkml:trace contextRef="#ctx0" brushRef="#br0" timeOffset="-46920.409">3209 1410 13312,'0'0'256,"0"20"128,-3 14-128,2-7 128,-4-2-256,2 1 0,0 1 0,3-1 128,3-2-256,0-2 0,-1-1-1024,1 7 0,-2-2-8448</inkml:trace>
  <inkml:trace contextRef="#ctx0" brushRef="#br0" timeOffset="-46620.474">2928 2031 11008,'0'0'0,"17"-3"128,-17 3 0,14 0 384,-14 0 128,0 0 128,0 0 0,18-4-384,0-7 128,11 0-256,3-4 0,5-5 0,1 3 0,7-1-256,-7 3 128,0 3-2304,-3 2 128,-1 0-6400</inkml:trace>
  <inkml:trace contextRef="#ctx0" brushRef="#br0" timeOffset="-46313.52">3098 2062 9344,'0'0'256,"-3"17"0,-2 15-128,4 0 128,-3 3 128,1-3 0,3 0-128,-1-6 0,1-5 128,-3 6 0,1-1-128,-1-3 0,0-4-128,2-4 128,-2-3-3456,1-3 128,-1 0-1664</inkml:trace>
  <inkml:trace contextRef="#ctx0" brushRef="#br0" timeOffset="-45853.67">3382 2050 13056,'-7'7'87,"0"-1"1,0 1 0,0-1-1,-1-1 1,0 1 0,0-1 0,-1 0-1,1-1 1,-3 1-88,-10 6 92,0 1 0,1 1 0,0 1 0,1 0 0,1 2 0,0 0-1,1 1 1,-11 15-92,-12 10 545,38-40-332,2-2-42,34 6 853,95 8-226,-56-7-338,17 6-460,-74-11-671,-13-1-4247,-3-1-3444</inkml:trace>
  <inkml:trace contextRef="#ctx0" brushRef="#br0" timeOffset="-44088.938">1401 3405 10368,'0'0'0,"0"0"0,0 0 0,0 0 384,9 0 0,7 0 768,0 0 0,4 0-512,2-4 0,4-7-384,-2-1 128,-3-2-384,-1-1 0,-3-2-4992,-5 5 128,1 0 1152</inkml:trace>
  <inkml:trace contextRef="#ctx0" brushRef="#br0" timeOffset="-43838.321">1406 3637 14208,'0'0'640,"0"0"0,0 0 256,9-4 127,6-4-767,7-1 128,10-3-256,-3-4 0,0 3-768,0-4 0,-3-3-3967,-2 3 127,1 1-1024</inkml:trace>
  <inkml:trace contextRef="#ctx0" brushRef="#br0" timeOffset="-43573.15">1752 3422 16256,'0'0'277,"0"0"43,2-3-128,36-75 143,-14 29-140,-1-1 0,13-47-195,-34 88 71,3-13-274,-4 18 71,-1 12 55,-9 306 139,7-127-2919,3-154-6486,2-22 5716</inkml:trace>
  <inkml:trace contextRef="#ctx0" brushRef="#br0" timeOffset="-43251.625">1972 3308 9088,'11'46'164,"-1"-5"848,1 0 0,2-1 0,4 5-1012,-16-42 147,0 0 0,0-1 0,1 1 0,-1-1 0,1 1 0,-1-1 0,1 0 0,0 1 0,0-1 1,0 0-1,0 0 0,1 0 0,-1-1 0,2 2-147,-3-2 71,0-1 1,1 1-1,-1-1 0,1 1 0,-1-1 1,1 0-1,-1 0 0,1 1 1,0-1-1,-1 0 0,1 0 1,-1-1-1,1 1 0,-1 0 1,1 0-1,-1-1 0,1 1 0,-1-1 1,2 0-72,1-1 67,0-1 0,1 0 0,-1 0 0,0 0 0,-1-1 0,1 1 0,0-1 0,-1 0 0,0 0 0,0 0 0,0 0 0,-1-1 0,1 1-1,-1-1-66,9-17 313,-1-1 0,-1 0 0,2-12-313,-9 29 53,0-1 1,-1 1-1,0 0 0,0-1 1,0 1-1,-1 0 0,0-1 1,0 1-1,-1 0 0,0-1 1,0 1-1,0 0 0,-1-1 1,0 1-1,0 0 0,-1-1-53,2 5-5,0 1 0,0-1-1,0 0 1,0 1-1,0-1 1,0 1 0,-1-1-1,1 1 1,-1-1-1,1 1 1,-1 0 0,0 0-1,1 0 1,-1 0-1,0 0 1,0 0 0,0 0-1,0 1 1,0-1-1,1 0 1,-1 1-1,0 0 1,-1-1 5,-1 2 52,0-1 0,0 0 0,0 1 0,1 0 0,-1 0 0,0 0 0,1 0 0,-1 0 0,1 1 0,-1 0 0,1 0 0,-1 0-52,-41 33-1711,13 1-5419,22-24 240</inkml:trace>
  <inkml:trace contextRef="#ctx0" brushRef="#br0" timeOffset="-42906.369">2247 3328 11776,'0'10'-5,"1"0"1,0 0-1,1 0 1,0 0 0,0 0-1,1-1 1,0 1-1,2 2 5,-3-8 46,-1 0-1,1 0 0,0 0 1,1-1-1,-1 1 1,0-1-1,1 1 0,0-1 1,0 0-1,0 0 0,0-1 1,0 1-1,1-1 0,-1 1 1,1-1-1,0 0 1,0 0-1,-1-1 0,1 1 1,0-1-1,2 1-45,-4-2 75,0 1 1,0-1-1,0 0 1,0 0-1,0 0 0,0 0 1,1-1-1,-1 1 1,0 0-1,0-1 0,-1 1 1,1-1-1,0 0 1,0 0-1,0 0 1,0 0-1,0 0 0,-1 0 1,1 0-1,1-2-75,0 0 106,0-1 0,0 1 0,0-1 0,0 0-1,0 0 1,-1 0 0,0-1 0,0 1 0,1-2-106,2-8 220,-1-1 1,0 0-1,0 0 0,-2 0 1,1-5-221,-3 12 84,0 0 0,0-1 1,0 1-1,-1 0 1,-1 0-1,1 0 1,-1 0-1,-1 0 1,1 0-1,-1 0 1,-1 1-1,0-2-84,2 5 19,0 0 0,-1 0-1,0 0 1,0 0 0,0 0 0,0 1-1,0-1 1,-1 1 0,1 0 0,-1 0 0,0 0-1,0 1 1,0-1 0,0 1 0,0 0 0,-1 0-1,1 0 1,-1 1 0,1 0 0,-1 0-1,-3-1-18,5 2-6,-1 0 0,1 0-1,-1 1 1,1-1 0,0 1-1,-1 0 1,1 0 0,0 0-1,0 0 1,-1 0-1,1 1 1,0 0 0,0-1-1,1 1 1,-1 0 0,0 0-1,1 1 1,-1-1 0,0 1 6,-7 8-1733,0 1 0,1 0 0,-7 12 1733,4-7-5774,10-15-668</inkml:trace>
  <inkml:trace contextRef="#ctx0" brushRef="#br0" timeOffset="-42640.329">2569 2902 7424,'0'0'170,"0"0"172,0 0 148,0 0 428,0 0 148,0 0 172,0 0-108,-2 14-234,0-6-810,-5 41 154,1 1 0,3-1 0,2 1 0,4 33-240,12 26 47,8 18-47,-2-29-9370,-20-94 4869</inkml:trace>
  <inkml:trace contextRef="#ctx0" brushRef="#br0" timeOffset="-42217.146">2841 2978 12672,'0'0'149,"-28"3"939,16 2-989,0-1 1,0 2 0,1-1-1,-1 2 1,1-1-1,1 2 1,-1-1 0,1 1-1,0 1 1,1 0-1,-5 6-99,-3 4 349,1 1-1,1 1 0,1 0 1,1 1-1,-4 9-348,16-30 59,0 1 1,0-1-1,0 1 0,0-1 0,1 1 1,-1-1-1,1 1 0,-1-1 0,1 1 1,-1 0-1,1-1 0,0 1 0,0-1 1,0 1-1,0 0 0,0-1 0,0 1 0,0 0 1,1-1-1,-1 1 0,1-1 0,-1 1 1,1-1-1,-1 1 0,1-1 0,0 1 1,0-1-1,0 1 0,0-1 0,0 0 1,0 1-1,0-1 0,0 0 0,0 0 1,1 0-1,0 0-59,5 3 45,1 0-1,0-1 1,0 0 0,0 0 0,0-1-1,9 2-44,16 5 180,-17-3-41,0 1 0,-1 0-1,0 1 1,-1 1 0,0 1-1,0 0 1,-1 0 0,0 1-1,-1 1 1,0 0 0,-1 1-1,2 3-138,-13-16-269,0 1-1,1-1 0,-1 1 0,1-1 0,-1 1 0,1-1 0,-1 1 0,1-1 1,0 0-1,-1 1 0,1-1 0,-1 0 0,1 0 0,0 1 0,-1-1 1,1 0-1,-1 0 0,1 0 0,0 0 0,-1 0 0,1 0 0,0 0 1,-1 0-1,1 0 0,0 0 0,-1 0 0,1 0 0,0 0 0,-1-1 1,1 1-1,-1 0 0,1 0 0,0-1 0,-1 1 0,1 0 0,-1-1 1,1 1-1,-1-1 0,1 1 0,-1-1 270,11-6-7125</inkml:trace>
  <inkml:trace contextRef="#ctx0" brushRef="#br0" timeOffset="-44888.392">742 3465 11776,'-20'17'85,"1"1"0,-16 19-85,24-24 184,0-1 0,-1 0 0,0 0 0,-1-2 0,0 1 0,-1-2 0,0 0 0,-7 3-184,11-6 256,9-6-252,1 1 0,0-1-1,-1 0 1,1 1-1,0-1 1,-1 0 0,1 1-1,0-1 1,0 0 0,-1 1-1,1-1 1,0 1 0,0-1-1,0 1 1,0-1-1,0 0 1,-1 1 0,1-1-1,0 1 1,0-1 0,0 1-1,0-1 1,0 1 0,0-1-1,1 0 1,-1 1 0,0-1-1,0 1 1,0-1-1,0 1 1,0-1 0,1 0-1,-1 1 1,0-1 0,0 1-1,1-1 1,-1 0 0,0 1-1,0-1 1,1 0 0,-1 1-1,0-1 1,1 0-1,0 1-3,16 11 182,-16-11-140,7 4 53,1 0 0,0 0-1,0-1 1,0-1-1,0 0 1,1 0 0,-1 0-1,1-1 1,0-1 0,-1 0-1,1 0 1,0-1-1,0 0 1,0-1 0,-1 0-1,10-2-94,-8 1 163,1-1 0,-1 0 1,0 0-1,-1-2 0,1 1 0,-1-1 0,0-1 0,0 1 0,0-2 0,-1 0 0,0 0 0,0 0 0,-1-1 0,3-4-163,-10 11 27,0 0 0,-1 0 0,1 0 0,-1-1 0,1 1 0,-1 0 0,0 0 0,1-1-1,-1 1 1,0 0 0,0-1 0,0 1 0,0 0 0,0-1 0,0 1 0,0 0 0,-1 0 0,1-1-1,0 1 1,-1 0 0,1 0 0,-1-1 0,1 1 0,-1 0 0,0-1-27,-23-35 200,11 19-219,-17-42-1787,11 19-4766,16 33 4582,-7-14-3791</inkml:trace>
  <inkml:trace contextRef="#ctx0" brushRef="#br0" timeOffset="-44609.468">775 3192 11008,'0'0'0,"6"20"0,-6-20 0,6 13 256,5-10 0,1-1 384,14-7 0,11-1-256,4-9 0,8-2-256,-2 1 128,5-1-128,-11 2 0,-7 2-256,-8 4 128,2 0-10112</inkml:trace>
  <inkml:trace contextRef="#ctx0" brushRef="#br0" timeOffset="-44355.707">1163 3201 8704,'-10'58'557,"5"-33"125,1 1 0,2 1 0,0-1 0,2 19-682,1 135 1062,-2-92-289,5 30-773,-3-94-754,-1-20-4103,0-4-668</inkml:trace>
  <inkml:trace contextRef="#ctx0" brushRef="#br0" timeOffset="-26316.045">984 4536 3840,'0'0'640,"0"0"43,0 0 170,0 0 0,0 0-170,0 0-86,0 0-149,-25-3 917,8 4-1252,-1 2 0,0 0 0,1 1 0,-1 1 0,1 1 0,0 0 0,1 1 0,0 1 0,0 0 0,0 1 0,1 1 0,1 1 0,0 0-1,0 0 1,1 2 0,0-1 0,-9 15-113,6-3 5,2 1 0,2 1-1,0 0 1,1 0 0,-4 20-5,-3 5-2,14-42 3,-1 3 9,1 0 1,0 0-1,0 1 1,1-1-1,1 1 1,0 3-11,2-14 2,0 0 0,0 0-1,0 0 1,0-1 0,0 1 0,0 0 0,1 0 0,-1 0 0,1-1 0,-1 1 0,1 0 0,0 0-1,0-1 1,0 1 0,-1-1 0,2 1 0,-1-1 0,0 1 0,0-1 0,0 0 0,1 1-1,-1-1 1,1 0 0,-1 0 0,1 0 0,-1 0 0,1 0 0,-1 0 0,1 0 0,0-1-1,0 1 1,-1-1 0,1 1 0,0-1 0,0 0 0,0 0 0,0 1 0,-1-1 0,1 0 0,0-1-1,0 1 1,0 0 0,0-1 0,-1 1 0,1-1-2,13-1 48,0-1-1,0 0 1,0-1-1,0-1 1,11-6-48,46-13 487,-72 25-483,0-1 0,0 1 0,1-1 1,-1 1-1,0-1 0,0 1 0,0-1 0,0 1 0,0-1 0,0 1 0,0-1 0,0 1 0,0 0 0,0-1 0,0 1 0,0-1 0,0 1 0,-1-1 0,1 1 1,0-1-1,0 1 0,-1-1 0,1 0 0,0 1 0,0-1 0,-1 1 0,1-1 0,-1 0 0,1 1 0,0-1 0,-1 0 0,1 1-4,-15 24 35,13-23-29,-14 25 5,2 1-1,1 1 1,0 0 0,3 1-1,0 0 1,2 1 0,1-1-1,2 2 1,1-1 0,1 6-11,3-36 2,0 0 0,0 0 0,0 0 0,0 0 0,1-1 0,-1 1 0,0 0 0,1 0 0,-1 0 0,1 0 1,-1 0-1,1 0 0,-1-1 0,1 1 0,0 0 0,-1-1 0,1 1 0,0 0 0,-1-1 0,1 1 0,0-1 1,0 1-1,0-1 0,0 1 0,0-1 0,-1 1 0,1-1 0,0 0 0,0 0 0,0 1 0,0-1 0,0 0 1,0 0-1,0 0 0,0 0 0,0 0 0,0 0 0,0-1 0,0 1 0,0 0 0,0 0 0,0-1 0,0 1 0,-1 0 1,2-1-3,-1 1 12,6-2-75,11 0-185,0-1 0,0-1-1,0-1 1,-1-1 0,0 0 0,0-1 0,0-1 0,7-5 248,2-4-7530</inkml:trace>
  <inkml:trace contextRef="#ctx0" brushRef="#br0" timeOffset="-25869.506">1174 4867 7040,'2'60'734,"3"1"0,13 55-734,-7-45 1049,0 34-1049,-3 14-1067,-8-119-4607</inkml:trace>
  <inkml:trace contextRef="#ctx0" brushRef="#br0" timeOffset="-25537.951">1362 4950 4736,'-4'3'661,"-6"8"-286,-49 47 1272,3 3 0,-23 34-1647,77-92 31,0-1 0,0 1 1,1-1-1,-1 1 0,1 0 0,-1 0 0,1 0 0,0 0 0,0 0 0,0 0 0,0 0 0,0 2-31,2-4 9,-1 0 1,0 0-1,1 1 0,-1-1 0,1 0 1,-1 0-1,1 0 0,0 0 1,0 1-1,-1-1 0,1 0 1,0 0-1,0-1 0,0 1 1,0 0-1,0 0 0,0 0 1,0-1-1,1 1 0,-1 0 1,0-1-1,0 1 0,0-1 0,1 1 1,-1-1-1,0 0 0,1 0 1,-1 1-1,0-1 0,1 0 1,-1 0-10,6 1 44,1 0 1,-1-1-1,0 0 1,0 0-1,0 0 0,0-1 1,0 0-1,0-1 1,0 1-1,2-2-44,67-27-1255,-39 13-4718</inkml:trace>
  <inkml:trace contextRef="#ctx0" brushRef="#br0" timeOffset="-25183.768">1591 4859 9088,'0'0'384,"-16"21"490,10-12-843,0 0 0,0 1 0,1 0 0,0 0 0,1 0-1,0 1 1,1-1 0,0 1 0,1 0 0,0 0 0,0 0-1,1 0 1,1 1 0,0-1 0,1 8-31,4 17 56,1 1 1,3-1-1,0 0 0,4 5-56,0-2 205,-3 1-1,-1 0 1,-1 7-205,-8-21 286,1-7-1343,2-34-3804,5-17-259</inkml:trace>
  <inkml:trace contextRef="#ctx0" brushRef="#br0" timeOffset="-24853.889">1778 4903 11008,'-1'4'25,"0"0"0,0 0 0,-1 0 0,0 0 0,0 0 0,0 0 1,0-1-1,0 1 0,-1-1 0,0 0 0,0 0 0,-1 2-25,-46 37 527,20-17-331,26-21-182,-64 62 438,61-58-380,1-1 0,0 1 1,1-1-1,0 2 1,0-1-1,1 0 1,0 1-1,-2 6-72,5-13 9,1-1 0,-1 0 0,1 0-1,0 1 1,-1-1 0,1 1 0,0-1 0,0 0 0,0 1 0,0-1 0,0 0 0,0 1-1,1-1 1,-1 0 0,0 1 0,1-1 0,-1 0 0,1 1 0,-1-1 0,1 0 0,0 0-1,-1 0 1,1 0 0,0 1 0,0-1 0,0 0 0,0 0 0,0 0 0,0-1-1,0 1 1,0 0 0,0 0 0,0-1 0,1 1 0,-1 0 0,0-1 0,0 1 0,1-1-1,-1 0 1,0 1 0,1-1 0,-1 0 0,0 0 0,1 0 0,-1 0 0,1 0 0,-1 0-1,1 0-8,7 0-21,0-1 0,0 1 0,-1-1-1,1-1 1,0 0 0,-1 0-1,1 0 22,63-28-3434,-38 13-3286</inkml:trace>
  <inkml:trace contextRef="#ctx0" brushRef="#br0" timeOffset="-24471.176">1192 4235 9472,'-4'4'57,"0"0"0,0 0 0,0 0 0,1 0 0,-1 0 0,1 1 0,0 0 0,1 0 0,-1 0 0,1 0 0,0 0 0,-1 5-57,1 0 64,1-1 0,0 1-1,1 0 1,0-1 0,0 1 0,1 0-1,1 1-63,-1 6 66,2-1-1,0 1 0,1-1 1,1 0-1,0 0 0,1 0 1,1 0-1,0-1 0,1 0 0,4 3-65,-8-12 52,1 1 0,1-1 0,-1 0 0,1 0-1,0-1 1,0 1 0,1-2 0,-1 1-1,1-1 1,0 1 0,1-2 0,-1 1-1,1-1 1,-1 0 0,1-1 0,0 0-1,0 0 1,0-1 0,0 0 0,0 0 0,0-1-1,4 0-51,-4 0-312,-1-1-1,1 0 1,-1 0-1,0-1 1,1 0 0,-1 0-1,0-1 1,0 0-1,0 0 1,-1-1-1,1 0 1,-1 0-1,0 0 1,0-1-1,0 0 1,0 0-1,0-1 313,15-15-4778</inkml:trace>
  <inkml:trace contextRef="#ctx0" brushRef="#br0" timeOffset="-24211.442">986 4459 10240,'0'0'0,"0"0"0,0 0 0,0 0 0,0 0 128,0 0-128,12-6 128,8-6-128,14-3 128,10-2-128,5 5 128,9 0-128,0 2 128,1 3-4992,2 2 0,0 1 3840</inkml:trace>
  <inkml:trace contextRef="#ctx0" brushRef="#br0" timeOffset="-23905.156">1868 4508 10112,'1'-1'42,"0"0"0,-1 0-1,1 0 1,0 0 0,0 1 0,0-1 0,0 0 0,0 0 0,-1 1 0,1-1 0,0 0 0,0 1 0,1-1-1,-1 1 1,0 0 0,0-1 0,0 1 0,0 0 0,0-1 0,0 1 0,1 0 0,-1 0 0,0 0-42,38-1 891,-8 1-442,-1-4-172,0-1 0,0-2 1,-1 0-1,0-2 0,0-2 1,20-9-278,-19 6-3606,-18 9-3540</inkml:trace>
  <inkml:trace contextRef="#ctx0" brushRef="#br0" timeOffset="-23621.309">2055 4751 9856,'5'-5'206,"0"0"1,1 0 0,-1 1-1,1 0 1,0 0-1,1 0 1,-1 1 0,1 0-1,-1 0 1,1 1-1,5-2-206,20-9 394,61-39 522,-25 13-1368,-22 15-3190,-9 13-2993,-28 10 5078</inkml:trace>
  <inkml:trace contextRef="#ctx0" brushRef="#br0" timeOffset="-23109.373">2438 4264 7936,'0'0'256,"42"7"4330,-4-1-4183,-30-5-315,0 0 0,0 1-1,0-1 1,0 2-1,-1-1 1,1 1-88,-5-1 25,1-1 0,-1 1-1,0 0 1,0 1 0,-1-1 0,1 0 0,0 1 0,-1 0-1,0-1 1,1 1 0,-1 0 0,0 0 0,0 0 0,-1 0 0,2 4-25,1 3 54,0 0 1,-1 0-1,0 0 1,0 1-1,-1-1 1,-1 1 0,1 2-55,-2-9 64,0 1 0,0-1 0,0 1 0,0-1 0,-1 1 0,1-1 0,-1 0 0,0 1 1,-1-1-1,1 0 0,-1 0 0,1 0 0,-1 0 0,-1 0 0,1 0 0,0-1 0,-1 1 1,0 0-65,-13 2 161,7-3-97,12-2-33,5-1-42,0 1 1,0 0 0,0 0-1,0 1 1,0 0 0,0 0-1,0 1 1,0 0 0,-1 0 0,1 1-1,-1 0 1,0 1 0,-1-1-1,1 1 1,-1 0 0,1 1-1,-2 0 1,1 0 0,-1 0-1,1 0 1,-2 1 0,3 3 10,-4-5 0,0 0-1,-1 1 1,0-1 0,1 1 0,-2-1-1,1 1 1,-1 0 0,0 0-1,0 0 1,0 0 0,-1 0 0,0 0-1,0 0 1,0 0 0,-1 0 0,0 0-1,0 0 1,-1-1 0,0 1 0,0 0-1,0-1 1,0 1 0,-1-1-1,0 0 1,0 0 0,-1 0 0,1 0-1,-1 0 1,0-1 0,-4 4 0,1-1 15,-1-1 1,0 0-1,0 0 0,-1 0 1,0-1-1,0-1 0,0 0 1,0 0-1,-1 0 0,1-1 1,-1-1-1,0 0 0,0 0 1,-3 0-16,-55 2-3394,40-4-5096</inkml:trace>
  <inkml:trace contextRef="#ctx0" brushRef="#br0" timeOffset="-22573.239">2966 4249 7424,'1'-3'124,"0"0"1,0-1-1,1 1 1,-1 1-1,1-1 0,-1 0 1,1 0-1,0 0 1,0 1-1,0-1 1,0 1-1,1 0 1,-1-1-1,1 1 0,-1 0-124,0 2 71,-1-1-1,1 1 1,0-1 0,-1 1-1,1-1 1,-1 1-1,1 0 1,0 0-1,-1 0 1,1 0-1,-1 0 1,1 0-1,0 1 1,-1-1-1,1 0 1,-1 1-1,1-1 1,-1 1 0,1 0-1,-1-1 1,1 1-1,-1 0 1,0 0-1,1 0 1,-1 0-1,0 0 1,0 0-1,0 0 1,0 0-1,0 1 1,0-1-71,5 6 122,-1-1 1,-1 1-1,1 0 0,-1 1 1,0-1-1,-1 1 1,0-1-1,0 1 0,0 0 1,-1 0-1,-1 0 0,1 6-122,2 16 376,-1 0-1,-2 25-375,-1-50 87,0-1 1,0 1-1,0 0 0,-1-1 1,0 1-1,0-1 1,0 1-1,0-1 1,-1 1-1,1-1 1,-1 0-1,-1 0 1,1 0-1,0 0 1,-1 0-1,0 0 0,0-1 1,0 1-1,0-1 1,-3 3-88,2-4 55,0 0 0,0 0-1,0 0 1,0-1 0,0 1 0,0-1 0,-1 0 0,1 0 0,0 0-1,-1-1 1,1 1 0,0-1 0,-1 0 0,1 0 0,-1-1 0,1 0-1,0 1 1,-1-1 0,1-1 0,0 1 0,-4-2-55,-4-2 39,1 0 1,0-1 0,0-1-1,-9-5-39,17 10-6,0 0-1,0 0 1,0-1-1,1 1 1,-1 0 0,0-1-1,1 0 1,0 0-1,-1 1 1,1-1-1,0-1 1,1 1 0,-1 0-1,0 0 1,1-1-1,0 1 1,0-1 0,-1-1 5,3 4-3,-1 0 0,0 0 0,1 0 0,-1 1 0,0-1 0,1 0 0,-1 0 0,1 1 0,-1-1 0,1 0 0,-1 1 0,1-1 0,0 1 0,-1-1 0,1 1 0,0-1 0,0 1 0,-1-1 0,1 1 0,0 0 0,0-1 0,-1 1 0,1 0 0,0 0 0,0 0 0,0-1 0,0 1 0,-1 0 0,1 0 0,0 0 0,0 0 0,0 0 0,0 1 0,-1-1 0,2 0 4,33 4 22,-32-4-31,168 31-38,-135-24-4429,0-1-4590,-7-1 7039</inkml:trace>
  <inkml:trace contextRef="#ctx0" brushRef="#br0" timeOffset="-21938.501">3281 4401 7040,'0'0'0,"0"0"384,0 0 0,0 0 768,0 0 0,0 0-512,0 0 0,15-4-256,2-1 128,10-2-256,-4-1 128,5 3-256,-7 4 0,1-2-128,1 3 128,-2 4-5504,-1-1 0,-2-1 3840</inkml:trace>
  <inkml:trace contextRef="#ctx0" brushRef="#br0" timeOffset="-21676.101">3408 4459 7680,'0'0'0,"9"20"128,-3-3 128,-5 6 512,4 10 128,0 10-512,-2-3 128,0 1-384,-6-8 0,0-4-4352,3-7 0,0-7 3968,10-15 128,-1 0-1024</inkml:trace>
  <inkml:trace contextRef="#ctx0" brushRef="#br0" timeOffset="-21340.894">3788 4227 9728,'0'0'149,"0"0"86,0 0 21,-4 4-22,-23 22-159,-49 53 142,70-72-206,1 0-1,0 0 0,0 0 1,1 0-1,0 1 0,0 0 0,1 0 1,0 0-1,0 0 0,1 0 1,-1 3-11,3-9 11,0-1 1,0 1 0,0-1-1,0 1 1,0-1 0,0 1-1,0-1 1,0 1-1,1-1 1,-1 1 0,0-1-1,1 0 1,0 1 0,-1-1-1,1 1 1,0-1 0,-1 0-1,1 0 1,0 1-1,0-1 1,0 0 0,0 0-1,0 0 1,1 0 0,-1 0-1,1 0-11,2 1 71,-1 0 0,1 0 1,0-1-1,0 0 0,0 0 0,0 0 0,0 0 0,0 0 0,0-1 0,3 0-71,6 0 244,-1 0-1,1-1 1,0-1-1,0 0 1,-1-1-1,6-2-243,-16 5 78,-1 0-1,0-1 1,1 1-1,-1 0 1,0-1-1,1 1 0,-1-1 1,0 1-1,0-1 1,0 0-1,0 0 1,0 1-1,0-1 1,0 0-1,0 0 0,0 0 1,0 0-1,0 0 1,0 0-1,0 0 1,-1-1-1,1 1 1,-1 0-1,1 0 1,0-1-78,-2-1 44,1 1 0,-1 0 0,0 0 1,1 0-1,-1 0 0,0 0 1,0 0-1,0 0 0,-1 1 1,1-1-1,0 0 0,-1 1 1,1-1-1,-1 0 0,0 1 1,0-1-45,-16-16-213,-67-68 1550,31 25-6771,42 46-2672</inkml:trace>
  <inkml:trace contextRef="#ctx0" brushRef="#br0" timeOffset="-21006.55">3799 4054 8320,'-1'-1'60,"1"1"0,0-1 0,0 1 0,0-1 0,0 1 0,0 0 1,0-1-1,1 1 0,-1-1 0,0 1 0,0-1 0,0 1 0,0 0 0,0-1 0,1 1 1,-1-1-1,0 1 0,0 0 0,1-1 0,-1 1 0,0 0 0,0-1 0,1 1 1,-1 0-1,0 0 0,1-1 0,-1 1 0,1 0 0,-1 0 0,0-1 0,1 1 0,-1 0 1,1 0-1,-1 0 0,0 0 0,1 0 0,-1 0 0,1 0 0,-1 0 0,1 0 0,-1 0 1,0 0-1,1 0 0,-1 0 0,1 0 0,-1 0-60,39-5 805,-10 2-322,26-11 73,-1-3 0,30-14-556,17-5 147,-40 15-2131,-34 12-5952</inkml:trace>
  <inkml:trace contextRef="#ctx0" brushRef="#br0" timeOffset="-20643.782">4127 4046 6016,'0'0'125,"-1"0"1,1 0 0,-1 0-1,1 0 1,0 0 0,-1-1-1,1 1 1,0 0 0,-1 0-1,1 1 1,0-1-1,-1 0 1,1 0 0,0 0-1,-1 0 1,1 0 0,0 0-1,-1 0 1,1 1 0,0-1-1,-1 0 1,1 0 0,0 0-1,-1 1 1,1-1-1,0 0 1,0 0 0,-1 1-1,1-1 1,0 0 0,0 1-1,0-1 1,-1 0 0,1 0-1,0 1 1,0-1-126,-5 21 1545,4 34-1652,1-43 631,3 41 17,1 0-1,4-1 1,2 5-541,-6-34 234,19 212 4139,-18-252-9919,-5 3-3542</inkml:trace>
  <inkml:trace contextRef="#ctx0" brushRef="#br0" timeOffset="-2688.841">6205 4363 2432,'15'-3'4520,"-10"2"-4286,-1 0-1,1 0 0,-1 0 0,0 0 1,0-1-1,0 0 0,0 0 1,0 0-1,0 0 0,0 0 0,0-1 1,-1 0-1,1 0 0,-1 0-233,77-76 425,127-135-167,-180 183-217,-7 6 23,2 0 0,0 2 1,2 0-1,0 2 1,12-7-65,-34 26 1,1 0 1,0 0 0,0 0-1,0 0 1,0 1 0,1 0 0,-1-1-1,0 1 1,1 0 0,-1 1-1,0-1 1,1 1 0,-1-1-1,1 1 1,-1 0 0,1 0 0,-1 1-1,0-1 1,1 1 0,-1-1-1,1 1 1,1 1-2,0 0 7,-1 1-1,1 0 1,-1 0-1,0 1 1,0-1-1,0 1 1,0 0-1,-1 0 1,1 0 0,-1 0-1,0 0 1,0 1-1,1 2-6,7 17 31,-1 0 0,0 1 0,-2 0 0,-1 0 0,1 9-31,-1 3 69,-5-24-21,0-1 1,1 0 0,0 1-1,1-1 1,4 6-49,-6-14 29,0-1 1,0 1 0,0-1-1,0 0 1,1 0 0,0 0-1,0 0 1,0 0-1,0-1 1,0 1 0,0-1-1,0 0 1,1 0 0,-1 0-1,1 0 1,0 0-1,0-1 1,-1 0 0,4 1-30,5 0 106,1 0 1,0 0 0,0-1-1,0-1 1,0 0 0,0-1-1,0 0 1,0-1 0,-1-1-1,1 0 1,-1-1 0,1 0-1,-1 0 1,1-2-107,-10 4-75,0 0 0,1 0 0,-1-1 0,0 1 0,0-1-1,0 0 1,0 0 0,-1 0 0,1 0 0,-1 0 0,0 0 0,1-1 0,-1-1 75,21-51-4399,-14 34 1262,5-14-2132</inkml:trace>
  <inkml:trace contextRef="#ctx0" brushRef="#br0" timeOffset="-2256.399">7172 3909 8832,'0'4'2,"-1"8"172,1-1 1,1 1-1,0 0 1,0 0-1,1 0 0,2 3-174,-2-10 64,0-1 0,0 0 0,0 0 0,0 0-1,1 0 1,-1-1 0,1 1 0,0-1 0,0 1-1,1-1 1,-1 0 0,1 0 0,-1-1 0,1 1 0,0-1-1,0 1 1,0-1 0,2 0-64,23 12 479,-14-9-331,-1 2 0,0 0 0,-1 0 0,0 1 1,0 1-1,0 0 0,-1 1 0,8 9-148,-19-18 37,0 1 1,0 0-1,0 0 1,0 0-1,0 0 1,-1 0 0,1 1-1,-1-1 1,1 0-1,-1 0 1,0 0-1,0 0 1,0 1-1,0-1 1,-1 0-1,1 0 1,0 0-1,-1 0 1,1 0-1,-1 0 1,0 0-1,-1 2-37,-23 45 687,22-44-663,-5 9 52,-3 6 77,-1 0 1,-1-1-1,-1 0 0,-1-1 0,0 0 0,-1-1 0,-1-1 0,-1-1-153,29-29-5909,1 0-640</inkml:trace>
  <inkml:trace contextRef="#ctx0" brushRef="#br0" timeOffset="5170.464">1691 5757 6144,'0'34'732,"-2"0"1,-2 0-1,-3 12-732,10-67 881,-3 15-827,1 1 0,0 0 0,0-1 0,0 1 0,1 0 0,-1 0 0,2-2-54,17-29 161,1 1 1,2 1-1,2 1 1,0 1-1,3 2 1,0 0-1,15-10-161,-39 36 1,1 0 0,-1 0 0,1 1 0,0-1-1,0 1 1,0 0 0,0 1 0,1-1 0,-1 1 0,1 0-1,-1 1 1,1-1 0,0 1 0,0 0 0,-1 0 0,1 1-1,0 0 1,0 0 0,0 0 0,0 1 0,0 0 0,-1 0-1,1 0 1,0 1 0,-1 0 0,1 0 0,-1 0 0,0 1-1,1-1 1,-1 1 0,0 1 0,2 1-1,17 14-1,0 0 0,-2 2 0,0 1 0,-1 1 0,14 19 1,-12-14 0,-16-19 92,1 0 1,1-1 0,-1 0 0,1 0 0,1-1-1,0 0 1,0 0 0,0-1 0,0-1 0,10 4-93,-12-6 74,0-1 1,0 0 0,-1-1-1,1 0 1,1 0 0,-1 0-1,0-1 1,0 0 0,0-1-1,0 0 1,0 0 0,0-1-1,0 0 1,0 0 0,6-4-75,3 0-106,3-1 438,0-2-1,0 0 1,-1 0 0,-1-2-332,-11 6-510,-1 1 0,1-1 1,-1-1-1,-1 1 0,1-1 1,-1 0-1,5-7 510,0-2-7125</inkml:trace>
  <inkml:trace contextRef="#ctx0" brushRef="#br0" timeOffset="5519.035">2548 5585 7680,'52'6'61,"-46"-7"56,0 1 0,0 0-1,0 1 1,0-1 0,-1 1 0,1 0 0,0 1 0,0-1 0,-1 1 0,1 0-1,-1 1 1,1 0 0,-1-1 0,0 1 0,0 1 0,0-1 0,2 4-117,4 4 229,-1 1 0,-1 0-1,0 1 1,0 0 0,-1 0 0,-1 1 0,0 0 0,-1 2-229,-3-8 128,-1 0 1,0 0-1,0 0 0,-1 0 0,0 0 0,-1 1 1,0-1-1,0 0 0,-1 0 0,0 1 0,0-1 0,-1 0 1,0 0-1,0 0 0,-1 0 0,0 0-128,-6 12 274,0 0 1,-1-1-1,-2 0 0,-10 14-274,15-24-278,0 0 0,0-1-1,-1 0 1,0 0 0,0-1 0,-1 0 0,0 0-1,0-1 1,0-1 0,-4 2 278,10-6-3712,3-1-1941</inkml:trace>
  <inkml:trace contextRef="#ctx0" brushRef="#br0" timeOffset="6953.695">3209 5981 128,'0'0'0</inkml:trace>
  <inkml:trace contextRef="#ctx0" brushRef="#br0" timeOffset="12381.168">3247 5535 6400,'-12'36'970,"1"0"1,-1 15-971,10-30 171,1-1-1,1 1 1,1 0 0,0-1-1,2 1 1,0-1 0,2 0-1,3 9-170,-8-26 19,1-1 0,0 0 0,0 1 0,0-1 0,0 0 0,0 0 0,0 1 0,0-1 0,1 0 0,-1 0 0,1 0 0,0-1 0,-1 1 0,1 0 0,0-1 0,0 1 0,0-1 0,0 1-1,0-1 1,1 0 0,-1 0 0,1 0-19,1 0 27,-1-1 0,0 1 0,0-1 0,1 0 0,-1-1 0,0 1 0,1 0 1,-1-1-1,0 0 0,0 1 0,1-1 0,-1-1 0,0 1 0,0 0 0,0-1-27,9-5 138,0 0 1,-1-1-1,0 0 1,0-1-1,0 0 1,-1-1-1,4-6-138,-1 2 164,-1-1-1,-1-1 0,0 0 1,-1 0-1,-1-1 0,-1 0 1,0-1-1,3-12-163,-9 23 30,0 0 1,0 0-1,-1 1 1,0-1-1,-1 0 1,1 0-1,-1 0 1,-1 0-1,1 0 1,-1 0 0,0 0-1,-1 0 1,1 1-1,-1-1 1,-1 0-1,1 1 1,-1 0-1,0-1 1,-1 1-1,0 0 1,0 1-1,0-1 1,0 1-1,-1 0 1,-3-3-31,4 4 14,0 0 0,0 0 0,-1 1 0,1-1 0,-1 1 0,0 1 0,0-1 0,0 0 0,0 1 0,-1 0 0,1 1 0,0-1 0,-1 1 0,1 0 0,-1 0 0,-3 0-14,3 2 10,0-1 1,-1 1 0,1 1-1,0-1 1,0 1 0,0 0-1,1 0 1,-1 1 0,0 0-1,1 0 1,-1 0 0,1 1-1,0-1 1,0 1 0,0 1-11,-15 12-717,0 1 1,1 1 0,1 1 0,0 0 0,2 1 0,0 1-1,-9 19 717,15-23-6122</inkml:trace>
  <inkml:trace contextRef="#ctx0" brushRef="#br0" timeOffset="12638.981">3693 5641 6144,'0'0'0,"5"9"0,2 11 0,-2-6 0,3 3 0,-4-5 0,-1 0-1024,0-1 128,-1-2-1792</inkml:trace>
  <inkml:trace contextRef="#ctx0" brushRef="#br0" timeOffset="14011.29">4428 5150 9216,'-13'32'618,"19"-25"-156,14-11-177,6-7-50,0 0-1,-2-1 1,1-2 0,-1 0-1,-1-2 1,-1-1 0,0 0-1,-1-2 1,-1 0-235,-17 16 62,-1 0 1,1-1-1,-1 1 1,0 0-1,0-1 1,0 0-1,0 0 1,0 1-1,-1-1 1,0 0-1,0 0 0,0 0 1,0 0-1,0-1 1,-1 1-1,0 0 1,0 0-1,0-4-62,-1 6 18,0 0 0,1 0 0,-1 0 0,0 0 0,0 0 0,0 0 0,0 0 0,-1 1 0,1-1 0,0 0 0,-1 1 0,1-1 0,-1 1 0,1-1 0,-1 1-1,0 0 1,0 0 0,0 0 0,0 0 0,1 0 0,-1 0 0,0 0 0,-1 1 0,1-1 0,0 1 0,0-1 0,0 1 0,0 0 0,0 0 0,0 0 0,-1 0 0,1 0 0,0 0 0,0 1 0,0-1 0,0 1-18,-10 1 15,0 0 0,1 2 1,0-1-1,0 1 1,0 1-1,0 0 1,1 0-1,-1 1 1,1 1-1,1-1 0,-1 2 1,1-1-1,1 1 1,-1 1-1,-1 3-15,-13 14 33,2 0 0,1 2-1,1 0 1,-9 22-33,1 5 128,27-55-128,0 0 1,-1 1-1,1-1 0,0 0 0,0 0 1,0 0-1,0 0 0,0 0 1,0 0-1,0 0 0,0 0 0,0 1 1,0-1-1,0 0 0,0 0 0,0 0 1,0 0-1,0 0 0,0 0 0,0 1 1,0-1-1,0 0 0,0 0 0,0 0 1,0 0-1,0 0 0,0 0 0,0 1 1,0-1-1,0 0 0,0 0 0,0 0 1,0 0-1,0 0 0,0 0 0,0 0 1,0 0-1,0 1 0,1-1 0,-1 0 1,0 0-1,0 0 0,0 0 0,0 0 1,0 0-1,0 0 0,0 0 0,1 0 1,-1 0-1,0 0 0,0 0 0,0 0 1,0 0-1,0 0 0,0 0 0,0 0 1,1 0-1,-1 0 0,0 0 1,0 0-1,0 0 0,0 0 0,0 0 1,0 0-1,1 0 0,-1 0 0,0 0 0,14-8-22,16-16-70,-28 22 83,142-110-204,-54 43-229,-1-5 442,-60 47-60,0-2-1,-2-1 1,-1-1 0,17-28 60,-7 4-50,-2-3 0,-3-1 0,11-31 50,-40 118-121,-1 0 0,-1 0 1,-3 12 120,-12 57-174,-4 0 0,-10 21 174,-3 15-36,-21 97-177,-25 111 388,39-116-6388,33-179-464</inkml:trace>
  <inkml:trace contextRef="#ctx0" brushRef="#br0" timeOffset="14297.087">4964 5835 8832,'13'26'142,"14"25"517,-25-48-605,-1 0 0,1-1 0,0 1 0,0-1 0,0 1 0,0-1 0,1 0 0,-1 0 0,0 0 0,1 0 0,0 0 0,-1-1 0,1 1 0,1 0-54,-2-2 70,0 0 0,0 0-1,0 0 1,0 0 0,0 0-1,0 0 1,0-1 0,-1 1 0,1 0-1,0-1 1,0 0 0,0 1 0,-1-1-1,1 0 1,0 0 0,-1 0 0,1 0-1,0 0 1,-1 0 0,0-1 0,1 1-1,-1 0 1,0-1 0,1 0-70,28-42 779,-26 38-672,9-15 444,-1-2 0,0 0 0,-2 0 0,-1-1 0,-1 0 1,4-19-552,-11 42 36,-1-1 0,1 1 0,-1-1 1,0 0-1,1 0 0,-1 1 1,0-1-1,0 0 0,0 1 1,0-1-1,0 0 0,-1 0 1,1 1-1,0-1 0,-1 0 1,1 1-1,-1-1 0,0 1 1,0-1-1,1 1 0,-1-1 1,-1 0-37,1 2 19,0-1 1,0 1-1,0-1 0,0 1 1,-1 0-1,1 0 1,0-1-1,0 1 1,0 0-1,-1 0 0,1 0 1,0 0-1,0 0 1,-1 1-1,1-1 1,0 0-1,0 1 0,0-1 1,0 0-1,-1 1 1,1-1-1,0 1 1,0 0-20,-8 4 44,0 0 1,1 1 0,0 0 0,0 0-1,0 1 1,-5 6-45,-16 22-1106,1 1 0,-13 26 1106,28-42-1948,-5 9-7438</inkml:trace>
  <inkml:trace contextRef="#ctx0" brushRef="#br0" timeOffset="1.5391E6">171 2197 3712,'0'0'277,"0"0"129,0 0 191,0 0 0,0 0-149,0 0 21,0 0-42,3 6 21,9 11-268,-1-3-25,-2 1 1,1 0-1,-2 0 0,0 1 1,0 0-1,-2 0 1,0 1-1,-1 0 1,2 9-156,-3 20 192,-2-1 0,-2 1 0,-2-1 0,-5 29-192,1 0 384,5-67-325,1-1 1,-1 0 0,0 0-1,-1 1 1,1-1-1,-1 0 1,-1 0 0,1-1-1,-1 1 1,0 0 0,0-1-1,-1 0 1,1 1 0,-1-1-1,0-1 1,-1 1-1,0 0-59,1-2 38,1 0 0,-1-1 0,0 0-1,0 0 1,0 0 0,0 0 0,-1-1-1,1 1 1,0-1 0,-1 0 0,1 0 0,-1-1-1,1 1 1,-1-1 0,1 0 0,-1 0-1,1-1 1,-1 1 0,1-1 0,-1 0-1,1 0 1,0-1 0,-1 1 0,-3-3-38,2 0 8,0 0 0,-1 0 1,1 0-1,1-1 1,-1 0-1,1-1 1,0 1-1,0-1 0,0 0 1,1 0-1,0 0 1,0-1-1,0 0 1,1 1-1,0-1 0,1-1 1,-1 1-1,1 0 1,0-5-9,-1 2 7,1-1 0,0 0 1,1 1-1,0-1 1,0 0-1,1 0 0,1 1 1,0-1-1,0 0 0,1 0 1,0 1-1,1 0 1,3-7-8,-5 13-13,0 1 1,0 0-1,1-1 1,-1 1 0,1 0-1,0 0 1,0 0-1,0 0 1,1 1 0,-1-1-1,1 0 1,-1 1-1,1 0 1,0 0 0,0-1-1,0 2 1,0-1-1,0 0 1,0 1 0,1-1-1,-1 1 1,0 0-1,1 0 1,-1 0 0,1 0-1,-1 1 1,1 0-1,0 0 1,-1 0 0,1 0-1,-1 0 1,1 0-1,-1 1 1,1 0 0,-1 0-1,1 0 1,-1 0-1,1 0 1,-1 1 0,0 0-1,0-1 1,0 1-1,1 1 13,28 16-49,-1 2-1,11 11 50,-12-9-750,2-2-1,16 9 751,-38-24-6826</inkml:trace>
  <inkml:trace contextRef="#ctx0" brushRef="#br0" timeOffset="1.53938E6">345 2553 6912,'0'0'0,"16"4"512,-16-4 128,13 7-384,-13-7 0,0 0-128,0 0 128,9-11-128,6 2 0,3-4 0,5 1 0,2-1-128,-4-3 0,3 4-1408,-5 0 0,1 0-3200</inkml:trace>
  <inkml:trace contextRef="#ctx0" brushRef="#br0" timeOffset="1.53962E6">519 2544 7808,'0'0'0,"9"0"0,-9 0 128,7 9 0,-3 3 128,0 5-128,1 6 0,-1 0 0,4 4 128,0 5-128,-1-9 0,-1 0-128,0-9 128,-4-2-1280,1-3 128,-2 2-3968</inkml:trace>
  <inkml:trace contextRef="#ctx0" brushRef="#br0" timeOffset="1.54E6">511 2313 7040,'18'7'822,"16"2"1428,-20-31-1738,2 5-365,1 0 1,0 2-1,1-1 1,1 2-1,0 1 1,12-6-148,31-24-6090,-60 42 799</inkml:trace>
  <inkml:trace contextRef="#ctx0" brushRef="#br0" timeOffset="1.54027E6">629 2446 11776,'0'0'256,"0"0"0,0 0-128,0 0 0,0 0-128,0 0 128,13-11-128,0 4 128,2-4-128,3 2 0,7-3 0,4 0 0,3 2-512,1-2 128,5 0-5120,-2 3 0</inkml:trace>
  <inkml:trace contextRef="#ctx0" brushRef="#br0" timeOffset="1.54423E6">1794 2057 7552,'3'1'36,"-1"1"0,1-1 0,0 1 0,-1-1 0,1 1 0,-1 0 0,1 0 0,-1 0 0,0 0-1,0 0 1,0 1 0,0-1 0,0 1 0,0-1 0,-1 1 0,1 0 0,-1 0 0,0 0 0,0-1 0,0 1 0,1 3-36,5 10 141,5 3-230,1 1 1,1-1 0,1-1-1,0-1 1,2 0-1,0-1 1,6 4 88,-22-19-2005,-1-1-1771</inkml:trace>
  <inkml:trace contextRef="#ctx0" brushRef="#br0" timeOffset="1.54456E6">1949 2077 8320,'0'0'0,"17"-3"128,-17 3 0,9 3-128,-9-3 128,0 0-128,0 0 128,-12 14 0,3 1 0,-3 3-128,0 7 128,-1 2-128,4-6 128,2 1-128,-1-2 0,0-4-1536,4 0 0,-1-3-2688</inkml:trace>
  <inkml:trace contextRef="#ctx0" brushRef="#br0" timeOffset="1.56673E6">1038 2284 9600,'1'0'98,"0"0"0,1 0 1,-1 0-1,0-1 0,0 1 0,0 0 1,1-1-1,-1 1 0,0-1 1,0 0-1,0 1 0,0-1 1,0 0-1,0 0 0,0 1 0,0-1 1,0 0-1,0 0 0,-1 0 1,1 0-1,0 0 0,0-1-98,14-34 767,-2-56-792,-10 67 321,20-94 322,-4 176-724,-6 24 170,-2 1 0,-2 60-64,-5-69 234,7 35-234,-7-92-1386,-4-15-1068,0-1-4180</inkml:trace>
  <inkml:trace contextRef="#ctx0" brushRef="#br0" timeOffset="1.56716E6">1299 2329 6784,'0'0'0,"11"6"0,-11-6 128,10 10 0,-10-10 0,16 14 0,-16-14 128,12 12-128,-12-12 0,9 13 0,-9-13 0,5 16-768,-2-5 0,0-2-3968</inkml:trace>
  <inkml:trace contextRef="#ctx0" brushRef="#br0" timeOffset="1.56796E6">1310 1879 9216,'1'1'120,"-1"-1"0,1 1 0,0 0 0,0 0 0,0 0 0,-1 1 0,1-1 0,-1 0 0,1 0 0,-1 0 0,1 0 0,-1 0 0,0 1 0,1-1 0,-1 0 0,0 0 0,0 1 0,0-1 0,0 0 0,0 0 0,0 1 0,0-1-120,-3 41 97,1-23 195,1 26-159,2-1 0,3 6-133,-2-34 5,0 0 0,1 0-1,1 0 1,1 0-1,0-1 1,1 0 0,5 8-5,-9-19 15,0-1 0,0 0 0,0-1 0,1 1 0,0 0 0,-1-1 0,1 1 0,0-1 0,0 0 1,0 0-1,0 0 0,1 0 0,-1-1 0,0 1 0,1-1 0,0 0 0,-1 0 0,1 0 0,-1 0 0,1-1 1,0 1-1,-1-1 0,1 0 0,0 0 0,1-1-15,15 0 46,0-2 0,0 0 0,0-1 1,6-3-47,3 0-50,-23 6 47,4-1 86,1 0 0,-1 0 0,0-1 1,0-1-1,0 0 0,0 0 1,0-1-1,-1 0 0,9-6-83,-1-7-1223,-15 10-3302,-2 5 2124,0 2-3124</inkml:trace>
  <inkml:trace contextRef="#ctx0" brushRef="#br0" timeOffset="1.56836E6">1481 1850 6912,'8'17'513,"0"1"1,-1 1-1,-1-1 1,0 1-1,-2 0 0,0 1 1,0 4-514,2 10 11,26 104 221,-16-75 103,-2 1 0,-3 0 0,1 55-335,2 84-1664,-9-150-5098</inkml:trace>
  <inkml:trace contextRef="#ctx0" brushRef="#br0" timeOffset="1.60764E6">3873 5292 8576,'0'0'256,"0"0"0,0 0 0,0 0 0,0 0 0,0 0-22,0 0-84,0 0-22,0 0 0,-2 7-22,-20 46-15,6-16 148,2-1-1,2 2 1,1 0 0,-5 29-239,16-65 27,0 0 0,-1 0 0,1 0 1,0 1-1,0-1 0,0 0 0,1 0 1,-1 0-1,0 0 0,1 1 0,0-1 1,-1 0-1,1 0 0,0 0 0,0 0 1,0 0-1,0 0 0,0-1 0,1 1 1,-1 0-1,1 0 0,0 0-27,1 0 28,0 0-1,0 0 1,0 0-1,0-1 1,1 1-1,-1-1 1,1 0-1,-1 0 1,1 0-1,-1-1 1,1 1-1,-1-1 1,2 0-28,14 0 74,1 0 0,0-2 1,0-1-1,17-4-74,-24 4 26,13-3 61,-1-1 0,1-1 1,3-3-88,27-9 79,-56 20-932,0 0-1345,0 0-4692</inkml:trace>
  <inkml:trace contextRef="#ctx0" brushRef="#br0" timeOffset="1.60797E6">4002 5391 4224,'0'0'0,"0"0"0,12 15 384,-11-5 128,-2-1 384,-2 9 128,-2 3-384,2 5 0,2 3-256,1 3 128,1 2-256,2-1 0,0 3-128,2-7 0,2-4-2048,-2-5 128,0-1-2432</inkml:trace>
  <inkml:trace contextRef="#ctx0" brushRef="#br0" timeOffset="1.60866E6">4110 5477 3968,'0'0'533,"17"-25"2219,36-83 1280,-52 106-4014,0 1 0,1-1 0,-1 1 0,1-1 0,0 1 0,-1 0 0,1 0 0,0 0 0,0 0 0,0 0-1,0 0 1,0 0 0,0 1 0,0-1 0,0 1 0,0-1 0,0 1 0,0 0 0,0 0 0,0 0 0,0 0 0,0 0 0,1 0 0,-1 1 0,0-1 0,0 1 0,0-1 0,0 1 0,0 0 0,1 0-18,6 3 67,0-1 0,-1 1 0,1 1 0,-1-1 1,6 5-68,-11-6 14,0-1-1,-1 0 1,1 1 0,0-1 0,-1 1 0,0 0 0,1 0 0,-1 0 0,-1 0 0,1 0-1,0 1 1,-1-1 0,1 0 0,-1 1 0,0-1 0,0 1 0,-1 0 0,1 1-14,0 2 24,-1 0 1,0 0 0,-1 0 0,0 0 0,0 0-1,0 0 1,-1 0 0,0 0 0,-2 3-25,-6 14 79,-1-2 0,-1 0 0,-1 0 0,-16 19-79,-59 65 255,10-14 2,78-91-150,34-18 149,-11 10-128,0 1 0,0 1 0,1 0 0,0 2 0,0 1 0,0 2 0,0 0 0,0 1 0,0 1 0,-1 1 0,23 6-128,-40-8 229,-6-1-7925,0 0 2363</inkml:trace>
  <inkml:trace contextRef="#ctx0" brushRef="#br0" timeOffset="1.61139E6">6903 591 5888,'56'1'2962,"-13"1"-1956,41 8-1006,-68-8 66,0 0 0,0-1 0,0-1 0,0-1 0,0 0 0,0-1 1,-1 0-1,1-2 0,-1 0 0,6-2-66,-20 5-1536,-1 1-4501</inkml:trace>
  <inkml:trace contextRef="#ctx0" brushRef="#br0" timeOffset="1.61176E6">6845 791 2688,'4'4'542,"1"-1"0,0 0 0,0 0-1,0 0 1,0 0 0,0-1 0,1 0 0,4 1-542,11 2 583,-1-1 0,1-1 1,10-1-584,38 7 848,-36-5-197,-26-3-7040,-7-1 3914</inkml:trace>
  <inkml:trace contextRef="#ctx0" brushRef="#br0" timeOffset="1.61229E6">7474 733 2816,'0'0'256,"0"0"85,0 0 342,29-9 1685,36-11-835,6-2-785,1 2-1,1 4 1,22 0-748,175-18 1429,-255 32-1264,1 1 1,0 1-1,0 0 1,2 2-166,-5-1-374,1-1 0,-1 0 0,1 0-1,8-3 375,-16 2-689,-1 0 0,1-1 0,-1 0 0,1 0 0,-1 0 0,0-1 0,0 0 0,0 0 0,0 0 0,0 0 0,-1-1 0,1 0 0,0-1 689,6-6-981</inkml:trace>
  <inkml:trace contextRef="#ctx0" brushRef="#br0" timeOffset="1.61293E6">7462 407 6272,'1'0'54,"-1"0"-1,1 0 1,0 0 0,0 0-1,-1-1 1,1 1 0,0 0 0,0 0-1,0-1 1,-1 1 0,1 0 0,0-1-1,-1 1 1,1-1 0,0 1-1,-1-1 1,1 1 0,-1-1 0,1 1-1,-1-1 1,1 0 0,-1 1 0,1-1-1,-1 0 1,1 1 0,-1-1-1,0 0 1,0 0 0,1 0-54,12-32-48,-9 20 202,14-27 16,2-1 1,24-34-171,13-27 405,-47 79-277,-9 23-128,-1 0-1,0 0 0,0 0 0,0 0 0,1 0 1,-1 0-1,0-1 0,0 1 0,0 0 0,0 0 1,1 0-1,-1 0 0,0 0 0,0 0 1,0 0-1,1 0 0,-1 0 0,0 0 0,0 0 1,0 0-1,1 0 0,-1 0 0,0 1 0,0-1 1,0 0-1,1 0 0,-1 0 0,0 0 0,0 0 1,0 0-1,0 0 0,1 0 0,-1 1 0,0-1 1,0 0-1,0 0 0,0 0 0,0 0 0,1 1 1,-1-1-1,0 0 0,0 0 0,0 0 1,0 1-1,0-1 0,0 0 0,0 0 0,0 0 1,0 1-1,0-1 0,0 0 0,0 0 0,0 0 1,5 11-42,-5-11 41,7 25 4,0 0 0,-2 1 0,0-1 1,-2 1-1,-1 13-3,-1 40-147,-4 11 147,0 24-1917,3-114-152,0 0 1045,0 0 107,0 0-598</inkml:trace>
  <inkml:trace contextRef="#ctx0" brushRef="#br0" timeOffset="1.61311E6">7877 366 5632,'0'0'0,"-8"20"0,5-11 128,2 3-128,1-3 128,0 2 128,0-11 128,-3 12-384,3-12 0,0 0-4480</inkml:trace>
  <inkml:trace contextRef="#ctx0" brushRef="#br0" timeOffset="1.61369E6">7960 27 6144,'12'-5'202,"0"0"1,0 1 0,1 1-1,0 0 1,-1 0 0,1 1-1,0 1 1,0 0 0,0 1-1,1 0 1,-1 1 0,0 1-1,0 0 1,2 1-203,-13-2 11,0 0-1,1 1 1,-1-1-1,0 0 1,0 1 0,0-1-1,0 1 1,-1-1-1,1 1 1,0 0-1,-1 0 1,1 0 0,-1 0-1,1 0 1,-1 0-1,0 0 1,0 0 0,0 1-1,0-1 1,-1 0-1,1 1 1,-1-1-1,1 1 1,-1-1 0,0 1-1,0-1 1,0 0-1,0 1 1,0-1-1,0 1 1,-1-1 0,1 1-1,-1-1 1,0 0-1,0 1 1,0-1 0,0 0-1,0 1-10,-5 10 58,0 0-1,-1-1 0,0 1 1,-1-1-1,0-1 1,-1 1-58,-8 10 158,-1-2-1,0 0 1,-2 0 0,0-2 0,-2 0-158,20-17 213,24-13-42,-13 7-163,-1 1 1,2-1-1,-1 2 0,0-1 1,1 1-1,0 1 0,-1 0 1,1 0-1,0 1 0,0 0 1,9 0-9,-14 1 12,0 0 0,0 1 0,0-1 0,0 1 1,-1 0-1,1 0 0,0 1 0,0-1 0,-1 1 0,1 0 1,-1 0-1,1 1 0,-1-1 0,0 1 0,0 0 1,0 0-1,0 0 0,-1 1 0,1-1 0,-1 1 0,0 0 1,0 0-1,0 0 0,0 2-12,-2-3 49,0 0 0,0 0 0,-1 0 1,1 0-1,-1 0 0,0 0 0,0 0 0,0 0 0,0 0 0,0 0 0,-1 0 1,1 0-1,-1 0 0,0 0 0,0 0 0,0 0 0,0 0 0,-1-1 0,1 1 1,-1 0-1,1-1 0,-1 1 0,0-1 0,0 0 0,0 1 0,0-1 0,-1 0 1,0 0-50,-4 5 92,-1 0 0,0-1 0,0 0 0,0-1 0,-1 0 0,1 0 0,-1-1 0,-3 1-92,-38 8-508,-2-5-6179,39-7 3685,-12 2 826</inkml:trace>
  <inkml:trace contextRef="#ctx0" brushRef="#br0" timeOffset="1.61629E6">7527 1108 4608,'3'0'163,"0"-2"-1,0 1 1,-1 0 0,1 0 0,-1-1-1,1 0 1,-1 1 0,0-1 0,1 0-1,-1 0 1,0 0 0,0-1 0,0 1-1,-1 0 1,1-1 0,0 0-163,20-21 446,-16 20-400,-1 0-1,0 1 0,1-1 1,0 1-1,0 0 0,0 1 1,0-1-1,0 1 0,0 1 1,1-1-1,-1 1 0,1 0 1,-1 0-1,4 1-45,-7 0 14,-1 0 0,1 0 1,-1 1-1,1-1 0,-1 1 0,0 0 0,1 0 0,-1 0 1,1 0-1,-1 0 0,0 0 0,0 1 0,0-1 1,0 1-1,0-1 0,0 1 0,0 0 0,-1 0 0,1 0 1,0 0-1,-1 0 0,0 0 0,1 0 0,-1 1 0,0-1 1,0 0-1,0 1 0,-1-1 0,1 0 0,0 1 1,-1-1-1,0 1 0,0-1 0,1 1 0,-1 0 0,-1-1 1,1 1-1,0 1-14,-1 2 17,0 1 1,0-1-1,0 1 1,-1-1-1,0 0 1,0 0-1,0 1 1,-1-1-1,0-1 1,0 1-1,-1 0 1,1-1-1,-1 0 0,0 0 1,-1 0-1,1 0 1,-1-1-1,-3 3-17,-6 4 58,-1 0 0,1-1 0,-2 0-1,1-2 1,-1 0 0,-4 1-58,20-9 3,0 0 1,0 0-1,0 1 0,-1-1 0,1 0 1,0 0-1,0 0 0,0 0 1,-1 1-1,1-1 0,0 0 1,0 0-1,-1 0 0,1 0 0,0 0 1,-1 0-1,1 0 0,0 0 1,0 0-1,-1 0 0,1 0 0,0 0 1,0 0-1,-1 0 0,1 0 1,0 0-1,0 0 0,-1 0 0,1 0 1,0 0-1,0-1 0,-1 1 1,1 0-1,0 0 0,0 0 0,-1 0 1,1-1-1,0 1 0,0 0 1,0 0-1,-1 0 0,1-1 0,0 1 1,0 0-1,0 0 0,0-1 1,0 1-1,0 0 0,0 0 0,-1-1 1,1 1-1,0 0 0,0 0 1,0-1-1,0 1 0,0 0 1,0-1-1,0 1 0,0 0 0,0-1-3,1-1 15,1-1 0,-1 0 0,0 1 0,1-1 1,-1 0-1,1 1 0,0 0 0,0-1 0,0 1 0,0 0 0,1-1-15,10-6 0,2 5 0,-1 7 0,-12-2 0,0 0 0,0 1 0,0-1 0,0 0 0,0 1 0,0-1 0,-1 1 0,1-1 0,0 1 0,-1 0 0,0 0 0,1 0 0,-1 0 0,0 0 0,0 0 0,0 0 0,0 0 0,0 0 0,-1 0 0,1 0 0,-1 1 0,1-1 0,-1 0 0,0 1 0,0-1 0,0 0 0,0 0 0,0 1 0,0-1 0,-1 0 0,1 1 0,-1-1 0,0 0 0,0 0 0,1 0 0,-1 0 0,-1 0 0,1 0 0,0 1 0,-1 1 0,-52 115-1771,50-110-3626</inkml:trace>
  <inkml:trace contextRef="#ctx0" brushRef="#br0" timeOffset="1.61665E6">7901 1080 6016,'-7'23'1045,"7"-20"-961,-1 0 0,1 1 0,0-1 1,0 0-1,0 0 0,0 1 0,0-1 0,1 0 0,0 0 0,-1 1 0,1-1 1,0 0-1,1 0 0,-1 0 0,0 0 0,1 0 0,0-1 0,0 2-84,41 51 561,-25-34-247,15 23-314,-32-42-3925,-1-2-704</inkml:trace>
  <inkml:trace contextRef="#ctx0" brushRef="#br0" timeOffset="1.61698E6">8054 1034 6528,'-5'27'405,"4"-25"-192,1-2-42,0 0 85,0 0 128,-2 3 64,-88 121 1248,58-74-1712,-3-2 0,-16 14 16,22-37-7082,15-15 5119</inkml:trace>
  <inkml:trace contextRef="#ctx0" brushRef="#br0" timeOffset="1.61775E6">8190 1046 6912,'0'0'149,"-16"29"192,13-21-312,1-1-1,0 1 0,0 0 0,1-1 0,-1 1 0,2 0 0,-1 0 0,1 0 0,0 0 1,1 3-29,-1-9 49,0 0 1,0 0 0,0 0 0,1 1 0,-1-1 0,0 0 0,1 0-1,-1 0 1,1 0 0,0 0 0,0-1 0,0 1 0,0 0 0,0 0-1,0 0 1,0-1 0,1 1 0,-1-1 0,1 1 0,-1-1 0,1 1-1,-1-1 1,1 0 0,0 0 0,0 0 0,-1 0 0,1 0 0,0 0-1,0 0 1,0-1 0,0 1 0,0-1 0,0 1 0,0-1 0,0 0-1,0 0 1,1 0 0,-1 0 0,0 0 0,0 0 0,0-1-50,3 0 112,0 0 1,0-1 0,0 0-1,0 0 1,-1 0 0,1-1-1,-1 0 1,1 1 0,-1-2 0,0 1-1,0 0 1,-1-1 0,1 0-1,1-2-112,-3 4 81,0 0 1,-1 0-1,1-1 0,0 1 1,-1 0-1,0-1 0,0 0 0,1 1 1,-1-1-1,-1 0 0,1 1 0,0-1 1,-1 0-1,1 0 0,-1 0 1,0 0-1,0 1 0,0-1 0,0 0 1,-1 0-1,1 0 0,-1 0 0,0 1 1,1-1-1,-1 0 0,-1-1-81,-5-10 106,3 6-55,0 1 0,-1 0 0,0 0-1,0 0 1,-1 1 0,1-1 0,-1 1-1,-6-3-50,10 7-213,2 2-534,0 0-2367,0 0-684,0 0-340</inkml:trace>
  <inkml:trace contextRef="#ctx0" brushRef="#br0" timeOffset="1.61802E6">8512 1148 6528,'0'0'0,"0"0"0,0 0 0,0 0 0,0 0 0,0 0 0,0 0 0,0 0 0,0 0 0,0 0 0,0 0 0,0 0-4480</inkml:trace>
  <inkml:trace contextRef="#ctx0" brushRef="#br0" timeOffset="1.61853E6">8459 889 9344,'31'-23'533,"-20"17"-464,1-1-1,0 2 1,1 0 0,0 0-1,-1 1 1,8-1-69,37-13 100,42-25 113,-90 41-191,-9 2-24,0 0 1,1 0 0,-1 0 0,0 0 0,1 1-1,-1-1 1,0 0 0,1 0 0,-1 1 0,0-1-1,0 0 1,1 0 0,-1 1 0,0-1 0,0 0-1,1 1 1,-1-1 0,0 0 0,0 1-1,0-1 1,0 1 0,0-1 0,1 0 0,-1 1-1,0-1 1,0 0 0,0 1 0,0-1 0,0 1-1,0-1 1,0 0 0,0 1 0,-1-1 0,1 1-1,0-1 1,0 0 0,0 1 0,0-1 0,0 0-1,-1 1 1,1-1 0,0 0 1,-7 22-71,6-19 65,-13 64-29,3-1 1,2 1 0,3 3 34,-5 40-25,-1 7 59,1-7-68,-11 37 34,19-136-1408,0-2-4608</inkml:trace>
  <inkml:trace contextRef="#ctx0" brushRef="#br0" timeOffset="1.61887E6">8531 1128 7168,'4'3'170,"0"-1"0,0 0 0,1-1 1,-1 1-1,1-1 0,0 0 0,-1 0 0,1 0 0,0-1 1,0 1-1,0-1 0,-1 0 0,1-1 0,0 1-170,16 0 284,17 5-282,32 3 862,-26-15-6039,-44 7-222</inkml:trace>
  <inkml:trace contextRef="#ctx0" brushRef="#br0" timeOffset="1.61925E6">8413 1182 9600,'-1'1'51,"0"1"1,0 0 0,1 0-1,-1 0 1,1 0-1,-1 0 1,1 0 0,0 0-1,0 0 1,-1 0 0,1 0-1,1 0 1,-1 0-1,0 0 1,0 0 0,1 0-1,-1 0 1,1 0-1,0 0 1,-1-1 0,1 1-1,0 0 1,0 0 0,0-1-1,1 2-51,40 46 511,-17-22-5107,-24-25-33,-1-2 2581</inkml:trace>
  <inkml:trace contextRef="#ctx0" brushRef="#br0" timeOffset="1.62097E6">7485 1166 2048,'0'0'384,"0"0"213,0 0 875,0 0 171,0 0-491,0 0-256,0 0-512,0 0-150,0 0-84,0 0-22,0 0 0,12-9 106,22-12-193,-23 13-16,1 0-1,0 1 1,0 1 0,0 0 0,1 0-1,9-2-24,-17 7 4,-1 0 0,1 1 0,-1-1-1,1 1 1,-1 0 0,1 0-1,-1 0 1,1 1 0,-1-1-1,1 1 1,-1 0 0,1 1-1,-1-1 1,0 1 0,0 0-1,0 0 1,0 0 0,0 0-1,0 1 1,0-1 0,-1 1-1,1 0 1,-1 0 0,1 2-4,-1-3 12,-1 0 1,0 1 0,1-1-1,-1 1 1,0 0 0,0 0-1,0 0 1,-1 0 0,1 0-1,-1 0 1,0 0-1,1 0 1,-1 1 0,-1-1-1,1 2-12,-1-3 17,0 0-1,0 1 0,0-1 0,0 0 0,-1 1 1,1-1-1,-1 0 0,0 0 0,0 0 0,0 0 0,0 0 1,0 1-17,1-3 0,-3 6 16,-1 1 0,0-1 0,0 0 0,-1-1 1,1 1-1,-1-1 0,0 0 0,-1 0 0,1 0 1,-1-1-1,0 0 0,0 0 0,0 0 0,-1-1 1,-1 1-17,-16 5 89,-1-1 0,0-1 0,-23 4-89,39-9 2,3 0 190,5-2-189,1 0 1,0 0 0,0 0-1,-1 0 1,1 0 0,0 0 0,0-1-1,-1 1 1,1 0 0,0 0-1,0 0 1,0 0 0,-1 0-1,1 0 1,0 0 0,0 0-1,0-1 1,-1 1 0,1 0 0,0 0-1,0 0 1,0 0 0,0-1-1,-1 1 1,1 0 0,0 0-1,0 0 1,0-1 0,0 1-1,0 0 1,0 0 0,0 0 0,0-1-1,0 1 1,0 0 0,0 0-1,0-1 1,-1 1 0,2 0-1,-1 0 1,0-1 0,0 1-1,0 0 1,0 0 0,0 0 0,0-1-1,0 1 1,0 0 0,0 0-1,0-1 1,0 1 0,1 0-4,3-10 0,-3 10 0,-1-1 1,1 0-1,-1 1 1,1-1-1,0 0 1,-1 1-1,1-1 1,-1 1-1,1-1 1,0 1-1,0 0 1,-1-1-1,1 1 1,0-1-1,0 1 1,-1 0-1,1 0 1,0 0-1,0-1 1,0 1-1,-1 0 1,1 0-1,0 0 1,0 0-1,0 0 1,0 0-1,-1 1 1,1-1-1,0 0 1,0 0-1,0 1 1,-1-1-1,1 0 1,0 1-1,-1-1 4,6 0 18,-1 1 0,1-1 0,-1 2-1,1-1 1,-1 0 0,1 1 0,-1 0 0,0 0 0,0 1 0,0 0-1,0-1 1,0 1 0,-1 1 0,0-1 0,1 1 0,-1 0 0,0 0-1,-1 0 1,1 0 0,-1 1 0,0 0 0,0-1 0,0 1-1,0 0 1,-1 0 0,0 1 0,0-1 0,-1 0 0,1 1 0,-1-1-1,0 1 1,0-1 0,-1 1 0,0 0 0,0-1 0,0 1 0,-1 0-1,0-1 1,0 1 0,0-1 0,-2 5-22,-1 2 108,-1 1 1,0-1-1,-1 0 0,0 0 1,-1-1-1,0 0 0,-1 0 1,0-1-1,-7 7-108,11-13 46,0 0 1,0-1-1,0 1 0,0-1 1,-1-1-1,0 1 0,1 0 1,-1-1-1,0 0 0,0 0 1,0-1-1,0 1 0,-1-1 1,1 0-1,0-1 0,-1 1 1,1-1-1,0 0 0,-1 0 1,1-1-1,0 1 0,-1-1 1,1-1-1,0 1 0,-3-2-46,-1 0-40,1 0 0,0-1 1,0-1-1,0 1 0,1-1 0,0-1 0,-2-1 40,-29-27-4947,24 19-1069</inkml:trace>
  <inkml:trace contextRef="#ctx0" brushRef="#br0" timeOffset="1.62792E6">7799 2495 7040,'73'-11'0,"-59"10"0,0 0 0,-1-1 0,1 0 0,-1-1 0,0-1 0,2-1 0,25-14 38,-29 13-42,0 0 1,0 1 0,1 0-1,-1 1 1,8-1 3,-17 5-917,-2 0-3051</inkml:trace>
  <inkml:trace contextRef="#ctx0" brushRef="#br0" timeOffset="1.62835E6">7860 2660 2432,'40'-10'5514,"21"-18"-5614,-54 24 467,18-9-143,0 1 0,0 2 0,1 0 0,12-2-224,-36 11-1003,-2 1-4415</inkml:trace>
  <inkml:trace contextRef="#ctx0" brushRef="#br0" timeOffset="1.62928E6">8413 2486 4096,'0'0'896,"0"0"-22,0 0-84,26-6 1364,32-11-1753,-2-3 0,20-11-401,-23 9 68,2 2 1,52-12-69,156-23 128,-238 49-58,0-1 0,0-1 0,-1-1 0,0-1 0,0-1 1,-1-1-1,14-10-70,-31 18 0,18-11 0,1 1 0,0 2 0,8-3 0,-30 14 0,9-4-22,-4 4-1279,-7 0-4800</inkml:trace>
  <inkml:trace contextRef="#ctx0" brushRef="#br0" timeOffset="1.62998E6">8260 2176 7296,'12'-26'157,"2"1"0,0 0 1,2 1-1,0 0 0,2 1 1,2-1-158,20-27 208,31-45 282,-69 94-596,-2 2-22,0 0 0,0 0 0,0 0 0,2 2 89,0 0 1,0 1 0,0-1 0,0 1-1,0-1 1,-1 1 0,0 0-1,1-1 1,0 4 38,-1-3-39,7 15 15,-1 1 0,-1 0-1,0 0 1,-2 1 0,0 0 0,-1 0 0,-1 2 24,2 47-531,-4 30 531,0-46-559,0-41-3814</inkml:trace>
  <inkml:trace contextRef="#ctx0" brushRef="#br0" timeOffset="1.63019E6">8677 2197 1792,'0'0'0,"0"0"0,9 17 0,-9-17 0,0 0-896</inkml:trace>
  <inkml:trace contextRef="#ctx0" brushRef="#br0" timeOffset="1.63085E6">8819 1690 12160,'26'-3'128,"-23"3"-140,0 0 0,0 1 0,1-1 0,-1 1 0,0 0 0,0 0 0,0 0 0,0 0 0,0 0 0,0 1 0,0-1 0,0 1 0,0 0 0,-1 0 0,1 0 0,-1 0 0,1 0 0,-1 0 0,0 1 0,0 0 0,0-1 0,0 1 0,-1 0 0,1 0 12,-1 0-17,0 1 0,-1 0 0,1-1 1,-1 1-1,0 0 0,0-1 0,0 1 1,-1 0-1,1-1 0,-1 1 0,0-1 0,0 1 1,0-1-1,0 1 0,-1-1 0,0 1 1,1-1-1,-1 0 0,0 0 0,0 0 1,-3 2 16,-3 9-117,5-9 67,-1 0 0,0 0 0,0 0-1,0 0 1,-1-1 0,1 1 0,-1-1-1,0 0 1,0-1 0,-4 3 50,7-4 107,2-2 21,0 0 0,27-7 106,-18 5-230,0 0-1,1 0 0,-1 1 1,1 1-1,-1-1 0,1 2 1,0-1-1,6 2-3,-13-1 0,-1 0 0,1 0 0,-1 0-1,1 0 1,-1 0 0,1 0 0,-1 1 0,0-1 0,0 1-1,0 0 1,0 0 0,0-1 0,0 1 0,0 0 0,-1 1-1,1-1 1,-1 0 0,1 0 0,-1 1 0,0-1 0,0 1 0,0-1-1,0 1 1,0-1 0,-1 1 0,1 0 0,-1-1 0,0 1-1,0 0 1,0-1 0,0 1 0,0 0 0,0 0 0,-1 0 0,-2 14-137,-1 0-1,0 0 1,-2 0 0,0-1 0,0 0 0,-2 0 0,0 0 0,-7 10 137,-6 13-674,-5-2-7134,18-27 6635</inkml:trace>
  <inkml:trace contextRef="#ctx0" brushRef="#br0" timeOffset="1.63118E6">8662 2136 4224,'0'0'0,"0"0"128,0 0 128,0 0 256,0 0 0,0 0 256,0 0 0,0 0-128,0 0 0,0 11-384,0-11 0,0 17 128,3-5 0,2 0-256,-1 1 128,1-4-256,-5-9 0,0 0-7168</inkml:trace>
  <inkml:trace contextRef="#ctx0" brushRef="#br0" timeOffset="1.63219E6">8405 2779 2944,'-2'-41'5013,"3"36"-4968,0-1-1,1 1 1,-1 0 0,1 0 0,0 0-1,1 0 1,-1 0 0,1 0-1,0 1 1,0-1 0,1 1-1,-1 0 1,1 0 0,0 0 0,0 0-1,0 1 1,2-1-45,-1-1 20,1 2 1,0-1-1,0 1 0,0-1 1,0 1-1,0 1 0,1 0 0,-1 0 1,1 0-1,-1 0 0,1 1 1,0 0-1,1 0-20,-4 2 85,-1 1-84,-1-1 0,0 1 0,0 0 0,0-1 0,1 1 0,-1 0 0,-1 0 0,1 1 0,0-1 0,-1 0 0,1 0 0,-1 1-1,1-1 1,-1 1 0,0-1 0,0 1 0,0 0 0,-1-1 0,1 1 0,-1 0 0,1 0 0,-1-1 0,0 1 0,0 2-1,1 2-1,1 11 38,-1 0 0,-1 0 1,0 0-1,-2 0 0,0 0 1,-1 4-38,2-16 12,1-1 0,-1 0 0,0 0 0,-1 0 0,1 0 0,-1-1 0,0 1 0,0 0 0,-1-1 0,1 1 0,-1-1 0,0 0 0,0 1 0,-1-2 0,1 1 0,-1 0 0,1-1 0,-1 1 0,0-1 0,-1 0 0,1-1 0,-1 1 0,1-1 0,-1 1-12,5-3 3,-1 0 1,1 0 0,0 0 0,-1 1-1,1-1 1,-1 0 0,1 0-1,0 0 1,-1 0 0,1 0 0,0 0-1,-1 0 1,1 0 0,-1 0-1,1 0 1,0 0 0,-1 0 0,1 0-1,-1 0 1,1 0 0,0 0-1,-1 0 1,1-1 0,0 1 0,-1 0-1,1 0 1,0 0 0,-1-1-1,1 1 1,0 0 0,-1 0 0,1-1-1,0 1 1,0 0 0,-1-1-1,1 1 1,0 0 0,0-1 0,0 1-1,-1 0 1,1-1 0,0 1-4,6-21 260,-4 19-244,-1 0 1,0 0 0,1 0 0,-1 0 0,1 0-1,-1 0 1,1 1 0,0-1 0,0 1-1,0-1 1,0 1 0,0-1 0,0 1-1,0 0 1,0 0 0,1 0 0,-1 0-1,0 1 1,1-1 0,-1 1 0,3-1-17,-1 2 0,0 0 0,0 0 0,0 0 0,0 0 0,0 1 0,0 0 0,0 0 0,-1 0 0,1 0 0,-1 0 0,1 1 0,-1 0 0,0 0 0,0 0 0,0 0 0,0 0 0,-1 0 0,1 1 0,-1-1 0,0 1 0,0 0 0,0 0 0,0-1 0,-1 1 0,0 0 0,1 0 0,-1 4 0,1-2 0,-1 1 0,0-1 0,0 0 0,0 1 0,-1-1 0,0 0 0,-1 1 0,1-1 0,-1 1 0,0-1 0,-1 0 0,1 0 0,-1 0 0,0 0 0,-1 0 0,0 0 0,0 0 0,-2 2 0,-1 0-278,0 0 1,-1 0 0,-1-1-1,1 0 1,-1 0 0,0 0-1,-1-1 1,1-1 0,-1 1-1,0-1 1,-4 0 277,1 1-4885</inkml:trace>
  <inkml:trace contextRef="#ctx0" brushRef="#br0" timeOffset="1.63253E6">8694 2745 8192,'0'0'128,"0"0"0,0 0 21,0 0 64,0 0-42,27 10 213,0 4-152,-1 1 0,0 2 0,-1 0 0,-1 1 0,-1 2 0,5 5-232,-1-1 400,-16-10-2725,-11-14-3563</inkml:trace>
  <inkml:trace contextRef="#ctx0" brushRef="#br0" timeOffset="1.63281E6">8946 2631 7680,'0'0'128,"-8"16"128,-4 12-128,-5 2 128,-3 12-128,4-10 0,2-2 0,-1-2 0,2-7 0,1-1 128,3-4-4352,1-2 0,1 1 3072</inkml:trace>
  <inkml:trace contextRef="#ctx0" brushRef="#br0" timeOffset="1.63328E6">9042 2631 6912,'-1'2'6,"-1"0"1,1 1-1,0-1 1,0 1-1,0 0 1,1-1-1,-1 1 1,0 0-1,1-1 1,0 1-1,0 0 1,0 0-1,0-1 1,0 1-1,0 0 1,1 0-1,-1-1 1,1 1-1,0 0 1,0-1 0,0 1-1,0-1 1,0 1-1,0-1 1,1 1-1,-1-1 1,1 0-1,0 0 1,0 0-1,0 0 1,0 1-7,2 1 32,-2 0 56,31 39 45,-8-21 2868,-23-24-2932,0 1-1,-1-1 1,1 0 0,0 1 0,-1-1 0,0 0 0,1 0 0,-1 0 0,0 0 0,0 0 0,1-2-69,-2 4 10,8-18 372,0-1 1,-1 0-1,4-15-382,-9 28 121,-1 0 0,1 0 0,-1-1-1,-1 1 1,1 0 0,-1 0-1,0 0 1,0-1 0,-1 1-1,0 0 1,0 0 0,0 0-1,-1 0 1,0-2-121,0 4 102,2 3-89,-1 0 0,0 0 0,1 0 0,-1-1 0,0 1 0,0 1 0,0-1 0,0 0 0,0 0 0,0 0 0,0 0 0,0 1 0,0-1 0,0 0 0,0 1 0,0-1 0,-1 1 0,1-1 1,0 1-1,-1 0-13,-8-4 0,7 4-496,-1 0 0,0 0 0,1 0 0,-1 0 0,0 0 0,1 1 0,-1-1 0,1 1 0,-1 0 0,1 0 0,-1 1 0,1-1 1,0 1-1,-1-1 0,1 1 0,0 0 496,-19 9-3393,12-9 1665</inkml:trace>
  <inkml:trace contextRef="#ctx0" brushRef="#br0" timeOffset="1.63359E6">9297 2766 4224,'0'0'0,"0"0"512,0 0 128,0 0 256,0 0 0,0 22-512,0-6 0,0 7-128,0-4 0,0-3-128,0 0 128,0-7-1152,0-9 0,0 0-3968</inkml:trace>
  <inkml:trace contextRef="#ctx0" brushRef="#br0" timeOffset="1.63405E6">9257 2515 8704,'0'0'640,"0"0"0,0 0 21,0 0 22,0 0-235,0 0-107,21-18-64,-12 11-233,8-9 34,0 1 0,2 1 0,0 1 0,0 1 0,1 0 0,10-3-78,-30 15 1,1 0-1,-1 0 1,1 0-1,0 0 1,-1 0 0,1 0-1,-1 0 1,1 0-1,-1 0 1,1 0-1,-1 0 1,1 1-1,-1-1 1,1 0-1,-1 0 1,1 0 0,-1 1-1,0-1 1,1 0-1,-1 1 1,1-1-1,-1 0 1,0 1-1,1-1 1,-1 0-1,0 1 1,1-1 0,-1 1-1,0-1 1,1 1-1,-1-1 1,0 1-1,0-1 1,0 1-1,0-1 1,1 1-1,-1-1 1,0 1 0,0-1-1,0 1 1,0-1-1,0 1 1,0 0-1,2 25-4,-2-23 6,0 26-1,0 0 0,-5 27-1,0 30-24,17 194-1725,-9-248-5824</inkml:trace>
  <inkml:trace contextRef="#ctx0" brushRef="#br0" timeOffset="1.63463E6">9323 2660 8448,'7'-3'677,"0"1"1,-1-1-1,1-1 1,-1 1-1,0-1 1,0 0-1,0 0 1,0-1-678,10-7 852,18-12-4243,18-10-4909,-38 27 6295</inkml:trace>
  <inkml:trace contextRef="#ctx0" brushRef="#br0" timeOffset="1.64271E6">9719 2077 7424,'0'0'0,"0"-15"256,0 15 0,0 0-128,0 0 0,0 0-128,0 0 0,0 0 0,0 0 128,0 0 0,0 0 0,0 0-6144</inkml:trace>
  <inkml:trace contextRef="#ctx0" brushRef="#br0" timeOffset="1.64381E6">9821 1809 4224,'6'3'-40,"-4"-2"85,-1 1 1,1-1 0,0 0 0,0 0 0,-1-1-1,1 1 1,0 0 0,0 0 0,0-1 0,0 1-1,0-1 1,2 0-46,24-16 750,-9 1-523,-8 6-158,-1 1 0,1 0 1,1 1-1,-1 0 1,1 1-1,7-3-69,-16 8 1,0 0-1,0 0 1,1 1-1,-1-1 1,0 1 0,0-1-1,0 1 1,1 0-1,-1 0 1,0 1 0,0-1-1,1 1 1,-1-1 0,0 1-1,0 0 1,0 0-1,0 0 1,0 1 0,0-1-1,-1 1 1,1 0-1,0 0 1,-1 0 0,1 0-1,-1 0 1,1 0 0,-1 0-1,0 1 1,1 2-1,1 1 0,-1 0 0,1 0 0,-2 0-1,1 0 1,-1 1 0,0-1 0,0 1 0,0 0 0,-1 0 0,0-1 0,-1 1 0,0 0 0,0 0 0,0 0 0,-1 0-1,0 0 1,0-1 0,0 1 0,-1 0 0,0-1 0,-1 1 0,0 0 0,-7 20 6,-2 0 0,-1-2-1,-1 1 1,-11 14-6,10-16 94,6-8-56,-1-1 1,-1 0-1,0-1 1,0 0-1,-2 0 0,0-1 1,-6 4-39,14-12 114,11-8 55,20-5 60,-21 7-229,-1 1 0,0 0 0,1 0 0,-1 0 0,0 0 0,1 1 0,-1 0 0,0 0 0,0 0 0,0 0 0,0 1 0,0-1 0,0 1 0,0 0 0,0 0 0,0 0 0,-1 1 0,1 0 0,-1-1 0,0 1 0,0 0 0,0 1 0,0-1 0,-1 0 0,1 1 0,-1-1 0,0 1 0,0 0 0,0 0 0,0 0 0,0 1 0,-1 0 0,1 1 0,-1 0 0,0 0 0,0 0 0,-1 0 0,1 0 0,-2 0 0,1 0 0,0 0 0,-1 0 0,0 0 0,-1 0 0,1 0 0,-1 0 0,0-1 0,-1 1 0,1-1 0,-1 1 0,0-1 0,-1 0 0,-3 4 0,-11 14-811,16-21-3242</inkml:trace>
  <inkml:trace contextRef="#ctx0" brushRef="#br0" timeOffset="1.64424E6">10196 1943 4608,'1'18'640,"3"-12"-412,0 0 0,0 0 0,1 0 0,0 0 0,0-1 0,0 0 0,0 0 0,1 0 1,0-1-1,3 3-228,17 14 428,92 96 1876,-117-116-2048,-1-1-384,0 0-789,0 0-3158,0 0-1194</inkml:trace>
  <inkml:trace contextRef="#ctx0" brushRef="#br0" timeOffset="1.64472E6">10325 1963 4096,'0'0'149,"-8"29"1089,-13 30 1727,-20 42-2965,-8 2-1366,44-93-3284</inkml:trace>
  <inkml:trace contextRef="#ctx0" brushRef="#br0" timeOffset="1.64738E6">10552 1975 7552,'7'-11'182,"-1"0"0,-1 0-1,0 0 1,0 0 0,-2-1 0,1 0 0,-1 0 0,-1 0 0,0 0-1,-1 0 1,0-1 0,0 0-182,0-11-1,2 1 0,1-1-1,1 1 1,1 0 0,4-10 1,-9 31-128,-1 2 0,-3 125-461,0-49 303,7 76 286,9-48-25,-5-49 27,-3 1 0,-1 10-2,-7-46-1195,3-20-3626</inkml:trace>
  <inkml:trace contextRef="#ctx0" brushRef="#br0" timeOffset="1.64777E6">10691 2011 3840,'3'17'235,"6"21"-121,-7-27 468,1-1 1,0 1-1,1-1 0,0 0 0,4 8-582,-6-14 78,1-1-1,-1 1 1,1 0 0,0-1-1,1 1 1,-1-1-1,1 0 1,-1 0-1,1-1 1,0 1-1,0-1 1,0 0-1,0 0 1,0 0 0,1 0-1,-1-1-77,7 3-89,0-1 0,-1-1 0,1 0 1,0 0-1,0-1 0,4-1 89,-4 0-5120</inkml:trace>
  <inkml:trace contextRef="#ctx0" brushRef="#br0" timeOffset="1.64834E6">10845 1674 3072,'0'35'512,"0"-33"-320,0-2 256,0 0 21,0 0-149,0 0 22,0 0-44,-14 30 321,6-10-476,1 0 0,1 0 0,0 1 0,2 0-1,0 0 1,1 0 0,1 0 0,1 1 0,1-1 0,2 6-143,-2-25 29,1 0 0,0-1 0,0 1 0,-1-1 0,1 1 0,0 0 0,0-1 0,1 0 0,-1 1 0,0-1 0,0 0 0,1 1 0,-1-1 0,1 0 0,-1 0 0,1 0 0,-1 0 0,1 0 0,0-1 0,-1 1 0,1 0 0,0-1 0,0 0-1,-1 1 1,1-1 0,0 0 0,1 0-29,51 3 211,-52-3-180,17-1 175,0-1 0,0 0 1,0-2-1,0 0 0,0-1 0,2-2-206,-20 6-2005,-1 1-576,0 0-1003</inkml:trace>
  <inkml:trace contextRef="#ctx0" brushRef="#br0" timeOffset="1.64876E6">10984 1752 5632,'2'1'14,"-1"0"-1,0-1 1,0 1 0,0 0 0,0 0-1,0 0 1,0 0 0,0 0 0,-1 0-1,1 0 1,0 0 0,-1 0 0,1 1-1,0-1 1,-1 0 0,1 0 0,-1 1-1,0-1 1,1 0 0,-1 0 0,0 1-1,0-1 1,0 0 0,0 1 0,0-1-1,0 0 1,0 1 0,0-1 0,-1 0 0,1 1-1,-1-1 1,1 0 0,0 1 0,-1-1-1,0 0 1,1 0 0,-1 0 0,0 0-1,0 0 1,0 0 0,1 0 0,-2 1-14,-11 22 190,8-6-60,0 1 1,1 0 0,1 0 0,1 1-1,1-1 1,0 2-131,-8 71 1050,2-56-873,1-15 1,2 0 0,0 0 0,1 0 0,1 1 0,1-1-1,2 0 1,-1 1 0,4 13-178,7-17-704,-11-18-5354</inkml:trace>
  <inkml:trace contextRef="#ctx0" brushRef="#br1" timeOffset="1.67665E6">4603 3733 3584,'11'6'264,"0"-1"0,1 0 0,-1-1 0,1 0 1,0-1-1,0 0 0,0-1 0,1-1 0,-1 0 0,0 0 0,4-1-264,17-3 1450,-1 0-1,0-2 0,11-4-1449,14-3 683,45-9-467,73-26-216,-84 21 40,-35 15-41,-43 9 5,0-1 0,0 0-1,0 0 1,0-1-1,-1-1 1,0 0-4,148-61 107,-150 60-107,-1 2 21,-7 3 86,-2 1 21,-25 2 21,-316 37 214,284-31-342,1 2 0,0 3 1,2 2-1,-1 2 0,2 3 1,-6 5-22,-65 22 57,-3-5 1,-66 11-58,73-21 34,106-29 68,0 0 1,0-1-1,0 0 1,0-1-1,0-1-102,12 0 64,25-6-789,57-9-6912,-40 1 2602</inkml:trace>
  <inkml:trace contextRef="#ctx0" brushRef="#br1" timeOffset="1.67771E6">6810 4961 6144,'1'-1'37,"1"0"1,0 0-1,-1-1 0,1 1 1,0 1-1,0-1 1,-1 0-1,1 0 0,0 1 1,0-1-1,0 1 0,0 0 1,0-1-1,0 1 1,0 0-1,0 0 0,0 0 1,0 0-1,0 1 1,2 0-38,9 0 126,54-11 25,0-3 0,-1-2 0,-1-4 0,-1-2 0,21-12-151,108-34 547,115-27 99,926-253 884,-1178 334-1435,445-111 685,-297 65 9,80-39-789,-252 89 128,-28 8-274,1 0 0,-1 0 0,0 0 1,1-1-1,-1 1 0,0-1 0,0 0 0,0 0 1,0 0-1,-1-1 0,1 1 0,0-1 146,5-8-7082</inkml:trace>
  <inkml:trace contextRef="#ctx0" brushRef="#br1" timeOffset="1.67939E6">7014 5060 6528,'23'-3'640,"-21"3"-406,-2 0-63,0 0 64,0 0 21,0 0-22,0 0-63,3-1 42,68-11 345,-51 10-506,0-1 1,0-1 0,-1 0-1,15-7-52,135-65 132,-73 32 14,27-6-146,614-181 256,-615 200-40,1 6-1,7 5-215,248-22 483,-365 41-480,68-10 226,48-14-229,-49 9 134,54-4-134,-74 7 218,-47 9-187,0 1 0,-1 0 0,1 1 1,0 0-1,0 1 0,4 1-31,-16 0 6,0 0 0,0 0 0,0 0 0,0 0 1,0 0-1,0 0 0,0-1 0,0 1 0,0 0 0,0-1 0,0 1 0,0 0 1,0-1-1,0 1 0,0-1 0,-1 0 0,1 1 0,0-1 0,0 0-6,2-1-1,0 0 1,1 0-1,-1 0 0,1 0 1,-1 1-1,1-1 0,-1 1 0,1 0 1,0 0-1,0 0 0,0 1 0,0-1 1,2 1 0,11-3 0,-3-1 0,-3 1 0,-5-5-171,-5 7-661,-1 1-1088,0 0-3989</inkml:trace>
  <inkml:trace contextRef="#ctx0" brushRef="#br0" timeOffset="2.05115E6">2157 2159 4736,'0'0'277,"0"0"192,0 0 449,0 0 63,0 0-170,4-9-107,25-62-176,-3-1 0,-4-1 0,-2-1 0,3-41-528,-11 41-235,-12 73 64,0 1-42,3 10 134,0 0 1,-1 1-1,-1-1 0,1 1 0,-2-1 1,1 1-1,-2-1 0,1 1 0,-1-1 1,-1 1-1,-1 3 79,-2 35-73,6 18 1,2-1-1,4 0 1,2 0-1,3 0 1,18 55 72,-27-108-1067,-1 0-4266</inkml:trace>
  <inkml:trace contextRef="#ctx0" brushRef="#br0" timeOffset="2.05205E6">2472 1856 4480,'8'36'201,"-1"1"0,1 31-201,-5-38 129,1 0 0,1 0-1,2-1 1,8 23-129,-15-50 52,1 0 0,-1-1-1,1 1 1,0 0 0,0-1-1,0 1 1,0-1 0,0 1-1,0-1 1,0 1 0,0-1-1,1 0 1,-1 0 0,0 1-1,1-1 1,-1 0 0,1 0-1,0 0 1,-1-1 0,1 1-1,0 0 1,-1-1 0,1 1 0,0-1-1,0 1 1,-1-1 0,1 0-1,0 0 1,0 0 0,0 0-1,-1 0 1,1 0 0,0 0-1,0-1 1,0 1 0,-1 0-1,1-1 1,0 0 0,-1 1-1,1-1 1,0 0 0,-1 0-1,1 0 1,-1 0 0,1 0-52,3-3 105,0 1 0,0 0 0,-1-1 0,1 0 0,-1 0 0,0-1 0,0 1 0,0-1 0,0 0 0,-1 0 0,0 0 0,0 0 0,2-5-105,-2-3 70,0-1 0,-1 0 1,0 1-1,-1-1 0,0 0 0,-1 0 1,-1 0-1,0 1 0,-3-10-70,-1-4 322,-1 1 0,-1-1 0,-1 2 0,-7-13-322,14 35 34,0 1 0,0-1 0,-1 0 0,0 0 0,1 1 0,-1-1 1,0 1-1,0 0 0,0-1 0,0 1 0,-1 0 0,1 0 0,-1 0 1,1 1-1,-1-1 0,1 0 0,-1 1 0,0 0 0,0 0 0,0 0 0,0 0 1,0 0-1,0 0 0,0 1 0,0 0 0,0-1 0,0 1 0,0 0 0,0 0 1,-3 1-35,3 0 0,1 0 0,0 0 0,0 0 0,0 0 0,0 0 0,0 1 0,0-1 0,1 0 0,-1 1 0,0 0 0,1-1 0,-1 1 0,1 0 0,-1 0 0,1 1 0,-25 37 0,12-18 0,1-2-4374,13-20-724</inkml:trace>
  <inkml:trace contextRef="#ctx0" brushRef="#br0" timeOffset="2.05274E6">2342 1467 5888,'59'-31'3562,"-49"27"-3446,1 1 0,-1 1 0,1 0 0,0 0-1,0 1 1,0 0 0,5 1-116,-4-3-1835,-12 3-3775</inkml:trace>
  <inkml:trace contextRef="#ctx0" brushRef="#br0" timeOffset="2.05349E6">2701 1218 4096,'0'0'768,"0"0"0,0 0 21,0 0 0,0 0-319,0 0-129,0 0-170,-2 3-65,-41 84 144,5-8-73,38-78-169,-1-1 0,1 1 0,-1 0 0,1 0-1,0-1 1,0 1 0,-1 0 0,1 0 0,0 0 0,0-1 0,0 1-1,0 0 1,-1 0 0,1 0 0,1-1 0,-1 1 0,0 0 0,0 0 0,0 0-1,0 0 1,0-1 0,1 1 0,-1 0 0,0 0 0,1-1 0,-1 1-1,1 0 1,-1-1 0,1 1 0,-1 0 0,1-1 0,-1 1 0,1-1 0,-1 1-1,1-1 1,0 1 0,-1-1 0,1 1 0,0-1 0,0 1 0,-1-1-1,1 0 1,0 0 0,0 1 0,0-1 0,-1 0 0,1 0 0,1 0-8,55 8 584,-25-4-415,88 21-41,-119-24-124,0 0 0,0 0 1,0-1-1,-1 1 0,1 0 1,-1 0-1,1 0 0,0 0 1,-1 0-1,0 0 1,1 0-1,-1 0 0,0 0 1,1 0-1,-1 0 0,0 0 1,0 1-1,0-1 0,0 0 1,0 0-1,0 0 0,0 0 1,0 0-1,0 0 0,-1 0 1,1 0-1,0 0 0,-1 0 1,1 0-1,-1 1-4,1 0 19,-2 8 51,1 0 0,-2 0-1,1 0 1,-1 0 0,-1-1 0,1 1 0,-2-1-1,1 0 1,-1 0 0,-1 0 0,0-1-1,-3 5-69,5-9-95,-1 1-1,1-1 1,-1 0-1,0 0 1,0-1-1,0 1 1,0-1-1,0 0 1,-1 0-1,0-1 1,-5 2 95,6-2-448,-1-1 0,1 0 0,-1 0 0,1-1 0,-1 0 0,0 0 0,1 0 0,-1 0 0,0-1 448,0-2-5102,1-2 5518,4 4-722,-1-10 306</inkml:trace>
  <inkml:trace contextRef="#ctx0" brushRef="#br0" timeOffset="2.05422E6">2760 1363 8960,'0'0'128,"0"0"21,0 0 64,0 0-42,-7-35 960,6 34-1092,1 0 0,0 0 1,0-1-1,0 1 1,0 0-1,1 0 1,-1 0-1,0 0 0,0 0 1,1 0-1,-1 0 1,0 0-1,1 0 0,-1 1 1,1-1-1,-1 0 1,1 0-1,0 0 0,-1 0 1,1 1-1,0-1 1,0 0-1,-1 0 1,1 1-1,0-1-39,27-4 1232,-10 3-1017,-4 0 20,0-2 0,0 1 0,0-2 0,0 0 0,6-4-235,17-8-6743,-37 17 1559</inkml:trace>
  <inkml:trace contextRef="#ctx0" brushRef="#br0" timeOffset="-2.14748E6">6219 172 1664,'1'0'113,"0"-1"0,0 1 0,0-1 0,0 1-1,0 0 1,0 0 0,0-1 0,0 1 0,0 0 0,0 0 0,0 0 0,0 0 0,0 0 0,0 1 0,0-1-1,0 0 1,0 0 0,0 1 0,0-1 0,0 0 0,0 1 0,0-1 0,-1 1 0,1-1 0,0 1 0,0 0-113,28 23 2433,-8-4-1936,-17-17-459,0 1-1,0 0 0,-1 0 0,1 0 0,-1 0 0,0 0 0,0 1 0,0 0 0,-1-1 1,1 1-1,-1 0 0,0 0 0,-1 1 0,1-1 0,-1 0 0,0 0 0,-1 1 0,1-1 1,-1 1-1,0-1 0,0 0 0,-1 1 0,1-1 0,-2 4-37,0 0 61,-1 1 0,0-1 0,0 0 1,-1 0-1,0 0 0,-1 0 0,0 0 0,0-1 0,-1 0 0,0 0 0,-1-1 1,1 0-1,-3 2-61,-22 21 0,31-27 87,6-3 143,21-6 471,32-15 350,-3-13-859,-2-3 0,3-4-192,-47 33 26,-1 0 0,0-1-1,0 0 1,-1 0 0,0-1 0,-1 0 0,0 0 0,0-1-1,-1 0 1,0 0 0,-1-1 0,-1 1 0,0-1 0,0 0-1,-1 0 1,0-1 0,-1 1 0,-1 0 0,0-13-26,0 15 69,1-2-1351,-2 9-2817,0 3-445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41:33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15 10880,'3'4'54,"-1"0"1,0 0-1,0 0 1,0 0 0,-1 0-1,1 0 1,-1 0-1,0 1 1,0-1 0,-1 1-1,1-1 1,-1 0-1,0 1 1,0 0-55,-9 70 1326,3-35-856,-38 367 938,40-337-4075,4-69 982,7-12-1571,1-17 2592,-7 26 381,9-45 626,-2 0-1,-2 0 1,-3 0-1,-1-1 1,-4-39-343,3-80 4196,2 155-2624,3 11-570,10 22-190,12 40-315,-9-10 105,5 33-602,-11-39 360,1-1 0,12 25-360,-25-68 21,-1 0-1,0 0 1,0 0-1,1 0 1,-1 0-1,1-1 0,-1 1 1,1 0-1,-1 0 1,1 0-1,-1 0 1,1-1-1,0 1 0,-1 0 1,1 0-1,0-1 1,0 1-1,0-1 1,0 1-1,-1-1 0,1 1 1,0-1-1,0 1 1,0-1-1,0 0 1,0 1-1,0-1 0,0 0 1,1 0-21,0 0 19,-1-1-1,1 0 1,-1 0 0,1 0-1,-1 0 1,0 0 0,1 0 0,-1 0-1,0 0 1,0-1 0,0 1-1,0 0 1,0-1 0,0 1-1,0-1 1,0 0-19,7-15 71,0-1 0,-1 1 1,1-9-72,-5 16 46,28-96 100,-17 52 49,18-44-195,-26 82 5,1 1 1,1 0-1,0 1 1,0 0-1,2 0 0,0 0 1,0 1-1,5-3-5,-14 14 0,1 0 0,0 0 0,0 0 0,0 0 0,0 1 0,0-1 1,0 1-1,0-1 0,0 1 0,0 0 0,1 0 0,-1 0 0,1 0 0,-1 0 0,1 0 0,-1 1 0,1-1 0,-1 1 0,1 0 0,-1-1 0,1 1 0,-1 1 0,3-1 0,-2 1 4,-1 0 0,1 1 0,-1-1 0,1 1 0,-1 0 0,1 0 0,-1 0 0,0 0 0,0 0 0,0 0 0,0 0 0,0 1 0,-1-1 0,1 0 0,-1 1 0,0 0 0,1 1-4,5 14 63,0 0 0,-2 0 0,0 1 0,-1-1 0,1 15-63,3 22 128,-2 0 0,-2 1 0,-3-1 0,-2 1 0,-2 1-128,2-57-132,1 0 0,0 1-1,0-1 1,0 1-1,0-1 1,0 0 0,0 1-1,0-1 1,0 1 0,0-1-1,0 1 1,0-1-1,0 0 1,0 1 0,0-1-1,0 1 1,0-1 0,0 1-1,0-1 1,1 0-1,-1 1 1,0-1 0,0 0-1,0 1 1,1-1-1,-1 0 1,0 1 0,1-1-1,-1 0 1,0 1 0,1-1-1,-1 0 1,0 0-1,1 1 133,13-6-4647,-11 3 3656,0 0-1,0-1 1,0 1 0,0-1 0,-1 1 0,1-1 0,-1 0 0,0 0 0,1-2 991,7-23-875,0-5 875</inkml:trace>
  <inkml:trace contextRef="#ctx0" brushRef="#br0" timeOffset="593.061">743 102 9728,'9'-12'601,"-2"3"184,1 0 0,0 1-1,0 0 1,9-7-785,-13 12 104,1 0 1,-1 1-1,1 0 0,0 0 0,0 0 1,-1 0-1,1 1 0,0 0 1,0 0-1,1 0 0,-1 1 1,4-1-105,5 1 132,1 0 1,-1 0-1,1 1 1,-1 1-1,0 1 1,0 0-1,0 1 1,7 2-133,-17-4 34,1 0 1,0 0-1,0 1 0,-1-1 1,1 1-1,-1 0 1,0 0-1,0 0 0,0 1 1,0 0-1,0-1 1,-1 1-1,0 0 0,0 1 1,0-1-1,0 1 0,-1-1 1,1 1-1,-1 0 1,-1 0-1,1 0 0,-1 0 1,1 0-1,-1 0 1,-1 0-36,1 14 82,0 0-1,-2 0 1,-1 0-1,0 0 1,-1 0-1,-1 0 0,-1-1 1,0 0-1,-2 0 1,0 0-1,-1-1 0,-1 0 1,-8 12-81,16-26 1,-1-1 1,1 1 0,-1-1-1,0 0 1,1 0-1,-1 0 1,0 0 0,0 0-1,-1 0 1,1-1 0,0 1-1,-1-1 1,1 1-1,-1-1 1,1 0 0,-1 0-1,1 0 1,-1 0-1,0-1 1,0 1 0,1-1-1,-1 1 1,0-1 0,0 0-1,1 0 1,-1 0-1,0-1 1,0 1 0,0-1-1,1 1-1,-3-2-19,1 0 0,0-1 0,0 1 0,0-1-1,1 1 1,-1-1 0,1 0 0,-1 0 0,1-1 0,0 1-1,0-1 1,1 0 0,-1 1 0,1-1 0,-1-1 0,1 1-1,-1-3 20,-5-17-57,0 0-1,1-1 1,2 1-1,0-2 1,2-2 57,-14-62 437,19 120-361,-1 1 1,-2 0-1,-4 24-76,0 19 5,-5 99 64,1-48-116,7 98 47,7-178-365,1-18-2875,-5-27 3000,-1 1 1,1-1 0,-1 1 0,1-1 0,-1 1 0,1-1 0,-1 1-1,1-1 1,-1 0 0,1 1 0,0-1 0,-1 0 0,1 0-1,0 1 1,-1-1 0,1 0 0,0 0 0,-1 0 0,1 0 0,0 0-1,-1 0 1,1 0 0,0 0 0,-1 0 0,1 0 0,0 0 0,-1 0-1,1 0 1,0 0 0,-1-1 0,1 1 0,0-1 239,20-6-3713,-21 7 3666,21-10-1724</inkml:trace>
  <inkml:trace contextRef="#ctx0" brushRef="#br0" timeOffset="1142.183">1292 567 10368,'5'25'128,"-5"-24"128,0-1 512,-3-2 128,-1-1-588,-1-1 1,1 1-1,-1 0 1,0 1 0,0-1-1,0 1 1,0 0-1,0 0 1,-4 0-309,6 2 42,-1-1 1,1 1-1,0 1 1,0-1-1,0 0 1,-1 1-1,1 0 1,0 0-1,0 0 0,0 0 1,0 0-1,0 0 1,1 1-1,-1 0 1,0-1-1,0 1 0,1 0 1,-2 2-43,-4 3 49,0 0 1,1 0-1,0 1 1,0-1-1,1 2 1,0-1-1,1 1 0,0 0 1,0 0-1,1 0 1,0 1-1,0-1 1,1 1-1,0 0 1,1 0-1,0 0 1,1 1-1,0-1 0,1 0 1,0 1-1,0-1 1,2 7-50,-2-17 8,0 1 1,0-1-1,0 0 0,0 0 1,0 1-1,0-1 1,0 0-1,0 0 1,1 1-1,-1-1 0,0 0 1,0 0-1,0 1 1,0-1-1,0 0 0,0 0 1,1 0-1,-1 1 1,0-1-1,0 0 0,0 0 1,0 0-1,1 0 1,-1 1-1,0-1 0,0 0 1,1 0-1,-1 0 1,0 0-1,0 0 1,1 0-1,-1 0 0,0 0 1,0 0-1,1 0 1,-1 1-1,0-1 0,0 0 1,1-1-1,-1 1 1,0 0-1,0 0 0,1 0 1,-1 0-9,14-9 161,14-20-78,-26 26-57,5-5 19,27-27 282,-33 34-316,0 1 0,-1-1 0,1 1 0,0-1 0,0 1 0,-1-1 0,1 1 0,0-1 0,0 1-1,0 0 1,0 0 0,0-1 0,0 1 0,-1 0 0,1 0 0,0 0 0,0 0 0,0 0 0,0 0 0,0 0 0,0 0 0,0 1 0,0-1-1,-1 0 1,1 0 0,0 1 0,0-1 0,0 0 0,0 1 0,-1-1 0,1 1 0,0-1 0,0 1 0,-1 0 0,1-1 0,-1 1 0,1 0 0,0-1-1,-1 1 1,1 0 0,-1 0 0,1-1 0,-1 1 0,0 0-11,20 40-18,-15-29 107,0 0 0,1 0-1,1-1 1,5 7-89,-9-14-394,0 0 0,0 0 0,1-1 0,0 0 0,-1 0-1,1 0 1,1 0 0,3 2 394,7 3-10858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11:41:31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0 117 9600,'0'0'128,"0"0"0,0 0 21,0 0 86,0 0 21,0 0 21,0 0 86,0 0 42,0 0 22,0 0-235,3-4-64,4-5-81,0 2-1,0-1 1,1 1 0,0 0 0,0 0 0,1 1 0,0 1 0,0-1 0,0 1 0,1 1 0,-1-1 0,1 2 0,0-1 0,0 2 0,1-1 0,-1 1-1,1 1 1,-1 0 0,1 0 0,-1 1 0,1 0 0,-1 1 0,1 0 0,-1 1 0,1 0 0,-1 1 0,0 0 0,0 0 0,0 1 0,-1 1 0,1 0-1,-1 0 1,0 0 0,0 1 0,4 4-47,-11-8 11,0 0 0,0 0 0,-1 0 0,1 0-1,0 0 1,-1 0 0,1 1 0,-1-1 0,0 0-1,0 1 1,0-1 0,0 1 0,0-1 0,0 1-1,-1 0 1,1-1 0,-1 1 0,0 0 0,0-1 0,0 1-1,0 0 1,0-1 0,-1 1 0,1 0 0,-1-1-1,1 1 1,-1-1 0,0 1 0,0-1 0,0 1 0,-1-1-1,1 0 1,0 1 0,-1-1 0,-1 2-11,-8 10 73,0-1 1,0 0 0,-1 0-1,-1-1 1,-3 1-74,11-8 21,-11 9 53,-1-1-1,0 0 1,-1-1-1,0-2 1,-1 0-1,0 0 1,-1-2-1,0 0 1,-10 1-74,119 11 12,-83-18-3,1 0 8,0 0 0,0 0 0,0 1 0,0 0 0,-1 0-1,1 1 1,-1 0 0,0 0 0,0 0 0,0 1 0,-1 0 0,0 0 0,1 0 0,-2 1 0,1-1 0,-1 1 0,0 0 0,0 1 0,0-1 0,-1 1-1,0 0 1,-1-1 0,1 1 0,-1 1 0,1 5-17,-2-3 18,0-1 0,-1 0 1,0 1-1,0-1 0,-1 1 0,0-1 0,-1 1 0,0-1 0,0 0 1,-1 0-1,0 0 0,-1 0 0,0 0 0,0-1 0,-1 0 0,0 0 1,0 0-1,-1 0 0,-6 5-18,0 0 40,0-1 0,-1-1 1,-1 0-1,0 0 0,0-1 1,-1-1-1,-1-1 0,1 0 0,-6 1-40,20-8-50,1-1-1,0 0 0,0 0 0,-1 0 0,1 0 0,0 0 0,0 0 0,0 0 0,-1 0 0,1 1 0,0-1 0,0 0 0,-1 0 0,1 0 0,0 0 0,0 0 0,-1 0 0,1 0 0,0-1 0,0 1 0,-1 0 1,1 0-1,0 0 0,0 0 0,-1 0 0,1 0 0,0 0 0,0 0 0,0-1 0,-1 1 0,1 0 0,0 0 0,0 0 0,0 0 0,0-1 0,-1 1 0,1 0 0,0 0 0,0 0 0,0-1 0,0 1 0,0 0 1,0 0-1,0-1 0,0 1 0,0 0 0,-1 0 0,1 0 0,0-1 0,0 1 0,0 0 0,0 0 0,0-1 0,0 1 0,1 0 0,-1 0 0,0-1 51,3-12-2087,9-6-921,3 0-2816</inkml:trace>
  <inkml:trace contextRef="#ctx0" brushRef="#br0" timeOffset="633.99">1016 1 13312,'-30'9'1216,"-24"16"-22,16-1-922,1 1-1,1 2 0,2 1 1,0 2-1,2 1 1,2 2-1,0 0 0,-9 18-271,19-23 14,2 1 0,0 0 0,2 1 0,1 1 0,1 0 0,2 1 0,2 1 0,0 0 0,2 0 0,2 1 0,0 10-14,5-38 13,1 0 1,0 0-1,0 1 0,0-1 0,1 0 0,-1 0 0,2 0 0,-1 0 0,1 0 0,0 0 0,0-1 0,0 1 0,1 0 0,0-1 0,0 0 0,0 0 0,1 0 0,-1 0 0,1 0 0,1-1 0,-1 1 0,1-1 0,-1 0 0,1-1 0,3 2-13,-1-1 30,0-1 0,0 0 0,0 0 0,1-1 0,-1 1 0,1-2 0,-1 1 0,1-1 0,0-1 0,-1 1 0,1-1 0,0 0 0,0-1 0,-1 0 0,1 0 0,-1-1 0,1 0 0,-1 0 0,7-3-30,-5 1 47,0 0-1,0 0 0,-1 0 0,1-1 1,-1-1-1,0 1 0,-1-1 1,0-1-1,0 1 0,0-1 0,6-8-46,-11 11 18,1 0 0,0 0 0,-1-1-1,0 0 1,0 1 0,0-1 0,-1 0-1,0 0 1,0 0 0,0 0 0,0 1-1,-1-2 1,0 1 0,0 0 0,0 0-1,0 0 1,-1 0 0,0 0 0,0 1-1,-1-1 1,1 0 0,-1 0 0,-1-2-18,0-1 19,-1 0 1,0 1-1,-1-1 1,0 1-1,0 0 1,0 0-1,-1 1 1,0-1-1,0 1 1,-1 1-1,-2-3-19,4 5 0,1 0 0,0 1 0,0-1 0,-1 1 0,1 0 0,-1 0 0,0 1 0,1-1 0,-1 1 0,0 0 0,0 1-1,0-1 1,0 1 0,0 0 0,0 0 0,0 0 0,0 1 0,0 0 0,0 0 0,-2 0 0,-9 5-348,0 1 1,0 0-1,1 1 0,-14 9 348,-9 8-10342,28-17 4561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47:36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438 1 9600,'-30'16'138,"1"1"1,1 2 0,0 1-1,2 1 1,0 1 0,2 1-1,0 1 1,1 1 0,2 2-1,1 0 1,1 1 0,-9 18-139,7-6 279,2 2 0,2 0 0,1 1 0,-8 39-279,20-66 86,0 0 1,1 0-1,1 1 0,1-1 1,0 1-1,1-1 0,1 0 1,1 1-1,0-1 0,1 0 1,0 1-1,2-2 1,0 1-1,6 14-86,-7-23 52,0-1 1,0 1-1,1-1 1,0 0-1,0 0 1,0-1-1,0 0 1,1 0-1,0 0 1,0 0-1,0-1 1,1 0-1,0-1 1,-1 1-1,1-1 1,0-1-1,1 1 1,-1-1-1,0 0 1,1-1-1,-1 0 1,1 0-1,-1 0 1,1-1-1,0 0 1,-1-1-1,3 0-52,1 0-46,-1-1-1,0 0 1,0-1 0,0 0-1,0 0 1,-1-1-1,1-1 1,-1 1-1,4-4 47,-6 3-426,1 0 0,-1 0-1,0-1 1,-1 0 0,1-1-1,-1 0 1,0 0 0,-1 0-1,0 0 1,4-8 426,10-21-6997</inkml:trace>
  <inkml:trace contextRef="#ctx0" brushRef="#br0" timeOffset="252.648">198 626 11648,'0'0'384,"0"0"0,9-3 896,7-5 0,8-1-1024,10-8 0,12-4-128,-7 1 0,-1-1-128,-5 3 0,-11 1-1792,-2 5 128,0 1-7168</inkml:trace>
  <inkml:trace contextRef="#ctx0" brushRef="#br0" timeOffset="499.833">470 667 14336,'0'17'0,"0"9"128,0-6 0,-3-3-128,3-1 0,3 4 0,-1 1 128,1 5-128,0-1 128,-2-1-128,4-4 0,-1 0-10752</inkml:trace>
  <inkml:trace contextRef="#ctx0" brushRef="#br0" timeOffset="824.425">759 240 9856,'11'-24'1408,"-10"22"-790,-1 2-63,16 8 469,-6-1-955,0-1 1,0 2-1,-1-1 1,0 1-1,0 1 1,-1 0-1,0 0 1,-1 0-1,0 1 1,0 0-1,-1 1 1,0 0-1,-1-1 1,0 2-1,-1-1 1,0 0-1,-1 1 1,0 0-1,-1 0 1,0 0 0,-1 0-1,-1 0 1,0 0-1,0 0 1,-1 0-1,0 0 1,-1 0-1,-1 0 1,0-1-1,-1 1 1,0 0-70,3-9 13,0 0 0,0 1 1,0-1-1,0 0 1,-1 0-1,0 0 1,1 0-1,-1 0 0,0 0 1,-1-1-1,1 1 1,0-1-1,-1 1 1,1-1-1,-1 0 0,0 0 1,0 0-1,0 0 1,0-1-1,0 1 1,0-1-1,0 0 1,-1 0-1,1 0 0,0 0 1,-1 0-1,1-1 1,0 1-1,-1-1 1,1 0-1,-1 0 0,1 0 1,-1-1-1,1 1 1,0-1-1,-1 0 1,1 0-1,0 0 0,0 0 1,-1-1-1,1 1 1,0-1-1,-1-1-13,-9-5 92,0 0 1,1-1-1,0 0 0,0-1 0,1 0 1,1-1-1,-1 0 0,2 0 0,-5-8-92,5 13 458,6 18-203,4 35-19,0-25-54,7 132 689,5-1-1,15 43-870,10 106-4535,-37-303-1275,4-8 2297,5-15-1628</inkml:trace>
  <inkml:trace contextRef="#ctx0" brushRef="#br0" timeOffset="-2.14748E6">1205 919 8832,'0'-3'97,"0"0"1,0 1-1,0-1 1,1 0-1,0 1 0,-1-1 1,1 1-1,0-1 1,0 1-1,1-1 1,-1 1-1,0 0 1,1-1-1,-1 1 1,1 0-98,8-16 1098,-10 17-1037,1 0 1,-1 0 0,1-1 0,-1 1 0,0 0 0,1 0-1,-1 0 1,0 0 0,0 0 0,0-1 0,0 1 0,0 0-1,0 0 1,0 0 0,0 0 0,-1 0 0,1-1-1,0 1 1,-1 0 0,1 0 0,-1 0 0,1 0 0,-1 0-1,1 0 1,-1 0 0,0 0 0,1 0 0,-1 0 0,0 1-1,0-1 1,0 0 0,0 0 0,0 1 0,0-1-1,0 0 1,0 1 0,0-1 0,0 1 0,0 0 0,0-1-1,0 1 1,0 0 0,0-1 0,0 1 0,-1 0 0,1 0-1,0 0 1,0 0 0,0 0 0,0 0 0,-1 1-1,1-1 1,0 0-62,-4 1-4,1 0 0,-1 0 0,1 0-1,0 1 1,-1 0 0,1-1-1,0 1 1,0 1 0,0-1 0,0 1-1,1-1 1,-1 1 0,-2 3 4,0 3 10,-1 0 0,1 1 0,1 0 1,0 1-1,0-1 0,1 1 0,1 0 0,-1 0 0,2 0 0,0 1 1,0-1-1,1 0 0,0 1 0,1-1 0,0 1 0,1-1 1,0 1-1,1-1 0,0 1 0,1-1 0,1 1-10,-2-9 16,0 0 0,0 0 0,0 0-1,0 0 1,1 0 0,-1-1 0,1 1 0,0-1-1,-1 0 1,1 0 0,0 0 0,1 0-1,-1 0 1,0-1 0,0 1 0,1-1 0,-1 0-1,1 0 1,-1 0 0,1-1 0,-1 1 0,1-1-1,-1 0 1,1 0 0,0 0 0,-1 0-1,1-1 1,-1 1 0,1-1 0,-1 0 0,1 0-1,-1 0 1,0-1 0,1 1 0,-1-1 0,0 0-1,0 0 1,0 0 0,0 0 0,0 0-1,-1-1 1,1 1 0,-1-1 0,1 0 0,-1 1-1,0-1 1,0 0 0,0-1 0,-1 1 0,2-2-16,-1-4 15,0 1 1,-1-1-1,1 0 1,-2 1-1,1-7-15,-1 5 14,0 0 1,1 0-1,1 1 0,-1-1 1,4-7-15,-5 16 128,46 60 528,4 3-1038,-46-58-550,1 0 0,-1 0 0,1 0 0,0-1-1,1 0 1,-1 0 0,1 1 932,11 3-6570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3:29.8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327 831 4992,'1'14'459,"1"-1"0,0 0 0,1 0 0,0 0 0,1 0 0,1 3-459,1-1 404,-2 1 1,0 0 0,1 14-405,-3-16 411,0-1 1,-2 1 0,0-1 0,0 1-1,-1-1 1,-1 1 0,0-1-1,-1 0 1,-1 0 0,-2 7-412,6-20 30,-1 1 0,1-1 1,0 1-1,-1-1 0,1 0 0,-1 1 0,1-1 1,-1 1-1,0-1 0,1 0 0,-1 0 0,1 1 1,-1-1-1,0 0 0,1 0 0,-1 0 0,1 1 1,-1-1-1,0 0 0,1 0 0,-1 0 0,0 0 1,1 0-1,-1 0 0,0-1 0,1 1 0,-1 0 1,1 0-1,-1 0-30,-21-8 113,17 6-14,-7-3-45,-20-6 54,-1-2 1,2-1-1,0-2 0,1-1 1,0-2-1,-12-10-108,39 26 4,0-1 0,0 1 1,0-1-1,1 0 0,-1 0 1,1 1-1,0-2 0,0 1 1,0 0-1,1 0 0,-1-1 0,1 1 1,0 0-1,1-1 0,-1 1 1,1-1-1,-1 1 0,1-1 1,1 0-1,-1 1 0,1-1 0,0 1 1,0-1-1,0 1 0,0 0 1,1-1-1,1-2-4,5-12-2,1 0 0,0 0 0,2 1 0,0 1 1,8-9 1,-13 17 0,1 1 0,-1 0 0,2 0 0,-1 1 0,1 0 0,0 0 0,1 1 0,0 0 0,0 1 0,0 0 0,1 0 0,8-3 0,-12 6 0,-1 1 0,1-1 0,0 1 0,0 0 0,-1 1 0,1 0 0,0-1 0,0 2 0,0-1 0,0 1 0,0 0 0,-1 0 0,1 0 0,0 1 0,-1 0 0,1 0 0,-1 1 0,0-1 0,0 1 0,0 0 0,0 1 0,0-1 0,2 3 0,-3-3-506,-1 0 0,1 0 0,0 0 0,0-1 0,1 1 0,-1-1 0,5 1 506,5 3-7850</inkml:trace>
  <inkml:trace contextRef="#ctx0" brushRef="#br0" timeOffset="425.102">503 1046 6528,'2'6'175,"0"0"1,1 0 0,0 0-1,0 0 1,0-1-1,1 1 1,-1-1 0,1 0-1,1 0 1,-1-1-1,1 1 1,-1-1 0,3 1-176,-5-3 83,0-1 0,1 0 1,-1 1-1,0-1 0,1 0 1,-1 0-1,1-1 0,0 1 1,-1 0-1,1-1 0,-1 0 1,1 1-1,0-1 0,-1 0 1,1 0-1,0-1 0,-1 1 0,1-1 1,0 1-1,-1-1 0,1 0 1,-1 0-1,1 0 0,-1 0 1,0 0-1,1 0 0,-1-1 1,0 1-1,0-1 0,0 0 1,0 1-1,1-3-83,2 0 72,-1-1 1,1-1-1,-1 1 0,0-1 1,-1 1-1,1-1 0,-1 0 1,0-1-1,-1 1 0,0 0 0,0-1 1,1-3-73,-2 7 24,-1 1 0,0 0 0,1 0 1,-1 0-1,0-1 0,0 1 0,0 0 1,0 0-1,-1-1 0,1 1 0,0 0 1,-1 0-1,0 0 0,1 0 0,-1 0 1,0 0-1,0 0 0,0 0 0,0 0 1,-1 0-1,1 0 0,-1 0 0,1 1 1,-1-1-1,1 1 0,-1-1 0,0 1 1,0 0-1,1-1 0,-1 1 0,0 0 1,0 0-1,0 0 0,-1 1 0,1-1 1,0 0-1,0 1 0,0 0 0,-3-1-24,-4 0 98,-1 0-1,1 1 1,-1 0 0,1 1-1,-1 0 1,1 0-1,-1 1 1,1 0 0,0 1-1,-1 0-97,5-2-92,1 1-1,-1 1 0,0-1 1,1 1-1,-1-1 0,1 1 1,0 1-1,0-1 0,-1 1 93,3-2-333,0 0-1,0 0 1,1 1 0,-1-1-1,1 0 1,0 1 0,-1-1-1,1 1 1,0-1 0,0 1-1,0 0 1,1-1 0,-1 1-1,1 0 1,-1-1-1,1 1 1,0 0 333,0 10-5205</inkml:trace>
  <inkml:trace contextRef="#ctx0" brushRef="#br0" timeOffset="773.874">0 1403 7296,'0'0'128,"0"0"42,0 0 172,3-3 42,8-6-253,1 0 1,-1 0 0,1 1-1,1 1 1,0 0 0,0 0-1,0 1 1,0 1 0,6-1-132,36-10 397,46-7-397,-43 10 210,54-7-195,-65 13-4617,-24 5-27</inkml:trace>
  <inkml:trace contextRef="#ctx0" brushRef="#br0" timeOffset="1124.065">243 1470 11136,'0'1'12,"-1"-1"1,1 1 0,-1-1 0,1 1 0,-1-1-1,1 1 1,-1 0 0,1-1 0,-1 1 0,1-1 0,0 1-1,-1 0 1,1-1 0,0 1 0,0 0 0,0-1-1,-1 1 1,1 0 0,0 0 0,0-1 0,0 1-1,0 0 1,0 0 0,0-1 0,0 1 0,1 0-1,-1-1 1,0 1 0,0 0 0,1-1 0,-1 1-1,0 0 1,1-1 0,-1 1 0,0 0 0,1-1-1,-1 1 1,1-1 0,-1 1 0,1-1 0,-1 1 0,1-1-1,-1 1 1,1-1 0,0 1 0,-1-1 0,1 0-1,0 0 1,-1 1 0,1-1 0,0 0 0,-1 0-1,1 0 1,0 1 0,0-1 0,-1 0 0,1 0-1,0 0 1,-1 0 0,1 0 0,0-1-13,23 10 115,-21-7-91,0 0 1,0-1 0,0 1 0,0 0 0,0 1 0,0-1-1,-1 0 1,1 1 0,-1 0 0,0-1 0,0 1-1,0 0 1,0 0 0,0 0 0,0 0 0,-1 1 0,0-1-1,1 0 1,-1 1 0,0-1 0,-1 1 0,1-1-1,-1 1 1,1-1 0,-1 1 0,0 0 0,-1-1-1,1 1 1,0-1 0,-1 1 0,0-1 0,0 1 0,0 0-25,-5 12 128,-2 0 0,1-1 0,-2 0 0,0 0 0,0-1 0,-6 6-128,-4 6 354,19-25-352,0-1 1,-1 0-1,1 1 0,0-1 1,0 0-1,0 1 1,0-1-1,-1 0 0,1 1 1,0-1-1,0 0 0,0 1 1,0-1-1,0 1 0,0-1 1,0 0-1,0 1 1,0-1-1,0 0 0,0 1 1,0-1-1,0 1 0,0-1 1,0 0-1,0 1 1,0-1-1,1 0 0,-1 1 1,0-1-1,0 0 0,0 1 1,1-1-1,-1 0 1,0 0-1,0 1 0,1-1 1,-1 0-1,0 1 0,0-1 1,1 0-3,19 6 29,22-5-153,34-8-2479,-32 3-5183</inkml:trace>
  <inkml:trace contextRef="#ctx0" brushRef="#br0" timeOffset="8231.372">880 462 8064,'28'-6'661,"-2"-1"-431,0-1-1,0-1 1,-1-1 0,0-2-1,-1 0 1,-1-2 0,16-11-230,31-17 291,-53 32-1021,-12 6 90,0 1 1,1 0-1,-1 0 1,0 1-1,1 0 0,0 0 1,-1 0-1,1 0 1,0 1-1,0 0 1,4 0 639,1 1-1707</inkml:trace>
  <inkml:trace contextRef="#ctx0" brushRef="#br0" timeOffset="8717.681">979 476 7808,'0'5'149,"-5"115"432,2-18 79,-5-1-1,-4 0 1,-5 2-660,5-27 318,3 0 0,3 0 0,4 67-318,2-59 230,-3 0-1,-5 0 1,-3 1-230,11-83 40,-1-1 1,1 0-1,0 0 1,-1 1 0,1-1-1,0 0 1,0 0-1,0 1 1,0-1-1,0 0 1,0 1 0,0-1-1,1 0 1,-1 0-1,0 1 1,1-1 0,-1 0-1,1 0 1,-1 0-1,1 0 1,-1 0 0,1 1-1,0-1 1,0 0-1,0 0 1,-1-1-1,1 1 1,0 0 0,1 0-41,1 1 86,1-1 0,0 0 1,-1 0-1,1 0 1,0-1-1,0 0 0,-1 1 1,1-1-1,1 0-86,10 0-269,21 2-1416,2 1-6635</inkml:trace>
  <inkml:trace contextRef="#ctx0" brushRef="#br0" timeOffset="17828.185">1114 871 5248,'7'-2'225,"1"0"1,-1-1-1,1 0 0,-1 0 1,0-1-1,2-1-225,-3 1 75,0 1 0,1 0 0,0 0 0,0 0 0,-1 1 0,6-1-75,-9 2 8,0 1 0,0 0-1,1 0 1,-1 0 0,0 0-1,0 1 1,0-1 0,0 1 0,0 0-1,0 0 1,0 0 0,0 0 0,0 1-1,0-1 1,0 1 0,-1-1-1,1 1 1,1 1-8,0 0 125,-1-1 0,1 1 0,0 1 1,-1-1-1,1 0 0,-1 1 0,0 0 0,0-1 0,0 1 0,-1 0 1,1 1-1,-1-1 0,0 0 0,0 1 0,-1 0-125,0 0 54,-1-1 0,1 1 0,-1 0 0,-1 0 0,1 0 0,-1-1 0,0 1 1,0 0-1,0-1 0,0 1 0,-1-1 0,0 1 0,0-1 0,0 0 0,-2 3-54,-14 22 168,0 0 0,-2-1 0,-2-1 0,0-1 0,-2-1 0,0-1 0,-2-2 0,-3 2-168,40-32 6,0 1 0,0 0 0,1 1 0,0 0 0,0 1 0,0 0-1,1 1 1,-1 1 0,7-1-6,-15 3 0,0 0 0,0 0-1,0 0 1,0 1 0,0 0-1,0 0 1,0 0 0,0 0 0,0 1-1,0 0 1,0-1 0,0 2-1,0-1 1,0 0 0,0 1-1,0-1 1,-1 1 0,1 0-1,-1 1 1,1-1 0,-1 0-1,0 1 1,0 0 0,0 0-1,0 0 1,0 0 0,-1 0 0,0 0-1,1 1 1,-1-1 0,0 1-1,-1 0 1,1 0 0,0 1 0,1 6 4,-1-1 1,-1 1-1,0 0 1,0 0-1,-1 0 1,0 0-1,-1 0 1,0 0-1,-1-1 1,0 1-1,0 0 1,-2-1-1,-1 4-4,-1 6 15,-2-1 1,-1 0-1,0 0 0,-1-1 0,-1-1 0,-9 12-15,19-27-66,0-1 1,0 0-1,0 0 1,0 1-1,0-1 1,0 0-1,0 0 0,0 0 1,0 0-1,0-1 1,0 1-1,-1 0 0,1 0 1,0-1-1,-1 1 1,1 0-1,-1-1 1,1 0-1,0 1 0,-1-1 1,1 0-1,-1 0 1,1 0-1,-1 1 1,1-2-1,-1 1 0,1 0 66,-12-2-6442</inkml:trace>
  <inkml:trace contextRef="#ctx0" brushRef="#br0" timeOffset="18415.034">1689 476 11008,'-7'2'13,"-1"1"0,1 0 0,0 0 0,0 1 0,0 0 0,1 0 0,-1 1 0,1 0 0,0 0 1,0 0-1,1 1 0,0-1 0,0 1 0,0 1 0,0-1 0,1 1 0,0 0 0,1 0 0,0 0 0,0 0 1,0 0-1,0 3-13,-2 6 39,0 0 0,1 1 0,1 0 0,0-1 0,2 1 0,0 0 0,0 0 1,2 0-1,2 15-39,-3-30 13,0 0 1,0 0 0,0 0-1,1 0 1,-1 0 0,1 0-1,-1 0 1,1 0-1,0-1 1,0 1 0,0 0-1,0 0 1,0-1 0,0 1-1,1 0 1,0 0-14,-2-2 6,1 1 0,0-1-1,-1 0 1,1 0 0,0 0 0,-1 0 0,1 0 0,0 0-1,-1 0 1,1 0 0,0 0 0,-1 0 0,1 0-1,0 0 1,-1 0 0,1 0 0,0-1 0,-1 1 0,1 0-1,0-1 1,-1 1 0,1 0 0,-1-1 0,1 1-1,-1-1 1,1 1 0,-1 0 0,1-1 0,-1 0 0,1 1-6,4-6 20,-1 0 0,1 0 0,-1 0 0,0-1 0,-1 0 0,1 0 0,0-2-20,8-21 47,0-1 0,-2-1 0,-1 1 0,-2-1 0,2-25-47,-9 71 65,1 0 1,0 0-1,1 0 0,0 0 1,1 0-1,1 0 1,0 0-1,1 1-65,52 116-743,-41-96-189,-11-24-6748</inkml:trace>
  <inkml:trace contextRef="#ctx0" brushRef="#br0" timeOffset="18793.131">1792 183 10112,'3'-1'28,"0"1"1,0-1-1,1 1 0,-1 0 1,0 0-1,1 0 1,-1 0-1,0 1 1,1-1-1,-1 1 1,0 0-1,0 0 0,0 0 1,0 0-1,0 1 1,0-1-1,0 1 1,0-1-1,0 1 1,-1 0-1,1 0 0,-1 1 1,1-1-1,-1 0 1,0 1-1,0 0 1,0-1-1,0 1 1,0 0-1,-1 0 0,1 0 1,-1 0-1,0 0 1,0 0-1,0 0 1,0 1-1,-1-1 1,1 0-1,-1 1 0,0-1 1,0 0-1,0 0 1,0 1-1,-1-1 1,0 3-29,-3 14 91,-1-1 1,-1 0-1,-1 0 1,-1-1 0,0 0-1,-1 0 1,-1-1-1,-1 0 1,-3 3-92,-20 36 456,34-56-451,0 0 1,0 0 0,0 0 0,0 0 0,0 1 0,0-1-1,0 0 1,0 0 0,-1 0 0,1 0 0,0 0 0,0 1-1,0-1 1,0 0 0,0 0 0,0 0 0,0 0 0,0 1-1,0-1 1,0 0 0,0 0 0,0 0 0,0 0 0,0 1-1,0-1 1,0 0 0,0 0 0,0 0 0,0 0 0,1 1-1,-1-1 1,0 0 0,0 0 0,0 0 0,0 0 0,0 0-1,0 1 1,0-1 0,0 0 0,1 0 0,-1 0 0,0 0-1,0 0 1,0 0 0,0 0 0,0 0 0,1 0 0,-1 0-1,0 1-5,13-2 112,23-9-100,-26 7 27,40-9-1034,1 7-5733,-29 5 3123</inkml:trace>
  <inkml:trace contextRef="#ctx0" brushRef="#br0" timeOffset="19104.132">1407 1228 10112,'0'0'0,"14"-6"256,-14 6 128,15-5 256,-3 2 0,5 3-384,7-4 128,10-4-256,4-4 128,11-2-128,-3-1 0,0 3-128,-5 2 128,-5 0-384,-8 4 0,-2-2-8960</inkml:trace>
  <inkml:trace contextRef="#ctx0" brushRef="#br0" timeOffset="19476.311">1648 1199 8064,'13'45'621,"-2"1"1,-2 0 0,-1 1 0,-3-1-1,-2 1 1,-2 0 0,-4 32-622,-21 93 2581,32-258-1962,0 58-591,1 0 0,1 1 1,9-18-29,-4 14-1619,2 1 0,1 1 1,1 0-1,2 1 1,1 1-1,1 1 1,1 1-1,7-4 1619,7-5-1600</inkml:trace>
  <inkml:trace contextRef="#ctx0" brushRef="#br0" timeOffset="19925.766">1976 1123 7936,'5'3'302,"-1"0"0,0 0 0,1 0 0,0 0 0,-1-1 0,1 0 0,0 0 0,0 0 0,3 0-302,-2 0 132,-1 0 1,0 0-1,1 0 0,-1 1 1,0-1-1,4 4-132,-7-4 33,0-1 1,-1 1-1,1 0 1,-1 0-1,1-1 1,-1 1-1,0 0 1,0 0-1,0 0 0,0 1 1,0-1-1,0 0 1,0 0-1,-1 0 1,1 1-1,-1-1 1,0 0-1,1 1 0,-1-1 1,0 1-34,-1 6 52,1 1-1,-1-1 1,-1 1 0,1-1-1,-2 0 1,1 1 0,-1-1-1,-1 0 1,0 0 0,0-1-52,-11 20 134,-2 0 1,-7 8-135,8-13 222,1 0-1,2 1 1,-1 3-222,13-26 21,1-1 0,0 1 1,-1 0-1,1-1 1,0 1-1,0-1 0,-1 1 1,1 0-1,0-1 1,0 1-1,0 0 0,0-1 1,0 1-1,0 0 1,0-1-1,0 1 0,0 0 1,0-1-1,1 1 1,-1-1-1,0 1 0,0 0 1,0-1-1,1 1 1,-1-1-1,0 1 0,1-1 1,-1 1-1,1-1 0,-1 1-21,21 5 312,36-14-231,-45 6-91,55-10-2636,-32 6-5460</inkml:trace>
  <inkml:trace contextRef="#ctx0" brushRef="#br0" timeOffset="20252.752">2150 1005 8704,'10'8'0,"9"3"0,-6-5 128,-1 1 0,-3-2 128,-1-2 128,7-3 128,6-5-128,8-5 0,8-3-256,-6 1 0,1 2-128,-6-1 0,-4 2-896,-3 0 0,-4 1-3456,-3 0-512</inkml:trace>
  <inkml:trace contextRef="#ctx0" brushRef="#br0" timeOffset="21308.742">2567 683 10752,'0'0'149,"0"0"86,0 0 42,0 0 86,0 0 21,11-9 128,-2 4-476,1 1 0,0-1 1,0 1-1,0 1 1,0 0-1,1 1 0,-1 0 1,1 0-1,0 1 1,-1 0-1,1 1 0,0 0 1,0 1-1,-1 0 0,1 1 1,-1 0-1,1 1-36,-9-3 6,1 1 1,-1 0-1,0 1 0,0-1 0,0 0 0,0 1 0,0-1 1,0 1-1,0-1 0,0 1 0,-1 0 0,1 0 0,0 0 0,-1 0 1,0 0-1,1 0 0,-1 0 0,0 1 0,0-1 0,0 0 1,-1 1-1,1-1 0,-1 1 0,1-1 0,-1 0 0,0 1 1,0-1-1,0 1 0,0-1 0,0 1 0,0-1 0,-1 1 1,1-1-1,-1 1 0,0-1 0,1 0 0,-1 1 0,-1 0-6,-4 13 33,-1 1-1,-1-1 1,0 0-1,-1-1 1,-1 0-33,3-3 30,-41 52 183,48-64-212,0 0-1,-1 1 1,1-1-1,0 0 1,0 1-1,-1-1 1,1 0-1,0 1 1,0-1-1,0 0 1,0 1-1,0-1 1,0 0-1,0 1 1,-1-1-1,1 0 1,0 1-1,0-1 1,0 0-1,0 1 1,0-1-1,1 0 1,-1 1-1,0-1 1,0 0-1,0 1 1,0-1-1,0 0 1,0 1-1,0-1 1,1 0-1,-1 1 1,0-1-1,0 0 1,0 0-1,1 1 1,-1-1-1,0 0 1,1 0-1,-1 1 1,0-1-1,0 0 1,1 0-1,-1 0 1,0 0-1,1 1 1,-1-1-1,0 0 1,1 0-1,-1 0 1,0 0-1,1 0 1,-1 0-1,20 3-5,-18-3 5,19 4 0,0 0 0,-1 2 0,15 6 0,-27-10 0,-1 1 0,0 1 0,0-1 0,-1 1 0,1 0 0,-1 1 0,0-1 0,0 1 0,0 1 0,0-1 0,-1 1 0,0 0 0,-3-3 6,0 1 0,-1-1 0,1 1 0,-1 0 0,0-1 0,0 1 0,0 0 0,0 0 0,-1 0 1,1 0-1,-1-1 0,0 1 0,0 0 0,-1 0 0,1 0 0,-1 0 0,0 0 0,0 0 0,0-1 0,0 1 1,-1 0-1,1-1 0,-1 1 0,0-1 0,0 0 0,0 1 0,-1-1 0,0 1-6,-4 4 19,1 0 0,-2 0 0,1 0 0,-1-1 0,0 0 0,-1 0 0,1-1 0,-1 0 0,-10 4-19,-2 0-1028,-1-2-1,-1-1 1,1-1 0,-1 0 0,-10-1 1028,4 0-6208</inkml:trace>
  <inkml:trace contextRef="#ctx0" brushRef="#br0" timeOffset="21910.36">3134 212 11264,'0'0'256,"0"0"-22,0 0-63,-2 3 42,-22 23 124,1 1 0,2 2-1,-13 21-336,28-40 34,0 0 0,1 1 0,0 0 0,1 0 0,0 0 0,1 0 0,0 1-1,1-1 1,0 1 0,1 0 0,0-1 0,1 1 0,0 3-34,0-14 13,0 1 0,-1-1 0,1 0 0,0 1 1,0-1-1,0 0 0,1 1 0,-1-1 0,0 0 0,0 0 0,1 1 0,-1-1 1,1 0-1,-1 0 0,1 1 0,-1-1 0,1 0 0,0 0 0,0 0 0,-1 0 1,1 0-1,0 0 0,0 0 0,0 0 0,0 0 0,0 0 0,0-1 0,1 1 1,-1 0-1,0-1 0,0 1 0,0-1 0,1 1 0,-1-1 0,0 0 0,1 1 1,-1-1-1,0 0 0,1 0 0,-1 0 0,0 0 0,1 0 0,-1 0 0,0 0 1,0-1-1,1 1 0,-1 0 0,0-1 0,1 1 0,-1-1 0,0 1 0,0-1 1,0 0-14,6-2 17,-1-1 1,0 0-1,0 0 1,0 0-1,-1-1 1,1 0-1,-1 0 1,0 0-1,2-3-17,6-16 58,0 0 0,-2-1 0,0-1 0,-2 0 0,-1 0 0,-1 0 0,4-28-58,-8 86-181,2-1 1,2 0-1,0 0 1,2-1 0,2 0-1,1 0 1,0-1 0,3-1-1,0 0 1,2-1 0,13 16 180,-1-17-8533,-17-18 5610</inkml:trace>
  <inkml:trace contextRef="#ctx0" brushRef="#br0" timeOffset="22206.328">3274 67 9088,'32'76'538,"-25"-58"-194,0 1 0,1-1 1,0-1-1,2 0 0,4 6-344,-11-18 50,1-1 0,-1 0-1,1 0 1,0 0 0,0-1 0,0 1 0,0-1 0,0 0 0,1 0 0,0-1-1,-1 1 1,1-1 0,0 0 0,0 0 0,1-1 0,-1 1 0,0-1 0,0 0 0,1-1-1,-1 1 1,4-1-50,6-3 501,-5 0-2668,-3 2-4316,-7 1 3646</inkml:trace>
  <inkml:trace contextRef="#ctx0" brushRef="#br0" timeOffset="22456.297">3393 0 11520,'0'0'0,"-6"23"0,-9 17 0,7-10 0,4 5 0,1 0 0,3 2 0,3 3 0,0 2-384,-2 3 0,4 2-2432,-5 0 0,0-1-640</inkml:trace>
  <inkml:trace contextRef="#ctx0" brushRef="#br0" timeOffset="22744.976">2880 1033 8960,'13'0'0,"5"-3"0,-6 1 0,-4 2 128,9-11 128,2-1 256,10-2 0,10-5-256,2 5 0,8-1-128,1 2 128,7 4-128,-3-3 0,8-2-256,-12-1 128,-3-2-3328,-12 5 128,2 0 0</inkml:trace>
  <inkml:trace contextRef="#ctx0" brushRef="#br0" timeOffset="23170.727">3216 1024 9600,'-3'63'709,"3"1"0,2 0 1,3 0-1,5 12-709,0 12 1792,-2 58-1792,-9-121 405,1-25-392,0 0-1,0 0 1,0 0 0,0 0-1,0 0 1,0 0 0,0 0-1,0 0 1,0 0 0,0 0-1,0 0 1,-1 0 0,1-1-1,0 1 1,0 0 0,0 0-1,0 0 1,0 0 0,0 0-1,0 0 1,0 0 0,0 0-1,0 0 1,0 0 0,0 0-1,-1 0 1,1 0 0,0 0-1,0 0 1,0 0 0,0 0-1,0 0 1,0 0 0,0 0-1,0 0 1,0 0 0,0 0-1,-1 0 1,1 0 0,0 0-1,0 0 1,0 0-1,0 0 1,0 0 0,0 0-1,0 0 1,0 0 0,0 0-1,0 0 1,0 0 0,0 0-1,-1 1 1,1-1-13,-9-40 751,7 30-914,-1-4 130,1 0 0,0-1 0,1 0 0,1 1 0,0-1 1,1 0-1,1 1 0,0-1 0,1 1 0,1 0 0,0 0 0,1 0 0,0 0 0,1 1 1,1 0-1,0 0 0,0 1 0,1-1 0,1 2 0,0-1 0,1 1 0,0 1 0,1 0 1,4-3 32,12-11-1856,13-8-8512,-21 17 8384</inkml:trace>
  <inkml:trace contextRef="#ctx0" brushRef="#br0" timeOffset="23490.322">3483 1037 10496,'0'0'256,"0"0"-22,0 0-63,0 0 64,0 0 21,0 25 512,1-15-672,-1 0-1,1-1 1,1 1 0,0 0 0,0-1 0,1 1 0,0-1 0,1 0 0,0 0 0,0 0 0,1-1 0,1 2-96,-4-7 0,0 0 0,0 1 0,1-1 0,0 0 0,0 0 0,0 0 0,0-1 0,0 1 0,0-1 0,1 1 0,-1-1 0,1 0 0,-1-1 0,1 1 0,0-1 0,0 1 0,0-1 0,0 0 0,0 0 0,0-1 0,0 1 0,0-1 0,0 0 0,0 0 0,0-1 0,0 1 1,0-1-1,0 0 0,3 0 0,16-8-1984,-1-1-5888</inkml:trace>
  <inkml:trace contextRef="#ctx0" brushRef="#br0" timeOffset="23748.113">3590 1025 7552,'2'11'0,"6"2"640,-5 0 0,-3 2-128,-3 3 0,1 7 0,-1 7 0,-2 3-256,2 0 0,2-5-256,1-1 128,1-1-3584,-1-7 0,0 0 384</inkml:trace>
  <inkml:trace contextRef="#ctx0" brushRef="#br0" timeOffset="24386.783">3532 302 8704,'0'0'128,"0"0"0,3-2 85,22-15 112,1 2 1,1 0-1,0 2 0,0 1 1,1 1-1,1 1 0,0 2 1,16-3-326,-44 11 22,-1 0 0,1-1 1,0 1-1,0 0 0,-1 0 1,1 0-1,0 0 0,0 0 0,0 0 1,-1 0-1,1 0 0,0 0 1,0 0-1,-1 0 0,1 1 1,0-1-1,0 0 0,-1 0 1,1 1-1,0-1 0,0 1 1,-1-1-1,1 0 0,-1 1 0,1-1 1,0 1-1,-1 0 0,1-1 1,-1 1-1,1-1 0,-1 1 1,1 0-1,-1-1 0,0 1 1,1 0-1,-1 0 0,0-1 0,0 1 1,1 0-1,-1 0 0,0-1 1,0 1-1,0 0 0,0 0 1,0 0-1,0-1 0,0 1 1,0 0-1,0 0 0,-1 0 1,1-1-1,0 2-22,-20 48 909,11-31-802,4 0-68,1 1 1,0 0 0,1 0 0,1 0-1,1 0 1,1 0 0,1 0 0,1 0-1,3 17-39,9 29 22,2 0-1,10 18-21,5 19 90,5 52 95,-6 1 0,-8 1 0,0 83-185,-20-217 77,-2 0 0,0 1 1,-1-1-1,-1 0 0,-1 0 0,-2 0 1,0 0-1,-1 0 0,-6 13-77,7-25 55,0-1-1,-1 1 0,0-1 1,-1 0-1,0-1 0,0 0 1,-1 0-1,0 0 0,-1-1 1,0 0-1,0-1 0,0 0 1,-1 0-1,0-1 0,-1 0 1,1-1-1,-1 0 0,0-1 1,-5 1-55,-70 15-628,47-15-2930,1-2 1,0-2 0,-1-2 0,-15-3 3557,-19-4 777,2-1-2270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0T09:32:56.4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0 921 1792,'0'0'1301,"0"0"129,0 0 191,0 0-149,0 0-768,32 0 298,168 10-27,-86-3-819,-90-7-1671,-13 0-4479</inkml:trace>
  <inkml:trace contextRef="#ctx0" brushRef="#br0" timeOffset="338.07">187 757 7552,'8'11'0,"-7"-10"20,0 0 1,0 1-1,-1-1 1,1 1-1,-1-1 1,1 0-1,-1 1 1,1-1 0,-1 1-1,0 0 1,1-1-1,-1 1 1,0-1-1,0 1 1,0-1-1,-1 1 1,1 0-1,0-1 1,0 1-1,-1-1 1,1 1-1,-1-1 1,1 1 0,-1-1-1,0 1-20,-2 5 511,-12 66 943,-14 71-92,3 35-1362,23-158-1344,0 2-5376</inkml:trace>
  <inkml:trace contextRef="#ctx0" brushRef="#br0" timeOffset="1919.173">426 857 5632,'166'-4'5876,"0"-8"-3396,-30-4-7444,56-17 4964,-171 28-6080</inkml:trace>
  <inkml:trace contextRef="#ctx0" brushRef="#br0" timeOffset="2320.373">671 978 13696,'1'0'-55,"1"0"1,0 0 0,0 0-1,0 0 1,0 0-1,-1 0 1,1 1 0,0-1-1,0 1 1,-1-1 0,1 1-1,0 0 1,-1-1 0,1 1-1,0 0 1,-1 0 0,1 0-1,-1 1 1,0-1-1,1 0 1,-1 0 0,0 1-1,0-1 1,0 1 0,0-1-1,0 1 1,0-1 0,0 1-1,0 0 1,-1-1 0,1 1-1,-1 0 1,1 0 0,-1-1-1,0 1 1,1 1 54,2 13 71,-1-1 0,0 0 1,-1 1-1,-1 4-71,1-1 29,0 23 304,-2 0 0,-2-1-1,-2 1 1,-1-1 0,-11 37-333,16-77 23,1-1-1,0 0 1,0 0-1,0 0 1,0 1-1,0-1 1,0 0 0,0 0-1,-1 1 1,1-1-1,0 0 1,0 0 0,0 1-1,0-1 1,0 0-1,0 0 1,0 1-1,0-1 1,0 0 0,0 0-1,0 1 1,1-1-1,-1 0 1,0 0 0,0 1-1,0-1 1,0 0-1,0 0 1,0 0 0,1 1-1,-1-1 1,0 0-1,0 0 1,0 0-1,0 1 1,1-1 0,-1 0-1,0 0 1,0 0-1,0 0 1,1 0-23,10-4 393,13-16-197,1-9-81,0-1 0,-2-1 1,-2-1-1,-1 0 0,-1-2 1,2-9-116,29-47-2430,6 4-5006,-27 48 3298</inkml:trace>
  <inkml:trace contextRef="#ctx0" brushRef="#br0" timeOffset="1125.902">852 179 5376,'-1'1'210,"-1"0"0,0 0 1,0 0-1,0 0 0,0 0 0,0 0 1,0 0-1,0-1 0,-1 1 0,1-1 1,0 0-1,0 1 0,0-1 0,0 0 1,-1 0-1,1 0 0,0-1 1,0 1-1,0-1 0,0 1 0,-1-1 1,1 1-1,0-1 0,0 0 0,0 0 1,0-1-211,-26-6 186,20 7-139,-1 1 0,1-1 0,0 2-1,0-1 1,0 1 0,0 1 0,0-1 0,0 1 0,1 0 0,-1 1 0,0 0-1,1 0 1,0 1 0,0 0 0,0 0 0,0 1 0,1 0 0,-3 1-47,-8 9 57,0 1 0,0 0 1,1 2-1,2-1 1,-13 19-58,21-26 25,1 0 1,0 0-1,0 1 1,1-1 0,1 1-1,-1 0 1,2 1-1,-1-1 1,2 0 0,0 1-1,0-1 1,1 1-1,0-1 1,1 1 0,0-1-1,1 0 1,0 1-1,1-1 1,0 0 0,4 7-26,-7-16 4,1-1 0,0 0 0,0 1 0,-1-1 0,1 0 0,0 0 1,0 0-1,0 0 0,0 0 0,0 0 0,1 0 0,-1 0 0,0 0 1,0 0-1,1 0 0,-1-1 0,0 1 0,1 0 0,-1-1 0,0 0 1,1 1-1,-1-1 0,1 0 0,-1 1 0,1-1 0,-1 0 0,1 0 1,0 0-5,2-1 15,0 0 1,0-1 0,0 1-1,-1-1 1,1 1-1,-1-1 1,1 0 0,-1 0-1,0-1 1,1 1 0,0-1-16,10-11 56,0 1 0,-1-2 0,0 0 0,0-2-56,1-3 23,0 0 1,-2-1-1,0-1 0,-2 0 1,0-1-1,-1 0 1,-2 0-1,0-1 1,-2 0-1,2-13-23,-8 61 56,1 0 0,0 0 0,2 0 0,4 14-56,-2-9 72,-1 0 0,-1 1 0,-2-1 0,-2 14-72,3-27-43,7-12-2661,17-19-3508,-5 0 2905</inkml:trace>
  <inkml:trace contextRef="#ctx0" brushRef="#br0" timeOffset="1571.134">938 2 9728,'5'-1'161,"0"1"0,0-1 0,0 1 0,0 0 0,0 1 0,0-1 0,0 1 1,0 0-1,-1 0 0,1 1 0,0-1 0,1 2-161,-3-2 29,-1 1-1,1 0 1,-1 0-1,0-1 0,0 1 1,0 0-1,0 1 1,0-1-1,-1 0 1,1 0-1,0 1 1,-1-1-1,0 1 1,0-1-1,0 1 1,0 0-1,0 0 1,0-1-1,-1 1 1,1 0-1,-1 0 1,0 2-29,1 1 31,-1 0-1,0 0 1,-1 1 0,0-1 0,0 0 0,0 0 0,0 0 0,-1 0 0,0-1 0,0 1 0,-1 0 0,-2 3-31,-5 9 84,-2-2 1,0 1-1,-3 2-84,-22 31 549,37-50-536,0 1-1,0-1 1,0 0 0,1 1-1,-1-1 1,0 1 0,0-1-1,1 0 1,-1 1 0,0-1 0,1 0-1,-1 1 1,1-1 0,-1 0-1,0 1 1,1-1 0,-1 0-1,1 0 1,-1 0 0,1 1-1,-1-1 1,1 0 0,-1 0 0,1 0-1,-1 0 1,1 0 0,-1 0-1,1 0 1,-1 0 0,1 0-1,-1 0 1,1 0-13,18 2 170,8-3 42,0-2 0,21-4-212,6-2-2045,-30 6-6403</inkml:trace>
  <inkml:trace contextRef="#ctx0" brushRef="#br0" timeOffset="3677.327">1344 777 4864,'-1'8'662,"3"-5"4798,36 5-4974,0-2-1,0-2 1,0-1-1,1-2 0,4-2-485,-35 1 48,36 4 464,-42-4-405,-2 0-22,0 0-490,0 0-1302,0 0-1109,0 0-3477</inkml:trace>
  <inkml:trace contextRef="#ctx0" brushRef="#br0" timeOffset="4167.368">1503 525 11264,'-1'79'2048,"-9"65"-2048,6-109-11,-2-2-23,3-1 0,0 1 1,2 0-1,1 0 0,2 0 0,4 18 34,-6-51-210,0 1 0,0 0 0,0-1 0,0 1 0,0-1 0,1 1 0,-1 0 0,0-1 0,0 1 0,0-1 0,1 1 0,-1-1 0,0 1 0,1 0 0,-1-1 0,1 0 0,-1 1 0,0-1 0,1 1 0,-1-1 0,1 1 0,-1-1 0,1 0 0,-1 1 0,1-1 0,0 0 0,-1 0 0,1 1 0,-1-1 0,1 0 0,-1 0 0,1 0 210,8 3-4330</inkml:trace>
  <inkml:trace contextRef="#ctx0" brushRef="#br0" timeOffset="-2.14748E6">1075 900 4352,'0'0'128,"0"0"21,0 0 107,0 0 192,0 0 363,0 0-1,0 0-319,0 0-43,0 0-149,0 0-65,0 0-84,0 0-22,0 0 0,0 0 0,0 0 0,4 0-22,-2-1-100,2 0-2,0 1 0,0-1 0,0 1 0,1-1 0,-1 1 0,0 0 0,0 1 0,0-1 1,0 1-1,0 0 0,0 0 0,0 0 0,-1 0 0,1 1 0,0-1 0,0 1 0,-1 0 0,1 0 0,-1 1 1,0-1-1,0 1 0,0-1 0,0 1 0,0 0 0,0 0 0,-1 0 0,1 1 0,-1-1 0,0 1 0,1 1-4,1 4 88,-1 1 0,0-1-1,0 1 1,0 0 0,-1 0 0,-1 0-1,0 0 1,0 1 0,-1 5-88,0-14 34,-1 1 1,1-1 0,0 0-1,-1 1 1,1-1 0,-1 1-1,0-1 1,0 0 0,0 1-1,0-1 1,0 0 0,0 0-1,-1 0 1,1 0 0,-1 0-1,1 0 1,-1 0 0,0-1-1,0 1 1,0 0 0,0-1-1,0 1-34,-2 0 74,-1 1 0,1-1 0,-1 0 1,0 0-1,0 0 0,1-1 0,-1 1 0,0-1 0,-1-1-74,4 1 107,2-1 21,0 0 0,-1 0-22,-7 0-84,1 0-1,2-2 84,-14 14-33,8-4 7,9-6 28,2-2 21,0 0 21,0 0 64,0 0-42,0 0 42,0 0-63,0 0-22,0 0 0,0 0 0,0 0 0,0 0 0,0 0 0,0 0 0,5 3-86,0 0 1,0 0 0,0 0-1,0 0 1,0-1 0,5 2-43,66 18-43,-75-21-170,-1-1-214,0 0-661,0 0-704,0 0-2432,0 0 64,0 0 2411</inkml:trace>
  <inkml:trace contextRef="#ctx0" brushRef="#br0" timeOffset="-2.14748E6">778 1074 2944,'0'0'384,"0"0"-21,0 0-65,-6 14 1025,0 45-298,-6 31 659,-7-9-536,11-40-726,-2 0 1,-2-2-1,-1 1 0,-3 0-422,10-28 712,5-14-465,10-26-528,0-7 30,-3-4-103,-2-1 1,-2 1-1,-2-35 354,-1 25-112,-2 126 625,-8 43-513,2-45 511,3 45-511,3-52 149,3-66-42,0-2 21,0 0 0,0 0 0,0 0 0,0 0 0,0 0 21,0 0 64,0 0-127,0 0-278,0 0-768,0 0-2816,0 0-277,0 0 1706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19.png"/><Relationship Id="rId21" Type="http://schemas.openxmlformats.org/officeDocument/2006/relationships/image" Target="../media/image10.png"/><Relationship Id="rId34" Type="http://schemas.openxmlformats.org/officeDocument/2006/relationships/customXml" Target="../ink/ink15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14.png"/><Relationship Id="rId41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11" Type="http://schemas.openxmlformats.org/officeDocument/2006/relationships/image" Target="../media/image5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18.png"/><Relationship Id="rId40" Type="http://schemas.openxmlformats.org/officeDocument/2006/relationships/customXml" Target="../ink/ink18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image" Target="../media/image1.emf"/><Relationship Id="rId9" Type="http://schemas.openxmlformats.org/officeDocument/2006/relationships/image" Target="../media/image4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3.png"/><Relationship Id="rId30" Type="http://schemas.openxmlformats.org/officeDocument/2006/relationships/customXml" Target="../ink/ink13.xml"/><Relationship Id="rId35" Type="http://schemas.openxmlformats.org/officeDocument/2006/relationships/image" Target="../media/image17.png"/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4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customXml" Target="../ink/ink1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.xml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39" Type="http://schemas.openxmlformats.org/officeDocument/2006/relationships/customXml" Target="../ink/ink50.xml"/><Relationship Id="rId21" Type="http://schemas.openxmlformats.org/officeDocument/2006/relationships/customXml" Target="../ink/ink41.xml"/><Relationship Id="rId34" Type="http://schemas.openxmlformats.org/officeDocument/2006/relationships/image" Target="../media/image54.png"/><Relationship Id="rId42" Type="http://schemas.openxmlformats.org/officeDocument/2006/relationships/image" Target="../media/image58.png"/><Relationship Id="rId7" Type="http://schemas.openxmlformats.org/officeDocument/2006/relationships/customXml" Target="../ink/ink34.xml"/><Relationship Id="rId2" Type="http://schemas.openxmlformats.org/officeDocument/2006/relationships/audio" Target="../media/media10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29" Type="http://schemas.openxmlformats.org/officeDocument/2006/relationships/customXml" Target="../ink/ink45.xml"/><Relationship Id="rId41" Type="http://schemas.openxmlformats.org/officeDocument/2006/relationships/customXml" Target="../ink/ink51.xml"/><Relationship Id="rId1" Type="http://schemas.microsoft.com/office/2007/relationships/media" Target="../media/media10.mp3"/><Relationship Id="rId6" Type="http://schemas.openxmlformats.org/officeDocument/2006/relationships/image" Target="../media/image40.png"/><Relationship Id="rId11" Type="http://schemas.openxmlformats.org/officeDocument/2006/relationships/customXml" Target="../ink/ink36.xml"/><Relationship Id="rId24" Type="http://schemas.openxmlformats.org/officeDocument/2006/relationships/image" Target="../media/image49.png"/><Relationship Id="rId32" Type="http://schemas.openxmlformats.org/officeDocument/2006/relationships/image" Target="../media/image53.png"/><Relationship Id="rId37" Type="http://schemas.openxmlformats.org/officeDocument/2006/relationships/customXml" Target="../ink/ink49.xml"/><Relationship Id="rId40" Type="http://schemas.openxmlformats.org/officeDocument/2006/relationships/image" Target="../media/image57.png"/><Relationship Id="rId5" Type="http://schemas.openxmlformats.org/officeDocument/2006/relationships/customXml" Target="../ink/ink33.xml"/><Relationship Id="rId15" Type="http://schemas.openxmlformats.org/officeDocument/2006/relationships/customXml" Target="../ink/ink38.xml"/><Relationship Id="rId23" Type="http://schemas.openxmlformats.org/officeDocument/2006/relationships/customXml" Target="../ink/ink42.xml"/><Relationship Id="rId28" Type="http://schemas.openxmlformats.org/officeDocument/2006/relationships/image" Target="../media/image51.png"/><Relationship Id="rId36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customXml" Target="../ink/ink40.xml"/><Relationship Id="rId31" Type="http://schemas.openxmlformats.org/officeDocument/2006/relationships/customXml" Target="../ink/ink46.xml"/><Relationship Id="rId4" Type="http://schemas.openxmlformats.org/officeDocument/2006/relationships/image" Target="../media/image39.emf"/><Relationship Id="rId9" Type="http://schemas.openxmlformats.org/officeDocument/2006/relationships/customXml" Target="../ink/ink35.xml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customXml" Target="../ink/ink44.xml"/><Relationship Id="rId30" Type="http://schemas.openxmlformats.org/officeDocument/2006/relationships/image" Target="../media/image52.png"/><Relationship Id="rId35" Type="http://schemas.openxmlformats.org/officeDocument/2006/relationships/customXml" Target="../ink/ink48.xml"/><Relationship Id="rId43" Type="http://schemas.openxmlformats.org/officeDocument/2006/relationships/image" Target="../media/image2.png"/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17" Type="http://schemas.openxmlformats.org/officeDocument/2006/relationships/customXml" Target="../ink/ink39.xml"/><Relationship Id="rId25" Type="http://schemas.openxmlformats.org/officeDocument/2006/relationships/customXml" Target="../ink/ink43.xml"/><Relationship Id="rId33" Type="http://schemas.openxmlformats.org/officeDocument/2006/relationships/customXml" Target="../ink/ink47.xml"/><Relationship Id="rId38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6.xml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9" Type="http://schemas.openxmlformats.org/officeDocument/2006/relationships/customXml" Target="../ink/ink69.xml"/><Relationship Id="rId21" Type="http://schemas.openxmlformats.org/officeDocument/2006/relationships/customXml" Target="../ink/ink60.xml"/><Relationship Id="rId34" Type="http://schemas.openxmlformats.org/officeDocument/2006/relationships/image" Target="../media/image74.png"/><Relationship Id="rId42" Type="http://schemas.openxmlformats.org/officeDocument/2006/relationships/image" Target="../media/image78.png"/><Relationship Id="rId47" Type="http://schemas.openxmlformats.org/officeDocument/2006/relationships/customXml" Target="../ink/ink73.xml"/><Relationship Id="rId50" Type="http://schemas.openxmlformats.org/officeDocument/2006/relationships/image" Target="../media/image82.png"/><Relationship Id="rId7" Type="http://schemas.openxmlformats.org/officeDocument/2006/relationships/customXml" Target="../ink/ink53.xml"/><Relationship Id="rId2" Type="http://schemas.openxmlformats.org/officeDocument/2006/relationships/audio" Target="../media/media11.mp3"/><Relationship Id="rId16" Type="http://schemas.openxmlformats.org/officeDocument/2006/relationships/image" Target="../media/image65.png"/><Relationship Id="rId29" Type="http://schemas.openxmlformats.org/officeDocument/2006/relationships/customXml" Target="../ink/ink64.xml"/><Relationship Id="rId11" Type="http://schemas.openxmlformats.org/officeDocument/2006/relationships/customXml" Target="../ink/ink55.xml"/><Relationship Id="rId24" Type="http://schemas.openxmlformats.org/officeDocument/2006/relationships/image" Target="../media/image69.png"/><Relationship Id="rId32" Type="http://schemas.openxmlformats.org/officeDocument/2006/relationships/image" Target="../media/image73.png"/><Relationship Id="rId37" Type="http://schemas.openxmlformats.org/officeDocument/2006/relationships/customXml" Target="../ink/ink68.xml"/><Relationship Id="rId40" Type="http://schemas.openxmlformats.org/officeDocument/2006/relationships/image" Target="../media/image77.png"/><Relationship Id="rId45" Type="http://schemas.openxmlformats.org/officeDocument/2006/relationships/customXml" Target="../ink/ink72.xml"/><Relationship Id="rId5" Type="http://schemas.openxmlformats.org/officeDocument/2006/relationships/customXml" Target="../ink/ink52.xml"/><Relationship Id="rId15" Type="http://schemas.openxmlformats.org/officeDocument/2006/relationships/customXml" Target="../ink/ink57.xml"/><Relationship Id="rId23" Type="http://schemas.openxmlformats.org/officeDocument/2006/relationships/customXml" Target="../ink/ink61.xml"/><Relationship Id="rId28" Type="http://schemas.openxmlformats.org/officeDocument/2006/relationships/image" Target="../media/image71.png"/><Relationship Id="rId36" Type="http://schemas.openxmlformats.org/officeDocument/2006/relationships/image" Target="../media/image75.png"/><Relationship Id="rId49" Type="http://schemas.openxmlformats.org/officeDocument/2006/relationships/customXml" Target="../ink/ink74.xml"/><Relationship Id="rId10" Type="http://schemas.openxmlformats.org/officeDocument/2006/relationships/image" Target="../media/image62.png"/><Relationship Id="rId19" Type="http://schemas.openxmlformats.org/officeDocument/2006/relationships/customXml" Target="../ink/ink59.xml"/><Relationship Id="rId31" Type="http://schemas.openxmlformats.org/officeDocument/2006/relationships/customXml" Target="../ink/ink65.xml"/><Relationship Id="rId44" Type="http://schemas.openxmlformats.org/officeDocument/2006/relationships/image" Target="../media/image79.png"/><Relationship Id="rId4" Type="http://schemas.openxmlformats.org/officeDocument/2006/relationships/image" Target="../media/image59.emf"/><Relationship Id="rId9" Type="http://schemas.openxmlformats.org/officeDocument/2006/relationships/customXml" Target="../ink/ink54.xml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openxmlformats.org/officeDocument/2006/relationships/customXml" Target="../ink/ink63.xml"/><Relationship Id="rId30" Type="http://schemas.openxmlformats.org/officeDocument/2006/relationships/image" Target="../media/image72.png"/><Relationship Id="rId35" Type="http://schemas.openxmlformats.org/officeDocument/2006/relationships/customXml" Target="../ink/ink67.xml"/><Relationship Id="rId43" Type="http://schemas.openxmlformats.org/officeDocument/2006/relationships/customXml" Target="../ink/ink71.xml"/><Relationship Id="rId48" Type="http://schemas.openxmlformats.org/officeDocument/2006/relationships/image" Target="../media/image81.png"/><Relationship Id="rId8" Type="http://schemas.openxmlformats.org/officeDocument/2006/relationships/image" Target="../media/image61.png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63.png"/><Relationship Id="rId17" Type="http://schemas.openxmlformats.org/officeDocument/2006/relationships/customXml" Target="../ink/ink58.xml"/><Relationship Id="rId25" Type="http://schemas.openxmlformats.org/officeDocument/2006/relationships/customXml" Target="../ink/ink62.xml"/><Relationship Id="rId33" Type="http://schemas.openxmlformats.org/officeDocument/2006/relationships/customXml" Target="../ink/ink66.xml"/><Relationship Id="rId38" Type="http://schemas.openxmlformats.org/officeDocument/2006/relationships/image" Target="../media/image76.png"/><Relationship Id="rId46" Type="http://schemas.openxmlformats.org/officeDocument/2006/relationships/image" Target="../media/image80.png"/><Relationship Id="rId20" Type="http://schemas.openxmlformats.org/officeDocument/2006/relationships/image" Target="../media/image67.png"/><Relationship Id="rId41" Type="http://schemas.openxmlformats.org/officeDocument/2006/relationships/customXml" Target="../ink/ink70.xml"/><Relationship Id="rId1" Type="http://schemas.microsoft.com/office/2007/relationships/media" Target="../media/media11.mp3"/><Relationship Id="rId6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8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8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customXml" Target="../ink/ink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customXml" Target="../ink/ink19.xml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27.png"/><Relationship Id="rId10" Type="http://schemas.openxmlformats.org/officeDocument/2006/relationships/customXml" Target="../ink/ink21.xml"/><Relationship Id="rId4" Type="http://schemas.openxmlformats.org/officeDocument/2006/relationships/image" Target="../media/image22.emf"/><Relationship Id="rId9" Type="http://schemas.openxmlformats.org/officeDocument/2006/relationships/image" Target="../media/image24.png"/><Relationship Id="rId14" Type="http://schemas.openxmlformats.org/officeDocument/2006/relationships/customXml" Target="../ink/ink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customXml" Target="../ink/ink27.xml"/><Relationship Id="rId17" Type="http://schemas.openxmlformats.org/officeDocument/2006/relationships/image" Target="../media/image30.png"/><Relationship Id="rId2" Type="http://schemas.openxmlformats.org/officeDocument/2006/relationships/audio" Target="../media/media4.mp3"/><Relationship Id="rId16" Type="http://schemas.openxmlformats.org/officeDocument/2006/relationships/customXml" Target="../ink/ink29.xml"/><Relationship Id="rId1" Type="http://schemas.microsoft.com/office/2007/relationships/media" Target="../media/media4.mp3"/><Relationship Id="rId6" Type="http://schemas.openxmlformats.org/officeDocument/2006/relationships/customXml" Target="../ink/ink24.xml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29.png"/><Relationship Id="rId10" Type="http://schemas.openxmlformats.org/officeDocument/2006/relationships/customXml" Target="../ink/ink26.xml"/><Relationship Id="rId4" Type="http://schemas.openxmlformats.org/officeDocument/2006/relationships/image" Target="../media/image28.emf"/><Relationship Id="rId9" Type="http://schemas.openxmlformats.org/officeDocument/2006/relationships/image" Target="../media/image24.png"/><Relationship Id="rId14" Type="http://schemas.openxmlformats.org/officeDocument/2006/relationships/customXml" Target="../ink/ink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customXml" Target="../ink/ink30.xml"/><Relationship Id="rId5" Type="http://schemas.openxmlformats.org/officeDocument/2006/relationships/image" Target="../media/image2.png"/><Relationship Id="rId4" Type="http://schemas.openxmlformats.org/officeDocument/2006/relationships/image" Target="../media/image34.emf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customXml" Target="../ink/ink32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rafik 206">
            <a:extLst>
              <a:ext uri="{FF2B5EF4-FFF2-40B4-BE49-F238E27FC236}">
                <a16:creationId xmlns:a16="http://schemas.microsoft.com/office/drawing/2014/main" id="{0ABF2D8D-44C7-47FA-95C9-EDCD54F3C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3p4s1">
            <a:hlinkClick r:id="" action="ppaction://media"/>
            <a:extLst>
              <a:ext uri="{FF2B5EF4-FFF2-40B4-BE49-F238E27FC236}">
                <a16:creationId xmlns:a16="http://schemas.microsoft.com/office/drawing/2014/main" id="{1C04AC2A-9F15-4F87-8B9E-5F176A72C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4C84687D-5725-48C4-B09C-4A3797F65200}"/>
                  </a:ext>
                </a:extLst>
              </p14:cNvPr>
              <p14:cNvContentPartPr/>
              <p14:nvPr/>
            </p14:nvContentPartPr>
            <p14:xfrm>
              <a:off x="5208572" y="5452649"/>
              <a:ext cx="325080" cy="5760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4C84687D-5725-48C4-B09C-4A3797F652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90572" y="5434649"/>
                <a:ext cx="3607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6771D3B3-338F-4677-8918-87C6CE97083A}"/>
                  </a:ext>
                </a:extLst>
              </p14:cNvPr>
              <p14:cNvContentPartPr/>
              <p14:nvPr/>
            </p14:nvContentPartPr>
            <p14:xfrm>
              <a:off x="5332772" y="5539049"/>
              <a:ext cx="131760" cy="107280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6771D3B3-338F-4677-8918-87C6CE9708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4772" y="5521409"/>
                <a:ext cx="1674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CB55B2CE-FD27-48C3-9BF6-AB344E303D9E}"/>
                  </a:ext>
                </a:extLst>
              </p14:cNvPr>
              <p14:cNvContentPartPr/>
              <p14:nvPr/>
            </p14:nvContentPartPr>
            <p14:xfrm>
              <a:off x="5316572" y="5155649"/>
              <a:ext cx="209880" cy="22824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CB55B2CE-FD27-48C3-9BF6-AB344E303D9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98603" y="5137649"/>
                <a:ext cx="245459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2A1E648C-A355-4D75-AD89-BA5E4E1FF877}"/>
                  </a:ext>
                </a:extLst>
              </p14:cNvPr>
              <p14:cNvContentPartPr/>
              <p14:nvPr/>
            </p14:nvContentPartPr>
            <p14:xfrm>
              <a:off x="5640932" y="5184449"/>
              <a:ext cx="174240" cy="2880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2A1E648C-A355-4D75-AD89-BA5E4E1FF87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23292" y="5166809"/>
                <a:ext cx="2098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EB218B01-312C-4407-AE79-A7E0BC737801}"/>
                  </a:ext>
                </a:extLst>
              </p14:cNvPr>
              <p14:cNvContentPartPr/>
              <p14:nvPr/>
            </p14:nvContentPartPr>
            <p14:xfrm>
              <a:off x="5663972" y="5258609"/>
              <a:ext cx="235800" cy="413280"/>
            </p14:xfrm>
          </p:contentPart>
        </mc:Choice>
        <mc:Fallback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EB218B01-312C-4407-AE79-A7E0BC73780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46332" y="5240969"/>
                <a:ext cx="27144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BDB2D94D-D75A-4023-8691-040B5B3DFC8B}"/>
                  </a:ext>
                </a:extLst>
              </p14:cNvPr>
              <p14:cNvContentPartPr/>
              <p14:nvPr/>
            </p14:nvContentPartPr>
            <p14:xfrm>
              <a:off x="6682052" y="5046209"/>
              <a:ext cx="633240" cy="607680"/>
            </p14:xfrm>
          </p:contentPart>
        </mc:Choice>
        <mc:Fallback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BDB2D94D-D75A-4023-8691-040B5B3DFC8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64402" y="5028569"/>
                <a:ext cx="668900" cy="64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D25A9E9D-57AA-4885-A538-57A732DAD4BD}"/>
                  </a:ext>
                </a:extLst>
              </p14:cNvPr>
              <p14:cNvContentPartPr/>
              <p14:nvPr/>
            </p14:nvContentPartPr>
            <p14:xfrm>
              <a:off x="4357892" y="4229729"/>
              <a:ext cx="617760" cy="473760"/>
            </p14:xfrm>
          </p:contentPart>
        </mc:Choice>
        <mc:Fallback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D25A9E9D-57AA-4885-A538-57A732DAD4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40252" y="4212089"/>
                <a:ext cx="653400" cy="50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2784AAD0-F2E9-4034-8AD0-4E0B2600CD24}"/>
                  </a:ext>
                </a:extLst>
              </p14:cNvPr>
              <p14:cNvContentPartPr/>
              <p14:nvPr/>
            </p14:nvContentPartPr>
            <p14:xfrm>
              <a:off x="5083652" y="4109129"/>
              <a:ext cx="1433520" cy="703080"/>
            </p14:xfrm>
          </p:contentPart>
        </mc:Choice>
        <mc:Fallback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2784AAD0-F2E9-4034-8AD0-4E0B2600CD2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65652" y="4091129"/>
                <a:ext cx="1469160" cy="7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3C4BBCC7-C295-4C16-84F1-D8C3B8903EC7}"/>
                  </a:ext>
                </a:extLst>
              </p14:cNvPr>
              <p14:cNvContentPartPr/>
              <p14:nvPr/>
            </p14:nvContentPartPr>
            <p14:xfrm>
              <a:off x="5998412" y="5114969"/>
              <a:ext cx="587880" cy="607320"/>
            </p14:xfrm>
          </p:contentPart>
        </mc:Choice>
        <mc:Fallback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3C4BBCC7-C295-4C16-84F1-D8C3B8903EC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80412" y="5096980"/>
                <a:ext cx="623520" cy="642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148F4DD7-4E57-4EF5-8101-F290F183E63F}"/>
                  </a:ext>
                </a:extLst>
              </p14:cNvPr>
              <p14:cNvContentPartPr/>
              <p14:nvPr/>
            </p14:nvContentPartPr>
            <p14:xfrm>
              <a:off x="4349612" y="5004089"/>
              <a:ext cx="627120" cy="457560"/>
            </p14:xfrm>
          </p:contentPart>
        </mc:Choice>
        <mc:Fallback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148F4DD7-4E57-4EF5-8101-F290F183E63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31972" y="4986089"/>
                <a:ext cx="66276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809995C-F3BF-4B46-8210-E5872ECFB300}"/>
                  </a:ext>
                </a:extLst>
              </p14:cNvPr>
              <p14:cNvContentPartPr/>
              <p14:nvPr/>
            </p14:nvContentPartPr>
            <p14:xfrm>
              <a:off x="2622692" y="3104369"/>
              <a:ext cx="143280" cy="34200"/>
            </p14:xfrm>
          </p:contentPart>
        </mc:Choice>
        <mc:Fallback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809995C-F3BF-4B46-8210-E5872ECFB30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04692" y="3086369"/>
                <a:ext cx="17892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7772641E-6616-475E-ADC1-AA0132E8583C}"/>
                  </a:ext>
                </a:extLst>
              </p14:cNvPr>
              <p14:cNvContentPartPr/>
              <p14:nvPr/>
            </p14:nvContentPartPr>
            <p14:xfrm>
              <a:off x="2187092" y="3154049"/>
              <a:ext cx="317160" cy="207360"/>
            </p14:xfrm>
          </p:contentPart>
        </mc:Choice>
        <mc:Fallback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7772641E-6616-475E-ADC1-AA0132E8583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69452" y="3136409"/>
                <a:ext cx="35280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6D6C74E0-4847-4C2F-9AFE-68B27F882D01}"/>
                  </a:ext>
                </a:extLst>
              </p14:cNvPr>
              <p14:cNvContentPartPr/>
              <p14:nvPr/>
            </p14:nvContentPartPr>
            <p14:xfrm>
              <a:off x="2182772" y="3398129"/>
              <a:ext cx="55440" cy="206640"/>
            </p14:xfrm>
          </p:contentPart>
        </mc:Choice>
        <mc:Fallback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6D6C74E0-4847-4C2F-9AFE-68B27F882D0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4772" y="3380129"/>
                <a:ext cx="9108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11F57D5A-6793-4F9E-8FCA-B32A869F098D}"/>
                  </a:ext>
                </a:extLst>
              </p14:cNvPr>
              <p14:cNvContentPartPr/>
              <p14:nvPr/>
            </p14:nvContentPartPr>
            <p14:xfrm>
              <a:off x="2873972" y="3115889"/>
              <a:ext cx="545760" cy="393120"/>
            </p14:xfrm>
          </p:contentPart>
        </mc:Choice>
        <mc:Fallback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11F57D5A-6793-4F9E-8FCA-B32A869F098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55972" y="3097889"/>
                <a:ext cx="5814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7" name="Freihand 126">
                <a:extLst>
                  <a:ext uri="{FF2B5EF4-FFF2-40B4-BE49-F238E27FC236}">
                    <a16:creationId xmlns:a16="http://schemas.microsoft.com/office/drawing/2014/main" id="{45902BB6-5A45-485D-978D-5A1E0DD104A0}"/>
                  </a:ext>
                </a:extLst>
              </p14:cNvPr>
              <p14:cNvContentPartPr/>
              <p14:nvPr/>
            </p14:nvContentPartPr>
            <p14:xfrm>
              <a:off x="2895932" y="3559769"/>
              <a:ext cx="444960" cy="252720"/>
            </p14:xfrm>
          </p:contentPart>
        </mc:Choice>
        <mc:Fallback>
          <p:pic>
            <p:nvPicPr>
              <p:cNvPr id="127" name="Freihand 126">
                <a:extLst>
                  <a:ext uri="{FF2B5EF4-FFF2-40B4-BE49-F238E27FC236}">
                    <a16:creationId xmlns:a16="http://schemas.microsoft.com/office/drawing/2014/main" id="{45902BB6-5A45-485D-978D-5A1E0DD104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77932" y="3542104"/>
                <a:ext cx="480600" cy="288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8" name="Freihand 127">
                <a:extLst>
                  <a:ext uri="{FF2B5EF4-FFF2-40B4-BE49-F238E27FC236}">
                    <a16:creationId xmlns:a16="http://schemas.microsoft.com/office/drawing/2014/main" id="{5A7A3F9B-5633-4DA8-BA75-8773177FBC71}"/>
                  </a:ext>
                </a:extLst>
              </p14:cNvPr>
              <p14:cNvContentPartPr/>
              <p14:nvPr/>
            </p14:nvContentPartPr>
            <p14:xfrm>
              <a:off x="2287172" y="3742649"/>
              <a:ext cx="511200" cy="92160"/>
            </p14:xfrm>
          </p:contentPart>
        </mc:Choice>
        <mc:Fallback>
          <p:pic>
            <p:nvPicPr>
              <p:cNvPr id="128" name="Freihand 127">
                <a:extLst>
                  <a:ext uri="{FF2B5EF4-FFF2-40B4-BE49-F238E27FC236}">
                    <a16:creationId xmlns:a16="http://schemas.microsoft.com/office/drawing/2014/main" id="{5A7A3F9B-5633-4DA8-BA75-8773177FBC7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69532" y="3725009"/>
                <a:ext cx="5468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05" name="Freihand 204">
                <a:extLst>
                  <a:ext uri="{FF2B5EF4-FFF2-40B4-BE49-F238E27FC236}">
                    <a16:creationId xmlns:a16="http://schemas.microsoft.com/office/drawing/2014/main" id="{56C6327E-CAE4-4239-9465-75F8EE213695}"/>
                  </a:ext>
                </a:extLst>
              </p14:cNvPr>
              <p14:cNvContentPartPr/>
              <p14:nvPr/>
            </p14:nvContentPartPr>
            <p14:xfrm>
              <a:off x="7213772" y="1551329"/>
              <a:ext cx="1629720" cy="1338480"/>
            </p14:xfrm>
          </p:contentPart>
        </mc:Choice>
        <mc:Fallback>
          <p:pic>
            <p:nvPicPr>
              <p:cNvPr id="205" name="Freihand 204">
                <a:extLst>
                  <a:ext uri="{FF2B5EF4-FFF2-40B4-BE49-F238E27FC236}">
                    <a16:creationId xmlns:a16="http://schemas.microsoft.com/office/drawing/2014/main" id="{56C6327E-CAE4-4239-9465-75F8EE21369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204772" y="1542689"/>
                <a:ext cx="1647360" cy="13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06" name="Freihand 205">
                <a:extLst>
                  <a:ext uri="{FF2B5EF4-FFF2-40B4-BE49-F238E27FC236}">
                    <a16:creationId xmlns:a16="http://schemas.microsoft.com/office/drawing/2014/main" id="{6F630B1B-E163-4129-AB20-329898053495}"/>
                  </a:ext>
                </a:extLst>
              </p14:cNvPr>
              <p14:cNvContentPartPr/>
              <p14:nvPr/>
            </p14:nvContentPartPr>
            <p14:xfrm>
              <a:off x="7929092" y="3160169"/>
              <a:ext cx="102600" cy="28080"/>
            </p14:xfrm>
          </p:contentPart>
        </mc:Choice>
        <mc:Fallback>
          <p:pic>
            <p:nvPicPr>
              <p:cNvPr id="206" name="Freihand 205">
                <a:extLst>
                  <a:ext uri="{FF2B5EF4-FFF2-40B4-BE49-F238E27FC236}">
                    <a16:creationId xmlns:a16="http://schemas.microsoft.com/office/drawing/2014/main" id="{6F630B1B-E163-4129-AB20-32989805349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920092" y="3151529"/>
                <a:ext cx="120240" cy="4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779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30"/>
    </mc:Choice>
    <mc:Fallback>
      <p:transition spd="slow" advTm="39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385" x="2814638" y="3062288"/>
          <p14:tracePt t="69288" x="2806700" y="3062288"/>
          <p14:tracePt t="69324" x="2798763" y="3062288"/>
          <p14:tracePt t="69380" x="2790825" y="3062288"/>
          <p14:tracePt t="69405" x="2782888" y="3062288"/>
          <p14:tracePt t="69429" x="2774950" y="3062288"/>
          <p14:tracePt t="69436" x="2767013" y="3062288"/>
          <p14:tracePt t="69445" x="2759075" y="3062288"/>
          <p14:tracePt t="69462" x="2741613" y="3062288"/>
          <p14:tracePt t="69477" x="2733675" y="3062288"/>
          <p14:tracePt t="69485" x="2725738" y="3062288"/>
          <p14:tracePt t="69493" x="2717800" y="3062288"/>
          <p14:tracePt t="69508" x="2709863" y="3062288"/>
          <p14:tracePt t="69517" x="2701925" y="3062288"/>
          <p14:tracePt t="69524" x="2701925" y="3070225"/>
          <p14:tracePt t="69532" x="2686050" y="3078163"/>
          <p14:tracePt t="69540" x="2686050" y="3086100"/>
          <p14:tracePt t="69549" x="2678113" y="3094038"/>
          <p14:tracePt t="69557" x="2670175" y="3101975"/>
          <p14:tracePt t="69565" x="2662238" y="3101975"/>
          <p14:tracePt t="69573" x="2654300" y="3117850"/>
          <p14:tracePt t="69581" x="2638425" y="3125788"/>
          <p14:tracePt t="69597" x="2622550" y="3133725"/>
          <p14:tracePt t="69612" x="2614613" y="3149600"/>
          <p14:tracePt t="69622" x="2598738" y="3149600"/>
          <p14:tracePt t="69636" x="2590800" y="3157538"/>
          <p14:tracePt t="69649" x="2582863" y="3165475"/>
          <p14:tracePt t="69657" x="2574925" y="3173413"/>
          <p14:tracePt t="69660" x="2566988" y="3189288"/>
          <p14:tracePt t="69669" x="2551113" y="3197225"/>
          <p14:tracePt t="69677" x="2551113" y="3213100"/>
          <p14:tracePt t="69686" x="2543175" y="3228975"/>
          <p14:tracePt t="69693" x="2527300" y="3252788"/>
          <p14:tracePt t="69701" x="2519363" y="3270250"/>
          <p14:tracePt t="69708" x="2503488" y="3278188"/>
          <p14:tracePt t="69718" x="2503488" y="3302000"/>
          <p14:tracePt t="69724" x="2479675" y="3309938"/>
          <p14:tracePt t="69733" x="2471738" y="3325813"/>
          <p14:tracePt t="69740" x="2463800" y="3333750"/>
          <p14:tracePt t="69750" x="2463800" y="3349625"/>
          <p14:tracePt t="69756" x="2455863" y="3365500"/>
          <p14:tracePt t="69765" x="2447925" y="3373438"/>
          <p14:tracePt t="69772" x="2439988" y="3389313"/>
          <p14:tracePt t="69781" x="2439988" y="3397250"/>
          <p14:tracePt t="69788" x="2439988" y="3436938"/>
          <p14:tracePt t="69797" x="2432050" y="3460750"/>
          <p14:tracePt t="69807" x="2424113" y="3500438"/>
          <p14:tracePt t="69813" x="2424113" y="3524250"/>
          <p14:tracePt t="69821" x="2424113" y="3540125"/>
          <p14:tracePt t="69829" x="2424113" y="3579813"/>
          <p14:tracePt t="69836" x="2424113" y="3636963"/>
          <p14:tracePt t="69845" x="2424113" y="3668713"/>
          <p14:tracePt t="69853" x="2424113" y="3748088"/>
          <p14:tracePt t="69860" x="2455863" y="3827463"/>
          <p14:tracePt t="69869" x="2463800" y="3867150"/>
          <p14:tracePt t="69877" x="2479675" y="3914775"/>
          <p14:tracePt t="69886" x="2495550" y="3938588"/>
          <p14:tracePt t="69893" x="2511425" y="3956050"/>
          <p14:tracePt t="69901" x="2543175" y="3971925"/>
          <p14:tracePt t="69908" x="2559050" y="3987800"/>
          <p14:tracePt t="69917" x="2598738" y="3995738"/>
          <p14:tracePt t="69924" x="2614613" y="3995738"/>
          <p14:tracePt t="69933" x="2646363" y="3995738"/>
          <p14:tracePt t="69940" x="2654300" y="3995738"/>
          <p14:tracePt t="69952" x="2678113" y="3995738"/>
          <p14:tracePt t="69956" x="2686050" y="3987800"/>
          <p14:tracePt t="69972" x="2693988" y="3987800"/>
          <p14:tracePt t="69972" x="2701925" y="3979863"/>
          <p14:tracePt t="69980" x="2717800" y="3963988"/>
          <p14:tracePt t="69989" x="2725738" y="3963988"/>
          <p14:tracePt t="70005" x="2733675" y="3963988"/>
          <p14:tracePt t="70012" x="2741613" y="3963988"/>
          <p14:tracePt t="70076" x="2741613" y="3956050"/>
          <p14:tracePt t="70087" x="2741613" y="3938588"/>
          <p14:tracePt t="70092" x="2741613" y="3914775"/>
          <p14:tracePt t="70101" x="2751138" y="3906838"/>
          <p14:tracePt t="70109" x="2767013" y="3875088"/>
          <p14:tracePt t="70117" x="2767013" y="3859213"/>
          <p14:tracePt t="70124" x="2790825" y="3851275"/>
          <p14:tracePt t="70133" x="2790825" y="3843338"/>
          <p14:tracePt t="70140" x="2806700" y="3827463"/>
          <p14:tracePt t="70151" x="2814638" y="3819525"/>
          <p14:tracePt t="70157" x="2822575" y="3811588"/>
          <p14:tracePt t="70173" x="2830513" y="3803650"/>
          <p14:tracePt t="70181" x="2830513" y="3795713"/>
          <p14:tracePt t="70204" x="2838450" y="3795713"/>
          <p14:tracePt t="70217" x="2846388" y="3787775"/>
          <p14:tracePt t="70228" x="2854325" y="3779838"/>
          <p14:tracePt t="70237" x="2862263" y="3771900"/>
          <p14:tracePt t="70245" x="2870200" y="3763963"/>
          <p14:tracePt t="70253" x="2886075" y="3756025"/>
          <p14:tracePt t="70263" x="2886075" y="3740150"/>
          <p14:tracePt t="70272" x="2901950" y="3716338"/>
          <p14:tracePt t="70277" x="2917825" y="3708400"/>
          <p14:tracePt t="70285" x="2917825" y="3692525"/>
          <p14:tracePt t="70293" x="2933700" y="3692525"/>
          <p14:tracePt t="70302" x="2933700" y="3684588"/>
          <p14:tracePt t="70317" x="2941638" y="3684588"/>
          <p14:tracePt t="70333" x="2949575" y="3684588"/>
          <p14:tracePt t="70340" x="2949575" y="3668713"/>
          <p14:tracePt t="70348" x="2957513" y="3668713"/>
          <p14:tracePt t="70356" x="2965450" y="3652838"/>
          <p14:tracePt t="70374" x="2973388" y="3629025"/>
          <p14:tracePt t="70381" x="2973388" y="3621088"/>
          <p14:tracePt t="70390" x="2981325" y="3605213"/>
          <p14:tracePt t="70397" x="2989263" y="3579813"/>
          <p14:tracePt t="70408" x="2989263" y="3571875"/>
          <p14:tracePt t="70413" x="2989263" y="3563938"/>
          <p14:tracePt t="70421" x="2989263" y="3548063"/>
          <p14:tracePt t="70469" x="2989263" y="3540125"/>
          <p14:tracePt t="70476" x="2981325" y="3532188"/>
          <p14:tracePt t="70485" x="2981325" y="3524250"/>
          <p14:tracePt t="70502" x="2981325" y="3516313"/>
          <p14:tracePt t="70521" x="2981325" y="3500438"/>
          <p14:tracePt t="70533" x="2981325" y="3492500"/>
          <p14:tracePt t="70565" x="2981325" y="3484563"/>
          <p14:tracePt t="71709" x="0" y="0"/>
        </p14:tracePtLst>
        <p14:tracePtLst>
          <p14:tracePt t="76029" x="2670175" y="3556000"/>
          <p14:tracePt t="76548" x="2670175" y="3563938"/>
          <p14:tracePt t="76566" x="2670175" y="3571875"/>
          <p14:tracePt t="76572" x="2670175" y="3579813"/>
          <p14:tracePt t="76589" x="2678113" y="3587750"/>
          <p14:tracePt t="76605" x="2678113" y="3595688"/>
          <p14:tracePt t="76629" x="2678113" y="3605213"/>
          <p14:tracePt t="76676" x="2678113" y="3613150"/>
          <p14:tracePt t="76900" x="2678113" y="3621088"/>
          <p14:tracePt t="76910" x="2678113" y="3636963"/>
          <p14:tracePt t="76917" x="2678113" y="3644900"/>
          <p14:tracePt t="76925" x="2678113" y="3652838"/>
          <p14:tracePt t="76933" x="2678113" y="3660775"/>
          <p14:tracePt t="76941" x="2678113" y="3668713"/>
          <p14:tracePt t="76949" x="2678113" y="3676650"/>
          <p14:tracePt t="76969" x="2670175" y="3676650"/>
          <p14:tracePt t="76972" x="2670175" y="3684588"/>
          <p14:tracePt t="77788" x="2678113" y="3684588"/>
          <p14:tracePt t="77884" x="2686050" y="3684588"/>
          <p14:tracePt t="78156" x="2693988" y="3684588"/>
          <p14:tracePt t="78165" x="2701925" y="3676650"/>
          <p14:tracePt t="78172" x="2701925" y="3668713"/>
          <p14:tracePt t="78181" x="2717800" y="3660775"/>
          <p14:tracePt t="78190" x="2725738" y="3660775"/>
          <p14:tracePt t="78196" x="2741613" y="3644900"/>
          <p14:tracePt t="78204" x="2767013" y="3636963"/>
          <p14:tracePt t="78214" x="2782888" y="3636963"/>
          <p14:tracePt t="78221" x="2782888" y="3621088"/>
          <p14:tracePt t="78232" x="2814638" y="3613150"/>
          <p14:tracePt t="78237" x="2822575" y="3605213"/>
          <p14:tracePt t="78245" x="2862263" y="3595688"/>
          <p14:tracePt t="78253" x="2878138" y="3587750"/>
          <p14:tracePt t="78261" x="2886075" y="3587750"/>
          <p14:tracePt t="78268" x="2894013" y="3571875"/>
          <p14:tracePt t="78277" x="2909888" y="3571875"/>
          <p14:tracePt t="78285" x="2917825" y="3571875"/>
          <p14:tracePt t="78293" x="2925763" y="3571875"/>
          <p14:tracePt t="78301" x="2933700" y="3563938"/>
          <p14:tracePt t="78309" x="2941638" y="3556000"/>
          <p14:tracePt t="78317" x="2949575" y="3556000"/>
          <p14:tracePt t="78333" x="2957513" y="3556000"/>
          <p14:tracePt t="78365" x="2965450" y="3556000"/>
          <p14:tracePt t="78372" x="2973388" y="3556000"/>
          <p14:tracePt t="78381" x="2981325" y="3556000"/>
          <p14:tracePt t="78388" x="2997200" y="3556000"/>
          <p14:tracePt t="78397" x="3005138" y="3556000"/>
          <p14:tracePt t="78405" x="3021013" y="3556000"/>
          <p14:tracePt t="78412" x="3036888" y="3548063"/>
          <p14:tracePt t="78429" x="3044825" y="3540125"/>
          <p14:tracePt t="78436" x="3060700" y="3540125"/>
          <p14:tracePt t="78461" x="3068638" y="3540125"/>
          <p14:tracePt t="78485" x="3076575" y="3540125"/>
          <p14:tracePt t="78493" x="3084513" y="3540125"/>
          <p14:tracePt t="78501" x="3092450" y="3540125"/>
          <p14:tracePt t="78508" x="3100388" y="3540125"/>
          <p14:tracePt t="78517" x="3109913" y="3532188"/>
          <p14:tracePt t="78524" x="3125788" y="3532188"/>
          <p14:tracePt t="78533" x="3141663" y="3532188"/>
          <p14:tracePt t="78540" x="3205163" y="3532188"/>
          <p14:tracePt t="78548" x="3292475" y="3532188"/>
          <p14:tracePt t="78557" x="3355975" y="3532188"/>
          <p14:tracePt t="78565" x="3459163" y="3532188"/>
          <p14:tracePt t="78573" x="3548063" y="3532188"/>
          <p14:tracePt t="78581" x="3643313" y="3532188"/>
          <p14:tracePt t="78588" x="3714750" y="3532188"/>
          <p14:tracePt t="78597" x="3770313" y="3532188"/>
          <p14:tracePt t="78605" x="3786188" y="3532188"/>
          <p14:tracePt t="78612" x="3794125" y="3532188"/>
          <p14:tracePt t="78621" x="3817938" y="3532188"/>
          <p14:tracePt t="78629" x="3833813" y="3532188"/>
          <p14:tracePt t="78646" x="3859213" y="3532188"/>
          <p14:tracePt t="78653" x="3859213" y="3524250"/>
          <p14:tracePt t="78661" x="3867150" y="3524250"/>
          <p14:tracePt t="78708" x="3875088" y="3524250"/>
          <p14:tracePt t="78796" x="3867150" y="3524250"/>
          <p14:tracePt t="78805" x="3859213" y="3524250"/>
          <p14:tracePt t="78812" x="3851275" y="3524250"/>
          <p14:tracePt t="78821" x="3825875" y="3524250"/>
          <p14:tracePt t="78830" x="3810000" y="3524250"/>
          <p14:tracePt t="78837" x="3794125" y="3524250"/>
          <p14:tracePt t="78845" x="3770313" y="3524250"/>
          <p14:tracePt t="78852" x="3754438" y="3524250"/>
          <p14:tracePt t="78861" x="3738563" y="3524250"/>
          <p14:tracePt t="78869" x="3690938" y="3524250"/>
          <p14:tracePt t="78877" x="3675063" y="3524250"/>
          <p14:tracePt t="78884" x="3635375" y="3524250"/>
          <p14:tracePt t="78893" x="3619500" y="3524250"/>
          <p14:tracePt t="78901" x="3603625" y="3524250"/>
          <p14:tracePt t="78908" x="3587750" y="3524250"/>
          <p14:tracePt t="78917" x="3563938" y="3532188"/>
          <p14:tracePt t="78925" x="3532188" y="3532188"/>
          <p14:tracePt t="78933" x="3516313" y="3532188"/>
          <p14:tracePt t="78940" x="3500438" y="3532188"/>
          <p14:tracePt t="78964" x="3443288" y="3532188"/>
          <p14:tracePt t="78973" x="3435350" y="3532188"/>
          <p14:tracePt t="78981" x="3411538" y="3532188"/>
          <p14:tracePt t="78988" x="3403600" y="3532188"/>
          <p14:tracePt t="78997" x="3395663" y="3532188"/>
          <p14:tracePt t="79004" x="3387725" y="3532188"/>
          <p14:tracePt t="79012" x="3371850" y="3532188"/>
          <p14:tracePt t="79021" x="3363913" y="3532188"/>
          <p14:tracePt t="79034" x="3355975" y="3532188"/>
          <p14:tracePt t="79037" x="3348038" y="3532188"/>
          <p14:tracePt t="79046" x="3340100" y="3540125"/>
          <p14:tracePt t="79053" x="3332163" y="3540125"/>
          <p14:tracePt t="79068" x="3324225" y="3540125"/>
          <p14:tracePt t="79084" x="3316288" y="3540125"/>
          <p14:tracePt t="79092" x="3308350" y="3540125"/>
          <p14:tracePt t="79101" x="3300413" y="3540125"/>
          <p14:tracePt t="79118" x="3292475" y="3540125"/>
          <p14:tracePt t="79135" x="3276600" y="3540125"/>
          <p14:tracePt t="79149" x="3268663" y="3540125"/>
          <p14:tracePt t="79161" x="3244850" y="3540125"/>
          <p14:tracePt t="79164" x="3228975" y="3540125"/>
          <p14:tracePt t="79172" x="3205163" y="3540125"/>
          <p14:tracePt t="79180" x="3181350" y="3540125"/>
          <p14:tracePt t="79189" x="3173413" y="3540125"/>
          <p14:tracePt t="79197" x="3157538" y="3540125"/>
          <p14:tracePt t="79204" x="3133725" y="3540125"/>
          <p14:tracePt t="79213" x="3125788" y="3540125"/>
          <p14:tracePt t="79221" x="3109913" y="3540125"/>
          <p14:tracePt t="79237" x="3100388" y="3540125"/>
          <p14:tracePt t="79253" x="3092450" y="3540125"/>
          <p14:tracePt t="79268" x="3084513" y="3540125"/>
          <p14:tracePt t="79285" x="3076575" y="3540125"/>
          <p14:tracePt t="79317" x="3068638" y="3540125"/>
          <p14:tracePt t="79492" x="3076575" y="3540125"/>
          <p14:tracePt t="79501" x="3084513" y="3540125"/>
          <p14:tracePt t="79510" x="3092450" y="3540125"/>
          <p14:tracePt t="79525" x="3109913" y="3540125"/>
          <p14:tracePt t="79532" x="3133725" y="3540125"/>
          <p14:tracePt t="79541" x="3165475" y="3532188"/>
          <p14:tracePt t="79549" x="3181350" y="3532188"/>
          <p14:tracePt t="79557" x="3205163" y="3532188"/>
          <p14:tracePt t="79565" x="3260725" y="3532188"/>
          <p14:tracePt t="79573" x="3276600" y="3532188"/>
          <p14:tracePt t="79580" x="3348038" y="3532188"/>
          <p14:tracePt t="79590" x="3387725" y="3524250"/>
          <p14:tracePt t="79598" x="3427413" y="3524250"/>
          <p14:tracePt t="79605" x="3451225" y="3524250"/>
          <p14:tracePt t="79618" x="3467100" y="3524250"/>
          <p14:tracePt t="79620" x="3484563" y="3524250"/>
          <p14:tracePt t="79629" x="3500438" y="3524250"/>
          <p14:tracePt t="79637" x="3508375" y="3524250"/>
          <p14:tracePt t="79644" x="3516313" y="3524250"/>
          <p14:tracePt t="79669" x="3524250" y="3524250"/>
          <p14:tracePt t="79677" x="3532188" y="3524250"/>
          <p14:tracePt t="79685" x="3540125" y="3524250"/>
          <p14:tracePt t="79701" x="3548063" y="3524250"/>
          <p14:tracePt t="79876" x="3563938" y="3524250"/>
          <p14:tracePt t="79885" x="3571875" y="3524250"/>
          <p14:tracePt t="79892" x="3587750" y="3524250"/>
          <p14:tracePt t="79909" x="3595688" y="3524250"/>
          <p14:tracePt t="79921" x="3611563" y="3524250"/>
          <p14:tracePt t="79924" x="3619500" y="3516313"/>
          <p14:tracePt t="79933" x="3627438" y="3516313"/>
          <p14:tracePt t="79940" x="3643313" y="3516313"/>
          <p14:tracePt t="79963" x="3651250" y="3516313"/>
          <p14:tracePt t="79972" x="3659188" y="3516313"/>
          <p14:tracePt t="79988" x="3667125" y="3516313"/>
          <p14:tracePt t="80780" x="3675063" y="3516313"/>
          <p14:tracePt t="80837" x="3683000" y="3516313"/>
          <p14:tracePt t="80845" x="3683000" y="3508375"/>
          <p14:tracePt t="80885" x="3690938" y="3508375"/>
          <p14:tracePt t="81044" x="3683000" y="3508375"/>
          <p14:tracePt t="81252" x="3675063" y="3508375"/>
          <p14:tracePt t="81278" x="3667125" y="3508375"/>
          <p14:tracePt t="81293" x="3659188" y="3508375"/>
          <p14:tracePt t="81301" x="3651250" y="3508375"/>
          <p14:tracePt t="81316" x="3635375" y="3508375"/>
          <p14:tracePt t="81333" x="3627438" y="3508375"/>
          <p14:tracePt t="81341" x="3619500" y="3508375"/>
          <p14:tracePt t="81348" x="3611563" y="3508375"/>
          <p14:tracePt t="81373" x="3603625" y="3508375"/>
          <p14:tracePt t="81684" x="3595688" y="3508375"/>
          <p14:tracePt t="81756" x="3587750" y="3508375"/>
          <p14:tracePt t="82300" x="3587750" y="3500438"/>
          <p14:tracePt t="82332" x="3587750" y="3492500"/>
          <p14:tracePt t="82357" x="3587750" y="3484563"/>
          <p14:tracePt t="82365" x="3587750" y="3476625"/>
          <p14:tracePt t="82381" x="3587750" y="3468688"/>
          <p14:tracePt t="82405" x="3587750" y="3452813"/>
          <p14:tracePt t="82421" x="3587750" y="3444875"/>
          <p14:tracePt t="82436" x="3587750" y="3436938"/>
          <p14:tracePt t="82444" x="3587750" y="3429000"/>
          <p14:tracePt t="82461" x="3587750" y="3421063"/>
          <p14:tracePt t="82477" x="3587750" y="3413125"/>
          <p14:tracePt t="82485" x="3579813" y="3413125"/>
          <p14:tracePt t="82497" x="3579813" y="3405188"/>
          <p14:tracePt t="82508" x="3579813" y="3397250"/>
          <p14:tracePt t="82525" x="3579813" y="3389313"/>
          <p14:tracePt t="82532" x="3571875" y="3389313"/>
          <p14:tracePt t="82549" x="3571875" y="3381375"/>
          <p14:tracePt t="82572" x="3571875" y="3373438"/>
          <p14:tracePt t="82590" x="3571875" y="3365500"/>
          <p14:tracePt t="82596" x="3571875" y="3357563"/>
          <p14:tracePt t="82613" x="3563938" y="3349625"/>
          <p14:tracePt t="82628" x="3563938" y="3333750"/>
          <p14:tracePt t="82648" x="3556000" y="3325813"/>
          <p14:tracePt t="82661" x="3548063" y="3309938"/>
          <p14:tracePt t="82668" x="3540125" y="3309938"/>
          <p14:tracePt t="82677" x="3532188" y="3302000"/>
          <p14:tracePt t="82692" x="3524250" y="3294063"/>
          <p14:tracePt t="82701" x="3524250" y="3286125"/>
          <p14:tracePt t="82709" x="3516313" y="3286125"/>
          <p14:tracePt t="82717" x="3516313" y="3278188"/>
          <p14:tracePt t="82732" x="3508375" y="3278188"/>
          <p14:tracePt t="82741" x="3508375" y="3262313"/>
          <p14:tracePt t="82757" x="3500438" y="3262313"/>
          <p14:tracePt t="82765" x="3500438" y="3252788"/>
          <p14:tracePt t="82772" x="3500438" y="3244850"/>
          <p14:tracePt t="82782" x="3492500" y="3236913"/>
          <p14:tracePt t="82801" x="3492500" y="3228975"/>
          <p14:tracePt t="82805" x="3484563" y="3228975"/>
          <p14:tracePt t="82813" x="3484563" y="3221038"/>
          <p14:tracePt t="82828" x="3476625" y="3213100"/>
          <p14:tracePt t="82837" x="3467100" y="3205163"/>
          <p14:tracePt t="82852" x="3467100" y="3197225"/>
          <p14:tracePt t="82868" x="3459163" y="3197225"/>
          <p14:tracePt t="82877" x="3459163" y="3189288"/>
          <p14:tracePt t="84197" x="0" y="0"/>
        </p14:tracePtLst>
        <p14:tracePtLst>
          <p14:tracePt t="97957" x="2782888" y="2543175"/>
          <p14:tracePt t="98156" x="2782888" y="2551113"/>
          <p14:tracePt t="98165" x="2782888" y="2559050"/>
          <p14:tracePt t="98181" x="2782888" y="2576513"/>
          <p14:tracePt t="98198" x="2782888" y="2584450"/>
          <p14:tracePt t="98213" x="2782888" y="2592388"/>
          <p14:tracePt t="98221" x="2782888" y="2600325"/>
          <p14:tracePt t="98230" x="2782888" y="2608263"/>
          <p14:tracePt t="98237" x="2782888" y="2616200"/>
          <p14:tracePt t="98245" x="2782888" y="2608263"/>
          <p14:tracePt t="98261" x="2782888" y="2616200"/>
          <p14:tracePt t="98268" x="2790825" y="2632075"/>
          <p14:tracePt t="98277" x="2798763" y="2647950"/>
          <p14:tracePt t="98285" x="2798763" y="2663825"/>
          <p14:tracePt t="98293" x="2798763" y="2671763"/>
          <p14:tracePt t="98301" x="2798763" y="2687638"/>
          <p14:tracePt t="98317" x="2798763" y="2695575"/>
          <p14:tracePt t="98324" x="2798763" y="2703513"/>
          <p14:tracePt t="98333" x="2806700" y="2703513"/>
          <p14:tracePt t="98349" x="2806700" y="2711450"/>
          <p14:tracePt t="98365" x="2806700" y="2719388"/>
          <p14:tracePt t="98372" x="2806700" y="2727325"/>
          <p14:tracePt t="98388" x="2806700" y="2735263"/>
          <p14:tracePt t="98396" x="2806700" y="2743200"/>
          <p14:tracePt t="98409" x="2814638" y="2743200"/>
          <p14:tracePt t="98412" x="2814638" y="2751138"/>
          <p14:tracePt t="98421" x="2814638" y="2759075"/>
          <p14:tracePt t="98437" x="2814638" y="2767013"/>
          <p14:tracePt t="98445" x="2814638" y="2774950"/>
          <p14:tracePt t="98461" x="2814638" y="2782888"/>
          <p14:tracePt t="98485" x="2814638" y="2790825"/>
          <p14:tracePt t="98501" x="2814638" y="2806700"/>
          <p14:tracePt t="98517" x="2814638" y="2814638"/>
          <p14:tracePt t="98524" x="2822575" y="2822575"/>
          <p14:tracePt t="98533" x="2822575" y="2830513"/>
          <p14:tracePt t="98540" x="2822575" y="2838450"/>
          <p14:tracePt t="98548" x="2822575" y="2846388"/>
          <p14:tracePt t="98562" x="2822575" y="2854325"/>
          <p14:tracePt t="98572" x="2822575" y="2862263"/>
          <p14:tracePt t="98589" x="2822575" y="2870200"/>
          <p14:tracePt t="98605" x="2822575" y="2878138"/>
          <p14:tracePt t="98621" x="2822575" y="2886075"/>
          <p14:tracePt t="98635" x="2822575" y="2894013"/>
          <p14:tracePt t="98637" x="2822575" y="2901950"/>
          <p14:tracePt t="98645" x="2822575" y="2909888"/>
          <p14:tracePt t="98653" x="2822575" y="2919413"/>
          <p14:tracePt t="98662" x="2814638" y="2935288"/>
          <p14:tracePt t="98668" x="2814638" y="2943225"/>
          <p14:tracePt t="98677" x="2814638" y="2959100"/>
          <p14:tracePt t="98685" x="2814638" y="2967038"/>
          <p14:tracePt t="98693" x="2814638" y="2974975"/>
          <p14:tracePt t="98701" x="2814638" y="2990850"/>
          <p14:tracePt t="98721" x="2814638" y="2998788"/>
          <p14:tracePt t="98725" x="2814638" y="3006725"/>
          <p14:tracePt t="98733" x="2814638" y="3014663"/>
          <p14:tracePt t="98741" x="2814638" y="3022600"/>
          <p14:tracePt t="98748" x="2814638" y="3030538"/>
          <p14:tracePt t="98757" x="2814638" y="3038475"/>
          <p14:tracePt t="98765" x="2814638" y="3046413"/>
          <p14:tracePt t="98772" x="2814638" y="3062288"/>
          <p14:tracePt t="98781" x="2814638" y="3070225"/>
          <p14:tracePt t="98788" x="2814638" y="3078163"/>
          <p14:tracePt t="98797" x="2814638" y="3094038"/>
          <p14:tracePt t="98813" x="2814638" y="3101975"/>
          <p14:tracePt t="98821" x="2814638" y="3109913"/>
          <p14:tracePt t="98829" x="2814638" y="3117850"/>
          <p14:tracePt t="98837" x="2814638" y="3125788"/>
          <p14:tracePt t="98845" x="2814638" y="3133725"/>
          <p14:tracePt t="98852" x="2814638" y="3141663"/>
          <p14:tracePt t="98865" x="2814638" y="3149600"/>
          <p14:tracePt t="98868" x="2814638" y="3165475"/>
          <p14:tracePt t="98877" x="2814638" y="3173413"/>
          <p14:tracePt t="98885" x="2814638" y="3181350"/>
          <p14:tracePt t="98892" x="2814638" y="3205163"/>
          <p14:tracePt t="98901" x="2814638" y="3213100"/>
          <p14:tracePt t="98909" x="2814638" y="3228975"/>
          <p14:tracePt t="98917" x="2814638" y="3236913"/>
          <p14:tracePt t="98924" x="2814638" y="3252788"/>
          <p14:tracePt t="98933" x="2814638" y="3270250"/>
          <p14:tracePt t="98940" x="2814638" y="3286125"/>
          <p14:tracePt t="98964" x="2814638" y="3325813"/>
          <p14:tracePt t="98972" x="2814638" y="3341688"/>
          <p14:tracePt t="98981" x="2822575" y="3357563"/>
          <p14:tracePt t="98988" x="2822575" y="3381375"/>
          <p14:tracePt t="98997" x="2822575" y="3397250"/>
          <p14:tracePt t="99005" x="2822575" y="3413125"/>
          <p14:tracePt t="99013" x="2822575" y="3436938"/>
          <p14:tracePt t="99021" x="2822575" y="3468688"/>
          <p14:tracePt t="99030" x="2822575" y="3484563"/>
          <p14:tracePt t="99037" x="2822575" y="3508375"/>
          <p14:tracePt t="99045" x="2822575" y="3540125"/>
          <p14:tracePt t="99053" x="2822575" y="3556000"/>
          <p14:tracePt t="99062" x="2822575" y="3579813"/>
          <p14:tracePt t="99068" x="2822575" y="3595688"/>
          <p14:tracePt t="99077" x="2822575" y="3613150"/>
          <p14:tracePt t="99085" x="2822575" y="3621088"/>
          <p14:tracePt t="99092" x="2822575" y="3629025"/>
          <p14:tracePt t="99100" x="2822575" y="3644900"/>
          <p14:tracePt t="99109" x="2822575" y="3652838"/>
          <p14:tracePt t="99124" x="2822575" y="3660775"/>
          <p14:tracePt t="99132" x="2822575" y="3668713"/>
          <p14:tracePt t="99148" x="2822575" y="3684588"/>
          <p14:tracePt t="99157" x="2822575" y="3692525"/>
          <p14:tracePt t="99165" x="2822575" y="3716338"/>
          <p14:tracePt t="99174" x="2822575" y="3724275"/>
          <p14:tracePt t="99182" x="2822575" y="3740150"/>
          <p14:tracePt t="99191" x="2822575" y="3763963"/>
          <p14:tracePt t="99197" x="2822575" y="3771900"/>
          <p14:tracePt t="99205" x="2822575" y="3779838"/>
          <p14:tracePt t="99212" x="2822575" y="3795713"/>
          <p14:tracePt t="99230" x="2822575" y="3811588"/>
          <p14:tracePt t="99245" x="2822575" y="3819525"/>
          <p14:tracePt t="99253" x="2822575" y="3827463"/>
          <p14:tracePt t="99262" x="2822575" y="3835400"/>
          <p14:tracePt t="99268" x="2822575" y="3843338"/>
          <p14:tracePt t="99277" x="2822575" y="3859213"/>
          <p14:tracePt t="99284" x="2822575" y="3867150"/>
          <p14:tracePt t="99293" x="2822575" y="3875088"/>
          <p14:tracePt t="99301" x="2822575" y="3883025"/>
          <p14:tracePt t="99317" x="2822575" y="3890963"/>
          <p14:tracePt t="99324" x="2822575" y="3898900"/>
          <p14:tracePt t="99340" x="2822575" y="3906838"/>
          <p14:tracePt t="99357" x="2822575" y="3914775"/>
          <p14:tracePt t="99364" x="2822575" y="3922713"/>
          <p14:tracePt t="99373" x="2822575" y="3930650"/>
          <p14:tracePt t="99380" x="2830513" y="3938588"/>
          <p14:tracePt t="99390" x="2830513" y="3963988"/>
          <p14:tracePt t="99397" x="2830513" y="3971925"/>
          <p14:tracePt t="99405" x="2838450" y="3987800"/>
          <p14:tracePt t="99421" x="2838450" y="3995738"/>
          <p14:tracePt t="99429" x="2838450" y="4003675"/>
          <p14:tracePt t="99446" x="2838450" y="4011613"/>
          <p14:tracePt t="99453" x="2838450" y="4019550"/>
          <p14:tracePt t="99461" x="2838450" y="4027488"/>
          <p14:tracePt t="99468" x="2838450" y="4035425"/>
          <p14:tracePt t="99478" x="2838450" y="4043363"/>
          <p14:tracePt t="99484" x="2838450" y="4067175"/>
          <p14:tracePt t="99493" x="2838450" y="4090988"/>
          <p14:tracePt t="99502" x="2838450" y="4106863"/>
          <p14:tracePt t="99510" x="2838450" y="4114800"/>
          <p14:tracePt t="99517" x="2838450" y="4130675"/>
          <p14:tracePt t="99524" x="2838450" y="4146550"/>
          <p14:tracePt t="99532" x="2838450" y="4162425"/>
          <p14:tracePt t="99540" x="2838450" y="4170363"/>
          <p14:tracePt t="99550" x="2838450" y="4178300"/>
          <p14:tracePt t="99557" x="2838450" y="4186238"/>
          <p14:tracePt t="99565" x="2838450" y="4194175"/>
          <p14:tracePt t="99572" x="2838450" y="4202113"/>
          <p14:tracePt t="99580" x="2838450" y="4210050"/>
          <p14:tracePt t="99589" x="2838450" y="4217988"/>
          <p14:tracePt t="99597" x="2838450" y="4225925"/>
          <p14:tracePt t="99605" x="2838450" y="4233863"/>
          <p14:tracePt t="99621" x="2838450" y="4241800"/>
          <p14:tracePt t="99645" x="2838450" y="4249738"/>
          <p14:tracePt t="99661" x="2838450" y="4257675"/>
          <p14:tracePt t="99693" x="2838450" y="4265613"/>
          <p14:tracePt t="99789" x="2838450" y="4257675"/>
          <p14:tracePt t="99797" x="2838450" y="4249738"/>
          <p14:tracePt t="99805" x="2838450" y="4233863"/>
          <p14:tracePt t="99813" x="2838450" y="4225925"/>
          <p14:tracePt t="99821" x="2838450" y="4202113"/>
          <p14:tracePt t="99829" x="2838450" y="4186238"/>
          <p14:tracePt t="99837" x="2838450" y="4170363"/>
          <p14:tracePt t="99845" x="2838450" y="4162425"/>
          <p14:tracePt t="99853" x="2838450" y="4146550"/>
          <p14:tracePt t="99868" x="2830513" y="4122738"/>
          <p14:tracePt t="99885" x="2830513" y="4106863"/>
          <p14:tracePt t="99901" x="2830513" y="4098925"/>
          <p14:tracePt t="99909" x="2830513" y="4090988"/>
          <p14:tracePt t="99917" x="2830513" y="4083050"/>
          <p14:tracePt t="99920" x="2830513" y="4075113"/>
          <p14:tracePt t="99933" x="2822575" y="4075113"/>
          <p14:tracePt t="99940" x="2814638" y="4059238"/>
          <p14:tracePt t="99964" x="2806700" y="4051300"/>
          <p14:tracePt t="99972" x="2806700" y="4035425"/>
          <p14:tracePt t="99980" x="2798763" y="4027488"/>
          <p14:tracePt t="99988" x="2798763" y="4019550"/>
          <p14:tracePt t="100389" x="2798763" y="4027488"/>
          <p14:tracePt t="100396" x="2798763" y="4051300"/>
          <p14:tracePt t="100405" x="2798763" y="4059238"/>
          <p14:tracePt t="100413" x="2798763" y="4075113"/>
          <p14:tracePt t="100421" x="2798763" y="4083050"/>
          <p14:tracePt t="100431" x="2798763" y="4114800"/>
          <p14:tracePt t="100437" x="2798763" y="4162425"/>
          <p14:tracePt t="100445" x="2798763" y="4170363"/>
          <p14:tracePt t="100452" x="2806700" y="4178300"/>
          <p14:tracePt t="100461" x="2806700" y="4194175"/>
          <p14:tracePt t="100478" x="2806700" y="4202113"/>
          <p14:tracePt t="100485" x="2806700" y="4217988"/>
          <p14:tracePt t="100501" x="2814638" y="4225925"/>
          <p14:tracePt t="100508" x="2814638" y="4233863"/>
          <p14:tracePt t="100517" x="2814638" y="4241800"/>
          <p14:tracePt t="100528" x="2814638" y="4249738"/>
          <p14:tracePt t="100533" x="2822575" y="4249738"/>
          <p14:tracePt t="100628" x="2822575" y="4241800"/>
          <p14:tracePt t="100644" x="2822575" y="4233863"/>
          <p14:tracePt t="100653" x="2822575" y="4217988"/>
          <p14:tracePt t="100661" x="2822575" y="4210050"/>
          <p14:tracePt t="100668" x="2822575" y="4194175"/>
          <p14:tracePt t="100680" x="2822575" y="4186238"/>
          <p14:tracePt t="100685" x="2822575" y="4178300"/>
          <p14:tracePt t="100693" x="2822575" y="4170363"/>
          <p14:tracePt t="100701" x="2822575" y="4162425"/>
          <p14:tracePt t="100709" x="2822575" y="4146550"/>
          <p14:tracePt t="100717" x="2822575" y="4138613"/>
          <p14:tracePt t="100729" x="2822575" y="4130675"/>
          <p14:tracePt t="100734" x="2822575" y="4122738"/>
          <p14:tracePt t="100748" x="2822575" y="4114800"/>
          <p14:tracePt t="100757" x="2822575" y="4106863"/>
          <p14:tracePt t="100765" x="2822575" y="4098925"/>
          <p14:tracePt t="100773" x="2822575" y="4090988"/>
          <p14:tracePt t="100788" x="2822575" y="4083050"/>
          <p14:tracePt t="100796" x="2822575" y="4075113"/>
          <p14:tracePt t="100812" x="2822575" y="4067175"/>
          <p14:tracePt t="100837" x="2822575" y="4059238"/>
          <p14:tracePt t="100988" x="2822575" y="4051300"/>
          <p14:tracePt t="100996" x="2822575" y="4043363"/>
          <p14:tracePt t="101013" x="2814638" y="4043363"/>
          <p14:tracePt t="101021" x="2814638" y="4035425"/>
          <p14:tracePt t="106485" x="0" y="0"/>
        </p14:tracePtLst>
        <p14:tracePtLst>
          <p14:tracePt t="107407" x="1258888" y="3492500"/>
          <p14:tracePt t="107700" x="1266825" y="3492500"/>
          <p14:tracePt t="107717" x="1274763" y="3500438"/>
          <p14:tracePt t="107733" x="1292225" y="3500438"/>
          <p14:tracePt t="107752" x="1300163" y="3500438"/>
          <p14:tracePt t="107757" x="1323975" y="3508375"/>
          <p14:tracePt t="107765" x="1339850" y="3508375"/>
          <p14:tracePt t="107773" x="1347788" y="3508375"/>
          <p14:tracePt t="107781" x="1355725" y="3508375"/>
          <p14:tracePt t="107789" x="1379538" y="3508375"/>
          <p14:tracePt t="107797" x="1387475" y="3508375"/>
          <p14:tracePt t="107805" x="1395413" y="3516313"/>
          <p14:tracePt t="107813" x="1403350" y="3516313"/>
          <p14:tracePt t="107822" x="1427163" y="3516313"/>
          <p14:tracePt t="107829" x="1435100" y="3516313"/>
          <p14:tracePt t="107837" x="1450975" y="3516313"/>
          <p14:tracePt t="107845" x="1490663" y="3516313"/>
          <p14:tracePt t="107853" x="1546225" y="3516313"/>
          <p14:tracePt t="107861" x="1562100" y="3516313"/>
          <p14:tracePt t="107868" x="1601788" y="3516313"/>
          <p14:tracePt t="107878" x="1658938" y="3516313"/>
          <p14:tracePt t="107885" x="1674813" y="3516313"/>
          <p14:tracePt t="107893" x="1690688" y="3516313"/>
          <p14:tracePt t="107901" x="1738313" y="3516313"/>
          <p14:tracePt t="107908" x="1754188" y="3516313"/>
          <p14:tracePt t="107917" x="1770063" y="3516313"/>
          <p14:tracePt t="107924" x="1793875" y="3516313"/>
          <p14:tracePt t="107933" x="1825625" y="3516313"/>
          <p14:tracePt t="107941" x="1841500" y="3516313"/>
          <p14:tracePt t="107949" x="1865313" y="3516313"/>
          <p14:tracePt t="107956" x="1881188" y="3516313"/>
          <p14:tracePt t="107964" x="1897063" y="3508375"/>
          <p14:tracePt t="107973" x="1920875" y="3508375"/>
          <p14:tracePt t="107981" x="1936750" y="3508375"/>
          <p14:tracePt t="107990" x="1952625" y="3508375"/>
          <p14:tracePt t="107997" x="1976438" y="3508375"/>
          <p14:tracePt t="108006" x="2000250" y="3508375"/>
          <p14:tracePt t="108013" x="2017713" y="3508375"/>
          <p14:tracePt t="108022" x="2025650" y="3508375"/>
          <p14:tracePt t="108028" x="2041525" y="3508375"/>
          <p14:tracePt t="108037" x="2049463" y="3508375"/>
          <p14:tracePt t="108045" x="2073275" y="3508375"/>
          <p14:tracePt t="108053" x="2089150" y="3508375"/>
          <p14:tracePt t="108060" x="2105025" y="3508375"/>
          <p14:tracePt t="108068" x="2128838" y="3508375"/>
          <p14:tracePt t="108076" x="2144713" y="3508375"/>
          <p14:tracePt t="108085" x="2152650" y="3508375"/>
          <p14:tracePt t="108093" x="2176463" y="3508375"/>
          <p14:tracePt t="108104" x="2192338" y="3508375"/>
          <p14:tracePt t="108108" x="2216150" y="3508375"/>
          <p14:tracePt t="108117" x="2232025" y="3508375"/>
          <p14:tracePt t="108124" x="2263775" y="3508375"/>
          <p14:tracePt t="108133" x="2311400" y="3508375"/>
          <p14:tracePt t="108140" x="2366963" y="3508375"/>
          <p14:tracePt t="108148" x="2400300" y="3508375"/>
          <p14:tracePt t="108157" x="2471738" y="3500438"/>
          <p14:tracePt t="108165" x="2495550" y="3500438"/>
          <p14:tracePt t="108173" x="2527300" y="3500438"/>
          <p14:tracePt t="108180" x="2574925" y="3500438"/>
          <p14:tracePt t="108188" x="2598738" y="3500438"/>
          <p14:tracePt t="108197" x="2630488" y="3500438"/>
          <p14:tracePt t="108204" x="2638425" y="3500438"/>
          <p14:tracePt t="108213" x="2686050" y="3500438"/>
          <p14:tracePt t="108222" x="2717800" y="3500438"/>
          <p14:tracePt t="108228" x="2767013" y="3500438"/>
          <p14:tracePt t="108237" x="2790825" y="3500438"/>
          <p14:tracePt t="108245" x="2822575" y="3500438"/>
          <p14:tracePt t="108257" x="2838450" y="3500438"/>
          <p14:tracePt t="108261" x="2846388" y="3500438"/>
          <p14:tracePt t="108268" x="2862263" y="3500438"/>
          <p14:tracePt t="108277" x="2878138" y="3492500"/>
          <p14:tracePt t="108285" x="2886075" y="3492500"/>
          <p14:tracePt t="108293" x="2894013" y="3484563"/>
          <p14:tracePt t="108301" x="2901950" y="3484563"/>
          <p14:tracePt t="108309" x="2909888" y="3476625"/>
          <p14:tracePt t="108318" x="2917825" y="3468688"/>
          <p14:tracePt t="108328" x="2933700" y="3468688"/>
          <p14:tracePt t="108333" x="2941638" y="3460750"/>
          <p14:tracePt t="108340" x="2957513" y="3452813"/>
          <p14:tracePt t="108348" x="2965450" y="3452813"/>
          <p14:tracePt t="108365" x="2981325" y="3452813"/>
          <p14:tracePt t="108373" x="2981325" y="3444875"/>
          <p14:tracePt t="108381" x="2989263" y="3444875"/>
          <p14:tracePt t="108389" x="2997200" y="3444875"/>
          <p14:tracePt t="108397" x="3005138" y="3444875"/>
          <p14:tracePt t="108422" x="3013075" y="3444875"/>
          <p14:tracePt t="108428" x="3021013" y="3444875"/>
          <p14:tracePt t="108437" x="3028950" y="3444875"/>
          <p14:tracePt t="108445" x="3036888" y="3444875"/>
          <p14:tracePt t="108452" x="3044825" y="3444875"/>
          <p14:tracePt t="108460" x="3052763" y="3444875"/>
          <p14:tracePt t="108469" x="3060700" y="3444875"/>
          <p14:tracePt t="108476" x="3100388" y="3444875"/>
          <p14:tracePt t="108484" x="3117850" y="3444875"/>
          <p14:tracePt t="108492" x="3133725" y="3444875"/>
          <p14:tracePt t="108500" x="3141663" y="3436938"/>
          <p14:tracePt t="108508" x="3165475" y="3436938"/>
          <p14:tracePt t="108517" x="3181350" y="3429000"/>
          <p14:tracePt t="108524" x="3197225" y="3429000"/>
          <p14:tracePt t="108533" x="3205163" y="3429000"/>
          <p14:tracePt t="108540" x="3221038" y="3429000"/>
          <p14:tracePt t="108549" x="3236913" y="3429000"/>
          <p14:tracePt t="108561" x="3252788" y="3429000"/>
          <p14:tracePt t="108565" x="3268663" y="3429000"/>
          <p14:tracePt t="108573" x="3284538" y="3429000"/>
          <p14:tracePt t="108581" x="3292475" y="3429000"/>
          <p14:tracePt t="108588" x="3308350" y="3429000"/>
          <p14:tracePt t="108597" x="3324225" y="3429000"/>
          <p14:tracePt t="108604" x="3355975" y="3429000"/>
          <p14:tracePt t="108613" x="3363913" y="3429000"/>
          <p14:tracePt t="108621" x="3379788" y="3429000"/>
          <p14:tracePt t="108628" x="3403600" y="3429000"/>
          <p14:tracePt t="108637" x="3419475" y="3429000"/>
          <p14:tracePt t="108645" x="3459163" y="3429000"/>
          <p14:tracePt t="108652" x="3484563" y="3429000"/>
          <p14:tracePt t="108661" x="3516313" y="3429000"/>
          <p14:tracePt t="108669" x="3532188" y="3429000"/>
          <p14:tracePt t="108676" x="3556000" y="3429000"/>
          <p14:tracePt t="108685" x="3571875" y="3429000"/>
          <p14:tracePt t="108692" x="3587750" y="3429000"/>
          <p14:tracePt t="108701" x="3611563" y="3429000"/>
          <p14:tracePt t="108708" x="3619500" y="3429000"/>
          <p14:tracePt t="108717" x="3635375" y="3429000"/>
          <p14:tracePt t="108724" x="3643313" y="3429000"/>
          <p14:tracePt t="108733" x="3659188" y="3429000"/>
          <p14:tracePt t="108740" x="3675063" y="3429000"/>
          <p14:tracePt t="108748" x="3698875" y="3429000"/>
          <p14:tracePt t="108756" x="3706813" y="3429000"/>
          <p14:tracePt t="108765" x="3722688" y="3429000"/>
          <p14:tracePt t="108773" x="3746500" y="3429000"/>
          <p14:tracePt t="108781" x="3762375" y="3429000"/>
          <p14:tracePt t="108788" x="3786188" y="3429000"/>
          <p14:tracePt t="108797" x="3810000" y="3429000"/>
          <p14:tracePt t="108808" x="3843338" y="3429000"/>
          <p14:tracePt t="108813" x="3859213" y="3429000"/>
          <p14:tracePt t="108823" x="3883025" y="3429000"/>
          <p14:tracePt t="108829" x="3914775" y="3429000"/>
          <p14:tracePt t="108837" x="3954463" y="3429000"/>
          <p14:tracePt t="108845" x="4010025" y="3429000"/>
          <p14:tracePt t="108853" x="4041775" y="3429000"/>
          <p14:tracePt t="108861" x="4081463" y="3429000"/>
          <p14:tracePt t="108869" x="4137025" y="3429000"/>
          <p14:tracePt t="108876" x="4168775" y="3429000"/>
          <p14:tracePt t="108885" x="4184650" y="3429000"/>
          <p14:tracePt t="108892" x="4210050" y="3429000"/>
          <p14:tracePt t="108901" x="4225925" y="3429000"/>
          <p14:tracePt t="108909" x="4249738" y="3429000"/>
          <p14:tracePt t="108917" x="4273550" y="3429000"/>
          <p14:tracePt t="108924" x="4281488" y="3429000"/>
          <p14:tracePt t="108933" x="4289425" y="3429000"/>
          <p14:tracePt t="108940" x="4313238" y="3429000"/>
          <p14:tracePt t="108956" x="4344988" y="3429000"/>
          <p14:tracePt t="108965" x="4352925" y="3429000"/>
          <p14:tracePt t="108973" x="4360863" y="3436938"/>
          <p14:tracePt t="108981" x="4376738" y="3436938"/>
          <p14:tracePt t="108989" x="4384675" y="3436938"/>
          <p14:tracePt t="109004" x="4400550" y="3436938"/>
          <p14:tracePt t="109012" x="4408488" y="3436938"/>
          <p14:tracePt t="109021" x="4416425" y="3436938"/>
          <p14:tracePt t="109028" x="4432300" y="3436938"/>
          <p14:tracePt t="109037" x="4456113" y="3436938"/>
          <p14:tracePt t="109045" x="4471988" y="3436938"/>
          <p14:tracePt t="109053" x="4487863" y="3436938"/>
          <p14:tracePt t="109061" x="4511675" y="3436938"/>
          <p14:tracePt t="109069" x="4543425" y="3436938"/>
          <p14:tracePt t="109076" x="4551363" y="3436938"/>
          <p14:tracePt t="109084" x="4559300" y="3436938"/>
          <p14:tracePt t="109092" x="4576763" y="3436938"/>
          <p14:tracePt t="109108" x="4584700" y="3436938"/>
          <p14:tracePt t="109116" x="4592638" y="3436938"/>
          <p14:tracePt t="109125" x="4600575" y="3436938"/>
          <p14:tracePt t="109133" x="4608513" y="3436938"/>
          <p14:tracePt t="109140" x="4624388" y="3436938"/>
          <p14:tracePt t="109149" x="4632325" y="3436938"/>
          <p14:tracePt t="109157" x="4640263" y="3444875"/>
          <p14:tracePt t="109165" x="4656138" y="3444875"/>
          <p14:tracePt t="109172" x="4672013" y="3444875"/>
          <p14:tracePt t="109189" x="4687888" y="3444875"/>
          <p14:tracePt t="109197" x="4703763" y="3444875"/>
          <p14:tracePt t="109205" x="4719638" y="3444875"/>
          <p14:tracePt t="109213" x="4727575" y="3444875"/>
          <p14:tracePt t="109221" x="4743450" y="3444875"/>
          <p14:tracePt t="109229" x="4751388" y="3444875"/>
          <p14:tracePt t="109245" x="4759325" y="3444875"/>
          <p14:tracePt t="109253" x="4767263" y="3444875"/>
          <p14:tracePt t="109261" x="4775200" y="3444875"/>
          <p14:tracePt t="109269" x="4783138" y="3444875"/>
          <p14:tracePt t="109285" x="4799013" y="3444875"/>
          <p14:tracePt t="109301" x="4806950" y="3444875"/>
          <p14:tracePt t="109309" x="4814888" y="3444875"/>
          <p14:tracePt t="109324" x="4822825" y="3444875"/>
          <p14:tracePt t="109333" x="4830763" y="3444875"/>
          <p14:tracePt t="109357" x="4838700" y="3444875"/>
          <p14:tracePt t="109365" x="4846638" y="3444875"/>
          <p14:tracePt t="109381" x="4854575" y="3444875"/>
          <p14:tracePt t="109388" x="4862513" y="3444875"/>
          <p14:tracePt t="109405" x="4870450" y="3444875"/>
          <p14:tracePt t="112860" x="4862513" y="3444875"/>
          <p14:tracePt t="112868" x="4854575" y="3444875"/>
          <p14:tracePt t="112880" x="4846638" y="3444875"/>
          <p14:tracePt t="112884" x="4838700" y="3444875"/>
          <p14:tracePt t="112893" x="4830763" y="3444875"/>
          <p14:tracePt t="112902" x="4814888" y="3452813"/>
          <p14:tracePt t="112909" x="4806950" y="3452813"/>
          <p14:tracePt t="112923" x="4799013" y="3460750"/>
          <p14:tracePt t="112924" x="4783138" y="3460750"/>
          <p14:tracePt t="112933" x="4767263" y="3460750"/>
          <p14:tracePt t="112953" x="4751388" y="3460750"/>
          <p14:tracePt t="112957" x="4735513" y="3460750"/>
          <p14:tracePt t="112965" x="4727575" y="3468688"/>
          <p14:tracePt t="112972" x="4711700" y="3468688"/>
          <p14:tracePt t="112981" x="4695825" y="3468688"/>
          <p14:tracePt t="112988" x="4679950" y="3468688"/>
          <p14:tracePt t="112999" x="4672013" y="3468688"/>
          <p14:tracePt t="113005" x="4656138" y="3476625"/>
          <p14:tracePt t="113013" x="4648200" y="3476625"/>
          <p14:tracePt t="113021" x="4624388" y="3476625"/>
          <p14:tracePt t="113028" x="4608513" y="3476625"/>
          <p14:tracePt t="113038" x="4584700" y="3476625"/>
          <p14:tracePt t="113045" x="4576763" y="3476625"/>
          <p14:tracePt t="113053" x="4559300" y="3476625"/>
          <p14:tracePt t="113061" x="4535488" y="3476625"/>
          <p14:tracePt t="113069" x="4519613" y="3476625"/>
          <p14:tracePt t="113079" x="4503738" y="3476625"/>
          <p14:tracePt t="113085" x="4456113" y="3476625"/>
          <p14:tracePt t="113093" x="4440238" y="3484563"/>
          <p14:tracePt t="113105" x="4424363" y="3492500"/>
          <p14:tracePt t="113112" x="4400550" y="3492500"/>
          <p14:tracePt t="113117" x="4384675" y="3492500"/>
          <p14:tracePt t="113124" x="4344988" y="3500438"/>
          <p14:tracePt t="113133" x="4321175" y="3500438"/>
          <p14:tracePt t="113140" x="4297363" y="3500438"/>
          <p14:tracePt t="113148" x="4257675" y="3500438"/>
          <p14:tracePt t="113157" x="4233863" y="3500438"/>
          <p14:tracePt t="113165" x="4176713" y="3500438"/>
          <p14:tracePt t="113172" x="4137025" y="3500438"/>
          <p14:tracePt t="113180" x="4081463" y="3500438"/>
          <p14:tracePt t="113188" x="4065588" y="3500438"/>
          <p14:tracePt t="113196" x="4025900" y="3500438"/>
          <p14:tracePt t="113204" x="3970338" y="3500438"/>
          <p14:tracePt t="113214" x="3954463" y="3500438"/>
          <p14:tracePt t="113221" x="3946525" y="3500438"/>
          <p14:tracePt t="113229" x="3922713" y="3500438"/>
          <p14:tracePt t="113236" x="3906838" y="3500438"/>
          <p14:tracePt t="113245" x="3890963" y="3500438"/>
          <p14:tracePt t="113257" x="3883025" y="3500438"/>
          <p14:tracePt t="113261" x="3875088" y="3500438"/>
          <p14:tracePt t="113269" x="3859213" y="3500438"/>
          <p14:tracePt t="113293" x="3851275" y="3500438"/>
          <p14:tracePt t="113318" x="3843338" y="3500438"/>
          <p14:tracePt t="113333" x="3833813" y="3500438"/>
          <p14:tracePt t="113340" x="3825875" y="3500438"/>
          <p14:tracePt t="113358" x="3817938" y="3500438"/>
          <p14:tracePt t="113364" x="3802063" y="3500438"/>
          <p14:tracePt t="113372" x="3786188" y="3500438"/>
          <p14:tracePt t="113380" x="3778250" y="3500438"/>
          <p14:tracePt t="113389" x="3754438" y="3500438"/>
          <p14:tracePt t="113397" x="3746500" y="3500438"/>
          <p14:tracePt t="113405" x="3730625" y="3500438"/>
          <p14:tracePt t="113412" x="3675063" y="3500438"/>
          <p14:tracePt t="113421" x="3659188" y="3500438"/>
          <p14:tracePt t="113429" x="3643313" y="3500438"/>
          <p14:tracePt t="113437" x="3619500" y="3500438"/>
          <p14:tracePt t="113445" x="3587750" y="3500438"/>
          <p14:tracePt t="113452" x="3548063" y="3500438"/>
          <p14:tracePt t="113460" x="3532188" y="3500438"/>
          <p14:tracePt t="113469" x="3516313" y="3500438"/>
          <p14:tracePt t="113479" x="3508375" y="3500438"/>
          <p14:tracePt t="113485" x="3500438" y="3500438"/>
          <p14:tracePt t="113493" x="3476625" y="3500438"/>
          <p14:tracePt t="113509" x="3467100" y="3500438"/>
          <p14:tracePt t="113518" x="3459163" y="3500438"/>
          <p14:tracePt t="113533" x="3443288" y="3500438"/>
          <p14:tracePt t="113550" x="3435350" y="3500438"/>
          <p14:tracePt t="113572" x="3427413" y="3500438"/>
          <p14:tracePt t="113580" x="3419475" y="3500438"/>
          <p14:tracePt t="113612" x="3419475" y="3508375"/>
          <p14:tracePt t="113732" x="3411538" y="3508375"/>
          <p14:tracePt t="113750" x="3403600" y="3508375"/>
          <p14:tracePt t="113756" x="3387725" y="3508375"/>
          <p14:tracePt t="113765" x="3379788" y="3508375"/>
          <p14:tracePt t="113772" x="3363913" y="3508375"/>
          <p14:tracePt t="113780" x="3355975" y="3508375"/>
          <p14:tracePt t="113789" x="3332163" y="3508375"/>
          <p14:tracePt t="113798" x="3316288" y="3508375"/>
          <p14:tracePt t="113805" x="3308350" y="3508375"/>
          <p14:tracePt t="113813" x="3300413" y="3508375"/>
          <p14:tracePt t="113820" x="3284538" y="3508375"/>
          <p14:tracePt t="113829" x="3276600" y="3508375"/>
          <p14:tracePt t="113839" x="3268663" y="3508375"/>
          <p14:tracePt t="113845" x="3260725" y="3508375"/>
          <p14:tracePt t="113852" x="3252788" y="3508375"/>
          <p14:tracePt t="113869" x="3236913" y="3508375"/>
          <p14:tracePt t="113893" x="3228975" y="3508375"/>
          <p14:tracePt t="113901" x="3221038" y="3508375"/>
          <p14:tracePt t="113909" x="3213100" y="3508375"/>
          <p14:tracePt t="113918" x="3205163" y="3508375"/>
          <p14:tracePt t="113933" x="3189288" y="3508375"/>
          <p14:tracePt t="113940" x="3165475" y="3508375"/>
          <p14:tracePt t="113949" x="3157538" y="3508375"/>
          <p14:tracePt t="113956" x="3141663" y="3508375"/>
          <p14:tracePt t="113968" x="3117850" y="3508375"/>
          <p14:tracePt t="113972" x="3109913" y="3508375"/>
          <p14:tracePt t="113980" x="3092450" y="3508375"/>
          <p14:tracePt t="113989" x="3068638" y="3508375"/>
          <p14:tracePt t="113998" x="3044825" y="3508375"/>
          <p14:tracePt t="114005" x="3028950" y="3516313"/>
          <p14:tracePt t="114013" x="3005138" y="3516313"/>
          <p14:tracePt t="114020" x="2973388" y="3524250"/>
          <p14:tracePt t="114029" x="2933700" y="3524250"/>
          <p14:tracePt t="114038" x="2909888" y="3524250"/>
          <p14:tracePt t="114045" x="2886075" y="3532188"/>
          <p14:tracePt t="114052" x="2878138" y="3532188"/>
          <p14:tracePt t="114061" x="2854325" y="3532188"/>
          <p14:tracePt t="114068" x="2838450" y="3540125"/>
          <p14:tracePt t="114078" x="2830513" y="3540125"/>
          <p14:tracePt t="114085" x="2806700" y="3540125"/>
          <p14:tracePt t="114093" x="2798763" y="3540125"/>
          <p14:tracePt t="114101" x="2782888" y="3540125"/>
          <p14:tracePt t="114109" x="2774950" y="3540125"/>
          <p14:tracePt t="114117" x="2759075" y="3540125"/>
          <p14:tracePt t="114125" x="2751138" y="3540125"/>
          <p14:tracePt t="114133" x="2733675" y="3540125"/>
          <p14:tracePt t="114140" x="2717800" y="3540125"/>
          <p14:tracePt t="114149" x="2709863" y="3540125"/>
          <p14:tracePt t="114157" x="2701925" y="3540125"/>
          <p14:tracePt t="114165" x="2670175" y="3540125"/>
          <p14:tracePt t="114172" x="2646363" y="3540125"/>
          <p14:tracePt t="114181" x="2598738" y="3540125"/>
          <p14:tracePt t="114189" x="2566988" y="3540125"/>
          <p14:tracePt t="114197" x="2527300" y="3540125"/>
          <p14:tracePt t="114205" x="2439988" y="3540125"/>
          <p14:tracePt t="114212" x="2408238" y="3540125"/>
          <p14:tracePt t="114221" x="2366963" y="3540125"/>
          <p14:tracePt t="114228" x="2279650" y="3540125"/>
          <p14:tracePt t="114237" x="2247900" y="3540125"/>
          <p14:tracePt t="114245" x="2200275" y="3540125"/>
          <p14:tracePt t="114253" x="2152650" y="3540125"/>
          <p14:tracePt t="114261" x="2120900" y="3540125"/>
          <p14:tracePt t="114268" x="2097088" y="3540125"/>
          <p14:tracePt t="114277" x="2073275" y="3540125"/>
          <p14:tracePt t="114285" x="2041525" y="3548063"/>
          <p14:tracePt t="114293" x="2033588" y="3548063"/>
          <p14:tracePt t="114301" x="2008188" y="3548063"/>
          <p14:tracePt t="114309" x="1992313" y="3548063"/>
          <p14:tracePt t="114312" x="1976438" y="3548063"/>
          <p14:tracePt t="114325" x="1960563" y="3548063"/>
          <p14:tracePt t="114333" x="1952625" y="3548063"/>
          <p14:tracePt t="114340" x="1912938" y="3548063"/>
          <p14:tracePt t="114349" x="1905000" y="3548063"/>
          <p14:tracePt t="114357" x="1889125" y="3548063"/>
          <p14:tracePt t="114365" x="1873250" y="3548063"/>
          <p14:tracePt t="114372" x="1865313" y="3548063"/>
          <p14:tracePt t="114381" x="1849438" y="3548063"/>
          <p14:tracePt t="114389" x="1841500" y="3548063"/>
          <p14:tracePt t="114405" x="1817688" y="3548063"/>
          <p14:tracePt t="114413" x="1809750" y="3548063"/>
          <p14:tracePt t="114421" x="1801813" y="3548063"/>
          <p14:tracePt t="114429" x="1785938" y="3548063"/>
          <p14:tracePt t="114438" x="1778000" y="3548063"/>
          <p14:tracePt t="114445" x="1770063" y="3548063"/>
          <p14:tracePt t="114453" x="1762125" y="3548063"/>
          <p14:tracePt t="114468" x="1746250" y="3548063"/>
          <p14:tracePt t="114479" x="1738313" y="3548063"/>
          <p14:tracePt t="114484" x="1730375" y="3548063"/>
          <p14:tracePt t="114492" x="1714500" y="3548063"/>
          <p14:tracePt t="114501" x="1706563" y="3548063"/>
          <p14:tracePt t="114509" x="1698625" y="3548063"/>
          <p14:tracePt t="114519" x="1690688" y="3548063"/>
          <p14:tracePt t="114525" x="1674813" y="3548063"/>
          <p14:tracePt t="114532" x="1666875" y="3548063"/>
          <p14:tracePt t="114540" x="1658938" y="3540125"/>
          <p14:tracePt t="114551" x="1651000" y="3540125"/>
          <p14:tracePt t="114557" x="1641475" y="3540125"/>
          <p14:tracePt t="114565" x="1633538" y="3540125"/>
          <p14:tracePt t="114581" x="1625600" y="3540125"/>
          <p14:tracePt t="114599" x="1609725" y="3532188"/>
          <p14:tracePt t="114620" x="1601788" y="3532188"/>
          <p14:tracePt t="114629" x="1593850" y="3532188"/>
          <p14:tracePt t="114639" x="1585913" y="3524250"/>
          <p14:tracePt t="114670" x="1577975" y="3524250"/>
          <p14:tracePt t="114709" x="1570038" y="3516313"/>
          <p14:tracePt t="114733" x="1562100" y="3516313"/>
          <p14:tracePt t="114769" x="1554163" y="3516313"/>
          <p14:tracePt t="116757" x="1562100" y="3516313"/>
          <p14:tracePt t="116782" x="0" y="0"/>
        </p14:tracePtLst>
        <p14:tracePtLst>
          <p14:tracePt t="117406" x="2767013" y="3038475"/>
          <p14:tracePt t="118085" x="2774950" y="3030538"/>
          <p14:tracePt t="118397" x="2774950" y="3022600"/>
          <p14:tracePt t="118436" x="2774950" y="3014663"/>
          <p14:tracePt t="118517" x="2774950" y="3006725"/>
          <p14:tracePt t="118540" x="2774950" y="2998788"/>
          <p14:tracePt t="118588" x="2774950" y="2990850"/>
          <p14:tracePt t="119124" x="2767013" y="2990850"/>
          <p14:tracePt t="119148" x="2767013" y="2998788"/>
          <p14:tracePt t="119159" x="2774950" y="3006725"/>
          <p14:tracePt t="119165" x="2774950" y="3014663"/>
          <p14:tracePt t="119173" x="2774950" y="3022600"/>
          <p14:tracePt t="119181" x="2774950" y="3038475"/>
          <p14:tracePt t="119198" x="2782888" y="3054350"/>
          <p14:tracePt t="119212" x="2782888" y="3062288"/>
          <p14:tracePt t="119236" x="2782888" y="3070225"/>
          <p14:tracePt t="119245" x="2782888" y="3078163"/>
          <p14:tracePt t="119253" x="2782888" y="3086100"/>
          <p14:tracePt t="119269" x="2806700" y="3086100"/>
          <p14:tracePt t="119285" x="2814638" y="3086100"/>
          <p14:tracePt t="119300" x="2814638" y="3094038"/>
          <p14:tracePt t="119309" x="2814638" y="3101975"/>
          <p14:tracePt t="119319" x="2814638" y="3109913"/>
          <p14:tracePt t="119324" x="2814638" y="3117850"/>
          <p14:tracePt t="119333" x="2814638" y="3141663"/>
          <p14:tracePt t="119340" x="2814638" y="3157538"/>
          <p14:tracePt t="119348" x="2814638" y="3173413"/>
          <p14:tracePt t="119359" x="2814638" y="3197225"/>
          <p14:tracePt t="119364" x="2814638" y="3213100"/>
          <p14:tracePt t="119372" x="2814638" y="3228975"/>
          <p14:tracePt t="119380" x="2814638" y="3252788"/>
          <p14:tracePt t="119389" x="2814638" y="3270250"/>
          <p14:tracePt t="119398" x="2814638" y="3365500"/>
          <p14:tracePt t="119404" x="2822575" y="3421063"/>
          <p14:tracePt t="119412" x="2830513" y="3516313"/>
          <p14:tracePt t="119420" x="2830513" y="3587750"/>
          <p14:tracePt t="119428" x="2830513" y="3732213"/>
          <p14:tracePt t="119436" x="2830513" y="3827463"/>
          <p14:tracePt t="119445" x="2830513" y="3875088"/>
          <p14:tracePt t="119453" x="2830513" y="3956050"/>
          <p14:tracePt t="119461" x="2830513" y="3971925"/>
          <p14:tracePt t="119469" x="2830513" y="3995738"/>
          <p14:tracePt t="119479" x="2830513" y="4003675"/>
          <p14:tracePt t="119509" x="2830513" y="4011613"/>
          <p14:tracePt t="119533" x="2830513" y="4019550"/>
          <p14:tracePt t="119564" x="2830513" y="4027488"/>
          <p14:tracePt t="119589" x="2822575" y="4027488"/>
          <p14:tracePt t="119652" x="2814638" y="4027488"/>
          <p14:tracePt t="119708" x="2806700" y="4027488"/>
          <p14:tracePt t="119719" x="2798763" y="4019550"/>
          <p14:tracePt t="119725" x="2798763" y="4011613"/>
          <p14:tracePt t="119733" x="2798763" y="4003675"/>
          <p14:tracePt t="119741" x="2790825" y="3987800"/>
          <p14:tracePt t="119749" x="2790825" y="3979863"/>
          <p14:tracePt t="119766" x="2790825" y="3971925"/>
          <p14:tracePt t="119772" x="2790825" y="3963988"/>
          <p14:tracePt t="119789" x="2790825" y="3956050"/>
          <p14:tracePt t="119805" x="2790825" y="3948113"/>
          <p14:tracePt t="119852" x="2790825" y="3938588"/>
          <p14:tracePt t="120709" x="2790825" y="3930650"/>
          <p14:tracePt t="120724" x="2790825" y="3922713"/>
          <p14:tracePt t="120760" x="2790825" y="3914775"/>
          <p14:tracePt t="120784" x="2790825" y="3906838"/>
          <p14:tracePt t="120832" x="2798763" y="3898900"/>
          <p14:tracePt t="120853" x="2806700" y="3890963"/>
          <p14:tracePt t="127868" x="2806700" y="3898900"/>
          <p14:tracePt t="127901" x="2806700" y="3906838"/>
          <p14:tracePt t="127908" x="2806700" y="3914775"/>
          <p14:tracePt t="127925" x="2806700" y="3930650"/>
          <p14:tracePt t="127933" x="2806700" y="3938588"/>
          <p14:tracePt t="127943" x="2806700" y="3948113"/>
          <p14:tracePt t="127949" x="2806700" y="3956050"/>
          <p14:tracePt t="127978" x="2806700" y="3963988"/>
          <p14:tracePt t="127981" x="2806700" y="3971925"/>
          <p14:tracePt t="128004" x="2814638" y="3979863"/>
          <p14:tracePt t="128029" x="2814638" y="3987800"/>
          <p14:tracePt t="128117" x="2814638" y="3995738"/>
          <p14:tracePt t="128158" x="2814638" y="4003675"/>
          <p14:tracePt t="128173" x="2822575" y="4011613"/>
          <p14:tracePt t="128198" x="2822575" y="4019550"/>
          <p14:tracePt t="128213" x="2822575" y="4027488"/>
          <p14:tracePt t="128239" x="2822575" y="4035425"/>
          <p14:tracePt t="128428" x="2822575" y="4027488"/>
          <p14:tracePt t="128445" x="2822575" y="4019550"/>
          <p14:tracePt t="128453" x="2814638" y="4019550"/>
          <p14:tracePt t="128460" x="2814638" y="4011613"/>
          <p14:tracePt t="128476" x="2814638" y="4003675"/>
          <p14:tracePt t="128517" x="2806700" y="4003675"/>
          <p14:tracePt t="128525" x="2806700" y="3995738"/>
          <p14:tracePt t="128804" x="2798763" y="3995738"/>
          <p14:tracePt t="128828" x="2798763" y="3987800"/>
          <p14:tracePt t="129020" x="2806700" y="3971925"/>
          <p14:tracePt t="129030" x="2814638" y="3971925"/>
          <p14:tracePt t="129040" x="2822575" y="3971925"/>
          <p14:tracePt t="129048" x="2830513" y="3963988"/>
          <p14:tracePt t="129062" x="2846388" y="3963988"/>
          <p14:tracePt t="129069" x="2854325" y="3963988"/>
          <p14:tracePt t="129078" x="2862263" y="3963988"/>
          <p14:tracePt t="129086" x="2870200" y="3963988"/>
          <p14:tracePt t="129092" x="2878138" y="3963988"/>
          <p14:tracePt t="129101" x="2894013" y="3963988"/>
          <p14:tracePt t="129112" x="2901950" y="3963988"/>
          <p14:tracePt t="129123" x="2909888" y="3963988"/>
          <p14:tracePt t="129236" x="2901950" y="3963988"/>
          <p14:tracePt t="129253" x="2894013" y="3963988"/>
          <p14:tracePt t="129262" x="2886075" y="3963988"/>
          <p14:tracePt t="129269" x="2878138" y="3963988"/>
          <p14:tracePt t="129278" x="2854325" y="3963988"/>
          <p14:tracePt t="129286" x="2846388" y="3963988"/>
          <p14:tracePt t="129292" x="2806700" y="3963988"/>
          <p14:tracePt t="129300" x="2751138" y="3963988"/>
          <p14:tracePt t="129305" x="2733675" y="3963988"/>
          <p14:tracePt t="129312" x="2693988" y="3963988"/>
          <p14:tracePt t="129320" x="2638425" y="3971925"/>
          <p14:tracePt t="129333" x="2606675" y="3971925"/>
          <p14:tracePt t="129340" x="2590800" y="3971925"/>
          <p14:tracePt t="129348" x="2582863" y="3971925"/>
          <p14:tracePt t="129356" x="2574925" y="3971925"/>
          <p14:tracePt t="129365" x="2566988" y="3971925"/>
          <p14:tracePt t="129500" x="2574925" y="3971925"/>
          <p14:tracePt t="129517" x="2582863" y="3971925"/>
          <p14:tracePt t="129525" x="2590800" y="3971925"/>
          <p14:tracePt t="129533" x="2598738" y="3971925"/>
          <p14:tracePt t="129537" x="2630488" y="3971925"/>
          <p14:tracePt t="129545" x="2638425" y="3971925"/>
          <p14:tracePt t="129552" x="2662238" y="3971925"/>
          <p14:tracePt t="129561" x="2725738" y="3971925"/>
          <p14:tracePt t="129571" x="2798763" y="3971925"/>
          <p14:tracePt t="129581" x="2886075" y="3971925"/>
          <p14:tracePt t="129589" x="2917825" y="3971925"/>
          <p14:tracePt t="129596" x="2989263" y="3971925"/>
          <p14:tracePt t="129605" x="3076575" y="3971925"/>
          <p14:tracePt t="129613" x="3092450" y="3971925"/>
          <p14:tracePt t="129625" x="3109913" y="3971925"/>
          <p14:tracePt t="129628" x="3125788" y="3971925"/>
          <p14:tracePt t="129740" x="3117850" y="3971925"/>
          <p14:tracePt t="129749" x="3109913" y="3971925"/>
          <p14:tracePt t="129756" x="3100388" y="3971925"/>
          <p14:tracePt t="129765" x="3084513" y="3971925"/>
          <p14:tracePt t="129769" x="3068638" y="3971925"/>
          <p14:tracePt t="129780" x="3028950" y="3979863"/>
          <p14:tracePt t="129789" x="3005138" y="3979863"/>
          <p14:tracePt t="129797" x="2973388" y="3979863"/>
          <p14:tracePt t="129805" x="2933700" y="3979863"/>
          <p14:tracePt t="129812" x="2909888" y="3979863"/>
          <p14:tracePt t="129820" x="2894013" y="3979863"/>
          <p14:tracePt t="129829" x="2870200" y="3979863"/>
          <p14:tracePt t="129837" x="2862263" y="3987800"/>
          <p14:tracePt t="130052" x="2870200" y="3987800"/>
          <p14:tracePt t="130092" x="2878138" y="3987800"/>
          <p14:tracePt t="130236" x="2878138" y="3995738"/>
          <p14:tracePt t="130261" x="2870200" y="4003675"/>
          <p14:tracePt t="130269" x="2870200" y="4011613"/>
          <p14:tracePt t="130273" x="2870200" y="4019550"/>
          <p14:tracePt t="130282" x="2862263" y="4019550"/>
          <p14:tracePt t="130289" x="2862263" y="4035425"/>
          <p14:tracePt t="130297" x="2854325" y="4035425"/>
          <p14:tracePt t="130305" x="2854325" y="4043363"/>
          <p14:tracePt t="130325" x="2854325" y="4051300"/>
          <p14:tracePt t="130504" x="2854325" y="4035425"/>
          <p14:tracePt t="130549" x="2854325" y="4027488"/>
          <p14:tracePt t="130570" x="2854325" y="4019550"/>
          <p14:tracePt t="130612" x="2854325" y="4011613"/>
          <p14:tracePt t="130625" x="2846388" y="4003675"/>
          <p14:tracePt t="130672" x="2846388" y="3995738"/>
          <p14:tracePt t="130857" x="2838450" y="3995738"/>
          <p14:tracePt t="130957" x="2830513" y="3995738"/>
          <p14:tracePt t="130965" x="2830513" y="3987800"/>
          <p14:tracePt t="130988" x="2830513" y="3979863"/>
          <p14:tracePt t="130992" x="2830513" y="3971925"/>
          <p14:tracePt t="131007" x="2830513" y="3963988"/>
          <p14:tracePt t="131012" x="2830513" y="3956050"/>
          <p14:tracePt t="131021" x="2830513" y="3948113"/>
          <p14:tracePt t="131029" x="2830513" y="3930650"/>
          <p14:tracePt t="131036" x="2830513" y="3914775"/>
          <p14:tracePt t="131045" x="2830513" y="3906838"/>
          <p14:tracePt t="131055" x="2830513" y="3890963"/>
          <p14:tracePt t="131061" x="2830513" y="3883025"/>
          <p14:tracePt t="131068" x="2830513" y="3867150"/>
          <p14:tracePt t="131077" x="2830513" y="3851275"/>
          <p14:tracePt t="131085" x="2830513" y="3843338"/>
          <p14:tracePt t="131092" x="2830513" y="3819525"/>
          <p14:tracePt t="131096" x="2822575" y="3787775"/>
          <p14:tracePt t="131104" x="2822575" y="3771900"/>
          <p14:tracePt t="131112" x="2814638" y="3756025"/>
          <p14:tracePt t="131121" x="2814638" y="3748088"/>
          <p14:tracePt t="131128" x="2806700" y="3740150"/>
          <p14:tracePt t="131140" x="2798763" y="3708400"/>
          <p14:tracePt t="131165" x="2798763" y="3700463"/>
          <p14:tracePt t="131221" x="2790825" y="3700463"/>
          <p14:tracePt t="131237" x="2790825" y="3708400"/>
          <p14:tracePt t="131245" x="2790825" y="3716338"/>
          <p14:tracePt t="131261" x="2790825" y="3724275"/>
          <p14:tracePt t="131271" x="2790825" y="3732213"/>
          <p14:tracePt t="131277" x="2790825" y="3740150"/>
          <p14:tracePt t="131288" x="2790825" y="3756025"/>
          <p14:tracePt t="131293" x="2782888" y="3763963"/>
          <p14:tracePt t="131297" x="2782888" y="3771900"/>
          <p14:tracePt t="131305" x="2782888" y="3779838"/>
          <p14:tracePt t="131312" x="2782888" y="3795713"/>
          <p14:tracePt t="131321" x="2782888" y="3803650"/>
          <p14:tracePt t="131328" x="2782888" y="3819525"/>
          <p14:tracePt t="131337" x="2782888" y="3835400"/>
          <p14:tracePt t="131348" x="2782888" y="3851275"/>
          <p14:tracePt t="131357" x="2782888" y="3867150"/>
          <p14:tracePt t="131365" x="2782888" y="3890963"/>
          <p14:tracePt t="131373" x="2782888" y="3922713"/>
          <p14:tracePt t="131381" x="2782888" y="3938588"/>
          <p14:tracePt t="131388" x="2790825" y="3948113"/>
          <p14:tracePt t="131397" x="2790825" y="3963988"/>
          <p14:tracePt t="131413" x="2790825" y="3971925"/>
          <p14:tracePt t="131592" x="2790825" y="3979863"/>
          <p14:tracePt t="131596" x="2790825" y="3987800"/>
          <p14:tracePt t="131613" x="2790825" y="3995738"/>
          <p14:tracePt t="131617" x="2790825" y="4003675"/>
          <p14:tracePt t="131624" x="2790825" y="4011613"/>
          <p14:tracePt t="131640" x="2798763" y="4019550"/>
          <p14:tracePt t="131657" x="2798763" y="4027488"/>
          <p14:tracePt t="133732" x="2814638" y="4003675"/>
          <p14:tracePt t="133740" x="2822575" y="3963988"/>
          <p14:tracePt t="133745" x="2838450" y="3906838"/>
          <p14:tracePt t="133753" x="2862263" y="3867150"/>
          <p14:tracePt t="133760" x="2878138" y="3827463"/>
          <p14:tracePt t="133770" x="2886075" y="3740150"/>
          <p14:tracePt t="133776" x="2933700" y="3716338"/>
          <p14:tracePt t="133786" x="3005138" y="3595688"/>
          <p14:tracePt t="133792" x="3028950" y="3540125"/>
          <p14:tracePt t="133803" x="3076575" y="3516313"/>
          <p14:tracePt t="133808" x="3109913" y="3436938"/>
          <p14:tracePt t="133817" x="3181350" y="3381375"/>
          <p14:tracePt t="133825" x="3300413" y="3294063"/>
          <p14:tracePt t="133833" x="3459163" y="3149600"/>
          <p14:tracePt t="133840" x="3619500" y="3022600"/>
          <p14:tracePt t="133848" x="3825875" y="2919413"/>
          <p14:tracePt t="133857" x="4010025" y="2846388"/>
          <p14:tracePt t="133869" x="4113213" y="2782888"/>
          <p14:tracePt t="133876" x="4305300" y="2743200"/>
          <p14:tracePt t="133881" x="4448175" y="2679700"/>
          <p14:tracePt t="133893" x="4519613" y="2616200"/>
          <p14:tracePt t="133897" x="4656138" y="2592388"/>
          <p14:tracePt t="133905" x="4743450" y="2559050"/>
          <p14:tracePt t="133912" x="4806950" y="2527300"/>
          <p14:tracePt t="133921" x="4918075" y="2503488"/>
          <p14:tracePt t="133928" x="5006975" y="2495550"/>
          <p14:tracePt t="133937" x="5022850" y="2487613"/>
          <p14:tracePt t="133945" x="5086350" y="2471738"/>
          <p14:tracePt t="133969" x="5197475" y="2455863"/>
          <p14:tracePt t="133977" x="5284788" y="2447925"/>
          <p14:tracePt t="133985" x="5326063" y="2432050"/>
          <p14:tracePt t="133993" x="5365750" y="2416175"/>
          <p14:tracePt t="134000" x="5492750" y="2392363"/>
          <p14:tracePt t="134008" x="5524500" y="2392363"/>
          <p14:tracePt t="134020" x="5603875" y="2360613"/>
          <p14:tracePt t="134029" x="5684838" y="2344738"/>
          <p14:tracePt t="134033" x="5788025" y="2312988"/>
          <p14:tracePt t="134040" x="5922963" y="2281238"/>
          <p14:tracePt t="134048" x="6122988" y="2273300"/>
          <p14:tracePt t="134056" x="6186488" y="2249488"/>
          <p14:tracePt t="134064" x="6353175" y="2241550"/>
          <p14:tracePt t="134073" x="6680200" y="2224088"/>
          <p14:tracePt t="134081" x="6919913" y="2224088"/>
          <p14:tracePt t="134089" x="7023100" y="2216150"/>
          <p14:tracePt t="134097" x="7167563" y="2216150"/>
          <p14:tracePt t="134105" x="7262813" y="2208213"/>
          <p14:tracePt t="134112" x="7342188" y="2208213"/>
          <p14:tracePt t="134121" x="7429500" y="2200275"/>
          <p14:tracePt t="134129" x="7445375" y="2200275"/>
          <p14:tracePt t="134137" x="7461250" y="2200275"/>
          <p14:tracePt t="134148" x="7510463" y="2200275"/>
          <p14:tracePt t="134157" x="7526338" y="2200275"/>
          <p14:tracePt t="134165" x="7534275" y="2200275"/>
          <p14:tracePt t="134168" x="7550150" y="2200275"/>
          <p14:tracePt t="134177" x="7558088" y="2200275"/>
          <p14:tracePt t="134185" x="7566025" y="2200275"/>
          <p14:tracePt t="134193" x="7581900" y="2200275"/>
          <p14:tracePt t="134208" x="7589838" y="2200275"/>
          <p14:tracePt t="134216" x="7597775" y="2200275"/>
          <p14:tracePt t="134225" x="7613650" y="2200275"/>
          <p14:tracePt t="134233" x="7677150" y="2200275"/>
          <p14:tracePt t="134240" x="7764463" y="2200275"/>
          <p14:tracePt t="134249" x="7827963" y="2200275"/>
          <p14:tracePt t="134256" x="7956550" y="2200275"/>
          <p14:tracePt t="134265" x="8154988" y="2208213"/>
          <p14:tracePt t="134272" x="8275638" y="2208213"/>
          <p14:tracePt t="134281" x="8378825" y="2208213"/>
          <p14:tracePt t="134289" x="8497888" y="2208213"/>
          <p14:tracePt t="134297" x="8513763" y="2208213"/>
          <p14:tracePt t="134308" x="8529638" y="2208213"/>
          <p14:tracePt t="134369" x="8521700" y="2208213"/>
          <p14:tracePt t="134385" x="8513763" y="2208213"/>
          <p14:tracePt t="134393" x="8505825" y="2208213"/>
          <p14:tracePt t="134401" x="8497888" y="2216150"/>
          <p14:tracePt t="134408" x="8474075" y="2224088"/>
          <p14:tracePt t="134421" x="8458200" y="2233613"/>
          <p14:tracePt t="134428" x="8434388" y="2241550"/>
          <p14:tracePt t="134433" x="8418513" y="2249488"/>
          <p14:tracePt t="134440" x="8402638" y="2257425"/>
          <p14:tracePt t="134449" x="8347075" y="2273300"/>
          <p14:tracePt t="134457" x="8315325" y="2281238"/>
          <p14:tracePt t="134465" x="8299450" y="2289175"/>
          <p14:tracePt t="134472" x="8251825" y="2297113"/>
          <p14:tracePt t="134481" x="8226425" y="2297113"/>
          <p14:tracePt t="134488" x="8186738" y="2297113"/>
          <p14:tracePt t="134497" x="8178800" y="2297113"/>
          <p14:tracePt t="134505" x="8162925" y="2305050"/>
          <p14:tracePt t="134513" x="8147050" y="2312988"/>
          <p14:tracePt t="134520" x="8139113" y="2312988"/>
          <p14:tracePt t="134528" x="8123238" y="2320925"/>
          <p14:tracePt t="134537" x="8115300" y="2320925"/>
          <p14:tracePt t="134557" x="8107363" y="2320925"/>
          <p14:tracePt t="134565" x="8099425" y="2320925"/>
          <p14:tracePt t="134569" x="8091488" y="2320925"/>
          <p14:tracePt t="134591" x="8083550" y="2320925"/>
          <p14:tracePt t="134593" x="8059738" y="2320925"/>
          <p14:tracePt t="134601" x="8043863" y="2320925"/>
          <p14:tracePt t="134608" x="8027988" y="2320925"/>
          <p14:tracePt t="134616" x="8004175" y="2328863"/>
          <p14:tracePt t="134625" x="7988300" y="2328863"/>
          <p14:tracePt t="134632" x="7980363" y="2328863"/>
          <p14:tracePt t="134642" x="7932738" y="2328863"/>
          <p14:tracePt t="134649" x="7900988" y="2328863"/>
          <p14:tracePt t="134657" x="7877175" y="2328863"/>
          <p14:tracePt t="134665" x="7827963" y="2328863"/>
          <p14:tracePt t="134672" x="7812088" y="2328863"/>
          <p14:tracePt t="134681" x="7772400" y="2328863"/>
          <p14:tracePt t="134688" x="7716838" y="2328863"/>
          <p14:tracePt t="134697" x="7700963" y="2328863"/>
          <p14:tracePt t="134705" x="7661275" y="2328863"/>
          <p14:tracePt t="134716" x="7637463" y="2328863"/>
          <p14:tracePt t="134725" x="7621588" y="2328863"/>
          <p14:tracePt t="134728" x="7605713" y="2328863"/>
          <p14:tracePt t="134737" x="7589838" y="2328863"/>
          <p14:tracePt t="134745" x="7573963" y="2328863"/>
          <p14:tracePt t="134752" x="7566025" y="2328863"/>
          <p14:tracePt t="134761" x="7558088" y="2328863"/>
          <p14:tracePt t="134872" x="7550150" y="2328863"/>
          <p14:tracePt t="134892" x="7534275" y="2328863"/>
          <p14:tracePt t="134897" x="7518400" y="2328863"/>
          <p14:tracePt t="134912" x="7510463" y="2328863"/>
          <p14:tracePt t="134921" x="7493000" y="2328863"/>
          <p14:tracePt t="134937" x="7485063" y="2328863"/>
          <p14:tracePt t="135089" x="7493000" y="2328863"/>
          <p14:tracePt t="135101" x="7502525" y="2328863"/>
          <p14:tracePt t="135109" x="7510463" y="2336800"/>
          <p14:tracePt t="135113" x="7526338" y="2336800"/>
          <p14:tracePt t="135121" x="7550150" y="2336800"/>
          <p14:tracePt t="135128" x="7573963" y="2336800"/>
          <p14:tracePt t="135137" x="7613650" y="2344738"/>
          <p14:tracePt t="135145" x="7637463" y="2344738"/>
          <p14:tracePt t="135153" x="7669213" y="2344738"/>
          <p14:tracePt t="135161" x="7685088" y="2344738"/>
          <p14:tracePt t="135169" x="7708900" y="2344738"/>
          <p14:tracePt t="135177" x="7724775" y="2344738"/>
          <p14:tracePt t="135184" x="7732713" y="2344738"/>
          <p14:tracePt t="135192" x="7748588" y="2344738"/>
          <p14:tracePt t="135203" x="7756525" y="2344738"/>
          <p14:tracePt t="135221" x="7764463" y="2344738"/>
          <p14:tracePt t="135424" x="7764463" y="2352675"/>
          <p14:tracePt t="135712" x="7756525" y="2352675"/>
          <p14:tracePt t="135721" x="7748588" y="2352675"/>
          <p14:tracePt t="135729" x="7740650" y="2352675"/>
          <p14:tracePt t="135738" x="7732713" y="2352675"/>
          <p14:tracePt t="135745" x="7716838" y="2352675"/>
          <p14:tracePt t="135753" x="7669213" y="2352675"/>
          <p14:tracePt t="135761" x="7605713" y="2352675"/>
          <p14:tracePt t="135770" x="7534275" y="2352675"/>
          <p14:tracePt t="135778" x="7413625" y="2352675"/>
          <p14:tracePt t="135784" x="7350125" y="2352675"/>
          <p14:tracePt t="135792" x="7215188" y="2368550"/>
          <p14:tracePt t="135801" x="7102475" y="2368550"/>
          <p14:tracePt t="135808" x="7007225" y="2376488"/>
          <p14:tracePt t="135817" x="6904038" y="2376488"/>
          <p14:tracePt t="135825" x="6784975" y="2376488"/>
          <p14:tracePt t="135838" x="6688138" y="2376488"/>
          <p14:tracePt t="135841" x="6616700" y="2376488"/>
          <p14:tracePt t="135852" x="6529388" y="2384425"/>
          <p14:tracePt t="135857" x="6497638" y="2392363"/>
          <p14:tracePt t="135866" x="6450013" y="2392363"/>
          <p14:tracePt t="135872" x="6402388" y="2392363"/>
          <p14:tracePt t="135882" x="6369050" y="2392363"/>
          <p14:tracePt t="135890" x="6289675" y="2400300"/>
          <p14:tracePt t="135897" x="6234113" y="2408238"/>
          <p14:tracePt t="135906" x="6218238" y="2408238"/>
          <p14:tracePt t="135912" x="6154738" y="2408238"/>
          <p14:tracePt t="135922" x="6067425" y="2416175"/>
          <p14:tracePt t="135929" x="6051550" y="2416175"/>
          <p14:tracePt t="135938" x="5986463" y="2424113"/>
          <p14:tracePt t="135945" x="5930900" y="2424113"/>
          <p14:tracePt t="135954" x="5899150" y="2424113"/>
          <p14:tracePt t="135970" x="5643563" y="2424113"/>
          <p14:tracePt t="135977" x="5532438" y="2432050"/>
          <p14:tracePt t="135988" x="5397500" y="2455863"/>
          <p14:tracePt t="135992" x="5149850" y="2463800"/>
          <p14:tracePt t="136002" x="5054600" y="2503488"/>
          <p14:tracePt t="136009" x="4886325" y="2519363"/>
          <p14:tracePt t="136017" x="4679950" y="2559050"/>
          <p14:tracePt t="136025" x="4519613" y="2566988"/>
          <p14:tracePt t="136033" x="4368800" y="2600325"/>
          <p14:tracePt t="136042" x="4217988" y="2616200"/>
          <p14:tracePt t="136053" x="4097338" y="2624138"/>
          <p14:tracePt t="136058" x="3994150" y="2624138"/>
          <p14:tracePt t="136065" x="3843338" y="2624138"/>
          <p14:tracePt t="136072" x="3746500" y="2632075"/>
          <p14:tracePt t="136085" x="3643313" y="2640013"/>
          <p14:tracePt t="136090" x="3587750" y="2647950"/>
          <p14:tracePt t="136097" x="3556000" y="2663825"/>
          <p14:tracePt t="136105" x="3508375" y="2671763"/>
          <p14:tracePt t="136112" x="3484563" y="2671763"/>
          <p14:tracePt t="136122" x="3443288" y="2687638"/>
          <p14:tracePt t="136129" x="3427413" y="2695575"/>
          <p14:tracePt t="136141" x="3379788" y="2711450"/>
          <p14:tracePt t="136146" x="3371850" y="2711450"/>
          <p14:tracePt t="136152" x="3324225" y="2719388"/>
          <p14:tracePt t="136161" x="3316288" y="2735263"/>
          <p14:tracePt t="136170" x="3300413" y="2735263"/>
          <p14:tracePt t="136178" x="3284538" y="2735263"/>
          <p14:tracePt t="136187" x="3276600" y="2759075"/>
          <p14:tracePt t="136192" x="3268663" y="2759075"/>
          <p14:tracePt t="136201" x="3252788" y="2774950"/>
          <p14:tracePt t="136217" x="3236913" y="2790825"/>
          <p14:tracePt t="136227" x="3221038" y="2806700"/>
          <p14:tracePt t="136233" x="3213100" y="2814638"/>
          <p14:tracePt t="136240" x="3205163" y="2838450"/>
          <p14:tracePt t="136248" x="3189288" y="2862263"/>
          <p14:tracePt t="136257" x="3181350" y="2870200"/>
          <p14:tracePt t="136264" x="3165475" y="2894013"/>
          <p14:tracePt t="136273" x="3165475" y="2901950"/>
          <p14:tracePt t="136293" x="3157538" y="2909888"/>
          <p14:tracePt t="136298" x="3157538" y="2919413"/>
          <p14:tracePt t="136304" x="3149600" y="2919413"/>
          <p14:tracePt t="136313" x="3149600" y="2927350"/>
          <p14:tracePt t="136329" x="3149600" y="2935288"/>
          <p14:tracePt t="136353" x="3149600" y="2943225"/>
          <p14:tracePt t="136361" x="3149600" y="2951163"/>
          <p14:tracePt t="136369" x="3149600" y="2959100"/>
          <p14:tracePt t="136377" x="3141663" y="2959100"/>
          <p14:tracePt t="136384" x="3141663" y="2967038"/>
          <p14:tracePt t="136392" x="3141663" y="2974975"/>
          <p14:tracePt t="136403" x="3133725" y="2974975"/>
          <p14:tracePt t="136425" x="3125788" y="2974975"/>
          <p14:tracePt t="136433" x="3117850" y="2974975"/>
          <p14:tracePt t="136445" x="3092450" y="2951163"/>
          <p14:tracePt t="136450" x="3044825" y="2894013"/>
          <p14:tracePt t="136457" x="3028950" y="2878138"/>
          <p14:tracePt t="136464" x="2997200" y="2798763"/>
          <p14:tracePt t="136473" x="2973388" y="2743200"/>
          <p14:tracePt t="136482" x="2949575" y="2719388"/>
          <p14:tracePt t="136488" x="2949575" y="2703513"/>
          <p14:tracePt t="136497" x="2949575" y="2695575"/>
          <p14:tracePt t="136504" x="2933700" y="2679700"/>
          <p14:tracePt t="136512" x="2925763" y="2663825"/>
          <p14:tracePt t="136521" x="2925763" y="2640013"/>
          <p14:tracePt t="136532" x="2925763" y="2632075"/>
          <p14:tracePt t="136538" x="2925763" y="2616200"/>
          <p14:tracePt t="136545" x="2925763" y="2608263"/>
          <p14:tracePt t="136553" x="2925763" y="2584450"/>
          <p14:tracePt t="136561" x="2925763" y="2576513"/>
          <p14:tracePt t="136569" x="2917825" y="2566988"/>
          <p14:tracePt t="136577" x="2917825" y="2551113"/>
          <p14:tracePt t="136585" x="2917825" y="2543175"/>
          <p14:tracePt t="136597" x="2917825" y="2535238"/>
          <p14:tracePt t="136600" x="2909888" y="2527300"/>
          <p14:tracePt t="136616" x="2909888" y="2519363"/>
          <p14:tracePt t="136636" x="2901950" y="2511425"/>
          <p14:tracePt t="136641" x="2901950" y="2503488"/>
          <p14:tracePt t="136650" x="2901950" y="2487613"/>
          <p14:tracePt t="136657" x="2894013" y="2487613"/>
          <p14:tracePt t="136664" x="2886075" y="2487613"/>
          <p14:tracePt t="136673" x="2886075" y="2479675"/>
          <p14:tracePt t="136681" x="2878138" y="2479675"/>
          <p14:tracePt t="136705" x="2870200" y="2479675"/>
          <p14:tracePt t="136729" x="2862263" y="2471738"/>
          <p14:tracePt t="136736" x="2854325" y="2463800"/>
          <p14:tracePt t="136745" x="2854325" y="2455863"/>
          <p14:tracePt t="136753" x="2814638" y="2447925"/>
          <p14:tracePt t="136761" x="2790825" y="2439988"/>
          <p14:tracePt t="136768" x="2782888" y="2416175"/>
          <p14:tracePt t="136777" x="2767013" y="2408238"/>
          <p14:tracePt t="136785" x="2741613" y="2400300"/>
          <p14:tracePt t="136793" x="2733675" y="2384425"/>
          <p14:tracePt t="136800" x="2725738" y="2384425"/>
          <p14:tracePt t="136809" x="2725738" y="2368550"/>
          <p14:tracePt t="136817" x="2717800" y="2368550"/>
          <p14:tracePt t="136825" x="2709863" y="2352675"/>
          <p14:tracePt t="136840" x="2701925" y="2344738"/>
          <p14:tracePt t="136857" x="2701925" y="2336800"/>
          <p14:tracePt t="136873" x="2693988" y="2328863"/>
          <p14:tracePt t="136944" x="2693988" y="2344738"/>
          <p14:tracePt t="136967" x="2693988" y="2384425"/>
          <p14:tracePt t="136968" x="2693988" y="2455863"/>
          <p14:tracePt t="136976" x="2693988" y="2519363"/>
          <p14:tracePt t="136984" x="2693988" y="2592388"/>
          <p14:tracePt t="136992" x="2693988" y="2711450"/>
          <p14:tracePt t="137000" x="2693988" y="2774950"/>
          <p14:tracePt t="137008" x="2693988" y="2878138"/>
          <p14:tracePt t="137017" x="2693988" y="2967038"/>
          <p14:tracePt t="137025" x="2693988" y="3062288"/>
          <p14:tracePt t="137033" x="2693988" y="3165475"/>
          <p14:tracePt t="137040" x="2693988" y="3252788"/>
          <p14:tracePt t="137049" x="2701925" y="3365500"/>
          <p14:tracePt t="137056" x="2701925" y="3436938"/>
          <p14:tracePt t="137066" x="2701925" y="3556000"/>
          <p14:tracePt t="137073" x="2709863" y="3652838"/>
          <p14:tracePt t="137081" x="2709863" y="3724275"/>
          <p14:tracePt t="137088" x="2717800" y="3843338"/>
          <p14:tracePt t="137096" x="2725738" y="3906838"/>
          <p14:tracePt t="137105" x="2725738" y="3987800"/>
          <p14:tracePt t="137112" x="2725738" y="4011613"/>
          <p14:tracePt t="137121" x="2725738" y="4043363"/>
          <p14:tracePt t="137128" x="2725738" y="4059238"/>
          <p14:tracePt t="137137" x="2725738" y="4067175"/>
          <p14:tracePt t="137145" x="2725738" y="4083050"/>
          <p14:tracePt t="137152" x="2725738" y="4098925"/>
          <p14:tracePt t="137161" x="2725738" y="4122738"/>
          <p14:tracePt t="137169" x="2725738" y="4186238"/>
          <p14:tracePt t="137177" x="2725738" y="4202113"/>
          <p14:tracePt t="137185" x="2725738" y="4273550"/>
          <p14:tracePt t="137193" x="2725738" y="4291013"/>
          <p14:tracePt t="137200" x="2725738" y="4362450"/>
          <p14:tracePt t="137208" x="2725738" y="4386263"/>
          <p14:tracePt t="137218" x="2725738" y="4418013"/>
          <p14:tracePt t="137230" x="2725738" y="4457700"/>
          <p14:tracePt t="137235" x="2717800" y="4473575"/>
          <p14:tracePt t="137241" x="2717800" y="4489450"/>
          <p14:tracePt t="137249" x="2717800" y="4497388"/>
          <p14:tracePt t="137257" x="2717800" y="4521200"/>
          <p14:tracePt t="137264" x="2717800" y="4529138"/>
          <p14:tracePt t="137272" x="2717800" y="4545013"/>
          <p14:tracePt t="137285" x="2717800" y="4552950"/>
          <p14:tracePt t="137289" x="2709863" y="4552950"/>
          <p14:tracePt t="137298" x="2709863" y="4560888"/>
          <p14:tracePt t="137368" x="2709863" y="4545013"/>
          <p14:tracePt t="137376" x="2709863" y="4537075"/>
          <p14:tracePt t="137385" x="2709863" y="4521200"/>
          <p14:tracePt t="137392" x="2709863" y="4481513"/>
          <p14:tracePt t="137401" x="2733675" y="4418013"/>
          <p14:tracePt t="137409" x="2751138" y="4386263"/>
          <p14:tracePt t="137416" x="2774950" y="4249738"/>
          <p14:tracePt t="137428" x="2790825" y="4162425"/>
          <p14:tracePt t="137434" x="2806700" y="4067175"/>
          <p14:tracePt t="137441" x="2822575" y="3930650"/>
          <p14:tracePt t="137448" x="2846388" y="3724275"/>
          <p14:tracePt t="137457" x="2854325" y="3613150"/>
          <p14:tracePt t="137465" x="2878138" y="3476625"/>
          <p14:tracePt t="137472" x="2878138" y="3389313"/>
          <p14:tracePt t="137482" x="2878138" y="3294063"/>
          <p14:tracePt t="137489" x="2878138" y="3189288"/>
          <p14:tracePt t="137498" x="2878138" y="3101975"/>
          <p14:tracePt t="137505" x="2878138" y="3006725"/>
          <p14:tracePt t="137512" x="2878138" y="2967038"/>
          <p14:tracePt t="137521" x="2878138" y="2909888"/>
          <p14:tracePt t="137529" x="2878138" y="2846388"/>
          <p14:tracePt t="137537" x="2878138" y="2798763"/>
          <p14:tracePt t="137545" x="2878138" y="2751138"/>
          <p14:tracePt t="137553" x="2878138" y="2735263"/>
          <p14:tracePt t="137561" x="2870200" y="2711450"/>
          <p14:tracePt t="137568" x="2870200" y="2663825"/>
          <p14:tracePt t="137577" x="2870200" y="2632075"/>
          <p14:tracePt t="137585" x="2870200" y="2592388"/>
          <p14:tracePt t="137593" x="2870200" y="2535238"/>
          <p14:tracePt t="137601" x="2870200" y="2503488"/>
          <p14:tracePt t="137609" x="2870200" y="2424113"/>
          <p14:tracePt t="137617" x="2870200" y="2376488"/>
          <p14:tracePt t="137625" x="2870200" y="2312988"/>
          <p14:tracePt t="137633" x="2870200" y="2297113"/>
          <p14:tracePt t="137641" x="2870200" y="2273300"/>
          <p14:tracePt t="137649" x="2870200" y="2265363"/>
          <p14:tracePt t="137657" x="2870200" y="2257425"/>
          <p14:tracePt t="137672" x="2870200" y="2249488"/>
          <p14:tracePt t="137680" x="2870200" y="2241550"/>
          <p14:tracePt t="137689" x="2870200" y="2233613"/>
          <p14:tracePt t="137697" x="2870200" y="2224088"/>
          <p14:tracePt t="137705" x="2862263" y="2224088"/>
          <p14:tracePt t="137792" x="2862263" y="2233613"/>
          <p14:tracePt t="137800" x="2854325" y="2241550"/>
          <p14:tracePt t="137809" x="2854325" y="2289175"/>
          <p14:tracePt t="137817" x="2854325" y="2312988"/>
          <p14:tracePt t="137824" x="2846388" y="2400300"/>
          <p14:tracePt t="137833" x="2838450" y="2487613"/>
          <p14:tracePt t="137840" x="2838450" y="2551113"/>
          <p14:tracePt t="137852" x="2838450" y="2679700"/>
          <p14:tracePt t="137857" x="2822575" y="2767013"/>
          <p14:tracePt t="137865" x="2814638" y="2862263"/>
          <p14:tracePt t="137873" x="2814638" y="2935288"/>
          <p14:tracePt t="137880" x="2814638" y="3054350"/>
          <p14:tracePt t="137889" x="2814638" y="3149600"/>
          <p14:tracePt t="137897" x="2814638" y="3221038"/>
          <p14:tracePt t="137905" x="2814638" y="3278188"/>
          <p14:tracePt t="137912" x="2814638" y="3373438"/>
          <p14:tracePt t="137921" x="2814638" y="3444875"/>
          <p14:tracePt t="137928" x="2838450" y="3563938"/>
          <p14:tracePt t="137936" x="2838450" y="3629025"/>
          <p14:tracePt t="137944" x="2838450" y="3676650"/>
          <p14:tracePt t="137966" x="2846388" y="3732213"/>
          <p14:tracePt t="137968" x="2862263" y="3835400"/>
          <p14:tracePt t="137977" x="2862263" y="3859213"/>
          <p14:tracePt t="137985" x="2862263" y="3875088"/>
          <p14:tracePt t="137993" x="2862263" y="3922713"/>
          <p14:tracePt t="138001" x="2862263" y="3948113"/>
          <p14:tracePt t="138009" x="2870200" y="3979863"/>
          <p14:tracePt t="138017" x="2870200" y="3995738"/>
          <p14:tracePt t="138024" x="2870200" y="4019550"/>
          <p14:tracePt t="138032" x="2870200" y="4027488"/>
          <p14:tracePt t="138040" x="2870200" y="4043363"/>
          <p14:tracePt t="138049" x="2870200" y="4067175"/>
          <p14:tracePt t="138057" x="2870200" y="4083050"/>
          <p14:tracePt t="138070" x="2870200" y="4098925"/>
          <p14:tracePt t="138073" x="2870200" y="4146550"/>
          <p14:tracePt t="138081" x="2870200" y="4162425"/>
          <p14:tracePt t="138088" x="2870200" y="4202113"/>
          <p14:tracePt t="138097" x="2870200" y="4257675"/>
          <p14:tracePt t="138108" x="2878138" y="4291013"/>
          <p14:tracePt t="138113" x="2878138" y="4338638"/>
          <p14:tracePt t="138121" x="2878138" y="4418013"/>
          <p14:tracePt t="138128" x="2878138" y="4433888"/>
          <p14:tracePt t="138137" x="2878138" y="4457700"/>
          <p14:tracePt t="138144" x="2886075" y="4465638"/>
          <p14:tracePt t="138161" x="2886075" y="4473575"/>
          <p14:tracePt t="138169" x="2886075" y="4481513"/>
          <p14:tracePt t="140224" x="2886075" y="4473575"/>
          <p14:tracePt t="140232" x="2886075" y="4465638"/>
          <p14:tracePt t="140241" x="2878138" y="4457700"/>
          <p14:tracePt t="140250" x="2870200" y="4449763"/>
          <p14:tracePt t="140258" x="2870200" y="4441825"/>
          <p14:tracePt t="140265" x="2870200" y="4433888"/>
          <p14:tracePt t="140280" x="2862263" y="4425950"/>
          <p14:tracePt t="140288" x="2862263" y="4418013"/>
          <p14:tracePt t="140298" x="2862263" y="4410075"/>
          <p14:tracePt t="140313" x="2862263" y="4402138"/>
          <p14:tracePt t="140321" x="2862263" y="4394200"/>
          <p14:tracePt t="140329" x="2862263" y="4386263"/>
          <p14:tracePt t="140338" x="2854325" y="4378325"/>
          <p14:tracePt t="140345" x="2854325" y="4362450"/>
          <p14:tracePt t="140353" x="2854325" y="4354513"/>
          <p14:tracePt t="140361" x="2854325" y="4322763"/>
          <p14:tracePt t="140368" x="2846388" y="4306888"/>
          <p14:tracePt t="140376" x="2846388" y="4281488"/>
          <p14:tracePt t="140385" x="2846388" y="4225925"/>
          <p14:tracePt t="140393" x="2838450" y="4178300"/>
          <p14:tracePt t="140401" x="2838450" y="4122738"/>
          <p14:tracePt t="140408" x="2830513" y="4090988"/>
          <p14:tracePt t="140417" x="2830513" y="4075113"/>
          <p14:tracePt t="140424" x="2822575" y="4051300"/>
          <p14:tracePt t="140433" x="2822575" y="4019550"/>
          <p14:tracePt t="140440" x="2822575" y="3995738"/>
          <p14:tracePt t="140450" x="2822575" y="3971925"/>
          <p14:tracePt t="140456" x="2822575" y="3963988"/>
          <p14:tracePt t="140464" x="2822575" y="3922713"/>
          <p14:tracePt t="140472" x="2822575" y="3843338"/>
          <p14:tracePt t="140480" x="2822575" y="3748088"/>
          <p14:tracePt t="140488" x="2822575" y="3668713"/>
          <p14:tracePt t="140497" x="2822575" y="3621088"/>
          <p14:tracePt t="140505" x="2822575" y="3524250"/>
          <p14:tracePt t="140513" x="2822575" y="3444875"/>
          <p14:tracePt t="140521" x="2822575" y="3365500"/>
          <p14:tracePt t="140528" x="2822575" y="3333750"/>
          <p14:tracePt t="140537" x="2822575" y="3252788"/>
          <p14:tracePt t="140544" x="2814638" y="3197225"/>
          <p14:tracePt t="140552" x="2814638" y="3165475"/>
          <p14:tracePt t="140568" x="2814638" y="3157538"/>
          <p14:tracePt t="140577" x="2806700" y="3157538"/>
          <p14:tracePt t="140649" x="2806700" y="3149600"/>
          <p14:tracePt t="140656" x="2806700" y="3141663"/>
          <p14:tracePt t="140665" x="2806700" y="3133725"/>
          <p14:tracePt t="140672" x="2798763" y="3125788"/>
          <p14:tracePt t="140680" x="2798763" y="3117850"/>
          <p14:tracePt t="140705" x="2790825" y="3109913"/>
          <p14:tracePt t="140729" x="2790825" y="3101975"/>
          <p14:tracePt t="140744" x="2790825" y="3094038"/>
          <p14:tracePt t="140753" x="2782888" y="3086100"/>
          <p14:tracePt t="140768" x="2782888" y="3078163"/>
          <p14:tracePt t="140777" x="2774950" y="3078163"/>
          <p14:tracePt t="140784" x="2774950" y="3070225"/>
          <p14:tracePt t="140793" x="2774950" y="3062288"/>
          <p14:tracePt t="140800" x="2774950" y="3054350"/>
          <p14:tracePt t="140808" x="2774950" y="3046413"/>
          <p14:tracePt t="140816" x="2774950" y="3038475"/>
          <p14:tracePt t="140825" x="2774950" y="3030538"/>
          <p14:tracePt t="140841" x="2774950" y="3022600"/>
          <p14:tracePt t="140848" x="2774950" y="3014663"/>
          <p14:tracePt t="140889" x="2774950" y="3006725"/>
          <p14:tracePt t="140896" x="2782888" y="3006725"/>
          <p14:tracePt t="141857" x="2782888" y="3022600"/>
          <p14:tracePt t="141865" x="2782888" y="3038475"/>
          <p14:tracePt t="141872" x="2782888" y="3078163"/>
          <p14:tracePt t="141880" x="2782888" y="3133725"/>
          <p14:tracePt t="141889" x="2782888" y="3197225"/>
          <p14:tracePt t="141901" x="2782888" y="3270250"/>
          <p14:tracePt t="141905" x="2782888" y="3357563"/>
          <p14:tracePt t="141913" x="2782888" y="3452813"/>
          <p14:tracePt t="141921" x="2782888" y="3524250"/>
          <p14:tracePt t="141929" x="2782888" y="3644900"/>
          <p14:tracePt t="141937" x="2782888" y="3708400"/>
          <p14:tracePt t="141945" x="2782888" y="3724275"/>
          <p14:tracePt t="141953" x="2782888" y="3748088"/>
          <p14:tracePt t="141963" x="2782888" y="3756025"/>
          <p14:tracePt t="141968" x="2782888" y="3763963"/>
          <p14:tracePt t="141985" x="2782888" y="3771900"/>
          <p14:tracePt t="142097" x="2782888" y="3779838"/>
          <p14:tracePt t="142104" x="2806700" y="3787775"/>
          <p14:tracePt t="142112" x="2814638" y="3795713"/>
          <p14:tracePt t="142121" x="2814638" y="3803650"/>
          <p14:tracePt t="142129" x="2822575" y="3811588"/>
          <p14:tracePt t="142139" x="2830513" y="3835400"/>
          <p14:tracePt t="142144" x="2830513" y="3843338"/>
          <p14:tracePt t="142152" x="2838450" y="3851275"/>
          <p14:tracePt t="142162" x="2846388" y="3867150"/>
          <p14:tracePt t="142177" x="2854325" y="3875088"/>
          <p14:tracePt t="142185" x="2854325" y="3883025"/>
          <p14:tracePt t="142192" x="2854325" y="3890963"/>
          <p14:tracePt t="142209" x="2854325" y="3898900"/>
          <p14:tracePt t="142225" x="2854325" y="3906838"/>
          <p14:tracePt t="142241" x="2854325" y="3914775"/>
          <p14:tracePt t="142352" x="2846388" y="3914775"/>
          <p14:tracePt t="142937" x="2846388" y="3906838"/>
          <p14:tracePt t="142945" x="2846388" y="3890963"/>
          <p14:tracePt t="142953" x="2846388" y="3875088"/>
          <p14:tracePt t="142961" x="2846388" y="3827463"/>
          <p14:tracePt t="142981" x="2846388" y="3756025"/>
          <p14:tracePt t="142984" x="2846388" y="3636963"/>
          <p14:tracePt t="142995" x="2846388" y="3605213"/>
          <p14:tracePt t="143001" x="2846388" y="3563938"/>
          <p14:tracePt t="143011" x="2846388" y="3476625"/>
          <p14:tracePt t="143018" x="2846388" y="3468688"/>
          <p14:tracePt t="143024" x="2838450" y="3444875"/>
          <p14:tracePt t="143033" x="2838450" y="3421063"/>
          <p14:tracePt t="143042" x="2830513" y="3389313"/>
          <p14:tracePt t="143049" x="2814638" y="3373438"/>
          <p14:tracePt t="143062" x="2806700" y="3325813"/>
          <p14:tracePt t="143064" x="2798763" y="3286125"/>
          <p14:tracePt t="143073" x="2790825" y="3270250"/>
          <p14:tracePt t="143081" x="2782888" y="3244850"/>
          <p14:tracePt t="143089" x="2782888" y="3228975"/>
          <p14:tracePt t="143097" x="2782888" y="3213100"/>
          <p14:tracePt t="143104" x="2782888" y="3205163"/>
          <p14:tracePt t="143112" x="2782888" y="3197225"/>
          <p14:tracePt t="143122" x="2782888" y="3189288"/>
          <p14:tracePt t="143138" x="2782888" y="3181350"/>
          <p14:tracePt t="143154" x="2782888" y="3173413"/>
          <p14:tracePt t="143163" x="2774950" y="3173413"/>
          <p14:tracePt t="143169" x="2774950" y="3165475"/>
          <p14:tracePt t="143185" x="2774950" y="3157538"/>
          <p14:tracePt t="143193" x="2774950" y="3149600"/>
          <p14:tracePt t="143201" x="2774950" y="3141663"/>
          <p14:tracePt t="143209" x="2774950" y="3133725"/>
          <p14:tracePt t="143218" x="2774950" y="3125788"/>
          <p14:tracePt t="143233" x="2774950" y="3109913"/>
          <p14:tracePt t="143241" x="2774950" y="3101975"/>
          <p14:tracePt t="143249" x="2774950" y="3094038"/>
          <p14:tracePt t="143258" x="2774950" y="3086100"/>
          <p14:tracePt t="143265" x="2767013" y="3086100"/>
          <p14:tracePt t="143272" x="2767013" y="3078163"/>
          <p14:tracePt t="143560" x="2767013" y="3070225"/>
          <p14:tracePt t="143569" x="2767013" y="3062288"/>
          <p14:tracePt t="143581" x="2767013" y="3054350"/>
          <p14:tracePt t="143596" x="2767013" y="3046413"/>
          <p14:tracePt t="143600" x="2767013" y="3038475"/>
          <p14:tracePt t="143610" x="2767013" y="3022600"/>
          <p14:tracePt t="143619" x="2767013" y="3014663"/>
          <p14:tracePt t="143627" x="2767013" y="3006725"/>
          <p14:tracePt t="143633" x="2774950" y="2998788"/>
          <p14:tracePt t="143938" x="2774950" y="3006725"/>
          <p14:tracePt t="143944" x="2774950" y="3030538"/>
          <p14:tracePt t="143985" x="2774950" y="3309938"/>
          <p14:tracePt t="143993" x="2759075" y="3460750"/>
          <p14:tracePt t="144000" x="2759075" y="3524250"/>
          <p14:tracePt t="144010" x="2759075" y="3629025"/>
          <p14:tracePt t="144020" x="2767013" y="3748088"/>
          <p14:tracePt t="144024" x="2774950" y="3843338"/>
          <p14:tracePt t="144033" x="2774950" y="3914775"/>
          <p14:tracePt t="144042" x="2782888" y="4003675"/>
          <p14:tracePt t="144048" x="2790825" y="4035425"/>
          <p14:tracePt t="144059" x="2790825" y="4051300"/>
          <p14:tracePt t="144064" x="2790825" y="4083050"/>
          <p14:tracePt t="144073" x="2798763" y="4083050"/>
          <p14:tracePt t="144080" x="2798763" y="4090988"/>
          <p14:tracePt t="144280" x="2798763" y="4083050"/>
          <p14:tracePt t="144288" x="2806700" y="4067175"/>
          <p14:tracePt t="144298" x="2806700" y="4051300"/>
          <p14:tracePt t="144305" x="2806700" y="4027488"/>
          <p14:tracePt t="144313" x="2806700" y="4011613"/>
          <p14:tracePt t="144325" x="2806700" y="3995738"/>
          <p14:tracePt t="144329" x="2806700" y="3987800"/>
          <p14:tracePt t="144338" x="2806700" y="3979863"/>
          <p14:tracePt t="144345" x="2806700" y="3971925"/>
          <p14:tracePt t="144361" x="2806700" y="3963988"/>
          <p14:tracePt t="144401" x="2806700" y="3956050"/>
          <p14:tracePt t="144488" x="2806700" y="3948113"/>
          <p14:tracePt t="152025" x="0" y="0"/>
        </p14:tracePtLst>
        <p14:tracePtLst>
          <p14:tracePt t="158490" x="1020763" y="4752975"/>
          <p14:tracePt t="158632" x="1012825" y="4760913"/>
          <p14:tracePt t="158641" x="1012825" y="4768850"/>
          <p14:tracePt t="158649" x="1012825" y="4776788"/>
          <p14:tracePt t="158665" x="1012825" y="4784725"/>
          <p14:tracePt t="158674" x="1012825" y="4792663"/>
          <p14:tracePt t="158689" x="1012825" y="4800600"/>
          <p14:tracePt t="158699" x="1012825" y="4808538"/>
          <p14:tracePt t="158704" x="1004888" y="4808538"/>
          <p14:tracePt t="158721" x="1004888" y="4816475"/>
          <p14:tracePt t="158737" x="1004888" y="4824413"/>
          <p14:tracePt t="158745" x="996950" y="4832350"/>
          <p14:tracePt t="158752" x="996950" y="4840288"/>
          <p14:tracePt t="158761" x="989013" y="4864100"/>
          <p14:tracePt t="158769" x="981075" y="4872038"/>
          <p14:tracePt t="158777" x="981075" y="4887913"/>
          <p14:tracePt t="158785" x="981075" y="4903788"/>
          <p14:tracePt t="158793" x="981075" y="4919663"/>
          <p14:tracePt t="158801" x="981075" y="4935538"/>
          <p14:tracePt t="158809" x="981075" y="4943475"/>
          <p14:tracePt t="158818" x="981075" y="4967288"/>
          <p14:tracePt t="158825" x="981075" y="5000625"/>
          <p14:tracePt t="158832" x="981075" y="5008563"/>
          <p14:tracePt t="158840" x="981075" y="5032375"/>
          <p14:tracePt t="158849" x="981075" y="5056188"/>
          <p14:tracePt t="158858" x="981075" y="5072063"/>
          <p14:tracePt t="158865" x="981075" y="5095875"/>
          <p14:tracePt t="158876" x="981075" y="5127625"/>
          <p14:tracePt t="158881" x="965200" y="5230813"/>
          <p14:tracePt t="158889" x="957263" y="5286375"/>
          <p14:tracePt t="158897" x="957263" y="5351463"/>
          <p14:tracePt t="158905" x="957263" y="5399088"/>
          <p14:tracePt t="158913" x="957263" y="5446713"/>
          <p14:tracePt t="158921" x="957263" y="5510213"/>
          <p14:tracePt t="158928" x="957263" y="5534025"/>
          <p14:tracePt t="158937" x="957263" y="5605463"/>
          <p14:tracePt t="158945" x="957263" y="5621338"/>
          <p14:tracePt t="158952" x="957263" y="5686425"/>
          <p14:tracePt t="158965" x="957263" y="5741988"/>
          <p14:tracePt t="158969" x="957263" y="5773738"/>
          <p14:tracePt t="158978" x="965200" y="5853113"/>
          <p14:tracePt t="158985" x="965200" y="5900738"/>
          <p14:tracePt t="158993" x="965200" y="5940425"/>
          <p14:tracePt t="159000" x="965200" y="6013450"/>
          <p14:tracePt t="159009" x="965200" y="6069013"/>
          <p14:tracePt t="159019" x="973138" y="6100763"/>
          <p14:tracePt t="159028" x="973138" y="6116638"/>
          <p14:tracePt t="159033" x="973138" y="6140450"/>
          <p14:tracePt t="159041" x="981075" y="6156325"/>
          <p14:tracePt t="159049" x="981075" y="6172200"/>
          <p14:tracePt t="159058" x="981075" y="6196013"/>
          <p14:tracePt t="159065" x="981075" y="6219825"/>
          <p14:tracePt t="159072" x="981075" y="6227763"/>
          <p14:tracePt t="159081" x="981075" y="6251575"/>
          <p14:tracePt t="159089" x="981075" y="6259513"/>
          <p14:tracePt t="159101" x="981075" y="6267450"/>
          <p14:tracePt t="159105" x="981075" y="6283325"/>
          <p14:tracePt t="159114" x="989013" y="6299200"/>
          <p14:tracePt t="159121" x="989013" y="6315075"/>
          <p14:tracePt t="159128" x="989013" y="6323013"/>
          <p14:tracePt t="159138" x="989013" y="6338888"/>
          <p14:tracePt t="159144" x="989013" y="6348413"/>
          <p14:tracePt t="159153" x="989013" y="6356350"/>
          <p14:tracePt t="159161" x="989013" y="6364288"/>
          <p14:tracePt t="159181" x="989013" y="6380163"/>
          <p14:tracePt t="159200" x="989013" y="6388100"/>
          <p14:tracePt t="160040" x="996950" y="6388100"/>
          <p14:tracePt t="160704" x="1004888" y="6388100"/>
          <p14:tracePt t="160713" x="1004888" y="6380163"/>
          <p14:tracePt t="161112" x="1012825" y="6372225"/>
          <p14:tracePt t="164208" x="1012825" y="6364288"/>
          <p14:tracePt t="164312" x="1012825" y="6356350"/>
          <p14:tracePt t="164424" x="1012825" y="6348413"/>
          <p14:tracePt t="164441" x="1012825" y="6338888"/>
          <p14:tracePt t="164460" x="1012825" y="6330950"/>
          <p14:tracePt t="164473" x="1012825" y="6323013"/>
          <p14:tracePt t="164481" x="1012825" y="6315075"/>
          <p14:tracePt t="164489" x="1012825" y="6307138"/>
          <p14:tracePt t="164501" x="1012825" y="6299200"/>
          <p14:tracePt t="164513" x="1012825" y="6291263"/>
          <p14:tracePt t="164529" x="1012825" y="6283325"/>
          <p14:tracePt t="164537" x="1012825" y="6275388"/>
          <p14:tracePt t="164545" x="1020763" y="6275388"/>
          <p14:tracePt t="164552" x="1020763" y="6267450"/>
          <p14:tracePt t="164560" x="1020763" y="6259513"/>
          <p14:tracePt t="164569" x="1020763" y="6251575"/>
          <p14:tracePt t="164585" x="1028700" y="6243638"/>
          <p14:tracePt t="164593" x="1028700" y="6235700"/>
          <p14:tracePt t="164600" x="1028700" y="6227763"/>
          <p14:tracePt t="164609" x="1028700" y="6211888"/>
          <p14:tracePt t="164625" x="1036638" y="6203950"/>
          <p14:tracePt t="164633" x="1036638" y="6188075"/>
          <p14:tracePt t="164649" x="1036638" y="6180138"/>
          <p14:tracePt t="164660" x="1044575" y="6180138"/>
          <p14:tracePt t="164665" x="1044575" y="6164263"/>
          <p14:tracePt t="164681" x="1044575" y="6156325"/>
          <p14:tracePt t="164698" x="1052513" y="6148388"/>
          <p14:tracePt t="164705" x="1052513" y="6140450"/>
          <p14:tracePt t="164721" x="1052513" y="6132513"/>
          <p14:tracePt t="164768" x="1052513" y="6124575"/>
          <p14:tracePt t="165097" x="1060450" y="6124575"/>
          <p14:tracePt t="165105" x="1068388" y="6108700"/>
          <p14:tracePt t="165113" x="1084263" y="6100763"/>
          <p14:tracePt t="165120" x="1092200" y="6084888"/>
          <p14:tracePt t="165129" x="1100138" y="6084888"/>
          <p14:tracePt t="165139" x="1108075" y="6076950"/>
          <p14:tracePt t="165145" x="1116013" y="6061075"/>
          <p14:tracePt t="165153" x="1131888" y="6053138"/>
          <p14:tracePt t="165160" x="1155700" y="6029325"/>
          <p14:tracePt t="165168" x="1171575" y="6021388"/>
          <p14:tracePt t="165177" x="1187450" y="6005513"/>
          <p14:tracePt t="165185" x="1235075" y="5995988"/>
          <p14:tracePt t="165193" x="1258888" y="5964238"/>
          <p14:tracePt t="165201" x="1266825" y="5948363"/>
          <p14:tracePt t="165208" x="1292225" y="5932488"/>
          <p14:tracePt t="165218" x="1308100" y="5932488"/>
          <p14:tracePt t="165224" x="1308100" y="5924550"/>
          <p14:tracePt t="165233" x="1323975" y="5916613"/>
          <p14:tracePt t="165241" x="1331913" y="5908675"/>
          <p14:tracePt t="165249" x="1339850" y="5892800"/>
          <p14:tracePt t="165258" x="1395413" y="5876925"/>
          <p14:tracePt t="165265" x="1411288" y="5845175"/>
          <p14:tracePt t="165273" x="1427163" y="5837238"/>
          <p14:tracePt t="165280" x="1474788" y="5789613"/>
          <p14:tracePt t="165290" x="1514475" y="5789613"/>
          <p14:tracePt t="165300" x="1530350" y="5773738"/>
          <p14:tracePt t="165304" x="1554163" y="5765800"/>
          <p14:tracePt t="165313" x="1577975" y="5741988"/>
          <p14:tracePt t="165320" x="1585913" y="5734050"/>
          <p14:tracePt t="165329" x="1593850" y="5718175"/>
          <p14:tracePt t="165339" x="1601788" y="5710238"/>
          <p14:tracePt t="165346" x="1609725" y="5710238"/>
          <p14:tracePt t="165362" x="1617663" y="5702300"/>
          <p14:tracePt t="165385" x="1625600" y="5694363"/>
          <p14:tracePt t="165401" x="1633538" y="5686425"/>
          <p14:tracePt t="165408" x="1641475" y="5686425"/>
          <p14:tracePt t="165418" x="1641475" y="5678488"/>
          <p14:tracePt t="165425" x="1651000" y="5678488"/>
          <p14:tracePt t="165432" x="1651000" y="5670550"/>
          <p14:tracePt t="165700" x="1641475" y="5670550"/>
          <p14:tracePt t="165872" x="1633538" y="5670550"/>
          <p14:tracePt t="166024" x="1641475" y="5670550"/>
          <p14:tracePt t="166041" x="1651000" y="5662613"/>
          <p14:tracePt t="166049" x="1658938" y="5653088"/>
          <p14:tracePt t="166062" x="1666875" y="5653088"/>
          <p14:tracePt t="166064" x="1674813" y="5653088"/>
          <p14:tracePt t="166078" x="1682750" y="5653088"/>
          <p14:tracePt t="166308" x="1690688" y="5653088"/>
          <p14:tracePt t="166312" x="1698625" y="5662613"/>
          <p14:tracePt t="166321" x="1714500" y="5662613"/>
          <p14:tracePt t="166329" x="1714500" y="5686425"/>
          <p14:tracePt t="166338" x="1730375" y="5702300"/>
          <p14:tracePt t="166353" x="1738313" y="5718175"/>
          <p14:tracePt t="166361" x="1746250" y="5718175"/>
          <p14:tracePt t="166401" x="1738313" y="5718175"/>
          <p14:tracePt t="166409" x="1738313" y="5726113"/>
          <p14:tracePt t="166441" x="1730375" y="5726113"/>
          <p14:tracePt t="166465" x="1730375" y="5734050"/>
          <p14:tracePt t="166520" x="1730375" y="5741988"/>
          <p14:tracePt t="166632" x="1730375" y="5734050"/>
          <p14:tracePt t="166664" x="1722438" y="5734050"/>
          <p14:tracePt t="166778" x="1714500" y="5734050"/>
          <p14:tracePt t="166818" x="1714500" y="5726113"/>
          <p14:tracePt t="166832" x="1706563" y="5718175"/>
          <p14:tracePt t="167937" x="1714500" y="5718175"/>
          <p14:tracePt t="167945" x="1714500" y="5710238"/>
          <p14:tracePt t="167953" x="1722438" y="5710238"/>
          <p14:tracePt t="167979" x="1730375" y="5710238"/>
          <p14:tracePt t="167985" x="1738313" y="5702300"/>
          <p14:tracePt t="167992" x="1746250" y="5702300"/>
          <p14:tracePt t="168009" x="1754188" y="5694363"/>
          <p14:tracePt t="168020" x="1762125" y="5694363"/>
          <p14:tracePt t="168025" x="1770063" y="5694363"/>
          <p14:tracePt t="168033" x="1778000" y="5694363"/>
          <p14:tracePt t="168042" x="1801813" y="5686425"/>
          <p14:tracePt t="168048" x="1809750" y="5678488"/>
          <p14:tracePt t="168059" x="1825625" y="5670550"/>
          <p14:tracePt t="168065" x="1873250" y="5670550"/>
          <p14:tracePt t="168073" x="1897063" y="5670550"/>
          <p14:tracePt t="168080" x="1936750" y="5670550"/>
          <p14:tracePt t="168093" x="2049463" y="5670550"/>
          <p14:tracePt t="168097" x="2089150" y="5662613"/>
          <p14:tracePt t="168105" x="2160588" y="5662613"/>
          <p14:tracePt t="168113" x="2168525" y="5662613"/>
          <p14:tracePt t="168121" x="2184400" y="5653088"/>
          <p14:tracePt t="168129" x="2200275" y="5645150"/>
          <p14:tracePt t="168140" x="2208213" y="5645150"/>
          <p14:tracePt t="168144" x="2216150" y="5637213"/>
          <p14:tracePt t="168152" x="2224088" y="5629275"/>
          <p14:tracePt t="168160" x="2232025" y="5629275"/>
          <p14:tracePt t="168169" x="2239963" y="5613400"/>
          <p14:tracePt t="168177" x="2247900" y="5605463"/>
          <p14:tracePt t="168185" x="2263775" y="5589588"/>
          <p14:tracePt t="168193" x="2279650" y="5573713"/>
          <p14:tracePt t="168200" x="2295525" y="5557838"/>
          <p14:tracePt t="168209" x="2343150" y="5510213"/>
          <p14:tracePt t="168218" x="2366963" y="5486400"/>
          <p14:tracePt t="168224" x="2374900" y="5470525"/>
          <p14:tracePt t="168233" x="2408238" y="5446713"/>
          <p14:tracePt t="168240" x="2424113" y="5422900"/>
          <p14:tracePt t="168249" x="2439988" y="5407025"/>
          <p14:tracePt t="168258" x="2463800" y="5399088"/>
          <p14:tracePt t="168264" x="2471738" y="5383213"/>
          <p14:tracePt t="168274" x="2487613" y="5375275"/>
          <p14:tracePt t="168281" x="2495550" y="5367338"/>
          <p14:tracePt t="168288" x="2511425" y="5359400"/>
          <p14:tracePt t="168299" x="2527300" y="5343525"/>
          <p14:tracePt t="168304" x="2582863" y="5327650"/>
          <p14:tracePt t="168313" x="2598738" y="5302250"/>
          <p14:tracePt t="168323" x="2646363" y="5278438"/>
          <p14:tracePt t="168331" x="2678113" y="5262563"/>
          <p14:tracePt t="168340" x="2709863" y="5230813"/>
          <p14:tracePt t="168344" x="2733675" y="5222875"/>
          <p14:tracePt t="168352" x="2782888" y="5214938"/>
          <p14:tracePt t="168361" x="2814638" y="5199063"/>
          <p14:tracePt t="168369" x="2862263" y="5183188"/>
          <p14:tracePt t="168377" x="2894013" y="5167313"/>
          <p14:tracePt t="168385" x="2957513" y="5127625"/>
          <p14:tracePt t="168393" x="2973388" y="5119688"/>
          <p14:tracePt t="168400" x="3005138" y="5095875"/>
          <p14:tracePt t="168409" x="3021013" y="5087938"/>
          <p14:tracePt t="168418" x="3036888" y="5072063"/>
          <p14:tracePt t="168425" x="3068638" y="5048250"/>
          <p14:tracePt t="168433" x="3084513" y="5024438"/>
          <p14:tracePt t="168440" x="3109913" y="5008563"/>
          <p14:tracePt t="168458" x="3117850" y="4992688"/>
          <p14:tracePt t="168465" x="3133725" y="4984750"/>
          <p14:tracePt t="168472" x="3141663" y="4976813"/>
          <p14:tracePt t="168489" x="3141663" y="4967288"/>
          <p14:tracePt t="168608" x="3141663" y="4984750"/>
          <p14:tracePt t="168618" x="3141663" y="5000625"/>
          <p14:tracePt t="168624" x="3141663" y="5008563"/>
          <p14:tracePt t="168633" x="3141663" y="5032375"/>
          <p14:tracePt t="168641" x="3149600" y="5040313"/>
          <p14:tracePt t="168649" x="3157538" y="5056188"/>
          <p14:tracePt t="168665" x="3165475" y="5056188"/>
          <p14:tracePt t="168673" x="3165475" y="5072063"/>
          <p14:tracePt t="168681" x="3173413" y="5080000"/>
          <p14:tracePt t="168688" x="3173413" y="5095875"/>
          <p14:tracePt t="168698" x="3173413" y="5135563"/>
          <p14:tracePt t="168704" x="3173413" y="5151438"/>
          <p14:tracePt t="168713" x="3173413" y="5167313"/>
          <p14:tracePt t="168720" x="3165475" y="5167313"/>
          <p14:tracePt t="168733" x="3165475" y="5175250"/>
          <p14:tracePt t="168992" x="3165475" y="5214938"/>
          <p14:tracePt t="169001" x="3157538" y="5222875"/>
          <p14:tracePt t="169008" x="3109913" y="5262563"/>
          <p14:tracePt t="169019" x="3028950" y="5262563"/>
          <p14:tracePt t="169025" x="2989263" y="5262563"/>
          <p14:tracePt t="169104" x="2989263" y="5254625"/>
          <p14:tracePt t="169113" x="2989263" y="5246688"/>
          <p14:tracePt t="169121" x="2997200" y="5238750"/>
          <p14:tracePt t="169137" x="2997200" y="5230813"/>
          <p14:tracePt t="169154" x="2997200" y="5214938"/>
          <p14:tracePt t="169169" x="2997200" y="5207000"/>
          <p14:tracePt t="169178" x="2997200" y="5199063"/>
          <p14:tracePt t="169189" x="2997200" y="5191125"/>
          <p14:tracePt t="169193" x="2997200" y="5183188"/>
          <p14:tracePt t="169201" x="2997200" y="5175250"/>
          <p14:tracePt t="169209" x="2997200" y="5167313"/>
          <p14:tracePt t="169218" x="2997200" y="5159375"/>
          <p14:tracePt t="169233" x="2997200" y="5143500"/>
          <p14:tracePt t="169249" x="2997200" y="5127625"/>
          <p14:tracePt t="169257" x="2997200" y="5103813"/>
          <p14:tracePt t="169265" x="2989263" y="5095875"/>
          <p14:tracePt t="169273" x="2989263" y="5064125"/>
          <p14:tracePt t="169281" x="2989263" y="5056188"/>
          <p14:tracePt t="169289" x="2989263" y="5040313"/>
          <p14:tracePt t="169298" x="2989263" y="5024438"/>
          <p14:tracePt t="169305" x="2989263" y="5016500"/>
          <p14:tracePt t="169313" x="2989263" y="5000625"/>
          <p14:tracePt t="169320" x="2989263" y="4984750"/>
          <p14:tracePt t="169329" x="2989263" y="4976813"/>
          <p14:tracePt t="169340" x="2989263" y="4967288"/>
          <p14:tracePt t="169345" x="2989263" y="4959350"/>
          <p14:tracePt t="169353" x="2989263" y="4943475"/>
          <p14:tracePt t="169360" x="2981325" y="4927600"/>
          <p14:tracePt t="169368" x="2981325" y="4919663"/>
          <p14:tracePt t="169378" x="2981325" y="4872038"/>
          <p14:tracePt t="169385" x="2981325" y="4856163"/>
          <p14:tracePt t="169393" x="2981325" y="4832350"/>
          <p14:tracePt t="169401" x="2981325" y="4824413"/>
          <p14:tracePt t="169409" x="2973388" y="4808538"/>
          <p14:tracePt t="169419" x="2973388" y="4792663"/>
          <p14:tracePt t="169424" x="2973388" y="4784725"/>
          <p14:tracePt t="169433" x="2973388" y="4768850"/>
          <p14:tracePt t="169449" x="2973388" y="4760913"/>
          <p14:tracePt t="169457" x="2973388" y="4752975"/>
          <p14:tracePt t="169465" x="2973388" y="4745038"/>
          <p14:tracePt t="169473" x="2973388" y="4737100"/>
          <p14:tracePt t="169489" x="2973388" y="4721225"/>
          <p14:tracePt t="169497" x="2973388" y="4713288"/>
          <p14:tracePt t="169504" x="2973388" y="4705350"/>
          <p14:tracePt t="169512" x="2973388" y="4697413"/>
          <p14:tracePt t="169529" x="2973388" y="4689475"/>
          <p14:tracePt t="169545" x="2973388" y="4681538"/>
          <p14:tracePt t="169953" x="2957513" y="4657725"/>
          <p14:tracePt t="169961" x="2957513" y="4641850"/>
          <p14:tracePt t="169969" x="2957513" y="4633913"/>
          <p14:tracePt t="169977" x="2949575" y="4624388"/>
          <p14:tracePt t="169993" x="2949575" y="4616450"/>
          <p14:tracePt t="170001" x="2941638" y="4608513"/>
          <p14:tracePt t="170009" x="2941638" y="4600575"/>
          <p14:tracePt t="170025" x="2941638" y="4592638"/>
          <p14:tracePt t="170033" x="2941638" y="4584700"/>
          <p14:tracePt t="170040" x="2941638" y="4576763"/>
          <p14:tracePt t="170049" x="2941638" y="4560888"/>
          <p14:tracePt t="170057" x="2941638" y="4545013"/>
          <p14:tracePt t="170065" x="2941638" y="4537075"/>
          <p14:tracePt t="170072" x="2941638" y="4529138"/>
          <p14:tracePt t="170081" x="2941638" y="4505325"/>
          <p14:tracePt t="170097" x="2941638" y="4497388"/>
          <p14:tracePt t="170105" x="2941638" y="4489450"/>
          <p14:tracePt t="170113" x="2941638" y="4481513"/>
          <p14:tracePt t="170120" x="2941638" y="4473575"/>
          <p14:tracePt t="170145" x="2941638" y="4465638"/>
          <p14:tracePt t="170232" x="2941638" y="4457700"/>
          <p14:tracePt t="170240" x="2941638" y="4449763"/>
          <p14:tracePt t="170249" x="2933700" y="4441825"/>
          <p14:tracePt t="170273" x="2933700" y="4425950"/>
          <p14:tracePt t="170281" x="2925763" y="4418013"/>
          <p14:tracePt t="170288" x="2925763" y="4410075"/>
          <p14:tracePt t="170297" x="2925763" y="4402138"/>
          <p14:tracePt t="170305" x="2917825" y="4394200"/>
          <p14:tracePt t="170313" x="2917825" y="4378325"/>
          <p14:tracePt t="170320" x="2917825" y="4370388"/>
          <p14:tracePt t="170328" x="2917825" y="4362450"/>
          <p14:tracePt t="170337" x="2917825" y="4354513"/>
          <p14:tracePt t="170345" x="2917825" y="4346575"/>
          <p14:tracePt t="170353" x="2909888" y="4346575"/>
          <p14:tracePt t="170361" x="2909888" y="4338638"/>
          <p14:tracePt t="170370" x="2909888" y="4330700"/>
          <p14:tracePt t="170387" x="2909888" y="4322763"/>
          <p14:tracePt t="170401" x="2909888" y="4314825"/>
          <p14:tracePt t="170409" x="2901950" y="4314825"/>
          <p14:tracePt t="170496" x="2901950" y="4306888"/>
          <p14:tracePt t="170505" x="2894013" y="4298950"/>
          <p14:tracePt t="170520" x="2894013" y="4291013"/>
          <p14:tracePt t="170529" x="2894013" y="4281488"/>
          <p14:tracePt t="170537" x="2894013" y="4273550"/>
          <p14:tracePt t="170545" x="2894013" y="4257675"/>
          <p14:tracePt t="170552" x="2894013" y="4249738"/>
          <p14:tracePt t="170561" x="2894013" y="4233863"/>
          <p14:tracePt t="170568" x="2894013" y="4225925"/>
          <p14:tracePt t="170577" x="2894013" y="4210050"/>
          <p14:tracePt t="170590" x="2894013" y="4186238"/>
          <p14:tracePt t="170595" x="2886075" y="4162425"/>
          <p14:tracePt t="170601" x="2886075" y="4146550"/>
          <p14:tracePt t="170609" x="2886075" y="4130675"/>
          <p14:tracePt t="170616" x="2886075" y="4122738"/>
          <p14:tracePt t="170624" x="2886075" y="4106863"/>
          <p14:tracePt t="170633" x="2886075" y="4090988"/>
          <p14:tracePt t="170648" x="2886075" y="4075113"/>
          <p14:tracePt t="170657" x="2886075" y="4067175"/>
          <p14:tracePt t="170665" x="2886075" y="4051300"/>
          <p14:tracePt t="170681" x="2886075" y="4043363"/>
          <p14:tracePt t="170689" x="2886075" y="4027488"/>
          <p14:tracePt t="170701" x="2886075" y="4019550"/>
          <p14:tracePt t="170705" x="2886075" y="4011613"/>
          <p14:tracePt t="170712" x="2886075" y="3995738"/>
          <p14:tracePt t="170720" x="2886075" y="3979863"/>
          <p14:tracePt t="170728" x="2886075" y="3971925"/>
          <p14:tracePt t="170737" x="2886075" y="3963988"/>
          <p14:tracePt t="170745" x="2886075" y="3956050"/>
          <p14:tracePt t="170753" x="2886075" y="3948113"/>
          <p14:tracePt t="170761" x="2886075" y="3938588"/>
          <p14:tracePt t="170770" x="2886075" y="3922713"/>
          <p14:tracePt t="170777" x="2886075" y="3906838"/>
          <p14:tracePt t="170785" x="2886075" y="3898900"/>
          <p14:tracePt t="170793" x="2886075" y="3890963"/>
          <p14:tracePt t="170801" x="2886075" y="3875088"/>
          <p14:tracePt t="170808" x="2886075" y="3859213"/>
          <p14:tracePt t="170817" x="2886075" y="3843338"/>
          <p14:tracePt t="170824" x="2886075" y="3827463"/>
          <p14:tracePt t="170833" x="2886075" y="3779838"/>
          <p14:tracePt t="170840" x="2878138" y="3748088"/>
          <p14:tracePt t="170853" x="2870200" y="3636963"/>
          <p14:tracePt t="170857" x="2870200" y="3524250"/>
          <p14:tracePt t="170865" x="2870200" y="3460750"/>
          <p14:tracePt t="170873" x="2862263" y="3357563"/>
          <p14:tracePt t="170881" x="2862263" y="3270250"/>
          <p14:tracePt t="170889" x="2862263" y="3236913"/>
          <p14:tracePt t="170897" x="2862263" y="3189288"/>
          <p14:tracePt t="170905" x="2862263" y="3165475"/>
          <p14:tracePt t="170912" x="2862263" y="3133725"/>
          <p14:tracePt t="170920" x="2862263" y="3125788"/>
          <p14:tracePt t="170928" x="2862263" y="3101975"/>
          <p14:tracePt t="170937" x="2862263" y="3086100"/>
          <p14:tracePt t="170945" x="2862263" y="3070225"/>
          <p14:tracePt t="170955" x="2862263" y="3062288"/>
          <p14:tracePt t="170961" x="2862263" y="3046413"/>
          <p14:tracePt t="170970" x="2838450" y="3046413"/>
          <p14:tracePt t="170977" x="2830513" y="3046413"/>
          <p14:tracePt t="170985" x="2830513" y="3038475"/>
          <p14:tracePt t="171024" x="2830513" y="3030538"/>
          <p14:tracePt t="171033" x="2830513" y="3014663"/>
          <p14:tracePt t="171040" x="2838450" y="3006725"/>
          <p14:tracePt t="171048" x="2846388" y="2998788"/>
          <p14:tracePt t="171057" x="2846388" y="2982913"/>
          <p14:tracePt t="171065" x="2846388" y="2974975"/>
          <p14:tracePt t="171081" x="2846388" y="2959100"/>
          <p14:tracePt t="171097" x="2846388" y="2951163"/>
          <p14:tracePt t="171112" x="2846388" y="2935288"/>
          <p14:tracePt t="171137" x="2846388" y="2927350"/>
          <p14:tracePt t="171161" x="2846388" y="2919413"/>
          <p14:tracePt t="171170" x="2846388" y="2909888"/>
          <p14:tracePt t="171201" x="2846388" y="2901950"/>
          <p14:tracePt t="171217" x="2846388" y="2894013"/>
          <p14:tracePt t="171233" x="2846388" y="2886075"/>
          <p14:tracePt t="171240" x="2846388" y="2878138"/>
          <p14:tracePt t="171248" x="2846388" y="2870200"/>
          <p14:tracePt t="171257" x="2854325" y="2838450"/>
          <p14:tracePt t="171265" x="2854325" y="2830513"/>
          <p14:tracePt t="171273" x="2854325" y="2814638"/>
          <p14:tracePt t="171281" x="2862263" y="2790825"/>
          <p14:tracePt t="171289" x="2870200" y="2774950"/>
          <p14:tracePt t="171298" x="2870200" y="2759075"/>
          <p14:tracePt t="171308" x="2870200" y="2735263"/>
          <p14:tracePt t="171312" x="2878138" y="2711450"/>
          <p14:tracePt t="171321" x="2878138" y="2703513"/>
          <p14:tracePt t="171329" x="2886075" y="2695575"/>
          <p14:tracePt t="171337" x="2886075" y="2679700"/>
          <p14:tracePt t="171344" x="2886075" y="2671763"/>
          <p14:tracePt t="171353" x="2886075" y="2663825"/>
          <p14:tracePt t="171361" x="2886075" y="2655888"/>
          <p14:tracePt t="171376" x="2886075" y="2647950"/>
          <p14:tracePt t="171392" x="2886075" y="2640013"/>
          <p14:tracePt t="171547" x="2886075" y="2632075"/>
          <p14:tracePt t="171568" x="2878138" y="2632075"/>
          <p14:tracePt t="171584" x="2870200" y="2632075"/>
          <p14:tracePt t="171593" x="2862263" y="2624138"/>
          <p14:tracePt t="171609" x="2854325" y="2608263"/>
          <p14:tracePt t="171649" x="2854325" y="2600325"/>
          <p14:tracePt t="171658" x="2846388" y="2600325"/>
          <p14:tracePt t="171680" x="2846388" y="2592388"/>
          <p14:tracePt t="171752" x="2830513" y="2584450"/>
          <p14:tracePt t="171760" x="2822575" y="2584450"/>
          <p14:tracePt t="171769" x="2814638" y="2584450"/>
          <p14:tracePt t="171778" x="2806700" y="2584450"/>
          <p14:tracePt t="171785" x="2798763" y="2576513"/>
          <p14:tracePt t="171793" x="2790825" y="2566988"/>
          <p14:tracePt t="171800" x="2790825" y="2559050"/>
          <p14:tracePt t="171810" x="2782888" y="2543175"/>
          <p14:tracePt t="171819" x="2774950" y="2527300"/>
          <p14:tracePt t="171825" x="2767013" y="2519363"/>
          <p14:tracePt t="171833" x="2767013" y="2503488"/>
          <p14:tracePt t="171840" x="2767013" y="2463800"/>
          <p14:tracePt t="171849" x="2759075" y="2455863"/>
          <p14:tracePt t="171858" x="2751138" y="2439988"/>
          <p14:tracePt t="171864" x="2751138" y="2432050"/>
          <p14:tracePt t="171873" x="2741613" y="2424113"/>
          <p14:tracePt t="171881" x="2733675" y="2400300"/>
          <p14:tracePt t="171888" x="2733675" y="2392363"/>
          <p14:tracePt t="171898" x="2733675" y="2384425"/>
          <p14:tracePt t="172032" x="2733675" y="2392363"/>
          <p14:tracePt t="172049" x="2733675" y="2400300"/>
          <p14:tracePt t="172058" x="2733675" y="2416175"/>
          <p14:tracePt t="172064" x="2733675" y="2424113"/>
          <p14:tracePt t="172073" x="2733675" y="2439988"/>
          <p14:tracePt t="172080" x="2733675" y="2447925"/>
          <p14:tracePt t="172089" x="2733675" y="2471738"/>
          <p14:tracePt t="172096" x="2733675" y="2479675"/>
          <p14:tracePt t="172105" x="2733675" y="2527300"/>
          <p14:tracePt t="172112" x="2733675" y="2543175"/>
          <p14:tracePt t="172120" x="2733675" y="2551113"/>
          <p14:tracePt t="172129" x="2733675" y="2566988"/>
          <p14:tracePt t="172139" x="2733675" y="2576513"/>
          <p14:tracePt t="172146" x="2733675" y="2584450"/>
          <p14:tracePt t="172157" x="2733675" y="2608263"/>
          <p14:tracePt t="172161" x="2733675" y="2616200"/>
          <p14:tracePt t="172169" x="2733675" y="2640013"/>
          <p14:tracePt t="172177" x="2733675" y="2663825"/>
          <p14:tracePt t="172185" x="2733675" y="2671763"/>
          <p14:tracePt t="172193" x="2733675" y="2687638"/>
          <p14:tracePt t="172201" x="2733675" y="2695575"/>
          <p14:tracePt t="172209" x="2733675" y="2711450"/>
          <p14:tracePt t="172233" x="2733675" y="2719388"/>
          <p14:tracePt t="172272" x="2733675" y="2727325"/>
          <p14:tracePt t="172288" x="2733675" y="2735263"/>
          <p14:tracePt t="172298" x="2741613" y="2743200"/>
          <p14:tracePt t="172312" x="2741613" y="2751138"/>
          <p14:tracePt t="172321" x="2741613" y="2759075"/>
          <p14:tracePt t="172330" x="2741613" y="2767013"/>
          <p14:tracePt t="172338" x="2741613" y="2782888"/>
          <p14:tracePt t="172353" x="2741613" y="2798763"/>
          <p14:tracePt t="172361" x="2741613" y="2806700"/>
          <p14:tracePt t="172369" x="2741613" y="2814638"/>
          <p14:tracePt t="172378" x="2741613" y="2830513"/>
          <p14:tracePt t="172385" x="2741613" y="2878138"/>
          <p14:tracePt t="172393" x="2741613" y="2943225"/>
          <p14:tracePt t="172401" x="2741613" y="2967038"/>
          <p14:tracePt t="172409" x="2741613" y="3038475"/>
          <p14:tracePt t="172419" x="2741613" y="3070225"/>
          <p14:tracePt t="172425" x="2733675" y="3117850"/>
          <p14:tracePt t="172433" x="2733675" y="3141663"/>
          <p14:tracePt t="172449" x="2733675" y="3157538"/>
          <p14:tracePt t="172457" x="2733675" y="3165475"/>
          <p14:tracePt t="172464" x="2733675" y="3173413"/>
          <p14:tracePt t="172472" x="2733675" y="3181350"/>
          <p14:tracePt t="172481" x="2741613" y="3181350"/>
          <p14:tracePt t="172489" x="2751138" y="3189288"/>
          <p14:tracePt t="172498" x="2759075" y="3205163"/>
          <p14:tracePt t="172512" x="2759075" y="3221038"/>
          <p14:tracePt t="172520" x="2767013" y="3228975"/>
          <p14:tracePt t="172529" x="2767013" y="3236913"/>
          <p14:tracePt t="172537" x="2767013" y="3244850"/>
          <p14:tracePt t="172545" x="2767013" y="3252788"/>
          <p14:tracePt t="172552" x="2767013" y="3262313"/>
          <p14:tracePt t="172561" x="2774950" y="3278188"/>
          <p14:tracePt t="172568" x="2774950" y="3302000"/>
          <p14:tracePt t="172579" x="2774950" y="3349625"/>
          <p14:tracePt t="172589" x="2774950" y="3381375"/>
          <p14:tracePt t="172593" x="2782888" y="3389313"/>
          <p14:tracePt t="172601" x="2782888" y="3468688"/>
          <p14:tracePt t="172609" x="2782888" y="3500438"/>
          <p14:tracePt t="172620" x="2782888" y="3540125"/>
          <p14:tracePt t="172625" x="2782888" y="3563938"/>
          <p14:tracePt t="172633" x="2782888" y="3595688"/>
          <p14:tracePt t="172641" x="2782888" y="3621088"/>
          <p14:tracePt t="172648" x="2782888" y="3644900"/>
          <p14:tracePt t="172658" x="2782888" y="3660775"/>
          <p14:tracePt t="172668" x="2782888" y="3676650"/>
          <p14:tracePt t="172672" x="2782888" y="3684588"/>
          <p14:tracePt t="172680" x="2790825" y="3692525"/>
          <p14:tracePt t="172689" x="2790825" y="3708400"/>
          <p14:tracePt t="172698" x="2790825" y="3716338"/>
          <p14:tracePt t="172704" x="2790825" y="3724275"/>
          <p14:tracePt t="172712" x="2790825" y="3732213"/>
          <p14:tracePt t="172721" x="2790825" y="3740150"/>
          <p14:tracePt t="172857" x="2790825" y="3748088"/>
          <p14:tracePt t="172873" x="2790825" y="3756025"/>
          <p14:tracePt t="172888" x="2790825" y="3771900"/>
          <p14:tracePt t="172904" x="2790825" y="3779838"/>
          <p14:tracePt t="172912" x="2790825" y="3787775"/>
          <p14:tracePt t="172921" x="2790825" y="3795713"/>
          <p14:tracePt t="172929" x="2790825" y="3803650"/>
          <p14:tracePt t="172953" x="2790825" y="3819525"/>
          <p14:tracePt t="172960" x="2798763" y="3835400"/>
          <p14:tracePt t="172972" x="2798763" y="3859213"/>
          <p14:tracePt t="172977" x="2798763" y="3890963"/>
          <p14:tracePt t="172984" x="2798763" y="3906838"/>
          <p14:tracePt t="172992" x="2798763" y="3922713"/>
          <p14:tracePt t="173000" x="2798763" y="3930650"/>
          <p14:tracePt t="173008" x="2798763" y="3938588"/>
          <p14:tracePt t="173192" x="2798763" y="3948113"/>
          <p14:tracePt t="173201" x="2798763" y="3956050"/>
          <p14:tracePt t="173208" x="2798763" y="3963988"/>
          <p14:tracePt t="173224" x="2798763" y="3971925"/>
          <p14:tracePt t="173232" x="2798763" y="3979863"/>
          <p14:tracePt t="173248" x="2798763" y="3987800"/>
          <p14:tracePt t="173256" x="2798763" y="3995738"/>
          <p14:tracePt t="173280" x="2798763" y="4011613"/>
          <p14:tracePt t="173320" x="2798763" y="4019550"/>
          <p14:tracePt t="173344" x="2798763" y="4027488"/>
          <p14:tracePt t="173360" x="2798763" y="4035425"/>
          <p14:tracePt t="173433" x="2798763" y="4027488"/>
          <p14:tracePt t="173440" x="2798763" y="4019550"/>
          <p14:tracePt t="173448" x="2798763" y="3995738"/>
          <p14:tracePt t="173456" x="2798763" y="3963988"/>
          <p14:tracePt t="173464" x="2798763" y="3948113"/>
          <p14:tracePt t="173472" x="2798763" y="3922713"/>
          <p14:tracePt t="173480" x="2798763" y="3890963"/>
          <p14:tracePt t="173488" x="2798763" y="3843338"/>
          <p14:tracePt t="173496" x="2798763" y="3732213"/>
          <p14:tracePt t="173504" x="2798763" y="3668713"/>
          <p14:tracePt t="173512" x="2798763" y="3563938"/>
          <p14:tracePt t="173520" x="2798763" y="3476625"/>
          <p14:tracePt t="173528" x="2798763" y="3413125"/>
          <p14:tracePt t="173536" x="2798763" y="3309938"/>
          <p14:tracePt t="173544" x="2798763" y="3221038"/>
          <p14:tracePt t="173553" x="2798763" y="3157538"/>
          <p14:tracePt t="173560" x="2798763" y="3054350"/>
          <p14:tracePt t="173569" x="2798763" y="2967038"/>
          <p14:tracePt t="173580" x="2798763" y="2951163"/>
          <p14:tracePt t="173584" x="2798763" y="2886075"/>
          <p14:tracePt t="173592" x="2798763" y="2870200"/>
          <p14:tracePt t="173600" x="2798763" y="2854325"/>
          <p14:tracePt t="173616" x="2798763" y="2838450"/>
          <p14:tracePt t="173624" x="2798763" y="2822575"/>
          <p14:tracePt t="173632" x="2798763" y="2814638"/>
          <p14:tracePt t="173640" x="2798763" y="2806700"/>
          <p14:tracePt t="173648" x="2790825" y="2790825"/>
          <p14:tracePt t="173656" x="2790825" y="2782888"/>
          <p14:tracePt t="173664" x="2782888" y="2759075"/>
          <p14:tracePt t="173672" x="2782888" y="2743200"/>
          <p14:tracePt t="173680" x="2782888" y="2727325"/>
          <p14:tracePt t="173688" x="2782888" y="2719388"/>
          <p14:tracePt t="173696" x="2782888" y="2711450"/>
          <p14:tracePt t="173704" x="2782888" y="2703513"/>
          <p14:tracePt t="173712" x="2782888" y="2687638"/>
          <p14:tracePt t="173720" x="2782888" y="2679700"/>
          <p14:tracePt t="173728" x="2782888" y="2671763"/>
          <p14:tracePt t="173736" x="2782888" y="2655888"/>
          <p14:tracePt t="173744" x="2782888" y="2647950"/>
          <p14:tracePt t="173752" x="2782888" y="2640013"/>
          <p14:tracePt t="173760" x="2782888" y="2632075"/>
          <p14:tracePt t="173776" x="2782888" y="2624138"/>
          <p14:tracePt t="173896" x="2782888" y="2640013"/>
          <p14:tracePt t="173904" x="2782888" y="2663825"/>
          <p14:tracePt t="173912" x="2782888" y="2671763"/>
          <p14:tracePt t="173920" x="2782888" y="2687638"/>
          <p14:tracePt t="173928" x="2774950" y="2711450"/>
          <p14:tracePt t="173936" x="2774950" y="2727325"/>
          <p14:tracePt t="173953" x="2774950" y="2743200"/>
          <p14:tracePt t="173960" x="2774950" y="2751138"/>
          <p14:tracePt t="173969" x="2774950" y="2767013"/>
          <p14:tracePt t="173976" x="2774950" y="2774950"/>
          <p14:tracePt t="173985" x="2774950" y="2782888"/>
          <p14:tracePt t="173992" x="2774950" y="2790825"/>
          <p14:tracePt t="174008" x="2774950" y="2798763"/>
          <p14:tracePt t="174057" x="2774950" y="2790825"/>
          <p14:tracePt t="174064" x="2774950" y="2782888"/>
          <p14:tracePt t="174072" x="2774950" y="2774950"/>
          <p14:tracePt t="174080" x="2774950" y="2751138"/>
          <p14:tracePt t="174088" x="2774950" y="2727325"/>
          <p14:tracePt t="174096" x="2774950" y="2687638"/>
          <p14:tracePt t="174104" x="2774950" y="2663825"/>
          <p14:tracePt t="174112" x="2774950" y="2632075"/>
          <p14:tracePt t="174120" x="2774950" y="2559050"/>
          <p14:tracePt t="174128" x="2782888" y="2551113"/>
          <p14:tracePt t="174136" x="2782888" y="2519363"/>
          <p14:tracePt t="174144" x="2782888" y="2503488"/>
          <p14:tracePt t="174152" x="2790825" y="2447925"/>
          <p14:tracePt t="174160" x="2790825" y="2416175"/>
          <p14:tracePt t="174169" x="2790825" y="2376488"/>
          <p14:tracePt t="174176" x="2790825" y="2289175"/>
          <p14:tracePt t="174184" x="2790825" y="2281238"/>
          <p14:tracePt t="174192" x="2790825" y="2241550"/>
          <p14:tracePt t="174201" x="2790825" y="2216150"/>
          <p14:tracePt t="174208" x="2790825" y="2208213"/>
          <p14:tracePt t="174216" x="2790825" y="2184400"/>
          <p14:tracePt t="174233" x="2790825" y="2176463"/>
          <p14:tracePt t="174240" x="2790825" y="2160588"/>
          <p14:tracePt t="174264" x="2790825" y="2152650"/>
          <p14:tracePt t="174360" x="2790825" y="2160588"/>
          <p14:tracePt t="174369" x="2790825" y="2168525"/>
          <p14:tracePt t="174378" x="2782888" y="2208213"/>
          <p14:tracePt t="174385" x="2782888" y="2241550"/>
          <p14:tracePt t="174393" x="2782888" y="2257425"/>
          <p14:tracePt t="174401" x="2782888" y="2273300"/>
          <p14:tracePt t="174408" x="2782888" y="2320925"/>
          <p14:tracePt t="174420" x="2774950" y="2384425"/>
          <p14:tracePt t="174425" x="2774950" y="2400300"/>
          <p14:tracePt t="174435" x="2774950" y="2447925"/>
          <p14:tracePt t="174442" x="2767013" y="2471738"/>
          <p14:tracePt t="174449" x="2767013" y="2487613"/>
          <p14:tracePt t="174457" x="2767013" y="2511425"/>
          <p14:tracePt t="174465" x="2767013" y="2519363"/>
          <p14:tracePt t="174472" x="2767013" y="2535238"/>
          <p14:tracePt t="174480" x="2767013" y="2543175"/>
          <p14:tracePt t="174488" x="2767013" y="2559050"/>
          <p14:tracePt t="174497" x="2767013" y="2566988"/>
          <p14:tracePt t="174504" x="2767013" y="2576513"/>
          <p14:tracePt t="174512" x="2767013" y="2584450"/>
          <p14:tracePt t="174521" x="2774950" y="2584450"/>
          <p14:tracePt t="174528" x="2774950" y="2592388"/>
          <p14:tracePt t="174536" x="2774950" y="2600325"/>
          <p14:tracePt t="174569" x="2774950" y="2608263"/>
          <p14:tracePt t="174585" x="2774950" y="2616200"/>
          <p14:tracePt t="174617" x="2774950" y="2624138"/>
          <p14:tracePt t="174636" x="2774950" y="2632075"/>
          <p14:tracePt t="174640" x="2774950" y="2640013"/>
          <p14:tracePt t="174649" x="2774950" y="2647950"/>
          <p14:tracePt t="174656" x="2774950" y="2655888"/>
          <p14:tracePt t="174665" x="2774950" y="2663825"/>
          <p14:tracePt t="174672" x="2774950" y="2671763"/>
          <p14:tracePt t="174681" x="2782888" y="2679700"/>
          <p14:tracePt t="174688" x="2782888" y="2703513"/>
          <p14:tracePt t="174697" x="2782888" y="2711450"/>
          <p14:tracePt t="174704" x="2782888" y="2719388"/>
          <p14:tracePt t="174721" x="2782888" y="2727325"/>
          <p14:tracePt t="174753" x="2782888" y="2735263"/>
          <p14:tracePt t="174761" x="2782888" y="2743200"/>
          <p14:tracePt t="174769" x="2782888" y="2751138"/>
          <p14:tracePt t="174779" x="2782888" y="2759075"/>
          <p14:tracePt t="174789" x="2782888" y="2767013"/>
          <p14:tracePt t="174795" x="2782888" y="2774950"/>
          <p14:tracePt t="174800" x="2782888" y="2790825"/>
          <p14:tracePt t="174809" x="2782888" y="2798763"/>
          <p14:tracePt t="174817" x="2782888" y="2806700"/>
          <p14:tracePt t="175024" x="2782888" y="2814638"/>
          <p14:tracePt t="175041" x="2782888" y="2822575"/>
          <p14:tracePt t="175049" x="2782888" y="2830513"/>
          <p14:tracePt t="175176" x="2782888" y="2838450"/>
          <p14:tracePt t="175185" x="2782888" y="2846388"/>
          <p14:tracePt t="175193" x="2790825" y="2854325"/>
          <p14:tracePt t="175209" x="2790825" y="2862263"/>
          <p14:tracePt t="175216" x="2790825" y="2870200"/>
          <p14:tracePt t="175233" x="2790825" y="2886075"/>
          <p14:tracePt t="175249" x="2790825" y="2894013"/>
          <p14:tracePt t="175256" x="2790825" y="2901950"/>
          <p14:tracePt t="175265" x="2790825" y="2909888"/>
          <p14:tracePt t="175281" x="2790825" y="2919413"/>
          <p14:tracePt t="175288" x="2790825" y="2927350"/>
          <p14:tracePt t="175297" x="2790825" y="2935288"/>
          <p14:tracePt t="175305" x="2790825" y="2943225"/>
          <p14:tracePt t="175312" x="2790825" y="2951163"/>
          <p14:tracePt t="175328" x="2790825" y="2959100"/>
          <p14:tracePt t="176000" x="2790825" y="2967038"/>
          <p14:tracePt t="176010" x="2790825" y="2982913"/>
          <p14:tracePt t="176017" x="2790825" y="3014663"/>
          <p14:tracePt t="176024" x="2790825" y="3038475"/>
          <p14:tracePt t="176035" x="2790825" y="3133725"/>
          <p14:tracePt t="176040" x="2774950" y="3252788"/>
          <p14:tracePt t="176051" x="2759075" y="3436938"/>
          <p14:tracePt t="176057" x="2733675" y="3763963"/>
          <p14:tracePt t="176065" x="2717800" y="3883025"/>
          <p14:tracePt t="176073" x="2717800" y="4075113"/>
          <p14:tracePt t="176082" x="2717800" y="4162425"/>
          <p14:tracePt t="176089" x="2717800" y="4225925"/>
          <p14:tracePt t="176097" x="2717800" y="4265613"/>
          <p14:tracePt t="176105" x="2717800" y="4273550"/>
          <p14:tracePt t="176112" x="2717800" y="4281488"/>
          <p14:tracePt t="176184" x="2725738" y="4281488"/>
          <p14:tracePt t="176200" x="2733675" y="4273550"/>
          <p14:tracePt t="176217" x="2741613" y="4273550"/>
          <p14:tracePt t="176225" x="2751138" y="4273550"/>
          <p14:tracePt t="176232" x="2759075" y="4257675"/>
          <p14:tracePt t="176250" x="2759075" y="4249738"/>
          <p14:tracePt t="176257" x="2767013" y="4241800"/>
          <p14:tracePt t="176265" x="2774950" y="4233863"/>
          <p14:tracePt t="176273" x="2774950" y="4210050"/>
          <p14:tracePt t="176281" x="2774950" y="4194175"/>
          <p14:tracePt t="176288" x="2774950" y="4178300"/>
          <p14:tracePt t="176297" x="2782888" y="4130675"/>
          <p14:tracePt t="176304" x="2782888" y="4122738"/>
          <p14:tracePt t="176313" x="2790825" y="4083050"/>
          <p14:tracePt t="176321" x="2790825" y="4027488"/>
          <p14:tracePt t="176328" x="2798763" y="4011613"/>
          <p14:tracePt t="176337" x="2798763" y="4003675"/>
          <p14:tracePt t="176345" x="2798763" y="3995738"/>
          <p14:tracePt t="176353" x="2806700" y="3979863"/>
          <p14:tracePt t="176361" x="2814638" y="3971925"/>
          <p14:tracePt t="176377" x="2814638" y="3956050"/>
          <p14:tracePt t="176593" x="2814638" y="3971925"/>
          <p14:tracePt t="176600" x="2814638" y="3979863"/>
          <p14:tracePt t="176609" x="2806700" y="3987800"/>
          <p14:tracePt t="176617" x="2806700" y="4003675"/>
          <p14:tracePt t="176624" x="2806700" y="4019550"/>
          <p14:tracePt t="176633" x="2806700" y="4059238"/>
          <p14:tracePt t="176640" x="2806700" y="4083050"/>
          <p14:tracePt t="176655" x="2806700" y="4138613"/>
          <p14:tracePt t="176658" x="2806700" y="4186238"/>
          <p14:tracePt t="176665" x="2806700" y="4233863"/>
          <p14:tracePt t="176673" x="2806700" y="4265613"/>
          <p14:tracePt t="176681" x="2806700" y="4281488"/>
          <p14:tracePt t="176688" x="2806700" y="4306888"/>
          <p14:tracePt t="176698" x="2806700" y="4330700"/>
          <p14:tracePt t="176705" x="2806700" y="4338638"/>
          <p14:tracePt t="176712" x="2806700" y="4346575"/>
          <p14:tracePt t="176728" x="2806700" y="4354513"/>
          <p14:tracePt t="176753" x="2806700" y="4362450"/>
          <p14:tracePt t="176784" x="2806700" y="4370388"/>
          <p14:tracePt t="176793" x="2806700" y="4378325"/>
          <p14:tracePt t="176808" x="2806700" y="4386263"/>
          <p14:tracePt t="178720" x="2806700" y="4378325"/>
          <p14:tracePt t="178737" x="2814638" y="4370388"/>
          <p14:tracePt t="178753" x="2830513" y="4362450"/>
          <p14:tracePt t="178769" x="2838450" y="4346575"/>
          <p14:tracePt t="178776" x="2846388" y="4346575"/>
          <p14:tracePt t="178786" x="2854325" y="4330700"/>
          <p14:tracePt t="178792" x="2862263" y="4330700"/>
          <p14:tracePt t="178802" x="2870200" y="4322763"/>
          <p14:tracePt t="178809" x="2886075" y="4314825"/>
          <p14:tracePt t="178818" x="2894013" y="4306888"/>
          <p14:tracePt t="178825" x="2901950" y="4298950"/>
          <p14:tracePt t="178833" x="2909888" y="4298950"/>
          <p14:tracePt t="179000" x="2909888" y="4291013"/>
          <p14:tracePt t="179032" x="2901950" y="4298950"/>
          <p14:tracePt t="179065" x="2901950" y="4306888"/>
          <p14:tracePt t="179097" x="2909888" y="4314825"/>
          <p14:tracePt t="179105" x="2909888" y="4322763"/>
          <p14:tracePt t="179113" x="2917825" y="4338638"/>
          <p14:tracePt t="179120" x="2933700" y="4346575"/>
          <p14:tracePt t="179129" x="2941638" y="4354513"/>
          <p14:tracePt t="179138" x="2957513" y="4370388"/>
          <p14:tracePt t="179145" x="2981325" y="4386263"/>
          <p14:tracePt t="179152" x="3021013" y="4449763"/>
          <p14:tracePt t="179162" x="3044825" y="4465638"/>
          <p14:tracePt t="179169" x="3133725" y="4489450"/>
          <p14:tracePt t="179176" x="3197225" y="4529138"/>
          <p14:tracePt t="179184" x="3300413" y="4552950"/>
          <p14:tracePt t="179192" x="3363913" y="4576763"/>
          <p14:tracePt t="179202" x="3427413" y="4608513"/>
          <p14:tracePt t="179209" x="3476625" y="4616450"/>
          <p14:tracePt t="179218" x="3532188" y="4633913"/>
          <p14:tracePt t="179225" x="3548063" y="4649788"/>
          <p14:tracePt t="179232" x="3563938" y="4657725"/>
          <p14:tracePt t="179241" x="3579813" y="4673600"/>
          <p14:tracePt t="179249" x="3611563" y="4721225"/>
          <p14:tracePt t="179256" x="3627438" y="4737100"/>
          <p14:tracePt t="179268" x="3651250" y="4752975"/>
          <p14:tracePt t="179272" x="3659188" y="4760913"/>
          <p14:tracePt t="179281" x="3675063" y="4768850"/>
          <p14:tracePt t="179288" x="3683000" y="4768850"/>
          <p14:tracePt t="179298" x="3690938" y="4768850"/>
          <p14:tracePt t="179306" x="3698875" y="4776788"/>
          <p14:tracePt t="179322" x="3706813" y="4776788"/>
          <p14:tracePt t="179330" x="3714750" y="4776788"/>
          <p14:tracePt t="179385" x="3730625" y="4776788"/>
          <p14:tracePt t="179392" x="3746500" y="4784725"/>
          <p14:tracePt t="179401" x="3754438" y="4784725"/>
          <p14:tracePt t="179408" x="3762375" y="4792663"/>
          <p14:tracePt t="179416" x="3778250" y="4792663"/>
          <p14:tracePt t="179426" x="3786188" y="4800600"/>
          <p14:tracePt t="179433" x="3802063" y="4808538"/>
          <p14:tracePt t="179441" x="3825875" y="4816475"/>
          <p14:tracePt t="179449" x="3843338" y="4848225"/>
          <p14:tracePt t="179456" x="3867150" y="4879975"/>
          <p14:tracePt t="179465" x="3898900" y="4927600"/>
          <p14:tracePt t="179473" x="3914775" y="5016500"/>
          <p14:tracePt t="179481" x="3930650" y="5087938"/>
          <p14:tracePt t="179488" x="3946525" y="5127625"/>
          <p14:tracePt t="179499" x="3962400" y="5214938"/>
          <p14:tracePt t="179505" x="3970338" y="5278438"/>
          <p14:tracePt t="179512" x="3978275" y="5327650"/>
          <p14:tracePt t="179521" x="3986213" y="5351463"/>
          <p14:tracePt t="179529" x="3994150" y="5359400"/>
          <p14:tracePt t="179537" x="3994150" y="5375275"/>
          <p14:tracePt t="179545" x="4002088" y="5375275"/>
          <p14:tracePt t="179632" x="4010025" y="5375275"/>
          <p14:tracePt t="179650" x="4017963" y="5375275"/>
          <p14:tracePt t="179665" x="4025900" y="5375275"/>
          <p14:tracePt t="179689" x="4041775" y="5367338"/>
          <p14:tracePt t="179697" x="4049713" y="5367338"/>
          <p14:tracePt t="179713" x="4065588" y="5367338"/>
          <p14:tracePt t="179721" x="4073525" y="5367338"/>
          <p14:tracePt t="179728" x="4073525" y="5359400"/>
          <p14:tracePt t="179736" x="4081463" y="5359400"/>
          <p14:tracePt t="179745" x="4089400" y="5359400"/>
          <p14:tracePt t="179761" x="4097338" y="5359400"/>
          <p14:tracePt t="179768" x="4113213" y="5359400"/>
          <p14:tracePt t="179776" x="4121150" y="5359400"/>
          <p14:tracePt t="179784" x="4137025" y="5343525"/>
          <p14:tracePt t="179793" x="4160838" y="5343525"/>
          <p14:tracePt t="179801" x="4168775" y="5335588"/>
          <p14:tracePt t="179809" x="4217988" y="5319713"/>
          <p14:tracePt t="179817" x="4225925" y="5319713"/>
          <p14:tracePt t="179825" x="4233863" y="5310188"/>
          <p14:tracePt t="179833" x="4249738" y="5310188"/>
          <p14:tracePt t="179841" x="4257675" y="5302250"/>
          <p14:tracePt t="179848" x="4265613" y="5302250"/>
          <p14:tracePt t="179857" x="4273550" y="5302250"/>
          <p14:tracePt t="179872" x="4281488" y="5302250"/>
          <p14:tracePt t="179881" x="4289425" y="5302250"/>
          <p14:tracePt t="179905" x="4297363" y="5302250"/>
          <p14:tracePt t="179921" x="4305300" y="5302250"/>
          <p14:tracePt t="179937" x="4313238" y="5302250"/>
          <p14:tracePt t="179944" x="4321175" y="5302250"/>
          <p14:tracePt t="179964" x="4352925" y="5294313"/>
          <p14:tracePt t="179968" x="4376738" y="5294313"/>
          <p14:tracePt t="179977" x="4384675" y="5294313"/>
          <p14:tracePt t="179984" x="4400550" y="5294313"/>
          <p14:tracePt t="179993" x="4416425" y="5294313"/>
          <p14:tracePt t="180001" x="4424363" y="5294313"/>
          <p14:tracePt t="180013" x="4432300" y="5294313"/>
          <p14:tracePt t="180017" x="4440238" y="5294313"/>
          <p14:tracePt t="180033" x="4448175" y="5294313"/>
          <p14:tracePt t="180041" x="4456113" y="5294313"/>
          <p14:tracePt t="180058" x="4464050" y="5294313"/>
          <p14:tracePt t="180065" x="4464050" y="5302250"/>
          <p14:tracePt t="180144" x="4471988" y="5302250"/>
          <p14:tracePt t="180153" x="4471988" y="5310188"/>
          <p14:tracePt t="180161" x="4479925" y="5310188"/>
          <p14:tracePt t="180177" x="4487863" y="5310188"/>
          <p14:tracePt t="180264" x="4495800" y="5310188"/>
          <p14:tracePt t="180272" x="4503738" y="5310188"/>
          <p14:tracePt t="180297" x="4511675" y="5310188"/>
          <p14:tracePt t="180308" x="4519613" y="5310188"/>
          <p14:tracePt t="180348" x="4527550" y="5310188"/>
          <p14:tracePt t="180369" x="4543425" y="5310188"/>
          <p14:tracePt t="180385" x="4551363" y="5310188"/>
          <p14:tracePt t="180397" x="4567238" y="5310188"/>
          <p14:tracePt t="180401" x="4576763" y="5310188"/>
          <p14:tracePt t="180408" x="4584700" y="5310188"/>
          <p14:tracePt t="180417" x="4592638" y="5310188"/>
          <p14:tracePt t="180427" x="4600575" y="5310188"/>
          <p14:tracePt t="180433" x="4608513" y="5310188"/>
          <p14:tracePt t="180441" x="4616450" y="5310188"/>
          <p14:tracePt t="180450" x="4640263" y="5310188"/>
          <p14:tracePt t="180457" x="4648200" y="5310188"/>
          <p14:tracePt t="180472" x="4664075" y="5310188"/>
          <p14:tracePt t="180480" x="4672013" y="5310188"/>
          <p14:tracePt t="180489" x="4679950" y="5310188"/>
          <p14:tracePt t="180505" x="4687888" y="5310188"/>
          <p14:tracePt t="180681" x="4679950" y="5319713"/>
          <p14:tracePt t="180688" x="4672013" y="5335588"/>
          <p14:tracePt t="180701" x="4664075" y="5351463"/>
          <p14:tracePt t="180705" x="4632325" y="5359400"/>
          <p14:tracePt t="180714" x="4624388" y="5375275"/>
          <p14:tracePt t="180721" x="4584700" y="5391150"/>
          <p14:tracePt t="180728" x="4527550" y="5399088"/>
          <p14:tracePt t="180737" x="4511675" y="5399088"/>
          <p14:tracePt t="180744" x="4487863" y="5407025"/>
          <p14:tracePt t="180753" x="4479925" y="5407025"/>
          <p14:tracePt t="180761" x="4464050" y="5414963"/>
          <p14:tracePt t="180768" x="4456113" y="5414963"/>
          <p14:tracePt t="180777" x="4448175" y="5414963"/>
          <p14:tracePt t="180785" x="4440238" y="5414963"/>
          <p14:tracePt t="180793" x="4432300" y="5414963"/>
          <p14:tracePt t="180801" x="4424363" y="5414963"/>
          <p14:tracePt t="180808" x="4416425" y="5414963"/>
          <p14:tracePt t="180833" x="4408488" y="5414963"/>
          <p14:tracePt t="180853" x="4392613" y="5414963"/>
          <p14:tracePt t="180857" x="4368800" y="5422900"/>
          <p14:tracePt t="180864" x="4360863" y="5430838"/>
          <p14:tracePt t="180873" x="4344988" y="5430838"/>
          <p14:tracePt t="180880" x="4321175" y="5438775"/>
          <p14:tracePt t="180888" x="4305300" y="5446713"/>
          <p14:tracePt t="180897" x="4281488" y="5454650"/>
          <p14:tracePt t="180905" x="4257675" y="5462588"/>
          <p14:tracePt t="180913" x="4241800" y="5462588"/>
          <p14:tracePt t="180921" x="4225925" y="5470525"/>
          <p14:tracePt t="180934" x="4217988" y="5478463"/>
          <p14:tracePt t="180937" x="4200525" y="5478463"/>
          <p14:tracePt t="180945" x="4192588" y="5478463"/>
          <p14:tracePt t="180964" x="4160838" y="5478463"/>
          <p14:tracePt t="180969" x="4152900" y="5478463"/>
          <p14:tracePt t="181156" x="4144963" y="5478463"/>
          <p14:tracePt t="181160" x="4137025" y="5478463"/>
          <p14:tracePt t="181168" x="4129088" y="5478463"/>
          <p14:tracePt t="181185" x="4121150" y="5478463"/>
          <p14:tracePt t="181193" x="4113213" y="5478463"/>
          <p14:tracePt t="181200" x="4105275" y="5486400"/>
          <p14:tracePt t="181208" x="4097338" y="5486400"/>
          <p14:tracePt t="181218" x="4089400" y="5486400"/>
          <p14:tracePt t="181241" x="4081463" y="5486400"/>
          <p14:tracePt t="181312" x="4065588" y="5494338"/>
          <p14:tracePt t="181321" x="4049713" y="5502275"/>
          <p14:tracePt t="181330" x="4041775" y="5502275"/>
          <p14:tracePt t="181337" x="4033838" y="5510213"/>
          <p14:tracePt t="181344" x="4025900" y="5510213"/>
          <p14:tracePt t="181353" x="4025900" y="5518150"/>
          <p14:tracePt t="181361" x="4017963" y="5518150"/>
          <p14:tracePt t="181394" x="4010025" y="5518150"/>
          <p14:tracePt t="181400" x="4002088" y="5518150"/>
          <p14:tracePt t="181409" x="4002088" y="5510213"/>
          <p14:tracePt t="181425" x="3994150" y="5510213"/>
          <p14:tracePt t="181441" x="3986213" y="5510213"/>
          <p14:tracePt t="181592" x="3978275" y="5510213"/>
          <p14:tracePt t="181632" x="3970338" y="5510213"/>
          <p14:tracePt t="181641" x="3970338" y="5518150"/>
          <p14:tracePt t="181648" x="3954463" y="5518150"/>
          <p14:tracePt t="181656" x="3954463" y="5526088"/>
          <p14:tracePt t="181664" x="3938588" y="5526088"/>
          <p14:tracePt t="181672" x="3938588" y="5534025"/>
          <p14:tracePt t="181680" x="3930650" y="5534025"/>
          <p14:tracePt t="181691" x="3922713" y="5534025"/>
          <p14:tracePt t="181697" x="3914775" y="5534025"/>
          <p14:tracePt t="181705" x="3914775" y="5541963"/>
          <p14:tracePt t="182344" x="3914775" y="5549900"/>
          <p14:tracePt t="182352" x="3914775" y="5557838"/>
          <p14:tracePt t="182363" x="3914775" y="5565775"/>
          <p14:tracePt t="182385" x="3914775" y="5573713"/>
          <p14:tracePt t="182401" x="3922713" y="5573713"/>
          <p14:tracePt t="183697" x="3914775" y="5581650"/>
          <p14:tracePt t="183713" x="3906838" y="5581650"/>
          <p14:tracePt t="183732" x="3898900" y="5581650"/>
          <p14:tracePt t="183752" x="3898900" y="5589588"/>
          <p14:tracePt t="183937" x="3890963" y="5589588"/>
          <p14:tracePt t="183944" x="3875088" y="5589588"/>
          <p14:tracePt t="183963" x="3867150" y="5597525"/>
          <p14:tracePt t="183969" x="3851275" y="5605463"/>
          <p14:tracePt t="183985" x="3843338" y="5605463"/>
          <p14:tracePt t="183993" x="3843338" y="5613400"/>
          <p14:tracePt t="184440" x="3833813" y="5613400"/>
          <p14:tracePt t="184449" x="3825875" y="5613400"/>
          <p14:tracePt t="184458" x="3817938" y="5621338"/>
          <p14:tracePt t="184464" x="3802063" y="5621338"/>
          <p14:tracePt t="184472" x="3794125" y="5629275"/>
          <p14:tracePt t="184481" x="3706813" y="5645150"/>
          <p14:tracePt t="184493" x="3659188" y="5645150"/>
          <p14:tracePt t="184497" x="3635375" y="5662613"/>
          <p14:tracePt t="184507" x="3603625" y="5662613"/>
          <p14:tracePt t="184513" x="3587750" y="5662613"/>
          <p14:tracePt t="184521" x="3540125" y="5670550"/>
          <p14:tracePt t="184528" x="3524250" y="5670550"/>
          <p14:tracePt t="184537" x="3516313" y="5670550"/>
          <p14:tracePt t="184544" x="3508375" y="5670550"/>
          <p14:tracePt t="184561" x="3500438" y="5670550"/>
          <p14:tracePt t="184648" x="3492500" y="5670550"/>
          <p14:tracePt t="184672" x="3484563" y="5670550"/>
          <p14:tracePt t="184689" x="3476625" y="5670550"/>
          <p14:tracePt t="184730" x="3467100" y="5670550"/>
          <p14:tracePt t="184761" x="3459163" y="5670550"/>
          <p14:tracePt t="184777" x="3451225" y="5670550"/>
          <p14:tracePt t="184785" x="3443288" y="5670550"/>
          <p14:tracePt t="184801" x="3435350" y="5670550"/>
          <p14:tracePt t="185224" x="3427413" y="5670550"/>
          <p14:tracePt t="185256" x="3427413" y="5662613"/>
          <p14:tracePt t="185400" x="3435350" y="5662613"/>
          <p14:tracePt t="185409" x="3443288" y="5653088"/>
          <p14:tracePt t="185417" x="3467100" y="5645150"/>
          <p14:tracePt t="185424" x="3476625" y="5645150"/>
          <p14:tracePt t="185433" x="3571875" y="5645150"/>
          <p14:tracePt t="185441" x="3659188" y="5637213"/>
          <p14:tracePt t="185448" x="3833813" y="5629275"/>
          <p14:tracePt t="185457" x="3970338" y="5629275"/>
          <p14:tracePt t="185465" x="4129088" y="5621338"/>
          <p14:tracePt t="185473" x="4241800" y="5621338"/>
          <p14:tracePt t="185480" x="4344988" y="5621338"/>
          <p14:tracePt t="185488" x="4432300" y="5621338"/>
          <p14:tracePt t="185496" x="4527550" y="5621338"/>
          <p14:tracePt t="185506" x="4543425" y="5621338"/>
          <p14:tracePt t="185513" x="4567238" y="5621338"/>
          <p14:tracePt t="185521" x="4576763" y="5621338"/>
          <p14:tracePt t="185736" x="4567238" y="5621338"/>
          <p14:tracePt t="185752" x="4559300" y="5621338"/>
          <p14:tracePt t="185778" x="4551363" y="5621338"/>
          <p14:tracePt t="185794" x="4535488" y="5621338"/>
          <p14:tracePt t="185800" x="4527550" y="5621338"/>
          <p14:tracePt t="185811" x="4519613" y="5621338"/>
          <p14:tracePt t="185818" x="4511675" y="5621338"/>
          <p14:tracePt t="185824" x="4487863" y="5621338"/>
          <p14:tracePt t="185833" x="4464050" y="5629275"/>
          <p14:tracePt t="185844" x="4448175" y="5629275"/>
          <p14:tracePt t="185849" x="4440238" y="5629275"/>
          <p14:tracePt t="185861" x="4432300" y="5629275"/>
          <p14:tracePt t="185865" x="4416425" y="5629275"/>
          <p14:tracePt t="185874" x="4408488" y="5629275"/>
          <p14:tracePt t="185880" x="4400550" y="5629275"/>
          <p14:tracePt t="185892" x="4384675" y="5629275"/>
          <p14:tracePt t="185896" x="4376738" y="5629275"/>
          <p14:tracePt t="185906" x="4368800" y="5637213"/>
          <p14:tracePt t="185912" x="4352925" y="5637213"/>
          <p14:tracePt t="185924" x="4337050" y="5637213"/>
          <p14:tracePt t="185928" x="4329113" y="5645150"/>
          <p14:tracePt t="185938" x="4321175" y="5645150"/>
          <p14:tracePt t="185944" x="4305300" y="5645150"/>
          <p14:tracePt t="185963" x="4273550" y="5653088"/>
          <p14:tracePt t="185968" x="4265613" y="5653088"/>
          <p14:tracePt t="185979" x="4257675" y="5653088"/>
          <p14:tracePt t="185985" x="4241800" y="5653088"/>
          <p14:tracePt t="185993" x="4225925" y="5653088"/>
          <p14:tracePt t="186001" x="4200525" y="5653088"/>
          <p14:tracePt t="186009" x="4184650" y="5653088"/>
          <p14:tracePt t="186017" x="4176713" y="5653088"/>
          <p14:tracePt t="186024" x="4097338" y="5653088"/>
          <p14:tracePt t="186033" x="4081463" y="5653088"/>
          <p14:tracePt t="186043" x="4065588" y="5653088"/>
          <p14:tracePt t="186050" x="4057650" y="5653088"/>
          <p14:tracePt t="186060" x="4049713" y="5653088"/>
          <p14:tracePt t="186065" x="4033838" y="5653088"/>
          <p14:tracePt t="186074" x="4025900" y="5653088"/>
          <p14:tracePt t="186081" x="4017963" y="5653088"/>
          <p14:tracePt t="186089" x="4010025" y="5653088"/>
          <p14:tracePt t="186096" x="4002088" y="5653088"/>
          <p14:tracePt t="186106" x="3994150" y="5653088"/>
          <p14:tracePt t="186112" x="3986213" y="5653088"/>
          <p14:tracePt t="186122" x="3962400" y="5653088"/>
          <p14:tracePt t="186129" x="3946525" y="5653088"/>
          <p14:tracePt t="186137" x="3938588" y="5653088"/>
          <p14:tracePt t="186146" x="3922713" y="5653088"/>
          <p14:tracePt t="186153" x="3906838" y="5653088"/>
          <p14:tracePt t="186168" x="3883025" y="5653088"/>
          <p14:tracePt t="186178" x="3875088" y="5645150"/>
          <p14:tracePt t="186194" x="3867150" y="5645150"/>
          <p14:tracePt t="186201" x="3859213" y="5645150"/>
          <p14:tracePt t="186209" x="3851275" y="5645150"/>
          <p14:tracePt t="186217" x="3843338" y="5645150"/>
          <p14:tracePt t="186224" x="3833813" y="5637213"/>
          <p14:tracePt t="186233" x="3817938" y="5629275"/>
          <p14:tracePt t="186244" x="3762375" y="5621338"/>
          <p14:tracePt t="186250" x="3730625" y="5621338"/>
          <p14:tracePt t="186259" x="3690938" y="5621338"/>
          <p14:tracePt t="186266" x="3571875" y="5605463"/>
          <p14:tracePt t="186275" x="3476625" y="5597525"/>
          <p14:tracePt t="186281" x="3403600" y="5597525"/>
          <p14:tracePt t="186291" x="3284538" y="5589588"/>
          <p14:tracePt t="186296" x="3252788" y="5589588"/>
          <p14:tracePt t="186306" x="3149600" y="5589588"/>
          <p14:tracePt t="186312" x="2997200" y="5581650"/>
          <p14:tracePt t="186322" x="2933700" y="5581650"/>
          <p14:tracePt t="186329" x="2862263" y="5581650"/>
          <p14:tracePt t="186337" x="2806700" y="5573713"/>
          <p14:tracePt t="186345" x="2741613" y="5573713"/>
          <p14:tracePt t="186353" x="2701925" y="5573713"/>
          <p14:tracePt t="186361" x="2678113" y="5573713"/>
          <p14:tracePt t="186369" x="2646363" y="5573713"/>
          <p14:tracePt t="186378" x="2622550" y="5573713"/>
          <p14:tracePt t="186386" x="2574925" y="5573713"/>
          <p14:tracePt t="186393" x="2559050" y="5573713"/>
          <p14:tracePt t="186401" x="2543175" y="5573713"/>
          <p14:tracePt t="186410" x="2495550" y="5573713"/>
          <p14:tracePt t="186417" x="2479675" y="5573713"/>
          <p14:tracePt t="186425" x="2463800" y="5573713"/>
          <p14:tracePt t="186433" x="2439988" y="5573713"/>
          <p14:tracePt t="186441" x="2416175" y="5573713"/>
          <p14:tracePt t="186449" x="2408238" y="5565775"/>
          <p14:tracePt t="186461" x="2400300" y="5565775"/>
          <p14:tracePt t="186465" x="2392363" y="5565775"/>
          <p14:tracePt t="186473" x="2384425" y="5565775"/>
          <p14:tracePt t="186481" x="2374900" y="5565775"/>
          <p14:tracePt t="186488" x="2359025" y="5557838"/>
          <p14:tracePt t="186496" x="2343150" y="5549900"/>
          <p14:tracePt t="186505" x="2335213" y="5549900"/>
          <p14:tracePt t="186512" x="2303463" y="5534025"/>
          <p14:tracePt t="186521" x="2255838" y="5518150"/>
          <p14:tracePt t="186529" x="2247900" y="5518150"/>
          <p14:tracePt t="186537" x="2232025" y="5510213"/>
          <p14:tracePt t="186545" x="2216150" y="5510213"/>
          <p14:tracePt t="186552" x="2208213" y="5510213"/>
          <p14:tracePt t="186568" x="2200275" y="5510213"/>
          <p14:tracePt t="186657" x="2208213" y="5510213"/>
          <p14:tracePt t="186673" x="2216150" y="5510213"/>
          <p14:tracePt t="186681" x="2224088" y="5502275"/>
          <p14:tracePt t="186697" x="2232025" y="5502275"/>
          <p14:tracePt t="186704" x="2239963" y="5502275"/>
          <p14:tracePt t="186721" x="2239963" y="5494338"/>
          <p14:tracePt t="186728" x="2247900" y="5494338"/>
          <p14:tracePt t="186753" x="2255838" y="5494338"/>
          <p14:tracePt t="186768" x="2263775" y="5494338"/>
          <p14:tracePt t="186776" x="2271713" y="5502275"/>
          <p14:tracePt t="186785" x="2279650" y="5502275"/>
          <p14:tracePt t="186801" x="2287588" y="5502275"/>
          <p14:tracePt t="186872" x="2295525" y="5502275"/>
          <p14:tracePt t="186904" x="2303463" y="5502275"/>
          <p14:tracePt t="186921" x="2311400" y="5502275"/>
          <p14:tracePt t="186929" x="2319338" y="5486400"/>
          <p14:tracePt t="186937" x="2319338" y="5478463"/>
          <p14:tracePt t="186945" x="2319338" y="5454650"/>
          <p14:tracePt t="186959" x="2319338" y="5422900"/>
          <p14:tracePt t="186961" x="2327275" y="5375275"/>
          <p14:tracePt t="186969" x="2327275" y="5351463"/>
          <p14:tracePt t="186976" x="2327275" y="5343525"/>
          <p14:tracePt t="186984" x="2327275" y="5335588"/>
          <p14:tracePt t="186992" x="2327275" y="5327650"/>
          <p14:tracePt t="187136" x="2327275" y="5335588"/>
          <p14:tracePt t="187144" x="2327275" y="5343525"/>
          <p14:tracePt t="187153" x="2327275" y="5351463"/>
          <p14:tracePt t="187161" x="2327275" y="5367338"/>
          <p14:tracePt t="187174" x="2327275" y="5375275"/>
          <p14:tracePt t="187177" x="2327275" y="5391150"/>
          <p14:tracePt t="187184" x="2327275" y="5399088"/>
          <p14:tracePt t="187194" x="2327275" y="5414963"/>
          <p14:tracePt t="187208" x="2327275" y="5422900"/>
          <p14:tracePt t="187233" x="2327275" y="5430838"/>
          <p14:tracePt t="187312" x="2327275" y="5438775"/>
          <p14:tracePt t="187337" x="2327275" y="5446713"/>
          <p14:tracePt t="187372" x="2335213" y="5446713"/>
          <p14:tracePt t="187377" x="2335213" y="5454650"/>
          <p14:tracePt t="187381" x="2335213" y="5462588"/>
          <p14:tracePt t="187392" x="2335213" y="5470525"/>
          <p14:tracePt t="187409" x="2335213" y="5478463"/>
          <p14:tracePt t="187417" x="2335213" y="5494338"/>
          <p14:tracePt t="187425" x="2335213" y="5502275"/>
          <p14:tracePt t="187433" x="2327275" y="5518150"/>
          <p14:tracePt t="187448" x="2319338" y="5526088"/>
          <p14:tracePt t="187456" x="2295525" y="5534025"/>
          <p14:tracePt t="187465" x="2287588" y="5541963"/>
          <p14:tracePt t="187472" x="2279650" y="5549900"/>
          <p14:tracePt t="187481" x="2255838" y="5549900"/>
          <p14:tracePt t="187495" x="2247900" y="5557838"/>
          <p14:tracePt t="187498" x="2232025" y="5565775"/>
          <p14:tracePt t="187506" x="2192338" y="5573713"/>
          <p14:tracePt t="187512" x="2168525" y="5573713"/>
          <p14:tracePt t="187524" x="2152650" y="5573713"/>
          <p14:tracePt t="187529" x="2128838" y="5573713"/>
          <p14:tracePt t="187537" x="2105025" y="5573713"/>
          <p14:tracePt t="187545" x="2097088" y="5573713"/>
          <p14:tracePt t="187553" x="2081213" y="5573713"/>
          <p14:tracePt t="187561" x="2057400" y="5573713"/>
          <p14:tracePt t="187568" x="2049463" y="5581650"/>
          <p14:tracePt t="187577" x="2033588" y="5581650"/>
          <p14:tracePt t="187585" x="2008188" y="5581650"/>
          <p14:tracePt t="187610" x="2000250" y="5581650"/>
          <p14:tracePt t="187633" x="2000250" y="5589588"/>
          <p14:tracePt t="187696" x="1992313" y="5589588"/>
          <p14:tracePt t="187705" x="1984375" y="5589588"/>
          <p14:tracePt t="187713" x="1976438" y="5589588"/>
          <p14:tracePt t="187722" x="1952625" y="5589588"/>
          <p14:tracePt t="187728" x="1936750" y="5589588"/>
          <p14:tracePt t="187737" x="1928813" y="5589588"/>
          <p14:tracePt t="187745" x="1897063" y="5589588"/>
          <p14:tracePt t="187753" x="1889125" y="5589588"/>
          <p14:tracePt t="187761" x="1873250" y="5589588"/>
          <p14:tracePt t="187768" x="1857375" y="5589588"/>
          <p14:tracePt t="187777" x="1849438" y="5589588"/>
          <p14:tracePt t="187785" x="1825625" y="5589588"/>
          <p14:tracePt t="187792" x="1817688" y="5597525"/>
          <p14:tracePt t="187801" x="1793875" y="5597525"/>
          <p14:tracePt t="187809" x="1778000" y="5597525"/>
          <p14:tracePt t="187816" x="1754188" y="5597525"/>
          <p14:tracePt t="187824" x="1746250" y="5597525"/>
          <p14:tracePt t="187833" x="1738313" y="5605463"/>
          <p14:tracePt t="187841" x="1722438" y="5605463"/>
          <p14:tracePt t="187849" x="1714500" y="5605463"/>
          <p14:tracePt t="187865" x="1706563" y="5605463"/>
          <p14:tracePt t="187872" x="1698625" y="5605463"/>
          <p14:tracePt t="187913" x="1690688" y="5605463"/>
          <p14:tracePt t="187922" x="1674813" y="5605463"/>
          <p14:tracePt t="187928" x="1651000" y="5605463"/>
          <p14:tracePt t="187937" x="1641475" y="5605463"/>
          <p14:tracePt t="187945" x="1633538" y="5605463"/>
          <p14:tracePt t="187957" x="1585913" y="5605463"/>
          <p14:tracePt t="187961" x="1562100" y="5605463"/>
          <p14:tracePt t="187969" x="1522413" y="5605463"/>
          <p14:tracePt t="187978" x="1498600" y="5605463"/>
          <p14:tracePt t="187985" x="1482725" y="5613400"/>
          <p14:tracePt t="187993" x="1466850" y="5613400"/>
          <p14:tracePt t="188001" x="1419225" y="5613400"/>
          <p14:tracePt t="188008" x="1387475" y="5613400"/>
          <p14:tracePt t="188017" x="1371600" y="5613400"/>
          <p14:tracePt t="188024" x="1347788" y="5621338"/>
          <p14:tracePt t="188033" x="1331913" y="5621338"/>
          <p14:tracePt t="188040" x="1316038" y="5621338"/>
          <p14:tracePt t="188049" x="1308100" y="5621338"/>
          <p14:tracePt t="188057" x="1300163" y="5621338"/>
          <p14:tracePt t="188065" x="1292225" y="5621338"/>
          <p14:tracePt t="188081" x="1284288" y="5629275"/>
          <p14:tracePt t="188152" x="1292225" y="5629275"/>
          <p14:tracePt t="188161" x="1300163" y="5629275"/>
          <p14:tracePt t="188177" x="1316038" y="5629275"/>
          <p14:tracePt t="188185" x="1323975" y="5629275"/>
          <p14:tracePt t="188193" x="1347788" y="5629275"/>
          <p14:tracePt t="188201" x="1379538" y="5629275"/>
          <p14:tracePt t="188208" x="1419225" y="5629275"/>
          <p14:tracePt t="188217" x="1474788" y="5629275"/>
          <p14:tracePt t="188224" x="1538288" y="5629275"/>
          <p14:tracePt t="188232" x="1666875" y="5629275"/>
          <p14:tracePt t="188240" x="1817688" y="5629275"/>
          <p14:tracePt t="188248" x="1976438" y="5629275"/>
          <p14:tracePt t="188257" x="2112963" y="5637213"/>
          <p14:tracePt t="188265" x="2263775" y="5637213"/>
          <p14:tracePt t="188272" x="2463800" y="5629275"/>
          <p14:tracePt t="188281" x="2598738" y="5629275"/>
          <p14:tracePt t="188289" x="2751138" y="5629275"/>
          <p14:tracePt t="188297" x="2862263" y="5629275"/>
          <p14:tracePt t="188309" x="2973388" y="5629275"/>
          <p14:tracePt t="188314" x="3117850" y="5629275"/>
          <p14:tracePt t="188321" x="3213100" y="5629275"/>
          <p14:tracePt t="188329" x="3316288" y="5629275"/>
          <p14:tracePt t="188337" x="3403600" y="5629275"/>
          <p14:tracePt t="188345" x="3467100" y="5629275"/>
          <p14:tracePt t="188353" x="3571875" y="5629275"/>
          <p14:tracePt t="188360" x="3627438" y="5629275"/>
          <p14:tracePt t="188375" x="3690938" y="5629275"/>
          <p14:tracePt t="188377" x="3762375" y="5629275"/>
          <p14:tracePt t="188385" x="3851275" y="5629275"/>
          <p14:tracePt t="188393" x="3914775" y="5629275"/>
          <p14:tracePt t="188401" x="3954463" y="5629275"/>
          <p14:tracePt t="188408" x="4010025" y="5621338"/>
          <p14:tracePt t="188417" x="4041775" y="5621338"/>
          <p14:tracePt t="188424" x="4121150" y="5621338"/>
          <p14:tracePt t="188433" x="4200525" y="5621338"/>
          <p14:tracePt t="188441" x="4265613" y="5621338"/>
          <p14:tracePt t="188448" x="4376738" y="5613400"/>
          <p14:tracePt t="188457" x="4456113" y="5613400"/>
          <p14:tracePt t="188465" x="4551363" y="5613400"/>
          <p14:tracePt t="188473" x="4632325" y="5613400"/>
          <p14:tracePt t="188481" x="4711700" y="5613400"/>
          <p14:tracePt t="188489" x="4806950" y="5613400"/>
          <p14:tracePt t="188498" x="4886325" y="5613400"/>
          <p14:tracePt t="188509" x="4999038" y="5613400"/>
          <p14:tracePt t="188513" x="5062538" y="5613400"/>
          <p14:tracePt t="188521" x="5165725" y="5613400"/>
          <p14:tracePt t="188528" x="5310188" y="5613400"/>
          <p14:tracePt t="188537" x="5373688" y="5613400"/>
          <p14:tracePt t="188544" x="5484813" y="5605463"/>
          <p14:tracePt t="188552" x="5572125" y="5605463"/>
          <p14:tracePt t="188561" x="5603875" y="5605463"/>
          <p14:tracePt t="188568" x="5643563" y="5605463"/>
          <p14:tracePt t="188577" x="5700713" y="5605463"/>
          <p14:tracePt t="188585" x="5732463" y="5605463"/>
          <p14:tracePt t="188593" x="5748338" y="5605463"/>
          <p14:tracePt t="188601" x="5772150" y="5605463"/>
          <p14:tracePt t="188609" x="5803900" y="5605463"/>
          <p14:tracePt t="188617" x="5819775" y="5605463"/>
          <p14:tracePt t="188624" x="5827713" y="5605463"/>
          <p14:tracePt t="188633" x="5851525" y="5605463"/>
          <p14:tracePt t="188640" x="5859463" y="5605463"/>
          <p14:tracePt t="188649" x="5883275" y="5605463"/>
          <p14:tracePt t="188657" x="5891213" y="5605463"/>
          <p14:tracePt t="188665" x="5907088" y="5605463"/>
          <p14:tracePt t="188672" x="5915025" y="5605463"/>
          <p14:tracePt t="188681" x="5922963" y="5605463"/>
          <p14:tracePt t="188689" x="5930900" y="5605463"/>
          <p14:tracePt t="188697" x="5946775" y="5605463"/>
          <p14:tracePt t="188705" x="5954713" y="5605463"/>
          <p14:tracePt t="188713" x="5962650" y="5605463"/>
          <p14:tracePt t="188721" x="5970588" y="5605463"/>
          <p14:tracePt t="188732" x="5986463" y="5605463"/>
          <p14:tracePt t="188744" x="5994400" y="5605463"/>
          <p14:tracePt t="188769" x="6002338" y="5605463"/>
          <p14:tracePt t="188776" x="6010275" y="5605463"/>
          <p14:tracePt t="188793" x="6018213" y="5605463"/>
          <p14:tracePt t="188801" x="6043613" y="5605463"/>
          <p14:tracePt t="188809" x="6067425" y="5605463"/>
          <p14:tracePt t="188817" x="6083300" y="5605463"/>
          <p14:tracePt t="188824" x="6107113" y="5605463"/>
          <p14:tracePt t="188832" x="6138863" y="5605463"/>
          <p14:tracePt t="188840" x="6154738" y="5605463"/>
          <p14:tracePt t="188848" x="6178550" y="5605463"/>
          <p14:tracePt t="188857" x="6194425" y="5605463"/>
          <p14:tracePt t="188865" x="6210300" y="5597525"/>
          <p14:tracePt t="188873" x="6257925" y="5597525"/>
          <p14:tracePt t="188885" x="6273800" y="5597525"/>
          <p14:tracePt t="188889" x="6289675" y="5597525"/>
          <p14:tracePt t="188897" x="6313488" y="5597525"/>
          <p14:tracePt t="188905" x="6321425" y="5597525"/>
          <p14:tracePt t="188913" x="6329363" y="5597525"/>
          <p14:tracePt t="188976" x="6313488" y="5605463"/>
          <p14:tracePt t="188984" x="6305550" y="5605463"/>
          <p14:tracePt t="188993" x="6289675" y="5613400"/>
          <p14:tracePt t="189001" x="6265863" y="5621338"/>
          <p14:tracePt t="189009" x="6257925" y="5621338"/>
          <p14:tracePt t="189018" x="6242050" y="5637213"/>
          <p14:tracePt t="189024" x="6194425" y="5645150"/>
          <p14:tracePt t="189037" x="6130925" y="5645150"/>
          <p14:tracePt t="189041" x="6083300" y="5653088"/>
          <p14:tracePt t="189049" x="5962650" y="5653088"/>
          <p14:tracePt t="189057" x="5899150" y="5653088"/>
          <p14:tracePt t="189065" x="5795963" y="5653088"/>
          <p14:tracePt t="189072" x="5708650" y="5662613"/>
          <p14:tracePt t="189081" x="5692775" y="5662613"/>
          <p14:tracePt t="189090" x="5676900" y="5662613"/>
          <p14:tracePt t="189097" x="5627688" y="5662613"/>
          <p14:tracePt t="189104" x="5619750" y="5662613"/>
          <p14:tracePt t="189113" x="5603875" y="5662613"/>
          <p14:tracePt t="189122" x="5588000" y="5662613"/>
          <p14:tracePt t="189128" x="5572125" y="5662613"/>
          <p14:tracePt t="189137" x="5556250" y="5670550"/>
          <p14:tracePt t="189144" x="5532438" y="5670550"/>
          <p14:tracePt t="189153" x="5516563" y="5678488"/>
          <p14:tracePt t="189161" x="5500688" y="5678488"/>
          <p14:tracePt t="189168" x="5476875" y="5686425"/>
          <p14:tracePt t="189177" x="5461000" y="5694363"/>
          <p14:tracePt t="189190" x="5453063" y="5694363"/>
          <p14:tracePt t="189193" x="5429250" y="5694363"/>
          <p14:tracePt t="189201" x="5421313" y="5694363"/>
          <p14:tracePt t="189208" x="5397500" y="5702300"/>
          <p14:tracePt t="189224" x="5381625" y="5702300"/>
          <p14:tracePt t="189235" x="5373688" y="5702300"/>
          <p14:tracePt t="189242" x="5365750" y="5702300"/>
          <p14:tracePt t="189250" x="5357813" y="5702300"/>
          <p14:tracePt t="189265" x="5349875" y="5710238"/>
          <p14:tracePt t="189384" x="5357813" y="5710238"/>
          <p14:tracePt t="189393" x="5365750" y="5710238"/>
          <p14:tracePt t="189396" x="5373688" y="5710238"/>
          <p14:tracePt t="189408" x="5381625" y="5710238"/>
          <p14:tracePt t="189417" x="5397500" y="5710238"/>
          <p14:tracePt t="189424" x="5445125" y="5702300"/>
          <p14:tracePt t="189433" x="5461000" y="5694363"/>
          <p14:tracePt t="189440" x="5476875" y="5694363"/>
          <p14:tracePt t="189449" x="5500688" y="5694363"/>
          <p14:tracePt t="189456" x="5516563" y="5694363"/>
          <p14:tracePt t="189465" x="5532438" y="5694363"/>
          <p14:tracePt t="189473" x="5556250" y="5694363"/>
          <p14:tracePt t="189481" x="5580063" y="5694363"/>
          <p14:tracePt t="189496" x="5595938" y="5694363"/>
          <p14:tracePt t="189497" x="5619750" y="5694363"/>
          <p14:tracePt t="189504" x="5635625" y="5694363"/>
          <p14:tracePt t="189513" x="5651500" y="5694363"/>
          <p14:tracePt t="189521" x="5676900" y="5694363"/>
          <p14:tracePt t="189528" x="5692775" y="5694363"/>
          <p14:tracePt t="189536" x="5708650" y="5694363"/>
          <p14:tracePt t="189545" x="5756275" y="5694363"/>
          <p14:tracePt t="189552" x="5788025" y="5694363"/>
          <p14:tracePt t="189560" x="5899150" y="5694363"/>
          <p14:tracePt t="189569" x="5978525" y="5694363"/>
          <p14:tracePt t="189577" x="6075363" y="5686425"/>
          <p14:tracePt t="189585" x="6186488" y="5686425"/>
          <p14:tracePt t="189593" x="6265863" y="5678488"/>
          <p14:tracePt t="189601" x="6361113" y="5678488"/>
          <p14:tracePt t="189608" x="6410325" y="5678488"/>
          <p14:tracePt t="189617" x="6489700" y="5678488"/>
          <p14:tracePt t="189625" x="6521450" y="5678488"/>
          <p14:tracePt t="189633" x="6545263" y="5678488"/>
          <p14:tracePt t="189645" x="6592888" y="5678488"/>
          <p14:tracePt t="189648" x="6608763" y="5678488"/>
          <p14:tracePt t="189656" x="6648450" y="5678488"/>
          <p14:tracePt t="189665" x="6672263" y="5678488"/>
          <p14:tracePt t="189673" x="6688138" y="5670550"/>
          <p14:tracePt t="189681" x="6727825" y="5670550"/>
          <p14:tracePt t="189690" x="6751638" y="5670550"/>
          <p14:tracePt t="189696" x="6792913" y="5662613"/>
          <p14:tracePt t="189706" x="6808788" y="5662613"/>
          <p14:tracePt t="189713" x="6832600" y="5645150"/>
          <p14:tracePt t="189720" x="6864350" y="5637213"/>
          <p14:tracePt t="189729" x="6880225" y="5637213"/>
          <p14:tracePt t="189740" x="6904038" y="5637213"/>
          <p14:tracePt t="189748" x="6927850" y="5637213"/>
          <p14:tracePt t="189753" x="6935788" y="5629275"/>
          <p14:tracePt t="189761" x="6983413" y="5629275"/>
          <p14:tracePt t="189768" x="6991350" y="5629275"/>
          <p14:tracePt t="189776" x="7015163" y="5621338"/>
          <p14:tracePt t="189785" x="7038975" y="5621338"/>
          <p14:tracePt t="189792" x="7046913" y="5621338"/>
          <p14:tracePt t="189808" x="7054850" y="5621338"/>
          <p14:tracePt t="189816" x="7062788" y="5621338"/>
          <p14:tracePt t="189896" x="7054850" y="5621338"/>
          <p14:tracePt t="189912" x="7046913" y="5621338"/>
          <p14:tracePt t="189922" x="7023100" y="5621338"/>
          <p14:tracePt t="189928" x="6959600" y="5629275"/>
          <p14:tracePt t="189937" x="6888163" y="5629275"/>
          <p14:tracePt t="189945" x="6832600" y="5629275"/>
          <p14:tracePt t="189956" x="6735763" y="5637213"/>
          <p14:tracePt t="189961" x="6632575" y="5645150"/>
          <p14:tracePt t="189969" x="6545263" y="5645150"/>
          <p14:tracePt t="189977" x="6481763" y="5645150"/>
          <p14:tracePt t="189988" x="6410325" y="5645150"/>
          <p14:tracePt t="189994" x="6321425" y="5645150"/>
          <p14:tracePt t="190001" x="6289675" y="5653088"/>
          <p14:tracePt t="190008" x="6273800" y="5653088"/>
          <p14:tracePt t="190017" x="6226175" y="5653088"/>
          <p14:tracePt t="190024" x="6202363" y="5653088"/>
          <p14:tracePt t="190033" x="6162675" y="5653088"/>
          <p14:tracePt t="190040" x="6138863" y="5662613"/>
          <p14:tracePt t="190050" x="6122988" y="5670550"/>
          <p14:tracePt t="190056" x="6107113" y="5686425"/>
          <p14:tracePt t="190065" x="6091238" y="5694363"/>
          <p14:tracePt t="190073" x="6059488" y="5694363"/>
          <p14:tracePt t="190081" x="6051550" y="5710238"/>
          <p14:tracePt t="190089" x="6026150" y="5710238"/>
          <p14:tracePt t="190097" x="5986463" y="5718175"/>
          <p14:tracePt t="190105" x="5970588" y="5718175"/>
          <p14:tracePt t="190113" x="5962650" y="5726113"/>
          <p14:tracePt t="190121" x="5946775" y="5726113"/>
          <p14:tracePt t="190128" x="5930900" y="5726113"/>
          <p14:tracePt t="190138" x="5907088" y="5734050"/>
          <p14:tracePt t="190153" x="5891213" y="5734050"/>
          <p14:tracePt t="190176" x="5883275" y="5741988"/>
          <p14:tracePt t="190193" x="5875338" y="5741988"/>
          <p14:tracePt t="190208" x="5867400" y="5741988"/>
          <p14:tracePt t="190217" x="5859463" y="5749925"/>
          <p14:tracePt t="190233" x="5859463" y="5757863"/>
          <p14:tracePt t="190240" x="5851525" y="5757863"/>
          <p14:tracePt t="190249" x="5843588" y="5757863"/>
          <p14:tracePt t="190256" x="5835650" y="5757863"/>
          <p14:tracePt t="190265" x="5827713" y="5757863"/>
          <p14:tracePt t="190272" x="5811838" y="5757863"/>
          <p14:tracePt t="190281" x="5803900" y="5757863"/>
          <p14:tracePt t="190289" x="5788025" y="5757863"/>
          <p14:tracePt t="190297" x="5764213" y="5757863"/>
          <p14:tracePt t="190312" x="5732463" y="5757863"/>
          <p14:tracePt t="190314" x="5692775" y="5757863"/>
          <p14:tracePt t="190321" x="5667375" y="5757863"/>
          <p14:tracePt t="190328" x="5643563" y="5757863"/>
          <p14:tracePt t="190338" x="5635625" y="5757863"/>
          <p14:tracePt t="190345" x="5611813" y="5757863"/>
          <p14:tracePt t="190353" x="5603875" y="5757863"/>
          <p14:tracePt t="190361" x="5595938" y="5757863"/>
          <p14:tracePt t="190377" x="5588000" y="5757863"/>
          <p14:tracePt t="190552" x="5595938" y="5757863"/>
          <p14:tracePt t="190569" x="5603875" y="5757863"/>
          <p14:tracePt t="190577" x="5611813" y="5757863"/>
          <p14:tracePt t="190584" x="5627688" y="5757863"/>
          <p14:tracePt t="190593" x="5643563" y="5749925"/>
          <p14:tracePt t="190601" x="5651500" y="5749925"/>
          <p14:tracePt t="190608" x="5667375" y="5741988"/>
          <p14:tracePt t="190617" x="5708650" y="5741988"/>
          <p14:tracePt t="190625" x="5795963" y="5734050"/>
          <p14:tracePt t="190633" x="5827713" y="5734050"/>
          <p14:tracePt t="190636" x="5907088" y="5726113"/>
          <p14:tracePt t="190649" x="5954713" y="5726113"/>
          <p14:tracePt t="190656" x="6051550" y="5726113"/>
          <p14:tracePt t="190665" x="6154738" y="5726113"/>
          <p14:tracePt t="190672" x="6242050" y="5726113"/>
          <p14:tracePt t="190681" x="6337300" y="5726113"/>
          <p14:tracePt t="190688" x="6410325" y="5726113"/>
          <p14:tracePt t="190697" x="6529388" y="5726113"/>
          <p14:tracePt t="190705" x="6624638" y="5726113"/>
          <p14:tracePt t="190712" x="6696075" y="5726113"/>
          <p14:tracePt t="190721" x="6816725" y="5726113"/>
          <p14:tracePt t="190728" x="6848475" y="5726113"/>
          <p14:tracePt t="190737" x="6919913" y="5726113"/>
          <p14:tracePt t="190745" x="6943725" y="5726113"/>
          <p14:tracePt t="190752" x="6959600" y="5726113"/>
          <p14:tracePt t="190761" x="6975475" y="5726113"/>
          <p14:tracePt t="190769" x="6999288" y="5726113"/>
          <p14:tracePt t="190777" x="7023100" y="5726113"/>
          <p14:tracePt t="190785" x="7038975" y="5726113"/>
          <p14:tracePt t="190792" x="7046913" y="5726113"/>
          <p14:tracePt t="190801" x="7062788" y="5718175"/>
          <p14:tracePt t="190808" x="7070725" y="5718175"/>
          <p14:tracePt t="190817" x="7094538" y="5718175"/>
          <p14:tracePt t="190825" x="7110413" y="5718175"/>
          <p14:tracePt t="190833" x="7118350" y="5718175"/>
          <p14:tracePt t="190840" x="7126288" y="5710238"/>
          <p14:tracePt t="190849" x="7135813" y="5710238"/>
          <p14:tracePt t="190857" x="7143750" y="5702300"/>
          <p14:tracePt t="190873" x="7151688" y="5702300"/>
          <p14:tracePt t="193136" x="7118350" y="5702300"/>
          <p14:tracePt t="193144" x="7078663" y="5702300"/>
          <p14:tracePt t="193153" x="7054850" y="5702300"/>
          <p14:tracePt t="193161" x="6991350" y="5702300"/>
          <p14:tracePt t="193174" x="6975475" y="5702300"/>
          <p14:tracePt t="193176" x="6904038" y="5702300"/>
          <p14:tracePt t="193186" x="6840538" y="5702300"/>
          <p14:tracePt t="193193" x="6792913" y="5710238"/>
          <p14:tracePt t="193204" x="6704013" y="5718175"/>
          <p14:tracePt t="193208" x="6672263" y="5726113"/>
          <p14:tracePt t="193218" x="6592888" y="5741988"/>
          <p14:tracePt t="193225" x="6450013" y="5757863"/>
          <p14:tracePt t="193232" x="6384925" y="5773738"/>
          <p14:tracePt t="193240" x="6273800" y="5781675"/>
          <p14:tracePt t="193253" x="6194425" y="5781675"/>
          <p14:tracePt t="193256" x="6122988" y="5797550"/>
          <p14:tracePt t="193264" x="6051550" y="5797550"/>
          <p14:tracePt t="193273" x="5994400" y="5797550"/>
          <p14:tracePt t="193280" x="5930900" y="5797550"/>
          <p14:tracePt t="193290" x="5891213" y="5797550"/>
          <p14:tracePt t="193297" x="5835650" y="5797550"/>
          <p14:tracePt t="193305" x="5803900" y="5797550"/>
          <p14:tracePt t="193313" x="5788025" y="5797550"/>
          <p14:tracePt t="193320" x="5764213" y="5797550"/>
          <p14:tracePt t="193328" x="5756275" y="5797550"/>
          <p14:tracePt t="193336" x="5740400" y="5797550"/>
          <p14:tracePt t="193345" x="5732463" y="5797550"/>
          <p14:tracePt t="193353" x="5724525" y="5797550"/>
          <p14:tracePt t="193361" x="5716588" y="5797550"/>
          <p14:tracePt t="193417" x="5700713" y="5797550"/>
          <p14:tracePt t="193433" x="5692775" y="5797550"/>
          <p14:tracePt t="193440" x="5676900" y="5789613"/>
          <p14:tracePt t="193449" x="5667375" y="5789613"/>
          <p14:tracePt t="193457" x="5659438" y="5789613"/>
          <p14:tracePt t="193465" x="5643563" y="5781675"/>
          <p14:tracePt t="193473" x="5635625" y="5781675"/>
          <p14:tracePt t="193481" x="5627688" y="5781675"/>
          <p14:tracePt t="193576" x="5619750" y="5781675"/>
          <p14:tracePt t="193584" x="5611813" y="5781675"/>
          <p14:tracePt t="193593" x="5603875" y="5781675"/>
          <p14:tracePt t="193597" x="5595938" y="5781675"/>
          <p14:tracePt t="193609" x="5588000" y="5773738"/>
          <p14:tracePt t="193617" x="5580063" y="5773738"/>
          <p14:tracePt t="193624" x="5572125" y="5773738"/>
          <p14:tracePt t="193633" x="5564188" y="5773738"/>
          <p14:tracePt t="195280" x="5564188" y="5765800"/>
          <p14:tracePt t="195288" x="5580063" y="5765800"/>
          <p14:tracePt t="195305" x="5588000" y="5765800"/>
          <p14:tracePt t="195312" x="5595938" y="5765800"/>
          <p14:tracePt t="195316" x="5603875" y="5765800"/>
          <p14:tracePt t="195334" x="5611813" y="5765800"/>
          <p14:tracePt t="195341" x="5627688" y="5765800"/>
          <p14:tracePt t="195362" x="5635625" y="5765800"/>
          <p14:tracePt t="195388" x="5643563" y="5765800"/>
          <p14:tracePt t="195405" x="5651500" y="5765800"/>
          <p14:tracePt t="195772" x="5659438" y="5765800"/>
          <p14:tracePt t="195781" x="5676900" y="5765800"/>
          <p14:tracePt t="195789" x="5684838" y="5765800"/>
          <p14:tracePt t="195798" x="5692775" y="5765800"/>
          <p14:tracePt t="195806" x="5708650" y="5765800"/>
          <p14:tracePt t="195812" x="5724525" y="5765800"/>
          <p14:tracePt t="195822" x="5740400" y="5765800"/>
          <p14:tracePt t="195829" x="5756275" y="5765800"/>
          <p14:tracePt t="195842" x="5764213" y="5765800"/>
          <p14:tracePt t="195849" x="5772150" y="5765800"/>
          <p14:tracePt t="195862" x="5788025" y="5765800"/>
          <p14:tracePt t="195873" x="5795963" y="5765800"/>
          <p14:tracePt t="195880" x="5803900" y="5765800"/>
          <p14:tracePt t="195891" x="5811838" y="5765800"/>
          <p14:tracePt t="195898" x="5819775" y="5765800"/>
          <p14:tracePt t="195905" x="5835650" y="5765800"/>
          <p14:tracePt t="195910" x="5851525" y="5765800"/>
          <p14:tracePt t="195919" x="5875338" y="5765800"/>
          <p14:tracePt t="195924" x="5883275" y="5765800"/>
          <p14:tracePt t="195932" x="5899150" y="5765800"/>
          <p14:tracePt t="195941" x="5907088" y="5765800"/>
          <p14:tracePt t="195953" x="5915025" y="5765800"/>
          <p14:tracePt t="195971" x="5930900" y="5765800"/>
          <p14:tracePt t="195977" x="5938838" y="5765800"/>
          <p14:tracePt t="195985" x="5946775" y="5757863"/>
          <p14:tracePt t="195992" x="5954713" y="5757863"/>
          <p14:tracePt t="196012" x="5970588" y="5757863"/>
          <p14:tracePt t="196022" x="5978525" y="5757863"/>
          <p14:tracePt t="196040" x="5986463" y="5757863"/>
          <p14:tracePt t="196045" x="5994400" y="5757863"/>
          <p14:tracePt t="196081" x="6002338" y="5757863"/>
          <p14:tracePt t="196099" x="6010275" y="5757863"/>
          <p14:tracePt t="196105" x="6018213" y="5757863"/>
          <p14:tracePt t="196112" x="6034088" y="5757863"/>
          <p14:tracePt t="196117" x="6043613" y="5757863"/>
          <p14:tracePt t="196124" x="6051550" y="5757863"/>
          <p14:tracePt t="196132" x="6059488" y="5757863"/>
          <p14:tracePt t="196140" x="6067425" y="5757863"/>
          <p14:tracePt t="196157" x="6075363" y="5757863"/>
          <p14:tracePt t="196332" x="6099175" y="5757863"/>
          <p14:tracePt t="196340" x="6107113" y="5757863"/>
          <p14:tracePt t="196348" x="6122988" y="5757863"/>
          <p14:tracePt t="196356" x="6178550" y="5757863"/>
          <p14:tracePt t="196370" x="6210300" y="5757863"/>
          <p14:tracePt t="196373" x="6249988" y="5757863"/>
          <p14:tracePt t="196381" x="6257925" y="5757863"/>
          <p14:tracePt t="196390" x="6289675" y="5757863"/>
          <p14:tracePt t="196399" x="6305550" y="5757863"/>
          <p14:tracePt t="196409" x="6329363" y="5757863"/>
          <p14:tracePt t="196417" x="6345238" y="5757863"/>
          <p14:tracePt t="196425" x="6353175" y="5757863"/>
          <p14:tracePt t="196432" x="6376988" y="5757863"/>
          <p14:tracePt t="196441" x="6384925" y="5749925"/>
          <p14:tracePt t="196450" x="6410325" y="5749925"/>
          <p14:tracePt t="196457" x="6426200" y="5749925"/>
          <p14:tracePt t="196465" x="6450013" y="5749925"/>
          <p14:tracePt t="196468" x="6465888" y="5749925"/>
          <p14:tracePt t="196477" x="6489700" y="5741988"/>
          <p14:tracePt t="196484" x="6505575" y="5741988"/>
          <p14:tracePt t="196493" x="6521450" y="5741988"/>
          <p14:tracePt t="196501" x="6545263" y="5734050"/>
          <p14:tracePt t="196509" x="6553200" y="5726113"/>
          <p14:tracePt t="196517" x="6561138" y="5726113"/>
          <p14:tracePt t="196525" x="6569075" y="5726113"/>
          <p14:tracePt t="196545" x="6577013" y="5718175"/>
          <p14:tracePt t="196553" x="6584950" y="5718175"/>
          <p14:tracePt t="196561" x="6592888" y="5718175"/>
          <p14:tracePt t="196577" x="6600825" y="5718175"/>
          <p14:tracePt t="196593" x="6608763" y="5718175"/>
          <p14:tracePt t="196625" x="6616700" y="5718175"/>
          <p14:tracePt t="196632" x="6624638" y="5710238"/>
          <p14:tracePt t="196649" x="6632575" y="5710238"/>
          <p14:tracePt t="196657" x="6648450" y="5710238"/>
          <p14:tracePt t="196665" x="6672263" y="5710238"/>
          <p14:tracePt t="196672" x="6688138" y="5710238"/>
          <p14:tracePt t="196681" x="6704013" y="5710238"/>
          <p14:tracePt t="196689" x="6727825" y="5710238"/>
          <p14:tracePt t="196693" x="6735763" y="5710238"/>
          <p14:tracePt t="196701" x="6743700" y="5710238"/>
          <p14:tracePt t="196708" x="6759575" y="5710238"/>
          <p14:tracePt t="196725" x="6769100" y="5710238"/>
          <p14:tracePt t="196741" x="6777038" y="5702300"/>
          <p14:tracePt t="196751" x="6784975" y="5702300"/>
          <p14:tracePt t="196768" x="6792913" y="5702300"/>
          <p14:tracePt t="196777" x="6800850" y="5702300"/>
          <p14:tracePt t="196804" x="6808788" y="5694363"/>
          <p14:tracePt t="196920" x="6816725" y="5694363"/>
          <p14:tracePt t="196933" x="6824663" y="5694363"/>
          <p14:tracePt t="196940" x="6832600" y="5694363"/>
          <p14:tracePt t="197517" x="0" y="0"/>
        </p14:tracePtLst>
        <p14:tracePtLst>
          <p14:tracePt t="198470" x="7685088" y="3109913"/>
          <p14:tracePt t="198668" x="7685088" y="3101975"/>
          <p14:tracePt t="198676" x="7685088" y="3094038"/>
          <p14:tracePt t="198684" x="7677150" y="3086100"/>
          <p14:tracePt t="198705" x="7653338" y="3062288"/>
          <p14:tracePt t="198714" x="7621588" y="3022600"/>
          <p14:tracePt t="198732" x="7581900" y="3006725"/>
          <p14:tracePt t="198734" x="7558088" y="2998788"/>
          <p14:tracePt t="198740" x="7534275" y="2974975"/>
          <p14:tracePt t="198748" x="7518400" y="2951163"/>
          <p14:tracePt t="198765" x="7502525" y="2943225"/>
          <p14:tracePt t="198773" x="7502525" y="2935288"/>
          <p14:tracePt t="198780" x="7485063" y="2894013"/>
          <p14:tracePt t="198788" x="7477125" y="2886075"/>
          <p14:tracePt t="198799" x="7477125" y="2878138"/>
          <p14:tracePt t="198805" x="7469188" y="2862263"/>
          <p14:tracePt t="198817" x="7453313" y="2814638"/>
          <p14:tracePt t="198821" x="7445375" y="2798763"/>
          <p14:tracePt t="198834" x="7429500" y="2782888"/>
          <p14:tracePt t="198840" x="7429500" y="2767013"/>
          <p14:tracePt t="198848" x="7405688" y="2759075"/>
          <p14:tracePt t="198866" x="7389813" y="2727325"/>
          <p14:tracePt t="198870" x="7381875" y="2719388"/>
          <p14:tracePt t="198878" x="7366000" y="2703513"/>
          <p14:tracePt t="198884" x="7358063" y="2695575"/>
          <p14:tracePt t="198893" x="7350125" y="2679700"/>
          <p14:tracePt t="198901" x="7318375" y="2671763"/>
          <p14:tracePt t="198908" x="7310438" y="2647950"/>
          <p14:tracePt t="198919" x="7286625" y="2608263"/>
          <p14:tracePt t="198925" x="7254875" y="2584450"/>
          <p14:tracePt t="198933" x="7223125" y="2566988"/>
          <p14:tracePt t="198950" x="7143750" y="2479675"/>
          <p14:tracePt t="198961" x="7118350" y="2455863"/>
          <p14:tracePt t="198969" x="7102475" y="2439988"/>
          <p14:tracePt t="198972" x="7062788" y="2360613"/>
          <p14:tracePt t="198986" x="7062788" y="2336800"/>
          <p14:tracePt t="198993" x="7046913" y="2320925"/>
          <p14:tracePt t="198997" x="7046913" y="2312988"/>
          <p14:tracePt t="199005" x="7031038" y="2289175"/>
          <p14:tracePt t="199014" x="7031038" y="2257425"/>
          <p14:tracePt t="199021" x="7023100" y="2233613"/>
          <p14:tracePt t="199029" x="7015163" y="2184400"/>
          <p14:tracePt t="199037" x="7015163" y="2168525"/>
          <p14:tracePt t="199045" x="7007225" y="2152650"/>
          <p14:tracePt t="199052" x="6999288" y="2136775"/>
          <p14:tracePt t="199061" x="6999288" y="2128838"/>
          <p14:tracePt t="199077" x="6999288" y="2120900"/>
          <p14:tracePt t="199085" x="6999288" y="2112963"/>
          <p14:tracePt t="199105" x="6999288" y="2105025"/>
          <p14:tracePt t="199108" x="6999288" y="2097088"/>
          <p14:tracePt t="199117" x="6999288" y="2089150"/>
          <p14:tracePt t="199124" x="6991350" y="2073275"/>
          <p14:tracePt t="199133" x="6991350" y="2065338"/>
          <p14:tracePt t="199141" x="6983413" y="2049463"/>
          <p14:tracePt t="199149" x="6983413" y="2041525"/>
          <p14:tracePt t="199157" x="6983413" y="2025650"/>
          <p14:tracePt t="199165" x="6983413" y="2017713"/>
          <p14:tracePt t="199172" x="6983413" y="2001838"/>
          <p14:tracePt t="199180" x="6983413" y="1993900"/>
          <p14:tracePt t="199197" x="6983413" y="1978025"/>
          <p14:tracePt t="199217" x="6983413" y="1970088"/>
          <p14:tracePt t="199225" x="6983413" y="1954213"/>
          <p14:tracePt t="199232" x="6983413" y="1946275"/>
          <p14:tracePt t="199241" x="6983413" y="1938338"/>
          <p14:tracePt t="199245" x="6983413" y="1930400"/>
          <p14:tracePt t="199253" x="6983413" y="1922463"/>
          <p14:tracePt t="199261" x="6983413" y="1906588"/>
          <p14:tracePt t="199269" x="6983413" y="1898650"/>
          <p14:tracePt t="199277" x="6983413" y="1881188"/>
          <p14:tracePt t="199285" x="6983413" y="1873250"/>
          <p14:tracePt t="199293" x="6983413" y="1865313"/>
          <p14:tracePt t="199301" x="6983413" y="1849438"/>
          <p14:tracePt t="199316" x="6983413" y="1841500"/>
          <p14:tracePt t="199324" x="6983413" y="1825625"/>
          <p14:tracePt t="199349" x="6983413" y="1817688"/>
          <p14:tracePt t="199357" x="6983413" y="1809750"/>
          <p14:tracePt t="199365" x="6983413" y="1801813"/>
          <p14:tracePt t="199372" x="6983413" y="1793875"/>
          <p14:tracePt t="199381" x="6983413" y="1785938"/>
          <p14:tracePt t="199388" x="6983413" y="1778000"/>
          <p14:tracePt t="199396" x="6983413" y="1770063"/>
          <p14:tracePt t="199405" x="6983413" y="1762125"/>
          <p14:tracePt t="199413" x="6983413" y="1754188"/>
          <p14:tracePt t="199423" x="6983413" y="1738313"/>
          <p14:tracePt t="199428" x="6983413" y="1714500"/>
          <p14:tracePt t="199437" x="6983413" y="1706563"/>
          <p14:tracePt t="199445" x="6983413" y="1698625"/>
          <p14:tracePt t="199453" x="6983413" y="1674813"/>
          <p14:tracePt t="199461" x="6983413" y="1658938"/>
          <p14:tracePt t="199468" x="6983413" y="1643063"/>
          <p14:tracePt t="199488" x="6983413" y="1635125"/>
          <p14:tracePt t="199493" x="6983413" y="1619250"/>
          <p14:tracePt t="199501" x="6983413" y="1611313"/>
          <p14:tracePt t="199513" x="6991350" y="1603375"/>
          <p14:tracePt t="199518" x="6991350" y="1595438"/>
          <p14:tracePt t="199524" x="6991350" y="1587500"/>
          <p14:tracePt t="199533" x="6991350" y="1579563"/>
          <p14:tracePt t="199541" x="6991350" y="1571625"/>
          <p14:tracePt t="199550" x="6991350" y="1563688"/>
          <p14:tracePt t="199565" x="6991350" y="1555750"/>
          <p14:tracePt t="199581" x="6999288" y="1555750"/>
          <p14:tracePt t="199788" x="7007225" y="1571625"/>
          <p14:tracePt t="199801" x="7007225" y="1595438"/>
          <p14:tracePt t="199804" x="7007225" y="1611313"/>
          <p14:tracePt t="199814" x="7023100" y="1651000"/>
          <p14:tracePt t="199821" x="7031038" y="1738313"/>
          <p14:tracePt t="199829" x="7031038" y="1770063"/>
          <p14:tracePt t="199837" x="7031038" y="1809750"/>
          <p14:tracePt t="199845" x="7038975" y="1865313"/>
          <p14:tracePt t="199852" x="7038975" y="1881188"/>
          <p14:tracePt t="199861" x="7038975" y="1898650"/>
          <p14:tracePt t="199868" x="7038975" y="1906588"/>
          <p14:tracePt t="199876" x="7046913" y="1922463"/>
          <p14:tracePt t="199885" x="7046913" y="1930400"/>
          <p14:tracePt t="199897" x="7054850" y="1954213"/>
          <p14:tracePt t="199901" x="7054850" y="1962150"/>
          <p14:tracePt t="199908" x="7062788" y="1978025"/>
          <p14:tracePt t="199916" x="7062788" y="2001838"/>
          <p14:tracePt t="199924" x="7062788" y="2009775"/>
          <p14:tracePt t="199933" x="7062788" y="2025650"/>
          <p14:tracePt t="199941" x="7062788" y="2033588"/>
          <p14:tracePt t="199965" x="7062788" y="2049463"/>
          <p14:tracePt t="199972" x="7062788" y="2057400"/>
          <p14:tracePt t="199981" x="7062788" y="2065338"/>
          <p14:tracePt t="199989" x="7070725" y="2073275"/>
          <p14:tracePt t="200005" x="7070725" y="2089150"/>
          <p14:tracePt t="200012" x="7070725" y="2097088"/>
          <p14:tracePt t="200021" x="7070725" y="2105025"/>
          <p14:tracePt t="200029" x="7086600" y="2128838"/>
          <p14:tracePt t="200037" x="7094538" y="2144713"/>
          <p14:tracePt t="200045" x="7102475" y="2168525"/>
          <p14:tracePt t="200053" x="7110413" y="2176463"/>
          <p14:tracePt t="200062" x="7118350" y="2192338"/>
          <p14:tracePt t="200068" x="7126288" y="2200275"/>
          <p14:tracePt t="200077" x="7126288" y="2208213"/>
          <p14:tracePt t="200085" x="7135813" y="2224088"/>
          <p14:tracePt t="200093" x="7135813" y="2233613"/>
          <p14:tracePt t="200105" x="7135813" y="2241550"/>
          <p14:tracePt t="200109" x="7135813" y="2249488"/>
          <p14:tracePt t="200119" x="7143750" y="2265363"/>
          <p14:tracePt t="200126" x="7151688" y="2273300"/>
          <p14:tracePt t="200133" x="7151688" y="2289175"/>
          <p14:tracePt t="200140" x="7167563" y="2320925"/>
          <p14:tracePt t="200149" x="7175500" y="2328863"/>
          <p14:tracePt t="200157" x="7175500" y="2344738"/>
          <p14:tracePt t="200165" x="7191375" y="2392363"/>
          <p14:tracePt t="200172" x="7207250" y="2416175"/>
          <p14:tracePt t="200181" x="7223125" y="2424113"/>
          <p14:tracePt t="200189" x="7239000" y="2447925"/>
          <p14:tracePt t="200197" x="7239000" y="2455863"/>
          <p14:tracePt t="200205" x="7246938" y="2463800"/>
          <p14:tracePt t="200212" x="7246938" y="2471738"/>
          <p14:tracePt t="200220" x="7254875" y="2471738"/>
          <p14:tracePt t="200229" x="7254875" y="2479675"/>
          <p14:tracePt t="200237" x="7262813" y="2487613"/>
          <p14:tracePt t="200245" x="7270750" y="2487613"/>
          <p14:tracePt t="200257" x="7286625" y="2495550"/>
          <p14:tracePt t="200261" x="7286625" y="2519363"/>
          <p14:tracePt t="200269" x="7310438" y="2527300"/>
          <p14:tracePt t="200277" x="7334250" y="2543175"/>
          <p14:tracePt t="200285" x="7350125" y="2551113"/>
          <p14:tracePt t="200293" x="7366000" y="2566988"/>
          <p14:tracePt t="200301" x="7389813" y="2584450"/>
          <p14:tracePt t="200309" x="7413625" y="2584450"/>
          <p14:tracePt t="200316" x="7421563" y="2584450"/>
          <p14:tracePt t="200324" x="7429500" y="2592388"/>
          <p14:tracePt t="200332" x="7437438" y="2592388"/>
          <p14:tracePt t="200340" x="7437438" y="2600325"/>
          <p14:tracePt t="200351" x="7453313" y="2616200"/>
          <p14:tracePt t="200365" x="7469188" y="2624138"/>
          <p14:tracePt t="200372" x="7477125" y="2632075"/>
          <p14:tracePt t="200380" x="7493000" y="2655888"/>
          <p14:tracePt t="200389" x="7502525" y="2671763"/>
          <p14:tracePt t="200397" x="7526338" y="2679700"/>
          <p14:tracePt t="200408" x="7550150" y="2711450"/>
          <p14:tracePt t="200412" x="7558088" y="2719388"/>
          <p14:tracePt t="200421" x="7589838" y="2735263"/>
          <p14:tracePt t="200428" x="7589838" y="2743200"/>
          <p14:tracePt t="200437" x="7597775" y="2751138"/>
          <p14:tracePt t="200445" x="7605713" y="2759075"/>
          <p14:tracePt t="200453" x="7613650" y="2767013"/>
          <p14:tracePt t="200461" x="7621588" y="2774950"/>
          <p14:tracePt t="200468" x="7629525" y="2782888"/>
          <p14:tracePt t="200477" x="7637463" y="2798763"/>
          <p14:tracePt t="200485" x="7645400" y="2806700"/>
          <p14:tracePt t="200493" x="7645400" y="2814638"/>
          <p14:tracePt t="200501" x="7661275" y="2830513"/>
          <p14:tracePt t="200517" x="7661275" y="2838450"/>
          <p14:tracePt t="200561" x="7661275" y="2846388"/>
          <p14:tracePt t="200568" x="7669213" y="2846388"/>
          <p14:tracePt t="200573" x="7669213" y="2854325"/>
          <p14:tracePt t="200581" x="7677150" y="2870200"/>
          <p14:tracePt t="200589" x="7677150" y="2878138"/>
          <p14:tracePt t="200597" x="7677150" y="2894013"/>
          <p14:tracePt t="200605" x="7685088" y="2901950"/>
          <p14:tracePt t="200621" x="7685088" y="2909888"/>
          <p14:tracePt t="200628" x="7693025" y="2909888"/>
          <p14:tracePt t="200637" x="7700963" y="2909888"/>
          <p14:tracePt t="200645" x="7700963" y="2927350"/>
          <p14:tracePt t="200653" x="7708900" y="2927350"/>
          <p14:tracePt t="200661" x="7724775" y="2943225"/>
          <p14:tracePt t="200677" x="7740650" y="2943225"/>
          <p14:tracePt t="200684" x="7740650" y="2951163"/>
          <p14:tracePt t="200837" x="7732713" y="2951163"/>
          <p14:tracePt t="200844" x="7724775" y="2951163"/>
          <p14:tracePt t="200864" x="7716838" y="2951163"/>
          <p14:tracePt t="200877" x="7708900" y="2951163"/>
          <p14:tracePt t="200901" x="7700963" y="2951163"/>
          <p14:tracePt t="200917" x="7693025" y="2951163"/>
          <p14:tracePt t="200933" x="7685088" y="2951163"/>
          <p14:tracePt t="200940" x="7677150" y="2951163"/>
          <p14:tracePt t="200964" x="7653338" y="2951163"/>
          <p14:tracePt t="200979" x="7613650" y="2951163"/>
          <p14:tracePt t="200981" x="7589838" y="2951163"/>
          <p14:tracePt t="200989" x="7581900" y="2951163"/>
          <p14:tracePt t="200997" x="7573963" y="2943225"/>
          <p14:tracePt t="201010" x="7573963" y="2935288"/>
          <p14:tracePt t="201044" x="7566025" y="2927350"/>
          <p14:tracePt t="201053" x="7566025" y="2919413"/>
          <p14:tracePt t="201069" x="7558088" y="2909888"/>
          <p14:tracePt t="201077" x="7558088" y="2901950"/>
          <p14:tracePt t="201093" x="7550150" y="2894013"/>
          <p14:tracePt t="201117" x="7542213" y="2886075"/>
          <p14:tracePt t="201133" x="7526338" y="2878138"/>
          <p14:tracePt t="201148" x="7518400" y="2862263"/>
          <p14:tracePt t="201157" x="7485063" y="2854325"/>
          <p14:tracePt t="201164" x="7469188" y="2838450"/>
          <p14:tracePt t="201172" x="7405688" y="2814638"/>
          <p14:tracePt t="201183" x="7373938" y="2767013"/>
          <p14:tracePt t="201191" x="7350125" y="2759075"/>
          <p14:tracePt t="201197" x="7334250" y="2743200"/>
          <p14:tracePt t="201205" x="7286625" y="2727325"/>
          <p14:tracePt t="201214" x="7262813" y="2711450"/>
          <p14:tracePt t="201221" x="7246938" y="2695575"/>
          <p14:tracePt t="201229" x="7239000" y="2687638"/>
          <p14:tracePt t="201237" x="7215188" y="2663825"/>
          <p14:tracePt t="201245" x="7207250" y="2655888"/>
          <p14:tracePt t="201253" x="7191375" y="2640013"/>
          <p14:tracePt t="201260" x="7183438" y="2624138"/>
          <p14:tracePt t="201269" x="7175500" y="2616200"/>
          <p14:tracePt t="201277" x="7159625" y="2608263"/>
          <p14:tracePt t="201284" x="7151688" y="2576513"/>
          <p14:tracePt t="201293" x="7143750" y="2566988"/>
          <p14:tracePt t="201301" x="7126288" y="2559050"/>
          <p14:tracePt t="201309" x="7126288" y="2543175"/>
          <p14:tracePt t="201317" x="7118350" y="2535238"/>
          <p14:tracePt t="201325" x="7118350" y="2527300"/>
          <p14:tracePt t="201333" x="7110413" y="2519363"/>
          <p14:tracePt t="201348" x="7102475" y="2511425"/>
          <p14:tracePt t="201357" x="7102475" y="2503488"/>
          <p14:tracePt t="201365" x="7102475" y="2495550"/>
          <p14:tracePt t="201375" x="7094538" y="2495550"/>
          <p14:tracePt t="201382" x="7094538" y="2487613"/>
          <p14:tracePt t="201389" x="7094538" y="2479675"/>
          <p14:tracePt t="201397" x="7094538" y="2471738"/>
          <p14:tracePt t="201405" x="7086600" y="2455863"/>
          <p14:tracePt t="201413" x="7086600" y="2439988"/>
          <p14:tracePt t="201421" x="7078663" y="2439988"/>
          <p14:tracePt t="201428" x="7078663" y="2424113"/>
          <p14:tracePt t="201445" x="7078663" y="2416175"/>
          <p14:tracePt t="201453" x="7078663" y="2408238"/>
          <p14:tracePt t="201461" x="7070725" y="2400300"/>
          <p14:tracePt t="201469" x="7070725" y="2392363"/>
          <p14:tracePt t="201483" x="7070725" y="2376488"/>
          <p14:tracePt t="201487" x="7062788" y="2360613"/>
          <p14:tracePt t="201493" x="7062788" y="2352675"/>
          <p14:tracePt t="201501" x="7062788" y="2336800"/>
          <p14:tracePt t="201508" x="7054850" y="2320925"/>
          <p14:tracePt t="201517" x="7038975" y="2305050"/>
          <p14:tracePt t="201525" x="7031038" y="2281238"/>
          <p14:tracePt t="201533" x="7031038" y="2273300"/>
          <p14:tracePt t="201541" x="7023100" y="2249488"/>
          <p14:tracePt t="201548" x="7015163" y="2241550"/>
          <p14:tracePt t="201556" x="7007225" y="2224088"/>
          <p14:tracePt t="201565" x="6991350" y="2200275"/>
          <p14:tracePt t="201572" x="6991350" y="2176463"/>
          <p14:tracePt t="201580" x="6983413" y="2168525"/>
          <p14:tracePt t="201589" x="6983413" y="2160588"/>
          <p14:tracePt t="201597" x="6975475" y="2144713"/>
          <p14:tracePt t="201613" x="6967538" y="2128838"/>
          <p14:tracePt t="201621" x="6967538" y="2120900"/>
          <p14:tracePt t="201630" x="6959600" y="2112963"/>
          <p14:tracePt t="201636" x="6959600" y="2105025"/>
          <p14:tracePt t="201644" x="6959600" y="2097088"/>
          <p14:tracePt t="201653" x="6951663" y="2089150"/>
          <p14:tracePt t="201669" x="6951663" y="2081213"/>
          <p14:tracePt t="202164" x="6951663" y="2073275"/>
          <p14:tracePt t="202173" x="6951663" y="2057400"/>
          <p14:tracePt t="202181" x="6951663" y="2049463"/>
          <p14:tracePt t="202188" x="6951663" y="2033588"/>
          <p14:tracePt t="202198" x="6951663" y="2009775"/>
          <p14:tracePt t="202206" x="6951663" y="1985963"/>
          <p14:tracePt t="202213" x="6959600" y="1970088"/>
          <p14:tracePt t="202221" x="6967538" y="1954213"/>
          <p14:tracePt t="202228" x="6967538" y="1930400"/>
          <p14:tracePt t="202237" x="6967538" y="1898650"/>
          <p14:tracePt t="202244" x="6967538" y="1890713"/>
          <p14:tracePt t="202253" x="6967538" y="1873250"/>
          <p14:tracePt t="202263" x="6967538" y="1865313"/>
          <p14:tracePt t="202269" x="6967538" y="1857375"/>
          <p14:tracePt t="202279" x="6967538" y="1841500"/>
          <p14:tracePt t="202293" x="6967538" y="1833563"/>
          <p14:tracePt t="202308" x="6967538" y="1825625"/>
          <p14:tracePt t="202333" x="6967538" y="1809750"/>
          <p14:tracePt t="202357" x="6967538" y="1793875"/>
          <p14:tracePt t="202364" x="6967538" y="1785938"/>
          <p14:tracePt t="202373" x="6967538" y="1778000"/>
          <p14:tracePt t="202381" x="6967538" y="1770063"/>
          <p14:tracePt t="202389" x="6967538" y="1754188"/>
          <p14:tracePt t="202397" x="6967538" y="1738313"/>
          <p14:tracePt t="202405" x="6967538" y="1730375"/>
          <p14:tracePt t="202412" x="6967538" y="1722438"/>
          <p14:tracePt t="202421" x="6967538" y="1706563"/>
          <p14:tracePt t="202429" x="6967538" y="1682750"/>
          <p14:tracePt t="202437" x="6967538" y="1674813"/>
          <p14:tracePt t="202445" x="6967538" y="1658938"/>
          <p14:tracePt t="202453" x="6967538" y="1643063"/>
          <p14:tracePt t="202461" x="6967538" y="1635125"/>
          <p14:tracePt t="202469" x="6967538" y="1619250"/>
          <p14:tracePt t="202485" x="6967538" y="1611313"/>
          <p14:tracePt t="202493" x="6967538" y="1603375"/>
          <p14:tracePt t="202501" x="6975475" y="1603375"/>
          <p14:tracePt t="202556" x="6975475" y="1587500"/>
          <p14:tracePt t="202589" x="6975475" y="1579563"/>
          <p14:tracePt t="202605" x="6983413" y="1579563"/>
          <p14:tracePt t="206860" x="6983413" y="1587500"/>
          <p14:tracePt t="206876" x="6983413" y="1603375"/>
          <p14:tracePt t="206885" x="6983413" y="1619250"/>
          <p14:tracePt t="206893" x="6983413" y="1627188"/>
          <p14:tracePt t="206901" x="6983413" y="1643063"/>
          <p14:tracePt t="206910" x="6983413" y="1658938"/>
          <p14:tracePt t="206917" x="6983413" y="1682750"/>
          <p14:tracePt t="206925" x="6983413" y="1706563"/>
          <p14:tracePt t="206932" x="6983413" y="1714500"/>
          <p14:tracePt t="206942" x="6983413" y="1738313"/>
          <p14:tracePt t="206949" x="6983413" y="1746250"/>
          <p14:tracePt t="206960" x="6983413" y="1754188"/>
          <p14:tracePt t="206973" x="6983413" y="1762125"/>
          <p14:tracePt t="206988" x="6983413" y="1770063"/>
          <p14:tracePt t="207005" x="6975475" y="1778000"/>
          <p14:tracePt t="207028" x="6975475" y="1785938"/>
          <p14:tracePt t="207036" x="6975475" y="1793875"/>
          <p14:tracePt t="207045" x="6975475" y="1801813"/>
          <p14:tracePt t="207052" x="6975475" y="1809750"/>
          <p14:tracePt t="207062" x="6975475" y="1825625"/>
          <p14:tracePt t="207070" x="6975475" y="1833563"/>
          <p14:tracePt t="207077" x="6967538" y="1849438"/>
          <p14:tracePt t="207085" x="6967538" y="1865313"/>
          <p14:tracePt t="207092" x="6967538" y="1873250"/>
          <p14:tracePt t="207101" x="6967538" y="1906588"/>
          <p14:tracePt t="207109" x="6967538" y="1914525"/>
          <p14:tracePt t="207117" x="6967538" y="1938338"/>
          <p14:tracePt t="207125" x="6967538" y="1954213"/>
          <p14:tracePt t="207132" x="6967538" y="1970088"/>
          <p14:tracePt t="207140" x="6967538" y="1993900"/>
          <p14:tracePt t="207157" x="6967538" y="2009775"/>
          <p14:tracePt t="207172" x="6967538" y="2017713"/>
          <p14:tracePt t="207181" x="6967538" y="2025650"/>
          <p14:tracePt t="207197" x="6967538" y="2033588"/>
          <p14:tracePt t="207205" x="6967538" y="2041525"/>
          <p14:tracePt t="207213" x="6967538" y="2057400"/>
          <p14:tracePt t="207221" x="6967538" y="2073275"/>
          <p14:tracePt t="207228" x="6967538" y="2089150"/>
          <p14:tracePt t="207237" x="6967538" y="2160588"/>
          <p14:tracePt t="207245" x="6967538" y="2192338"/>
          <p14:tracePt t="207253" x="6967538" y="2305050"/>
          <p14:tracePt t="207261" x="6959600" y="2352675"/>
          <p14:tracePt t="207269" x="6951663" y="2424113"/>
          <p14:tracePt t="207277" x="6943725" y="2495550"/>
          <p14:tracePt t="207284" x="6935788" y="2584450"/>
          <p14:tracePt t="207292" x="6927850" y="2647950"/>
          <p14:tracePt t="207301" x="6911975" y="2695575"/>
          <p14:tracePt t="207311" x="6904038" y="2751138"/>
          <p14:tracePt t="207316" x="6896100" y="2814638"/>
          <p14:tracePt t="207325" x="6880225" y="2830513"/>
          <p14:tracePt t="207333" x="6872288" y="2878138"/>
          <p14:tracePt t="207341" x="6872288" y="2894013"/>
          <p14:tracePt t="207348" x="6872288" y="2943225"/>
          <p14:tracePt t="207356" x="6872288" y="2967038"/>
          <p14:tracePt t="207365" x="6864350" y="2974975"/>
          <p14:tracePt t="207372" x="6864350" y="2990850"/>
          <p14:tracePt t="207381" x="6856413" y="2998788"/>
          <p14:tracePt t="207389" x="6848475" y="3022600"/>
          <p14:tracePt t="207397" x="6848475" y="3030538"/>
          <p14:tracePt t="207405" x="6848475" y="3038475"/>
          <p14:tracePt t="207413" x="6848475" y="3054350"/>
          <p14:tracePt t="207421" x="6840538" y="3062288"/>
          <p14:tracePt t="207428" x="6832600" y="3070225"/>
          <p14:tracePt t="207437" x="6832600" y="3086100"/>
          <p14:tracePt t="207444" x="6816725" y="3086100"/>
          <p14:tracePt t="207452" x="6816725" y="3094038"/>
          <p14:tracePt t="207461" x="6808788" y="3101975"/>
          <p14:tracePt t="207477" x="6800850" y="3109913"/>
          <p14:tracePt t="207501" x="6792913" y="3109913"/>
          <p14:tracePt t="207508" x="6792913" y="3117850"/>
          <p14:tracePt t="207588" x="6784975" y="3117850"/>
          <p14:tracePt t="207605" x="6784975" y="3109913"/>
          <p14:tracePt t="207621" x="6784975" y="3101975"/>
          <p14:tracePt t="207628" x="6777038" y="3094038"/>
          <p14:tracePt t="207637" x="6777038" y="3086100"/>
          <p14:tracePt t="207652" x="6769100" y="3078163"/>
          <p14:tracePt t="207661" x="6769100" y="3070225"/>
          <p14:tracePt t="207669" x="6769100" y="3062288"/>
          <p14:tracePt t="207685" x="6769100" y="3054350"/>
          <p14:tracePt t="207700" x="6769100" y="3046413"/>
          <p14:tracePt t="207741" x="6759575" y="3038475"/>
          <p14:tracePt t="207765" x="6751638" y="3030538"/>
          <p14:tracePt t="207794" x="6751638" y="3022600"/>
          <p14:tracePt t="207852" x="6743700" y="3022600"/>
          <p14:tracePt t="207884" x="6735763" y="3022600"/>
          <p14:tracePt t="207909" x="6727825" y="3022600"/>
          <p14:tracePt t="207925" x="6719888" y="3022600"/>
          <p14:tracePt t="207941" x="6711950" y="3022600"/>
          <p14:tracePt t="207958" x="6704013" y="3022600"/>
          <p14:tracePt t="208492" x="6696075" y="3022600"/>
          <p14:tracePt t="215741" x="6696075" y="3030538"/>
          <p14:tracePt t="215750" x="6696075" y="3038475"/>
          <p14:tracePt t="215757" x="6696075" y="3046413"/>
          <p14:tracePt t="215764" x="6696075" y="3054350"/>
          <p14:tracePt t="215781" x="6696075" y="3070225"/>
          <p14:tracePt t="215788" x="6696075" y="3078163"/>
          <p14:tracePt t="215804" x="6688138" y="3117850"/>
          <p14:tracePt t="215813" x="6688138" y="3125788"/>
          <p14:tracePt t="215821" x="6688138" y="3141663"/>
          <p14:tracePt t="215829" x="6696075" y="3189288"/>
          <p14:tracePt t="215839" x="6696075" y="3236913"/>
          <p14:tracePt t="215844" x="6696075" y="3302000"/>
          <p14:tracePt t="215853" x="6696075" y="3349625"/>
          <p14:tracePt t="215860" x="6696075" y="3397250"/>
          <p14:tracePt t="215868" x="6696075" y="3421063"/>
          <p14:tracePt t="215878" x="6696075" y="3436938"/>
          <p14:tracePt t="215884" x="6696075" y="3484563"/>
          <p14:tracePt t="215893" x="6704013" y="3516313"/>
          <p14:tracePt t="215901" x="6704013" y="3532188"/>
          <p14:tracePt t="215909" x="6704013" y="3579813"/>
          <p14:tracePt t="215917" x="6704013" y="3621088"/>
          <p14:tracePt t="215924" x="6704013" y="3660775"/>
          <p14:tracePt t="215932" x="6704013" y="3779838"/>
          <p14:tracePt t="215940" x="6704013" y="3843338"/>
          <p14:tracePt t="215949" x="6704013" y="3948113"/>
          <p14:tracePt t="215968" x="6704013" y="4130675"/>
          <p14:tracePt t="215972" x="6696075" y="4202113"/>
          <p14:tracePt t="215980" x="6680200" y="4291013"/>
          <p14:tracePt t="215988" x="6680200" y="4354513"/>
          <p14:tracePt t="215998" x="6680200" y="4402138"/>
          <p14:tracePt t="216005" x="6680200" y="4449763"/>
          <p14:tracePt t="216012" x="6680200" y="4465638"/>
          <p14:tracePt t="216020" x="6680200" y="4489450"/>
          <p14:tracePt t="216029" x="6680200" y="4505325"/>
          <p14:tracePt t="216037" x="6680200" y="4529138"/>
          <p14:tracePt t="216045" x="6680200" y="4545013"/>
          <p14:tracePt t="216052" x="6672263" y="4552950"/>
          <p14:tracePt t="216061" x="6672263" y="4568825"/>
          <p14:tracePt t="216068" x="6664325" y="4592638"/>
          <p14:tracePt t="216077" x="6664325" y="4616450"/>
          <p14:tracePt t="216084" x="6664325" y="4624388"/>
          <p14:tracePt t="216093" x="6656388" y="4633913"/>
          <p14:tracePt t="216101" x="6656388" y="4641850"/>
          <p14:tracePt t="216109" x="6648450" y="4665663"/>
          <p14:tracePt t="216118" x="6640513" y="4673600"/>
          <p14:tracePt t="216124" x="6640513" y="4697413"/>
          <p14:tracePt t="216133" x="6640513" y="4713288"/>
          <p14:tracePt t="216140" x="6632575" y="4729163"/>
          <p14:tracePt t="216148" x="6624638" y="4752975"/>
          <p14:tracePt t="216158" x="6624638" y="4768850"/>
          <p14:tracePt t="216166" x="6616700" y="4808538"/>
          <p14:tracePt t="216174" x="6592888" y="4864100"/>
          <p14:tracePt t="216181" x="6584950" y="4879975"/>
          <p14:tracePt t="216189" x="6569075" y="4903788"/>
          <p14:tracePt t="216197" x="6561138" y="4911725"/>
          <p14:tracePt t="216205" x="6553200" y="4919663"/>
          <p14:tracePt t="216213" x="6545263" y="4935538"/>
          <p14:tracePt t="216220" x="6537325" y="4943475"/>
          <p14:tracePt t="216229" x="6529388" y="4959350"/>
          <p14:tracePt t="216237" x="6521450" y="4959350"/>
          <p14:tracePt t="216247" x="6513513" y="4976813"/>
          <p14:tracePt t="216253" x="6513513" y="4984750"/>
          <p14:tracePt t="216261" x="6497638" y="4992688"/>
          <p14:tracePt t="216269" x="6497638" y="5008563"/>
          <p14:tracePt t="216285" x="6497638" y="5024438"/>
          <p14:tracePt t="216293" x="6497638" y="5048250"/>
          <p14:tracePt t="216301" x="6497638" y="5064125"/>
          <p14:tracePt t="216309" x="6497638" y="5072063"/>
          <p14:tracePt t="216318" x="6497638" y="5095875"/>
          <p14:tracePt t="216324" x="6497638" y="5103813"/>
          <p14:tracePt t="216332" x="6497638" y="5111750"/>
          <p14:tracePt t="216340" x="6497638" y="5119688"/>
          <p14:tracePt t="216348" x="6497638" y="5127625"/>
          <p14:tracePt t="216357" x="6497638" y="5143500"/>
          <p14:tracePt t="216365" x="6497638" y="5191125"/>
          <p14:tracePt t="216373" x="6489700" y="5199063"/>
          <p14:tracePt t="216381" x="6481763" y="5214938"/>
          <p14:tracePt t="216389" x="6481763" y="5230813"/>
          <p14:tracePt t="216397" x="6481763" y="5246688"/>
          <p14:tracePt t="216405" x="6473825" y="5246688"/>
          <p14:tracePt t="216412" x="6473825" y="5254625"/>
          <p14:tracePt t="216420" x="6465888" y="5262563"/>
          <p14:tracePt t="216429" x="6465888" y="5270500"/>
          <p14:tracePt t="216453" x="6465888" y="5278438"/>
          <p14:tracePt t="216524" x="6457950" y="5278438"/>
          <p14:tracePt t="216532" x="6442075" y="5278438"/>
          <p14:tracePt t="216540" x="6353175" y="5302250"/>
          <p14:tracePt t="216548" x="6329363" y="5310188"/>
          <p14:tracePt t="216558" x="6321425" y="5310188"/>
          <p14:tracePt t="216565" x="6313488" y="5319713"/>
          <p14:tracePt t="216573" x="6305550" y="5327650"/>
          <p14:tracePt t="216581" x="6305550" y="5335588"/>
          <p14:tracePt t="216600" x="6305550" y="5343525"/>
          <p14:tracePt t="216612" x="6305550" y="5359400"/>
          <p14:tracePt t="216629" x="6305550" y="5367338"/>
          <p14:tracePt t="216639" x="6313488" y="5375275"/>
          <p14:tracePt t="216644" x="6313488" y="5391150"/>
          <p14:tracePt t="216653" x="6313488" y="5407025"/>
          <p14:tracePt t="216661" x="6313488" y="5446713"/>
          <p14:tracePt t="216669" x="6313488" y="5470525"/>
          <p14:tracePt t="216677" x="6313488" y="5486400"/>
          <p14:tracePt t="216684" x="6305550" y="5502275"/>
          <p14:tracePt t="216693" x="6289675" y="5518150"/>
          <p14:tracePt t="216700" x="6289675" y="5534025"/>
          <p14:tracePt t="216709" x="6281738" y="5534025"/>
          <p14:tracePt t="216718" x="6281738" y="5549900"/>
          <p14:tracePt t="216724" x="6265863" y="5549900"/>
          <p14:tracePt t="216740" x="6265863" y="5557838"/>
          <p14:tracePt t="216750" x="6265863" y="5565775"/>
          <p14:tracePt t="216765" x="6257925" y="5565775"/>
          <p14:tracePt t="216778" x="6257925" y="5573713"/>
          <p14:tracePt t="216860" x="6265863" y="5573713"/>
          <p14:tracePt t="216868" x="6273800" y="5573713"/>
          <p14:tracePt t="216877" x="6281738" y="5581650"/>
          <p14:tracePt t="216884" x="6289675" y="5581650"/>
          <p14:tracePt t="216893" x="6297613" y="5589588"/>
          <p14:tracePt t="216901" x="6305550" y="5597525"/>
          <p14:tracePt t="216909" x="6313488" y="5613400"/>
          <p14:tracePt t="216929" x="6313488" y="5637213"/>
          <p14:tracePt t="216933" x="6313488" y="5645150"/>
          <p14:tracePt t="216940" x="6313488" y="5653088"/>
          <p14:tracePt t="216948" x="6321425" y="5662613"/>
          <p14:tracePt t="216957" x="6321425" y="5678488"/>
          <p14:tracePt t="217044" x="6329363" y="5678488"/>
          <p14:tracePt t="217068" x="6321425" y="5678488"/>
          <p14:tracePt t="217081" x="6321425" y="5670550"/>
          <p14:tracePt t="217085" x="6313488" y="5662613"/>
          <p14:tracePt t="217093" x="6313488" y="5653088"/>
          <p14:tracePt t="217109" x="6313488" y="5645150"/>
          <p14:tracePt t="217198" x="6313488" y="5637213"/>
          <p14:tracePt t="217204" x="6305550" y="5637213"/>
          <p14:tracePt t="217213" x="6297613" y="5637213"/>
          <p14:tracePt t="217245" x="6289675" y="5629275"/>
          <p14:tracePt t="217261" x="6281738" y="5629275"/>
          <p14:tracePt t="217278" x="6273800" y="5629275"/>
          <p14:tracePt t="217492" x="6281738" y="5629275"/>
          <p14:tracePt t="217508" x="6297613" y="5629275"/>
          <p14:tracePt t="217517" x="6305550" y="5629275"/>
          <p14:tracePt t="217524" x="6313488" y="5629275"/>
          <p14:tracePt t="217537" x="6321425" y="5629275"/>
          <p14:tracePt t="217540" x="6337300" y="5629275"/>
          <p14:tracePt t="217549" x="6345238" y="5629275"/>
          <p14:tracePt t="217573" x="6353175" y="5629275"/>
          <p14:tracePt t="217652" x="6361113" y="5629275"/>
          <p14:tracePt t="217661" x="6369050" y="5629275"/>
          <p14:tracePt t="217669" x="6376988" y="5629275"/>
          <p14:tracePt t="217677" x="6384925" y="5629275"/>
          <p14:tracePt t="217689" x="6465888" y="5629275"/>
          <p14:tracePt t="217692" x="6497638" y="5629275"/>
          <p14:tracePt t="217700" x="6569075" y="5629275"/>
          <p14:tracePt t="217709" x="6656388" y="5629275"/>
          <p14:tracePt t="217717" x="6719888" y="5629275"/>
          <p14:tracePt t="217725" x="6824663" y="5629275"/>
          <p14:tracePt t="217733" x="6911975" y="5629275"/>
          <p14:tracePt t="217740" x="6975475" y="5629275"/>
          <p14:tracePt t="217750" x="6991350" y="5629275"/>
          <p14:tracePt t="217759" x="7015163" y="5629275"/>
          <p14:tracePt t="217766" x="7023100" y="5629275"/>
          <p14:tracePt t="217773" x="7031038" y="5629275"/>
          <p14:tracePt t="217782" x="7038975" y="5629275"/>
          <p14:tracePt t="217789" x="7046913" y="5629275"/>
          <p14:tracePt t="217814" x="7054850" y="5629275"/>
          <p14:tracePt t="217820" x="7054850" y="5621338"/>
          <p14:tracePt t="217838" x="7062788" y="5621338"/>
          <p14:tracePt t="217853" x="7070725" y="5621338"/>
          <p14:tracePt t="217860" x="7078663" y="5621338"/>
          <p14:tracePt t="217870" x="7086600" y="5621338"/>
          <p14:tracePt t="217885" x="7094538" y="5621338"/>
          <p14:tracePt t="217893" x="7094538" y="5613400"/>
          <p14:tracePt t="217964" x="7102475" y="5613400"/>
          <p14:tracePt t="218100" x="7094538" y="5613400"/>
          <p14:tracePt t="218108" x="7086600" y="5613400"/>
          <p14:tracePt t="218119" x="7078663" y="5613400"/>
          <p14:tracePt t="218124" x="7070725" y="5613400"/>
          <p14:tracePt t="218148" x="7062788" y="5613400"/>
          <p14:tracePt t="218164" x="7054850" y="5613400"/>
          <p14:tracePt t="218173" x="7046913" y="5613400"/>
          <p14:tracePt t="218197" x="7038975" y="5613400"/>
          <p14:tracePt t="218236" x="7031038" y="5613400"/>
          <p14:tracePt t="218917" x="7023100" y="5613400"/>
          <p14:tracePt t="218924" x="7015163" y="5613400"/>
          <p14:tracePt t="218933" x="7007225" y="5613400"/>
          <p14:tracePt t="218940" x="6991350" y="5613400"/>
          <p14:tracePt t="218949" x="6983413" y="5613400"/>
          <p14:tracePt t="218959" x="6967538" y="5613400"/>
          <p14:tracePt t="218965" x="6943725" y="5613400"/>
          <p14:tracePt t="218973" x="6927850" y="5613400"/>
          <p14:tracePt t="218981" x="6911975" y="5613400"/>
          <p14:tracePt t="218988" x="6888163" y="5621338"/>
          <p14:tracePt t="218998" x="6880225" y="5621338"/>
          <p14:tracePt t="219005" x="6864350" y="5621338"/>
          <p14:tracePt t="219013" x="6840538" y="5629275"/>
          <p14:tracePt t="219020" x="6824663" y="5629275"/>
          <p14:tracePt t="219029" x="6800850" y="5629275"/>
          <p14:tracePt t="219037" x="6751638" y="5629275"/>
          <p14:tracePt t="219045" x="6735763" y="5629275"/>
          <p14:tracePt t="219052" x="6727825" y="5629275"/>
          <p14:tracePt t="219061" x="6719888" y="5629275"/>
          <p14:tracePt t="219069" x="6696075" y="5629275"/>
          <p14:tracePt t="219080" x="6688138" y="5629275"/>
          <p14:tracePt t="219085" x="6680200" y="5629275"/>
          <p14:tracePt t="219093" x="6672263" y="5629275"/>
          <p14:tracePt t="219101" x="6656388" y="5629275"/>
          <p14:tracePt t="219118" x="6640513" y="5629275"/>
          <p14:tracePt t="219125" x="6632575" y="5629275"/>
          <p14:tracePt t="219149" x="6624638" y="5629275"/>
          <p14:tracePt t="219199" x="6616700" y="5629275"/>
          <p14:tracePt t="219204" x="6608763" y="5629275"/>
          <p14:tracePt t="219220" x="6600825" y="5629275"/>
          <p14:tracePt t="219237" x="6584950" y="5629275"/>
          <p14:tracePt t="219245" x="6577013" y="5629275"/>
          <p14:tracePt t="219252" x="6569075" y="5629275"/>
          <p14:tracePt t="219261" x="6561138" y="5629275"/>
          <p14:tracePt t="219269" x="6545263" y="5629275"/>
          <p14:tracePt t="219278" x="6537325" y="5629275"/>
          <p14:tracePt t="219285" x="6529388" y="5629275"/>
          <p14:tracePt t="219293" x="6521450" y="5629275"/>
          <p14:tracePt t="219301" x="6497638" y="5629275"/>
          <p14:tracePt t="219309" x="6481763" y="5629275"/>
          <p14:tracePt t="219318" x="6473825" y="5629275"/>
          <p14:tracePt t="219325" x="6450013" y="5629275"/>
          <p14:tracePt t="219332" x="6442075" y="5629275"/>
          <p14:tracePt t="219340" x="6426200" y="5629275"/>
          <p14:tracePt t="219348" x="6418263" y="5629275"/>
          <p14:tracePt t="219357" x="6410325" y="5629275"/>
          <p14:tracePt t="219365" x="6402388" y="5629275"/>
          <p14:tracePt t="219372" x="6392863" y="5629275"/>
          <p14:tracePt t="219380" x="6384925" y="5629275"/>
          <p14:tracePt t="219397" x="6376988" y="5629275"/>
          <p14:tracePt t="219852" x="6369050" y="5629275"/>
          <p14:tracePt t="219860" x="6361113" y="5621338"/>
          <p14:tracePt t="219869" x="6345238" y="5613400"/>
          <p14:tracePt t="219883" x="6329363" y="5605463"/>
          <p14:tracePt t="219885" x="6321425" y="5597525"/>
          <p14:tracePt t="219893" x="6313488" y="5597525"/>
          <p14:tracePt t="219901" x="6305550" y="5597525"/>
          <p14:tracePt t="219909" x="6281738" y="5597525"/>
          <p14:tracePt t="219925" x="6273800" y="5597525"/>
          <p14:tracePt t="220237" x="6273800" y="5589588"/>
          <p14:tracePt t="220245" x="6249988" y="5581650"/>
          <p14:tracePt t="220253" x="6249988" y="5573713"/>
          <p14:tracePt t="220265" x="6242050" y="5573713"/>
          <p14:tracePt t="220279" x="6234113" y="5557838"/>
          <p14:tracePt t="220294" x="6226175" y="5557838"/>
          <p14:tracePt t="220301" x="6218238" y="5549900"/>
          <p14:tracePt t="220317" x="6218238" y="5541963"/>
          <p14:tracePt t="220572" x="6218238" y="5534025"/>
          <p14:tracePt t="220589" x="6218238" y="5526088"/>
          <p14:tracePt t="220598" x="6218238" y="5518150"/>
          <p14:tracePt t="220605" x="6218238" y="5510213"/>
          <p14:tracePt t="220621" x="6218238" y="5502275"/>
          <p14:tracePt t="220653" x="6218238" y="5494338"/>
          <p14:tracePt t="220828" x="6210300" y="5494338"/>
          <p14:tracePt t="220837" x="6202363" y="5494338"/>
          <p14:tracePt t="220861" x="6194425" y="5494338"/>
          <p14:tracePt t="220869" x="6186488" y="5494338"/>
          <p14:tracePt t="220885" x="6162675" y="5494338"/>
          <p14:tracePt t="220893" x="6162675" y="5486400"/>
          <p14:tracePt t="220900" x="6146800" y="5486400"/>
          <p14:tracePt t="220909" x="6138863" y="5486400"/>
          <p14:tracePt t="220917" x="6122988" y="5478463"/>
          <p14:tracePt t="220925" x="6115050" y="5478463"/>
          <p14:tracePt t="220933" x="6091238" y="5470525"/>
          <p14:tracePt t="220940" x="6075363" y="5462588"/>
          <p14:tracePt t="220950" x="6059488" y="5462588"/>
          <p14:tracePt t="220961" x="6051550" y="5462588"/>
          <p14:tracePt t="220966" x="6043613" y="5462588"/>
          <p14:tracePt t="220980" x="6034088" y="5462588"/>
          <p14:tracePt t="221045" x="6034088" y="5478463"/>
          <p14:tracePt t="221061" x="6034088" y="5486400"/>
          <p14:tracePt t="221084" x="6034088" y="5494338"/>
          <p14:tracePt t="221380" x="6034088" y="5502275"/>
          <p14:tracePt t="221389" x="6026150" y="5510213"/>
          <p14:tracePt t="221398" x="6026150" y="5518150"/>
          <p14:tracePt t="221404" x="6018213" y="5526088"/>
          <p14:tracePt t="221414" x="6018213" y="5534025"/>
          <p14:tracePt t="221421" x="6010275" y="5541963"/>
          <p14:tracePt t="221430" x="6002338" y="5557838"/>
          <p14:tracePt t="221438" x="5994400" y="5565775"/>
          <p14:tracePt t="221445" x="5994400" y="5573713"/>
          <p14:tracePt t="221453" x="5986463" y="5573713"/>
          <p14:tracePt t="221461" x="5986463" y="5581650"/>
          <p14:tracePt t="221470" x="5978525" y="5589588"/>
          <p14:tracePt t="221556" x="5978525" y="5597525"/>
          <p14:tracePt t="221564" x="5978525" y="5605463"/>
          <p14:tracePt t="221580" x="5978525" y="5613400"/>
          <p14:tracePt t="221588" x="5978525" y="5621338"/>
          <p14:tracePt t="221597" x="5978525" y="5629275"/>
          <p14:tracePt t="221613" x="5978525" y="5645150"/>
          <p14:tracePt t="221629" x="5970588" y="5653088"/>
          <p14:tracePt t="221637" x="5962650" y="5662613"/>
          <p14:tracePt t="221644" x="5954713" y="5662613"/>
          <p14:tracePt t="221653" x="5954713" y="5670550"/>
          <p14:tracePt t="221660" x="5946775" y="5670550"/>
          <p14:tracePt t="221668" x="5946775" y="5678488"/>
          <p14:tracePt t="221677" x="5938838" y="5678488"/>
          <p14:tracePt t="221685" x="5930900" y="5686425"/>
          <p14:tracePt t="221692" x="5930900" y="5694363"/>
          <p14:tracePt t="221701" x="5922963" y="5694363"/>
          <p14:tracePt t="221756" x="5915025" y="5694363"/>
          <p14:tracePt t="221765" x="5915025" y="5686425"/>
          <p14:tracePt t="221780" x="5915025" y="5678488"/>
          <p14:tracePt t="221797" x="5907088" y="5670550"/>
          <p14:tracePt t="221812" x="5907088" y="5662613"/>
          <p14:tracePt t="221821" x="5907088" y="5653088"/>
          <p14:tracePt t="221830" x="5899150" y="5653088"/>
          <p14:tracePt t="221836" x="5899150" y="5645150"/>
          <p14:tracePt t="222412" x="5907088" y="5645150"/>
          <p14:tracePt t="222422" x="5907088" y="5637213"/>
          <p14:tracePt t="223780" x="5867400" y="5637213"/>
          <p14:tracePt t="223788" x="5851525" y="5645150"/>
          <p14:tracePt t="223797" x="5788025" y="5662613"/>
          <p14:tracePt t="223805" x="5635625" y="5678488"/>
          <p14:tracePt t="223813" x="5389563" y="5702300"/>
          <p14:tracePt t="223821" x="5126038" y="5702300"/>
          <p14:tracePt t="223829" x="4759325" y="5702300"/>
          <p14:tracePt t="223838" x="4392613" y="5718175"/>
          <p14:tracePt t="223845" x="3875088" y="5734050"/>
          <p14:tracePt t="223852" x="3411538" y="5749925"/>
          <p14:tracePt t="223860" x="3044825" y="5749925"/>
          <p14:tracePt t="223868" x="2741613" y="5765800"/>
          <p14:tracePt t="223878" x="2374900" y="5765800"/>
          <p14:tracePt t="223885" x="2089150" y="5781675"/>
          <p14:tracePt t="223893" x="1912938" y="5781675"/>
          <p14:tracePt t="223901" x="1801813" y="5781675"/>
          <p14:tracePt t="223909" x="1706563" y="5781675"/>
          <p14:tracePt t="223917" x="1682750" y="5781675"/>
          <p14:tracePt t="223928" x="1682750" y="5773738"/>
          <p14:tracePt t="223933" x="1674813" y="5773738"/>
          <p14:tracePt t="223961" x="1674813" y="5765800"/>
          <p14:tracePt t="223981" x="1682750" y="5765800"/>
          <p14:tracePt t="223997" x="1690688" y="5757863"/>
          <p14:tracePt t="224005" x="1698625" y="5757863"/>
          <p14:tracePt t="224013" x="1706563" y="5749925"/>
          <p14:tracePt t="224021" x="1714500" y="5741988"/>
          <p14:tracePt t="224037" x="1722438" y="5741988"/>
          <p14:tracePt t="224045" x="1738313" y="5734050"/>
          <p14:tracePt t="224061" x="1762125" y="5718175"/>
          <p14:tracePt t="224069" x="1778000" y="5710238"/>
          <p14:tracePt t="224079" x="1793875" y="5710238"/>
          <p14:tracePt t="224084" x="1801813" y="5702300"/>
          <p14:tracePt t="224092" x="1833563" y="5694363"/>
          <p14:tracePt t="224101" x="1849438" y="5686425"/>
          <p14:tracePt t="224109" x="1865313" y="5670550"/>
          <p14:tracePt t="224117" x="1881188" y="5670550"/>
          <p14:tracePt t="224125" x="1920875" y="5662613"/>
          <p14:tracePt t="224132" x="1944688" y="5653088"/>
          <p14:tracePt t="224142" x="2008188" y="5653088"/>
          <p14:tracePt t="224148" x="2033588" y="5653088"/>
          <p14:tracePt t="224156" x="2105025" y="5653088"/>
          <p14:tracePt t="224165" x="2168525" y="5653088"/>
          <p14:tracePt t="224174" x="2239963" y="5645150"/>
          <p14:tracePt t="224181" x="2327275" y="5645150"/>
          <p14:tracePt t="224189" x="2335213" y="5645150"/>
          <p14:tracePt t="224197" x="2351088" y="5637213"/>
          <p14:tracePt t="224205" x="2359025" y="5637213"/>
          <p14:tracePt t="224213" x="2366963" y="5637213"/>
          <p14:tracePt t="224324" x="2366963" y="5629275"/>
          <p14:tracePt t="224341" x="2374900" y="5629275"/>
          <p14:tracePt t="224380" x="2416175" y="5613400"/>
          <p14:tracePt t="224390" x="2503488" y="5597525"/>
          <p14:tracePt t="224397" x="2566988" y="5581650"/>
          <p14:tracePt t="224405" x="2582863" y="5581650"/>
          <p14:tracePt t="224413" x="2638425" y="5565775"/>
          <p14:tracePt t="224421" x="2654300" y="5557838"/>
          <p14:tracePt t="224428" x="2654300" y="5549900"/>
          <p14:tracePt t="224437" x="2662238" y="5549900"/>
          <p14:tracePt t="224493" x="2670175" y="5549900"/>
          <p14:tracePt t="224509" x="2678113" y="5541963"/>
          <p14:tracePt t="224644" x="2654300" y="5541963"/>
          <p14:tracePt t="224653" x="2646363" y="5541963"/>
          <p14:tracePt t="224660" x="2630488" y="5541963"/>
          <p14:tracePt t="224669" x="2566988" y="5541963"/>
          <p14:tracePt t="224677" x="2455863" y="5565775"/>
          <p14:tracePt t="224685" x="2366963" y="5573713"/>
          <p14:tracePt t="224692" x="2303463" y="5589588"/>
          <p14:tracePt t="224701" x="2232025" y="5597525"/>
          <p14:tracePt t="224708" x="2176463" y="5605463"/>
          <p14:tracePt t="224717" x="2144713" y="5613400"/>
          <p14:tracePt t="224732" x="2120900" y="5613400"/>
          <p14:tracePt t="224735" x="2097088" y="5613400"/>
          <p14:tracePt t="224741" x="2089150" y="5613400"/>
          <p14:tracePt t="224749" x="2081213" y="5613400"/>
          <p14:tracePt t="224757" x="2073275" y="5613400"/>
          <p14:tracePt t="224788" x="2065338" y="5613400"/>
          <p14:tracePt t="224797" x="2057400" y="5613400"/>
          <p14:tracePt t="224805" x="2049463" y="5613400"/>
          <p14:tracePt t="224808" x="2033588" y="5613400"/>
          <p14:tracePt t="224821" x="2017713" y="5613400"/>
          <p14:tracePt t="224829" x="2008188" y="5613400"/>
          <p14:tracePt t="224837" x="2000250" y="5613400"/>
          <p14:tracePt t="224845" x="1984375" y="5605463"/>
          <p14:tracePt t="224853" x="1968500" y="5605463"/>
          <p14:tracePt t="224860" x="1960563" y="5605463"/>
          <p14:tracePt t="224868" x="1952625" y="5605463"/>
          <p14:tracePt t="224877" x="1944688" y="5605463"/>
          <p14:tracePt t="224885" x="1936750" y="5605463"/>
          <p14:tracePt t="224892" x="1920875" y="5605463"/>
          <p14:tracePt t="224901" x="1912938" y="5605463"/>
          <p14:tracePt t="224908" x="1889125" y="5605463"/>
          <p14:tracePt t="224916" x="1865313" y="5605463"/>
          <p14:tracePt t="224931" x="1801813" y="5613400"/>
          <p14:tracePt t="224933" x="1714500" y="5629275"/>
          <p14:tracePt t="224941" x="1682750" y="5645150"/>
          <p14:tracePt t="224949" x="1601788" y="5653088"/>
          <p14:tracePt t="224964" x="1514475" y="5670550"/>
          <p14:tracePt t="224973" x="1506538" y="5678488"/>
          <p14:tracePt t="224981" x="1490663" y="5678488"/>
          <p14:tracePt t="224997" x="1482725" y="5678488"/>
          <p14:tracePt t="225116" x="1490663" y="5678488"/>
          <p14:tracePt t="225140" x="1498600" y="5678488"/>
          <p14:tracePt t="225164" x="1506538" y="5678488"/>
          <p14:tracePt t="225189" x="1514475" y="5678488"/>
          <p14:tracePt t="225197" x="1522413" y="5678488"/>
          <p14:tracePt t="225205" x="1530350" y="5670550"/>
          <p14:tracePt t="225213" x="1538288" y="5670550"/>
          <p14:tracePt t="225221" x="1546225" y="5670550"/>
          <p14:tracePt t="225228" x="1554163" y="5662613"/>
          <p14:tracePt t="225277" x="1554163" y="5653088"/>
          <p14:tracePt t="225396" x="1562100" y="5653088"/>
          <p14:tracePt t="225416" x="1577975" y="5653088"/>
          <p14:tracePt t="225420" x="1601788" y="5653088"/>
          <p14:tracePt t="225429" x="1633538" y="5653088"/>
          <p14:tracePt t="225437" x="1762125" y="5653088"/>
          <p14:tracePt t="225445" x="2000250" y="5653088"/>
          <p14:tracePt t="225453" x="2160588" y="5637213"/>
          <p14:tracePt t="225460" x="2463800" y="5637213"/>
          <p14:tracePt t="225468" x="2741613" y="5637213"/>
          <p14:tracePt t="225477" x="3068638" y="5637213"/>
          <p14:tracePt t="225485" x="3411538" y="5637213"/>
          <p14:tracePt t="225493" x="3690938" y="5637213"/>
          <p14:tracePt t="225501" x="4017963" y="5637213"/>
          <p14:tracePt t="225515" x="4281488" y="5637213"/>
          <p14:tracePt t="225519" x="4608513" y="5645150"/>
          <p14:tracePt t="225525" x="4759325" y="5645150"/>
          <p14:tracePt t="225533" x="4886325" y="5645150"/>
          <p14:tracePt t="225540" x="5046663" y="5645150"/>
          <p14:tracePt t="225549" x="5110163" y="5645150"/>
          <p14:tracePt t="225563" x="5181600" y="5645150"/>
          <p14:tracePt t="225568" x="5237163" y="5645150"/>
          <p14:tracePt t="225573" x="5268913" y="5645150"/>
          <p14:tracePt t="225581" x="5276850" y="5645150"/>
          <p14:tracePt t="225589" x="5284788" y="5645150"/>
          <p14:tracePt t="225597" x="5292725" y="5645150"/>
          <p14:tracePt t="225629" x="5300663" y="5645150"/>
          <p14:tracePt t="225644" x="5310188" y="5645150"/>
          <p14:tracePt t="225653" x="5310188" y="5637213"/>
          <p14:tracePt t="225661" x="5318125" y="5637213"/>
          <p14:tracePt t="225668" x="5341938" y="5629275"/>
          <p14:tracePt t="225677" x="5365750" y="5621338"/>
          <p14:tracePt t="225685" x="5397500" y="5613400"/>
          <p14:tracePt t="225693" x="5468938" y="5605463"/>
          <p14:tracePt t="225701" x="5619750" y="5597525"/>
          <p14:tracePt t="225709" x="5740400" y="5589588"/>
          <p14:tracePt t="225721" x="5843588" y="5581650"/>
          <p14:tracePt t="225724" x="5954713" y="5581650"/>
          <p14:tracePt t="225733" x="6059488" y="5541963"/>
          <p14:tracePt t="225741" x="6099175" y="5534025"/>
          <p14:tracePt t="225749" x="6154738" y="5526088"/>
          <p14:tracePt t="225757" x="6194425" y="5518150"/>
          <p14:tracePt t="225765" x="6202363" y="5518150"/>
          <p14:tracePt t="225772" x="6202363" y="5510213"/>
          <p14:tracePt t="225781" x="6210300" y="5510213"/>
          <p14:tracePt t="226044" x="6202363" y="5518150"/>
          <p14:tracePt t="226052" x="6194425" y="5526088"/>
          <p14:tracePt t="226060" x="6194425" y="5541963"/>
          <p14:tracePt t="226068" x="6186488" y="5573713"/>
          <p14:tracePt t="226076" x="6186488" y="5581650"/>
          <p14:tracePt t="226084" x="6186488" y="5629275"/>
          <p14:tracePt t="226092" x="6186488" y="5645150"/>
          <p14:tracePt t="226108" x="6202363" y="5653088"/>
          <p14:tracePt t="226116" x="6210300" y="5653088"/>
          <p14:tracePt t="226125" x="6218238" y="5653088"/>
          <p14:tracePt t="226132" x="6234113" y="5653088"/>
          <p14:tracePt t="226140" x="6257925" y="5653088"/>
          <p14:tracePt t="226148" x="6305550" y="5653088"/>
          <p14:tracePt t="226157" x="6313488" y="5645150"/>
          <p14:tracePt t="226164" x="6361113" y="5637213"/>
          <p14:tracePt t="226172" x="6369050" y="5637213"/>
          <p14:tracePt t="226180" x="6384925" y="5637213"/>
          <p14:tracePt t="226188" x="6384925" y="5629275"/>
          <p14:tracePt t="226196" x="6392863" y="5629275"/>
          <p14:tracePt t="226206" x="6402388" y="5621338"/>
          <p14:tracePt t="226221" x="6402388" y="5613400"/>
          <p14:tracePt t="226229" x="6410325" y="5597525"/>
          <p14:tracePt t="226237" x="6410325" y="5581650"/>
          <p14:tracePt t="226246" x="6410325" y="5573713"/>
          <p14:tracePt t="226252" x="6410325" y="5549900"/>
          <p14:tracePt t="226264" x="6410325" y="5534025"/>
          <p14:tracePt t="226268" x="6410325" y="5526088"/>
          <p14:tracePt t="226278" x="6410325" y="5518150"/>
          <p14:tracePt t="226285" x="6402388" y="5502275"/>
          <p14:tracePt t="226293" x="6392863" y="5502275"/>
          <p14:tracePt t="226301" x="6392863" y="5494338"/>
          <p14:tracePt t="226311" x="6384925" y="5494338"/>
          <p14:tracePt t="226317" x="6376988" y="5486400"/>
          <p14:tracePt t="226326" x="6369050" y="5478463"/>
          <p14:tracePt t="226333" x="6361113" y="5470525"/>
          <p14:tracePt t="226341" x="6353175" y="5462588"/>
          <p14:tracePt t="226350" x="6345238" y="5462588"/>
          <p14:tracePt t="226361" x="6337300" y="5454650"/>
          <p14:tracePt t="226365" x="6321425" y="5446713"/>
          <p14:tracePt t="226373" x="6305550" y="5446713"/>
          <p14:tracePt t="226380" x="6297613" y="5438775"/>
          <p14:tracePt t="226392" x="6273800" y="5438775"/>
          <p14:tracePt t="226397" x="6257925" y="5438775"/>
          <p14:tracePt t="226404" x="6242050" y="5438775"/>
          <p14:tracePt t="226412" x="6218238" y="5438775"/>
          <p14:tracePt t="226420" x="6202363" y="5438775"/>
          <p14:tracePt t="226438" x="6194425" y="5438775"/>
          <p14:tracePt t="226445" x="6186488" y="5438775"/>
          <p14:tracePt t="226461" x="6178550" y="5438775"/>
          <p14:tracePt t="226477" x="6178550" y="5446713"/>
          <p14:tracePt t="226493" x="6178550" y="5454650"/>
          <p14:tracePt t="226502" x="6170613" y="5462588"/>
          <p14:tracePt t="226509" x="6170613" y="5470525"/>
          <p14:tracePt t="226518" x="6170613" y="5478463"/>
          <p14:tracePt t="226533" x="6170613" y="5494338"/>
          <p14:tracePt t="226540" x="6170613" y="5502275"/>
          <p14:tracePt t="226548" x="6170613" y="5510213"/>
          <p14:tracePt t="226558" x="6170613" y="5518150"/>
          <p14:tracePt t="226565" x="6170613" y="5526088"/>
          <p14:tracePt t="226581" x="6170613" y="5534025"/>
          <p14:tracePt t="226588" x="6178550" y="5541963"/>
          <p14:tracePt t="226597" x="6186488" y="5541963"/>
          <p14:tracePt t="226605" x="6186488" y="5549900"/>
          <p14:tracePt t="226612" x="6194425" y="5549900"/>
          <p14:tracePt t="226621" x="6210300" y="5549900"/>
          <p14:tracePt t="226639" x="6218238" y="5557838"/>
          <p14:tracePt t="226650" x="6234113" y="5557838"/>
          <p14:tracePt t="226655" x="6242050" y="5557838"/>
          <p14:tracePt t="226661" x="6249988" y="5557838"/>
          <p14:tracePt t="226669" x="6265863" y="5557838"/>
          <p14:tracePt t="226676" x="6273800" y="5557838"/>
          <p14:tracePt t="226685" x="6289675" y="5557838"/>
          <p14:tracePt t="226692" x="6297613" y="5557838"/>
          <p14:tracePt t="226701" x="6305550" y="5557838"/>
          <p14:tracePt t="226709" x="6313488" y="5557838"/>
          <p14:tracePt t="226716" x="6313488" y="5541963"/>
          <p14:tracePt t="226725" x="6329363" y="5534025"/>
          <p14:tracePt t="226732" x="6337300" y="5534025"/>
          <p14:tracePt t="226741" x="6345238" y="5526088"/>
          <p14:tracePt t="226748" x="6361113" y="5518150"/>
          <p14:tracePt t="226757" x="6361113" y="5510213"/>
          <p14:tracePt t="226765" x="6376988" y="5510213"/>
          <p14:tracePt t="226773" x="6376988" y="5502275"/>
          <p14:tracePt t="226777" x="6384925" y="5494338"/>
          <p14:tracePt t="226788" x="6402388" y="5494338"/>
          <p14:tracePt t="226797" x="6410325" y="5486400"/>
          <p14:tracePt t="226805" x="6426200" y="5478463"/>
          <p14:tracePt t="226813" x="6434138" y="5478463"/>
          <p14:tracePt t="226821" x="6442075" y="5478463"/>
          <p14:tracePt t="226829" x="6465888" y="5446713"/>
          <p14:tracePt t="226837" x="6505575" y="5446713"/>
          <p14:tracePt t="226845" x="6561138" y="5438775"/>
          <p14:tracePt t="226852" x="6577013" y="5438775"/>
          <p14:tracePt t="226861" x="6688138" y="5438775"/>
          <p14:tracePt t="226869" x="6743700" y="5422900"/>
          <p14:tracePt t="226879" x="6808788" y="5414963"/>
          <p14:tracePt t="226891" x="6919913" y="5414963"/>
          <p14:tracePt t="226895" x="6975475" y="5407025"/>
          <p14:tracePt t="226901" x="7007225" y="5399088"/>
          <p14:tracePt t="226909" x="7078663" y="5391150"/>
          <p14:tracePt t="226917" x="7086600" y="5391150"/>
          <p14:tracePt t="226928" x="7086600" y="5383213"/>
          <p14:tracePt t="226933" x="7094538" y="5375275"/>
          <p14:tracePt t="226941" x="7102475" y="5367338"/>
          <p14:tracePt t="226960" x="7102475" y="5359400"/>
          <p14:tracePt t="226965" x="7102475" y="5351463"/>
          <p14:tracePt t="226973" x="7102475" y="5343525"/>
          <p14:tracePt t="226989" x="7102475" y="5335588"/>
          <p14:tracePt t="226996" x="7102475" y="5327650"/>
          <p14:tracePt t="227009" x="7102475" y="5319713"/>
          <p14:tracePt t="227015" x="7102475" y="5310188"/>
          <p14:tracePt t="227020" x="7094538" y="5302250"/>
          <p14:tracePt t="227028" x="7086600" y="5294313"/>
          <p14:tracePt t="227037" x="7062788" y="5286375"/>
          <p14:tracePt t="227045" x="7046913" y="5278438"/>
          <p14:tracePt t="227052" x="7023100" y="5262563"/>
          <p14:tracePt t="227061" x="6951663" y="5246688"/>
          <p14:tracePt t="227068" x="6919913" y="5246688"/>
          <p14:tracePt t="227081" x="6872288" y="5238750"/>
          <p14:tracePt t="227084" x="6784975" y="5230813"/>
          <p14:tracePt t="227093" x="6751638" y="5230813"/>
          <p14:tracePt t="227101" x="6704013" y="5222875"/>
          <p14:tracePt t="227110" x="6688138" y="5222875"/>
          <p14:tracePt t="227117" x="6624638" y="5222875"/>
          <p14:tracePt t="227130" x="6584950" y="5222875"/>
          <p14:tracePt t="227133" x="6577013" y="5222875"/>
          <p14:tracePt t="227143" x="6545263" y="5222875"/>
          <p14:tracePt t="227149" x="6529388" y="5222875"/>
          <p14:tracePt t="227157" x="6481763" y="5222875"/>
          <p14:tracePt t="227165" x="6465888" y="5222875"/>
          <p14:tracePt t="227172" x="6450013" y="5238750"/>
          <p14:tracePt t="227181" x="6426200" y="5246688"/>
          <p14:tracePt t="227188" x="6410325" y="5254625"/>
          <p14:tracePt t="227197" x="6392863" y="5270500"/>
          <p14:tracePt t="227205" x="6369050" y="5278438"/>
          <p14:tracePt t="227213" x="6353175" y="5286375"/>
          <p14:tracePt t="227221" x="6337300" y="5294313"/>
          <p14:tracePt t="227235" x="6313488" y="5302250"/>
          <p14:tracePt t="227239" x="6297613" y="5319713"/>
          <p14:tracePt t="227246" x="6281738" y="5319713"/>
          <p14:tracePt t="227253" x="6265863" y="5327650"/>
          <p14:tracePt t="227261" x="6257925" y="5335588"/>
          <p14:tracePt t="227270" x="6242050" y="5343525"/>
          <p14:tracePt t="227277" x="6234113" y="5359400"/>
          <p14:tracePt t="227285" x="6226175" y="5359400"/>
          <p14:tracePt t="227293" x="6210300" y="5359400"/>
          <p14:tracePt t="227301" x="6202363" y="5375275"/>
          <p14:tracePt t="227310" x="6194425" y="5375275"/>
          <p14:tracePt t="227316" x="6178550" y="5391150"/>
          <p14:tracePt t="227324" x="6170613" y="5391150"/>
          <p14:tracePt t="227333" x="6154738" y="5399088"/>
          <p14:tracePt t="227341" x="6130925" y="5414963"/>
          <p14:tracePt t="227348" x="6122988" y="5414963"/>
          <p14:tracePt t="227357" x="6107113" y="5422900"/>
          <p14:tracePt t="227365" x="6091238" y="5438775"/>
          <p14:tracePt t="227373" x="6091238" y="5454650"/>
          <p14:tracePt t="227385" x="6091238" y="5462588"/>
          <p14:tracePt t="227388" x="6083300" y="5470525"/>
          <p14:tracePt t="227397" x="6083300" y="5478463"/>
          <p14:tracePt t="227405" x="6083300" y="5486400"/>
          <p14:tracePt t="227413" x="6083300" y="5494338"/>
          <p14:tracePt t="227421" x="6083300" y="5510213"/>
          <p14:tracePt t="227428" x="6083300" y="5526088"/>
          <p14:tracePt t="227437" x="6083300" y="5541963"/>
          <p14:tracePt t="227445" x="6083300" y="5549900"/>
          <p14:tracePt t="227452" x="6091238" y="5565775"/>
          <p14:tracePt t="227460" x="6099175" y="5581650"/>
          <p14:tracePt t="227469" x="6122988" y="5589588"/>
          <p14:tracePt t="227476" x="6138863" y="5621338"/>
          <p14:tracePt t="227485" x="6146800" y="5629275"/>
          <p14:tracePt t="227492" x="6162675" y="5645150"/>
          <p14:tracePt t="227501" x="6178550" y="5645150"/>
          <p14:tracePt t="227508" x="6194425" y="5645150"/>
          <p14:tracePt t="227517" x="6242050" y="5662613"/>
          <p14:tracePt t="227525" x="6249988" y="5662613"/>
          <p14:tracePt t="227533" x="6289675" y="5662613"/>
          <p14:tracePt t="227540" x="6345238" y="5670550"/>
          <p14:tracePt t="227548" x="6376988" y="5670550"/>
          <p14:tracePt t="227556" x="6457950" y="5670550"/>
          <p14:tracePt t="227565" x="6537325" y="5670550"/>
          <p14:tracePt t="227573" x="6600825" y="5670550"/>
          <p14:tracePt t="227581" x="6680200" y="5670550"/>
          <p14:tracePt t="227589" x="6759575" y="5686425"/>
          <p14:tracePt t="227597" x="6792913" y="5686425"/>
          <p14:tracePt t="227605" x="6840538" y="5686425"/>
          <p14:tracePt t="227612" x="6896100" y="5686425"/>
          <p14:tracePt t="227621" x="6927850" y="5686425"/>
          <p14:tracePt t="227629" x="6943725" y="5686425"/>
          <p14:tracePt t="227637" x="6967538" y="5686425"/>
          <p14:tracePt t="227645" x="6983413" y="5678488"/>
          <p14:tracePt t="227652" x="6999288" y="5670550"/>
          <p14:tracePt t="227661" x="7031038" y="5645150"/>
          <p14:tracePt t="227668" x="7038975" y="5621338"/>
          <p14:tracePt t="227676" x="7062788" y="5605463"/>
          <p14:tracePt t="227685" x="7110413" y="5565775"/>
          <p14:tracePt t="227692" x="7135813" y="5534025"/>
          <p14:tracePt t="227701" x="7135813" y="5526088"/>
          <p14:tracePt t="227708" x="7151688" y="5510213"/>
          <p14:tracePt t="227717" x="7159625" y="5494338"/>
          <p14:tracePt t="227725" x="7167563" y="5478463"/>
          <p14:tracePt t="227733" x="7175500" y="5470525"/>
          <p14:tracePt t="227741" x="7175500" y="5454650"/>
          <p14:tracePt t="227748" x="7183438" y="5446713"/>
          <p14:tracePt t="227758" x="7191375" y="5438775"/>
          <p14:tracePt t="227765" x="7191375" y="5430838"/>
          <p14:tracePt t="227781" x="7191375" y="5414963"/>
          <p14:tracePt t="227797" x="7183438" y="5399088"/>
          <p14:tracePt t="227805" x="7159625" y="5383213"/>
          <p14:tracePt t="227813" x="7151688" y="5375275"/>
          <p14:tracePt t="227821" x="7135813" y="5351463"/>
          <p14:tracePt t="227829" x="7062788" y="5302250"/>
          <p14:tracePt t="227837" x="7023100" y="5278438"/>
          <p14:tracePt t="227845" x="6975475" y="5262563"/>
          <p14:tracePt t="227852" x="6919913" y="5254625"/>
          <p14:tracePt t="227861" x="6888163" y="5238750"/>
          <p14:tracePt t="227868" x="6864350" y="5238750"/>
          <p14:tracePt t="227876" x="6792913" y="5238750"/>
          <p14:tracePt t="227885" x="6727825" y="5238750"/>
          <p14:tracePt t="227892" x="6688138" y="5238750"/>
          <p14:tracePt t="227901" x="6632575" y="5238750"/>
          <p14:tracePt t="227909" x="6569075" y="5238750"/>
          <p14:tracePt t="227917" x="6521450" y="5238750"/>
          <p14:tracePt t="227924" x="6497638" y="5238750"/>
          <p14:tracePt t="227932" x="6481763" y="5238750"/>
          <p14:tracePt t="227941" x="6465888" y="5238750"/>
          <p14:tracePt t="227959" x="6434138" y="5238750"/>
          <p14:tracePt t="227965" x="6418263" y="5238750"/>
          <p14:tracePt t="227977" x="6418263" y="5246688"/>
          <p14:tracePt t="227981" x="6402388" y="5246688"/>
          <p14:tracePt t="227990" x="6392863" y="5246688"/>
          <p14:tracePt t="227997" x="6384925" y="5254625"/>
          <p14:tracePt t="228005" x="6376988" y="5262563"/>
          <p14:tracePt t="228013" x="6369050" y="5270500"/>
          <p14:tracePt t="228021" x="6345238" y="5278438"/>
          <p14:tracePt t="228028" x="6337300" y="5294313"/>
          <p14:tracePt t="228037" x="6321425" y="5302250"/>
          <p14:tracePt t="228045" x="6297613" y="5310188"/>
          <p14:tracePt t="228053" x="6257925" y="5343525"/>
          <p14:tracePt t="228061" x="6242050" y="5351463"/>
          <p14:tracePt t="228072" x="6218238" y="5367338"/>
          <p14:tracePt t="228078" x="6194425" y="5375275"/>
          <p14:tracePt t="228085" x="6186488" y="5391150"/>
          <p14:tracePt t="228092" x="6178550" y="5399088"/>
          <p14:tracePt t="228101" x="6162675" y="5407025"/>
          <p14:tracePt t="228108" x="6162675" y="5414963"/>
          <p14:tracePt t="228119" x="6154738" y="5430838"/>
          <p14:tracePt t="228124" x="6138863" y="5438775"/>
          <p14:tracePt t="228133" x="6138863" y="5446713"/>
          <p14:tracePt t="228141" x="6130925" y="5446713"/>
          <p14:tracePt t="228149" x="6115050" y="5462588"/>
          <p14:tracePt t="228156" x="6107113" y="5462588"/>
          <p14:tracePt t="228164" x="6099175" y="5470525"/>
          <p14:tracePt t="228173" x="6091238" y="5478463"/>
          <p14:tracePt t="228180" x="6083300" y="5486400"/>
          <p14:tracePt t="228213" x="6075363" y="5494338"/>
          <p14:tracePt t="228228" x="6075363" y="5502275"/>
          <p14:tracePt t="228261" x="6075363" y="5518150"/>
          <p14:tracePt t="228269" x="6067425" y="5526088"/>
          <p14:tracePt t="228277" x="6067425" y="5534025"/>
          <p14:tracePt t="228288" x="6067425" y="5549900"/>
          <p14:tracePt t="228292" x="6067425" y="5557838"/>
          <p14:tracePt t="228301" x="6067425" y="5565775"/>
          <p14:tracePt t="228319" x="6067425" y="5581650"/>
          <p14:tracePt t="228324" x="6075363" y="5597525"/>
          <p14:tracePt t="228333" x="6083300" y="5605463"/>
          <p14:tracePt t="228341" x="6099175" y="5613400"/>
          <p14:tracePt t="228349" x="6122988" y="5613400"/>
          <p14:tracePt t="228358" x="6138863" y="5629275"/>
          <p14:tracePt t="228364" x="6154738" y="5637213"/>
          <p14:tracePt t="228372" x="6170613" y="5637213"/>
          <p14:tracePt t="228381" x="6186488" y="5645150"/>
          <p14:tracePt t="228397" x="6234113" y="5645150"/>
          <p14:tracePt t="228405" x="6265863" y="5653088"/>
          <p14:tracePt t="228413" x="6305550" y="5653088"/>
          <p14:tracePt t="228420" x="6392863" y="5662613"/>
          <p14:tracePt t="228428" x="6426200" y="5662613"/>
          <p14:tracePt t="228441" x="6473825" y="5662613"/>
          <p14:tracePt t="228445" x="6497638" y="5662613"/>
          <p14:tracePt t="228453" x="6529388" y="5662613"/>
          <p14:tracePt t="228461" x="6545263" y="5662613"/>
          <p14:tracePt t="228478" x="6553200" y="5662613"/>
          <p14:tracePt t="228485" x="6561138" y="5662613"/>
          <p14:tracePt t="228508" x="6569075" y="5662613"/>
          <p14:tracePt t="228519" x="6569075" y="5653088"/>
          <p14:tracePt t="228559" x="6577013" y="5653088"/>
          <p14:tracePt t="231572" x="6584950" y="5645150"/>
          <p14:tracePt t="231580" x="6600825" y="5637213"/>
          <p14:tracePt t="231588" x="6624638" y="5637213"/>
          <p14:tracePt t="231598" x="6648450" y="5621338"/>
          <p14:tracePt t="231605" x="6664325" y="5613400"/>
          <p14:tracePt t="231613" x="6688138" y="5597525"/>
          <p14:tracePt t="231624" x="6751638" y="5589588"/>
          <p14:tracePt t="231629" x="6769100" y="5581650"/>
          <p14:tracePt t="231636" x="6848475" y="5573713"/>
          <p14:tracePt t="231644" x="6864350" y="5565775"/>
          <p14:tracePt t="231653" x="6904038" y="5549900"/>
          <p14:tracePt t="231661" x="6959600" y="5526088"/>
          <p14:tracePt t="231669" x="7031038" y="5494338"/>
          <p14:tracePt t="231677" x="7110413" y="5422900"/>
          <p14:tracePt t="231685" x="7207250" y="5335588"/>
          <p14:tracePt t="231693" x="7342188" y="5175250"/>
          <p14:tracePt t="231701" x="7485063" y="5048250"/>
          <p14:tracePt t="231708" x="7581900" y="4959350"/>
          <p14:tracePt t="231718" x="7669213" y="4808538"/>
          <p14:tracePt t="231724" x="7732713" y="4705350"/>
          <p14:tracePt t="231733" x="7780338" y="4513263"/>
          <p14:tracePt t="231740" x="7796213" y="4386263"/>
          <p14:tracePt t="231749" x="7820025" y="4322763"/>
          <p14:tracePt t="231758" x="7843838" y="4186238"/>
          <p14:tracePt t="231765" x="7843838" y="4130675"/>
          <p14:tracePt t="231778" x="7859713" y="4019550"/>
          <p14:tracePt t="231781" x="7859713" y="3906838"/>
          <p14:tracePt t="231789" x="7859713" y="3795713"/>
          <p14:tracePt t="231798" x="7859713" y="3676650"/>
          <p14:tracePt t="231805" x="7869238" y="3571875"/>
          <p14:tracePt t="231812" x="7869238" y="3460750"/>
          <p14:tracePt t="231821" x="7869238" y="3365500"/>
          <p14:tracePt t="231829" x="7869238" y="3286125"/>
          <p14:tracePt t="231838" x="7869238" y="3173413"/>
          <p14:tracePt t="231845" x="7869238" y="3109913"/>
          <p14:tracePt t="231853" x="7877175" y="3062288"/>
          <p14:tracePt t="231861" x="7877175" y="3006725"/>
          <p14:tracePt t="231869" x="7885113" y="2974975"/>
          <p14:tracePt t="231877" x="7885113" y="2927350"/>
          <p14:tracePt t="231885" x="7885113" y="2846388"/>
          <p14:tracePt t="231893" x="7893050" y="2782888"/>
          <p14:tracePt t="231901" x="7908925" y="2735263"/>
          <p14:tracePt t="231909" x="7916863" y="2647950"/>
          <p14:tracePt t="231919" x="7924800" y="2584450"/>
          <p14:tracePt t="231924" x="7940675" y="2535238"/>
          <p14:tracePt t="231933" x="7948613" y="2479675"/>
          <p14:tracePt t="231941" x="7948613" y="2471738"/>
          <p14:tracePt t="231949" x="7956550" y="2455863"/>
          <p14:tracePt t="231957" x="7956550" y="2447925"/>
          <p14:tracePt t="231972" x="7964488" y="2447925"/>
          <p14:tracePt t="232068" x="7964488" y="2455863"/>
          <p14:tracePt t="232077" x="7972425" y="2471738"/>
          <p14:tracePt t="232085" x="7996238" y="2551113"/>
          <p14:tracePt t="232093" x="8012113" y="2616200"/>
          <p14:tracePt t="232101" x="8027988" y="2663825"/>
          <p14:tracePt t="232109" x="8027988" y="2687638"/>
          <p14:tracePt t="232118" x="8027988" y="2695575"/>
          <p14:tracePt t="232125" x="8027988" y="2711450"/>
          <p14:tracePt t="232133" x="8035925" y="2711450"/>
          <p14:tracePt t="232149" x="8035925" y="2719388"/>
          <p14:tracePt t="232158" x="8043863" y="2719388"/>
          <p14:tracePt t="232164" x="8043863" y="2727325"/>
          <p14:tracePt t="232188" x="8043863" y="2743200"/>
          <p14:tracePt t="232198" x="8043863" y="2751138"/>
          <p14:tracePt t="232205" x="8043863" y="2767013"/>
          <p14:tracePt t="232212" x="8043863" y="2774950"/>
          <p14:tracePt t="232221" x="8043863" y="2798763"/>
          <p14:tracePt t="232228" x="8043863" y="2814638"/>
          <p14:tracePt t="232236" x="8035925" y="2838450"/>
          <p14:tracePt t="232245" x="8035925" y="2854325"/>
          <p14:tracePt t="232253" x="8035925" y="2862263"/>
          <p14:tracePt t="232261" x="8035925" y="2870200"/>
          <p14:tracePt t="232268" x="8035925" y="2886075"/>
          <p14:tracePt t="232277" x="8035925" y="2894013"/>
          <p14:tracePt t="232285" x="8035925" y="2901950"/>
          <p14:tracePt t="232292" x="8035925" y="2909888"/>
          <p14:tracePt t="232319" x="8035925" y="2919413"/>
          <p14:tracePt t="232332" x="8035925" y="2927350"/>
          <p14:tracePt t="232341" x="8035925" y="2935288"/>
          <p14:tracePt t="232349" x="8035925" y="2959100"/>
          <p14:tracePt t="232358" x="8043863" y="2982913"/>
          <p14:tracePt t="232365" x="8043863" y="2998788"/>
          <p14:tracePt t="232373" x="8043863" y="3046413"/>
          <p14:tracePt t="232380" x="8043863" y="3078163"/>
          <p14:tracePt t="232389" x="8043863" y="3094038"/>
          <p14:tracePt t="232397" x="8043863" y="3117850"/>
          <p14:tracePt t="232405" x="8043863" y="3133725"/>
          <p14:tracePt t="232412" x="8043863" y="3141663"/>
          <p14:tracePt t="232500" x="8043863" y="3133725"/>
          <p14:tracePt t="232518" x="8043863" y="3125788"/>
          <p14:tracePt t="232525" x="8051800" y="3117850"/>
          <p14:tracePt t="232533" x="8051800" y="3109913"/>
          <p14:tracePt t="232557" x="8051800" y="3101975"/>
          <p14:tracePt t="232565" x="8059738" y="3094038"/>
          <p14:tracePt t="232588" x="8059738" y="3086100"/>
          <p14:tracePt t="233044" x="8051800" y="3086100"/>
          <p14:tracePt t="233054" x="8043863" y="3086100"/>
          <p14:tracePt t="233061" x="7996238" y="3094038"/>
          <p14:tracePt t="233070" x="7964488" y="3094038"/>
          <p14:tracePt t="233079" x="7885113" y="3094038"/>
          <p14:tracePt t="233085" x="7804150" y="3101975"/>
          <p14:tracePt t="233094" x="7780338" y="3109913"/>
          <p14:tracePt t="233100" x="7716838" y="3117850"/>
          <p14:tracePt t="233109" x="7661275" y="3117850"/>
          <p14:tracePt t="233117" x="7566025" y="3133725"/>
          <p14:tracePt t="233124" x="7526338" y="3141663"/>
          <p14:tracePt t="233133" x="7469188" y="3149600"/>
          <p14:tracePt t="233139" x="7429500" y="3149600"/>
          <p14:tracePt t="233149" x="7413625" y="3157538"/>
          <p14:tracePt t="233157" x="7342188" y="3165475"/>
          <p14:tracePt t="233165" x="7310438" y="3165475"/>
          <p14:tracePt t="233173" x="7262813" y="3173413"/>
          <p14:tracePt t="233180" x="7207250" y="3173413"/>
          <p14:tracePt t="233188" x="7191375" y="3173413"/>
          <p14:tracePt t="233198" x="7151688" y="3173413"/>
          <p14:tracePt t="233204" x="7126288" y="3181350"/>
          <p14:tracePt t="233212" x="7110413" y="3181350"/>
          <p14:tracePt t="233220" x="7102475" y="3181350"/>
          <p14:tracePt t="233229" x="7078663" y="3181350"/>
          <p14:tracePt t="233237" x="7062788" y="3181350"/>
          <p14:tracePt t="233245" x="7054850" y="3181350"/>
          <p14:tracePt t="233252" x="7031038" y="3181350"/>
          <p14:tracePt t="233261" x="7023100" y="3181350"/>
          <p14:tracePt t="233269" x="7007225" y="3181350"/>
          <p14:tracePt t="233293" x="6999288" y="3181350"/>
          <p14:tracePt t="233348" x="6991350" y="3181350"/>
          <p14:tracePt t="233358" x="6991350" y="3173413"/>
          <p14:tracePt t="233365" x="6983413" y="3165475"/>
          <p14:tracePt t="233373" x="6975475" y="3165475"/>
          <p14:tracePt t="233381" x="6975475" y="3157538"/>
          <p14:tracePt t="233389" x="6959600" y="3157538"/>
          <p14:tracePt t="233398" x="6951663" y="3149600"/>
          <p14:tracePt t="233405" x="6943725" y="3141663"/>
          <p14:tracePt t="233412" x="6935788" y="3141663"/>
          <p14:tracePt t="233421" x="6927850" y="3133725"/>
          <p14:tracePt t="233429" x="6904038" y="3133725"/>
          <p14:tracePt t="233440" x="6896100" y="3133725"/>
          <p14:tracePt t="233444" x="6880225" y="3125788"/>
          <p14:tracePt t="233452" x="6872288" y="3125788"/>
          <p14:tracePt t="233461" x="6864350" y="3125788"/>
          <p14:tracePt t="233468" x="6848475" y="3125788"/>
          <p14:tracePt t="233478" x="6832600" y="3125788"/>
          <p14:tracePt t="233485" x="6824663" y="3125788"/>
          <p14:tracePt t="233493" x="6808788" y="3125788"/>
          <p14:tracePt t="233501" x="6800850" y="3125788"/>
          <p14:tracePt t="233508" x="6792913" y="3117850"/>
          <p14:tracePt t="233518" x="6784975" y="3117850"/>
          <p14:tracePt t="233541" x="6784975" y="3109913"/>
          <p14:tracePt t="233573" x="6777038" y="3109913"/>
          <p14:tracePt t="233580" x="6777038" y="3101975"/>
          <p14:tracePt t="233612" x="6777038" y="3094038"/>
          <p14:tracePt t="233629" x="6777038" y="3086100"/>
          <p14:tracePt t="233638" x="6777038" y="3078163"/>
          <p14:tracePt t="233653" x="6769100" y="3070225"/>
          <p14:tracePt t="233661" x="6759575" y="3062288"/>
          <p14:tracePt t="233678" x="6759575" y="3054350"/>
          <p14:tracePt t="233685" x="6751638" y="3054350"/>
          <p14:tracePt t="233701" x="6751638" y="3038475"/>
          <p14:tracePt t="233710" x="6743700" y="3038475"/>
          <p14:tracePt t="233722" x="6743700" y="3030538"/>
          <p14:tracePt t="233733" x="6735763" y="3030538"/>
          <p14:tracePt t="233820" x="6727825" y="3030538"/>
          <p14:tracePt t="233837" x="6719888" y="3030538"/>
          <p14:tracePt t="233853" x="6711950" y="3030538"/>
          <p14:tracePt t="233877" x="6704013" y="3030538"/>
          <p14:tracePt t="240613" x="0" y="0"/>
        </p14:tracePtLst>
        <p14:tracePtLst>
          <p14:tracePt t="256814" x="7996238" y="3141663"/>
          <p14:tracePt t="257252" x="8004175" y="3141663"/>
          <p14:tracePt t="257269" x="8020050" y="3149600"/>
          <p14:tracePt t="257293" x="8027988" y="3149600"/>
          <p14:tracePt t="257444" x="8035925" y="3149600"/>
          <p14:tracePt t="257460" x="8043863" y="3149600"/>
          <p14:tracePt t="257477" x="8051800" y="3149600"/>
          <p14:tracePt t="257502" x="8067675" y="3157538"/>
          <p14:tracePt t="257519" x="8075613" y="3157538"/>
          <p14:tracePt t="257525" x="8083550" y="3157538"/>
          <p14:tracePt t="257541" x="8099425" y="3157538"/>
          <p14:tracePt t="257549" x="8107363" y="3157538"/>
          <p14:tracePt t="257557" x="8115300" y="3157538"/>
          <p14:tracePt t="257565" x="8123238" y="3157538"/>
          <p14:tracePt t="257573" x="8131175" y="3157538"/>
          <p14:tracePt t="257582" x="8139113" y="3157538"/>
          <p14:tracePt t="257589" x="8154988" y="3157538"/>
          <p14:tracePt t="257605" x="8162925" y="3157538"/>
          <p14:tracePt t="257988" x="8162925" y="3165475"/>
          <p14:tracePt t="258005" x="8154988" y="3165475"/>
          <p14:tracePt t="258014" x="8147050" y="3165475"/>
          <p14:tracePt t="258028" x="8139113" y="3165475"/>
          <p14:tracePt t="258038" x="8131175" y="3165475"/>
          <p14:tracePt t="258045" x="8115300" y="3173413"/>
          <p14:tracePt t="258053" x="8099425" y="3181350"/>
          <p14:tracePt t="258062" x="8091488" y="3181350"/>
          <p14:tracePt t="258078" x="8083550" y="3181350"/>
          <p14:tracePt t="258085" x="8075613" y="3181350"/>
          <p14:tracePt t="258356" x="8059738" y="3181350"/>
          <p14:tracePt t="258367" x="8051800" y="3181350"/>
          <p14:tracePt t="258372" x="8043863" y="3181350"/>
          <p14:tracePt t="258377" x="8027988" y="3189288"/>
          <p14:tracePt t="258398" x="8020050" y="3189288"/>
          <p14:tracePt t="258405" x="8012113" y="3189288"/>
          <p14:tracePt t="258422" x="8004175" y="3189288"/>
          <p14:tracePt t="258429" x="7996238" y="3189288"/>
          <p14:tracePt t="258436" x="7988300" y="3189288"/>
          <p14:tracePt t="262045" x="0" y="0"/>
        </p14:tracePtLst>
        <p14:tracePtLst>
          <p14:tracePt t="270250" x="6719888" y="3930650"/>
          <p14:tracePt t="270328" x="6719888" y="3938588"/>
          <p14:tracePt t="270339" x="6719888" y="3948113"/>
          <p14:tracePt t="270352" x="6719888" y="3963988"/>
          <p14:tracePt t="270371" x="6719888" y="3971925"/>
          <p14:tracePt t="270385" x="6719888" y="3979863"/>
          <p14:tracePt t="270392" x="6727825" y="3987800"/>
          <p14:tracePt t="270401" x="6727825" y="3995738"/>
          <p14:tracePt t="270409" x="6727825" y="4003675"/>
          <p14:tracePt t="270416" x="6735763" y="4003675"/>
          <p14:tracePt t="270426" x="6735763" y="4011613"/>
          <p14:tracePt t="270432" x="6735763" y="4019550"/>
          <p14:tracePt t="270449" x="6735763" y="4027488"/>
          <p14:tracePt t="270465" x="6735763" y="4035425"/>
          <p14:tracePt t="270493" x="6735763" y="4043363"/>
          <p14:tracePt t="270507" x="6735763" y="4051300"/>
          <p14:tracePt t="270529" x="6735763" y="4059238"/>
          <p14:tracePt t="270824" x="6735763" y="4051300"/>
          <p14:tracePt t="270833" x="6735763" y="4043363"/>
          <p14:tracePt t="270849" x="6735763" y="4035425"/>
          <p14:tracePt t="270865" x="6735763" y="4027488"/>
          <p14:tracePt t="270873" x="6735763" y="4019550"/>
          <p14:tracePt t="270881" x="6735763" y="4011613"/>
          <p14:tracePt t="270889" x="6735763" y="3995738"/>
          <p14:tracePt t="270904" x="6735763" y="3987800"/>
          <p14:tracePt t="270913" x="6735763" y="3979863"/>
          <p14:tracePt t="270928" x="6735763" y="3971925"/>
          <p14:tracePt t="270937" x="6735763" y="3963988"/>
          <p14:tracePt t="271336" x="6735763" y="3956050"/>
          <p14:tracePt t="271354" x="6735763" y="3948113"/>
          <p14:tracePt t="271440" x="6743700" y="3948113"/>
          <p14:tracePt t="271457" x="6751638" y="3938588"/>
          <p14:tracePt t="271689" x="6751638" y="3930650"/>
          <p14:tracePt t="271704" x="6751638" y="3922713"/>
          <p14:tracePt t="271728" x="6751638" y="3914775"/>
          <p14:tracePt t="271745" x="6751638" y="3906838"/>
          <p14:tracePt t="271753" x="6751638" y="3898900"/>
          <p14:tracePt t="271976" x="6751638" y="3906838"/>
          <p14:tracePt t="272000" x="6759575" y="3906838"/>
          <p14:tracePt t="272025" x="6777038" y="3906838"/>
          <p14:tracePt t="272033" x="6792913" y="3906838"/>
          <p14:tracePt t="272040" x="6816725" y="3906838"/>
          <p14:tracePt t="272048" x="6832600" y="3898900"/>
          <p14:tracePt t="272056" x="6848475" y="3898900"/>
          <p14:tracePt t="272064" x="6872288" y="3898900"/>
          <p14:tracePt t="272073" x="6880225" y="3898900"/>
          <p14:tracePt t="272081" x="6896100" y="3898900"/>
          <p14:tracePt t="272093" x="6919913" y="3898900"/>
          <p14:tracePt t="272097" x="6951663" y="3898900"/>
          <p14:tracePt t="272104" x="6967538" y="3906838"/>
          <p14:tracePt t="272112" x="6983413" y="3906838"/>
          <p14:tracePt t="272121" x="6999288" y="3906838"/>
          <p14:tracePt t="272129" x="7007225" y="3906838"/>
          <p14:tracePt t="272136" x="7023100" y="3906838"/>
          <p14:tracePt t="272145" x="7031038" y="3906838"/>
          <p14:tracePt t="272153" x="7038975" y="3906838"/>
          <p14:tracePt t="272161" x="7046913" y="3906838"/>
          <p14:tracePt t="272169" x="7062788" y="3906838"/>
          <p14:tracePt t="272177" x="7078663" y="3906838"/>
          <p14:tracePt t="272185" x="7102475" y="3906838"/>
          <p14:tracePt t="272193" x="7118350" y="3906838"/>
          <p14:tracePt t="272201" x="7135813" y="3906838"/>
          <p14:tracePt t="272208" x="7183438" y="3906838"/>
          <p14:tracePt t="272217" x="7199313" y="3906838"/>
          <p14:tracePt t="272224" x="7215188" y="3906838"/>
          <p14:tracePt t="272232" x="7223125" y="3906838"/>
          <p14:tracePt t="272245" x="7231063" y="3906838"/>
          <p14:tracePt t="272249" x="7239000" y="3906838"/>
          <p14:tracePt t="272257" x="7246938" y="3906838"/>
          <p14:tracePt t="272265" x="7254875" y="3906838"/>
          <p14:tracePt t="272273" x="7270750" y="3906838"/>
          <p14:tracePt t="272281" x="7286625" y="3906838"/>
          <p14:tracePt t="272289" x="7294563" y="3906838"/>
          <p14:tracePt t="272297" x="7310438" y="3906838"/>
          <p14:tracePt t="272307" x="7334250" y="3906838"/>
          <p14:tracePt t="272314" x="7342188" y="3906838"/>
          <p14:tracePt t="272320" x="7358063" y="3906838"/>
          <p14:tracePt t="272328" x="7366000" y="3906838"/>
          <p14:tracePt t="272337" x="7373938" y="3906838"/>
          <p14:tracePt t="272345" x="7381875" y="3906838"/>
          <p14:tracePt t="272362" x="7389813" y="3906838"/>
          <p14:tracePt t="272385" x="7397750" y="3906838"/>
          <p14:tracePt t="272401" x="7405688" y="3906838"/>
          <p14:tracePt t="272496" x="7413625" y="3906838"/>
          <p14:tracePt t="272512" x="7421563" y="3906838"/>
          <p14:tracePt t="272537" x="7437438" y="3906838"/>
          <p14:tracePt t="272552" x="7445375" y="3906838"/>
          <p14:tracePt t="272570" x="7453313" y="3906838"/>
          <p14:tracePt t="272577" x="7461250" y="3906838"/>
          <p14:tracePt t="272585" x="7469188" y="3906838"/>
          <p14:tracePt t="272593" x="7510463" y="3906838"/>
          <p14:tracePt t="272601" x="7518400" y="3906838"/>
          <p14:tracePt t="272608" x="7534275" y="3906838"/>
          <p14:tracePt t="272616" x="7550150" y="3906838"/>
          <p14:tracePt t="272624" x="7566025" y="3906838"/>
          <p14:tracePt t="272872" x="7558088" y="3906838"/>
          <p14:tracePt t="272891" x="7550150" y="3906838"/>
          <p14:tracePt t="272906" x="7542213" y="3906838"/>
          <p14:tracePt t="272922" x="7534275" y="3906838"/>
          <p14:tracePt t="272928" x="7526338" y="3914775"/>
          <p14:tracePt t="272938" x="7485063" y="3922713"/>
          <p14:tracePt t="272944" x="7453313" y="3930650"/>
          <p14:tracePt t="272955" x="7373938" y="3938588"/>
          <p14:tracePt t="272960" x="7318375" y="3948113"/>
          <p14:tracePt t="272973" x="7207250" y="3956050"/>
          <p14:tracePt t="272976" x="7070725" y="3963988"/>
          <p14:tracePt t="272985" x="6983413" y="3979863"/>
          <p14:tracePt t="272992" x="6951663" y="3987800"/>
          <p14:tracePt t="273008" x="6872288" y="3995738"/>
          <p14:tracePt t="273011" x="6824663" y="3995738"/>
          <p14:tracePt t="273017" x="6792913" y="3995738"/>
          <p14:tracePt t="273024" x="6777038" y="3995738"/>
          <p14:tracePt t="273033" x="6769100" y="3995738"/>
          <p14:tracePt t="273040" x="6759575" y="3995738"/>
          <p14:tracePt t="273057" x="6751638" y="3995738"/>
          <p14:tracePt t="273073" x="6743700" y="3995738"/>
          <p14:tracePt t="273097" x="6727825" y="3995738"/>
          <p14:tracePt t="273112" x="6719888" y="3995738"/>
          <p14:tracePt t="273121" x="6711950" y="3995738"/>
          <p14:tracePt t="273137" x="6704013" y="3995738"/>
          <p14:tracePt t="273264" x="6704013" y="3987800"/>
          <p14:tracePt t="273296" x="6711950" y="3987800"/>
          <p14:tracePt t="273304" x="6711950" y="3979863"/>
          <p14:tracePt t="273321" x="6719888" y="3971925"/>
          <p14:tracePt t="273339" x="6719888" y="3963988"/>
          <p14:tracePt t="273345" x="6719888" y="3956050"/>
          <p14:tracePt t="273352" x="6727825" y="3956050"/>
          <p14:tracePt t="273385" x="6727825" y="3948113"/>
          <p14:tracePt t="273512" x="6735763" y="3948113"/>
          <p14:tracePt t="273521" x="6743700" y="3948113"/>
          <p14:tracePt t="273545" x="6751638" y="3956050"/>
          <p14:tracePt t="273554" x="6751638" y="3963988"/>
          <p14:tracePt t="273560" x="6751638" y="3971925"/>
          <p14:tracePt t="273568" x="6751638" y="3979863"/>
          <p14:tracePt t="273577" x="6751638" y="3987800"/>
          <p14:tracePt t="273585" x="6751638" y="3995738"/>
          <p14:tracePt t="273593" x="6751638" y="4011613"/>
          <p14:tracePt t="273601" x="6751638" y="4019550"/>
          <p14:tracePt t="273609" x="6751638" y="4035425"/>
          <p14:tracePt t="273618" x="6751638" y="4051300"/>
          <p14:tracePt t="273624" x="6751638" y="4067175"/>
          <p14:tracePt t="273633" x="6751638" y="4090988"/>
          <p14:tracePt t="273641" x="6743700" y="4146550"/>
          <p14:tracePt t="273649" x="6743700" y="4217988"/>
          <p14:tracePt t="273658" x="6743700" y="4273550"/>
          <p14:tracePt t="273664" x="6743700" y="4306888"/>
          <p14:tracePt t="273673" x="6743700" y="4354513"/>
          <p14:tracePt t="273681" x="6743700" y="4465638"/>
          <p14:tracePt t="273689" x="6743700" y="4497388"/>
          <p14:tracePt t="273698" x="6743700" y="4576763"/>
          <p14:tracePt t="273704" x="6751638" y="4665663"/>
          <p14:tracePt t="273713" x="6751638" y="4681538"/>
          <p14:tracePt t="273720" x="6759575" y="4721225"/>
          <p14:tracePt t="273729" x="6759575" y="4729163"/>
          <p14:tracePt t="273738" x="6759575" y="4745038"/>
          <p14:tracePt t="273745" x="6777038" y="4792663"/>
          <p14:tracePt t="273752" x="6777038" y="4840288"/>
          <p14:tracePt t="273760" x="6777038" y="4856163"/>
          <p14:tracePt t="273768" x="6777038" y="4895850"/>
          <p14:tracePt t="273777" x="6777038" y="4984750"/>
          <p14:tracePt t="273785" x="6777038" y="5016500"/>
          <p14:tracePt t="273793" x="6777038" y="5064125"/>
          <p14:tracePt t="273800" x="6777038" y="5143500"/>
          <p14:tracePt t="273809" x="6777038" y="5167313"/>
          <p14:tracePt t="273817" x="6777038" y="5183188"/>
          <p14:tracePt t="273824" x="6777038" y="5207000"/>
          <p14:tracePt t="273833" x="6777038" y="5222875"/>
          <p14:tracePt t="273840" x="6777038" y="5262563"/>
          <p14:tracePt t="273851" x="6777038" y="5319713"/>
          <p14:tracePt t="273860" x="6777038" y="5327650"/>
          <p14:tracePt t="273864" x="6777038" y="5367338"/>
          <p14:tracePt t="273873" x="6777038" y="5375275"/>
          <p14:tracePt t="273881" x="6777038" y="5391150"/>
          <p14:tracePt t="273889" x="6777038" y="5399088"/>
          <p14:tracePt t="273898" x="6777038" y="5407025"/>
          <p14:tracePt t="274040" x="6769100" y="5407025"/>
          <p14:tracePt t="274137" x="6769100" y="5399088"/>
          <p14:tracePt t="274153" x="6769100" y="5391150"/>
          <p14:tracePt t="274160" x="6769100" y="5375275"/>
          <p14:tracePt t="274171" x="6769100" y="5367338"/>
          <p14:tracePt t="274177" x="6751638" y="5359400"/>
          <p14:tracePt t="274186" x="6751638" y="5335588"/>
          <p14:tracePt t="274193" x="6751638" y="5319713"/>
          <p14:tracePt t="274201" x="6751638" y="5302250"/>
          <p14:tracePt t="274209" x="6751638" y="5278438"/>
          <p14:tracePt t="274219" x="6751638" y="5262563"/>
          <p14:tracePt t="274225" x="6751638" y="5246688"/>
          <p14:tracePt t="274233" x="6751638" y="5199063"/>
          <p14:tracePt t="274240" x="6751638" y="5135563"/>
          <p14:tracePt t="274249" x="6751638" y="5056188"/>
          <p14:tracePt t="274257" x="6751638" y="4976813"/>
          <p14:tracePt t="274265" x="6751638" y="4911725"/>
          <p14:tracePt t="274272" x="6751638" y="4784725"/>
          <p14:tracePt t="274274" x="0" y="0"/>
        </p14:tracePtLst>
        <p14:tracePtLst>
          <p14:tracePt t="275779" x="7708900" y="4114800"/>
          <p14:tracePt t="275784" x="7700963" y="4114800"/>
          <p14:tracePt t="275801" x="7693025" y="4106863"/>
          <p14:tracePt t="275824" x="7685088" y="4106863"/>
          <p14:tracePt t="275840" x="7677150" y="4106863"/>
          <p14:tracePt t="275865" x="7669213" y="4106863"/>
          <p14:tracePt t="275872" x="7661275" y="4106863"/>
          <p14:tracePt t="275885" x="7653338" y="4106863"/>
          <p14:tracePt t="275889" x="7637463" y="4106863"/>
          <p14:tracePt t="275896" x="7629525" y="4106863"/>
          <p14:tracePt t="275905" x="7621588" y="4106863"/>
          <p14:tracePt t="275912" x="7613650" y="4106863"/>
          <p14:tracePt t="275921" x="7589838" y="4106863"/>
          <p14:tracePt t="275929" x="7581900" y="4106863"/>
          <p14:tracePt t="275945" x="7566025" y="4106863"/>
          <p14:tracePt t="275952" x="7558088" y="4106863"/>
          <p14:tracePt t="275969" x="7550150" y="4106863"/>
          <p14:tracePt t="275977" x="7542213" y="4106863"/>
          <p14:tracePt t="275985" x="7534275" y="4122738"/>
          <p14:tracePt t="275993" x="7526338" y="4122738"/>
          <p14:tracePt t="276001" x="7502525" y="4130675"/>
          <p14:tracePt t="276009" x="7477125" y="4146550"/>
          <p14:tracePt t="276018" x="7461250" y="4154488"/>
          <p14:tracePt t="276024" x="7437438" y="4178300"/>
          <p14:tracePt t="276033" x="7413625" y="4202113"/>
          <p14:tracePt t="276040" x="7397750" y="4217988"/>
          <p14:tracePt t="276049" x="7366000" y="4257675"/>
          <p14:tracePt t="276057" x="7350125" y="4291013"/>
          <p14:tracePt t="276065" x="7334250" y="4354513"/>
          <p14:tracePt t="276072" x="7302500" y="4402138"/>
          <p14:tracePt t="276081" x="7278688" y="4489450"/>
          <p14:tracePt t="276089" x="7270750" y="4521200"/>
          <p14:tracePt t="276097" x="7231063" y="4600575"/>
          <p14:tracePt t="276104" x="7215188" y="4689475"/>
          <p14:tracePt t="276113" x="7191375" y="4721225"/>
          <p14:tracePt t="276121" x="7159625" y="4800600"/>
          <p14:tracePt t="276129" x="7143750" y="4856163"/>
          <p14:tracePt t="276138" x="7118350" y="4895850"/>
          <p14:tracePt t="276145" x="7086600" y="4976813"/>
          <p14:tracePt t="276153" x="7070725" y="5000625"/>
          <p14:tracePt t="276161" x="7046913" y="5064125"/>
          <p14:tracePt t="276169" x="7031038" y="5111750"/>
          <p14:tracePt t="276177" x="7007225" y="5199063"/>
          <p14:tracePt t="276185" x="6991350" y="5214938"/>
          <p14:tracePt t="276193" x="6983413" y="5230813"/>
          <p14:tracePt t="276209" x="6975475" y="5238750"/>
          <p14:tracePt t="276217" x="6975475" y="5254625"/>
          <p14:tracePt t="276224" x="6975475" y="5262563"/>
          <p14:tracePt t="276232" x="6975475" y="5270500"/>
          <p14:tracePt t="276240" x="6975475" y="5278438"/>
          <p14:tracePt t="276249" x="6975475" y="5286375"/>
          <p14:tracePt t="276257" x="6975475" y="5294313"/>
          <p14:tracePt t="276272" x="6975475" y="5302250"/>
          <p14:tracePt t="276280" x="6975475" y="5310188"/>
          <p14:tracePt t="276298" x="6975475" y="5319713"/>
          <p14:tracePt t="276312" x="6975475" y="5335588"/>
          <p14:tracePt t="276355" x="6975475" y="5343525"/>
          <p14:tracePt t="276384" x="6975475" y="5351463"/>
          <p14:tracePt t="276392" x="6975475" y="5367338"/>
          <p14:tracePt t="276401" x="6983413" y="5391150"/>
          <p14:tracePt t="276409" x="6983413" y="5399088"/>
          <p14:tracePt t="276418" x="6983413" y="5407025"/>
          <p14:tracePt t="276424" x="6991350" y="5407025"/>
          <p14:tracePt t="276432" x="6991350" y="5414963"/>
          <p14:tracePt t="276560" x="6991350" y="5407025"/>
          <p14:tracePt t="276577" x="6991350" y="5391150"/>
          <p14:tracePt t="276585" x="6991350" y="5383213"/>
          <p14:tracePt t="276593" x="6983413" y="5375275"/>
          <p14:tracePt t="276601" x="6967538" y="5319713"/>
          <p14:tracePt t="276609" x="6967538" y="5302250"/>
          <p14:tracePt t="276611" x="0" y="0"/>
        </p14:tracePtLst>
        <p14:tracePtLst>
          <p14:tracePt t="280994" x="6696075" y="3906838"/>
          <p14:tracePt t="286920" x="6696075" y="3930650"/>
          <p14:tracePt t="286928" x="6696075" y="3938588"/>
          <p14:tracePt t="286948" x="6696075" y="3963988"/>
          <p14:tracePt t="286952" x="6696075" y="3971925"/>
          <p14:tracePt t="286981" x="6711950" y="3995738"/>
          <p14:tracePt t="287216" x="6719888" y="4003675"/>
          <p14:tracePt t="287232" x="6727825" y="4003675"/>
          <p14:tracePt t="287240" x="6727825" y="4011613"/>
          <p14:tracePt t="287253" x="6743700" y="4011613"/>
          <p14:tracePt t="287260" x="6743700" y="4019550"/>
          <p14:tracePt t="287264" x="6751638" y="4019550"/>
          <p14:tracePt t="287377" x="6759575" y="4019550"/>
          <p14:tracePt t="287384" x="6769100" y="4019550"/>
          <p14:tracePt t="287393" x="6769100" y="4027488"/>
          <p14:tracePt t="287405" x="6777038" y="4027488"/>
          <p14:tracePt t="287409" x="6792913" y="4027488"/>
          <p14:tracePt t="287417" x="6800850" y="4035425"/>
          <p14:tracePt t="287425" x="6808788" y="4043363"/>
          <p14:tracePt t="287441" x="6816725" y="4051300"/>
          <p14:tracePt t="287449" x="6824663" y="4051300"/>
          <p14:tracePt t="287462" x="6832600" y="4059238"/>
          <p14:tracePt t="287465" x="6840538" y="4059238"/>
          <p14:tracePt t="287473" x="6848475" y="4075113"/>
          <p14:tracePt t="287480" x="6864350" y="4083050"/>
          <p14:tracePt t="287488" x="6864350" y="4090988"/>
          <p14:tracePt t="287497" x="6872288" y="4090988"/>
          <p14:tracePt t="287504" x="6880225" y="4098925"/>
          <p14:tracePt t="287514" x="6888163" y="4114800"/>
          <p14:tracePt t="287521" x="6904038" y="4122738"/>
          <p14:tracePt t="287538" x="6911975" y="4130675"/>
          <p14:tracePt t="287545" x="6911975" y="4138613"/>
          <p14:tracePt t="287560" x="6911975" y="4146550"/>
          <p14:tracePt t="287577" x="6911975" y="4154488"/>
          <p14:tracePt t="287585" x="6911975" y="4162425"/>
          <p14:tracePt t="287601" x="6911975" y="4170363"/>
          <p14:tracePt t="287609" x="6911975" y="4178300"/>
          <p14:tracePt t="287617" x="6911975" y="4186238"/>
          <p14:tracePt t="287625" x="6911975" y="4194175"/>
          <p14:tracePt t="287633" x="6911975" y="4202113"/>
          <p14:tracePt t="287640" x="6911975" y="4210050"/>
          <p14:tracePt t="287649" x="6911975" y="4225925"/>
          <p14:tracePt t="287658" x="6911975" y="4249738"/>
          <p14:tracePt t="287665" x="6911975" y="4257675"/>
          <p14:tracePt t="287674" x="6911975" y="4273550"/>
          <p14:tracePt t="287680" x="6911975" y="4298950"/>
          <p14:tracePt t="287689" x="6911975" y="4306888"/>
          <p14:tracePt t="287698" x="6904038" y="4378325"/>
          <p14:tracePt t="287705" x="6904038" y="4402138"/>
          <p14:tracePt t="287714" x="6904038" y="4433888"/>
          <p14:tracePt t="287721" x="6904038" y="4473575"/>
          <p14:tracePt t="287729" x="6904038" y="4481513"/>
          <p14:tracePt t="287737" x="6904038" y="4497388"/>
          <p14:tracePt t="287745" x="6904038" y="4513263"/>
          <p14:tracePt t="287754" x="6904038" y="4521200"/>
          <p14:tracePt t="287760" x="6904038" y="4537075"/>
          <p14:tracePt t="287769" x="6904038" y="4552950"/>
          <p14:tracePt t="287776" x="6904038" y="4568825"/>
          <p14:tracePt t="287785" x="6904038" y="4576763"/>
          <p14:tracePt t="287792" x="6904038" y="4592638"/>
          <p14:tracePt t="287801" x="6904038" y="4608513"/>
          <p14:tracePt t="287809" x="6904038" y="4616450"/>
          <p14:tracePt t="287817" x="6904038" y="4624388"/>
          <p14:tracePt t="287825" x="6904038" y="4633913"/>
          <p14:tracePt t="287834" x="6904038" y="4649788"/>
          <p14:tracePt t="287849" x="6904038" y="4657725"/>
          <p14:tracePt t="287858" x="6904038" y="4673600"/>
          <p14:tracePt t="287865" x="6904038" y="4681538"/>
          <p14:tracePt t="287873" x="6896100" y="4689475"/>
          <p14:tracePt t="287881" x="6888163" y="4697413"/>
          <p14:tracePt t="287889" x="6888163" y="4705350"/>
          <p14:tracePt t="287896" x="6880225" y="4713288"/>
          <p14:tracePt t="287912" x="6880225" y="4729163"/>
          <p14:tracePt t="287921" x="6872288" y="4737100"/>
          <p14:tracePt t="287929" x="6864350" y="4745038"/>
          <p14:tracePt t="287936" x="6864350" y="4760913"/>
          <p14:tracePt t="287945" x="6848475" y="4784725"/>
          <p14:tracePt t="287959" x="6840538" y="4792663"/>
          <p14:tracePt t="287960" x="6840538" y="4800600"/>
          <p14:tracePt t="287968" x="6832600" y="4800600"/>
          <p14:tracePt t="287976" x="6832600" y="4808538"/>
          <p14:tracePt t="287985" x="6832600" y="4816475"/>
          <p14:tracePt t="287992" x="6832600" y="4824413"/>
          <p14:tracePt t="288001" x="6832600" y="4832350"/>
          <p14:tracePt t="288025" x="6832600" y="4840288"/>
          <p14:tracePt t="288033" x="6832600" y="4848225"/>
          <p14:tracePt t="288040" x="6832600" y="4856163"/>
          <p14:tracePt t="288057" x="6832600" y="4864100"/>
          <p14:tracePt t="288073" x="6832600" y="4872038"/>
          <p14:tracePt t="288081" x="6832600" y="4879975"/>
          <p14:tracePt t="288249" x="6824663" y="4887913"/>
          <p14:tracePt t="288256" x="6824663" y="4895850"/>
          <p14:tracePt t="288273" x="6824663" y="4903788"/>
          <p14:tracePt t="288281" x="6824663" y="4911725"/>
          <p14:tracePt t="288288" x="6832600" y="4919663"/>
          <p14:tracePt t="288305" x="6840538" y="4935538"/>
          <p14:tracePt t="288312" x="6840538" y="4943475"/>
          <p14:tracePt t="288320" x="6856413" y="4967288"/>
          <p14:tracePt t="288329" x="6856413" y="4984750"/>
          <p14:tracePt t="288338" x="6856413" y="5000625"/>
          <p14:tracePt t="288352" x="6856413" y="5008563"/>
          <p14:tracePt t="288360" x="6856413" y="5024438"/>
          <p14:tracePt t="288504" x="6864350" y="5024438"/>
          <p14:tracePt t="288552" x="6872288" y="5024438"/>
          <p14:tracePt t="288560" x="6880225" y="5024438"/>
          <p14:tracePt t="288617" x="6880225" y="5016500"/>
          <p14:tracePt t="288625" x="6888163" y="5016500"/>
          <p14:tracePt t="288633" x="6888163" y="5008563"/>
          <p14:tracePt t="288641" x="6888163" y="4992688"/>
          <p14:tracePt t="288648" x="6888163" y="4984750"/>
          <p14:tracePt t="288656" x="6896100" y="4976813"/>
          <p14:tracePt t="288665" x="6896100" y="4959350"/>
          <p14:tracePt t="288673" x="6904038" y="4959350"/>
          <p14:tracePt t="288681" x="6904038" y="4951413"/>
          <p14:tracePt t="288697" x="6904038" y="4943475"/>
          <p14:tracePt t="288705" x="6904038" y="4935538"/>
          <p14:tracePt t="288712" x="6904038" y="4927600"/>
          <p14:tracePt t="288720" x="6904038" y="4919663"/>
          <p14:tracePt t="288738" x="6904038" y="4903788"/>
          <p14:tracePt t="288752" x="6904038" y="4895850"/>
          <p14:tracePt t="288764" x="6904038" y="4887913"/>
          <p14:tracePt t="288778" x="6904038" y="4879975"/>
          <p14:tracePt t="288784" x="6904038" y="4872038"/>
          <p14:tracePt t="288792" x="6904038" y="4856163"/>
          <p14:tracePt t="288800" x="6896100" y="4840288"/>
          <p14:tracePt t="288809" x="6896100" y="4824413"/>
          <p14:tracePt t="288816" x="6880225" y="4776788"/>
          <p14:tracePt t="288825" x="6872288" y="4737100"/>
          <p14:tracePt t="288833" x="6872288" y="4697413"/>
          <p14:tracePt t="288841" x="6864350" y="4641850"/>
          <p14:tracePt t="288849" x="6864350" y="4576763"/>
          <p14:tracePt t="288856" x="6856413" y="4560888"/>
          <p14:tracePt t="288865" x="6856413" y="4537075"/>
          <p14:tracePt t="288873" x="6848475" y="4513263"/>
          <p14:tracePt t="288881" x="6848475" y="4449763"/>
          <p14:tracePt t="288890" x="6848475" y="4441825"/>
          <p14:tracePt t="288896" x="6848475" y="4425950"/>
          <p14:tracePt t="288905" x="6848475" y="4410075"/>
          <p14:tracePt t="288917" x="6840538" y="4394200"/>
          <p14:tracePt t="288920" x="6840538" y="4386263"/>
          <p14:tracePt t="288928" x="6832600" y="4370388"/>
          <p14:tracePt t="288938" x="6832600" y="4362450"/>
          <p14:tracePt t="288958" x="6832600" y="4354513"/>
          <p14:tracePt t="288960" x="6832600" y="4346575"/>
          <p14:tracePt t="288977" x="6832600" y="4338638"/>
          <p14:tracePt t="288985" x="6832600" y="4330700"/>
          <p14:tracePt t="288992" x="6832600" y="4322763"/>
          <p14:tracePt t="289008" x="6832600" y="4314825"/>
          <p14:tracePt t="289018" x="6824663" y="4314825"/>
          <p14:tracePt t="289024" x="6824663" y="4306888"/>
          <p14:tracePt t="289049" x="6824663" y="4298950"/>
          <p14:tracePt t="289056" x="6816725" y="4298950"/>
          <p14:tracePt t="289069" x="6808788" y="4291013"/>
          <p14:tracePt t="289073" x="6808788" y="4281488"/>
          <p14:tracePt t="289080" x="6800850" y="4273550"/>
          <p14:tracePt t="289097" x="6800850" y="4257675"/>
          <p14:tracePt t="289105" x="6792913" y="4257675"/>
          <p14:tracePt t="289113" x="6784975" y="4249738"/>
          <p14:tracePt t="289121" x="6784975" y="4241800"/>
          <p14:tracePt t="289128" x="6784975" y="4233863"/>
          <p14:tracePt t="289140" x="6777038" y="4233863"/>
          <p14:tracePt t="289145" x="6777038" y="4225925"/>
          <p14:tracePt t="289152" x="6759575" y="4210050"/>
          <p14:tracePt t="289161" x="6759575" y="4202113"/>
          <p14:tracePt t="289169" x="6751638" y="4194175"/>
          <p14:tracePt t="289178" x="6751638" y="4186238"/>
          <p14:tracePt t="289192" x="6751638" y="4178300"/>
          <p14:tracePt t="289320" x="6751638" y="4186238"/>
          <p14:tracePt t="289329" x="6751638" y="4194175"/>
          <p14:tracePt t="289345" x="6751638" y="4210050"/>
          <p14:tracePt t="289353" x="6751638" y="4217988"/>
          <p14:tracePt t="289361" x="6751638" y="4225925"/>
          <p14:tracePt t="289373" x="6751638" y="4233863"/>
          <p14:tracePt t="289377" x="6751638" y="4241800"/>
          <p14:tracePt t="289385" x="6751638" y="4249738"/>
          <p14:tracePt t="289393" x="6751638" y="4257675"/>
          <p14:tracePt t="289401" x="6751638" y="4273550"/>
          <p14:tracePt t="289408" x="6751638" y="4281488"/>
          <p14:tracePt t="289419" x="6751638" y="4291013"/>
          <p14:tracePt t="289424" x="6751638" y="4306888"/>
          <p14:tracePt t="289433" x="6751638" y="4314825"/>
          <p14:tracePt t="289440" x="6751638" y="4338638"/>
          <p14:tracePt t="289449" x="6751638" y="4346575"/>
          <p14:tracePt t="289458" x="6751638" y="4386263"/>
          <p14:tracePt t="289464" x="6751638" y="4410075"/>
          <p14:tracePt t="289473" x="6751638" y="4425950"/>
          <p14:tracePt t="289480" x="6751638" y="4433888"/>
          <p14:tracePt t="289488" x="6751638" y="4441825"/>
          <p14:tracePt t="289499" x="6751638" y="4449763"/>
          <p14:tracePt t="289505" x="6751638" y="4465638"/>
          <p14:tracePt t="289513" x="6751638" y="4473575"/>
          <p14:tracePt t="289525" x="6751638" y="4481513"/>
          <p14:tracePt t="289529" x="6751638" y="4497388"/>
          <p14:tracePt t="289538" x="6751638" y="4521200"/>
          <p14:tracePt t="289545" x="6751638" y="4537075"/>
          <p14:tracePt t="289552" x="6751638" y="4560888"/>
          <p14:tracePt t="289561" x="6751638" y="4584700"/>
          <p14:tracePt t="289569" x="6751638" y="4592638"/>
          <p14:tracePt t="289579" x="6751638" y="4608513"/>
          <p14:tracePt t="289585" x="6751638" y="4633913"/>
          <p14:tracePt t="289593" x="6751638" y="4641850"/>
          <p14:tracePt t="289601" x="6751638" y="4657725"/>
          <p14:tracePt t="289608" x="6751638" y="4665663"/>
          <p14:tracePt t="289618" x="6751638" y="4673600"/>
          <p14:tracePt t="289624" x="6751638" y="4689475"/>
          <p14:tracePt t="289633" x="6751638" y="4705350"/>
          <p14:tracePt t="289640" x="6759575" y="4721225"/>
          <p14:tracePt t="289649" x="6759575" y="4729163"/>
          <p14:tracePt t="289658" x="6759575" y="4752975"/>
          <p14:tracePt t="289665" x="6759575" y="4760913"/>
          <p14:tracePt t="289672" x="6759575" y="4784725"/>
          <p14:tracePt t="289680" x="6769100" y="4792663"/>
          <p14:tracePt t="289691" x="6769100" y="4800600"/>
          <p14:tracePt t="289699" x="6769100" y="4808538"/>
          <p14:tracePt t="289705" x="6769100" y="4824413"/>
          <p14:tracePt t="289713" x="6777038" y="4832350"/>
          <p14:tracePt t="289721" x="6777038" y="4848225"/>
          <p14:tracePt t="289729" x="6777038" y="4872038"/>
          <p14:tracePt t="289737" x="6777038" y="4887913"/>
          <p14:tracePt t="289745" x="6784975" y="4895850"/>
          <p14:tracePt t="289752" x="6792913" y="4919663"/>
          <p14:tracePt t="289761" x="6792913" y="4927600"/>
          <p14:tracePt t="289769" x="6792913" y="4935538"/>
          <p14:tracePt t="289778" x="6792913" y="4943475"/>
          <p14:tracePt t="289785" x="6792913" y="4951413"/>
          <p14:tracePt t="290312" x="6800850" y="4951413"/>
          <p14:tracePt t="290323" x="6808788" y="4951413"/>
          <p14:tracePt t="290329" x="6816725" y="4951413"/>
          <p14:tracePt t="290343" x="6824663" y="4951413"/>
          <p14:tracePt t="290344" x="6840538" y="4951413"/>
          <p14:tracePt t="290353" x="6856413" y="4959350"/>
          <p14:tracePt t="290361" x="6872288" y="4959350"/>
          <p14:tracePt t="290368" x="6880225" y="4959350"/>
          <p14:tracePt t="290379" x="6888163" y="4959350"/>
          <p14:tracePt t="290385" x="6896100" y="4959350"/>
          <p14:tracePt t="290401" x="6904038" y="4959350"/>
          <p14:tracePt t="290600" x="6911975" y="4959350"/>
          <p14:tracePt t="290617" x="6919913" y="4959350"/>
          <p14:tracePt t="290640" x="6927850" y="4959350"/>
          <p14:tracePt t="290649" x="6943725" y="4959350"/>
          <p14:tracePt t="290658" x="6951663" y="4959350"/>
          <p14:tracePt t="290665" x="6959600" y="4959350"/>
          <p14:tracePt t="290673" x="6967538" y="4959350"/>
          <p14:tracePt t="290681" x="6975475" y="4959350"/>
          <p14:tracePt t="290688" x="6983413" y="4959350"/>
          <p14:tracePt t="290699" x="6991350" y="4959350"/>
          <p14:tracePt t="291240" x="6983413" y="4959350"/>
          <p14:tracePt t="291258" x="6967538" y="4959350"/>
          <p14:tracePt t="291281" x="6959600" y="4959350"/>
          <p14:tracePt t="291288" x="6951663" y="4959350"/>
          <p14:tracePt t="291297" x="6943725" y="4943475"/>
          <p14:tracePt t="291304" x="6935788" y="4935538"/>
          <p14:tracePt t="291313" x="6919913" y="4879975"/>
          <p14:tracePt t="291323" x="6911975" y="4856163"/>
          <p14:tracePt t="291329" x="6888163" y="4808538"/>
          <p14:tracePt t="291340" x="6880225" y="4776788"/>
          <p14:tracePt t="291345" x="6872288" y="4760913"/>
          <p14:tracePt t="291361" x="6872288" y="4752975"/>
          <p14:tracePt t="291369" x="6864350" y="4745038"/>
          <p14:tracePt t="291377" x="6864350" y="4737100"/>
          <p14:tracePt t="291385" x="6864350" y="4729163"/>
          <p14:tracePt t="291409" x="6864350" y="4721225"/>
          <p14:tracePt t="291440" x="6864350" y="4713288"/>
          <p14:tracePt t="291492" x="6856413" y="4705350"/>
          <p14:tracePt t="291498" x="6856413" y="4697413"/>
          <p14:tracePt t="291505" x="6848475" y="4697413"/>
          <p14:tracePt t="291514" x="6848475" y="4689475"/>
          <p14:tracePt t="291521" x="6840538" y="4681538"/>
          <p14:tracePt t="291529" x="6832600" y="4673600"/>
          <p14:tracePt t="291536" x="6832600" y="4657725"/>
          <p14:tracePt t="291545" x="6816725" y="4641850"/>
          <p14:tracePt t="291553" x="6808788" y="4624388"/>
          <p14:tracePt t="291562" x="6792913" y="4600575"/>
          <p14:tracePt t="291568" x="6784975" y="4584700"/>
          <p14:tracePt t="291577" x="6777038" y="4576763"/>
          <p14:tracePt t="291584" x="6769100" y="4552950"/>
          <p14:tracePt t="291592" x="6769100" y="4545013"/>
          <p14:tracePt t="291600" x="6759575" y="4545013"/>
          <p14:tracePt t="291609" x="6751638" y="4537075"/>
          <p14:tracePt t="291619" x="6751638" y="4529138"/>
          <p14:tracePt t="291624" x="6743700" y="4521200"/>
          <p14:tracePt t="291633" x="6743700" y="4513263"/>
          <p14:tracePt t="291645" x="6735763" y="4505325"/>
          <p14:tracePt t="291649" x="6727825" y="4505325"/>
          <p14:tracePt t="291658" x="6719888" y="4497388"/>
          <p14:tracePt t="291729" x="6711950" y="4497388"/>
          <p14:tracePt t="291752" x="6711950" y="4513263"/>
          <p14:tracePt t="291760" x="6711950" y="4560888"/>
          <p14:tracePt t="291769" x="6719888" y="4633913"/>
          <p14:tracePt t="291777" x="6719888" y="4673600"/>
          <p14:tracePt t="291785" x="6719888" y="4792663"/>
          <p14:tracePt t="291798" x="6719888" y="4824413"/>
          <p14:tracePt t="291801" x="6719888" y="4927600"/>
          <p14:tracePt t="291809" x="6719888" y="5016500"/>
          <p14:tracePt t="291827" x="6719888" y="5183188"/>
          <p14:tracePt t="291833" x="6719888" y="5262563"/>
          <p14:tracePt t="291840" x="6719888" y="5359400"/>
          <p14:tracePt t="291849" x="6727825" y="5438775"/>
          <p14:tracePt t="291857" x="6727825" y="5462588"/>
          <p14:tracePt t="291864" x="6727825" y="5541963"/>
          <p14:tracePt t="291872" x="6735763" y="5557838"/>
          <p14:tracePt t="291880" x="6743700" y="5613400"/>
          <p14:tracePt t="291890" x="6743700" y="5629275"/>
          <p14:tracePt t="291897" x="6743700" y="5637213"/>
          <p14:tracePt t="291905" x="6743700" y="5645150"/>
          <p14:tracePt t="291913" x="6743700" y="5653088"/>
          <p14:tracePt t="292057" x="6743700" y="5645150"/>
          <p14:tracePt t="292065" x="6751638" y="5629275"/>
          <p14:tracePt t="292072" x="6751638" y="5605463"/>
          <p14:tracePt t="292080" x="6751638" y="5573713"/>
          <p14:tracePt t="292089" x="6759575" y="5557838"/>
          <p14:tracePt t="292097" x="6769100" y="5534025"/>
          <p14:tracePt t="292105" x="6777038" y="5518150"/>
          <p14:tracePt t="292113" x="6777038" y="5502275"/>
          <p14:tracePt t="292121" x="6784975" y="5478463"/>
          <p14:tracePt t="292129" x="6784975" y="5470525"/>
          <p14:tracePt t="292138" x="6792913" y="5454650"/>
          <p14:tracePt t="292144" x="6800850" y="5438775"/>
          <p14:tracePt t="292152" x="6800850" y="5422900"/>
          <p14:tracePt t="292161" x="6808788" y="5407025"/>
          <p14:tracePt t="292169" x="6808788" y="5399088"/>
          <p14:tracePt t="292177" x="6816725" y="5391150"/>
          <p14:tracePt t="292185" x="6824663" y="5391150"/>
          <p14:tracePt t="292192" x="6832600" y="5375275"/>
          <p14:tracePt t="292201" x="6840538" y="5367338"/>
          <p14:tracePt t="292209" x="6848475" y="5351463"/>
          <p14:tracePt t="292219" x="6856413" y="5351463"/>
          <p14:tracePt t="292224" x="6856413" y="5343525"/>
          <p14:tracePt t="292233" x="6864350" y="5335588"/>
          <p14:tracePt t="292241" x="6864350" y="5327650"/>
          <p14:tracePt t="292250" x="6872288" y="5319713"/>
          <p14:tracePt t="292257" x="6880225" y="5310188"/>
          <p14:tracePt t="292265" x="6888163" y="5310188"/>
          <p14:tracePt t="292272" x="6888163" y="5302250"/>
          <p14:tracePt t="292280" x="6904038" y="5302250"/>
          <p14:tracePt t="292289" x="6904038" y="5294313"/>
          <p14:tracePt t="292297" x="6911975" y="5294313"/>
          <p14:tracePt t="292305" x="6911975" y="5286375"/>
          <p14:tracePt t="292312" x="6919913" y="5278438"/>
          <p14:tracePt t="292320" x="6927850" y="5278438"/>
          <p14:tracePt t="292329" x="6935788" y="5262563"/>
          <p14:tracePt t="292344" x="6943725" y="5246688"/>
          <p14:tracePt t="292352" x="6951663" y="5238750"/>
          <p14:tracePt t="292369" x="6959600" y="5222875"/>
          <p14:tracePt t="292377" x="6967538" y="5214938"/>
          <p14:tracePt t="292385" x="6967538" y="5207000"/>
          <p14:tracePt t="292392" x="6967538" y="5199063"/>
          <p14:tracePt t="292424" x="6967538" y="5191125"/>
          <p14:tracePt t="292460" x="6967538" y="5183188"/>
          <p14:tracePt t="292465" x="6967538" y="5167313"/>
          <p14:tracePt t="292481" x="6967538" y="5151438"/>
          <p14:tracePt t="292489" x="6967538" y="5143500"/>
          <p14:tracePt t="292499" x="6975475" y="5135563"/>
          <p14:tracePt t="292505" x="6983413" y="5119688"/>
          <p14:tracePt t="292512" x="6983413" y="5103813"/>
          <p14:tracePt t="292521" x="6983413" y="5080000"/>
          <p14:tracePt t="292528" x="6991350" y="5072063"/>
          <p14:tracePt t="292537" x="6999288" y="5064125"/>
          <p14:tracePt t="292545" x="6999288" y="5040313"/>
          <p14:tracePt t="292553" x="6999288" y="5024438"/>
          <p14:tracePt t="292560" x="7007225" y="5024438"/>
          <p14:tracePt t="292569" x="7007225" y="5016500"/>
          <p14:tracePt t="292579" x="7007225" y="5008563"/>
          <p14:tracePt t="292587" x="7015163" y="5008563"/>
          <p14:tracePt t="292672" x="7015163" y="5000625"/>
          <p14:tracePt t="292977" x="7023100" y="5000625"/>
          <p14:tracePt t="292986" x="7031038" y="5000625"/>
          <p14:tracePt t="293000" x="7046913" y="5000625"/>
          <p14:tracePt t="293021" x="7054850" y="5000625"/>
          <p14:tracePt t="293026" x="7062788" y="5000625"/>
          <p14:tracePt t="293033" x="7070725" y="5000625"/>
          <p14:tracePt t="293049" x="7078663" y="5000625"/>
          <p14:tracePt t="293408" x="7070725" y="5000625"/>
          <p14:tracePt t="293419" x="7062788" y="5000625"/>
          <p14:tracePt t="293441" x="7054850" y="5000625"/>
          <p14:tracePt t="293459" x="7046913" y="5000625"/>
          <p14:tracePt t="293473" x="7038975" y="5000625"/>
          <p14:tracePt t="293481" x="7031038" y="5000625"/>
          <p14:tracePt t="293488" x="7031038" y="5008563"/>
          <p14:tracePt t="293498" x="7023100" y="5008563"/>
          <p14:tracePt t="294384" x="7031038" y="5008563"/>
          <p14:tracePt t="294472" x="7038975" y="5008563"/>
          <p14:tracePt t="295578" x="7046913" y="5008563"/>
          <p14:tracePt t="295617" x="7046913" y="5000625"/>
          <p14:tracePt t="298058" x="7054850" y="5000625"/>
          <p14:tracePt t="298064" x="7054850" y="4992688"/>
          <p14:tracePt t="298073" x="7062788" y="4992688"/>
          <p14:tracePt t="298081" x="7070725" y="4992688"/>
          <p14:tracePt t="298088" x="7070725" y="4984750"/>
          <p14:tracePt t="298105" x="7078663" y="4984750"/>
          <p14:tracePt t="298121" x="7086600" y="4984750"/>
          <p14:tracePt t="298129" x="7094538" y="4984750"/>
          <p14:tracePt t="298137" x="7102475" y="4976813"/>
          <p14:tracePt t="298145" x="7126288" y="4976813"/>
          <p14:tracePt t="298153" x="7135813" y="4976813"/>
          <p14:tracePt t="298168" x="7151688" y="4976813"/>
          <p14:tracePt t="298172" x="7159625" y="4967288"/>
          <p14:tracePt t="298178" x="7167563" y="4967288"/>
          <p14:tracePt t="298184" x="7175500" y="4959350"/>
          <p14:tracePt t="298193" x="7183438" y="4959350"/>
          <p14:tracePt t="298219" x="7191375" y="4959350"/>
          <p14:tracePt t="298241" x="7199313" y="4959350"/>
          <p14:tracePt t="298248" x="7207250" y="4959350"/>
          <p14:tracePt t="298266" x="7215188" y="4951413"/>
          <p14:tracePt t="298304" x="7223125" y="4951413"/>
          <p14:tracePt t="298632" x="7239000" y="4951413"/>
          <p14:tracePt t="298640" x="7254875" y="4951413"/>
          <p14:tracePt t="298650" x="7262813" y="4951413"/>
          <p14:tracePt t="298658" x="7278688" y="4951413"/>
          <p14:tracePt t="298666" x="7302500" y="4951413"/>
          <p14:tracePt t="298672" x="7334250" y="4951413"/>
          <p14:tracePt t="298683" x="7381875" y="4951413"/>
          <p14:tracePt t="298688" x="7405688" y="4951413"/>
          <p14:tracePt t="298699" x="7437438" y="4959350"/>
          <p14:tracePt t="298705" x="7445375" y="4959350"/>
          <p14:tracePt t="298713" x="7493000" y="4959350"/>
          <p14:tracePt t="298720" x="7510463" y="4959350"/>
          <p14:tracePt t="298729" x="7518400" y="4959350"/>
          <p14:tracePt t="298737" x="7526338" y="4959350"/>
          <p14:tracePt t="300568" x="7526338" y="4967288"/>
          <p14:tracePt t="300800" x="7518400" y="4967288"/>
          <p14:tracePt t="300898" x="7518400" y="4976813"/>
          <p14:tracePt t="300904" x="7477125" y="4984750"/>
          <p14:tracePt t="301600" x="7469188" y="4984750"/>
          <p14:tracePt t="301632" x="7461250" y="4984750"/>
          <p14:tracePt t="301641" x="7453313" y="4984750"/>
          <p14:tracePt t="301660" x="7453313" y="4992688"/>
          <p14:tracePt t="301665" x="7445375" y="4992688"/>
          <p14:tracePt t="301699" x="7437438" y="4992688"/>
          <p14:tracePt t="301739" x="7429500" y="5000625"/>
          <p14:tracePt t="301753" x="7421563" y="5000625"/>
          <p14:tracePt t="304840" x="7413625" y="5008563"/>
          <p14:tracePt t="304848" x="7405688" y="5008563"/>
          <p14:tracePt t="304861" x="7389813" y="5016500"/>
          <p14:tracePt t="304864" x="7373938" y="5024438"/>
          <p14:tracePt t="304873" x="7294563" y="5032375"/>
          <p14:tracePt t="304881" x="7278688" y="5032375"/>
          <p14:tracePt t="304889" x="7239000" y="5040313"/>
          <p14:tracePt t="304897" x="7151688" y="5064125"/>
          <p14:tracePt t="304905" x="7031038" y="5072063"/>
          <p14:tracePt t="304913" x="6959600" y="5087938"/>
          <p14:tracePt t="304922" x="6872288" y="5087938"/>
          <p14:tracePt t="304929" x="6808788" y="5087938"/>
          <p14:tracePt t="304936" x="6735763" y="5087938"/>
          <p14:tracePt t="304946" x="6616700" y="5087938"/>
          <p14:tracePt t="304953" x="6553200" y="5087938"/>
          <p14:tracePt t="304984" x="6457950" y="5072063"/>
          <p14:tracePt t="304995" x="6450013" y="5072063"/>
          <p14:tracePt t="305000" x="6442075" y="5072063"/>
          <p14:tracePt t="305010" x="6442075" y="5064125"/>
          <p14:tracePt t="305018" x="6434138" y="5064125"/>
          <p14:tracePt t="305042" x="6426200" y="5064125"/>
          <p14:tracePt t="305060" x="6418263" y="5064125"/>
          <p14:tracePt t="305064" x="6418263" y="5056188"/>
          <p14:tracePt t="305081" x="6410325" y="5056188"/>
          <p14:tracePt t="305089" x="6410325" y="5048250"/>
          <p14:tracePt t="305098" x="6392863" y="5040313"/>
          <p14:tracePt t="305105" x="6384925" y="5040313"/>
          <p14:tracePt t="305113" x="6369050" y="5024438"/>
          <p14:tracePt t="305121" x="6361113" y="5016500"/>
          <p14:tracePt t="305128" x="6321425" y="5016500"/>
          <p14:tracePt t="305140" x="6281738" y="5000625"/>
          <p14:tracePt t="305145" x="6226175" y="4992688"/>
          <p14:tracePt t="305153" x="6154738" y="4976813"/>
          <p14:tracePt t="305161" x="6083300" y="4959350"/>
          <p14:tracePt t="305168" x="5962650" y="4935538"/>
          <p14:tracePt t="305178" x="5946775" y="4927600"/>
          <p14:tracePt t="305185" x="5851525" y="4919663"/>
          <p14:tracePt t="305196" x="5732463" y="4911725"/>
          <p14:tracePt t="305201" x="5700713" y="4911725"/>
          <p14:tracePt t="305212" x="5627688" y="4903788"/>
          <p14:tracePt t="305218" x="5603875" y="4903788"/>
          <p14:tracePt t="305226" x="5548313" y="4895850"/>
          <p14:tracePt t="305232" x="5524500" y="4895850"/>
          <p14:tracePt t="305241" x="5500688" y="4895850"/>
          <p14:tracePt t="305248" x="5492750" y="4895850"/>
          <p14:tracePt t="305259" x="5484813" y="4895850"/>
          <p14:tracePt t="305264" x="5476875" y="4887913"/>
          <p14:tracePt t="305281" x="5468938" y="4887913"/>
          <p14:tracePt t="305314" x="5461000" y="4887913"/>
          <p14:tracePt t="305328" x="5453063" y="4887913"/>
          <p14:tracePt t="305338" x="5445125" y="4887913"/>
          <p14:tracePt t="305344" x="5437188" y="4887913"/>
          <p14:tracePt t="305352" x="5421313" y="4887913"/>
          <p14:tracePt t="305361" x="5413375" y="4887913"/>
          <p14:tracePt t="305368" x="5349875" y="4887913"/>
          <p14:tracePt t="305379" x="5334000" y="4887913"/>
          <p14:tracePt t="305384" x="5310188" y="4887913"/>
          <p14:tracePt t="305393" x="5276850" y="4887913"/>
          <p14:tracePt t="305400" x="5260975" y="4887913"/>
          <p14:tracePt t="305409" x="5237163" y="4887913"/>
          <p14:tracePt t="305420" x="5229225" y="4887913"/>
          <p14:tracePt t="305424" x="5213350" y="4887913"/>
          <p14:tracePt t="305433" x="5189538" y="4887913"/>
          <p14:tracePt t="305441" x="5173663" y="4887913"/>
          <p14:tracePt t="305448" x="5149850" y="4887913"/>
          <p14:tracePt t="305458" x="5126038" y="4879975"/>
          <p14:tracePt t="305464" x="5110163" y="4879975"/>
          <p14:tracePt t="305472" x="5102225" y="4879975"/>
          <p14:tracePt t="305480" x="5078413" y="4872038"/>
          <p14:tracePt t="305489" x="5070475" y="4872038"/>
          <p14:tracePt t="305498" x="5046663" y="4872038"/>
          <p14:tracePt t="305505" x="5022850" y="4864100"/>
          <p14:tracePt t="305513" x="4991100" y="4856163"/>
          <p14:tracePt t="305521" x="4975225" y="4848225"/>
          <p14:tracePt t="305529" x="4951413" y="4848225"/>
          <p14:tracePt t="305538" x="4933950" y="4840288"/>
          <p14:tracePt t="305544" x="4910138" y="4832350"/>
          <p14:tracePt t="305553" x="4886325" y="4824413"/>
          <p14:tracePt t="305561" x="4870450" y="4824413"/>
          <p14:tracePt t="305569" x="4862513" y="4808538"/>
          <p14:tracePt t="305578" x="4838700" y="4808538"/>
          <p14:tracePt t="305589" x="4822825" y="4808538"/>
          <p14:tracePt t="305593" x="4806950" y="4800600"/>
          <p14:tracePt t="305601" x="4799013" y="4800600"/>
          <p14:tracePt t="305609" x="4791075" y="4800600"/>
          <p14:tracePt t="305625" x="4783138" y="4800600"/>
          <p14:tracePt t="305640" x="4775200" y="4800600"/>
          <p14:tracePt t="305657" x="4767263" y="4800600"/>
          <p14:tracePt t="305664" x="4759325" y="4800600"/>
          <p14:tracePt t="305672" x="4751388" y="4800600"/>
          <p14:tracePt t="305681" x="4743450" y="4800600"/>
          <p14:tracePt t="305689" x="4735513" y="4800600"/>
          <p14:tracePt t="305698" x="4727575" y="4800600"/>
          <p14:tracePt t="305705" x="4719638" y="4800600"/>
          <p14:tracePt t="305713" x="4703763" y="4800600"/>
          <p14:tracePt t="305720" x="4687888" y="4800600"/>
          <p14:tracePt t="305729" x="4656138" y="4800600"/>
          <p14:tracePt t="305740" x="4640263" y="4800600"/>
          <p14:tracePt t="305744" x="4592638" y="4800600"/>
          <p14:tracePt t="305753" x="4559300" y="4800600"/>
          <p14:tracePt t="305761" x="4511675" y="4800600"/>
          <p14:tracePt t="305768" x="4464050" y="4800600"/>
          <p14:tracePt t="305777" x="4424363" y="4808538"/>
          <p14:tracePt t="305784" x="4384675" y="4808538"/>
          <p14:tracePt t="305792" x="4360863" y="4816475"/>
          <p14:tracePt t="305800" x="4329113" y="4816475"/>
          <p14:tracePt t="305808" x="4305300" y="4816475"/>
          <p14:tracePt t="305817" x="4297363" y="4816475"/>
          <p14:tracePt t="305825" x="4289425" y="4816475"/>
          <p14:tracePt t="305833" x="4281488" y="4816475"/>
          <p14:tracePt t="305841" x="4273550" y="4816475"/>
          <p14:tracePt t="305848" x="4265613" y="4816475"/>
          <p14:tracePt t="305929" x="4257675" y="4816475"/>
          <p14:tracePt t="305952" x="4249738" y="4816475"/>
          <p14:tracePt t="305968" x="4241800" y="4816475"/>
          <p14:tracePt t="305978" x="4233863" y="4824413"/>
          <p14:tracePt t="305985" x="4217988" y="4824413"/>
          <p14:tracePt t="305992" x="4217988" y="4832350"/>
          <p14:tracePt t="306001" x="4200525" y="4832350"/>
          <p14:tracePt t="306009" x="4192588" y="4832350"/>
          <p14:tracePt t="306020" x="4168775" y="4840288"/>
          <p14:tracePt t="306025" x="4160838" y="4848225"/>
          <p14:tracePt t="306033" x="4137025" y="4856163"/>
          <p14:tracePt t="306044" x="4129088" y="4864100"/>
          <p14:tracePt t="306049" x="4121150" y="4864100"/>
          <p14:tracePt t="306060" x="4113213" y="4864100"/>
          <p14:tracePt t="306064" x="4097338" y="4872038"/>
          <p14:tracePt t="306090" x="4089400" y="4872038"/>
          <p14:tracePt t="306504" x="4097338" y="4879975"/>
          <p14:tracePt t="306512" x="4105275" y="4879975"/>
          <p14:tracePt t="306522" x="4113213" y="4879975"/>
          <p14:tracePt t="306529" x="4121150" y="4879975"/>
          <p14:tracePt t="306537" x="4137025" y="4879975"/>
          <p14:tracePt t="306545" x="4144963" y="4887913"/>
          <p14:tracePt t="306552" x="4160838" y="4895850"/>
          <p14:tracePt t="306564" x="4168775" y="4895850"/>
          <p14:tracePt t="306568" x="4176713" y="4895850"/>
          <p14:tracePt t="306579" x="4184650" y="4895850"/>
          <p14:tracePt t="306594" x="4192588" y="4895850"/>
          <p14:tracePt t="306760" x="4200525" y="4895850"/>
          <p14:tracePt t="306778" x="4210050" y="4895850"/>
          <p14:tracePt t="306793" x="4217988" y="4895850"/>
          <p14:tracePt t="306835" x="4225925" y="4895850"/>
          <p14:tracePt t="307200" x="4210050" y="4895850"/>
          <p14:tracePt t="307209" x="4192588" y="4895850"/>
          <p14:tracePt t="307220" x="4144963" y="4895850"/>
          <p14:tracePt t="307227" x="4105275" y="4911725"/>
          <p14:tracePt t="307234" x="4057650" y="4919663"/>
          <p14:tracePt t="307241" x="3946525" y="4919663"/>
          <p14:tracePt t="307249" x="3794125" y="4935538"/>
          <p14:tracePt t="307260" x="3579813" y="4935538"/>
          <p14:tracePt t="307264" x="3340100" y="4935538"/>
          <p14:tracePt t="307274" x="3060700" y="4935538"/>
          <p14:tracePt t="307281" x="2759075" y="4935538"/>
          <p14:tracePt t="307290" x="2432050" y="4935538"/>
          <p14:tracePt t="307299" x="2192338" y="4935538"/>
          <p14:tracePt t="307305" x="2008188" y="4951413"/>
          <p14:tracePt t="307313" x="1857375" y="4951413"/>
          <p14:tracePt t="307321" x="1746250" y="4951413"/>
          <p14:tracePt t="307329" x="1633538" y="4951413"/>
          <p14:tracePt t="307337" x="1554163" y="4951413"/>
          <p14:tracePt t="307346" x="1522413" y="4951413"/>
          <p14:tracePt t="307353" x="1474788" y="4951413"/>
          <p14:tracePt t="307361" x="1450975" y="4951413"/>
          <p14:tracePt t="307369" x="1419225" y="4951413"/>
          <p14:tracePt t="307378" x="1403350" y="4951413"/>
          <p14:tracePt t="307384" x="1379538" y="4951413"/>
          <p14:tracePt t="307393" x="1371600" y="4951413"/>
          <p14:tracePt t="307400" x="1363663" y="4943475"/>
          <p14:tracePt t="307424" x="1355725" y="4935538"/>
          <p14:tracePt t="307440" x="1347788" y="4935538"/>
          <p14:tracePt t="307448" x="1339850" y="4935538"/>
          <p14:tracePt t="307461" x="1339850" y="4927600"/>
          <p14:tracePt t="307464" x="1331913" y="4927600"/>
          <p14:tracePt t="307476" x="1316038" y="4927600"/>
          <p14:tracePt t="307480" x="1300163" y="4927600"/>
          <p14:tracePt t="307489" x="1250950" y="4927600"/>
          <p14:tracePt t="307500" x="1235075" y="4927600"/>
          <p14:tracePt t="307505" x="1195388" y="4927600"/>
          <p14:tracePt t="307513" x="1139825" y="4927600"/>
          <p14:tracePt t="307520" x="1108075" y="4927600"/>
          <p14:tracePt t="307528" x="1068388" y="4927600"/>
          <p14:tracePt t="307537" x="1012825" y="4927600"/>
          <p14:tracePt t="307545" x="981075" y="4927600"/>
          <p14:tracePt t="307554" x="900113" y="4927600"/>
          <p14:tracePt t="307560" x="852488" y="4927600"/>
          <p14:tracePt t="307568" x="820738" y="4927600"/>
          <p14:tracePt t="307576" x="773113" y="4927600"/>
          <p14:tracePt t="307584" x="749300" y="4927600"/>
          <p14:tracePt t="307592" x="733425" y="4927600"/>
          <p14:tracePt t="307601" x="717550" y="4927600"/>
          <p14:tracePt t="307608" x="709613" y="4927600"/>
          <p14:tracePt t="307617" x="693738" y="4919663"/>
          <p14:tracePt t="307633" x="677863" y="4919663"/>
          <p14:tracePt t="307689" x="669925" y="4919663"/>
          <p14:tracePt t="307784" x="677863" y="4919663"/>
          <p14:tracePt t="307793" x="685800" y="4919663"/>
          <p14:tracePt t="307801" x="693738" y="4919663"/>
          <p14:tracePt t="307809" x="717550" y="4919663"/>
          <p14:tracePt t="307817" x="765175" y="4919663"/>
          <p14:tracePt t="307825" x="828675" y="4919663"/>
          <p14:tracePt t="307833" x="933450" y="4919663"/>
          <p14:tracePt t="307841" x="989013" y="4919663"/>
          <p14:tracePt t="307849" x="1052513" y="4919663"/>
          <p14:tracePt t="307860" x="1123950" y="4919663"/>
          <p14:tracePt t="307865" x="1179513" y="4919663"/>
          <p14:tracePt t="307873" x="1211263" y="4919663"/>
          <p14:tracePt t="307880" x="1250950" y="4919663"/>
          <p14:tracePt t="307888" x="1339850" y="4919663"/>
          <p14:tracePt t="307896" x="1403350" y="4919663"/>
          <p14:tracePt t="307904" x="1474788" y="4919663"/>
          <p14:tracePt t="307913" x="1498600" y="4919663"/>
          <p14:tracePt t="307921" x="1530350" y="4919663"/>
          <p14:tracePt t="307928" x="1609725" y="4919663"/>
          <p14:tracePt t="307936" x="1666875" y="4927600"/>
          <p14:tracePt t="307945" x="1698625" y="4927600"/>
          <p14:tracePt t="307960" x="1857375" y="4927600"/>
          <p14:tracePt t="307968" x="1920875" y="4927600"/>
          <p14:tracePt t="307976" x="2025650" y="4927600"/>
          <p14:tracePt t="307984" x="2112963" y="4927600"/>
          <p14:tracePt t="307992" x="2208213" y="4927600"/>
          <p14:tracePt t="308001" x="2311400" y="4927600"/>
          <p14:tracePt t="308012" x="2424113" y="4927600"/>
          <p14:tracePt t="308016" x="2519363" y="4927600"/>
          <p14:tracePt t="308025" x="2622550" y="4927600"/>
          <p14:tracePt t="308033" x="2709863" y="4927600"/>
          <p14:tracePt t="308041" x="2806700" y="4927600"/>
          <p14:tracePt t="308049" x="2909888" y="4927600"/>
          <p14:tracePt t="308057" x="2997200" y="4927600"/>
          <p14:tracePt t="308065" x="3092450" y="4927600"/>
          <p14:tracePt t="308073" x="3197225" y="4927600"/>
          <p14:tracePt t="308081" x="3316288" y="4927600"/>
          <p14:tracePt t="308088" x="3379788" y="4927600"/>
          <p14:tracePt t="308096" x="3484563" y="4927600"/>
          <p14:tracePt t="308105" x="3571875" y="4927600"/>
          <p14:tracePt t="308112" x="3683000" y="4927600"/>
          <p14:tracePt t="308124" x="3786188" y="4927600"/>
          <p14:tracePt t="308131" x="3938588" y="4927600"/>
          <p14:tracePt t="308137" x="4002088" y="4927600"/>
          <p14:tracePt t="308145" x="4105275" y="4927600"/>
          <p14:tracePt t="308152" x="4184650" y="4927600"/>
          <p14:tracePt t="308165" x="4225925" y="4927600"/>
          <p14:tracePt t="308169" x="4265613" y="4927600"/>
          <p14:tracePt t="308176" x="4289425" y="4927600"/>
          <p14:tracePt t="308185" x="4305300" y="4927600"/>
          <p14:tracePt t="308192" x="4344988" y="4927600"/>
          <p14:tracePt t="308201" x="4368800" y="4927600"/>
          <p14:tracePt t="308210" x="4392613" y="4935538"/>
          <p14:tracePt t="308217" x="4408488" y="4935538"/>
          <p14:tracePt t="308225" x="4432300" y="4935538"/>
          <p14:tracePt t="308233" x="4440238" y="4935538"/>
          <p14:tracePt t="308240" x="4456113" y="4935538"/>
          <p14:tracePt t="308248" x="4464050" y="4935538"/>
          <p14:tracePt t="308257" x="4487863" y="4935538"/>
          <p14:tracePt t="308265" x="4495800" y="4935538"/>
          <p14:tracePt t="308281" x="4511675" y="4935538"/>
          <p14:tracePt t="308296" x="4519613" y="4935538"/>
          <p14:tracePt t="308305" x="4527550" y="4935538"/>
          <p14:tracePt t="308317" x="4535488" y="4935538"/>
          <p14:tracePt t="308321" x="4543425" y="4935538"/>
          <p14:tracePt t="308328" x="4551363" y="4935538"/>
          <p14:tracePt t="308337" x="4567238" y="4943475"/>
          <p14:tracePt t="308345" x="4576763" y="4943475"/>
          <p14:tracePt t="308353" x="4600575" y="4943475"/>
          <p14:tracePt t="308360" x="4608513" y="4943475"/>
          <p14:tracePt t="308480" x="4616450" y="4935538"/>
          <p14:tracePt t="308488" x="4616450" y="4927600"/>
          <p14:tracePt t="308496" x="4616450" y="4919663"/>
          <p14:tracePt t="308504" x="4616450" y="4911725"/>
          <p14:tracePt t="308512" x="4616450" y="4895850"/>
          <p14:tracePt t="308521" x="4616450" y="4864100"/>
          <p14:tracePt t="308528" x="4616450" y="4856163"/>
          <p14:tracePt t="308537" x="4616450" y="4848225"/>
          <p14:tracePt t="308545" x="4616450" y="4840288"/>
          <p14:tracePt t="308553" x="4624388" y="4832350"/>
          <p14:tracePt t="308560" x="4624388" y="4824413"/>
          <p14:tracePt t="308568" x="4624388" y="4808538"/>
          <p14:tracePt t="308577" x="4640263" y="4792663"/>
          <p14:tracePt t="308585" x="4640263" y="4784725"/>
          <p14:tracePt t="308592" x="4648200" y="4784725"/>
          <p14:tracePt t="308601" x="4648200" y="4776788"/>
          <p14:tracePt t="308609" x="4656138" y="4776788"/>
          <p14:tracePt t="308620" x="4672013" y="4776788"/>
          <p14:tracePt t="308633" x="4672013" y="4768850"/>
          <p14:tracePt t="308640" x="4679950" y="4768850"/>
          <p14:tracePt t="308665" x="4695825" y="4768850"/>
          <p14:tracePt t="308672" x="4711700" y="4768850"/>
          <p14:tracePt t="308680" x="4719638" y="4768850"/>
          <p14:tracePt t="308689" x="4743450" y="4768850"/>
          <p14:tracePt t="308697" x="4759325" y="4768850"/>
          <p14:tracePt t="308705" x="4775200" y="4776788"/>
          <p14:tracePt t="308713" x="4822825" y="4784725"/>
          <p14:tracePt t="308721" x="4838700" y="4784725"/>
          <p14:tracePt t="308729" x="4854575" y="4792663"/>
          <p14:tracePt t="308737" x="4902200" y="4800600"/>
          <p14:tracePt t="308745" x="4943475" y="4808538"/>
          <p14:tracePt t="308753" x="4959350" y="4808538"/>
          <p14:tracePt t="308761" x="4983163" y="4816475"/>
          <p14:tracePt t="308768" x="4991100" y="4824413"/>
          <p14:tracePt t="308776" x="5014913" y="4832350"/>
          <p14:tracePt t="308785" x="5022850" y="4832350"/>
          <p14:tracePt t="308792" x="5030788" y="4832350"/>
          <p14:tracePt t="308800" x="5046663" y="4832350"/>
          <p14:tracePt t="308808" x="5062538" y="4840288"/>
          <p14:tracePt t="308817" x="5062538" y="4848225"/>
          <p14:tracePt t="308825" x="5078413" y="4848225"/>
          <p14:tracePt t="308833" x="5086350" y="4856163"/>
          <p14:tracePt t="308841" x="5102225" y="4864100"/>
          <p14:tracePt t="308849" x="5110163" y="4864100"/>
          <p14:tracePt t="308856" x="5118100" y="4872038"/>
          <p14:tracePt t="308864" x="5133975" y="4879975"/>
          <p14:tracePt t="308873" x="5141913" y="4879975"/>
          <p14:tracePt t="308881" x="5165725" y="4887913"/>
          <p14:tracePt t="308889" x="5181600" y="4887913"/>
          <p14:tracePt t="308897" x="5197475" y="4887913"/>
          <p14:tracePt t="308905" x="5221288" y="4895850"/>
          <p14:tracePt t="308913" x="5284788" y="4895850"/>
          <p14:tracePt t="308921" x="5334000" y="4895850"/>
          <p14:tracePt t="308928" x="5389563" y="4895850"/>
          <p14:tracePt t="308937" x="5405438" y="4895850"/>
          <p14:tracePt t="308945" x="5468938" y="4895850"/>
          <p14:tracePt t="308959" x="5524500" y="4895850"/>
          <p14:tracePt t="308961" x="5556250" y="4895850"/>
          <p14:tracePt t="308968" x="5595938" y="4895850"/>
          <p14:tracePt t="308976" x="5627688" y="4895850"/>
          <p14:tracePt t="308985" x="5659438" y="4895850"/>
          <p14:tracePt t="308992" x="5676900" y="4895850"/>
          <p14:tracePt t="309002" x="5700713" y="4895850"/>
          <p14:tracePt t="309010" x="5708650" y="4895850"/>
          <p14:tracePt t="309017" x="5716588" y="4895850"/>
          <p14:tracePt t="309025" x="5732463" y="4887913"/>
          <p14:tracePt t="309040" x="5748338" y="4887913"/>
          <p14:tracePt t="309056" x="5756275" y="4887913"/>
          <p14:tracePt t="309071" x="5764213" y="4879975"/>
          <p14:tracePt t="309076" x="5772150" y="4879975"/>
          <p14:tracePt t="309080" x="5788025" y="4872038"/>
          <p14:tracePt t="309091" x="5795963" y="4872038"/>
          <p14:tracePt t="309097" x="5811838" y="4864100"/>
          <p14:tracePt t="309105" x="5811838" y="4856163"/>
          <p14:tracePt t="309112" x="5819775" y="4856163"/>
          <p14:tracePt t="309121" x="5867400" y="4848225"/>
          <p14:tracePt t="309128" x="5875338" y="4840288"/>
          <p14:tracePt t="309137" x="5891213" y="4840288"/>
          <p14:tracePt t="309145" x="5899150" y="4840288"/>
          <p14:tracePt t="309152" x="5954713" y="4832350"/>
          <p14:tracePt t="309161" x="5962650" y="4824413"/>
          <p14:tracePt t="309170" x="6002338" y="4824413"/>
          <p14:tracePt t="309177" x="6026150" y="4824413"/>
          <p14:tracePt t="309185" x="6034088" y="4808538"/>
          <p14:tracePt t="309192" x="6051550" y="4800600"/>
          <p14:tracePt t="309201" x="6059488" y="4800600"/>
          <p14:tracePt t="309208" x="6067425" y="4800600"/>
          <p14:tracePt t="309217" x="6075363" y="4800600"/>
          <p14:tracePt t="309225" x="6083300" y="4800600"/>
          <p14:tracePt t="309233" x="6107113" y="4800600"/>
          <p14:tracePt t="309241" x="6122988" y="4792663"/>
          <p14:tracePt t="309248" x="6146800" y="4792663"/>
          <p14:tracePt t="309256" x="6154738" y="4792663"/>
          <p14:tracePt t="309265" x="6162675" y="4792663"/>
          <p14:tracePt t="309272" x="6170613" y="4792663"/>
          <p14:tracePt t="309289" x="6178550" y="4792663"/>
          <p14:tracePt t="309297" x="6186488" y="4792663"/>
          <p14:tracePt t="309400" x="6178550" y="4792663"/>
          <p14:tracePt t="309409" x="6162675" y="4800600"/>
          <p14:tracePt t="309417" x="6138863" y="4800600"/>
          <p14:tracePt t="309424" x="6122988" y="4808538"/>
          <p14:tracePt t="309433" x="6059488" y="4808538"/>
          <p14:tracePt t="309441" x="5907088" y="4816475"/>
          <p14:tracePt t="309449" x="5811838" y="4832350"/>
          <p14:tracePt t="309457" x="5676900" y="4856163"/>
          <p14:tracePt t="309465" x="5524500" y="4856163"/>
          <p14:tracePt t="309472" x="5429250" y="4856163"/>
          <p14:tracePt t="309481" x="5326063" y="4856163"/>
          <p14:tracePt t="309488" x="5181600" y="4856163"/>
          <p14:tracePt t="309497" x="5118100" y="4856163"/>
          <p14:tracePt t="309505" x="5070475" y="4856163"/>
          <p14:tracePt t="309513" x="5022850" y="4856163"/>
          <p14:tracePt t="309522" x="4991100" y="4856163"/>
          <p14:tracePt t="309528" x="4983163" y="4856163"/>
          <p14:tracePt t="309545" x="4975225" y="4856163"/>
          <p14:tracePt t="309664" x="4983163" y="4848225"/>
          <p14:tracePt t="309681" x="4991100" y="4848225"/>
          <p14:tracePt t="309689" x="4991100" y="4840288"/>
          <p14:tracePt t="309697" x="4999038" y="4840288"/>
          <p14:tracePt t="309704" x="4999038" y="4832350"/>
          <p14:tracePt t="309713" x="5006975" y="4832350"/>
          <p14:tracePt t="309729" x="5022850" y="4832350"/>
          <p14:tracePt t="309745" x="5030788" y="4832350"/>
          <p14:tracePt t="309752" x="5038725" y="4824413"/>
          <p14:tracePt t="309761" x="5046663" y="4824413"/>
          <p14:tracePt t="309768" x="5054600" y="4824413"/>
          <p14:tracePt t="309777" x="5078413" y="4824413"/>
          <p14:tracePt t="309784" x="5086350" y="4824413"/>
          <p14:tracePt t="309793" x="5102225" y="4824413"/>
          <p14:tracePt t="309801" x="5126038" y="4824413"/>
          <p14:tracePt t="309809" x="5133975" y="4824413"/>
          <p14:tracePt t="309816" x="5173663" y="4824413"/>
          <p14:tracePt t="309824" x="5197475" y="4824413"/>
          <p14:tracePt t="309833" x="5221288" y="4824413"/>
          <p14:tracePt t="309841" x="5229225" y="4824413"/>
          <p14:tracePt t="309849" x="5237163" y="4824413"/>
          <p14:tracePt t="309857" x="5253038" y="4824413"/>
          <p14:tracePt t="309864" x="5268913" y="4824413"/>
          <p14:tracePt t="309881" x="5276850" y="4824413"/>
          <p14:tracePt t="309889" x="5292725" y="4824413"/>
          <p14:tracePt t="309897" x="5300663" y="4824413"/>
          <p14:tracePt t="309904" x="5310188" y="4824413"/>
          <p14:tracePt t="309913" x="5326063" y="4824413"/>
          <p14:tracePt t="309922" x="5341938" y="4824413"/>
          <p14:tracePt t="309928" x="5357813" y="4824413"/>
          <p14:tracePt t="309938" x="5373688" y="4824413"/>
          <p14:tracePt t="309945" x="5381625" y="4824413"/>
          <p14:tracePt t="309958" x="5397500" y="4824413"/>
          <p14:tracePt t="309961" x="5405438" y="4824413"/>
          <p14:tracePt t="309968" x="5413375" y="4824413"/>
          <p14:tracePt t="309985" x="5421313" y="4824413"/>
          <p14:tracePt t="310001" x="5429250" y="4824413"/>
          <p14:tracePt t="310008" x="5437188" y="4824413"/>
          <p14:tracePt t="310016" x="5445125" y="4824413"/>
          <p14:tracePt t="310024" x="5468938" y="4824413"/>
          <p14:tracePt t="310033" x="5484813" y="4824413"/>
          <p14:tracePt t="310041" x="5508625" y="4824413"/>
          <p14:tracePt t="310049" x="5532438" y="4824413"/>
          <p14:tracePt t="310057" x="5548313" y="4824413"/>
          <p14:tracePt t="310065" x="5564188" y="4824413"/>
          <p14:tracePt t="310072" x="5588000" y="4824413"/>
          <p14:tracePt t="310081" x="5595938" y="4824413"/>
          <p14:tracePt t="310090" x="5603875" y="4824413"/>
          <p14:tracePt t="310097" x="5619750" y="4824413"/>
          <p14:tracePt t="310105" x="5627688" y="4824413"/>
          <p14:tracePt t="310113" x="5643563" y="4824413"/>
          <p14:tracePt t="310122" x="5651500" y="4824413"/>
          <p14:tracePt t="310129" x="5684838" y="4824413"/>
          <p14:tracePt t="310133" x="5708650" y="4824413"/>
          <p14:tracePt t="310145" x="5780088" y="4824413"/>
          <p14:tracePt t="310152" x="5795963" y="4816475"/>
          <p14:tracePt t="310161" x="5891213" y="4816475"/>
          <p14:tracePt t="310170" x="5970588" y="4800600"/>
          <p14:tracePt t="310177" x="6034088" y="4800600"/>
          <p14:tracePt t="310185" x="6059488" y="4800600"/>
          <p14:tracePt t="310193" x="6107113" y="4800600"/>
          <p14:tracePt t="310201" x="6122988" y="4792663"/>
          <p14:tracePt t="310208" x="6138863" y="4792663"/>
          <p14:tracePt t="310217" x="6146800" y="4792663"/>
          <p14:tracePt t="310336" x="6146800" y="4784725"/>
          <p14:tracePt t="310344" x="6154738" y="4784725"/>
          <p14:tracePt t="310352" x="6162675" y="4784725"/>
          <p14:tracePt t="310370" x="6178550" y="4792663"/>
          <p14:tracePt t="310377" x="6186488" y="4792663"/>
          <p14:tracePt t="310393" x="6202363" y="4792663"/>
          <p14:tracePt t="310401" x="6210300" y="4792663"/>
          <p14:tracePt t="310408" x="6218238" y="4792663"/>
          <p14:tracePt t="310417" x="6226175" y="4792663"/>
          <p14:tracePt t="313048" x="6242050" y="4784725"/>
          <p14:tracePt t="313056" x="6281738" y="4776788"/>
          <p14:tracePt t="313064" x="6418263" y="4681538"/>
          <p14:tracePt t="313073" x="6489700" y="4616450"/>
          <p14:tracePt t="313080" x="6616700" y="4497388"/>
          <p14:tracePt t="313088" x="6672263" y="4418013"/>
          <p14:tracePt t="313097" x="6696075" y="4394200"/>
          <p14:tracePt t="313105" x="6711950" y="4378325"/>
          <p14:tracePt t="313112" x="6727825" y="4378325"/>
          <p14:tracePt t="313124" x="6727825" y="4362450"/>
          <p14:tracePt t="313129" x="6735763" y="4362450"/>
          <p14:tracePt t="313184" x="6743700" y="4362450"/>
          <p14:tracePt t="313193" x="6751638" y="4354513"/>
          <p14:tracePt t="313202" x="6751638" y="4346575"/>
          <p14:tracePt t="313209" x="6759575" y="4338638"/>
          <p14:tracePt t="313218" x="6769100" y="4338638"/>
          <p14:tracePt t="313224" x="6769100" y="4330700"/>
          <p14:tracePt t="313233" x="6777038" y="4322763"/>
          <p14:tracePt t="313241" x="6777038" y="4314825"/>
          <p14:tracePt t="313252" x="6784975" y="4314825"/>
          <p14:tracePt t="313257" x="6784975" y="4265613"/>
          <p14:tracePt t="313273" x="6784975" y="4257675"/>
          <p14:tracePt t="313280" x="6792913" y="4257675"/>
          <p14:tracePt t="313288" x="6800850" y="4249738"/>
          <p14:tracePt t="313416" x="6800850" y="4241800"/>
          <p14:tracePt t="313433" x="6800850" y="4233863"/>
          <p14:tracePt t="313441" x="6800850" y="4225925"/>
          <p14:tracePt t="313472" x="6800850" y="4217988"/>
          <p14:tracePt t="313480" x="6800850" y="4210050"/>
          <p14:tracePt t="313488" x="6800850" y="4202113"/>
          <p14:tracePt t="313497" x="6800850" y="4186238"/>
          <p14:tracePt t="313512" x="6800850" y="4178300"/>
          <p14:tracePt t="313521" x="6800850" y="4162425"/>
          <p14:tracePt t="313528" x="6800850" y="4154488"/>
          <p14:tracePt t="313545" x="6800850" y="4146550"/>
          <p14:tracePt t="313552" x="6800850" y="4138613"/>
          <p14:tracePt t="313561" x="6800850" y="4130675"/>
          <p14:tracePt t="313569" x="6800850" y="4122738"/>
          <p14:tracePt t="313577" x="6800850" y="4114800"/>
          <p14:tracePt t="315432" x="6800850" y="4122738"/>
          <p14:tracePt t="315744" x="6800850" y="4130675"/>
          <p14:tracePt t="315769" x="6792913" y="4138613"/>
          <p14:tracePt t="315792" x="6792913" y="4146550"/>
          <p14:tracePt t="316017" x="6784975" y="4154488"/>
          <p14:tracePt t="316232" x="6777038" y="4138613"/>
          <p14:tracePt t="316240" x="6769100" y="4122738"/>
          <p14:tracePt t="316252" x="6759575" y="4098925"/>
          <p14:tracePt t="316257" x="6743700" y="4090988"/>
          <p14:tracePt t="316264" x="6735763" y="4083050"/>
          <p14:tracePt t="316273" x="6735763" y="4075113"/>
          <p14:tracePt t="316281" x="6727825" y="4075113"/>
          <p14:tracePt t="316368" x="6727825" y="4067175"/>
          <p14:tracePt t="316385" x="6719888" y="4067175"/>
          <p14:tracePt t="316393" x="6719888" y="4059238"/>
          <p14:tracePt t="316409" x="6719888" y="4051300"/>
          <p14:tracePt t="316418" x="6719888" y="4043363"/>
          <p14:tracePt t="316433" x="6711950" y="4043363"/>
          <p14:tracePt t="316528" x="6711950" y="4035425"/>
          <p14:tracePt t="316552" x="6711950" y="4027488"/>
          <p14:tracePt t="316577" x="6711950" y="4011613"/>
          <p14:tracePt t="316601" x="6711950" y="4003675"/>
          <p14:tracePt t="316609" x="6711950" y="3995738"/>
          <p14:tracePt t="316944" x="6711950" y="3987800"/>
          <p14:tracePt t="316957" x="6711950" y="3979863"/>
          <p14:tracePt t="316986" x="6711950" y="3971925"/>
          <p14:tracePt t="317080" x="6711950" y="3963988"/>
          <p14:tracePt t="320658" x="6719888" y="3963988"/>
          <p14:tracePt t="320689" x="6719888" y="3971925"/>
          <p14:tracePt t="320697" x="6727825" y="3979863"/>
          <p14:tracePt t="320705" x="6735763" y="3979863"/>
          <p14:tracePt t="320713" x="6743700" y="3987800"/>
          <p14:tracePt t="320721" x="6751638" y="4003675"/>
          <p14:tracePt t="320729" x="6759575" y="4011613"/>
          <p14:tracePt t="320737" x="6784975" y="4035425"/>
          <p14:tracePt t="320750" x="6800850" y="4059238"/>
          <p14:tracePt t="320752" x="6808788" y="4075113"/>
          <p14:tracePt t="320761" x="6824663" y="4090988"/>
          <p14:tracePt t="320769" x="6832600" y="4106863"/>
          <p14:tracePt t="320777" x="6832600" y="4114800"/>
          <p14:tracePt t="320784" x="6848475" y="4130675"/>
          <p14:tracePt t="320793" x="6848475" y="4146550"/>
          <p14:tracePt t="320800" x="6856413" y="4154488"/>
          <p14:tracePt t="320808" x="6864350" y="4162425"/>
          <p14:tracePt t="320818" x="6864350" y="4178300"/>
          <p14:tracePt t="320824" x="6864350" y="4186238"/>
          <p14:tracePt t="320833" x="6864350" y="4194175"/>
          <p14:tracePt t="320841" x="6864350" y="4202113"/>
          <p14:tracePt t="320849" x="6872288" y="4210050"/>
          <p14:tracePt t="320858" x="6872288" y="4217988"/>
          <p14:tracePt t="320865" x="6872288" y="4225925"/>
          <p14:tracePt t="320872" x="6872288" y="4233863"/>
          <p14:tracePt t="320881" x="6872288" y="4249738"/>
          <p14:tracePt t="320901" x="6872288" y="4257675"/>
          <p14:tracePt t="320913" x="6872288" y="4265613"/>
          <p14:tracePt t="320929" x="6872288" y="4281488"/>
          <p14:tracePt t="320938" x="6872288" y="4291013"/>
          <p14:tracePt t="320945" x="6872288" y="4298950"/>
          <p14:tracePt t="320952" x="6872288" y="4306888"/>
          <p14:tracePt t="320964" x="6872288" y="4314825"/>
          <p14:tracePt t="320969" x="6872288" y="4322763"/>
          <p14:tracePt t="320984" x="6872288" y="4330700"/>
          <p14:tracePt t="321024" x="6872288" y="4338638"/>
          <p14:tracePt t="321041" x="6872288" y="4346575"/>
          <p14:tracePt t="321049" x="6872288" y="4354513"/>
          <p14:tracePt t="321065" x="6872288" y="4362450"/>
          <p14:tracePt t="321072" x="6872288" y="4370388"/>
          <p14:tracePt t="321081" x="6864350" y="4370388"/>
          <p14:tracePt t="321088" x="6864350" y="4386263"/>
          <p14:tracePt t="321097" x="6864350" y="4394200"/>
          <p14:tracePt t="321105" x="6856413" y="4418013"/>
          <p14:tracePt t="321113" x="6848475" y="4425950"/>
          <p14:tracePt t="321121" x="6848475" y="4433888"/>
          <p14:tracePt t="321129" x="6840538" y="4457700"/>
          <p14:tracePt t="321138" x="6824663" y="4481513"/>
          <p14:tracePt t="321144" x="6824663" y="4489450"/>
          <p14:tracePt t="321153" x="6824663" y="4497388"/>
          <p14:tracePt t="321161" x="6816725" y="4513263"/>
          <p14:tracePt t="321169" x="6808788" y="4552950"/>
          <p14:tracePt t="321178" x="6808788" y="4576763"/>
          <p14:tracePt t="321185" x="6808788" y="4584700"/>
          <p14:tracePt t="321192" x="6808788" y="4600575"/>
          <p14:tracePt t="321200" x="6800850" y="4608513"/>
          <p14:tracePt t="321209" x="6800850" y="4624388"/>
          <p14:tracePt t="321218" x="6800850" y="4633913"/>
          <p14:tracePt t="321226" x="6800850" y="4649788"/>
          <p14:tracePt t="321241" x="6792913" y="4657725"/>
          <p14:tracePt t="321250" x="6792913" y="4673600"/>
          <p14:tracePt t="321265" x="6792913" y="4681538"/>
          <p14:tracePt t="321272" x="6792913" y="4689475"/>
          <p14:tracePt t="321281" x="6792913" y="4697413"/>
          <p14:tracePt t="321297" x="6792913" y="4713288"/>
          <p14:tracePt t="321305" x="6792913" y="4721225"/>
          <p14:tracePt t="321314" x="6792913" y="4729163"/>
          <p14:tracePt t="321321" x="6792913" y="4745038"/>
          <p14:tracePt t="321329" x="6792913" y="4760913"/>
          <p14:tracePt t="321337" x="6792913" y="4768850"/>
          <p14:tracePt t="321345" x="6792913" y="4776788"/>
          <p14:tracePt t="321352" x="6792913" y="4784725"/>
          <p14:tracePt t="321361" x="6792913" y="4800600"/>
          <p14:tracePt t="321368" x="6792913" y="4808538"/>
          <p14:tracePt t="321383" x="6792913" y="4816475"/>
          <p14:tracePt t="321385" x="6792913" y="4824413"/>
          <p14:tracePt t="321393" x="6792913" y="4840288"/>
          <p14:tracePt t="321400" x="6792913" y="4864100"/>
          <p14:tracePt t="321409" x="6792913" y="4872038"/>
          <p14:tracePt t="321419" x="6792913" y="4887913"/>
          <p14:tracePt t="321426" x="6792913" y="4911725"/>
          <p14:tracePt t="321433" x="6792913" y="4927600"/>
          <p14:tracePt t="321440" x="6792913" y="4943475"/>
          <p14:tracePt t="321448" x="6792913" y="4959350"/>
          <p14:tracePt t="321457" x="6784975" y="4992688"/>
          <p14:tracePt t="321465" x="6784975" y="5000625"/>
          <p14:tracePt t="321472" x="6784975" y="5016500"/>
          <p14:tracePt t="321481" x="6784975" y="5024438"/>
          <p14:tracePt t="321489" x="6777038" y="5024438"/>
          <p14:tracePt t="321496" x="6777038" y="5032375"/>
          <p14:tracePt t="321513" x="6777038" y="5040313"/>
          <p14:tracePt t="321545" x="6769100" y="5040313"/>
          <p14:tracePt t="324980" x="6777038" y="5008563"/>
          <p14:tracePt t="324992" x="6777038" y="4959350"/>
          <p14:tracePt t="325001" x="6777038" y="4911725"/>
          <p14:tracePt t="325012" x="6777038" y="4872038"/>
          <p14:tracePt t="325020" x="6777038" y="4800600"/>
          <p14:tracePt t="325025" x="6777038" y="4776788"/>
          <p14:tracePt t="325032" x="6777038" y="4745038"/>
          <p14:tracePt t="325042" x="6777038" y="4729163"/>
          <p14:tracePt t="325049" x="6777038" y="4705350"/>
          <p14:tracePt t="325057" x="6777038" y="4673600"/>
          <p14:tracePt t="325061" x="6777038" y="4657725"/>
          <p14:tracePt t="325069" x="6777038" y="4649788"/>
          <p14:tracePt t="325077" x="6777038" y="4633913"/>
          <p14:tracePt t="325093" x="6777038" y="4624388"/>
          <p14:tracePt t="325138" x="6777038" y="4616450"/>
          <p14:tracePt t="325145" x="6769100" y="4616450"/>
          <p14:tracePt t="325148" x="6769100" y="4608513"/>
          <p14:tracePt t="325157" x="6769100" y="4592638"/>
          <p14:tracePt t="325164" x="6769100" y="4584700"/>
          <p14:tracePt t="325177" x="6759575" y="4576763"/>
          <p14:tracePt t="325181" x="6751638" y="4568825"/>
          <p14:tracePt t="325189" x="6751638" y="4560888"/>
          <p14:tracePt t="325201" x="6743700" y="4552950"/>
          <p14:tracePt t="325208" x="6743700" y="4537075"/>
          <p14:tracePt t="325225" x="6735763" y="4521200"/>
          <p14:tracePt t="325233" x="6735763" y="4513263"/>
          <p14:tracePt t="325240" x="6727825" y="4497388"/>
          <p14:tracePt t="325249" x="6727825" y="4481513"/>
          <p14:tracePt t="325257" x="6727825" y="4473575"/>
          <p14:tracePt t="325265" x="6727825" y="4449763"/>
          <p14:tracePt t="325269" x="6727825" y="4441825"/>
          <p14:tracePt t="325281" x="6727825" y="4418013"/>
          <p14:tracePt t="325289" x="6727825" y="4410075"/>
          <p14:tracePt t="325298" x="6727825" y="4402138"/>
          <p14:tracePt t="325378" x="6719888" y="4394200"/>
          <p14:tracePt t="325392" x="6719888" y="4386263"/>
          <p14:tracePt t="325401" x="6719888" y="4378325"/>
          <p14:tracePt t="325425" x="6719888" y="4370388"/>
          <p14:tracePt t="325441" x="6719888" y="4362450"/>
          <p14:tracePt t="325452" x="6719888" y="4354513"/>
          <p14:tracePt t="325461" x="6727825" y="4346575"/>
          <p14:tracePt t="325477" x="6727825" y="4338638"/>
          <p14:tracePt t="325485" x="6735763" y="4338638"/>
          <p14:tracePt t="325492" x="6735763" y="4330700"/>
          <p14:tracePt t="325513" x="6743700" y="4330700"/>
          <p14:tracePt t="325520" x="6743700" y="4322763"/>
          <p14:tracePt t="325528" x="6751638" y="4322763"/>
          <p14:tracePt t="325537" x="6759575" y="4314825"/>
          <p14:tracePt t="325544" x="6769100" y="4314825"/>
          <p14:tracePt t="325553" x="6777038" y="4314825"/>
          <p14:tracePt t="325561" x="6784975" y="4306888"/>
          <p14:tracePt t="325569" x="6800850" y="4298950"/>
          <p14:tracePt t="325578" x="6808788" y="4298950"/>
          <p14:tracePt t="325585" x="6816725" y="4298950"/>
          <p14:tracePt t="325598" x="6832600" y="4281488"/>
          <p14:tracePt t="325605" x="6840538" y="4281488"/>
          <p14:tracePt t="325613" x="6848475" y="4281488"/>
          <p14:tracePt t="325621" x="6856413" y="4273550"/>
          <p14:tracePt t="325653" x="6864350" y="4273550"/>
          <p14:tracePt t="325678" x="6872288" y="4273550"/>
          <p14:tracePt t="325698" x="6880225" y="4265613"/>
          <p14:tracePt t="325705" x="6888163" y="4265613"/>
          <p14:tracePt t="325778" x="6896100" y="4265613"/>
          <p14:tracePt t="325800" x="6904038" y="4265613"/>
          <p14:tracePt t="325810" x="6904038" y="4257675"/>
          <p14:tracePt t="325817" x="6911975" y="4257675"/>
          <p14:tracePt t="325829" x="6919913" y="4249738"/>
          <p14:tracePt t="325839" x="6927850" y="4249738"/>
          <p14:tracePt t="326192" x="6919913" y="4249738"/>
          <p14:tracePt t="326210" x="6911975" y="4249738"/>
          <p14:tracePt t="326243" x="6904038" y="4257675"/>
          <p14:tracePt t="326269" x="6896100" y="4257675"/>
          <p14:tracePt t="326284" x="6888163" y="4257675"/>
          <p14:tracePt t="326292" x="6880225" y="4257675"/>
          <p14:tracePt t="326313" x="6880225" y="4265613"/>
          <p14:tracePt t="326321" x="6872288" y="4265613"/>
          <p14:tracePt t="326329" x="6856413" y="4265613"/>
          <p14:tracePt t="326349" x="6848475" y="4265613"/>
          <p14:tracePt t="326380" x="6848475" y="4273550"/>
          <p14:tracePt t="326389" x="6840538" y="4273550"/>
          <p14:tracePt t="326398" x="6832600" y="4273550"/>
          <p14:tracePt t="326433" x="6824663" y="4273550"/>
          <p14:tracePt t="326637" x="6816725" y="4265613"/>
          <p14:tracePt t="326652" x="6800850" y="4257675"/>
          <p14:tracePt t="326664" x="6800850" y="4249738"/>
          <p14:tracePt t="326673" x="6784975" y="4241800"/>
          <p14:tracePt t="326681" x="6769100" y="4233863"/>
          <p14:tracePt t="326689" x="6751638" y="4233863"/>
          <p14:tracePt t="326698" x="6743700" y="4233863"/>
          <p14:tracePt t="326704" x="6735763" y="4233863"/>
          <p14:tracePt t="326710" x="6719888" y="4233863"/>
          <p14:tracePt t="326718" x="6719888" y="4225925"/>
          <p14:tracePt t="326725" x="6704013" y="4225925"/>
          <p14:tracePt t="326868" x="6711950" y="4225925"/>
          <p14:tracePt t="326884" x="6719888" y="4225925"/>
          <p14:tracePt t="326892" x="6727825" y="4225925"/>
          <p14:tracePt t="326901" x="6735763" y="4225925"/>
          <p14:tracePt t="326918" x="6743700" y="4225925"/>
          <p14:tracePt t="326929" x="6751638" y="4225925"/>
          <p14:tracePt t="326945" x="6769100" y="4225925"/>
          <p14:tracePt t="326953" x="6784975" y="4233863"/>
          <p14:tracePt t="326960" x="6792913" y="4233863"/>
          <p14:tracePt t="326965" x="6800850" y="4233863"/>
          <p14:tracePt t="326972" x="6808788" y="4233863"/>
          <p14:tracePt t="326981" x="6816725" y="4233863"/>
          <p14:tracePt t="326989" x="6824663" y="4233863"/>
          <p14:tracePt t="327013" x="6832600" y="4233863"/>
          <p14:tracePt t="327072" x="6840538" y="4233863"/>
          <p14:tracePt t="327077" x="6848475" y="4233863"/>
          <p14:tracePt t="327093" x="6856413" y="4233863"/>
          <p14:tracePt t="327129" x="6864350" y="4233863"/>
          <p14:tracePt t="327180" x="6880225" y="4233863"/>
          <p14:tracePt t="327189" x="6888163" y="4233863"/>
          <p14:tracePt t="327198" x="6896100" y="4225925"/>
          <p14:tracePt t="327205" x="6904038" y="4225925"/>
          <p14:tracePt t="327220" x="6911975" y="4225925"/>
          <p14:tracePt t="327237" x="6911975" y="4217988"/>
          <p14:tracePt t="328188" x="6919913" y="4217988"/>
          <p14:tracePt t="331405" x="0" y="0"/>
        </p14:tracePtLst>
        <p14:tracePtLst>
          <p14:tracePt t="346934" x="7350125" y="3563938"/>
          <p14:tracePt t="347092" x="7366000" y="3556000"/>
          <p14:tracePt t="347109" x="7373938" y="3556000"/>
          <p14:tracePt t="347125" x="7389813" y="3556000"/>
          <p14:tracePt t="347133" x="7389813" y="3548063"/>
          <p14:tracePt t="347142" x="7397750" y="3548063"/>
          <p14:tracePt t="347149" x="7405688" y="3548063"/>
          <p14:tracePt t="347165" x="7413625" y="3548063"/>
          <p14:tracePt t="347173" x="7421563" y="3548063"/>
          <p14:tracePt t="347189" x="7437438" y="3548063"/>
          <p14:tracePt t="347205" x="7445375" y="3548063"/>
          <p14:tracePt t="347229" x="7453313" y="3548063"/>
          <p14:tracePt t="347245" x="7461250" y="3540125"/>
          <p14:tracePt t="347252" x="7469188" y="3540125"/>
          <p14:tracePt t="347268" x="7477125" y="3540125"/>
          <p14:tracePt t="347293" x="7485063" y="3540125"/>
          <p14:tracePt t="347309" x="7493000" y="3540125"/>
          <p14:tracePt t="347324" x="7502525" y="3540125"/>
          <p14:tracePt t="347333" x="7510463" y="3540125"/>
          <p14:tracePt t="347341" x="7518400" y="3532188"/>
          <p14:tracePt t="347348" x="7526338" y="3532188"/>
          <p14:tracePt t="347359" x="7542213" y="3524250"/>
          <p14:tracePt t="347365" x="7581900" y="3524250"/>
          <p14:tracePt t="347373" x="7605713" y="3524250"/>
          <p14:tracePt t="347381" x="7629525" y="3524250"/>
          <p14:tracePt t="347389" x="7645400" y="3524250"/>
          <p14:tracePt t="347397" x="7669213" y="3524250"/>
          <p14:tracePt t="347405" x="7685088" y="3524250"/>
          <p14:tracePt t="347413" x="7700963" y="3524250"/>
          <p14:tracePt t="347420" x="7724775" y="3524250"/>
          <p14:tracePt t="347424" x="7740650" y="3524250"/>
          <p14:tracePt t="347439" x="7780338" y="3516313"/>
          <p14:tracePt t="347445" x="7804150" y="3516313"/>
          <p14:tracePt t="347460" x="7812088" y="3516313"/>
          <p14:tracePt t="347469" x="7820025" y="3516313"/>
          <p14:tracePt t="347477" x="7827963" y="3516313"/>
          <p14:tracePt t="347485" x="7835900" y="3516313"/>
          <p14:tracePt t="347519" x="7843838" y="3516313"/>
          <p14:tracePt t="347527" x="7851775" y="3516313"/>
          <p14:tracePt t="347533" x="7859713" y="3516313"/>
          <p14:tracePt t="347541" x="7877175" y="3516313"/>
          <p14:tracePt t="347549" x="7885113" y="3516313"/>
          <p14:tracePt t="347560" x="7932738" y="3516313"/>
          <p14:tracePt t="347564" x="7948613" y="3516313"/>
          <p14:tracePt t="347573" x="7972425" y="3516313"/>
          <p14:tracePt t="347580" x="7996238" y="3516313"/>
          <p14:tracePt t="347588" x="8004175" y="3516313"/>
          <p14:tracePt t="347597" x="8012113" y="3516313"/>
          <p14:tracePt t="347604" x="8020050" y="3516313"/>
          <p14:tracePt t="347613" x="8035925" y="3516313"/>
          <p14:tracePt t="347620" x="8043863" y="3516313"/>
          <p14:tracePt t="347629" x="8051800" y="3516313"/>
          <p14:tracePt t="347638" x="8067675" y="3516313"/>
          <p14:tracePt t="347644" x="8075613" y="3516313"/>
          <p14:tracePt t="347653" x="8099425" y="3508375"/>
          <p14:tracePt t="347661" x="8107363" y="3508375"/>
          <p14:tracePt t="347669" x="8131175" y="3508375"/>
          <p14:tracePt t="347680" x="8139113" y="3508375"/>
          <p14:tracePt t="347685" x="8154988" y="3508375"/>
          <p14:tracePt t="347693" x="8162925" y="3508375"/>
          <p14:tracePt t="347701" x="8178800" y="3508375"/>
          <p14:tracePt t="347709" x="8186738" y="3508375"/>
          <p14:tracePt t="347718" x="8202613" y="3508375"/>
          <p14:tracePt t="347729" x="8210550" y="3508375"/>
          <p14:tracePt t="347733" x="8226425" y="3508375"/>
          <p14:tracePt t="347741" x="8243888" y="3508375"/>
          <p14:tracePt t="347749" x="8251825" y="3508375"/>
          <p14:tracePt t="347762" x="8267700" y="3508375"/>
          <p14:tracePt t="347765" x="8275638" y="3508375"/>
          <p14:tracePt t="347780" x="8283575" y="3508375"/>
          <p14:tracePt t="347932" x="8291513" y="3508375"/>
          <p14:tracePt t="347941" x="8307388" y="3508375"/>
          <p14:tracePt t="347960" x="8339138" y="3516313"/>
          <p14:tracePt t="347965" x="8355013" y="3516313"/>
          <p14:tracePt t="347972" x="8362950" y="3516313"/>
          <p14:tracePt t="347981" x="8386763" y="3516313"/>
          <p14:tracePt t="347988" x="8402638" y="3516313"/>
          <p14:tracePt t="347997" x="8410575" y="3516313"/>
          <p14:tracePt t="348005" x="8418513" y="3516313"/>
          <p14:tracePt t="348021" x="8426450" y="3516313"/>
          <p14:tracePt t="348172" x="8418513" y="3516313"/>
          <p14:tracePt t="348185" x="8410575" y="3516313"/>
          <p14:tracePt t="348189" x="8402638" y="3516313"/>
          <p14:tracePt t="348204" x="8394700" y="3516313"/>
          <p14:tracePt t="348213" x="8378825" y="3516313"/>
          <p14:tracePt t="348228" x="8355013" y="3516313"/>
          <p14:tracePt t="348238" x="8339138" y="3516313"/>
          <p14:tracePt t="348245" x="8323263" y="3516313"/>
          <p14:tracePt t="348252" x="8243888" y="3516313"/>
          <p14:tracePt t="348260" x="8235950" y="3516313"/>
          <p14:tracePt t="348269" x="8194675" y="3516313"/>
          <p14:tracePt t="348277" x="8139113" y="3516313"/>
          <p14:tracePt t="348285" x="8107363" y="3516313"/>
          <p14:tracePt t="348293" x="8067675" y="3516313"/>
          <p14:tracePt t="348300" x="8043863" y="3516313"/>
          <p14:tracePt t="348311" x="8012113" y="3516313"/>
          <p14:tracePt t="348321" x="7964488" y="3516313"/>
          <p14:tracePt t="348325" x="7916863" y="3516313"/>
          <p14:tracePt t="348339" x="7893050" y="3516313"/>
          <p14:tracePt t="348341" x="7877175" y="3516313"/>
          <p14:tracePt t="348349" x="7851775" y="3516313"/>
          <p14:tracePt t="348358" x="7843838" y="3516313"/>
          <p14:tracePt t="348365" x="7835900" y="3516313"/>
          <p14:tracePt t="348376" x="7827963" y="3516313"/>
          <p14:tracePt t="348381" x="7820025" y="3516313"/>
          <p14:tracePt t="348390" x="7812088" y="3516313"/>
          <p14:tracePt t="348397" x="7804150" y="3516313"/>
          <p14:tracePt t="348405" x="7796213" y="3516313"/>
          <p14:tracePt t="348413" x="7788275" y="3524250"/>
          <p14:tracePt t="348420" x="7772400" y="3532188"/>
          <p14:tracePt t="348429" x="7764463" y="3532188"/>
          <p14:tracePt t="348439" x="7756525" y="3532188"/>
          <p14:tracePt t="348445" x="7732713" y="3532188"/>
          <p14:tracePt t="348452" x="7716838" y="3532188"/>
          <p14:tracePt t="348461" x="7700963" y="3532188"/>
          <p14:tracePt t="348469" x="7677150" y="3532188"/>
          <p14:tracePt t="348476" x="7669213" y="3532188"/>
          <p14:tracePt t="348485" x="7653338" y="3532188"/>
          <p14:tracePt t="348493" x="7637463" y="3532188"/>
          <p14:tracePt t="348501" x="7621588" y="3532188"/>
          <p14:tracePt t="348509" x="7613650" y="3532188"/>
          <p14:tracePt t="348519" x="7605713" y="3532188"/>
          <p14:tracePt t="348525" x="7589838" y="3532188"/>
          <p14:tracePt t="348533" x="7581900" y="3532188"/>
          <p14:tracePt t="348549" x="7573963" y="3532188"/>
          <p14:tracePt t="348558" x="7566025" y="3532188"/>
          <p14:tracePt t="348565" x="7558088" y="3532188"/>
          <p14:tracePt t="348573" x="7550150" y="3532188"/>
          <p14:tracePt t="348581" x="7542213" y="3532188"/>
          <p14:tracePt t="348597" x="7534275" y="3532188"/>
          <p14:tracePt t="348612" x="7526338" y="3532188"/>
          <p14:tracePt t="348628" x="7510463" y="3532188"/>
          <p14:tracePt t="348645" x="7502525" y="3532188"/>
          <p14:tracePt t="348652" x="7493000" y="3532188"/>
          <p14:tracePt t="348660" x="7485063" y="3532188"/>
          <p14:tracePt t="348669" x="7469188" y="3532188"/>
          <p14:tracePt t="348676" x="7461250" y="3532188"/>
          <p14:tracePt t="348687" x="7437438" y="3532188"/>
          <p14:tracePt t="348694" x="7429500" y="3532188"/>
          <p14:tracePt t="348701" x="7421563" y="3532188"/>
          <p14:tracePt t="348709" x="7405688" y="3532188"/>
          <p14:tracePt t="348718" x="7397750" y="3532188"/>
          <p14:tracePt t="348725" x="7389813" y="3532188"/>
          <p14:tracePt t="348733" x="7381875" y="3532188"/>
          <p14:tracePt t="348749" x="7373938" y="3532188"/>
          <p14:tracePt t="348757" x="7366000" y="3532188"/>
          <p14:tracePt t="348780" x="7358063" y="3532188"/>
          <p14:tracePt t="348964" x="7366000" y="3532188"/>
          <p14:tracePt t="348980" x="7381875" y="3532188"/>
          <p14:tracePt t="349000" x="7389813" y="3524250"/>
          <p14:tracePt t="349013" x="7397750" y="3524250"/>
          <p14:tracePt t="349020" x="7405688" y="3524250"/>
          <p14:tracePt t="349029" x="7413625" y="3524250"/>
          <p14:tracePt t="349044" x="7421563" y="3524250"/>
          <p14:tracePt t="349053" x="7429500" y="3524250"/>
          <p14:tracePt t="349061" x="7437438" y="3524250"/>
          <p14:tracePt t="349069" x="7453313" y="3516313"/>
          <p14:tracePt t="349077" x="7461250" y="3516313"/>
          <p14:tracePt t="349084" x="7477125" y="3516313"/>
          <p14:tracePt t="349100" x="7510463" y="3516313"/>
          <p14:tracePt t="349109" x="7526338" y="3516313"/>
          <p14:tracePt t="349117" x="7550150" y="3516313"/>
          <p14:tracePt t="349126" x="7566025" y="3516313"/>
          <p14:tracePt t="349133" x="7581900" y="3516313"/>
          <p14:tracePt t="349141" x="7605713" y="3516313"/>
          <p14:tracePt t="349149" x="7621588" y="3516313"/>
          <p14:tracePt t="349157" x="7629525" y="3516313"/>
          <p14:tracePt t="349165" x="7653338" y="3516313"/>
          <p14:tracePt t="349175" x="7653338" y="3508375"/>
          <p14:tracePt t="349181" x="7661275" y="3508375"/>
          <p14:tracePt t="349189" x="7669213" y="3508375"/>
          <p14:tracePt t="349197" x="7677150" y="3508375"/>
          <p14:tracePt t="349205" x="7685088" y="3508375"/>
          <p14:tracePt t="349213" x="7693025" y="3508375"/>
          <p14:tracePt t="349221" x="7708900" y="3508375"/>
          <p14:tracePt t="349236" x="7716838" y="3508375"/>
          <p14:tracePt t="349241" x="7724775" y="3508375"/>
          <p14:tracePt t="349261" x="7732713" y="3508375"/>
          <p14:tracePt t="349285" x="7740650" y="3508375"/>
          <p14:tracePt t="349317" x="7748588" y="3508375"/>
          <p14:tracePt t="349333" x="7748588" y="3500438"/>
          <p14:tracePt t="349412" x="7740650" y="3500438"/>
          <p14:tracePt t="349420" x="7724775" y="3500438"/>
          <p14:tracePt t="349428" x="7708900" y="3500438"/>
          <p14:tracePt t="349437" x="7700963" y="3500438"/>
          <p14:tracePt t="349444" x="7677150" y="3508375"/>
          <p14:tracePt t="349453" x="7661275" y="3508375"/>
          <p14:tracePt t="349461" x="7637463" y="3508375"/>
          <p14:tracePt t="349469" x="7621588" y="3508375"/>
          <p14:tracePt t="349477" x="7605713" y="3508375"/>
          <p14:tracePt t="349485" x="7581900" y="3508375"/>
          <p14:tracePt t="349492" x="7566025" y="3508375"/>
          <p14:tracePt t="349501" x="7558088" y="3508375"/>
          <p14:tracePt t="349517" x="7550150" y="3508375"/>
          <p14:tracePt t="349696" x="7542213" y="3508375"/>
          <p14:tracePt t="349700" x="7518400" y="3508375"/>
          <p14:tracePt t="349708" x="7502525" y="3508375"/>
          <p14:tracePt t="349717" x="7485063" y="3508375"/>
          <p14:tracePt t="349725" x="7437438" y="3508375"/>
          <p14:tracePt t="349733" x="7373938" y="3500438"/>
          <p14:tracePt t="349741" x="7358063" y="3500438"/>
          <p14:tracePt t="349748" x="7310438" y="3492500"/>
          <p14:tracePt t="349756" x="7286625" y="3492500"/>
          <p14:tracePt t="349765" x="7278688" y="3492500"/>
          <p14:tracePt t="349772" x="7254875" y="3484563"/>
          <p14:tracePt t="349789" x="7246938" y="3484563"/>
          <p14:tracePt t="350100" x="7239000" y="3484563"/>
          <p14:tracePt t="350109" x="7223125" y="3484563"/>
          <p14:tracePt t="350118" x="7207250" y="3484563"/>
          <p14:tracePt t="350125" x="7183438" y="3484563"/>
          <p14:tracePt t="350132" x="7167563" y="3484563"/>
          <p14:tracePt t="350141" x="7151688" y="3484563"/>
          <p14:tracePt t="350152" x="7143750" y="3484563"/>
          <p14:tracePt t="350166" x="7135813" y="3484563"/>
          <p14:tracePt t="350456" x="7135813" y="3476625"/>
          <p14:tracePt t="350484" x="7135813" y="3468688"/>
          <p14:tracePt t="351700" x="7143750" y="3468688"/>
          <p14:tracePt t="351717" x="7151688" y="3468688"/>
          <p14:tracePt t="351764" x="7159625" y="3468688"/>
          <p14:tracePt t="351797" x="7167563" y="3468688"/>
          <p14:tracePt t="351813" x="7175500" y="3468688"/>
          <p14:tracePt t="351822" x="7183438" y="3468688"/>
          <p14:tracePt t="351841" x="7191375" y="3468688"/>
          <p14:tracePt t="351870" x="7199313" y="3468688"/>
          <p14:tracePt t="351885" x="7215188" y="3468688"/>
          <p14:tracePt t="351892" x="7215188" y="3476625"/>
          <p14:tracePt t="351900" x="7223125" y="3476625"/>
          <p14:tracePt t="351908" x="7231063" y="3476625"/>
          <p14:tracePt t="351916" x="7239000" y="3476625"/>
          <p14:tracePt t="351924" x="7254875" y="3476625"/>
          <p14:tracePt t="351933" x="7270750" y="3476625"/>
          <p14:tracePt t="351940" x="7278688" y="3476625"/>
          <p14:tracePt t="351949" x="7294563" y="3476625"/>
          <p14:tracePt t="351957" x="7310438" y="3476625"/>
          <p14:tracePt t="351964" x="7326313" y="3476625"/>
          <p14:tracePt t="351973" x="7334250" y="3476625"/>
          <p14:tracePt t="351981" x="7342188" y="3476625"/>
          <p14:tracePt t="351988" x="7350125" y="3476625"/>
          <p14:tracePt t="351997" x="7358063" y="3476625"/>
          <p14:tracePt t="352009" x="7366000" y="3476625"/>
          <p14:tracePt t="352013" x="7373938" y="3476625"/>
          <p14:tracePt t="352028" x="7381875" y="3476625"/>
          <p14:tracePt t="352037" x="7389813" y="3468688"/>
          <p14:tracePt t="352045" x="7397750" y="3468688"/>
          <p14:tracePt t="352062" x="7405688" y="3468688"/>
          <p14:tracePt t="352077" x="7421563" y="3468688"/>
          <p14:tracePt t="352084" x="7437438" y="3468688"/>
          <p14:tracePt t="352093" x="7445375" y="3476625"/>
          <p14:tracePt t="352101" x="7461250" y="3476625"/>
          <p14:tracePt t="352109" x="7477125" y="3484563"/>
          <p14:tracePt t="352117" x="7493000" y="3492500"/>
          <p14:tracePt t="352124" x="7502525" y="3492500"/>
          <p14:tracePt t="352133" x="7518400" y="3500438"/>
          <p14:tracePt t="352140" x="7534275" y="3508375"/>
          <p14:tracePt t="352148" x="7550150" y="3516313"/>
          <p14:tracePt t="352157" x="7558088" y="3524250"/>
          <p14:tracePt t="352164" x="7597775" y="3540125"/>
          <p14:tracePt t="352172" x="7605713" y="3540125"/>
          <p14:tracePt t="352181" x="7653338" y="3556000"/>
          <p14:tracePt t="352190" x="7669213" y="3563938"/>
          <p14:tracePt t="352197" x="7693025" y="3579813"/>
          <p14:tracePt t="352205" x="7764463" y="3587750"/>
          <p14:tracePt t="352213" x="7780338" y="3595688"/>
          <p14:tracePt t="352221" x="7804150" y="3605213"/>
          <p14:tracePt t="352228" x="7827963" y="3613150"/>
          <p14:tracePt t="352237" x="7924800" y="3621088"/>
          <p14:tracePt t="352245" x="8027988" y="3636963"/>
          <p14:tracePt t="352255" x="8051800" y="3636963"/>
          <p14:tracePt t="352262" x="8107363" y="3636963"/>
          <p14:tracePt t="352269" x="8123238" y="3636963"/>
          <p14:tracePt t="352277" x="8170863" y="3636963"/>
          <p14:tracePt t="352284" x="8186738" y="3644900"/>
          <p14:tracePt t="352293" x="8202613" y="3644900"/>
          <p14:tracePt t="352301" x="8226425" y="3644900"/>
          <p14:tracePt t="352310" x="8235950" y="3644900"/>
          <p14:tracePt t="352319" x="8251825" y="3644900"/>
          <p14:tracePt t="352326" x="8259763" y="3652838"/>
          <p14:tracePt t="352333" x="8267700" y="3652838"/>
          <p14:tracePt t="352340" x="8283575" y="3660775"/>
          <p14:tracePt t="352348" x="8299450" y="3660775"/>
          <p14:tracePt t="352356" x="8307388" y="3660775"/>
          <p14:tracePt t="352365" x="8315325" y="3660775"/>
          <p14:tracePt t="352373" x="8331200" y="3660775"/>
          <p14:tracePt t="352391" x="8339138" y="3660775"/>
          <p14:tracePt t="352397" x="8347075" y="3660775"/>
          <p14:tracePt t="352405" x="8355013" y="3660775"/>
          <p14:tracePt t="352413" x="8362950" y="3660775"/>
          <p14:tracePt t="352424" x="8378825" y="3660775"/>
          <p14:tracePt t="352438" x="8386763" y="3660775"/>
          <p14:tracePt t="352445" x="8394700" y="3668713"/>
          <p14:tracePt t="352453" x="8410575" y="3668713"/>
          <p14:tracePt t="352461" x="8426450" y="3668713"/>
          <p14:tracePt t="352468" x="8450263" y="3668713"/>
          <p14:tracePt t="352476" x="8466138" y="3676650"/>
          <p14:tracePt t="352484" x="8474075" y="3676650"/>
          <p14:tracePt t="352492" x="8482013" y="3676650"/>
          <p14:tracePt t="352501" x="8497888" y="3676650"/>
          <p14:tracePt t="352508" x="8505825" y="3676650"/>
          <p14:tracePt t="352517" x="8529638" y="3684588"/>
          <p14:tracePt t="352524" x="8545513" y="3684588"/>
          <p14:tracePt t="352533" x="8561388" y="3692525"/>
          <p14:tracePt t="352540" x="8593138" y="3708400"/>
          <p14:tracePt t="352548" x="8610600" y="3708400"/>
          <p14:tracePt t="352556" x="8618538" y="3708400"/>
          <p14:tracePt t="352564" x="8666163" y="3724275"/>
          <p14:tracePt t="352578" x="8689975" y="3732213"/>
          <p14:tracePt t="352592" x="8697913" y="3732213"/>
          <p14:tracePt t="352685" x="8697913" y="3740150"/>
          <p14:tracePt t="352692" x="8689975" y="3740150"/>
          <p14:tracePt t="352701" x="8682038" y="3740150"/>
          <p14:tracePt t="352717" x="8674100" y="3748088"/>
          <p14:tracePt t="352729" x="8658225" y="3748088"/>
          <p14:tracePt t="352733" x="8658225" y="3756025"/>
          <p14:tracePt t="352741" x="8650288" y="3763963"/>
          <p14:tracePt t="352749" x="8642350" y="3763963"/>
          <p14:tracePt t="352756" x="8626475" y="3771900"/>
          <p14:tracePt t="352772" x="8618538" y="3771900"/>
          <p14:tracePt t="352789" x="8610600" y="3771900"/>
          <p14:tracePt t="352797" x="8602663" y="3771900"/>
          <p14:tracePt t="352805" x="8593138" y="3771900"/>
          <p14:tracePt t="352820" x="8585200" y="3779838"/>
          <p14:tracePt t="352836" x="8577263" y="3779838"/>
          <p14:tracePt t="352861" x="8561388" y="3779838"/>
          <p14:tracePt t="352881" x="8553450" y="3779838"/>
          <p14:tracePt t="352885" x="8545513" y="3779838"/>
          <p14:tracePt t="352892" x="8537575" y="3779838"/>
          <p14:tracePt t="352901" x="8529638" y="3779838"/>
          <p14:tracePt t="352917" x="8521700" y="3779838"/>
          <p14:tracePt t="352997" x="8513763" y="3779838"/>
          <p14:tracePt t="353006" x="8505825" y="3779838"/>
          <p14:tracePt t="353033" x="8497888" y="3779838"/>
          <p14:tracePt t="353037" x="8489950" y="3779838"/>
          <p14:tracePt t="353045" x="8482013" y="3779838"/>
          <p14:tracePt t="353068" x="8474075" y="3779838"/>
          <p14:tracePt t="353077" x="8474075" y="3787775"/>
          <p14:tracePt t="355700" x="8466138" y="3787775"/>
          <p14:tracePt t="355709" x="8442325" y="3787775"/>
          <p14:tracePt t="355719" x="8426450" y="3787775"/>
          <p14:tracePt t="355724" x="8402638" y="3779838"/>
          <p14:tracePt t="355732" x="8370888" y="3779838"/>
          <p14:tracePt t="355741" x="8299450" y="3779838"/>
          <p14:tracePt t="355749" x="8243888" y="3771900"/>
          <p14:tracePt t="355761" x="8178800" y="3771900"/>
          <p14:tracePt t="355765" x="8139113" y="3771900"/>
          <p14:tracePt t="355772" x="8083550" y="3771900"/>
          <p14:tracePt t="355783" x="8051800" y="3771900"/>
          <p14:tracePt t="355789" x="7972425" y="3763963"/>
          <p14:tracePt t="355797" x="7916863" y="3756025"/>
          <p14:tracePt t="355805" x="7885113" y="3748088"/>
          <p14:tracePt t="355812" x="7869238" y="3748088"/>
          <p14:tracePt t="355822" x="7843838" y="3748088"/>
          <p14:tracePt t="355829" x="7812088" y="3740150"/>
          <p14:tracePt t="355838" x="7764463" y="3732213"/>
          <p14:tracePt t="355845" x="7740650" y="3732213"/>
          <p14:tracePt t="355853" x="7724775" y="3732213"/>
          <p14:tracePt t="355862" x="7708900" y="3732213"/>
          <p14:tracePt t="355872" x="7661275" y="3732213"/>
          <p14:tracePt t="355877" x="7637463" y="3732213"/>
          <p14:tracePt t="355886" x="7629525" y="3732213"/>
          <p14:tracePt t="355892" x="7621588" y="3732213"/>
          <p14:tracePt t="355904" x="7605713" y="3732213"/>
          <p14:tracePt t="355912" x="7597775" y="3732213"/>
          <p14:tracePt t="355920" x="7573963" y="3732213"/>
          <p14:tracePt t="355924" x="7566025" y="3732213"/>
          <p14:tracePt t="355932" x="7558088" y="3732213"/>
          <p14:tracePt t="355941" x="7534275" y="3732213"/>
          <p14:tracePt t="355952" x="7526338" y="3732213"/>
          <p14:tracePt t="355957" x="7510463" y="3732213"/>
          <p14:tracePt t="355965" x="7453313" y="3732213"/>
          <p14:tracePt t="355972" x="7437438" y="3732213"/>
          <p14:tracePt t="355983" x="7429500" y="3732213"/>
          <p14:tracePt t="355989" x="7421563" y="3732213"/>
          <p14:tracePt t="355997" x="7413625" y="3740150"/>
          <p14:tracePt t="356006" x="7397750" y="3740150"/>
          <p14:tracePt t="357060" x="7389813" y="3740150"/>
          <p14:tracePt t="357069" x="7373938" y="3740150"/>
          <p14:tracePt t="357077" x="7358063" y="3732213"/>
          <p14:tracePt t="357086" x="7350125" y="3724275"/>
          <p14:tracePt t="357092" x="7334250" y="3724275"/>
          <p14:tracePt t="357101" x="7326313" y="3716338"/>
          <p14:tracePt t="357109" x="7302500" y="3716338"/>
          <p14:tracePt t="357116" x="7270750" y="3708400"/>
          <p14:tracePt t="357124" x="7254875" y="3700463"/>
          <p14:tracePt t="357133" x="7231063" y="3700463"/>
          <p14:tracePt t="357140" x="7223125" y="3692525"/>
          <p14:tracePt t="357149" x="7183438" y="3692525"/>
          <p14:tracePt t="357156" x="7175500" y="3684588"/>
          <p14:tracePt t="357164" x="7167563" y="3676650"/>
          <p14:tracePt t="357172" x="7151688" y="3660775"/>
          <p14:tracePt t="357180" x="7143750" y="3660775"/>
          <p14:tracePt t="357188" x="7135813" y="3652838"/>
          <p14:tracePt t="357197" x="7126288" y="3644900"/>
          <p14:tracePt t="357205" x="7118350" y="3636963"/>
          <p14:tracePt t="357212" x="7102475" y="3629025"/>
          <p14:tracePt t="357229" x="7086600" y="3629025"/>
          <p14:tracePt t="357245" x="7078663" y="3621088"/>
          <p14:tracePt t="357253" x="7070725" y="3621088"/>
          <p14:tracePt t="357261" x="7070725" y="3613150"/>
          <p14:tracePt t="357270" x="7054850" y="3613150"/>
          <p14:tracePt t="357284" x="7046913" y="3613150"/>
          <p14:tracePt t="357293" x="7038975" y="3613150"/>
          <p14:tracePt t="357300" x="7031038" y="3613150"/>
          <p14:tracePt t="357309" x="7023100" y="3613150"/>
          <p14:tracePt t="357324" x="7007225" y="3613150"/>
          <p14:tracePt t="357341" x="6999288" y="3613150"/>
          <p14:tracePt t="357357" x="6991350" y="3613150"/>
          <p14:tracePt t="357372" x="6983413" y="3613150"/>
          <p14:tracePt t="357381" x="6975475" y="3613150"/>
          <p14:tracePt t="357389" x="6967538" y="3613150"/>
          <p14:tracePt t="357397" x="6943725" y="3613150"/>
          <p14:tracePt t="357405" x="6927850" y="3613150"/>
          <p14:tracePt t="357413" x="6919913" y="3613150"/>
          <p14:tracePt t="357421" x="6872288" y="3605213"/>
          <p14:tracePt t="357429" x="6856413" y="3605213"/>
          <p14:tracePt t="357437" x="6840538" y="3595688"/>
          <p14:tracePt t="357444" x="6816725" y="3595688"/>
          <p14:tracePt t="357452" x="6808788" y="3595688"/>
          <p14:tracePt t="357461" x="6800850" y="3587750"/>
          <p14:tracePt t="357469" x="6769100" y="3587750"/>
          <p14:tracePt t="357479" x="6759575" y="3587750"/>
          <p14:tracePt t="357485" x="6743700" y="3579813"/>
          <p14:tracePt t="357493" x="6735763" y="3571875"/>
          <p14:tracePt t="357501" x="6727825" y="3571875"/>
          <p14:tracePt t="357509" x="6719888" y="3571875"/>
          <p14:tracePt t="357517" x="6719888" y="3563938"/>
          <p14:tracePt t="357524" x="6711950" y="3563938"/>
          <p14:tracePt t="357540" x="6704013" y="3556000"/>
          <p14:tracePt t="357558" x="6704013" y="3548063"/>
          <p14:tracePt t="357564" x="6696075" y="3548063"/>
          <p14:tracePt t="357581" x="6688138" y="3540125"/>
          <p14:tracePt t="357589" x="6680200" y="3532188"/>
          <p14:tracePt t="357597" x="6672263" y="3524250"/>
          <p14:tracePt t="357605" x="6664325" y="3524250"/>
          <p14:tracePt t="357612" x="6648450" y="3508375"/>
          <p14:tracePt t="357620" x="6640513" y="3508375"/>
          <p14:tracePt t="357629" x="6624638" y="3492500"/>
          <p14:tracePt t="357638" x="6616700" y="3484563"/>
          <p14:tracePt t="357645" x="6569075" y="3484563"/>
          <p14:tracePt t="357652" x="6553200" y="3468688"/>
          <p14:tracePt t="357661" x="6537325" y="3460750"/>
          <p14:tracePt t="357669" x="6513513" y="3452813"/>
          <p14:tracePt t="357677" x="6473825" y="3436938"/>
          <p14:tracePt t="357685" x="6434138" y="3429000"/>
          <p14:tracePt t="357693" x="6410325" y="3421063"/>
          <p14:tracePt t="357701" x="6384925" y="3421063"/>
          <p14:tracePt t="357709" x="6384925" y="3413125"/>
          <p14:tracePt t="357717" x="6369050" y="3405188"/>
          <p14:tracePt t="357724" x="6369050" y="3397250"/>
          <p14:tracePt t="357729" x="6361113" y="3397250"/>
          <p14:tracePt t="357917" x="6353175" y="3397250"/>
          <p14:tracePt t="357948" x="6353175" y="3405188"/>
          <p14:tracePt t="357966" x="6353175" y="3413125"/>
          <p14:tracePt t="357980" x="6353175" y="3421063"/>
          <p14:tracePt t="358300" x="6353175" y="3429000"/>
          <p14:tracePt t="358340" x="6353175" y="3436938"/>
          <p14:tracePt t="358372" x="6353175" y="3444875"/>
          <p14:tracePt t="358380" x="6353175" y="3452813"/>
          <p14:tracePt t="358428" x="6353175" y="3460750"/>
          <p14:tracePt t="358452" x="6345238" y="3460750"/>
          <p14:tracePt t="358479" x="6345238" y="3468688"/>
          <p14:tracePt t="358493" x="6337300" y="3468688"/>
          <p14:tracePt t="358519" x="6337300" y="3476625"/>
          <p14:tracePt t="358524" x="6329363" y="3476625"/>
          <p14:tracePt t="358532" x="6329363" y="3484563"/>
          <p14:tracePt t="358540" x="6321425" y="3492500"/>
          <p14:tracePt t="358548" x="6313488" y="3500438"/>
          <p14:tracePt t="358557" x="6305550" y="3508375"/>
          <p14:tracePt t="358565" x="6289675" y="3516313"/>
          <p14:tracePt t="358573" x="6281738" y="3524250"/>
          <p14:tracePt t="358580" x="6249988" y="3532188"/>
          <p14:tracePt t="358589" x="6234113" y="3532188"/>
          <p14:tracePt t="358602" x="6210300" y="3540125"/>
          <p14:tracePt t="358606" x="6178550" y="3548063"/>
          <p14:tracePt t="358613" x="6130925" y="3548063"/>
          <p14:tracePt t="358621" x="6107113" y="3548063"/>
          <p14:tracePt t="358628" x="6075363" y="3556000"/>
          <p14:tracePt t="358640" x="6059488" y="3556000"/>
          <p14:tracePt t="358644" x="6034088" y="3556000"/>
          <p14:tracePt t="358653" x="6002338" y="3563938"/>
          <p14:tracePt t="358661" x="5954713" y="3587750"/>
          <p14:tracePt t="358668" x="5899150" y="3595688"/>
          <p14:tracePt t="358677" x="5875338" y="3629025"/>
          <p14:tracePt t="358684" x="5859463" y="3629025"/>
          <p14:tracePt t="358693" x="5835650" y="3636963"/>
          <p14:tracePt t="358700" x="5819775" y="3636963"/>
          <p14:tracePt t="358709" x="5811838" y="3644900"/>
          <p14:tracePt t="358718" x="5756275" y="3668713"/>
          <p14:tracePt t="358724" x="5756275" y="3676650"/>
          <p14:tracePt t="358732" x="5740400" y="3692525"/>
          <p14:tracePt t="358740" x="5732463" y="3692525"/>
          <p14:tracePt t="358748" x="5716588" y="3716338"/>
          <p14:tracePt t="358757" x="5708650" y="3732213"/>
          <p14:tracePt t="358765" x="5684838" y="3740150"/>
          <p14:tracePt t="358773" x="5676900" y="3748088"/>
          <p14:tracePt t="358780" x="5667375" y="3763963"/>
          <p14:tracePt t="358793" x="5651500" y="3779838"/>
          <p14:tracePt t="358799" x="5619750" y="3795713"/>
          <p14:tracePt t="358805" x="5611813" y="3803650"/>
          <p14:tracePt t="358812" x="5556250" y="3819525"/>
          <p14:tracePt t="358821" x="5540375" y="3835400"/>
          <p14:tracePt t="358829" x="5532438" y="3835400"/>
          <p14:tracePt t="358839" x="5516563" y="3851275"/>
          <p14:tracePt t="358846" x="5508625" y="3851275"/>
          <p14:tracePt t="358854" x="5492750" y="3859213"/>
          <p14:tracePt t="358868" x="5484813" y="3867150"/>
          <p14:tracePt t="358877" x="5476875" y="3867150"/>
          <p14:tracePt t="358884" x="5468938" y="3867150"/>
          <p14:tracePt t="358893" x="5461000" y="3875088"/>
          <p14:tracePt t="358901" x="5453063" y="3883025"/>
          <p14:tracePt t="358909" x="5437188" y="3883025"/>
          <p14:tracePt t="358918" x="5429250" y="3883025"/>
          <p14:tracePt t="358924" x="5421313" y="3890963"/>
          <p14:tracePt t="358932" x="5397500" y="3890963"/>
          <p14:tracePt t="358951" x="5373688" y="3890963"/>
          <p14:tracePt t="358957" x="5365750" y="3898900"/>
          <p14:tracePt t="358965" x="5357813" y="3898900"/>
          <p14:tracePt t="358973" x="5341938" y="3898900"/>
          <p14:tracePt t="358986" x="5334000" y="3898900"/>
          <p14:tracePt t="358989" x="5318125" y="3898900"/>
          <p14:tracePt t="358999" x="5310188" y="3898900"/>
          <p14:tracePt t="359004" x="5284788" y="3898900"/>
          <p14:tracePt t="359012" x="5268913" y="3906838"/>
          <p14:tracePt t="359020" x="5253038" y="3906838"/>
          <p14:tracePt t="359030" x="5229225" y="3906838"/>
          <p14:tracePt t="359039" x="5221288" y="3914775"/>
          <p14:tracePt t="359044" x="5181600" y="3922713"/>
          <p14:tracePt t="359053" x="5165725" y="3922713"/>
          <p14:tracePt t="359069" x="5157788" y="3922713"/>
          <p14:tracePt t="359079" x="5149850" y="3930650"/>
          <p14:tracePt t="359095" x="5141913" y="3930650"/>
          <p14:tracePt t="359109" x="5141913" y="3938588"/>
          <p14:tracePt t="359118" x="5133975" y="3938588"/>
          <p14:tracePt t="359124" x="5133975" y="3948113"/>
          <p14:tracePt t="359140" x="5133975" y="3956050"/>
          <p14:tracePt t="359152" x="5126038" y="3956050"/>
          <p14:tracePt t="359164" x="5126038" y="3963988"/>
          <p14:tracePt t="359189" x="5118100" y="3963988"/>
          <p14:tracePt t="359229" x="5110163" y="3963988"/>
          <p14:tracePt t="359245" x="5110163" y="3971925"/>
          <p14:tracePt t="359253" x="5102225" y="3979863"/>
          <p14:tracePt t="359284" x="5094288" y="3987800"/>
          <p14:tracePt t="359301" x="5094288" y="3995738"/>
          <p14:tracePt t="359340" x="5094288" y="4003675"/>
          <p14:tracePt t="359348" x="5094288" y="4011613"/>
          <p14:tracePt t="359365" x="5094288" y="4019550"/>
          <p14:tracePt t="359389" x="5094288" y="4027488"/>
          <p14:tracePt t="359404" x="5094288" y="4035425"/>
          <p14:tracePt t="359460" x="5094288" y="4043363"/>
          <p14:tracePt t="359478" x="5102225" y="4043363"/>
          <p14:tracePt t="359493" x="5110163" y="4043363"/>
          <p14:tracePt t="359500" x="5118100" y="4043363"/>
          <p14:tracePt t="359524" x="5126038" y="4043363"/>
          <p14:tracePt t="359540" x="5133975" y="4051300"/>
          <p14:tracePt t="359552" x="5141913" y="4051300"/>
          <p14:tracePt t="359559" x="5149850" y="4051300"/>
          <p14:tracePt t="359565" x="5157788" y="4051300"/>
          <p14:tracePt t="359581" x="5173663" y="4051300"/>
          <p14:tracePt t="359589" x="5181600" y="4051300"/>
          <p14:tracePt t="359598" x="5189538" y="4051300"/>
          <p14:tracePt t="359613" x="5197475" y="4051300"/>
          <p14:tracePt t="359621" x="5205413" y="4051300"/>
          <p14:tracePt t="359639" x="5213350" y="4051300"/>
          <p14:tracePt t="359644" x="5221288" y="4051300"/>
          <p14:tracePt t="359661" x="5229225" y="4051300"/>
          <p14:tracePt t="359685" x="5237163" y="4051300"/>
          <p14:tracePt t="359709" x="5245100" y="4051300"/>
          <p14:tracePt t="359718" x="5253038" y="4051300"/>
          <p14:tracePt t="359724" x="5260975" y="4051300"/>
          <p14:tracePt t="359741" x="5268913" y="4051300"/>
          <p14:tracePt t="359758" x="5276850" y="4051300"/>
          <p14:tracePt t="359764" x="5284788" y="4051300"/>
          <p14:tracePt t="359789" x="5292725" y="4043363"/>
          <p14:tracePt t="359804" x="5300663" y="4043363"/>
          <p14:tracePt t="359868" x="5310188" y="4043363"/>
          <p14:tracePt t="360020" x="5318125" y="4043363"/>
          <p14:tracePt t="360108" x="5326063" y="4043363"/>
          <p14:tracePt t="360357" x="5326063" y="4035425"/>
          <p14:tracePt t="360365" x="5349875" y="4035425"/>
          <p14:tracePt t="360373" x="5349875" y="4027488"/>
          <p14:tracePt t="360381" x="5365750" y="4027488"/>
          <p14:tracePt t="360389" x="5413375" y="4003675"/>
          <p14:tracePt t="360401" x="5453063" y="3971925"/>
          <p14:tracePt t="360404" x="5500688" y="3930650"/>
          <p14:tracePt t="360418" x="5595938" y="3843338"/>
          <p14:tracePt t="360423" x="5692775" y="3811588"/>
          <p14:tracePt t="360429" x="5803900" y="3787775"/>
          <p14:tracePt t="360439" x="5859463" y="3763963"/>
          <p14:tracePt t="360444" x="5922963" y="3740150"/>
          <p14:tracePt t="360452" x="5930900" y="3740150"/>
          <p14:tracePt t="360459" x="5946775" y="3732213"/>
          <p14:tracePt t="360479" x="5954713" y="3732213"/>
          <p14:tracePt t="360572" x="5954713" y="3724275"/>
          <p14:tracePt t="360580" x="5954713" y="3700463"/>
          <p14:tracePt t="360589" x="5954713" y="3692525"/>
          <p14:tracePt t="360599" x="5962650" y="3676650"/>
          <p14:tracePt t="360609" x="5962650" y="3660775"/>
          <p14:tracePt t="360614" x="5962650" y="3629025"/>
          <p14:tracePt t="360620" x="5978525" y="3613150"/>
          <p14:tracePt t="360629" x="5986463" y="3587750"/>
          <p14:tracePt t="360638" x="5994400" y="3556000"/>
          <p14:tracePt t="360644" x="6010275" y="3508375"/>
          <p14:tracePt t="360653" x="6026150" y="3484563"/>
          <p14:tracePt t="360660" x="6043613" y="3460750"/>
          <p14:tracePt t="360669" x="6043613" y="3444875"/>
          <p14:tracePt t="360677" x="6059488" y="3421063"/>
          <p14:tracePt t="360684" x="6067425" y="3413125"/>
          <p14:tracePt t="360694" x="6067425" y="3397250"/>
          <p14:tracePt t="360701" x="6075363" y="3397250"/>
          <p14:tracePt t="360709" x="6075363" y="3389313"/>
          <p14:tracePt t="360736" x="6075363" y="3373438"/>
          <p14:tracePt t="360765" x="6075363" y="3365500"/>
          <p14:tracePt t="360788" x="6083300" y="3365500"/>
          <p14:tracePt t="360797" x="6083300" y="3357563"/>
          <p14:tracePt t="360804" x="6083300" y="3349625"/>
          <p14:tracePt t="360814" x="6083300" y="3341688"/>
          <p14:tracePt t="360820" x="6083300" y="3333750"/>
          <p14:tracePt t="360829" x="6083300" y="3325813"/>
          <p14:tracePt t="360838" x="6083300" y="3309938"/>
          <p14:tracePt t="360845" x="6083300" y="3294063"/>
          <p14:tracePt t="360852" x="6083300" y="3270250"/>
          <p14:tracePt t="360861" x="6083300" y="3262313"/>
          <p14:tracePt t="360869" x="6083300" y="3244850"/>
          <p14:tracePt t="360883" x="6083300" y="3228975"/>
          <p14:tracePt t="360886" x="6083300" y="3213100"/>
          <p14:tracePt t="360893" x="6083300" y="3205163"/>
          <p14:tracePt t="360901" x="6083300" y="3181350"/>
          <p14:tracePt t="360913" x="6083300" y="3173413"/>
          <p14:tracePt t="360918" x="6083300" y="3165475"/>
          <p14:tracePt t="360932" x="6083300" y="3157538"/>
          <p14:tracePt t="360941" x="6083300" y="3149600"/>
          <p14:tracePt t="360958" x="6083300" y="3141663"/>
          <p14:tracePt t="360973" x="6083300" y="3133725"/>
          <p14:tracePt t="360980" x="6075363" y="3125788"/>
          <p14:tracePt t="360989" x="6075363" y="3117850"/>
          <p14:tracePt t="360997" x="6075363" y="3109913"/>
          <p14:tracePt t="361013" x="6067425" y="3101975"/>
          <p14:tracePt t="361020" x="6067425" y="3094038"/>
          <p14:tracePt t="361029" x="6067425" y="3086100"/>
          <p14:tracePt t="361037" x="6059488" y="3086100"/>
          <p14:tracePt t="361045" x="6059488" y="3078163"/>
          <p14:tracePt t="361052" x="6051550" y="3078163"/>
          <p14:tracePt t="361065" x="6051550" y="3062288"/>
          <p14:tracePt t="361077" x="6051550" y="3046413"/>
          <p14:tracePt t="361093" x="6051550" y="3038475"/>
          <p14:tracePt t="361109" x="6051550" y="3030538"/>
          <p14:tracePt t="361124" x="6051550" y="3022600"/>
          <p14:tracePt t="361140" x="6051550" y="3014663"/>
          <p14:tracePt t="361149" x="6059488" y="3014663"/>
          <p14:tracePt t="361164" x="6067425" y="3014663"/>
          <p14:tracePt t="361181" x="6075363" y="3014663"/>
          <p14:tracePt t="361188" x="6099175" y="3014663"/>
          <p14:tracePt t="361197" x="6099175" y="3022600"/>
          <p14:tracePt t="361205" x="6146800" y="3038475"/>
          <p14:tracePt t="361217" x="6154738" y="3038475"/>
          <p14:tracePt t="361220" x="6170613" y="3046413"/>
          <p14:tracePt t="361229" x="6178550" y="3054350"/>
          <p14:tracePt t="361245" x="6186488" y="3054350"/>
          <p14:tracePt t="361252" x="6194425" y="3054350"/>
          <p14:tracePt t="361460" x="6202363" y="3054350"/>
          <p14:tracePt t="361479" x="6210300" y="3054350"/>
          <p14:tracePt t="361485" x="6218238" y="3046413"/>
          <p14:tracePt t="361493" x="6226175" y="3046413"/>
          <p14:tracePt t="361509" x="6234113" y="3046413"/>
          <p14:tracePt t="361517" x="6242050" y="3038475"/>
          <p14:tracePt t="361525" x="6249988" y="3038475"/>
          <p14:tracePt t="361533" x="6257925" y="3038475"/>
          <p14:tracePt t="362444" x="6265863" y="3038475"/>
          <p14:tracePt t="362453" x="6265863" y="3054350"/>
          <p14:tracePt t="362461" x="6265863" y="3062288"/>
          <p14:tracePt t="362468" x="6273800" y="3078163"/>
          <p14:tracePt t="362481" x="6273800" y="3094038"/>
          <p14:tracePt t="362484" x="6281738" y="3117850"/>
          <p14:tracePt t="362493" x="6281738" y="3141663"/>
          <p14:tracePt t="362500" x="6281738" y="3181350"/>
          <p14:tracePt t="362509" x="6289675" y="3205163"/>
          <p14:tracePt t="362520" x="6289675" y="3221038"/>
          <p14:tracePt t="362524" x="6297613" y="3236913"/>
          <p14:tracePt t="362532" x="6297613" y="3244850"/>
          <p14:tracePt t="362541" x="6297613" y="3270250"/>
          <p14:tracePt t="362552" x="6305550" y="3286125"/>
          <p14:tracePt t="362559" x="6305550" y="3294063"/>
          <p14:tracePt t="362565" x="6305550" y="3309938"/>
          <p14:tracePt t="362572" x="6305550" y="3325813"/>
          <p14:tracePt t="362582" x="6305550" y="3333750"/>
          <p14:tracePt t="362588" x="6305550" y="3341688"/>
          <p14:tracePt t="362598" x="6305550" y="3349625"/>
          <p14:tracePt t="362621" x="6305550" y="3357563"/>
          <p14:tracePt t="362653" x="6305550" y="3365500"/>
          <p14:tracePt t="362669" x="6305550" y="3373438"/>
          <p14:tracePt t="362724" x="6305550" y="3381375"/>
          <p14:tracePt t="362748" x="6305550" y="3389313"/>
          <p14:tracePt t="362764" x="6305550" y="3397250"/>
          <p14:tracePt t="362772" x="6305550" y="3405188"/>
          <p14:tracePt t="362844" x="6297613" y="3405188"/>
          <p14:tracePt t="362861" x="6289675" y="3413125"/>
          <p14:tracePt t="362869" x="6281738" y="3413125"/>
          <p14:tracePt t="362880" x="6273800" y="3421063"/>
          <p14:tracePt t="362884" x="6273800" y="3429000"/>
          <p14:tracePt t="362901" x="6265863" y="3429000"/>
          <p14:tracePt t="362964" x="6265863" y="3436938"/>
          <p14:tracePt t="362981" x="6257925" y="3436938"/>
          <p14:tracePt t="364749" x="6242050" y="3436938"/>
          <p14:tracePt t="364757" x="6226175" y="3444875"/>
          <p14:tracePt t="364764" x="6218238" y="3444875"/>
          <p14:tracePt t="364772" x="6202363" y="3460750"/>
          <p14:tracePt t="364781" x="6178550" y="3460750"/>
          <p14:tracePt t="364789" x="6162675" y="3460750"/>
          <p14:tracePt t="364796" x="6115050" y="3460750"/>
          <p14:tracePt t="364805" x="6091238" y="3460750"/>
          <p14:tracePt t="364812" x="6034088" y="3460750"/>
          <p14:tracePt t="364821" x="6018213" y="3460750"/>
          <p14:tracePt t="364830" x="5970588" y="3460750"/>
          <p14:tracePt t="364838" x="5938838" y="3460750"/>
          <p14:tracePt t="364848" x="5891213" y="3468688"/>
          <p14:tracePt t="364857" x="5835650" y="3476625"/>
          <p14:tracePt t="364861" x="5819775" y="3476625"/>
          <p14:tracePt t="364868" x="5756275" y="3476625"/>
          <p14:tracePt t="364876" x="5700713" y="3476625"/>
          <p14:tracePt t="364884" x="5635625" y="3484563"/>
          <p14:tracePt t="364893" x="5595938" y="3484563"/>
          <p14:tracePt t="364901" x="5540375" y="3484563"/>
          <p14:tracePt t="364908" x="5524500" y="3484563"/>
          <p14:tracePt t="364917" x="5508625" y="3484563"/>
          <p14:tracePt t="364925" x="5484813" y="3484563"/>
          <p14:tracePt t="364933" x="5476875" y="3484563"/>
          <p14:tracePt t="364941" x="5461000" y="3484563"/>
          <p14:tracePt t="364962" x="5437188" y="3484563"/>
          <p14:tracePt t="364965" x="5429250" y="3484563"/>
          <p14:tracePt t="364973" x="5421313" y="3484563"/>
          <p14:tracePt t="364981" x="5413375" y="3484563"/>
          <p14:tracePt t="364989" x="5389563" y="3484563"/>
          <p14:tracePt t="364997" x="5381625" y="3484563"/>
          <p14:tracePt t="365005" x="5365750" y="3484563"/>
          <p14:tracePt t="365012" x="5349875" y="3484563"/>
          <p14:tracePt t="365021" x="5326063" y="3484563"/>
          <p14:tracePt t="365028" x="5310188" y="3484563"/>
          <p14:tracePt t="365037" x="5292725" y="3484563"/>
          <p14:tracePt t="365045" x="5268913" y="3484563"/>
          <p14:tracePt t="365053" x="5260975" y="3484563"/>
          <p14:tracePt t="365060" x="5245100" y="3484563"/>
          <p14:tracePt t="365068" x="5197475" y="3484563"/>
          <p14:tracePt t="365076" x="5181600" y="3484563"/>
          <p14:tracePt t="365084" x="5141913" y="3484563"/>
          <p14:tracePt t="365093" x="5118100" y="3484563"/>
          <p14:tracePt t="365101" x="5086350" y="3484563"/>
          <p14:tracePt t="365108" x="5038725" y="3484563"/>
          <p14:tracePt t="365118" x="5014913" y="3484563"/>
          <p14:tracePt t="365125" x="4983163" y="3484563"/>
          <p14:tracePt t="365132" x="4967288" y="3484563"/>
          <p14:tracePt t="365141" x="4959350" y="3484563"/>
          <p14:tracePt t="365148" x="4943475" y="3484563"/>
          <p14:tracePt t="365157" x="4926013" y="3484563"/>
          <p14:tracePt t="365164" x="4918075" y="3484563"/>
          <p14:tracePt t="365173" x="4910138" y="3484563"/>
          <p14:tracePt t="365181" x="4902200" y="3484563"/>
          <p14:tracePt t="365205" x="4894263" y="3484563"/>
          <p14:tracePt t="365477" x="4894263" y="3476625"/>
          <p14:tracePt t="365564" x="4902200" y="3476625"/>
          <p14:tracePt t="365588" x="4902200" y="3468688"/>
          <p14:tracePt t="365637" x="4910138" y="3468688"/>
          <p14:tracePt t="365661" x="4918075" y="3468688"/>
          <p14:tracePt t="365684" x="4926013" y="3468688"/>
          <p14:tracePt t="366077" x="0" y="0"/>
        </p14:tracePtLst>
        <p14:tracePtLst>
          <p14:tracePt t="372318" x="6321425" y="3444875"/>
          <p14:tracePt t="372452" x="6305550" y="3444875"/>
          <p14:tracePt t="372461" x="6297613" y="3444875"/>
          <p14:tracePt t="372470" x="6281738" y="3444875"/>
          <p14:tracePt t="372477" x="6273800" y="3444875"/>
          <p14:tracePt t="372485" x="6226175" y="3444875"/>
          <p14:tracePt t="372492" x="6186488" y="3444875"/>
          <p14:tracePt t="372501" x="6170613" y="3444875"/>
          <p14:tracePt t="372509" x="6122988" y="3444875"/>
          <p14:tracePt t="372517" x="6107113" y="3444875"/>
          <p14:tracePt t="372524" x="6067425" y="3444875"/>
          <p14:tracePt t="372532" x="6010275" y="3444875"/>
          <p14:tracePt t="372542" x="5994400" y="3444875"/>
          <p14:tracePt t="372549" x="5954713" y="3444875"/>
          <p14:tracePt t="372558" x="5899150" y="3444875"/>
          <p14:tracePt t="372565" x="5883275" y="3444875"/>
          <p14:tracePt t="372572" x="5843588" y="3444875"/>
          <p14:tracePt t="372586" x="5788025" y="3444875"/>
          <p14:tracePt t="372590" x="5756275" y="3444875"/>
          <p14:tracePt t="372597" x="5716588" y="3452813"/>
          <p14:tracePt t="372604" x="5659438" y="3452813"/>
          <p14:tracePt t="372612" x="5595938" y="3452813"/>
          <p14:tracePt t="372622" x="5580063" y="3460750"/>
          <p14:tracePt t="372629" x="5476875" y="3460750"/>
          <p14:tracePt t="372637" x="5461000" y="3460750"/>
          <p14:tracePt t="372645" x="5421313" y="3468688"/>
          <p14:tracePt t="372653" x="5397500" y="3468688"/>
          <p14:tracePt t="372661" x="5365750" y="3468688"/>
          <p14:tracePt t="372670" x="5318125" y="3468688"/>
          <p14:tracePt t="372676" x="5292725" y="3468688"/>
          <p14:tracePt t="372685" x="5276850" y="3468688"/>
          <p14:tracePt t="372693" x="5268913" y="3468688"/>
          <p14:tracePt t="372701" x="5260975" y="3468688"/>
          <p14:tracePt t="372708" x="5245100" y="3468688"/>
          <p14:tracePt t="372717" x="5237163" y="3468688"/>
          <p14:tracePt t="372724" x="5213350" y="3468688"/>
          <p14:tracePt t="372737" x="5205413" y="3468688"/>
          <p14:tracePt t="372740" x="5197475" y="3468688"/>
          <p14:tracePt t="372748" x="5181600" y="3468688"/>
          <p14:tracePt t="372757" x="5173663" y="3468688"/>
          <p14:tracePt t="372764" x="5157788" y="3468688"/>
          <p14:tracePt t="372772" x="5149850" y="3468688"/>
          <p14:tracePt t="372789" x="5133975" y="3468688"/>
          <p14:tracePt t="372813" x="5126038" y="3468688"/>
          <p14:tracePt t="372838" x="5118100" y="3468688"/>
          <p14:tracePt t="372861" x="5102225" y="3476625"/>
          <p14:tracePt t="372932" x="5094288" y="3476625"/>
          <p14:tracePt t="373876" x="5102225" y="3476625"/>
          <p14:tracePt t="373892" x="5110163" y="3476625"/>
          <p14:tracePt t="373917" x="5118100" y="3476625"/>
          <p14:tracePt t="374100" x="5126038" y="3476625"/>
          <p14:tracePt t="374117" x="5133975" y="3476625"/>
          <p14:tracePt t="374124" x="5141913" y="3476625"/>
          <p14:tracePt t="374133" x="5149850" y="3476625"/>
          <p14:tracePt t="374148" x="5165725" y="3476625"/>
          <p14:tracePt t="374157" x="5181600" y="3476625"/>
          <p14:tracePt t="374165" x="5197475" y="3476625"/>
          <p14:tracePt t="374173" x="5245100" y="3476625"/>
          <p14:tracePt t="374181" x="5276850" y="3476625"/>
          <p14:tracePt t="374189" x="5349875" y="3476625"/>
          <p14:tracePt t="374197" x="5437188" y="3476625"/>
          <p14:tracePt t="374205" x="5532438" y="3476625"/>
          <p14:tracePt t="374212" x="5603875" y="3476625"/>
          <p14:tracePt t="374221" x="5724525" y="3476625"/>
          <p14:tracePt t="374228" x="5819775" y="3476625"/>
          <p14:tracePt t="374237" x="5891213" y="3476625"/>
          <p14:tracePt t="374245" x="6010275" y="3476625"/>
          <p14:tracePt t="374253" x="6075363" y="3476625"/>
          <p14:tracePt t="374261" x="6115050" y="3476625"/>
          <p14:tracePt t="374268" x="6122988" y="3476625"/>
          <p14:tracePt t="374277" x="6130925" y="3476625"/>
          <p14:tracePt t="374285" x="6138863" y="3476625"/>
          <p14:tracePt t="374412" x="6130925" y="3476625"/>
          <p14:tracePt t="374438" x="6122988" y="3476625"/>
          <p14:tracePt t="374564" x="6138863" y="3476625"/>
          <p14:tracePt t="374572" x="6146800" y="3476625"/>
          <p14:tracePt t="374581" x="6154738" y="3476625"/>
          <p14:tracePt t="374589" x="6186488" y="3476625"/>
          <p14:tracePt t="374597" x="6289675" y="3476625"/>
          <p14:tracePt t="374604" x="6376988" y="3476625"/>
          <p14:tracePt t="374612" x="6473825" y="3476625"/>
          <p14:tracePt t="374621" x="6545263" y="3476625"/>
          <p14:tracePt t="374628" x="6664325" y="3476625"/>
          <p14:tracePt t="374637" x="6759575" y="3476625"/>
          <p14:tracePt t="374645" x="6864350" y="3476625"/>
          <p14:tracePt t="374652" x="6919913" y="3476625"/>
          <p14:tracePt t="374661" x="6951663" y="3476625"/>
          <p14:tracePt t="374671" x="6967538" y="3476625"/>
          <p14:tracePt t="374940" x="6983413" y="3476625"/>
          <p14:tracePt t="374956" x="6991350" y="3476625"/>
          <p14:tracePt t="374965" x="6999288" y="3476625"/>
          <p14:tracePt t="374973" x="7007225" y="3476625"/>
          <p14:tracePt t="374981" x="7015163" y="3476625"/>
          <p14:tracePt t="374997" x="7031038" y="3476625"/>
          <p14:tracePt t="375012" x="7038975" y="3476625"/>
          <p14:tracePt t="375020" x="7046913" y="3476625"/>
          <p14:tracePt t="375028" x="7054850" y="3476625"/>
          <p14:tracePt t="375045" x="7054850" y="3484563"/>
          <p14:tracePt t="375077" x="7062788" y="3484563"/>
          <p14:tracePt t="375121" x="7062788" y="3492500"/>
          <p14:tracePt t="375141" x="7062788" y="3500438"/>
          <p14:tracePt t="375189" x="7070725" y="3500438"/>
          <p14:tracePt t="375228" x="7070725" y="3492500"/>
          <p14:tracePt t="375237" x="7078663" y="3484563"/>
          <p14:tracePt t="375245" x="7078663" y="3476625"/>
          <p14:tracePt t="375253" x="7078663" y="3468688"/>
          <p14:tracePt t="375261" x="7078663" y="3436938"/>
          <p14:tracePt t="375268" x="7086600" y="3413125"/>
          <p14:tracePt t="375277" x="7086600" y="3365500"/>
          <p14:tracePt t="375285" x="7086600" y="3333750"/>
          <p14:tracePt t="375293" x="7086600" y="3317875"/>
          <p14:tracePt t="375302" x="7086600" y="3294063"/>
          <p14:tracePt t="375314" x="7086600" y="3286125"/>
          <p14:tracePt t="375319" x="7086600" y="3270250"/>
          <p14:tracePt t="375332" x="7086600" y="3262313"/>
          <p14:tracePt t="375404" x="7086600" y="3252788"/>
          <p14:tracePt t="375429" x="7086600" y="3244850"/>
          <p14:tracePt t="375437" x="7078663" y="3244850"/>
          <p14:tracePt t="375444" x="7078663" y="3236913"/>
          <p14:tracePt t="375453" x="7070725" y="3236913"/>
          <p14:tracePt t="375464" x="7070725" y="3228975"/>
          <p14:tracePt t="375470" x="7070725" y="3221038"/>
          <p14:tracePt t="375477" x="7070725" y="3213100"/>
          <p14:tracePt t="375484" x="7062788" y="3197225"/>
          <p14:tracePt t="375493" x="7062788" y="3189288"/>
          <p14:tracePt t="375502" x="7062788" y="3181350"/>
          <p14:tracePt t="375508" x="7062788" y="3173413"/>
          <p14:tracePt t="375517" x="7062788" y="3157538"/>
          <p14:tracePt t="375524" x="7062788" y="3149600"/>
          <p14:tracePt t="375533" x="7062788" y="3141663"/>
          <p14:tracePt t="375541" x="7062788" y="3133725"/>
          <p14:tracePt t="375549" x="7062788" y="3125788"/>
          <p14:tracePt t="375557" x="7062788" y="3117850"/>
          <p14:tracePt t="375588" x="7070725" y="3117850"/>
          <p14:tracePt t="375596" x="7070725" y="3109913"/>
          <p14:tracePt t="375700" x="7078663" y="3109913"/>
          <p14:tracePt t="375718" x="7086600" y="3109913"/>
          <p14:tracePt t="375725" x="7094538" y="3117850"/>
          <p14:tracePt t="375733" x="7102475" y="3125788"/>
          <p14:tracePt t="375741" x="7110413" y="3133725"/>
          <p14:tracePt t="375749" x="7126288" y="3141663"/>
          <p14:tracePt t="375758" x="7126288" y="3149600"/>
          <p14:tracePt t="375764" x="7143750" y="3157538"/>
          <p14:tracePt t="375773" x="7143750" y="3173413"/>
          <p14:tracePt t="375781" x="7159625" y="3181350"/>
          <p14:tracePt t="375789" x="7159625" y="3205163"/>
          <p14:tracePt t="375800" x="7159625" y="3221038"/>
          <p14:tracePt t="375804" x="7167563" y="3244850"/>
          <p14:tracePt t="375812" x="7175500" y="3270250"/>
          <p14:tracePt t="375820" x="7175500" y="3286125"/>
          <p14:tracePt t="375829" x="7175500" y="3294063"/>
          <p14:tracePt t="375837" x="7175500" y="3302000"/>
          <p14:tracePt t="375844" x="7183438" y="3317875"/>
          <p14:tracePt t="375861" x="7183438" y="3325813"/>
          <p14:tracePt t="375941" x="7183438" y="3317875"/>
          <p14:tracePt t="375949" x="7183438" y="3309938"/>
          <p14:tracePt t="375957" x="7183438" y="3302000"/>
          <p14:tracePt t="375964" x="7183438" y="3286125"/>
          <p14:tracePt t="375973" x="7175500" y="3262313"/>
          <p14:tracePt t="375981" x="7175500" y="3228975"/>
          <p14:tracePt t="375989" x="7175500" y="3221038"/>
          <p14:tracePt t="375999" x="7175500" y="3197225"/>
          <p14:tracePt t="376014" x="7175500" y="3181350"/>
          <p14:tracePt t="376023" x="7175500" y="3173413"/>
          <p14:tracePt t="376029" x="7175500" y="3165475"/>
          <p14:tracePt t="376045" x="7135813" y="3165475"/>
          <p14:tracePt t="376061" x="7135813" y="3157538"/>
          <p14:tracePt t="376252" x="7135813" y="3149600"/>
          <p14:tracePt t="376269" x="7135813" y="3133725"/>
          <p14:tracePt t="376285" x="7135813" y="3125788"/>
          <p14:tracePt t="376292" x="7135813" y="3109913"/>
          <p14:tracePt t="376303" x="7135813" y="3101975"/>
          <p14:tracePt t="376308" x="7135813" y="3094038"/>
          <p14:tracePt t="376320" x="7135813" y="3086100"/>
          <p14:tracePt t="376334" x="7135813" y="3078163"/>
          <p14:tracePt t="376366" x="7135813" y="3070225"/>
          <p14:tracePt t="376444" x="7143750" y="3070225"/>
          <p14:tracePt t="376468" x="7151688" y="3070225"/>
          <p14:tracePt t="376477" x="7151688" y="3078163"/>
          <p14:tracePt t="376485" x="7159625" y="3078163"/>
          <p14:tracePt t="376492" x="7167563" y="3086100"/>
          <p14:tracePt t="376503" x="7167563" y="3094038"/>
          <p14:tracePt t="376508" x="7183438" y="3109913"/>
          <p14:tracePt t="376522" x="7191375" y="3117850"/>
          <p14:tracePt t="376525" x="7215188" y="3133725"/>
          <p14:tracePt t="376534" x="7239000" y="3149600"/>
          <p14:tracePt t="376541" x="7278688" y="3181350"/>
          <p14:tracePt t="376549" x="7381875" y="3205163"/>
          <p14:tracePt t="376561" x="7469188" y="3221038"/>
          <p14:tracePt t="376564" x="7566025" y="3244850"/>
          <p14:tracePt t="376574" x="7700963" y="3262313"/>
          <p14:tracePt t="376582" x="7820025" y="3262313"/>
          <p14:tracePt t="376588" x="7885113" y="3270250"/>
          <p14:tracePt t="376600" x="7988300" y="3270250"/>
          <p14:tracePt t="376605" x="8075613" y="3270250"/>
          <p14:tracePt t="376613" x="8139113" y="3270250"/>
          <p14:tracePt t="376623" x="8210550" y="3270250"/>
          <p14:tracePt t="376629" x="8299450" y="3278188"/>
          <p14:tracePt t="376638" x="8331200" y="3278188"/>
          <p14:tracePt t="376645" x="8370888" y="3278188"/>
          <p14:tracePt t="376653" x="8426450" y="3278188"/>
          <p14:tracePt t="376661" x="8489950" y="3278188"/>
          <p14:tracePt t="376670" x="8505825" y="3278188"/>
          <p14:tracePt t="376678" x="8529638" y="3278188"/>
          <p14:tracePt t="376684" x="8585200" y="3278188"/>
          <p14:tracePt t="376692" x="8610600" y="3278188"/>
          <p14:tracePt t="376702" x="8658225" y="3270250"/>
          <p14:tracePt t="376708" x="8674100" y="3270250"/>
          <p14:tracePt t="376723" x="8682038" y="3270250"/>
          <p14:tracePt t="376725" x="8705850" y="3262313"/>
          <p14:tracePt t="376733" x="8745538" y="3252788"/>
          <p14:tracePt t="376740" x="8785225" y="3252788"/>
          <p14:tracePt t="376749" x="8840788" y="3252788"/>
          <p14:tracePt t="376757" x="8872538" y="3252788"/>
          <p14:tracePt t="376765" x="8888413" y="3244850"/>
          <p14:tracePt t="376773" x="8936038" y="3244850"/>
          <p14:tracePt t="376781" x="8977313" y="3244850"/>
          <p14:tracePt t="376789" x="8985250" y="3244850"/>
          <p14:tracePt t="376798" x="8993188" y="3244850"/>
          <p14:tracePt t="376812" x="9001125" y="3244850"/>
          <p14:tracePt t="376932" x="9001125" y="3252788"/>
          <p14:tracePt t="376979" x="9001125" y="3262313"/>
          <p14:tracePt t="376998" x="9001125" y="3270250"/>
          <p14:tracePt t="377004" x="8993188" y="3270250"/>
          <p14:tracePt t="377012" x="8993188" y="3278188"/>
          <p14:tracePt t="377020" x="8985250" y="3286125"/>
          <p14:tracePt t="377029" x="8977313" y="3286125"/>
          <p14:tracePt t="377044" x="8977313" y="3294063"/>
          <p14:tracePt t="377052" x="8969375" y="3309938"/>
          <p14:tracePt t="377060" x="8959850" y="3317875"/>
          <p14:tracePt t="377069" x="8951913" y="3325813"/>
          <p14:tracePt t="377077" x="8936038" y="3333750"/>
          <p14:tracePt t="377085" x="8912225" y="3357563"/>
          <p14:tracePt t="377093" x="8888413" y="3365500"/>
          <p14:tracePt t="377101" x="8880475" y="3381375"/>
          <p14:tracePt t="377109" x="8832850" y="3397250"/>
          <p14:tracePt t="377117" x="8777288" y="3421063"/>
          <p14:tracePt t="377129" x="8737600" y="3444875"/>
          <p14:tracePt t="377132" x="8697913" y="3460750"/>
          <p14:tracePt t="377141" x="8666163" y="3484563"/>
          <p14:tracePt t="377149" x="8626475" y="3516313"/>
          <p14:tracePt t="377157" x="8610600" y="3524250"/>
          <p14:tracePt t="377164" x="8561388" y="3532188"/>
          <p14:tracePt t="377172" x="8521700" y="3540125"/>
          <p14:tracePt t="377181" x="8513763" y="3556000"/>
          <p14:tracePt t="377189" x="8489950" y="3556000"/>
          <p14:tracePt t="377197" x="8474075" y="3556000"/>
          <p14:tracePt t="377205" x="8458200" y="3571875"/>
          <p14:tracePt t="377212" x="8378825" y="3579813"/>
          <p14:tracePt t="377220" x="8347075" y="3587750"/>
          <p14:tracePt t="377229" x="8267700" y="3605213"/>
          <p14:tracePt t="377236" x="8243888" y="3613150"/>
          <p14:tracePt t="377245" x="8147050" y="3629025"/>
          <p14:tracePt t="377252" x="8043863" y="3629025"/>
          <p14:tracePt t="377261" x="7916863" y="3652838"/>
          <p14:tracePt t="377269" x="7804150" y="3660775"/>
          <p14:tracePt t="377281" x="7756525" y="3684588"/>
          <p14:tracePt t="377285" x="7637463" y="3716338"/>
          <p14:tracePt t="377293" x="7534275" y="3732213"/>
          <p14:tracePt t="377301" x="7493000" y="3748088"/>
          <p14:tracePt t="377309" x="7461250" y="3763963"/>
          <p14:tracePt t="377318" x="7445375" y="3763963"/>
          <p14:tracePt t="377324" x="7437438" y="3771900"/>
          <p14:tracePt t="377333" x="7413625" y="3779838"/>
          <p14:tracePt t="377340" x="7397750" y="3779838"/>
          <p14:tracePt t="377351" x="7389813" y="3787775"/>
          <p14:tracePt t="377365" x="7373938" y="3787775"/>
          <p14:tracePt t="377372" x="7366000" y="3787775"/>
          <p14:tracePt t="377380" x="7342188" y="3787775"/>
          <p14:tracePt t="377389" x="7334250" y="3787775"/>
          <p14:tracePt t="377397" x="7318375" y="3787775"/>
          <p14:tracePt t="377405" x="7294563" y="3787775"/>
          <p14:tracePt t="377412" x="7278688" y="3787775"/>
          <p14:tracePt t="377421" x="7270750" y="3787775"/>
          <p14:tracePt t="377433" x="7262813" y="3787775"/>
          <p14:tracePt t="377438" x="7246938" y="3787775"/>
          <p14:tracePt t="377445" x="7239000" y="3787775"/>
          <p14:tracePt t="377461" x="7223125" y="3787775"/>
          <p14:tracePt t="377485" x="7215188" y="3795713"/>
          <p14:tracePt t="377572" x="7215188" y="3779838"/>
          <p14:tracePt t="377585" x="7215188" y="3771900"/>
          <p14:tracePt t="377589" x="7215188" y="3763963"/>
          <p14:tracePt t="377597" x="7207250" y="3748088"/>
          <p14:tracePt t="377604" x="7207250" y="3732213"/>
          <p14:tracePt t="377613" x="7199313" y="3716338"/>
          <p14:tracePt t="377621" x="7191375" y="3708400"/>
          <p14:tracePt t="377629" x="7175500" y="3692525"/>
          <p14:tracePt t="377638" x="7167563" y="3684588"/>
          <p14:tracePt t="377645" x="7151688" y="3676650"/>
          <p14:tracePt t="377652" x="7151688" y="3668713"/>
          <p14:tracePt t="377661" x="7151688" y="3652838"/>
          <p14:tracePt t="377669" x="7135813" y="3652838"/>
          <p14:tracePt t="377677" x="7135813" y="3644900"/>
          <p14:tracePt t="377685" x="7135813" y="3629025"/>
          <p14:tracePt t="377695" x="7126288" y="3629025"/>
          <p14:tracePt t="377700" x="7126288" y="3613150"/>
          <p14:tracePt t="377719" x="7118350" y="3605213"/>
          <p14:tracePt t="377737" x="7118350" y="3595688"/>
          <p14:tracePt t="377789" x="7118350" y="3579813"/>
          <p14:tracePt t="377812" x="7118350" y="3571875"/>
          <p14:tracePt t="377820" x="7126288" y="3556000"/>
          <p14:tracePt t="377838" x="7126288" y="3540125"/>
          <p14:tracePt t="377852" x="7126288" y="3532188"/>
          <p14:tracePt t="377869" x="7126288" y="3516313"/>
          <p14:tracePt t="377884" x="7126288" y="3508375"/>
          <p14:tracePt t="377893" x="7126288" y="3500438"/>
          <p14:tracePt t="377901" x="7126288" y="3492500"/>
          <p14:tracePt t="377909" x="7126288" y="3484563"/>
          <p14:tracePt t="377924" x="7126288" y="3476625"/>
          <p14:tracePt t="378068" x="7135813" y="3476625"/>
          <p14:tracePt t="378077" x="7135813" y="3484563"/>
          <p14:tracePt t="378093" x="7135813" y="3492500"/>
          <p14:tracePt t="378101" x="7135813" y="3500438"/>
          <p14:tracePt t="378117" x="7135813" y="3508375"/>
          <p14:tracePt t="378133" x="7135813" y="3516313"/>
          <p14:tracePt t="378158" x="7135813" y="3524250"/>
          <p14:tracePt t="378191" x="7126288" y="3524250"/>
          <p14:tracePt t="378199" x="7110413" y="3532188"/>
          <p14:tracePt t="378204" x="7094538" y="3532188"/>
          <p14:tracePt t="378213" x="7070725" y="3532188"/>
          <p14:tracePt t="378220" x="6991350" y="3532188"/>
          <p14:tracePt t="378229" x="6911975" y="3532188"/>
          <p14:tracePt t="378237" x="6800850" y="3532188"/>
          <p14:tracePt t="378245" x="6704013" y="3532188"/>
          <p14:tracePt t="378253" x="6600825" y="3532188"/>
          <p14:tracePt t="378261" x="6450013" y="3540125"/>
          <p14:tracePt t="378268" x="6353175" y="3540125"/>
          <p14:tracePt t="378278" x="6249988" y="3540125"/>
          <p14:tracePt t="378284" x="6162675" y="3540125"/>
          <p14:tracePt t="378293" x="6154738" y="3540125"/>
          <p14:tracePt t="378301" x="6138863" y="3540125"/>
          <p14:tracePt t="378309" x="6122988" y="3540125"/>
          <p14:tracePt t="378322" x="6115050" y="3540125"/>
          <p14:tracePt t="378540" x="6107113" y="3540125"/>
          <p14:tracePt t="378548" x="6091238" y="3532188"/>
          <p14:tracePt t="378557" x="6067425" y="3524250"/>
          <p14:tracePt t="378565" x="6026150" y="3492500"/>
          <p14:tracePt t="378573" x="5922963" y="3484563"/>
          <p14:tracePt t="378583" x="5803900" y="3476625"/>
          <p14:tracePt t="378589" x="5692775" y="3468688"/>
          <p14:tracePt t="378602" x="5611813" y="3460750"/>
          <p14:tracePt t="378605" x="5532438" y="3460750"/>
          <p14:tracePt t="378613" x="5413375" y="3460750"/>
          <p14:tracePt t="378621" x="5310188" y="3460750"/>
          <p14:tracePt t="378629" x="5221288" y="3452813"/>
          <p14:tracePt t="378639" x="5157788" y="3452813"/>
          <p14:tracePt t="378644" x="5118100" y="3452813"/>
          <p14:tracePt t="378653" x="5094288" y="3452813"/>
          <p14:tracePt t="378661" x="5078413" y="3452813"/>
          <p14:tracePt t="378668" x="5070475" y="3444875"/>
          <p14:tracePt t="379325" x="0" y="0"/>
        </p14:tracePtLst>
        <p14:tracePtLst>
          <p14:tracePt t="384342" x="6289675" y="3405188"/>
          <p14:tracePt t="384380" x="6289675" y="3421063"/>
          <p14:tracePt t="384404" x="6289675" y="3429000"/>
          <p14:tracePt t="384429" x="6289675" y="3436938"/>
          <p14:tracePt t="384453" x="6289675" y="3444875"/>
          <p14:tracePt t="384462" x="6289675" y="3452813"/>
          <p14:tracePt t="384481" x="6289675" y="3460750"/>
          <p14:tracePt t="384484" x="6281738" y="3460750"/>
          <p14:tracePt t="384493" x="6281738" y="3468688"/>
          <p14:tracePt t="384509" x="6281738" y="3476625"/>
          <p14:tracePt t="384526" x="6273800" y="3484563"/>
          <p14:tracePt t="384724" x="6265863" y="3492500"/>
          <p14:tracePt t="384812" x="6257925" y="3492500"/>
          <p14:tracePt t="384948" x="6265863" y="3492500"/>
          <p14:tracePt t="384966" x="6273800" y="3492500"/>
          <p14:tracePt t="384973" x="6289675" y="3492500"/>
          <p14:tracePt t="384989" x="6305550" y="3492500"/>
          <p14:tracePt t="385000" x="6313488" y="3492500"/>
          <p14:tracePt t="385004" x="6337300" y="3492500"/>
          <p14:tracePt t="385008" x="6361113" y="3492500"/>
          <p14:tracePt t="385022" x="6369050" y="3484563"/>
          <p14:tracePt t="385029" x="6392863" y="3484563"/>
          <p14:tracePt t="385040" x="6410325" y="3484563"/>
          <p14:tracePt t="385044" x="6450013" y="3484563"/>
          <p14:tracePt t="385053" x="6505575" y="3484563"/>
          <p14:tracePt t="385063" x="6569075" y="3484563"/>
          <p14:tracePt t="385068" x="6608763" y="3484563"/>
          <p14:tracePt t="385081" x="6696075" y="3484563"/>
          <p14:tracePt t="385084" x="6759575" y="3484563"/>
          <p14:tracePt t="385096" x="6777038" y="3484563"/>
          <p14:tracePt t="385100" x="6824663" y="3484563"/>
          <p14:tracePt t="385110" x="6840538" y="3484563"/>
          <p14:tracePt t="385118" x="6880225" y="3484563"/>
          <p14:tracePt t="385125" x="6896100" y="3484563"/>
          <p14:tracePt t="385133" x="6904038" y="3484563"/>
          <p14:tracePt t="385140" x="6911975" y="3484563"/>
          <p14:tracePt t="385148" x="6919913" y="3484563"/>
          <p14:tracePt t="385164" x="6927850" y="3484563"/>
          <p14:tracePt t="385180" x="6935788" y="3484563"/>
          <p14:tracePt t="385229" x="6951663" y="3484563"/>
          <p14:tracePt t="385237" x="6959600" y="3484563"/>
          <p14:tracePt t="385245" x="6975475" y="3484563"/>
          <p14:tracePt t="385253" x="6991350" y="3484563"/>
          <p14:tracePt t="385263" x="7015163" y="3484563"/>
          <p14:tracePt t="385270" x="7031038" y="3484563"/>
          <p14:tracePt t="385281" x="7046913" y="3484563"/>
          <p14:tracePt t="385285" x="7054850" y="3484563"/>
          <p14:tracePt t="385293" x="7070725" y="3484563"/>
          <p14:tracePt t="385301" x="7078663" y="3476625"/>
          <p14:tracePt t="385312" x="7086600" y="3476625"/>
          <p14:tracePt t="385532" x="7094538" y="3476625"/>
          <p14:tracePt t="385542" x="7094538" y="3468688"/>
          <p14:tracePt t="385565" x="7110413" y="3468688"/>
          <p14:tracePt t="385581" x="7118350" y="3468688"/>
          <p14:tracePt t="385599" x="7126288" y="3468688"/>
          <p14:tracePt t="385605" x="7135813" y="3468688"/>
          <p14:tracePt t="385616" x="7135813" y="3460750"/>
          <p14:tracePt t="385621" x="7143750" y="3460750"/>
          <p14:tracePt t="386484" x="7135813" y="3460750"/>
          <p14:tracePt t="386493" x="7102475" y="3460750"/>
          <p14:tracePt t="386501" x="7086600" y="3460750"/>
          <p14:tracePt t="386512" x="7038975" y="3460750"/>
          <p14:tracePt t="386517" x="7023100" y="3468688"/>
          <p14:tracePt t="386526" x="6959600" y="3476625"/>
          <p14:tracePt t="386532" x="6904038" y="3476625"/>
          <p14:tracePt t="386542" x="6888163" y="3476625"/>
          <p14:tracePt t="386548" x="6816725" y="3476625"/>
          <p14:tracePt t="386563" x="6792913" y="3476625"/>
          <p14:tracePt t="386564" x="6777038" y="3476625"/>
          <p14:tracePt t="386576" x="6769100" y="3476625"/>
          <p14:tracePt t="386581" x="6759575" y="3476625"/>
          <p14:tracePt t="386589" x="6735763" y="3476625"/>
          <p14:tracePt t="386598" x="6727825" y="3476625"/>
          <p14:tracePt t="386605" x="6719888" y="3476625"/>
          <p14:tracePt t="386613" x="6711950" y="3476625"/>
          <p14:tracePt t="386620" x="6696075" y="3476625"/>
          <p14:tracePt t="386629" x="6688138" y="3476625"/>
          <p14:tracePt t="386640" x="6672263" y="3476625"/>
          <p14:tracePt t="386645" x="6656388" y="3476625"/>
          <p14:tracePt t="386653" x="6648450" y="3476625"/>
          <p14:tracePt t="386661" x="6624638" y="3476625"/>
          <p14:tracePt t="386668" x="6608763" y="3476625"/>
          <p14:tracePt t="386678" x="6584950" y="3476625"/>
          <p14:tracePt t="386692" x="6569075" y="3484563"/>
          <p14:tracePt t="386700" x="6561138" y="3484563"/>
          <p14:tracePt t="386717" x="6553200" y="3484563"/>
          <p14:tracePt t="386724" x="6545263" y="3484563"/>
          <p14:tracePt t="386741" x="6537325" y="3484563"/>
          <p14:tracePt t="386758" x="6529388" y="3484563"/>
          <p14:tracePt t="386773" x="6521450" y="3484563"/>
          <p14:tracePt t="386781" x="6513513" y="3484563"/>
          <p14:tracePt t="386789" x="6505575" y="3492500"/>
          <p14:tracePt t="386805" x="6489700" y="3492500"/>
          <p14:tracePt t="386813" x="6481763" y="3492500"/>
          <p14:tracePt t="386820" x="6473825" y="3492500"/>
          <p14:tracePt t="386829" x="6465888" y="3492500"/>
          <p14:tracePt t="386838" x="6442075" y="3492500"/>
          <p14:tracePt t="386844" x="6434138" y="3492500"/>
          <p14:tracePt t="386869" x="6426200" y="3492500"/>
          <p14:tracePt t="386880" x="6418263" y="3484563"/>
          <p14:tracePt t="386885" x="6410325" y="3484563"/>
          <p14:tracePt t="386901" x="6392863" y="3484563"/>
          <p14:tracePt t="386909" x="6392863" y="3476625"/>
          <p14:tracePt t="386926" x="6384925" y="3476625"/>
          <p14:tracePt t="386949" x="6384925" y="3468688"/>
          <p14:tracePt t="386959" x="6384925" y="3460750"/>
          <p14:tracePt t="386978" x="6376988" y="3452813"/>
          <p14:tracePt t="386998" x="6369050" y="3444875"/>
          <p14:tracePt t="387005" x="6361113" y="3436938"/>
          <p14:tracePt t="387014" x="6345238" y="3421063"/>
          <p14:tracePt t="387022" x="6337300" y="3421063"/>
          <p14:tracePt t="387031" x="6321425" y="3421063"/>
          <p14:tracePt t="387037" x="6313488" y="3421063"/>
          <p14:tracePt t="387044" x="6305550" y="3413125"/>
          <p14:tracePt t="387061" x="6297613" y="3413125"/>
          <p14:tracePt t="387084" x="6289675" y="3413125"/>
          <p14:tracePt t="387108" x="6281738" y="3413125"/>
          <p14:tracePt t="387117" x="6273800" y="3413125"/>
          <p14:tracePt t="387188" x="6273800" y="3421063"/>
          <p14:tracePt t="387204" x="6273800" y="3429000"/>
          <p14:tracePt t="387213" x="6273800" y="3436938"/>
          <p14:tracePt t="387221" x="6273800" y="3444875"/>
          <p14:tracePt t="387229" x="6273800" y="3460750"/>
          <p14:tracePt t="387238" x="6273800" y="3468688"/>
          <p14:tracePt t="387240" x="6273800" y="3492500"/>
          <p14:tracePt t="387252" x="6273800" y="3500438"/>
          <p14:tracePt t="387269" x="6273800" y="3508375"/>
          <p14:tracePt t="387358" x="6265863" y="3508375"/>
          <p14:tracePt t="387364" x="6265863" y="3500438"/>
          <p14:tracePt t="387369" x="6265863" y="3492500"/>
          <p14:tracePt t="387380" x="6265863" y="3484563"/>
          <p14:tracePt t="387389" x="6265863" y="3476625"/>
          <p14:tracePt t="387397" x="6265863" y="3468688"/>
          <p14:tracePt t="387405" x="6265863" y="3452813"/>
          <p14:tracePt t="387429" x="6265863" y="3444875"/>
          <p14:tracePt t="387540" x="6265863" y="3452813"/>
          <p14:tracePt t="387548" x="6265863" y="3460750"/>
          <p14:tracePt t="387565" x="6265863" y="3468688"/>
          <p14:tracePt t="387580" x="6265863" y="3476625"/>
          <p14:tracePt t="387597" x="6265863" y="3484563"/>
          <p14:tracePt t="387716" x="6265863" y="3476625"/>
          <p14:tracePt t="387737" x="6265863" y="3468688"/>
          <p14:tracePt t="387740" x="6265863" y="3460750"/>
          <p14:tracePt t="387758" x="6265863" y="3452813"/>
          <p14:tracePt t="388124" x="6289675" y="3452813"/>
          <p14:tracePt t="388133" x="6329363" y="3452813"/>
          <p14:tracePt t="388142" x="6376988" y="3452813"/>
          <p14:tracePt t="388148" x="6410325" y="3452813"/>
          <p14:tracePt t="388159" x="6457950" y="3452813"/>
          <p14:tracePt t="388164" x="6545263" y="3452813"/>
          <p14:tracePt t="388173" x="6640513" y="3452813"/>
          <p14:tracePt t="388178" x="6711950" y="3452813"/>
          <p14:tracePt t="388185" x="6769100" y="3452813"/>
          <p14:tracePt t="388192" x="6864350" y="3452813"/>
          <p14:tracePt t="388205" x="6904038" y="3444875"/>
          <p14:tracePt t="388213" x="6959600" y="3444875"/>
          <p14:tracePt t="388221" x="6967538" y="3444875"/>
          <p14:tracePt t="388229" x="6983413" y="3444875"/>
          <p14:tracePt t="388238" x="6999288" y="3444875"/>
          <p14:tracePt t="388244" x="7007225" y="3444875"/>
          <p14:tracePt t="388252" x="7015163" y="3444875"/>
          <p14:tracePt t="388260" x="7023100" y="3444875"/>
          <p14:tracePt t="388280" x="7031038" y="3444875"/>
          <p14:tracePt t="388301" x="7038975" y="3444875"/>
          <p14:tracePt t="388305" x="7046913" y="3444875"/>
          <p14:tracePt t="388325" x="7054850" y="3444875"/>
          <p14:tracePt t="388332" x="7070725" y="3444875"/>
          <p14:tracePt t="388346" x="7118350" y="3452813"/>
          <p14:tracePt t="388349" x="7151688" y="3460750"/>
          <p14:tracePt t="388358" x="7167563" y="3460750"/>
          <p14:tracePt t="388365" x="7223125" y="3460750"/>
          <p14:tracePt t="388374" x="7239000" y="3460750"/>
          <p14:tracePt t="388380" x="7278688" y="3460750"/>
          <p14:tracePt t="388389" x="7302500" y="3460750"/>
          <p14:tracePt t="388405" x="7310438" y="3460750"/>
          <p14:tracePt t="388564" x="7302500" y="3460750"/>
          <p14:tracePt t="388573" x="7302500" y="3468688"/>
          <p14:tracePt t="388581" x="7294563" y="3468688"/>
          <p14:tracePt t="388589" x="7286625" y="3468688"/>
          <p14:tracePt t="388598" x="7278688" y="3468688"/>
          <p14:tracePt t="388601" x="7270750" y="3468688"/>
          <p14:tracePt t="388613" x="7262813" y="3468688"/>
          <p14:tracePt t="388621" x="7254875" y="3468688"/>
          <p14:tracePt t="388625" x="7239000" y="3476625"/>
          <p14:tracePt t="388633" x="7231063" y="3476625"/>
          <p14:tracePt t="388640" x="7223125" y="3476625"/>
          <p14:tracePt t="388660" x="7215188" y="3476625"/>
          <p14:tracePt t="388680" x="7207250" y="3476625"/>
          <p14:tracePt t="388740" x="7207250" y="3484563"/>
          <p14:tracePt t="389533" x="0" y="0"/>
        </p14:tracePtLst>
      </p14:laserTraceLst>
    </p:ext>
    <p:ext uri="{E180D4A7-C9FB-4DFB-919C-405C955672EB}">
      <p14:showEvtLst xmlns:p14="http://schemas.microsoft.com/office/powerpoint/2010/main">
        <p14:playEvt time="113" objId="3"/>
        <p14:stopEvt time="39095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74806-7BC8-479C-9C20-EEAAB50BC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949A3A-DFE3-4E7B-A650-D416E56B0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78" name="Freihand 277">
                <a:extLst>
                  <a:ext uri="{FF2B5EF4-FFF2-40B4-BE49-F238E27FC236}">
                    <a16:creationId xmlns:a16="http://schemas.microsoft.com/office/drawing/2014/main" id="{F400F5D0-6CEA-46D7-87D6-A8D2AD1700DC}"/>
                  </a:ext>
                </a:extLst>
              </p14:cNvPr>
              <p14:cNvContentPartPr/>
              <p14:nvPr/>
            </p14:nvContentPartPr>
            <p14:xfrm>
              <a:off x="5939372" y="2927249"/>
              <a:ext cx="418320" cy="318240"/>
            </p14:xfrm>
          </p:contentPart>
        </mc:Choice>
        <mc:Fallback>
          <p:pic>
            <p:nvPicPr>
              <p:cNvPr id="278" name="Freihand 277">
                <a:extLst>
                  <a:ext uri="{FF2B5EF4-FFF2-40B4-BE49-F238E27FC236}">
                    <a16:creationId xmlns:a16="http://schemas.microsoft.com/office/drawing/2014/main" id="{F400F5D0-6CEA-46D7-87D6-A8D2AD1700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0725" y="2918609"/>
                <a:ext cx="435975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85" name="Freihand 384">
                <a:extLst>
                  <a:ext uri="{FF2B5EF4-FFF2-40B4-BE49-F238E27FC236}">
                    <a16:creationId xmlns:a16="http://schemas.microsoft.com/office/drawing/2014/main" id="{1D3E1118-DDE7-4984-B5E7-37A1CE3D6AA1}"/>
                  </a:ext>
                </a:extLst>
              </p14:cNvPr>
              <p14:cNvContentPartPr/>
              <p14:nvPr/>
            </p14:nvContentPartPr>
            <p14:xfrm>
              <a:off x="2705852" y="5883569"/>
              <a:ext cx="296640" cy="634680"/>
            </p14:xfrm>
          </p:contentPart>
        </mc:Choice>
        <mc:Fallback>
          <p:pic>
            <p:nvPicPr>
              <p:cNvPr id="385" name="Freihand 384">
                <a:extLst>
                  <a:ext uri="{FF2B5EF4-FFF2-40B4-BE49-F238E27FC236}">
                    <a16:creationId xmlns:a16="http://schemas.microsoft.com/office/drawing/2014/main" id="{1D3E1118-DDE7-4984-B5E7-37A1CE3D6A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7202" y="5874929"/>
                <a:ext cx="314301" cy="65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90" name="Freihand 389">
                <a:extLst>
                  <a:ext uri="{FF2B5EF4-FFF2-40B4-BE49-F238E27FC236}">
                    <a16:creationId xmlns:a16="http://schemas.microsoft.com/office/drawing/2014/main" id="{7AADD227-EDB4-44BB-816C-5CF0E82E0C19}"/>
                  </a:ext>
                </a:extLst>
              </p14:cNvPr>
              <p14:cNvContentPartPr/>
              <p14:nvPr/>
            </p14:nvContentPartPr>
            <p14:xfrm>
              <a:off x="2025092" y="5888249"/>
              <a:ext cx="568800" cy="605160"/>
            </p14:xfrm>
          </p:contentPart>
        </mc:Choice>
        <mc:Fallback>
          <p:pic>
            <p:nvPicPr>
              <p:cNvPr id="390" name="Freihand 389">
                <a:extLst>
                  <a:ext uri="{FF2B5EF4-FFF2-40B4-BE49-F238E27FC236}">
                    <a16:creationId xmlns:a16="http://schemas.microsoft.com/office/drawing/2014/main" id="{7AADD227-EDB4-44BB-816C-5CF0E82E0C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16452" y="5879249"/>
                <a:ext cx="586440" cy="6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91" name="Freihand 390">
                <a:extLst>
                  <a:ext uri="{FF2B5EF4-FFF2-40B4-BE49-F238E27FC236}">
                    <a16:creationId xmlns:a16="http://schemas.microsoft.com/office/drawing/2014/main" id="{120FF2A8-F913-498D-A5F0-C43B51273865}"/>
                  </a:ext>
                </a:extLst>
              </p14:cNvPr>
              <p14:cNvContentPartPr/>
              <p14:nvPr/>
            </p14:nvContentPartPr>
            <p14:xfrm>
              <a:off x="222212" y="5955569"/>
              <a:ext cx="1718280" cy="559080"/>
            </p14:xfrm>
          </p:contentPart>
        </mc:Choice>
        <mc:Fallback>
          <p:pic>
            <p:nvPicPr>
              <p:cNvPr id="391" name="Freihand 390">
                <a:extLst>
                  <a:ext uri="{FF2B5EF4-FFF2-40B4-BE49-F238E27FC236}">
                    <a16:creationId xmlns:a16="http://schemas.microsoft.com/office/drawing/2014/main" id="{120FF2A8-F913-498D-A5F0-C43B5127386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3572" y="5946575"/>
                <a:ext cx="1735920" cy="576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12" name="Freihand 411">
                <a:extLst>
                  <a:ext uri="{FF2B5EF4-FFF2-40B4-BE49-F238E27FC236}">
                    <a16:creationId xmlns:a16="http://schemas.microsoft.com/office/drawing/2014/main" id="{D5B0E0D2-DB35-4488-A96B-7B2660FDAB6C}"/>
                  </a:ext>
                </a:extLst>
              </p14:cNvPr>
              <p14:cNvContentPartPr/>
              <p14:nvPr/>
            </p14:nvContentPartPr>
            <p14:xfrm>
              <a:off x="3111932" y="5973209"/>
              <a:ext cx="998640" cy="584280"/>
            </p14:xfrm>
          </p:contentPart>
        </mc:Choice>
        <mc:Fallback>
          <p:pic>
            <p:nvPicPr>
              <p:cNvPr id="412" name="Freihand 411">
                <a:extLst>
                  <a:ext uri="{FF2B5EF4-FFF2-40B4-BE49-F238E27FC236}">
                    <a16:creationId xmlns:a16="http://schemas.microsoft.com/office/drawing/2014/main" id="{D5B0E0D2-DB35-4488-A96B-7B2660FDAB6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02932" y="5964215"/>
                <a:ext cx="1016280" cy="601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16" name="Freihand 415">
                <a:extLst>
                  <a:ext uri="{FF2B5EF4-FFF2-40B4-BE49-F238E27FC236}">
                    <a16:creationId xmlns:a16="http://schemas.microsoft.com/office/drawing/2014/main" id="{EA42D92E-BC34-4807-A8A4-D40786CCD30C}"/>
                  </a:ext>
                </a:extLst>
              </p14:cNvPr>
              <p14:cNvContentPartPr/>
              <p14:nvPr/>
            </p14:nvContentPartPr>
            <p14:xfrm>
              <a:off x="3471212" y="5476769"/>
              <a:ext cx="382320" cy="427680"/>
            </p14:xfrm>
          </p:contentPart>
        </mc:Choice>
        <mc:Fallback>
          <p:pic>
            <p:nvPicPr>
              <p:cNvPr id="416" name="Freihand 415">
                <a:extLst>
                  <a:ext uri="{FF2B5EF4-FFF2-40B4-BE49-F238E27FC236}">
                    <a16:creationId xmlns:a16="http://schemas.microsoft.com/office/drawing/2014/main" id="{EA42D92E-BC34-4807-A8A4-D40786CCD30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62564" y="5467769"/>
                <a:ext cx="399977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24" name="Freihand 423">
                <a:extLst>
                  <a:ext uri="{FF2B5EF4-FFF2-40B4-BE49-F238E27FC236}">
                    <a16:creationId xmlns:a16="http://schemas.microsoft.com/office/drawing/2014/main" id="{337D4ADB-1FFA-4D1C-8BF4-DEA72DBD5DAD}"/>
                  </a:ext>
                </a:extLst>
              </p14:cNvPr>
              <p14:cNvContentPartPr/>
              <p14:nvPr/>
            </p14:nvContentPartPr>
            <p14:xfrm>
              <a:off x="4760012" y="6302969"/>
              <a:ext cx="126360" cy="3600"/>
            </p14:xfrm>
          </p:contentPart>
        </mc:Choice>
        <mc:Fallback>
          <p:pic>
            <p:nvPicPr>
              <p:cNvPr id="424" name="Freihand 423">
                <a:extLst>
                  <a:ext uri="{FF2B5EF4-FFF2-40B4-BE49-F238E27FC236}">
                    <a16:creationId xmlns:a16="http://schemas.microsoft.com/office/drawing/2014/main" id="{337D4ADB-1FFA-4D1C-8BF4-DEA72DBD5DA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751012" y="6294329"/>
                <a:ext cx="144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34" name="Freihand 433">
                <a:extLst>
                  <a:ext uri="{FF2B5EF4-FFF2-40B4-BE49-F238E27FC236}">
                    <a16:creationId xmlns:a16="http://schemas.microsoft.com/office/drawing/2014/main" id="{A287F881-8BA1-418D-AB38-C6CC5F868D40}"/>
                  </a:ext>
                </a:extLst>
              </p14:cNvPr>
              <p14:cNvContentPartPr/>
              <p14:nvPr/>
            </p14:nvContentPartPr>
            <p14:xfrm>
              <a:off x="4193732" y="6091289"/>
              <a:ext cx="491760" cy="509400"/>
            </p14:xfrm>
          </p:contentPart>
        </mc:Choice>
        <mc:Fallback>
          <p:pic>
            <p:nvPicPr>
              <p:cNvPr id="434" name="Freihand 433">
                <a:extLst>
                  <a:ext uri="{FF2B5EF4-FFF2-40B4-BE49-F238E27FC236}">
                    <a16:creationId xmlns:a16="http://schemas.microsoft.com/office/drawing/2014/main" id="{A287F881-8BA1-418D-AB38-C6CC5F868D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4732" y="6082289"/>
                <a:ext cx="509400" cy="5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37" name="Freihand 436">
                <a:extLst>
                  <a:ext uri="{FF2B5EF4-FFF2-40B4-BE49-F238E27FC236}">
                    <a16:creationId xmlns:a16="http://schemas.microsoft.com/office/drawing/2014/main" id="{43E075AE-6418-427B-A510-6459E53994EE}"/>
                  </a:ext>
                </a:extLst>
              </p14:cNvPr>
              <p14:cNvContentPartPr/>
              <p14:nvPr/>
            </p14:nvContentPartPr>
            <p14:xfrm>
              <a:off x="4962692" y="6145289"/>
              <a:ext cx="718200" cy="452520"/>
            </p14:xfrm>
          </p:contentPart>
        </mc:Choice>
        <mc:Fallback>
          <p:pic>
            <p:nvPicPr>
              <p:cNvPr id="437" name="Freihand 436">
                <a:extLst>
                  <a:ext uri="{FF2B5EF4-FFF2-40B4-BE49-F238E27FC236}">
                    <a16:creationId xmlns:a16="http://schemas.microsoft.com/office/drawing/2014/main" id="{43E075AE-6418-427B-A510-6459E53994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3692" y="6136649"/>
                <a:ext cx="735840" cy="47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40" name="Freihand 439">
                <a:extLst>
                  <a:ext uri="{FF2B5EF4-FFF2-40B4-BE49-F238E27FC236}">
                    <a16:creationId xmlns:a16="http://schemas.microsoft.com/office/drawing/2014/main" id="{A475287B-C529-46EF-97BA-86D09FF99227}"/>
                  </a:ext>
                </a:extLst>
              </p14:cNvPr>
              <p14:cNvContentPartPr/>
              <p14:nvPr/>
            </p14:nvContentPartPr>
            <p14:xfrm>
              <a:off x="4392812" y="434969"/>
              <a:ext cx="4391280" cy="1696320"/>
            </p14:xfrm>
          </p:contentPart>
        </mc:Choice>
        <mc:Fallback>
          <p:pic>
            <p:nvPicPr>
              <p:cNvPr id="440" name="Freihand 439">
                <a:extLst>
                  <a:ext uri="{FF2B5EF4-FFF2-40B4-BE49-F238E27FC236}">
                    <a16:creationId xmlns:a16="http://schemas.microsoft.com/office/drawing/2014/main" id="{A475287B-C529-46EF-97BA-86D09FF9922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383812" y="426329"/>
                <a:ext cx="4408920" cy="17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43" name="Freihand 442">
                <a:extLst>
                  <a:ext uri="{FF2B5EF4-FFF2-40B4-BE49-F238E27FC236}">
                    <a16:creationId xmlns:a16="http://schemas.microsoft.com/office/drawing/2014/main" id="{F5F86B10-B102-4748-82F1-7C3C48904CA2}"/>
                  </a:ext>
                </a:extLst>
              </p14:cNvPr>
              <p14:cNvContentPartPr/>
              <p14:nvPr/>
            </p14:nvContentPartPr>
            <p14:xfrm>
              <a:off x="291332" y="424889"/>
              <a:ext cx="4015800" cy="3097800"/>
            </p14:xfrm>
          </p:contentPart>
        </mc:Choice>
        <mc:Fallback>
          <p:pic>
            <p:nvPicPr>
              <p:cNvPr id="443" name="Freihand 442">
                <a:extLst>
                  <a:ext uri="{FF2B5EF4-FFF2-40B4-BE49-F238E27FC236}">
                    <a16:creationId xmlns:a16="http://schemas.microsoft.com/office/drawing/2014/main" id="{F5F86B10-B102-4748-82F1-7C3C48904CA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2692" y="416249"/>
                <a:ext cx="4033440" cy="31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44" name="Freihand 443">
                <a:extLst>
                  <a:ext uri="{FF2B5EF4-FFF2-40B4-BE49-F238E27FC236}">
                    <a16:creationId xmlns:a16="http://schemas.microsoft.com/office/drawing/2014/main" id="{796E6962-6EFF-4711-AA03-0566A800272A}"/>
                  </a:ext>
                </a:extLst>
              </p14:cNvPr>
              <p14:cNvContentPartPr/>
              <p14:nvPr/>
            </p14:nvContentPartPr>
            <p14:xfrm>
              <a:off x="2871201" y="444547"/>
              <a:ext cx="806400" cy="75240"/>
            </p14:xfrm>
          </p:contentPart>
        </mc:Choice>
        <mc:Fallback>
          <p:pic>
            <p:nvPicPr>
              <p:cNvPr id="444" name="Freihand 443">
                <a:extLst>
                  <a:ext uri="{FF2B5EF4-FFF2-40B4-BE49-F238E27FC236}">
                    <a16:creationId xmlns:a16="http://schemas.microsoft.com/office/drawing/2014/main" id="{796E6962-6EFF-4711-AA03-0566A800272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817201" y="336547"/>
                <a:ext cx="91404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5" name="Freihand 444">
                <a:extLst>
                  <a:ext uri="{FF2B5EF4-FFF2-40B4-BE49-F238E27FC236}">
                    <a16:creationId xmlns:a16="http://schemas.microsoft.com/office/drawing/2014/main" id="{76A4B1DE-F7C1-4432-82DC-585EDD1861FC}"/>
                  </a:ext>
                </a:extLst>
              </p14:cNvPr>
              <p14:cNvContentPartPr/>
              <p14:nvPr/>
            </p14:nvContentPartPr>
            <p14:xfrm>
              <a:off x="6621321" y="472267"/>
              <a:ext cx="485280" cy="28080"/>
            </p14:xfrm>
          </p:contentPart>
        </mc:Choice>
        <mc:Fallback>
          <p:pic>
            <p:nvPicPr>
              <p:cNvPr id="445" name="Freihand 444">
                <a:extLst>
                  <a:ext uri="{FF2B5EF4-FFF2-40B4-BE49-F238E27FC236}">
                    <a16:creationId xmlns:a16="http://schemas.microsoft.com/office/drawing/2014/main" id="{76A4B1DE-F7C1-4432-82DC-585EDD1861F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67321" y="364267"/>
                <a:ext cx="59292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46" name="Freihand 445">
                <a:extLst>
                  <a:ext uri="{FF2B5EF4-FFF2-40B4-BE49-F238E27FC236}">
                    <a16:creationId xmlns:a16="http://schemas.microsoft.com/office/drawing/2014/main" id="{8AF98901-2B26-4684-B613-50DBB59F8984}"/>
                  </a:ext>
                </a:extLst>
              </p14:cNvPr>
              <p14:cNvContentPartPr/>
              <p14:nvPr/>
            </p14:nvContentPartPr>
            <p14:xfrm>
              <a:off x="1657281" y="1044307"/>
              <a:ext cx="1316520" cy="154080"/>
            </p14:xfrm>
          </p:contentPart>
        </mc:Choice>
        <mc:Fallback>
          <p:pic>
            <p:nvPicPr>
              <p:cNvPr id="446" name="Freihand 445">
                <a:extLst>
                  <a:ext uri="{FF2B5EF4-FFF2-40B4-BE49-F238E27FC236}">
                    <a16:creationId xmlns:a16="http://schemas.microsoft.com/office/drawing/2014/main" id="{8AF98901-2B26-4684-B613-50DBB59F898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603641" y="936307"/>
                <a:ext cx="14241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47" name="Freihand 446">
                <a:extLst>
                  <a:ext uri="{FF2B5EF4-FFF2-40B4-BE49-F238E27FC236}">
                    <a16:creationId xmlns:a16="http://schemas.microsoft.com/office/drawing/2014/main" id="{FFA45CC0-721D-431A-90A3-317FB5CFB9A1}"/>
                  </a:ext>
                </a:extLst>
              </p14:cNvPr>
              <p14:cNvContentPartPr/>
              <p14:nvPr/>
            </p14:nvContentPartPr>
            <p14:xfrm>
              <a:off x="2942481" y="1169947"/>
              <a:ext cx="1001520" cy="40680"/>
            </p14:xfrm>
          </p:contentPart>
        </mc:Choice>
        <mc:Fallback>
          <p:pic>
            <p:nvPicPr>
              <p:cNvPr id="447" name="Freihand 446">
                <a:extLst>
                  <a:ext uri="{FF2B5EF4-FFF2-40B4-BE49-F238E27FC236}">
                    <a16:creationId xmlns:a16="http://schemas.microsoft.com/office/drawing/2014/main" id="{FFA45CC0-721D-431A-90A3-317FB5CFB9A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88841" y="1062307"/>
                <a:ext cx="110916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48" name="Freihand 447">
                <a:extLst>
                  <a:ext uri="{FF2B5EF4-FFF2-40B4-BE49-F238E27FC236}">
                    <a16:creationId xmlns:a16="http://schemas.microsoft.com/office/drawing/2014/main" id="{62606307-1250-423D-B545-CFCFA706BD3E}"/>
                  </a:ext>
                </a:extLst>
              </p14:cNvPr>
              <p14:cNvContentPartPr/>
              <p14:nvPr/>
            </p14:nvContentPartPr>
            <p14:xfrm>
              <a:off x="4212921" y="424387"/>
              <a:ext cx="1902240" cy="82800"/>
            </p14:xfrm>
          </p:contentPart>
        </mc:Choice>
        <mc:Fallback>
          <p:pic>
            <p:nvPicPr>
              <p:cNvPr id="448" name="Freihand 447">
                <a:extLst>
                  <a:ext uri="{FF2B5EF4-FFF2-40B4-BE49-F238E27FC236}">
                    <a16:creationId xmlns:a16="http://schemas.microsoft.com/office/drawing/2014/main" id="{62606307-1250-423D-B545-CFCFA706BD3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59281" y="316747"/>
                <a:ext cx="20098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49" name="Freihand 448">
                <a:extLst>
                  <a:ext uri="{FF2B5EF4-FFF2-40B4-BE49-F238E27FC236}">
                    <a16:creationId xmlns:a16="http://schemas.microsoft.com/office/drawing/2014/main" id="{7D5F1802-B76F-400E-8773-543658ADB1D8}"/>
                  </a:ext>
                </a:extLst>
              </p14:cNvPr>
              <p14:cNvContentPartPr/>
              <p14:nvPr/>
            </p14:nvContentPartPr>
            <p14:xfrm>
              <a:off x="7388121" y="417187"/>
              <a:ext cx="363240" cy="32760"/>
            </p14:xfrm>
          </p:contentPart>
        </mc:Choice>
        <mc:Fallback>
          <p:pic>
            <p:nvPicPr>
              <p:cNvPr id="449" name="Freihand 448">
                <a:extLst>
                  <a:ext uri="{FF2B5EF4-FFF2-40B4-BE49-F238E27FC236}">
                    <a16:creationId xmlns:a16="http://schemas.microsoft.com/office/drawing/2014/main" id="{7D5F1802-B76F-400E-8773-543658ADB1D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334121" y="309547"/>
                <a:ext cx="4708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50" name="Freihand 449">
                <a:extLst>
                  <a:ext uri="{FF2B5EF4-FFF2-40B4-BE49-F238E27FC236}">
                    <a16:creationId xmlns:a16="http://schemas.microsoft.com/office/drawing/2014/main" id="{13BF1EC8-EE8A-4EFF-9C5D-AC22DAA0AB80}"/>
                  </a:ext>
                </a:extLst>
              </p14:cNvPr>
              <p14:cNvContentPartPr/>
              <p14:nvPr/>
            </p14:nvContentPartPr>
            <p14:xfrm>
              <a:off x="5021481" y="1107307"/>
              <a:ext cx="360" cy="360"/>
            </p14:xfrm>
          </p:contentPart>
        </mc:Choice>
        <mc:Fallback>
          <p:pic>
            <p:nvPicPr>
              <p:cNvPr id="450" name="Freihand 449">
                <a:extLst>
                  <a:ext uri="{FF2B5EF4-FFF2-40B4-BE49-F238E27FC236}">
                    <a16:creationId xmlns:a16="http://schemas.microsoft.com/office/drawing/2014/main" id="{13BF1EC8-EE8A-4EFF-9C5D-AC22DAA0AB8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967841" y="9996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51" name="Freihand 450">
                <a:extLst>
                  <a:ext uri="{FF2B5EF4-FFF2-40B4-BE49-F238E27FC236}">
                    <a16:creationId xmlns:a16="http://schemas.microsoft.com/office/drawing/2014/main" id="{549D6AE5-550F-4898-8694-9787DDC306C8}"/>
                  </a:ext>
                </a:extLst>
              </p14:cNvPr>
              <p14:cNvContentPartPr/>
              <p14:nvPr/>
            </p14:nvContentPartPr>
            <p14:xfrm>
              <a:off x="5045241" y="1069147"/>
              <a:ext cx="3398760" cy="128160"/>
            </p14:xfrm>
          </p:contentPart>
        </mc:Choice>
        <mc:Fallback>
          <p:pic>
            <p:nvPicPr>
              <p:cNvPr id="451" name="Freihand 450">
                <a:extLst>
                  <a:ext uri="{FF2B5EF4-FFF2-40B4-BE49-F238E27FC236}">
                    <a16:creationId xmlns:a16="http://schemas.microsoft.com/office/drawing/2014/main" id="{549D6AE5-550F-4898-8694-9787DDC306C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91241" y="961147"/>
                <a:ext cx="3506400" cy="343800"/>
              </a:xfrm>
              <a:prstGeom prst="rect">
                <a:avLst/>
              </a:prstGeom>
            </p:spPr>
          </p:pic>
        </mc:Fallback>
      </mc:AlternateContent>
      <p:pic>
        <p:nvPicPr>
          <p:cNvPr id="455" name="mm3p4s10">
            <a:hlinkClick r:id="" action="ppaction://media"/>
            <a:extLst>
              <a:ext uri="{FF2B5EF4-FFF2-40B4-BE49-F238E27FC236}">
                <a16:creationId xmlns:a16="http://schemas.microsoft.com/office/drawing/2014/main" id="{B788F167-3B55-485E-80D8-FC5C65A62D9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197580" y="429312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6614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212"/>
    </mc:Choice>
    <mc:Fallback>
      <p:transition spd="slow" advTm="36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79" fill="hold"/>
                                        <p:tgtEl>
                                          <p:spTgt spid="4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31" x="5575300" y="2868613"/>
          <p14:tracePt t="7260" x="5583238" y="2868613"/>
          <p14:tracePt t="7278" x="5589588" y="2868613"/>
          <p14:tracePt t="7336" x="5597525" y="2868613"/>
          <p14:tracePt t="7343" x="5603875" y="2868613"/>
          <p14:tracePt t="7358" x="5610225" y="2868613"/>
          <p14:tracePt t="7373" x="5618163" y="2868613"/>
          <p14:tracePt t="7380" x="5624513" y="2868613"/>
          <p14:tracePt t="7388" x="5632450" y="2868613"/>
          <p14:tracePt t="7396" x="5645150" y="2868613"/>
          <p14:tracePt t="7404" x="5659438" y="2868613"/>
          <p14:tracePt t="7412" x="5688013" y="2876550"/>
          <p14:tracePt t="7419" x="5716588" y="2890838"/>
          <p14:tracePt t="7428" x="5751513" y="2890838"/>
          <p14:tracePt t="7434" x="5786438" y="2897188"/>
          <p14:tracePt t="7448" x="5870575" y="2925763"/>
          <p14:tracePt t="7456" x="5905500" y="2932113"/>
          <p14:tracePt t="7464" x="5932488" y="2938463"/>
          <p14:tracePt t="7471" x="5953125" y="2946400"/>
          <p14:tracePt t="7481" x="5967413" y="2946400"/>
          <p14:tracePt t="7485" x="5975350" y="2960688"/>
          <p14:tracePt t="7501" x="5995988" y="2960688"/>
          <p14:tracePt t="7510" x="6010275" y="2967038"/>
          <p14:tracePt t="7516" x="6016625" y="2967038"/>
          <p14:tracePt t="7523" x="6037263" y="2967038"/>
          <p14:tracePt t="7532" x="6057900" y="2967038"/>
          <p14:tracePt t="7538" x="6072188" y="2967038"/>
          <p14:tracePt t="7546" x="6086475" y="2967038"/>
          <p14:tracePt t="7553" x="6100763" y="2967038"/>
          <p14:tracePt t="7562" x="6115050" y="2967038"/>
          <p14:tracePt t="7569" x="6129338" y="2967038"/>
          <p14:tracePt t="7577" x="6135688" y="2967038"/>
          <p14:tracePt t="7583" x="6156325" y="2967038"/>
          <p14:tracePt t="7591" x="6164263" y="2967038"/>
          <p14:tracePt t="7598" x="6170613" y="2967038"/>
          <p14:tracePt t="7606" x="6176963" y="2967038"/>
          <p14:tracePt t="7614" x="6191250" y="2967038"/>
          <p14:tracePt t="7621" x="6205538" y="2967038"/>
          <p14:tracePt t="7630" x="6211888" y="2967038"/>
          <p14:tracePt t="7636" x="6226175" y="2967038"/>
          <p14:tracePt t="7645" x="6240463" y="2967038"/>
          <p14:tracePt t="7651" x="6246813" y="2967038"/>
          <p14:tracePt t="7658" x="6254750" y="2967038"/>
          <p14:tracePt t="7666" x="6261100" y="2967038"/>
          <p14:tracePt t="7673" x="6269038" y="2967038"/>
          <p14:tracePt t="7682" x="6275388" y="2967038"/>
          <p14:tracePt t="7688" x="6283325" y="2967038"/>
          <p14:tracePt t="7697" x="6296025" y="2967038"/>
          <p14:tracePt t="7711" x="6303963" y="2967038"/>
          <p14:tracePt t="7720" x="6310313" y="2967038"/>
          <p14:tracePt t="7728" x="6318250" y="2967038"/>
          <p14:tracePt t="7733" x="6324600" y="2967038"/>
          <p14:tracePt t="7741" x="6330950" y="2960688"/>
          <p14:tracePt t="7748" x="6345238" y="2960688"/>
          <p14:tracePt t="7759" x="6353175" y="2960688"/>
          <p14:tracePt t="7764" x="6359525" y="2952750"/>
          <p14:tracePt t="7771" x="6373813" y="2946400"/>
          <p14:tracePt t="7779" x="6380163" y="2946400"/>
          <p14:tracePt t="7786" x="6388100" y="2938463"/>
          <p14:tracePt t="7832" x="6394450" y="2938463"/>
          <p14:tracePt t="8004" x="6394450" y="2932113"/>
          <p14:tracePt t="8020" x="6388100" y="2925763"/>
          <p14:tracePt t="8027" x="6380163" y="2925763"/>
          <p14:tracePt t="8034" x="6365875" y="2917825"/>
          <p14:tracePt t="8042" x="6359525" y="2917825"/>
          <p14:tracePt t="8049" x="6345238" y="2917825"/>
          <p14:tracePt t="8057" x="6330950" y="2911475"/>
          <p14:tracePt t="8065" x="6318250" y="2911475"/>
          <p14:tracePt t="8074" x="6296025" y="2911475"/>
          <p14:tracePt t="8079" x="6289675" y="2911475"/>
          <p14:tracePt t="8088" x="6283325" y="2911475"/>
          <p14:tracePt t="8094" x="6269038" y="2911475"/>
          <p14:tracePt t="8102" x="6261100" y="2911475"/>
          <p14:tracePt t="8109" x="6246813" y="2911475"/>
          <p14:tracePt t="8116" x="6240463" y="2911475"/>
          <p14:tracePt t="8123" x="6226175" y="2911475"/>
          <p14:tracePt t="8135" x="6219825" y="2911475"/>
          <p14:tracePt t="8138" x="6211888" y="2911475"/>
          <p14:tracePt t="8149" x="6199188" y="2911475"/>
          <p14:tracePt t="8154" x="6191250" y="2911475"/>
          <p14:tracePt t="8162" x="6176963" y="2911475"/>
          <p14:tracePt t="8169" x="6170613" y="2911475"/>
          <p14:tracePt t="8178" x="6156325" y="2911475"/>
          <p14:tracePt t="8184" x="6149975" y="2911475"/>
          <p14:tracePt t="8191" x="6142038" y="2911475"/>
          <p14:tracePt t="8199" x="6135688" y="2911475"/>
          <p14:tracePt t="8215" x="6121400" y="2911475"/>
          <p14:tracePt t="8221" x="6115050" y="2911475"/>
          <p14:tracePt t="8246" x="6107113" y="2911475"/>
          <p14:tracePt t="8262" x="6100763" y="2911475"/>
          <p14:tracePt t="8266" x="6094413" y="2911475"/>
          <p14:tracePt t="8282" x="6086475" y="2911475"/>
          <p14:tracePt t="8292" x="6080125" y="2911475"/>
          <p14:tracePt t="8305" x="6065838" y="2917825"/>
          <p14:tracePt t="8319" x="6057900" y="2917825"/>
          <p14:tracePt t="8327" x="6057900" y="2925763"/>
          <p14:tracePt t="8335" x="6045200" y="2925763"/>
          <p14:tracePt t="8349" x="6037263" y="2925763"/>
          <p14:tracePt t="8356" x="6037263" y="2932113"/>
          <p14:tracePt t="8365" x="6022975" y="2932113"/>
          <p14:tracePt t="8379" x="6016625" y="2932113"/>
          <p14:tracePt t="8396" x="6010275" y="2938463"/>
          <p14:tracePt t="8670" x="6002338" y="2938463"/>
          <p14:tracePt t="8678" x="5988050" y="2938463"/>
          <p14:tracePt t="8686" x="5981700" y="2932113"/>
          <p14:tracePt t="8708" x="5946775" y="2917825"/>
          <p14:tracePt t="8711" x="5876925" y="2897188"/>
          <p14:tracePt t="8716" x="5827713" y="2882900"/>
          <p14:tracePt t="8723" x="5807075" y="2882900"/>
          <p14:tracePt t="8733" x="5764213" y="2876550"/>
          <p14:tracePt t="8738" x="5729288" y="2876550"/>
          <p14:tracePt t="8747" x="5694363" y="2868613"/>
          <p14:tracePt t="8753" x="5673725" y="2868613"/>
          <p14:tracePt t="8764" x="5653088" y="2868613"/>
          <p14:tracePt t="8769" x="5645150" y="2868613"/>
          <p14:tracePt t="8776" x="5638800" y="2868613"/>
          <p14:tracePt t="8783" x="5624513" y="2868613"/>
          <p14:tracePt t="8791" x="5618163" y="2868613"/>
          <p14:tracePt t="8799" x="5610225" y="2868613"/>
          <p14:tracePt t="8814" x="5603875" y="2876550"/>
          <p14:tracePt t="8821" x="5589588" y="2876550"/>
          <p14:tracePt t="8836" x="5583238" y="2876550"/>
          <p14:tracePt t="8838" x="5575300" y="2882900"/>
          <p14:tracePt t="8845" x="5554663" y="2890838"/>
          <p14:tracePt t="8852" x="5540375" y="2890838"/>
          <p14:tracePt t="8858" x="5527675" y="2903538"/>
          <p14:tracePt t="8866" x="5505450" y="2911475"/>
          <p14:tracePt t="8873" x="5492750" y="2917825"/>
          <p14:tracePt t="8884" x="5470525" y="2932113"/>
          <p14:tracePt t="8896" x="5456238" y="2932113"/>
          <p14:tracePt t="8898" x="5443538" y="2938463"/>
          <p14:tracePt t="8903" x="5435600" y="2946400"/>
          <p14:tracePt t="8912" x="5421313" y="2952750"/>
          <p14:tracePt t="8926" x="5414963" y="2952750"/>
          <p14:tracePt t="10245" x="5421313" y="2952750"/>
          <p14:tracePt t="10260" x="5435600" y="2952750"/>
          <p14:tracePt t="10276" x="5443538" y="2952750"/>
          <p14:tracePt t="10284" x="5464175" y="2952750"/>
          <p14:tracePt t="10291" x="5470525" y="2952750"/>
          <p14:tracePt t="10300" x="5478463" y="2960688"/>
          <p14:tracePt t="10306" x="5499100" y="2967038"/>
          <p14:tracePt t="10314" x="5505450" y="2967038"/>
          <p14:tracePt t="10321" x="5513388" y="2967038"/>
          <p14:tracePt t="10331" x="5527675" y="2973388"/>
          <p14:tracePt t="10343" x="5540375" y="2981325"/>
          <p14:tracePt t="10351" x="5548313" y="2981325"/>
          <p14:tracePt t="10358" x="5562600" y="2981325"/>
          <p14:tracePt t="10365" x="5568950" y="2981325"/>
          <p14:tracePt t="10381" x="5583238" y="2981325"/>
          <p14:tracePt t="10388" x="5583238" y="2987675"/>
          <p14:tracePt t="10395" x="5589588" y="2987675"/>
          <p14:tracePt t="10411" x="5597525" y="2987675"/>
          <p14:tracePt t="10418" x="5603875" y="2987675"/>
          <p14:tracePt t="10433" x="5610225" y="2987675"/>
          <p14:tracePt t="10471" x="5618163" y="2987675"/>
          <p14:tracePt t="10486" x="5624513" y="2987675"/>
          <p14:tracePt t="10493" x="5632450" y="2995613"/>
          <p14:tracePt t="10501" x="5638800" y="3001963"/>
          <p14:tracePt t="10518" x="5653088" y="3001963"/>
          <p14:tracePt t="10523" x="5659438" y="3009900"/>
          <p14:tracePt t="10532" x="5673725" y="3009900"/>
          <p14:tracePt t="10538" x="5681663" y="3016250"/>
          <p14:tracePt t="10547" x="5702300" y="3022600"/>
          <p14:tracePt t="10553" x="5716588" y="3030538"/>
          <p14:tracePt t="10561" x="5729288" y="3036888"/>
          <p14:tracePt t="10568" x="5743575" y="3036888"/>
          <p14:tracePt t="10576" x="5757863" y="3044825"/>
          <p14:tracePt t="10583" x="5778500" y="3051175"/>
          <p14:tracePt t="10591" x="5792788" y="3057525"/>
          <p14:tracePt t="10599" x="5807075" y="3057525"/>
          <p14:tracePt t="10606" x="5821363" y="3065463"/>
          <p14:tracePt t="10614" x="5834063" y="3071813"/>
          <p14:tracePt t="10622" x="5842000" y="3071813"/>
          <p14:tracePt t="10630" x="5856288" y="3079750"/>
          <p14:tracePt t="10636" x="5870575" y="3086100"/>
          <p14:tracePt t="10643" x="5876925" y="3086100"/>
          <p14:tracePt t="10651" x="5883275" y="3086100"/>
          <p14:tracePt t="10658" x="5897563" y="3086100"/>
          <p14:tracePt t="10667" x="5905500" y="3092450"/>
          <p14:tracePt t="10673" x="5911850" y="3092450"/>
          <p14:tracePt t="10682" x="5918200" y="3100388"/>
          <p14:tracePt t="10697" x="5926138" y="3100388"/>
          <p14:tracePt t="10727" x="5932488" y="3100388"/>
          <p14:tracePt t="10756" x="5940425" y="3100388"/>
          <p14:tracePt t="10781" x="5946775" y="3100388"/>
          <p14:tracePt t="10793" x="5953125" y="3100388"/>
          <p14:tracePt t="10809" x="5961063" y="3106738"/>
          <p14:tracePt t="10819" x="5967413" y="3106738"/>
          <p14:tracePt t="10832" x="5975350" y="3106738"/>
          <p14:tracePt t="10839" x="5988050" y="3106738"/>
          <p14:tracePt t="10854" x="5995988" y="3106738"/>
          <p14:tracePt t="10862" x="6010275" y="3106738"/>
          <p14:tracePt t="10869" x="6016625" y="3106738"/>
          <p14:tracePt t="10876" x="6022975" y="3106738"/>
          <p14:tracePt t="10883" x="6030913" y="3106738"/>
          <p14:tracePt t="10902" x="6045200" y="3106738"/>
          <p14:tracePt t="10906" x="6057900" y="3106738"/>
          <p14:tracePt t="10914" x="6072188" y="3106738"/>
          <p14:tracePt t="10932" x="6094413" y="3106738"/>
          <p14:tracePt t="10936" x="6100763" y="3106738"/>
          <p14:tracePt t="10946" x="6107113" y="3106738"/>
          <p14:tracePt t="10968" x="6135688" y="3092450"/>
          <p14:tracePt t="10973" x="6142038" y="3086100"/>
          <p14:tracePt t="10982" x="6149975" y="3086100"/>
          <p14:tracePt t="10988" x="6170613" y="3071813"/>
          <p14:tracePt t="10997" x="6176963" y="3071813"/>
          <p14:tracePt t="11003" x="6191250" y="3051175"/>
          <p14:tracePt t="11011" x="6199188" y="3051175"/>
          <p14:tracePt t="11019" x="6211888" y="3036888"/>
          <p14:tracePt t="11026" x="6226175" y="3030538"/>
          <p14:tracePt t="11034" x="6226175" y="3022600"/>
          <p14:tracePt t="11041" x="6234113" y="3022600"/>
          <p14:tracePt t="11049" x="6240463" y="3009900"/>
          <p14:tracePt t="11056" x="6246813" y="3009900"/>
          <p14:tracePt t="11064" x="6254750" y="3001963"/>
          <p14:tracePt t="11078" x="6261100" y="2995613"/>
          <p14:tracePt t="11086" x="6269038" y="2987675"/>
          <p14:tracePt t="11101" x="6275388" y="2981325"/>
          <p14:tracePt t="11124" x="6283325" y="2981325"/>
          <p14:tracePt t="11134" x="6283325" y="2973388"/>
          <p14:tracePt t="11188" x="6283325" y="2967038"/>
          <p14:tracePt t="11220" x="6289675" y="2967038"/>
          <p14:tracePt t="11228" x="6296025" y="2960688"/>
          <p14:tracePt t="11243" x="6296025" y="2952750"/>
          <p14:tracePt t="11251" x="6303963" y="2952750"/>
          <p14:tracePt t="11258" x="6303963" y="2938463"/>
          <p14:tracePt t="11267" x="6318250" y="2932113"/>
          <p14:tracePt t="11279" x="6318250" y="2925763"/>
          <p14:tracePt t="11287" x="6318250" y="2917825"/>
          <p14:tracePt t="11296" x="6324600" y="2917825"/>
          <p14:tracePt t="11306" x="6330950" y="2897188"/>
          <p14:tracePt t="11314" x="6345238" y="2882900"/>
          <p14:tracePt t="11326" x="6345238" y="2876550"/>
          <p14:tracePt t="11327" x="6353175" y="2868613"/>
          <p14:tracePt t="11333" x="6359525" y="2847975"/>
          <p14:tracePt t="11340" x="6365875" y="2827338"/>
          <p14:tracePt t="11349" x="6373813" y="2813050"/>
          <p14:tracePt t="11355" x="6388100" y="2798763"/>
          <p14:tracePt t="11363" x="6388100" y="2784475"/>
          <p14:tracePt t="11370" x="6394450" y="2771775"/>
          <p14:tracePt t="11378" x="6408738" y="2749550"/>
          <p14:tracePt t="11385" x="6408738" y="2736850"/>
          <p14:tracePt t="11392" x="6415088" y="2714625"/>
          <p14:tracePt t="11400" x="6429375" y="2701925"/>
          <p14:tracePt t="11409" x="6429375" y="2687638"/>
          <p14:tracePt t="11417" x="6435725" y="2667000"/>
          <p14:tracePt t="11423" x="6443663" y="2652713"/>
          <p14:tracePt t="11430" x="6443663" y="2644775"/>
          <p14:tracePt t="11439" x="6443663" y="2638425"/>
          <p14:tracePt t="11449" x="6450013" y="2630488"/>
          <p14:tracePt t="11462" x="6457950" y="2617788"/>
          <p14:tracePt t="11484" x="6457950" y="2603500"/>
          <p14:tracePt t="11491" x="6457950" y="2589213"/>
          <p14:tracePt t="11499" x="6457950" y="2574925"/>
          <p14:tracePt t="11506" x="6457950" y="2568575"/>
          <p14:tracePt t="11514" x="6457950" y="2547938"/>
          <p14:tracePt t="11521" x="6457950" y="2525713"/>
          <p14:tracePt t="11529" x="6457950" y="2519363"/>
          <p14:tracePt t="11536" x="6457950" y="2505075"/>
          <p14:tracePt t="11543" x="6457950" y="2490788"/>
          <p14:tracePt t="11551" x="6457950" y="2476500"/>
          <p14:tracePt t="11558" x="6450013" y="2463800"/>
          <p14:tracePt t="11568" x="6443663" y="2449513"/>
          <p14:tracePt t="11573" x="6435725" y="2435225"/>
          <p14:tracePt t="11581" x="6408738" y="2406650"/>
          <p14:tracePt t="11588" x="6394450" y="2393950"/>
          <p14:tracePt t="11597" x="6365875" y="2379663"/>
          <p14:tracePt t="11603" x="6324600" y="2365375"/>
          <p14:tracePt t="11611" x="6310313" y="2365375"/>
          <p14:tracePt t="11618" x="6283325" y="2365375"/>
          <p14:tracePt t="11626" x="6246813" y="2365375"/>
          <p14:tracePt t="11634" x="6226175" y="2365375"/>
          <p14:tracePt t="11650" x="6184900" y="2365375"/>
          <p14:tracePt t="11656" x="6149975" y="2365375"/>
          <p14:tracePt t="11664" x="6129338" y="2371725"/>
          <p14:tracePt t="11671" x="6107113" y="2386013"/>
          <p14:tracePt t="11679" x="6072188" y="2406650"/>
          <p14:tracePt t="11686" x="6045200" y="2420938"/>
          <p14:tracePt t="11693" x="6022975" y="2435225"/>
          <p14:tracePt t="11701" x="6002338" y="2463800"/>
          <p14:tracePt t="11708" x="5981700" y="2484438"/>
          <p14:tracePt t="11717" x="5961063" y="2519363"/>
          <p14:tracePt t="11723" x="5953125" y="2525713"/>
          <p14:tracePt t="11739" x="5926138" y="2582863"/>
          <p14:tracePt t="11747" x="5926138" y="2603500"/>
          <p14:tracePt t="11754" x="5926138" y="2617788"/>
          <p14:tracePt t="11761" x="5918200" y="2624138"/>
          <p14:tracePt t="11768" x="5911850" y="2644775"/>
          <p14:tracePt t="11777" x="5911850" y="2659063"/>
          <p14:tracePt t="11784" x="5911850" y="2673350"/>
          <p14:tracePt t="11791" x="5911850" y="2679700"/>
          <p14:tracePt t="11799" x="5911850" y="2693988"/>
          <p14:tracePt t="11806" x="5911850" y="2708275"/>
          <p14:tracePt t="11814" x="5911850" y="2722563"/>
          <p14:tracePt t="11822" x="5918200" y="2728913"/>
          <p14:tracePt t="11828" x="5932488" y="2749550"/>
          <p14:tracePt t="11836" x="5946775" y="2771775"/>
          <p14:tracePt t="11843" x="5961063" y="2792413"/>
          <p14:tracePt t="11851" x="5975350" y="2806700"/>
          <p14:tracePt t="11858" x="6002338" y="2833688"/>
          <p14:tracePt t="11868" x="6022975" y="2855913"/>
          <p14:tracePt t="11883" x="6094413" y="2890838"/>
          <p14:tracePt t="11902" x="6164263" y="2917825"/>
          <p14:tracePt t="11905" x="6191250" y="2917825"/>
          <p14:tracePt t="11911" x="6219825" y="2925763"/>
          <p14:tracePt t="11918" x="6240463" y="2925763"/>
          <p14:tracePt t="11926" x="6269038" y="2925763"/>
          <p14:tracePt t="11935" x="6303963" y="2917825"/>
          <p14:tracePt t="11941" x="6330950" y="2897188"/>
          <p14:tracePt t="11950" x="6365875" y="2876550"/>
          <p14:tracePt t="11956" x="6394450" y="2862263"/>
          <p14:tracePt t="11966" x="6408738" y="2833688"/>
          <p14:tracePt t="11972" x="6435725" y="2813050"/>
          <p14:tracePt t="11979" x="6443663" y="2792413"/>
          <p14:tracePt t="11994" x="6472238" y="2749550"/>
          <p14:tracePt t="12001" x="6484938" y="2736850"/>
          <p14:tracePt t="12008" x="6492875" y="2714625"/>
          <p14:tracePt t="12384" x="6499225" y="2722563"/>
          <p14:tracePt t="12390" x="6513513" y="2736850"/>
          <p14:tracePt t="12399" x="6527800" y="2749550"/>
          <p14:tracePt t="12406" x="6562725" y="2763838"/>
          <p14:tracePt t="12416" x="6604000" y="2784475"/>
          <p14:tracePt t="12422" x="6653213" y="2806700"/>
          <p14:tracePt t="12428" x="6708775" y="2819400"/>
          <p14:tracePt t="12436" x="6772275" y="2827338"/>
          <p14:tracePt t="12444" x="6827838" y="2833688"/>
          <p14:tracePt t="12452" x="6884988" y="2833688"/>
          <p14:tracePt t="12462" x="6940550" y="2833688"/>
          <p14:tracePt t="12467" x="6996113" y="2833688"/>
          <p14:tracePt t="12473" x="7037388" y="2827338"/>
          <p14:tracePt t="12481" x="7073900" y="2806700"/>
          <p14:tracePt t="12490" x="7108825" y="2784475"/>
          <p14:tracePt t="12498" x="7143750" y="2763838"/>
          <p14:tracePt t="12503" x="7178675" y="2714625"/>
          <p14:tracePt t="12512" x="7205663" y="2693988"/>
          <p14:tracePt t="12519" x="7234238" y="2652713"/>
          <p14:tracePt t="12527" x="7254875" y="2609850"/>
          <p14:tracePt t="12535" x="7269163" y="2574925"/>
          <p14:tracePt t="12542" x="7283450" y="2547938"/>
          <p14:tracePt t="12549" x="7304088" y="2513013"/>
          <p14:tracePt t="12556" x="7310438" y="2484438"/>
          <p14:tracePt t="12564" x="7318375" y="2463800"/>
          <p14:tracePt t="12572" x="7318375" y="2441575"/>
          <p14:tracePt t="12578" x="7318375" y="2420938"/>
          <p14:tracePt t="12586" x="7318375" y="2406650"/>
          <p14:tracePt t="12593" x="7318375" y="2393950"/>
          <p14:tracePt t="12601" x="7318375" y="2386013"/>
          <p14:tracePt t="12609" x="7318375" y="2379663"/>
          <p14:tracePt t="12618" x="7318375" y="2359025"/>
          <p14:tracePt t="12623" x="7318375" y="2351088"/>
          <p14:tracePt t="12633" x="7318375" y="2344738"/>
          <p14:tracePt t="12638" x="7310438" y="2344738"/>
          <p14:tracePt t="12668" x="7304088" y="2344738"/>
          <p14:tracePt t="12676" x="7297738" y="2344738"/>
          <p14:tracePt t="12684" x="7289800" y="2344738"/>
          <p14:tracePt t="12692" x="7269163" y="2344738"/>
          <p14:tracePt t="12699" x="7248525" y="2344738"/>
          <p14:tracePt t="12706" x="7205663" y="2351088"/>
          <p14:tracePt t="12715" x="7108825" y="2386013"/>
          <p14:tracePt t="12721" x="7051675" y="2406650"/>
          <p14:tracePt t="12728" x="6989763" y="2435225"/>
          <p14:tracePt t="12736" x="6932613" y="2470150"/>
          <p14:tracePt t="12743" x="6891338" y="2498725"/>
          <p14:tracePt t="12751" x="6835775" y="2525713"/>
          <p14:tracePt t="12760" x="6792913" y="2560638"/>
          <p14:tracePt t="12766" x="6765925" y="2589213"/>
          <p14:tracePt t="12773" x="6737350" y="2609850"/>
          <p14:tracePt t="12782" x="6723063" y="2630488"/>
          <p14:tracePt t="12788" x="6708775" y="2652713"/>
          <p14:tracePt t="12796" x="6696075" y="2673350"/>
          <p14:tracePt t="12803" x="6688138" y="2708275"/>
          <p14:tracePt t="12811" x="6688138" y="2736850"/>
          <p14:tracePt t="12820" x="6688138" y="2763838"/>
          <p14:tracePt t="12826" x="6681788" y="2784475"/>
          <p14:tracePt t="12836" x="6681788" y="2806700"/>
          <p14:tracePt t="12841" x="6681788" y="2833688"/>
          <p14:tracePt t="12848" x="6681788" y="2847975"/>
          <p14:tracePt t="12856" x="6681788" y="2868613"/>
          <p14:tracePt t="12864" x="6681788" y="2882900"/>
          <p14:tracePt t="12871" x="6681788" y="2897188"/>
          <p14:tracePt t="12885" x="6681788" y="2917825"/>
          <p14:tracePt t="12893" x="6681788" y="2932113"/>
          <p14:tracePt t="12902" x="6696075" y="2952750"/>
          <p14:tracePt t="12909" x="6696075" y="2960688"/>
          <p14:tracePt t="12917" x="6702425" y="2967038"/>
          <p14:tracePt t="12924" x="6708775" y="2973388"/>
          <p14:tracePt t="12933" x="6716713" y="2981325"/>
          <p14:tracePt t="12938" x="6731000" y="2981325"/>
          <p14:tracePt t="12946" x="6737350" y="2987675"/>
          <p14:tracePt t="12953" x="6757988" y="2995613"/>
          <p14:tracePt t="12961" x="6778625" y="2995613"/>
          <p14:tracePt t="12970" x="6800850" y="3001963"/>
          <p14:tracePt t="12976" x="6835775" y="3009900"/>
          <p14:tracePt t="12984" x="6877050" y="3016250"/>
          <p14:tracePt t="12991" x="6897688" y="3016250"/>
          <p14:tracePt t="12999" x="6946900" y="3022600"/>
          <p14:tracePt t="13007" x="6996113" y="3022600"/>
          <p14:tracePt t="13014" x="7045325" y="3022600"/>
          <p14:tracePt t="13021" x="7094538" y="3001963"/>
          <p14:tracePt t="13028" x="7135813" y="2973388"/>
          <p14:tracePt t="13036" x="7178675" y="2938463"/>
          <p14:tracePt t="13053" x="7240588" y="2862263"/>
          <p14:tracePt t="13058" x="7275513" y="2798763"/>
          <p14:tracePt t="13066" x="7289800" y="2778125"/>
          <p14:tracePt t="13073" x="7310438" y="2736850"/>
          <p14:tracePt t="13082" x="7318375" y="2708275"/>
          <p14:tracePt t="13089" x="7324725" y="2687638"/>
          <p14:tracePt t="13096" x="7324725" y="2667000"/>
          <p14:tracePt t="13103" x="7324725" y="2659063"/>
          <p14:tracePt t="13111" x="7324725" y="2644775"/>
          <p14:tracePt t="13119" x="7324725" y="2638425"/>
          <p14:tracePt t="13126" x="7324725" y="2624138"/>
          <p14:tracePt t="13141" x="7324725" y="2617788"/>
          <p14:tracePt t="13165" x="7324725" y="2609850"/>
          <p14:tracePt t="13203" x="7318375" y="2609850"/>
          <p14:tracePt t="13235" x="7310438" y="2609850"/>
          <p14:tracePt t="13240" x="7304088" y="2609850"/>
          <p14:tracePt t="13248" x="7297738" y="2609850"/>
          <p14:tracePt t="13262" x="7289800" y="2624138"/>
          <p14:tracePt t="13271" x="7283450" y="2624138"/>
          <p14:tracePt t="13277" x="7269163" y="2638425"/>
          <p14:tracePt t="13285" x="7262813" y="2638425"/>
          <p14:tracePt t="13292" x="7248525" y="2644775"/>
          <p14:tracePt t="13301" x="7240588" y="2644775"/>
          <p14:tracePt t="13315" x="7234238" y="2644775"/>
          <p14:tracePt t="13323" x="7226300" y="2644775"/>
          <p14:tracePt t="13337" x="7219950" y="2652713"/>
          <p14:tracePt t="13421" x="7213600" y="2652713"/>
          <p14:tracePt t="13459" x="7213600" y="2659063"/>
          <p14:tracePt t="13466" x="7205663" y="2659063"/>
          <p14:tracePt t="14408" x="7199313" y="2659063"/>
          <p14:tracePt t="14416" x="7199313" y="2667000"/>
          <p14:tracePt t="15660" x="7199313" y="2673350"/>
          <p14:tracePt t="15675" x="7191375" y="2679700"/>
          <p14:tracePt t="15684" x="7170738" y="2701925"/>
          <p14:tracePt t="15691" x="7170738" y="2722563"/>
          <p14:tracePt t="15698" x="7164388" y="2728913"/>
          <p14:tracePt t="15705" x="7150100" y="2743200"/>
          <p14:tracePt t="15714" x="7150100" y="2763838"/>
          <p14:tracePt t="15721" x="7135813" y="2778125"/>
          <p14:tracePt t="15728" x="7129463" y="2806700"/>
          <p14:tracePt t="15737" x="7129463" y="2827338"/>
          <p14:tracePt t="15743" x="7115175" y="2841625"/>
          <p14:tracePt t="15751" x="7108825" y="2847975"/>
          <p14:tracePt t="15758" x="7108825" y="2862263"/>
          <p14:tracePt t="15767" x="7100888" y="2868613"/>
          <p14:tracePt t="16087" x="7094538" y="2868613"/>
          <p14:tracePt t="16104" x="7073900" y="2876550"/>
          <p14:tracePt t="16112" x="7051675" y="2890838"/>
          <p14:tracePt t="16120" x="7010400" y="2897188"/>
          <p14:tracePt t="16126" x="6967538" y="2911475"/>
          <p14:tracePt t="16136" x="6932613" y="2925763"/>
          <p14:tracePt t="16142" x="6884988" y="2938463"/>
          <p14:tracePt t="16156" x="6772275" y="2967038"/>
          <p14:tracePt t="16164" x="6716713" y="2987675"/>
          <p14:tracePt t="16171" x="6673850" y="3001963"/>
          <p14:tracePt t="16178" x="6632575" y="3016250"/>
          <p14:tracePt t="16186" x="6604000" y="3030538"/>
          <p14:tracePt t="16203" x="6548438" y="3036888"/>
          <p14:tracePt t="16208" x="6534150" y="3044825"/>
          <p14:tracePt t="16216" x="6527800" y="3044825"/>
          <p14:tracePt t="16223" x="6519863" y="3051175"/>
          <p14:tracePt t="16231" x="6507163" y="3051175"/>
          <p14:tracePt t="16254" x="6492875" y="3057525"/>
          <p14:tracePt t="16261" x="6484938" y="3057525"/>
          <p14:tracePt t="16268" x="6472238" y="3065463"/>
          <p14:tracePt t="16284" x="6457950" y="3065463"/>
          <p14:tracePt t="16291" x="6443663" y="3071813"/>
          <p14:tracePt t="16298" x="6435725" y="3079750"/>
          <p14:tracePt t="16306" x="6423025" y="3086100"/>
          <p14:tracePt t="16313" x="6408738" y="3092450"/>
          <p14:tracePt t="16322" x="6400800" y="3100388"/>
          <p14:tracePt t="16328" x="6388100" y="3106738"/>
          <p14:tracePt t="16337" x="6380163" y="3114675"/>
          <p14:tracePt t="16344" x="6365875" y="3114675"/>
          <p14:tracePt t="16352" x="6359525" y="3121025"/>
          <p14:tracePt t="16359" x="6353175" y="3127375"/>
          <p14:tracePt t="16368" x="6345238" y="3127375"/>
          <p14:tracePt t="16373" x="6330950" y="3141663"/>
          <p14:tracePt t="16388" x="6324600" y="3149600"/>
          <p14:tracePt t="16396" x="6310313" y="3149600"/>
          <p14:tracePt t="16404" x="6310313" y="3155950"/>
          <p14:tracePt t="16411" x="6303963" y="3162300"/>
          <p14:tracePt t="16419" x="6296025" y="3162300"/>
          <p14:tracePt t="16426" x="6296025" y="3170238"/>
          <p14:tracePt t="16434" x="6289675" y="3170238"/>
          <p14:tracePt t="16441" x="6283325" y="3176588"/>
          <p14:tracePt t="16448" x="6275388" y="3184525"/>
          <p14:tracePt t="16456" x="6269038" y="3184525"/>
          <p14:tracePt t="16463" x="6261100" y="3190875"/>
          <p14:tracePt t="16478" x="6254750" y="3190875"/>
          <p14:tracePt t="16487" x="6254750" y="3198813"/>
          <p14:tracePt t="16516" x="6246813" y="3198813"/>
          <p14:tracePt t="16538" x="6246813" y="3205163"/>
          <p14:tracePt t="16586" x="6246813" y="3211513"/>
          <p14:tracePt t="16735" x="6246813" y="3219450"/>
          <p14:tracePt t="16744" x="6246813" y="3225800"/>
          <p14:tracePt t="16751" x="6246813" y="3233738"/>
          <p14:tracePt t="16759" x="6240463" y="3233738"/>
          <p14:tracePt t="16765" x="6240463" y="3240088"/>
          <p14:tracePt t="16780" x="6240463" y="3246438"/>
          <p14:tracePt t="16788" x="6240463" y="3254375"/>
          <p14:tracePt t="16795" x="6240463" y="3260725"/>
          <p14:tracePt t="16810" x="6240463" y="3268663"/>
          <p14:tracePt t="16828" x="6240463" y="3275013"/>
          <p14:tracePt t="16846" x="6240463" y="3281363"/>
          <p14:tracePt t="16862" x="6240463" y="3289300"/>
          <p14:tracePt t="16921" x="6240463" y="3295650"/>
          <p14:tracePt t="16989" x="6240463" y="3303588"/>
          <p14:tracePt t="17072" x="6240463" y="3309938"/>
          <p14:tracePt t="17303" x="6254750" y="3295650"/>
          <p14:tracePt t="17310" x="6261100" y="3281363"/>
          <p14:tracePt t="17319" x="6275388" y="3246438"/>
          <p14:tracePt t="17326" x="6296025" y="3205163"/>
          <p14:tracePt t="17335" x="6318250" y="3155950"/>
          <p14:tracePt t="17341" x="6338888" y="3114675"/>
          <p14:tracePt t="17348" x="6365875" y="3057525"/>
          <p14:tracePt t="17356" x="6380163" y="3001963"/>
          <p14:tracePt t="17364" x="6394450" y="2952750"/>
          <p14:tracePt t="17372" x="6408738" y="2890838"/>
          <p14:tracePt t="17378" x="6415088" y="2862263"/>
          <p14:tracePt t="17386" x="6423025" y="2833688"/>
          <p14:tracePt t="17393" x="6423025" y="2813050"/>
          <p14:tracePt t="17402" x="6423025" y="2792413"/>
          <p14:tracePt t="17408" x="6423025" y="2784475"/>
          <p14:tracePt t="17543" x="6423025" y="2778125"/>
          <p14:tracePt t="17551" x="6423025" y="2771775"/>
          <p14:tracePt t="17559" x="6423025" y="2763838"/>
          <p14:tracePt t="17566" x="6415088" y="2757488"/>
          <p14:tracePt t="17573" x="6408738" y="2749550"/>
          <p14:tracePt t="17581" x="6394450" y="2736850"/>
          <p14:tracePt t="17588" x="6394450" y="2728913"/>
          <p14:tracePt t="17596" x="6380163" y="2714625"/>
          <p14:tracePt t="17604" x="6373813" y="2701925"/>
          <p14:tracePt t="17611" x="6359525" y="2687638"/>
          <p14:tracePt t="17620" x="6345238" y="2673350"/>
          <p14:tracePt t="17626" x="6330950" y="2644775"/>
          <p14:tracePt t="17635" x="6318250" y="2624138"/>
          <p14:tracePt t="17641" x="6296025" y="2603500"/>
          <p14:tracePt t="17648" x="6283325" y="2582863"/>
          <p14:tracePt t="17656" x="6269038" y="2568575"/>
          <p14:tracePt t="17664" x="6261100" y="2554288"/>
          <p14:tracePt t="17673" x="6246813" y="2533650"/>
          <p14:tracePt t="17678" x="6240463" y="2513013"/>
          <p14:tracePt t="17686" x="6219825" y="2505075"/>
          <p14:tracePt t="17693" x="6211888" y="2484438"/>
          <p14:tracePt t="17702" x="6205538" y="2476500"/>
          <p14:tracePt t="17719" x="6184900" y="2455863"/>
          <p14:tracePt t="17723" x="6164263" y="2441575"/>
          <p14:tracePt t="17731" x="6156325" y="2441575"/>
          <p14:tracePt t="17739" x="6149975" y="2435225"/>
          <p14:tracePt t="17746" x="6142038" y="2435225"/>
          <p14:tracePt t="17754" x="6135688" y="2435225"/>
          <p14:tracePt t="17769" x="6129338" y="2435225"/>
          <p14:tracePt t="17776" x="6121400" y="2435225"/>
          <p14:tracePt t="17784" x="6115050" y="2435225"/>
          <p14:tracePt t="17791" x="6107113" y="2435225"/>
          <p14:tracePt t="17798" x="6100763" y="2435225"/>
          <p14:tracePt t="17806" x="6086475" y="2435225"/>
          <p14:tracePt t="17822" x="6080125" y="2435225"/>
          <p14:tracePt t="17823" x="6072188" y="2435225"/>
          <p14:tracePt t="17829" x="6051550" y="2435225"/>
          <p14:tracePt t="17836" x="6045200" y="2435225"/>
          <p14:tracePt t="17844" x="6030913" y="2441575"/>
          <p14:tracePt t="17852" x="6016625" y="2449513"/>
          <p14:tracePt t="17858" x="5995988" y="2455863"/>
          <p14:tracePt t="17866" x="5988050" y="2463800"/>
          <p14:tracePt t="17873" x="5981700" y="2470150"/>
          <p14:tracePt t="17890" x="5953125" y="2490788"/>
          <p14:tracePt t="17904" x="5932488" y="2519363"/>
          <p14:tracePt t="17911" x="5918200" y="2540000"/>
          <p14:tracePt t="17920" x="5911850" y="2547938"/>
          <p14:tracePt t="17926" x="5905500" y="2560638"/>
          <p14:tracePt t="17941" x="5897563" y="2574925"/>
          <p14:tracePt t="17948" x="5891213" y="2595563"/>
          <p14:tracePt t="17957" x="5883275" y="2617788"/>
          <p14:tracePt t="17963" x="5883275" y="2624138"/>
          <p14:tracePt t="17972" x="5883275" y="2630488"/>
          <p14:tracePt t="17978" x="5883275" y="2638425"/>
          <p14:tracePt t="17986" x="5883275" y="2644775"/>
          <p14:tracePt t="17993" x="5883275" y="2652713"/>
          <p14:tracePt t="18001" x="5883275" y="2667000"/>
          <p14:tracePt t="18008" x="5883275" y="2673350"/>
          <p14:tracePt t="18016" x="5883275" y="2687638"/>
          <p14:tracePt t="18023" x="5891213" y="2701925"/>
          <p14:tracePt t="18031" x="5897563" y="2714625"/>
          <p14:tracePt t="18046" x="5897563" y="2728913"/>
          <p14:tracePt t="18047" x="5905500" y="2743200"/>
          <p14:tracePt t="18054" x="5911850" y="2757488"/>
          <p14:tracePt t="18061" x="5911850" y="2763838"/>
          <p14:tracePt t="18071" x="5918200" y="2771775"/>
          <p14:tracePt t="18076" x="5926138" y="2784475"/>
          <p14:tracePt t="18084" x="5932488" y="2784475"/>
          <p14:tracePt t="18091" x="5940425" y="2798763"/>
          <p14:tracePt t="18107" x="5953125" y="2806700"/>
          <p14:tracePt t="18123" x="5961063" y="2813050"/>
          <p14:tracePt t="18128" x="5967413" y="2813050"/>
          <p14:tracePt t="18136" x="5975350" y="2819400"/>
          <p14:tracePt t="18143" x="5981700" y="2819400"/>
          <p14:tracePt t="18152" x="5988050" y="2819400"/>
          <p14:tracePt t="18158" x="5995988" y="2819400"/>
          <p14:tracePt t="18166" x="6002338" y="2819400"/>
          <p14:tracePt t="18173" x="6010275" y="2819400"/>
          <p14:tracePt t="18181" x="6022975" y="2819400"/>
          <p14:tracePt t="18189" x="6045200" y="2819400"/>
          <p14:tracePt t="18196" x="6057900" y="2813050"/>
          <p14:tracePt t="18203" x="6072188" y="2806700"/>
          <p14:tracePt t="18211" x="6080125" y="2798763"/>
          <p14:tracePt t="18220" x="6100763" y="2792413"/>
          <p14:tracePt t="18226" x="6107113" y="2784475"/>
          <p14:tracePt t="18233" x="6107113" y="2778125"/>
          <p14:tracePt t="18241" x="6115050" y="2778125"/>
          <p14:tracePt t="18248" x="6121400" y="2771775"/>
          <p14:tracePt t="18256" x="6129338" y="2763838"/>
          <p14:tracePt t="18273" x="6135688" y="2749550"/>
          <p14:tracePt t="18278" x="6142038" y="2743200"/>
          <p14:tracePt t="18287" x="6149975" y="2736850"/>
          <p14:tracePt t="18293" x="6149975" y="2728913"/>
          <p14:tracePt t="18302" x="6156325" y="2722563"/>
          <p14:tracePt t="18309" x="6156325" y="2714625"/>
          <p14:tracePt t="18317" x="6156325" y="2708275"/>
          <p14:tracePt t="18324" x="6164263" y="2693988"/>
          <p14:tracePt t="18339" x="6170613" y="2679700"/>
          <p14:tracePt t="18346" x="6170613" y="2673350"/>
          <p14:tracePt t="18355" x="6176963" y="2667000"/>
          <p14:tracePt t="18361" x="6184900" y="2652713"/>
          <p14:tracePt t="18371" x="6184900" y="2644775"/>
          <p14:tracePt t="18376" x="6184900" y="2638425"/>
          <p14:tracePt t="18384" x="6191250" y="2624138"/>
          <p14:tracePt t="18391" x="6191250" y="2617788"/>
          <p14:tracePt t="18401" x="6191250" y="2609850"/>
          <p14:tracePt t="18406" x="6191250" y="2603500"/>
          <p14:tracePt t="18423" x="6191250" y="2595563"/>
          <p14:tracePt t="18431" x="6191250" y="2589213"/>
          <p14:tracePt t="18536" x="6184900" y="2595563"/>
          <p14:tracePt t="18550" x="6170613" y="2609850"/>
          <p14:tracePt t="18557" x="6164263" y="2624138"/>
          <p14:tracePt t="18565" x="6156325" y="2630488"/>
          <p14:tracePt t="18572" x="6149975" y="2638425"/>
          <p14:tracePt t="18581" x="6142038" y="2659063"/>
          <p14:tracePt t="18589" x="6142038" y="2673350"/>
          <p14:tracePt t="18603" x="6135688" y="2708275"/>
          <p14:tracePt t="18609" x="6129338" y="2722563"/>
          <p14:tracePt t="18620" x="6129338" y="2736850"/>
          <p14:tracePt t="18625" x="6129338" y="2749550"/>
          <p14:tracePt t="18633" x="6129338" y="2763838"/>
          <p14:tracePt t="18641" x="6129338" y="2784475"/>
          <p14:tracePt t="18649" x="6129338" y="2798763"/>
          <p14:tracePt t="18663" x="6129338" y="2813050"/>
          <p14:tracePt t="18677" x="6135688" y="2819400"/>
          <p14:tracePt t="18685" x="6142038" y="2819400"/>
          <p14:tracePt t="18696" x="6142038" y="2827338"/>
          <p14:tracePt t="18745" x="6149975" y="2827338"/>
          <p14:tracePt t="18753" x="6156325" y="2827338"/>
          <p14:tracePt t="18762" x="6164263" y="2827338"/>
          <p14:tracePt t="18768" x="6176963" y="2806700"/>
          <p14:tracePt t="18777" x="6184900" y="2798763"/>
          <p14:tracePt t="18782" x="6199188" y="2778125"/>
          <p14:tracePt t="18790" x="6211888" y="2749550"/>
          <p14:tracePt t="18797" x="6219825" y="2722563"/>
          <p14:tracePt t="18809" x="6234113" y="2693988"/>
          <p14:tracePt t="18811" x="6240463" y="2659063"/>
          <p14:tracePt t="18825" x="6246813" y="2638425"/>
          <p14:tracePt t="18827" x="6246813" y="2624138"/>
          <p14:tracePt t="18835" x="6246813" y="2609850"/>
          <p14:tracePt t="18844" x="6246813" y="2589213"/>
          <p14:tracePt t="18849" x="6246813" y="2574925"/>
          <p14:tracePt t="18858" x="6246813" y="2554288"/>
          <p14:tracePt t="18865" x="6246813" y="2540000"/>
          <p14:tracePt t="18873" x="6246813" y="2533650"/>
          <p14:tracePt t="18882" x="6240463" y="2525713"/>
          <p14:tracePt t="18895" x="6226175" y="2505075"/>
          <p14:tracePt t="18903" x="6205538" y="2505075"/>
          <p14:tracePt t="18910" x="6191250" y="2505075"/>
          <p14:tracePt t="18916" x="6170613" y="2498725"/>
          <p14:tracePt t="18924" x="6156325" y="2498725"/>
          <p14:tracePt t="18931" x="6135688" y="2498725"/>
          <p14:tracePt t="18939" x="6121400" y="2498725"/>
          <p14:tracePt t="18945" x="6100763" y="2513013"/>
          <p14:tracePt t="18953" x="6080125" y="2525713"/>
          <p14:tracePt t="18960" x="6057900" y="2540000"/>
          <p14:tracePt t="18970" x="6045200" y="2547938"/>
          <p14:tracePt t="18976" x="6030913" y="2568575"/>
          <p14:tracePt t="18983" x="6010275" y="2574925"/>
          <p14:tracePt t="18992" x="6002338" y="2589213"/>
          <p14:tracePt t="18999" x="5988050" y="2595563"/>
          <p14:tracePt t="19006" x="5981700" y="2609850"/>
          <p14:tracePt t="19013" x="5975350" y="2624138"/>
          <p14:tracePt t="19022" x="5975350" y="2638425"/>
          <p14:tracePt t="19028" x="5961063" y="2659063"/>
          <p14:tracePt t="19037" x="5961063" y="2673350"/>
          <p14:tracePt t="19043" x="5953125" y="2693988"/>
          <p14:tracePt t="19052" x="5946775" y="2714625"/>
          <p14:tracePt t="19058" x="5946775" y="2736850"/>
          <p14:tracePt t="19066" x="5946775" y="2757488"/>
          <p14:tracePt t="19073" x="5946775" y="2792413"/>
          <p14:tracePt t="19081" x="5946775" y="2827338"/>
          <p14:tracePt t="19089" x="5946775" y="2855913"/>
          <p14:tracePt t="19096" x="5953125" y="2882900"/>
          <p14:tracePt t="19103" x="5967413" y="2917825"/>
          <p14:tracePt t="19111" x="5981700" y="2960688"/>
          <p14:tracePt t="19120" x="5995988" y="2973388"/>
          <p14:tracePt t="19126" x="6010275" y="2981325"/>
          <p14:tracePt t="19133" x="6022975" y="2995613"/>
          <p14:tracePt t="19142" x="6030913" y="2995613"/>
          <p14:tracePt t="19148" x="6045200" y="3001963"/>
          <p14:tracePt t="19158" x="6051550" y="3009900"/>
          <p14:tracePt t="19163" x="6065838" y="3009900"/>
          <p14:tracePt t="19172" x="6072188" y="3009900"/>
          <p14:tracePt t="19178" x="6086475" y="3009900"/>
          <p14:tracePt t="19187" x="6100763" y="3009900"/>
          <p14:tracePt t="19193" x="6107113" y="3009900"/>
          <p14:tracePt t="19201" x="6121400" y="3009900"/>
          <p14:tracePt t="19208" x="6142038" y="3001963"/>
          <p14:tracePt t="19216" x="6156325" y="2995613"/>
          <p14:tracePt t="19223" x="6170613" y="2981325"/>
          <p14:tracePt t="19231" x="6199188" y="2960688"/>
          <p14:tracePt t="19239" x="6205538" y="2938463"/>
          <p14:tracePt t="19246" x="6226175" y="2911475"/>
          <p14:tracePt t="19254" x="6234113" y="2897188"/>
          <p14:tracePt t="19261" x="6246813" y="2868613"/>
          <p14:tracePt t="19269" x="6261100" y="2833688"/>
          <p14:tracePt t="19276" x="6269038" y="2819400"/>
          <p14:tracePt t="19283" x="6275388" y="2792413"/>
          <p14:tracePt t="19291" x="6289675" y="2771775"/>
          <p14:tracePt t="19298" x="6296025" y="2749550"/>
          <p14:tracePt t="19307" x="6296025" y="2722563"/>
          <p14:tracePt t="19313" x="6303963" y="2701925"/>
          <p14:tracePt t="19322" x="6303963" y="2687638"/>
          <p14:tracePt t="19329" x="6303963" y="2679700"/>
          <p14:tracePt t="19337" x="6303963" y="2667000"/>
          <p14:tracePt t="19343" x="6303963" y="2652713"/>
          <p14:tracePt t="19352" x="6303963" y="2638425"/>
          <p14:tracePt t="19358" x="6303963" y="2624138"/>
          <p14:tracePt t="19366" x="6303963" y="2609850"/>
          <p14:tracePt t="19381" x="6303963" y="2595563"/>
          <p14:tracePt t="19389" x="6296025" y="2589213"/>
          <p14:tracePt t="19406" x="6289675" y="2589213"/>
          <p14:tracePt t="19421" x="6275388" y="2589213"/>
          <p14:tracePt t="19425" x="6269038" y="2589213"/>
          <p14:tracePt t="19434" x="6261100" y="2589213"/>
          <p14:tracePt t="19441" x="6246813" y="2603500"/>
          <p14:tracePt t="19448" x="6234113" y="2609850"/>
          <p14:tracePt t="19457" x="6219825" y="2617788"/>
          <p14:tracePt t="19464" x="6199188" y="2630488"/>
          <p14:tracePt t="19472" x="6184900" y="2644775"/>
          <p14:tracePt t="19479" x="6170613" y="2659063"/>
          <p14:tracePt t="19488" x="6156325" y="2673350"/>
          <p14:tracePt t="19494" x="6135688" y="2701925"/>
          <p14:tracePt t="19501" x="6115050" y="2722563"/>
          <p14:tracePt t="19509" x="6107113" y="2743200"/>
          <p14:tracePt t="19516" x="6094413" y="2757488"/>
          <p14:tracePt t="19524" x="6086475" y="2778125"/>
          <p14:tracePt t="19531" x="6080125" y="2798763"/>
          <p14:tracePt t="19540" x="6072188" y="2813050"/>
          <p14:tracePt t="19546" x="6072188" y="2833688"/>
          <p14:tracePt t="19556" x="6072188" y="2855913"/>
          <p14:tracePt t="19561" x="6065838" y="2868613"/>
          <p14:tracePt t="19570" x="6065838" y="2882900"/>
          <p14:tracePt t="19577" x="6065838" y="2903538"/>
          <p14:tracePt t="19593" x="6065838" y="2911475"/>
          <p14:tracePt t="19599" x="6065838" y="2917825"/>
          <p14:tracePt t="19624" x="6072188" y="2925763"/>
          <p14:tracePt t="19638" x="6080125" y="2925763"/>
          <p14:tracePt t="19652" x="6086475" y="2925763"/>
          <p14:tracePt t="19659" x="6107113" y="2917825"/>
          <p14:tracePt t="19666" x="6115050" y="2903538"/>
          <p14:tracePt t="19674" x="6129338" y="2890838"/>
          <p14:tracePt t="19681" x="6142038" y="2876550"/>
          <p14:tracePt t="19690" x="6156325" y="2847975"/>
          <p14:tracePt t="19696" x="6156325" y="2827338"/>
          <p14:tracePt t="19704" x="6164263" y="2813050"/>
          <p14:tracePt t="19711" x="6170613" y="2798763"/>
          <p14:tracePt t="19719" x="6170613" y="2784475"/>
          <p14:tracePt t="19726" x="6176963" y="2771775"/>
          <p14:tracePt t="19733" x="6176963" y="2763838"/>
          <p14:tracePt t="19743" x="6176963" y="2757488"/>
          <p14:tracePt t="19907" x="6176963" y="2763838"/>
          <p14:tracePt t="19923" x="6170613" y="2763838"/>
          <p14:tracePt t="20011" x="6170613" y="2771775"/>
          <p14:tracePt t="20026" x="6164263" y="2778125"/>
          <p14:tracePt t="20043" x="6164263" y="2784475"/>
          <p14:tracePt t="20049" x="6164263" y="2798763"/>
          <p14:tracePt t="20058" x="6164263" y="2806700"/>
          <p14:tracePt t="20064" x="6164263" y="2813050"/>
          <p14:tracePt t="20076" x="6164263" y="2833688"/>
          <p14:tracePt t="20079" x="6164263" y="2841625"/>
          <p14:tracePt t="20088" x="6164263" y="2847975"/>
          <p14:tracePt t="20094" x="6164263" y="2862263"/>
          <p14:tracePt t="20101" x="6164263" y="2876550"/>
          <p14:tracePt t="20109" x="6164263" y="2897188"/>
          <p14:tracePt t="20118" x="6164263" y="2917825"/>
          <p14:tracePt t="20124" x="6164263" y="2925763"/>
          <p14:tracePt t="20133" x="6164263" y="2952750"/>
          <p14:tracePt t="20138" x="6164263" y="2967038"/>
          <p14:tracePt t="20149" x="6164263" y="2981325"/>
          <p14:tracePt t="20156" x="6164263" y="2995613"/>
          <p14:tracePt t="20162" x="6164263" y="3009900"/>
          <p14:tracePt t="20169" x="6164263" y="3022600"/>
          <p14:tracePt t="20176" x="6164263" y="3036888"/>
          <p14:tracePt t="20184" x="6164263" y="3044825"/>
          <p14:tracePt t="20192" x="6164263" y="3057525"/>
          <p14:tracePt t="20199" x="6164263" y="3071813"/>
          <p14:tracePt t="20208" x="6164263" y="3079750"/>
          <p14:tracePt t="20214" x="6164263" y="3086100"/>
          <p14:tracePt t="20225" x="6164263" y="3092450"/>
          <p14:tracePt t="20372" x="6164263" y="3100388"/>
          <p14:tracePt t="20395" x="6164263" y="3106738"/>
          <p14:tracePt t="20409" x="6164263" y="3114675"/>
          <p14:tracePt t="20416" x="6164263" y="3121025"/>
          <p14:tracePt t="20431" x="6164263" y="3127375"/>
          <p14:tracePt t="20449" x="6164263" y="3135313"/>
          <p14:tracePt t="20469" x="6164263" y="3141663"/>
          <p14:tracePt t="20476" x="6164263" y="3149600"/>
          <p14:tracePt t="20493" x="6170613" y="3155950"/>
          <p14:tracePt t="20513" x="6170613" y="3162300"/>
          <p14:tracePt t="21017" x="6176963" y="3162300"/>
          <p14:tracePt t="21026" x="6176963" y="3155950"/>
          <p14:tracePt t="21042" x="6184900" y="3149600"/>
          <p14:tracePt t="21048" x="6184900" y="3141663"/>
          <p14:tracePt t="21056" x="6191250" y="3141663"/>
          <p14:tracePt t="21063" x="6199188" y="3135313"/>
          <p14:tracePt t="21070" x="6205538" y="3127375"/>
          <p14:tracePt t="21077" x="6211888" y="3121025"/>
          <p14:tracePt t="21093" x="6211888" y="3106738"/>
          <p14:tracePt t="21099" x="6219825" y="3100388"/>
          <p14:tracePt t="21108" x="6226175" y="3092450"/>
          <p14:tracePt t="21114" x="6226175" y="3079750"/>
          <p14:tracePt t="21125" x="6234113" y="3071813"/>
          <p14:tracePt t="21130" x="6234113" y="3065463"/>
          <p14:tracePt t="21138" x="6240463" y="3051175"/>
          <p14:tracePt t="21152" x="6240463" y="3044825"/>
          <p14:tracePt t="21160" x="6246813" y="3036888"/>
          <p14:tracePt t="21167" x="6246813" y="3022600"/>
          <p14:tracePt t="21175" x="6246813" y="3016250"/>
          <p14:tracePt t="21197" x="6246813" y="3009900"/>
          <p14:tracePt t="21430" x="6240463" y="3009900"/>
          <p14:tracePt t="21438" x="6234113" y="3009900"/>
          <p14:tracePt t="21460" x="6234113" y="3016250"/>
          <p14:tracePt t="21467" x="6226175" y="3016250"/>
          <p14:tracePt t="21476" x="6226175" y="3022600"/>
          <p14:tracePt t="21482" x="6219825" y="3022600"/>
          <p14:tracePt t="21496" x="6219825" y="3030538"/>
          <p14:tracePt t="21500" x="6211888" y="3030538"/>
          <p14:tracePt t="21513" x="6205538" y="3036888"/>
          <p14:tracePt t="21529" x="6199188" y="3044825"/>
          <p14:tracePt t="21534" x="6199188" y="3051175"/>
          <p14:tracePt t="21544" x="6191250" y="3057525"/>
          <p14:tracePt t="21558" x="6184900" y="3071813"/>
          <p14:tracePt t="21566" x="6176963" y="3079750"/>
          <p14:tracePt t="21574" x="6176963" y="3086100"/>
          <p14:tracePt t="21579" x="6170613" y="3100388"/>
          <p14:tracePt t="21587" x="6156325" y="3114675"/>
          <p14:tracePt t="21598" x="6156325" y="3121025"/>
          <p14:tracePt t="21604" x="6156325" y="3135313"/>
          <p14:tracePt t="21611" x="6149975" y="3141663"/>
          <p14:tracePt t="21617" x="6142038" y="3155950"/>
          <p14:tracePt t="21625" x="6142038" y="3170238"/>
          <p14:tracePt t="21632" x="6135688" y="3190875"/>
          <p14:tracePt t="21642" x="6129338" y="3205163"/>
          <p14:tracePt t="21646" x="6121400" y="3219450"/>
          <p14:tracePt t="21653" x="6121400" y="3233738"/>
          <p14:tracePt t="21661" x="6121400" y="3240088"/>
          <p14:tracePt t="21668" x="6115050" y="3260725"/>
          <p14:tracePt t="21678" x="6115050" y="3268663"/>
          <p14:tracePt t="21683" x="6115050" y="3275013"/>
          <p14:tracePt t="21702" x="6107113" y="3281363"/>
          <p14:tracePt t="21828" x="6115050" y="3281363"/>
          <p14:tracePt t="21833" x="6129338" y="3281363"/>
          <p14:tracePt t="21841" x="6164263" y="3268663"/>
          <p14:tracePt t="21848" x="6184900" y="3260725"/>
          <p14:tracePt t="21856" x="6219825" y="3240088"/>
          <p14:tracePt t="21866" x="6246813" y="3211513"/>
          <p14:tracePt t="21872" x="6275388" y="3190875"/>
          <p14:tracePt t="21878" x="6318250" y="3162300"/>
          <p14:tracePt t="21892" x="6353175" y="3127375"/>
          <p14:tracePt t="21894" x="6394450" y="3092450"/>
          <p14:tracePt t="21901" x="6400800" y="3079750"/>
          <p14:tracePt t="21909" x="6435725" y="3051175"/>
          <p14:tracePt t="21915" x="6464300" y="3009900"/>
          <p14:tracePt t="21924" x="6464300" y="2995613"/>
          <p14:tracePt t="21939" x="6464300" y="2987675"/>
          <p14:tracePt t="22103" x="6464300" y="2995613"/>
          <p14:tracePt t="22127" x="6457950" y="3001963"/>
          <p14:tracePt t="22142" x="6457950" y="3009900"/>
          <p14:tracePt t="22148" x="6450013" y="3016250"/>
          <p14:tracePt t="22163" x="6435725" y="3022600"/>
          <p14:tracePt t="22171" x="6435725" y="3030538"/>
          <p14:tracePt t="22178" x="6429375" y="3036888"/>
          <p14:tracePt t="22186" x="6423025" y="3036888"/>
          <p14:tracePt t="22193" x="6415088" y="3051175"/>
          <p14:tracePt t="22209" x="6408738" y="3057525"/>
          <p14:tracePt t="22216" x="6400800" y="3057525"/>
          <p14:tracePt t="22224" x="6400800" y="3065463"/>
          <p14:tracePt t="22231" x="6394450" y="3065463"/>
          <p14:tracePt t="22261" x="6394450" y="3071813"/>
          <p14:tracePt t="22456" x="6394450" y="3079750"/>
          <p14:tracePt t="22472" x="6388100" y="3086100"/>
          <p14:tracePt t="22487" x="6380163" y="3092450"/>
          <p14:tracePt t="22494" x="6373813" y="3100388"/>
          <p14:tracePt t="22502" x="6373813" y="3114675"/>
          <p14:tracePt t="22511" x="6365875" y="3114675"/>
          <p14:tracePt t="22517" x="6365875" y="3121025"/>
          <p14:tracePt t="22524" x="6359525" y="3127375"/>
          <p14:tracePt t="22531" x="6359525" y="3135313"/>
          <p14:tracePt t="22577" x="6359525" y="3141663"/>
          <p14:tracePt t="22609" x="6359525" y="3149600"/>
          <p14:tracePt t="22614" x="6353175" y="3149600"/>
          <p14:tracePt t="22637" x="6353175" y="3155950"/>
          <p14:tracePt t="22644" x="6345238" y="3162300"/>
          <p14:tracePt t="22651" x="6345238" y="3170238"/>
          <p14:tracePt t="22660" x="6345238" y="3176588"/>
          <p14:tracePt t="22666" x="6345238" y="3184525"/>
          <p14:tracePt t="22681" x="6345238" y="3190875"/>
          <p14:tracePt t="22691" x="6338888" y="3190875"/>
          <p14:tracePt t="22696" x="6338888" y="3198813"/>
          <p14:tracePt t="22711" x="6330950" y="3198813"/>
          <p14:tracePt t="22719" x="6330950" y="3205163"/>
          <p14:tracePt t="22795" x="6330950" y="3211513"/>
          <p14:tracePt t="22824" x="6330950" y="3219450"/>
          <p14:tracePt t="22840" x="6330950" y="3225800"/>
          <p14:tracePt t="22869" x="6330950" y="3233738"/>
          <p14:tracePt t="22894" x="6330950" y="3240088"/>
          <p14:tracePt t="22899" x="6330950" y="3246438"/>
          <p14:tracePt t="22968" x="6330950" y="3254375"/>
          <p14:tracePt t="25660" x="6353175" y="3149600"/>
          <p14:tracePt t="25661" x="6380163" y="2917825"/>
          <p14:tracePt t="25665" x="6394450" y="2890838"/>
          <p14:tracePt t="25666" x="6394450" y="2841625"/>
          <p14:tracePt t="25673" x="6394450" y="2798763"/>
          <p14:tracePt t="25680" x="6400800" y="2763838"/>
          <p14:tracePt t="25688" x="6400800" y="2714625"/>
          <p14:tracePt t="25696" x="6400800" y="2659063"/>
          <p14:tracePt t="25703" x="6400800" y="2582863"/>
          <p14:tracePt t="25712" x="6408738" y="2513013"/>
          <p14:tracePt t="25718" x="6415088" y="2428875"/>
          <p14:tracePt t="25727" x="6435725" y="2309813"/>
          <p14:tracePt t="25733" x="6464300" y="2176463"/>
          <p14:tracePt t="25744" x="6478588" y="2036763"/>
          <p14:tracePt t="25749" x="6513513" y="1882775"/>
          <p14:tracePt t="25758" x="6562725" y="1749425"/>
          <p14:tracePt t="25763" x="6589713" y="1651000"/>
          <p14:tracePt t="25771" x="6624638" y="1560513"/>
          <p14:tracePt t="25780" x="6653213" y="1484313"/>
          <p14:tracePt t="25786" x="6673850" y="1435100"/>
          <p14:tracePt t="25794" x="6688138" y="1385888"/>
          <p14:tracePt t="25801" x="6702425" y="1357313"/>
          <p14:tracePt t="25809" x="6716713" y="1322388"/>
          <p14:tracePt t="25816" x="6723063" y="1301750"/>
          <p14:tracePt t="25823" x="6723063" y="1281113"/>
          <p14:tracePt t="25831" x="6731000" y="1252538"/>
          <p14:tracePt t="25838" x="6731000" y="1231900"/>
          <p14:tracePt t="25846" x="6731000" y="1211263"/>
          <p14:tracePt t="25853" x="6737350" y="1189038"/>
          <p14:tracePt t="25861" x="6737350" y="1168400"/>
          <p14:tracePt t="25868" x="6743700" y="1162050"/>
          <p14:tracePt t="25876" x="6743700" y="1154113"/>
          <p14:tracePt t="25897" x="6743700" y="1133475"/>
          <p14:tracePt t="25899" x="6743700" y="1127125"/>
          <p14:tracePt t="25906" x="6743700" y="1119188"/>
          <p14:tracePt t="25913" x="6743700" y="1104900"/>
          <p14:tracePt t="25921" x="6743700" y="1098550"/>
          <p14:tracePt t="25929" x="6743700" y="1077913"/>
          <p14:tracePt t="25936" x="6743700" y="1063625"/>
          <p14:tracePt t="25944" x="6743700" y="1042988"/>
          <p14:tracePt t="25951" x="6743700" y="1022350"/>
          <p14:tracePt t="25961" x="6743700" y="1000125"/>
          <p14:tracePt t="25967" x="6743700" y="979488"/>
          <p14:tracePt t="25974" x="6743700" y="973138"/>
          <p14:tracePt t="25981" x="6743700" y="965200"/>
          <p14:tracePt t="25988" x="6743700" y="952500"/>
          <p14:tracePt t="25996" x="6743700" y="944563"/>
          <p14:tracePt t="26006" x="6743700" y="938213"/>
          <p14:tracePt t="26027" x="6743700" y="930275"/>
          <p14:tracePt t="26071" x="6743700" y="923925"/>
          <p14:tracePt t="26086" x="6743700" y="915988"/>
          <p14:tracePt t="26095" x="6743700" y="909638"/>
          <p14:tracePt t="26101" x="6743700" y="903288"/>
          <p14:tracePt t="26109" x="6737350" y="895350"/>
          <p14:tracePt t="26120" x="6737350" y="889000"/>
          <p14:tracePt t="26123" x="6737350" y="868363"/>
          <p14:tracePt t="26131" x="6737350" y="860425"/>
          <p14:tracePt t="26138" x="6737350" y="854075"/>
          <p14:tracePt t="26146" x="6737350" y="846138"/>
          <p14:tracePt t="26168" x="6737350" y="839788"/>
          <p14:tracePt t="26176" x="6731000" y="839788"/>
          <p14:tracePt t="26196" x="6731000" y="825500"/>
          <p14:tracePt t="26198" x="6731000" y="819150"/>
          <p14:tracePt t="26206" x="6731000" y="811213"/>
          <p14:tracePt t="26213" x="6723063" y="798513"/>
          <p14:tracePt t="26222" x="6716713" y="776288"/>
          <p14:tracePt t="26230" x="6708775" y="755650"/>
          <p14:tracePt t="26236" x="6708775" y="749300"/>
          <p14:tracePt t="26245" x="6702425" y="735013"/>
          <p14:tracePt t="26252" x="6696075" y="727075"/>
          <p14:tracePt t="26260" x="6696075" y="720725"/>
          <p14:tracePt t="26273" x="6688138" y="720725"/>
          <p14:tracePt t="26423" x="6681788" y="727075"/>
          <p14:tracePt t="26430" x="6681788" y="749300"/>
          <p14:tracePt t="26439" x="6681788" y="769938"/>
          <p14:tracePt t="26446" x="6681788" y="784225"/>
          <p14:tracePt t="26453" x="6673850" y="804863"/>
          <p14:tracePt t="26469" x="6673850" y="854075"/>
          <p14:tracePt t="26476" x="6673850" y="881063"/>
          <p14:tracePt t="26484" x="6673850" y="915988"/>
          <p14:tracePt t="26492" x="6673850" y="938213"/>
          <p14:tracePt t="26499" x="6673850" y="952500"/>
          <p14:tracePt t="26506" x="6673850" y="973138"/>
          <p14:tracePt t="26513" x="6673850" y="1000125"/>
          <p14:tracePt t="26521" x="6673850" y="1028700"/>
          <p14:tracePt t="26529" x="6673850" y="1049338"/>
          <p14:tracePt t="26539" x="6673850" y="1077913"/>
          <p14:tracePt t="26544" x="6673850" y="1141413"/>
          <p14:tracePt t="26551" x="6673850" y="1196975"/>
          <p14:tracePt t="26560" x="6673850" y="1246188"/>
          <p14:tracePt t="26566" x="6667500" y="1295400"/>
          <p14:tracePt t="26574" x="6653213" y="1377950"/>
          <p14:tracePt t="26581" x="6618288" y="1490663"/>
          <p14:tracePt t="26588" x="6577013" y="1638300"/>
          <p14:tracePt t="26596" x="6527800" y="1790700"/>
          <p14:tracePt t="26603" x="6492875" y="1897063"/>
          <p14:tracePt t="26612" x="6443663" y="2051050"/>
          <p14:tracePt t="26618" x="6388100" y="2205038"/>
          <p14:tracePt t="26627" x="6324600" y="2365375"/>
          <p14:tracePt t="26634" x="6296025" y="2441575"/>
          <p14:tracePt t="26642" x="6261100" y="2505075"/>
          <p14:tracePt t="26648" x="6240463" y="2568575"/>
          <p14:tracePt t="26656" x="6219825" y="2624138"/>
          <p14:tracePt t="26663" x="6199188" y="2659063"/>
          <p14:tracePt t="26671" x="6176963" y="2693988"/>
          <p14:tracePt t="26679" x="6170613" y="2728913"/>
          <p14:tracePt t="26687" x="6149975" y="2763838"/>
          <p14:tracePt t="26693" x="6135688" y="2798763"/>
          <p14:tracePt t="26701" x="6115050" y="2827338"/>
          <p14:tracePt t="26711" x="6107113" y="2847975"/>
          <p14:tracePt t="26723" x="6100763" y="2862263"/>
          <p14:tracePt t="26725" x="6094413" y="2876550"/>
          <p14:tracePt t="26732" x="6086475" y="2890838"/>
          <p14:tracePt t="26739" x="6086475" y="2897188"/>
          <p14:tracePt t="26747" x="6086475" y="2903538"/>
          <p14:tracePt t="26753" x="6080125" y="2911475"/>
          <p14:tracePt t="26762" x="6080125" y="2917825"/>
          <p14:tracePt t="26778" x="6080125" y="2932113"/>
          <p14:tracePt t="26791" x="6080125" y="2938463"/>
          <p14:tracePt t="26798" x="6072188" y="2946400"/>
          <p14:tracePt t="26808" x="6072188" y="2952750"/>
          <p14:tracePt t="26815" x="6065838" y="2967038"/>
          <p14:tracePt t="26823" x="6065838" y="2973388"/>
          <p14:tracePt t="26832" x="6065838" y="2987675"/>
          <p14:tracePt t="26838" x="6065838" y="3001963"/>
          <p14:tracePt t="26843" x="6057900" y="3022600"/>
          <p14:tracePt t="26853" x="6057900" y="3044825"/>
          <p14:tracePt t="26859" x="6057900" y="3071813"/>
          <p14:tracePt t="26873" x="6057900" y="3092450"/>
          <p14:tracePt t="26874" x="6057900" y="3121025"/>
          <p14:tracePt t="26880" x="6057900" y="3141663"/>
          <p14:tracePt t="26894" x="6057900" y="3162300"/>
          <p14:tracePt t="26896" x="6057900" y="3198813"/>
          <p14:tracePt t="26903" x="6057900" y="3205163"/>
          <p14:tracePt t="26911" x="6057900" y="3211513"/>
          <p14:tracePt t="26927" x="6057900" y="3219450"/>
          <p14:tracePt t="27653" x="6057900" y="3211513"/>
          <p14:tracePt t="27661" x="6065838" y="3205163"/>
          <p14:tracePt t="27668" x="6080125" y="3184525"/>
          <p14:tracePt t="27678" x="6094413" y="3170238"/>
          <p14:tracePt t="27684" x="6129338" y="3149600"/>
          <p14:tracePt t="27691" x="6164263" y="3121025"/>
          <p14:tracePt t="27698" x="6199188" y="3092450"/>
          <p14:tracePt t="27705" x="6246813" y="3057525"/>
          <p14:tracePt t="27714" x="6289675" y="3030538"/>
          <p14:tracePt t="27722" x="6330950" y="3009900"/>
          <p14:tracePt t="27729" x="6373813" y="2987675"/>
          <p14:tracePt t="27736" x="6423025" y="2960688"/>
          <p14:tracePt t="27745" x="6457950" y="2946400"/>
          <p14:tracePt t="27751" x="6499225" y="2917825"/>
          <p14:tracePt t="27760" x="6519863" y="2903538"/>
          <p14:tracePt t="27766" x="6554788" y="2882900"/>
          <p14:tracePt t="27774" x="6577013" y="2876550"/>
          <p14:tracePt t="27781" x="6597650" y="2862263"/>
          <p14:tracePt t="27788" x="6618288" y="2855913"/>
          <p14:tracePt t="27799" x="6638925" y="2847975"/>
          <p14:tracePt t="27804" x="6653213" y="2841625"/>
          <p14:tracePt t="27811" x="6661150" y="2841625"/>
          <p14:tracePt t="27820" x="6673850" y="2841625"/>
          <p14:tracePt t="27827" x="6688138" y="2833688"/>
          <p14:tracePt t="27837" x="6708775" y="2833688"/>
          <p14:tracePt t="27841" x="6723063" y="2833688"/>
          <p14:tracePt t="27848" x="6731000" y="2827338"/>
          <p14:tracePt t="27856" x="6743700" y="2819400"/>
          <p14:tracePt t="27863" x="6765925" y="2819400"/>
          <p14:tracePt t="27871" x="6778625" y="2806700"/>
          <p14:tracePt t="27882" x="6792913" y="2806700"/>
          <p14:tracePt t="27898" x="6807200" y="2798763"/>
          <p14:tracePt t="27901" x="6807200" y="2792413"/>
          <p14:tracePt t="27909" x="6813550" y="2792413"/>
          <p14:tracePt t="27916" x="6821488" y="2792413"/>
          <p14:tracePt t="27923" x="6835775" y="2792413"/>
          <p14:tracePt t="27932" x="6842125" y="2792413"/>
          <p14:tracePt t="27938" x="6848475" y="2792413"/>
          <p14:tracePt t="27948" x="6870700" y="2784475"/>
          <p14:tracePt t="27953" x="6884988" y="2784475"/>
          <p14:tracePt t="27961" x="6905625" y="2771775"/>
          <p14:tracePt t="27968" x="6932613" y="2749550"/>
          <p14:tracePt t="27977" x="6961188" y="2743200"/>
          <p14:tracePt t="27984" x="7002463" y="2708275"/>
          <p14:tracePt t="27991" x="7037388" y="2673350"/>
          <p14:tracePt t="27998" x="7080250" y="2638425"/>
          <p14:tracePt t="28006" x="7115175" y="2603500"/>
          <p14:tracePt t="28014" x="7135813" y="2574925"/>
          <p14:tracePt t="28022" x="7191375" y="2513013"/>
          <p14:tracePt t="28029" x="7219950" y="2490788"/>
          <p14:tracePt t="28038" x="7219950" y="2484438"/>
          <p14:tracePt t="28045" x="7226300" y="2476500"/>
          <p14:tracePt t="28149" x="7219950" y="2484438"/>
          <p14:tracePt t="28156" x="7213600" y="2498725"/>
          <p14:tracePt t="28164" x="7213600" y="2505075"/>
          <p14:tracePt t="28171" x="7199313" y="2513013"/>
          <p14:tracePt t="28179" x="7199313" y="2525713"/>
          <p14:tracePt t="28186" x="7178675" y="2547938"/>
          <p14:tracePt t="28195" x="7170738" y="2560638"/>
          <p14:tracePt t="28201" x="7156450" y="2589213"/>
          <p14:tracePt t="28209" x="7143750" y="2603500"/>
          <p14:tracePt t="28216" x="7135813" y="2624138"/>
          <p14:tracePt t="28223" x="7121525" y="2638425"/>
          <p14:tracePt t="28231" x="7115175" y="2659063"/>
          <p14:tracePt t="28238" x="7108825" y="2687638"/>
          <p14:tracePt t="28247" x="7094538" y="2701925"/>
          <p14:tracePt t="28254" x="7086600" y="2736850"/>
          <p14:tracePt t="28261" x="7080250" y="2743200"/>
          <p14:tracePt t="28269" x="7073900" y="2757488"/>
          <p14:tracePt t="28283" x="7073900" y="2771775"/>
          <p14:tracePt t="28299" x="7073900" y="2778125"/>
          <p14:tracePt t="28389" x="7073900" y="2771775"/>
          <p14:tracePt t="28399" x="7073900" y="2749550"/>
          <p14:tracePt t="28403" x="7073900" y="2736850"/>
          <p14:tracePt t="28412" x="7073900" y="2722563"/>
          <p14:tracePt t="28419" x="7073900" y="2708275"/>
          <p14:tracePt t="28426" x="7073900" y="2693988"/>
          <p14:tracePt t="28433" x="7073900" y="2687638"/>
          <p14:tracePt t="28509" x="7065963" y="2687638"/>
          <p14:tracePt t="28532" x="7051675" y="2701925"/>
          <p14:tracePt t="28538" x="7051675" y="2714625"/>
          <p14:tracePt t="28547" x="7045325" y="2728913"/>
          <p14:tracePt t="28553" x="7037388" y="2736850"/>
          <p14:tracePt t="28562" x="7031038" y="2757488"/>
          <p14:tracePt t="28569" x="7031038" y="2778125"/>
          <p14:tracePt t="28576" x="7024688" y="2792413"/>
          <p14:tracePt t="28583" x="7016750" y="2806700"/>
          <p14:tracePt t="28591" x="7016750" y="2813050"/>
          <p14:tracePt t="28598" x="7016750" y="2819400"/>
          <p14:tracePt t="28606" x="7010400" y="2827338"/>
          <p14:tracePt t="28614" x="7010400" y="2833688"/>
          <p14:tracePt t="34099" x="0" y="0"/>
        </p14:tracePtLst>
        <p14:tracePtLst>
          <p14:tracePt t="34773" x="5359400" y="2757488"/>
          <p14:tracePt t="34876" x="5380038" y="2763838"/>
          <p14:tracePt t="34884" x="5421313" y="2771775"/>
          <p14:tracePt t="34892" x="5470525" y="2798763"/>
          <p14:tracePt t="34901" x="5540375" y="2813050"/>
          <p14:tracePt t="34907" x="5632450" y="2833688"/>
          <p14:tracePt t="34914" x="5743575" y="2862263"/>
          <p14:tracePt t="34924" x="5862638" y="2868613"/>
          <p14:tracePt t="34929" x="6002338" y="2876550"/>
          <p14:tracePt t="34937" x="6121400" y="2882900"/>
          <p14:tracePt t="34944" x="6205538" y="2882900"/>
          <p14:tracePt t="34953" x="6303963" y="2882900"/>
          <p14:tracePt t="34959" x="6388100" y="2882900"/>
          <p14:tracePt t="34967" x="6457950" y="2882900"/>
          <p14:tracePt t="34974" x="6492875" y="2882900"/>
          <p14:tracePt t="34983" x="6534150" y="2876550"/>
          <p14:tracePt t="34998" x="6548438" y="2862263"/>
          <p14:tracePt t="35476" x="0" y="0"/>
        </p14:tracePtLst>
        <p14:tracePtLst>
          <p14:tracePt t="37421" x="2147888" y="903288"/>
          <p14:tracePt t="37425" x="2141538" y="903288"/>
          <p14:tracePt t="37479" x="2141538" y="909638"/>
          <p14:tracePt t="37494" x="2133600" y="909638"/>
          <p14:tracePt t="37517" x="2133600" y="915988"/>
          <p14:tracePt t="37546" x="2127250" y="915988"/>
          <p14:tracePt t="37555" x="2119313" y="915988"/>
          <p14:tracePt t="37561" x="2112963" y="915988"/>
          <p14:tracePt t="37577" x="2098675" y="915988"/>
          <p14:tracePt t="37585" x="2084388" y="915988"/>
          <p14:tracePt t="37592" x="2070100" y="909638"/>
          <p14:tracePt t="37599" x="2063750" y="903288"/>
          <p14:tracePt t="37607" x="2057400" y="903288"/>
          <p14:tracePt t="37614" x="2043113" y="903288"/>
          <p14:tracePt t="37629" x="2028825" y="895350"/>
          <p14:tracePt t="37638" x="2022475" y="895350"/>
          <p14:tracePt t="37653" x="2014538" y="889000"/>
          <p14:tracePt t="37659" x="2008188" y="889000"/>
          <p14:tracePt t="37668" x="2008188" y="881063"/>
          <p14:tracePt t="37748" x="2000250" y="874713"/>
          <p14:tracePt t="37764" x="1993900" y="868363"/>
          <p14:tracePt t="37772" x="1979613" y="860425"/>
          <p14:tracePt t="37779" x="1973263" y="846138"/>
          <p14:tracePt t="37787" x="1965325" y="839788"/>
          <p14:tracePt t="37794" x="1952625" y="833438"/>
          <p14:tracePt t="37803" x="1938338" y="825500"/>
          <p14:tracePt t="37809" x="1909763" y="811213"/>
          <p14:tracePt t="37818" x="1903413" y="811213"/>
          <p14:tracePt t="37824" x="1895475" y="811213"/>
          <p14:tracePt t="37832" x="1881188" y="811213"/>
          <p14:tracePt t="37847" x="1874838" y="811213"/>
          <p14:tracePt t="37862" x="1868488" y="811213"/>
          <p14:tracePt t="37869" x="1868488" y="819150"/>
          <p14:tracePt t="37885" x="1860550" y="819150"/>
          <p14:tracePt t="37891" x="1860550" y="825500"/>
          <p14:tracePt t="37899" x="1860550" y="833438"/>
          <p14:tracePt t="37922" x="1854200" y="833438"/>
          <p14:tracePt t="37982" x="1854200" y="825500"/>
          <p14:tracePt t="37993" x="1860550" y="811213"/>
          <p14:tracePt t="37997" x="1868488" y="784225"/>
          <p14:tracePt t="38005" x="1874838" y="762000"/>
          <p14:tracePt t="38012" x="1881188" y="735013"/>
          <p14:tracePt t="38021" x="1889125" y="692150"/>
          <p14:tracePt t="38028" x="1889125" y="665163"/>
          <p14:tracePt t="38034" x="1889125" y="636588"/>
          <p14:tracePt t="38043" x="1889125" y="622300"/>
          <p14:tracePt t="38049" x="1889125" y="601663"/>
          <p14:tracePt t="38058" x="1889125" y="587375"/>
          <p14:tracePt t="38064" x="1889125" y="573088"/>
          <p14:tracePt t="38073" x="1889125" y="566738"/>
          <p14:tracePt t="38079" x="1889125" y="560388"/>
          <p14:tracePt t="38095" x="1889125" y="552450"/>
          <p14:tracePt t="38109" x="1889125" y="546100"/>
          <p14:tracePt t="38140" x="1895475" y="531813"/>
          <p14:tracePt t="38148" x="1903413" y="531813"/>
          <p14:tracePt t="38155" x="1903413" y="525463"/>
          <p14:tracePt t="38163" x="1917700" y="517525"/>
          <p14:tracePt t="38171" x="1930400" y="511175"/>
          <p14:tracePt t="38178" x="1952625" y="511175"/>
          <p14:tracePt t="38185" x="1965325" y="503238"/>
          <p14:tracePt t="38192" x="1987550" y="490538"/>
          <p14:tracePt t="38199" x="1993900" y="482600"/>
          <p14:tracePt t="38211" x="2008188" y="482600"/>
          <p14:tracePt t="38214" x="2014538" y="482600"/>
          <p14:tracePt t="38223" x="2022475" y="476250"/>
          <p14:tracePt t="38254" x="2028825" y="476250"/>
          <p14:tracePt t="38275" x="2028825" y="490538"/>
          <p14:tracePt t="38283" x="2043113" y="511175"/>
          <p14:tracePt t="38291" x="2063750" y="546100"/>
          <p14:tracePt t="38297" x="2092325" y="587375"/>
          <p14:tracePt t="38305" x="2119313" y="630238"/>
          <p14:tracePt t="38312" x="2127250" y="650875"/>
          <p14:tracePt t="38323" x="2154238" y="685800"/>
          <p14:tracePt t="38327" x="2189163" y="720725"/>
          <p14:tracePt t="38342" x="2211388" y="749300"/>
          <p14:tracePt t="38350" x="2217738" y="755650"/>
          <p14:tracePt t="38409" x="2211388" y="762000"/>
          <p14:tracePt t="38417" x="2203450" y="762000"/>
          <p14:tracePt t="38424" x="2176463" y="776288"/>
          <p14:tracePt t="38432" x="2162175" y="776288"/>
          <p14:tracePt t="38440" x="2133600" y="790575"/>
          <p14:tracePt t="38447" x="2098675" y="811213"/>
          <p14:tracePt t="38455" x="2057400" y="825500"/>
          <p14:tracePt t="38462" x="2014538" y="854075"/>
          <p14:tracePt t="38472" x="1987550" y="868363"/>
          <p14:tracePt t="38477" x="1938338" y="889000"/>
          <p14:tracePt t="38484" x="1895475" y="915988"/>
          <p14:tracePt t="38492" x="1854200" y="938213"/>
          <p14:tracePt t="38499" x="1811338" y="952500"/>
          <p14:tracePt t="38509" x="1776413" y="965200"/>
          <p14:tracePt t="38514" x="1749425" y="979488"/>
          <p14:tracePt t="38530" x="1714500" y="979488"/>
          <p14:tracePt t="38538" x="1693863" y="979488"/>
          <p14:tracePt t="38545" x="1679575" y="979488"/>
          <p14:tracePt t="38555" x="1657350" y="979488"/>
          <p14:tracePt t="38559" x="1644650" y="958850"/>
          <p14:tracePt t="38568" x="1636713" y="952500"/>
          <p14:tracePt t="38583" x="1601788" y="915988"/>
          <p14:tracePt t="38590" x="1574800" y="881063"/>
          <p14:tracePt t="38597" x="1566863" y="868363"/>
          <p14:tracePt t="38604" x="1552575" y="846138"/>
          <p14:tracePt t="38612" x="1525588" y="819150"/>
          <p14:tracePt t="38623" x="1511300" y="798513"/>
          <p14:tracePt t="38627" x="1497013" y="776288"/>
          <p14:tracePt t="38634" x="1482725" y="755650"/>
          <p14:tracePt t="38642" x="1468438" y="741363"/>
          <p14:tracePt t="38649" x="1441450" y="720725"/>
          <p14:tracePt t="38658" x="1433513" y="714375"/>
          <p14:tracePt t="38664" x="1420813" y="706438"/>
          <p14:tracePt t="38673" x="1412875" y="706438"/>
          <p14:tracePt t="38679" x="1406525" y="706438"/>
          <p14:tracePt t="38687" x="1392238" y="706438"/>
          <p14:tracePt t="38696" x="1385888" y="706438"/>
          <p14:tracePt t="38709" x="1377950" y="706438"/>
          <p14:tracePt t="38717" x="1371600" y="706438"/>
          <p14:tracePt t="38724" x="1371600" y="700088"/>
          <p14:tracePt t="38740" x="1363663" y="692150"/>
          <p14:tracePt t="38747" x="1357313" y="685800"/>
          <p14:tracePt t="38756" x="1350963" y="685800"/>
          <p14:tracePt t="38762" x="1343025" y="671513"/>
          <p14:tracePt t="38771" x="1336675" y="657225"/>
          <p14:tracePt t="38777" x="1336675" y="650875"/>
          <p14:tracePt t="38785" x="1322388" y="636588"/>
          <p14:tracePt t="38791" x="1322388" y="630238"/>
          <p14:tracePt t="38799" x="1308100" y="615950"/>
          <p14:tracePt t="38808" x="1301750" y="601663"/>
          <p14:tracePt t="38814" x="1301750" y="587375"/>
          <p14:tracePt t="38822" x="1301750" y="581025"/>
          <p14:tracePt t="38829" x="1301750" y="573088"/>
          <p14:tracePt t="38839" x="1301750" y="560388"/>
          <p14:tracePt t="38844" x="1301750" y="546100"/>
          <p14:tracePt t="38859" x="1301750" y="531813"/>
          <p14:tracePt t="38867" x="1301750" y="517525"/>
          <p14:tracePt t="38891" x="1328738" y="496888"/>
          <p14:tracePt t="38897" x="1336675" y="482600"/>
          <p14:tracePt t="38905" x="1350963" y="476250"/>
          <p14:tracePt t="38912" x="1363663" y="468313"/>
          <p14:tracePt t="38921" x="1377950" y="461963"/>
          <p14:tracePt t="38927" x="1392238" y="461963"/>
          <p14:tracePt t="38934" x="1406525" y="461963"/>
          <p14:tracePt t="38942" x="1420813" y="455613"/>
          <p14:tracePt t="38949" x="1427163" y="455613"/>
          <p14:tracePt t="38958" x="1433513" y="455613"/>
          <p14:tracePt t="38964" x="1441450" y="455613"/>
          <p14:tracePt t="38973" x="1462088" y="455613"/>
          <p14:tracePt t="38979" x="1468438" y="461963"/>
          <p14:tracePt t="38987" x="1482725" y="476250"/>
          <p14:tracePt t="38994" x="1497013" y="482600"/>
          <p14:tracePt t="39004" x="1497013" y="490538"/>
          <p14:tracePt t="39009" x="1517650" y="511175"/>
          <p14:tracePt t="39017" x="1517650" y="531813"/>
          <p14:tracePt t="39025" x="1525588" y="566738"/>
          <p14:tracePt t="39032" x="1531938" y="601663"/>
          <p14:tracePt t="39040" x="1531938" y="636588"/>
          <p14:tracePt t="39047" x="1539875" y="665163"/>
          <p14:tracePt t="39055" x="1539875" y="714375"/>
          <p14:tracePt t="39062" x="1539875" y="749300"/>
          <p14:tracePt t="39073" x="1539875" y="776288"/>
          <p14:tracePt t="39077" x="1539875" y="804863"/>
          <p14:tracePt t="39084" x="1539875" y="825500"/>
          <p14:tracePt t="39092" x="1539875" y="839788"/>
          <p14:tracePt t="39099" x="1539875" y="860425"/>
          <p14:tracePt t="39108" x="1539875" y="874713"/>
          <p14:tracePt t="39114" x="1539875" y="895350"/>
          <p14:tracePt t="39123" x="1539875" y="903288"/>
          <p14:tracePt t="39129" x="1531938" y="909638"/>
          <p14:tracePt t="39138" x="1525588" y="909638"/>
          <p14:tracePt t="39144" x="1511300" y="909638"/>
          <p14:tracePt t="39153" x="1490663" y="909638"/>
          <p14:tracePt t="39159" x="1468438" y="909638"/>
          <p14:tracePt t="39168" x="1441450" y="909638"/>
          <p14:tracePt t="39176" x="1406525" y="909638"/>
          <p14:tracePt t="39182" x="1377950" y="909638"/>
          <p14:tracePt t="39190" x="1343025" y="909638"/>
          <p14:tracePt t="39197" x="1322388" y="909638"/>
          <p14:tracePt t="39204" x="1301750" y="909638"/>
          <p14:tracePt t="39212" x="1279525" y="909638"/>
          <p14:tracePt t="39227" x="1273175" y="909638"/>
          <p14:tracePt t="39234" x="1266825" y="909638"/>
          <p14:tracePt t="39242" x="1258888" y="909638"/>
          <p14:tracePt t="39249" x="1252538" y="909638"/>
          <p14:tracePt t="39259" x="1252538" y="903288"/>
          <p14:tracePt t="39264" x="1252538" y="895350"/>
          <p14:tracePt t="39274" x="1252538" y="881063"/>
          <p14:tracePt t="39279" x="1252538" y="860425"/>
          <p14:tracePt t="39288" x="1252538" y="825500"/>
          <p14:tracePt t="39294" x="1252538" y="790575"/>
          <p14:tracePt t="39304" x="1252538" y="762000"/>
          <p14:tracePt t="39309" x="1252538" y="741363"/>
          <p14:tracePt t="39317" x="1252538" y="706438"/>
          <p14:tracePt t="39325" x="1252538" y="685800"/>
          <p14:tracePt t="39332" x="1258888" y="671513"/>
          <p14:tracePt t="39341" x="1266825" y="657225"/>
          <p14:tracePt t="39347" x="1266825" y="650875"/>
          <p14:tracePt t="39356" x="1266825" y="644525"/>
          <p14:tracePt t="39362" x="1273175" y="636588"/>
          <p14:tracePt t="39377" x="1273175" y="630238"/>
          <p14:tracePt t="39384" x="1273175" y="622300"/>
          <p14:tracePt t="39392" x="1279525" y="615950"/>
          <p14:tracePt t="39399" x="1287463" y="609600"/>
          <p14:tracePt t="39410" x="1287463" y="601663"/>
          <p14:tracePt t="39414" x="1293813" y="595313"/>
          <p14:tracePt t="39423" x="1301750" y="587375"/>
          <p14:tracePt t="39429" x="1308100" y="581025"/>
          <p14:tracePt t="39439" x="1316038" y="566738"/>
          <p14:tracePt t="39444" x="1316038" y="560388"/>
          <p14:tracePt t="39452" x="1322388" y="546100"/>
          <p14:tracePt t="39459" x="1328738" y="538163"/>
          <p14:tracePt t="39467" x="1336675" y="531813"/>
          <p14:tracePt t="39476" x="1343025" y="517525"/>
          <p14:tracePt t="39481" x="1343025" y="511175"/>
          <p14:tracePt t="39490" x="1357313" y="496888"/>
          <p14:tracePt t="39497" x="1363663" y="490538"/>
          <p14:tracePt t="39505" x="1385888" y="476250"/>
          <p14:tracePt t="39512" x="1398588" y="461963"/>
          <p14:tracePt t="39520" x="1406525" y="455613"/>
          <p14:tracePt t="39527" x="1433513" y="433388"/>
          <p14:tracePt t="39534" x="1447800" y="419100"/>
          <p14:tracePt t="39542" x="1462088" y="412750"/>
          <p14:tracePt t="39549" x="1476375" y="398463"/>
          <p14:tracePt t="39558" x="1497013" y="392113"/>
          <p14:tracePt t="39564" x="1511300" y="377825"/>
          <p14:tracePt t="39572" x="1525588" y="371475"/>
          <p14:tracePt t="39579" x="1531938" y="371475"/>
          <p14:tracePt t="39590" x="1552575" y="363538"/>
          <p14:tracePt t="39595" x="1560513" y="363538"/>
          <p14:tracePt t="39603" x="1574800" y="349250"/>
          <p14:tracePt t="39610" x="1587500" y="349250"/>
          <p14:tracePt t="39617" x="1609725" y="349250"/>
          <p14:tracePt t="39625" x="1630363" y="342900"/>
          <p14:tracePt t="39641" x="1636713" y="342900"/>
          <p14:tracePt t="39645" x="1644650" y="342900"/>
          <p14:tracePt t="39797" x="1644650" y="349250"/>
          <p14:tracePt t="39805" x="1644650" y="357188"/>
          <p14:tracePt t="39813" x="1644650" y="363538"/>
          <p14:tracePt t="39823" x="1644650" y="371475"/>
          <p14:tracePt t="39827" x="1644650" y="384175"/>
          <p14:tracePt t="39834" x="1644650" y="392113"/>
          <p14:tracePt t="39842" x="1644650" y="398463"/>
          <p14:tracePt t="39850" x="1644650" y="412750"/>
          <p14:tracePt t="39858" x="1644650" y="427038"/>
          <p14:tracePt t="39864" x="1644650" y="441325"/>
          <p14:tracePt t="39873" x="1644650" y="447675"/>
          <p14:tracePt t="39879" x="1644650" y="461963"/>
          <p14:tracePt t="39893" x="1644650" y="476250"/>
          <p14:tracePt t="39895" x="1644650" y="496888"/>
          <p14:tracePt t="39902" x="1644650" y="503238"/>
          <p14:tracePt t="39909" x="1644650" y="525463"/>
          <p14:tracePt t="39917" x="1644650" y="538163"/>
          <p14:tracePt t="39926" x="1644650" y="552450"/>
          <p14:tracePt t="39932" x="1644650" y="573088"/>
          <p14:tracePt t="39940" x="1644650" y="595313"/>
          <p14:tracePt t="39951" x="1644650" y="609600"/>
          <p14:tracePt t="39954" x="1644650" y="630238"/>
          <p14:tracePt t="39970" x="1622425" y="714375"/>
          <p14:tracePt t="39977" x="1609725" y="755650"/>
          <p14:tracePt t="39984" x="1587500" y="784225"/>
          <p14:tracePt t="39992" x="1560513" y="819150"/>
          <p14:tracePt t="40000" x="1552575" y="839788"/>
          <p14:tracePt t="40009" x="1531938" y="874713"/>
          <p14:tracePt t="40014" x="1511300" y="903288"/>
          <p14:tracePt t="40022" x="1497013" y="915988"/>
          <p14:tracePt t="40029" x="1476375" y="930275"/>
          <p14:tracePt t="40045" x="1447800" y="952500"/>
          <p14:tracePt t="40053" x="1433513" y="958850"/>
          <p14:tracePt t="40060" x="1420813" y="965200"/>
          <p14:tracePt t="40067" x="1406525" y="965200"/>
          <p14:tracePt t="40077" x="1377950" y="965200"/>
          <p14:tracePt t="40082" x="1363663" y="965200"/>
          <p14:tracePt t="40090" x="1336675" y="973138"/>
          <p14:tracePt t="40097" x="1316038" y="973138"/>
          <p14:tracePt t="40105" x="1293813" y="973138"/>
          <p14:tracePt t="40112" x="1279525" y="965200"/>
          <p14:tracePt t="40120" x="1258888" y="952500"/>
          <p14:tracePt t="40126" x="1252538" y="938213"/>
          <p14:tracePt t="40134" x="1238250" y="915988"/>
          <p14:tracePt t="40143" x="1238250" y="903288"/>
          <p14:tracePt t="40150" x="1231900" y="889000"/>
          <p14:tracePt t="40164" x="1231900" y="874713"/>
          <p14:tracePt t="40172" x="1231900" y="860425"/>
          <p14:tracePt t="40179" x="1231900" y="839788"/>
          <p14:tracePt t="40189" x="1231900" y="811213"/>
          <p14:tracePt t="40196" x="1244600" y="784225"/>
          <p14:tracePt t="40203" x="1258888" y="755650"/>
          <p14:tracePt t="40211" x="1273175" y="727075"/>
          <p14:tracePt t="40217" x="1287463" y="706438"/>
          <p14:tracePt t="40225" x="1308100" y="665163"/>
          <p14:tracePt t="40232" x="1328738" y="644525"/>
          <p14:tracePt t="40241" x="1350963" y="601663"/>
          <p14:tracePt t="40246" x="1371600" y="573088"/>
          <p14:tracePt t="40257" x="1392238" y="538163"/>
          <p14:tracePt t="40262" x="1412875" y="517525"/>
          <p14:tracePt t="40272" x="1427163" y="496888"/>
          <p14:tracePt t="40277" x="1455738" y="468313"/>
          <p14:tracePt t="40284" x="1476375" y="441325"/>
          <p14:tracePt t="40293" x="1504950" y="419100"/>
          <p14:tracePt t="40299" x="1517650" y="398463"/>
          <p14:tracePt t="40308" x="1546225" y="377825"/>
          <p14:tracePt t="40314" x="1552575" y="371475"/>
          <p14:tracePt t="40323" x="1574800" y="363538"/>
          <p14:tracePt t="40329" x="1601788" y="342900"/>
          <p14:tracePt t="40338" x="1616075" y="336550"/>
          <p14:tracePt t="40344" x="1630363" y="336550"/>
          <p14:tracePt t="40351" x="1636713" y="328613"/>
          <p14:tracePt t="40358" x="1657350" y="328613"/>
          <p14:tracePt t="40366" x="1679575" y="328613"/>
          <p14:tracePt t="40373" x="1693863" y="328613"/>
          <p14:tracePt t="40381" x="1720850" y="328613"/>
          <p14:tracePt t="40389" x="1749425" y="328613"/>
          <p14:tracePt t="40396" x="1790700" y="328613"/>
          <p14:tracePt t="40405" x="1819275" y="328613"/>
          <p14:tracePt t="40411" x="1874838" y="328613"/>
          <p14:tracePt t="40419" x="1909763" y="328613"/>
          <p14:tracePt t="40426" x="1944688" y="336550"/>
          <p14:tracePt t="40434" x="1979613" y="342900"/>
          <p14:tracePt t="40441" x="2022475" y="342900"/>
          <p14:tracePt t="40449" x="2057400" y="342900"/>
          <p14:tracePt t="40457" x="2112963" y="349250"/>
          <p14:tracePt t="40464" x="2162175" y="349250"/>
          <p14:tracePt t="40472" x="2232025" y="363538"/>
          <p14:tracePt t="40479" x="2266950" y="371475"/>
          <p14:tracePt t="40489" x="2316163" y="377825"/>
          <p14:tracePt t="40494" x="2371725" y="392113"/>
          <p14:tracePt t="40501" x="2420938" y="398463"/>
          <p14:tracePt t="40509" x="2476500" y="412750"/>
          <p14:tracePt t="40516" x="2519363" y="419100"/>
          <p14:tracePt t="40525" x="2560638" y="427038"/>
          <p14:tracePt t="40531" x="2581275" y="427038"/>
          <p14:tracePt t="40540" x="2609850" y="433388"/>
          <p14:tracePt t="40546" x="2636838" y="441325"/>
          <p14:tracePt t="40556" x="2679700" y="447675"/>
          <p14:tracePt t="40562" x="2720975" y="455613"/>
          <p14:tracePt t="40569" x="2770188" y="461963"/>
          <p14:tracePt t="40576" x="2805113" y="468313"/>
          <p14:tracePt t="40584" x="2833688" y="468313"/>
          <p14:tracePt t="40599" x="2909888" y="476250"/>
          <p14:tracePt t="40607" x="2944813" y="482600"/>
          <p14:tracePt t="40615" x="2967038" y="482600"/>
          <p14:tracePt t="40622" x="2979738" y="482600"/>
          <p14:tracePt t="40629" x="2987675" y="482600"/>
          <p14:tracePt t="40638" x="2994025" y="482600"/>
          <p14:tracePt t="40644" x="3014663" y="482600"/>
          <p14:tracePt t="40652" x="3022600" y="490538"/>
          <p14:tracePt t="40659" x="3036888" y="490538"/>
          <p14:tracePt t="40667" x="3049588" y="490538"/>
          <p14:tracePt t="40675" x="3063875" y="490538"/>
          <p14:tracePt t="40681" x="3086100" y="496888"/>
          <p14:tracePt t="40689" x="3106738" y="496888"/>
          <p14:tracePt t="40696" x="3127375" y="496888"/>
          <p14:tracePt t="40704" x="3148013" y="496888"/>
          <p14:tracePt t="40711" x="3176588" y="496888"/>
          <p14:tracePt t="40719" x="3190875" y="496888"/>
          <p14:tracePt t="40726" x="3217863" y="496888"/>
          <p14:tracePt t="40734" x="3238500" y="496888"/>
          <p14:tracePt t="40741" x="3260725" y="496888"/>
          <p14:tracePt t="40749" x="3281363" y="496888"/>
          <p14:tracePt t="40761" x="3330575" y="503238"/>
          <p14:tracePt t="40764" x="3357563" y="503238"/>
          <p14:tracePt t="40772" x="3386138" y="511175"/>
          <p14:tracePt t="40779" x="3414713" y="517525"/>
          <p14:tracePt t="40788" x="3435350" y="517525"/>
          <p14:tracePt t="40794" x="3462338" y="517525"/>
          <p14:tracePt t="40802" x="3484563" y="517525"/>
          <p14:tracePt t="40809" x="3511550" y="517525"/>
          <p14:tracePt t="40817" x="3533775" y="517525"/>
          <p14:tracePt t="40824" x="3554413" y="517525"/>
          <p14:tracePt t="40832" x="3568700" y="517525"/>
          <p14:tracePt t="40839" x="3589338" y="517525"/>
          <p14:tracePt t="40848" x="3603625" y="517525"/>
          <p14:tracePt t="40855" x="3616325" y="517525"/>
          <p14:tracePt t="40861" x="3665538" y="517525"/>
          <p14:tracePt t="40869" x="3708400" y="517525"/>
          <p14:tracePt t="40877" x="3743325" y="517525"/>
          <p14:tracePt t="40894" x="3827463" y="517525"/>
          <p14:tracePt t="40905" x="3868738" y="517525"/>
          <p14:tracePt t="40908" x="3903663" y="517525"/>
          <p14:tracePt t="40914" x="3952875" y="511175"/>
          <p14:tracePt t="40922" x="3987800" y="511175"/>
          <p14:tracePt t="40929" x="4022725" y="511175"/>
          <p14:tracePt t="40939" x="4051300" y="511175"/>
          <p14:tracePt t="40944" x="4071938" y="511175"/>
          <p14:tracePt t="40952" x="4086225" y="511175"/>
          <p14:tracePt t="40960" x="4092575" y="511175"/>
          <p14:tracePt t="40967" x="4106863" y="511175"/>
          <p14:tracePt t="40975" x="4113213" y="511175"/>
          <p14:tracePt t="40982" x="4121150" y="511175"/>
          <p14:tracePt t="40989" x="4127500" y="511175"/>
          <p14:tracePt t="40997" x="4135438" y="511175"/>
          <p14:tracePt t="41011" x="4148138" y="511175"/>
          <p14:tracePt t="41019" x="4170363" y="511175"/>
          <p14:tracePt t="41027" x="4183063" y="511175"/>
          <p14:tracePt t="41034" x="4205288" y="511175"/>
          <p14:tracePt t="41043" x="4225925" y="511175"/>
          <p14:tracePt t="41050" x="4252913" y="511175"/>
          <p14:tracePt t="41058" x="4281488" y="511175"/>
          <p14:tracePt t="41064" x="4302125" y="511175"/>
          <p14:tracePt t="41076" x="4344988" y="511175"/>
          <p14:tracePt t="41080" x="4394200" y="511175"/>
          <p14:tracePt t="41090" x="4435475" y="511175"/>
          <p14:tracePt t="41095" x="4484688" y="511175"/>
          <p14:tracePt t="41102" x="4525963" y="503238"/>
          <p14:tracePt t="41110" x="4583113" y="496888"/>
          <p14:tracePt t="41118" x="4610100" y="490538"/>
          <p14:tracePt t="41125" x="4645025" y="482600"/>
          <p14:tracePt t="41133" x="4659313" y="482600"/>
          <p14:tracePt t="41139" x="4687888" y="476250"/>
          <p14:tracePt t="41147" x="4708525" y="476250"/>
          <p14:tracePt t="41155" x="4722813" y="476250"/>
          <p14:tracePt t="41162" x="4743450" y="468313"/>
          <p14:tracePt t="41178" x="4757738" y="468313"/>
          <p14:tracePt t="41184" x="4778375" y="468313"/>
          <p14:tracePt t="41198" x="4792663" y="468313"/>
          <p14:tracePt t="41199" x="4813300" y="468313"/>
          <p14:tracePt t="41208" x="4833938" y="468313"/>
          <p14:tracePt t="41214" x="4891088" y="468313"/>
          <p14:tracePt t="41223" x="4918075" y="468313"/>
          <p14:tracePt t="41230" x="4967288" y="468313"/>
          <p14:tracePt t="41238" x="5016500" y="476250"/>
          <p14:tracePt t="41244" x="5051425" y="482600"/>
          <p14:tracePt t="41252" x="5106988" y="482600"/>
          <p14:tracePt t="41260" x="5149850" y="482600"/>
          <p14:tracePt t="41267" x="5191125" y="482600"/>
          <p14:tracePt t="41275" x="5205413" y="482600"/>
          <p14:tracePt t="41282" x="5240338" y="490538"/>
          <p14:tracePt t="41291" x="5268913" y="496888"/>
          <p14:tracePt t="41297" x="5289550" y="496888"/>
          <p14:tracePt t="41313" x="5310188" y="503238"/>
          <p14:tracePt t="41319" x="5324475" y="511175"/>
          <p14:tracePt t="41328" x="5330825" y="511175"/>
          <p14:tracePt t="41334" x="5338763" y="511175"/>
          <p14:tracePt t="41345" x="5345113" y="511175"/>
          <p14:tracePt t="41349" x="5351463" y="517525"/>
          <p14:tracePt t="41359" x="5365750" y="525463"/>
          <p14:tracePt t="41364" x="5373688" y="525463"/>
          <p14:tracePt t="41373" x="5380038" y="525463"/>
          <p14:tracePt t="41382" x="5394325" y="531813"/>
          <p14:tracePt t="41394" x="5408613" y="546100"/>
          <p14:tracePt t="41402" x="5421313" y="552450"/>
          <p14:tracePt t="41410" x="5421313" y="560388"/>
          <p14:tracePt t="41418" x="5449888" y="587375"/>
          <p14:tracePt t="41426" x="5478463" y="609600"/>
          <p14:tracePt t="41432" x="5492750" y="630238"/>
          <p14:tracePt t="41440" x="5499100" y="636588"/>
          <p14:tracePt t="41447" x="5519738" y="657225"/>
          <p14:tracePt t="41457" x="5527675" y="671513"/>
          <p14:tracePt t="41462" x="5540375" y="679450"/>
          <p14:tracePt t="41469" x="5540375" y="685800"/>
          <p14:tracePt t="41476" x="5540375" y="692150"/>
          <p14:tracePt t="41495" x="5548313" y="700088"/>
          <p14:tracePt t="41500" x="5548313" y="706438"/>
          <p14:tracePt t="41510" x="5548313" y="714375"/>
          <p14:tracePt t="41515" x="5548313" y="720725"/>
          <p14:tracePt t="41524" x="5548313" y="727075"/>
          <p14:tracePt t="41530" x="5562600" y="755650"/>
          <p14:tracePt t="41538" x="5568950" y="769938"/>
          <p14:tracePt t="41544" x="5568950" y="776288"/>
          <p14:tracePt t="41552" x="5575300" y="798513"/>
          <p14:tracePt t="41560" x="5583238" y="811213"/>
          <p14:tracePt t="41567" x="5589588" y="833438"/>
          <p14:tracePt t="41575" x="5589588" y="839788"/>
          <p14:tracePt t="41582" x="5589588" y="846138"/>
          <p14:tracePt t="41590" x="5589588" y="860425"/>
          <p14:tracePt t="41609" x="5589588" y="868363"/>
          <p14:tracePt t="41619" x="5589588" y="874713"/>
          <p14:tracePt t="41627" x="5589588" y="881063"/>
          <p14:tracePt t="41634" x="5589588" y="889000"/>
          <p14:tracePt t="41644" x="5583238" y="903288"/>
          <p14:tracePt t="41649" x="5568950" y="909638"/>
          <p14:tracePt t="41658" x="5554663" y="930275"/>
          <p14:tracePt t="41664" x="5534025" y="944563"/>
          <p14:tracePt t="41673" x="5513388" y="958850"/>
          <p14:tracePt t="41680" x="5484813" y="965200"/>
          <p14:tracePt t="41687" x="5443538" y="973138"/>
          <p14:tracePt t="41694" x="5429250" y="979488"/>
          <p14:tracePt t="41710" x="5338763" y="987425"/>
          <p14:tracePt t="41718" x="5260975" y="993775"/>
          <p14:tracePt t="41725" x="5211763" y="993775"/>
          <p14:tracePt t="41733" x="5141913" y="993775"/>
          <p14:tracePt t="41740" x="5043488" y="993775"/>
          <p14:tracePt t="41748" x="4960938" y="993775"/>
          <p14:tracePt t="41756" x="4891088" y="993775"/>
          <p14:tracePt t="41761" x="4799013" y="993775"/>
          <p14:tracePt t="41769" x="4702175" y="993775"/>
          <p14:tracePt t="41777" x="4610100" y="993775"/>
          <p14:tracePt t="41784" x="4519613" y="993775"/>
          <p14:tracePt t="41794" x="4435475" y="987425"/>
          <p14:tracePt t="41799" x="4359275" y="987425"/>
          <p14:tracePt t="41808" x="4302125" y="979488"/>
          <p14:tracePt t="41814" x="4225925" y="965200"/>
          <p14:tracePt t="41824" x="4162425" y="952500"/>
          <p14:tracePt t="41830" x="4092575" y="938213"/>
          <p14:tracePt t="41839" x="4037013" y="930275"/>
          <p14:tracePt t="41844" x="3981450" y="915988"/>
          <p14:tracePt t="41852" x="3932238" y="915988"/>
          <p14:tracePt t="41860" x="3903663" y="909638"/>
          <p14:tracePt t="41868" x="3862388" y="903288"/>
          <p14:tracePt t="41875" x="3833813" y="903288"/>
          <p14:tracePt t="41882" x="3805238" y="903288"/>
          <p14:tracePt t="41896" x="3792538" y="903288"/>
          <p14:tracePt t="41898" x="3763963" y="895350"/>
          <p14:tracePt t="41905" x="3729038" y="895350"/>
          <p14:tracePt t="41912" x="3714750" y="889000"/>
          <p14:tracePt t="41920" x="3700463" y="889000"/>
          <p14:tracePt t="41927" x="3687763" y="881063"/>
          <p14:tracePt t="41934" x="3673475" y="874713"/>
          <p14:tracePt t="41943" x="3659188" y="868363"/>
          <p14:tracePt t="41950" x="3644900" y="868363"/>
          <p14:tracePt t="41957" x="3624263" y="854075"/>
          <p14:tracePt t="41964" x="3616325" y="846138"/>
          <p14:tracePt t="41973" x="3603625" y="846138"/>
          <p14:tracePt t="41988" x="3589338" y="833438"/>
          <p14:tracePt t="41995" x="3581400" y="833438"/>
          <p14:tracePt t="42011" x="3575050" y="833438"/>
          <p14:tracePt t="42017" x="3575050" y="825500"/>
          <p14:tracePt t="42047" x="3575050" y="811213"/>
          <p14:tracePt t="42055" x="3575050" y="804863"/>
          <p14:tracePt t="42062" x="3575050" y="790575"/>
          <p14:tracePt t="42077" x="3575050" y="776288"/>
          <p14:tracePt t="42084" x="3575050" y="769938"/>
          <p14:tracePt t="42093" x="3575050" y="762000"/>
          <p14:tracePt t="42099" x="3575050" y="755650"/>
          <p14:tracePt t="42114" x="3575050" y="749300"/>
          <p14:tracePt t="42137" x="3575050" y="741363"/>
          <p14:tracePt t="42152" x="3575050" y="735013"/>
          <p14:tracePt t="42160" x="3575050" y="727075"/>
          <p14:tracePt t="42166" x="3581400" y="720725"/>
          <p14:tracePt t="42176" x="3589338" y="714375"/>
          <p14:tracePt t="42182" x="3603625" y="706438"/>
          <p14:tracePt t="42190" x="3630613" y="700088"/>
          <p14:tracePt t="42198" x="3679825" y="692150"/>
          <p14:tracePt t="42204" x="3735388" y="692150"/>
          <p14:tracePt t="42212" x="3798888" y="692150"/>
          <p14:tracePt t="42219" x="3897313" y="692150"/>
          <p14:tracePt t="42227" x="3987800" y="700088"/>
          <p14:tracePt t="42234" x="4113213" y="714375"/>
          <p14:tracePt t="42243" x="4252913" y="720725"/>
          <p14:tracePt t="42249" x="4406900" y="720725"/>
          <p14:tracePt t="42258" x="4560888" y="727075"/>
          <p14:tracePt t="42264" x="4694238" y="727075"/>
          <p14:tracePt t="42276" x="4819650" y="741363"/>
          <p14:tracePt t="42279" x="4932363" y="741363"/>
          <p14:tracePt t="42288" x="5008563" y="741363"/>
          <p14:tracePt t="42295" x="5086350" y="749300"/>
          <p14:tracePt t="42303" x="5127625" y="755650"/>
          <p14:tracePt t="42310" x="5162550" y="755650"/>
          <p14:tracePt t="42319" x="5170488" y="755650"/>
          <p14:tracePt t="42334" x="5176838" y="755650"/>
          <p14:tracePt t="42526" x="5156200" y="755650"/>
          <p14:tracePt t="42528" x="0" y="0"/>
        </p14:tracePtLst>
        <p14:tracePtLst>
          <p14:tracePt t="43150" x="2014538" y="377825"/>
          <p14:tracePt t="43157" x="2000250" y="384175"/>
          <p14:tracePt t="43173" x="1993900" y="392113"/>
          <p14:tracePt t="43187" x="1979613" y="398463"/>
          <p14:tracePt t="43196" x="1979613" y="406400"/>
          <p14:tracePt t="43201" x="1979613" y="412750"/>
          <p14:tracePt t="43210" x="1973263" y="419100"/>
          <p14:tracePt t="43216" x="1965325" y="433388"/>
          <p14:tracePt t="43223" x="1965325" y="447675"/>
          <p14:tracePt t="43232" x="1958975" y="468313"/>
          <p14:tracePt t="43241" x="1952625" y="490538"/>
          <p14:tracePt t="43247" x="1944688" y="503238"/>
          <p14:tracePt t="43254" x="1938338" y="517525"/>
          <p14:tracePt t="43261" x="1930400" y="538163"/>
          <p14:tracePt t="43269" x="1930400" y="560388"/>
          <p14:tracePt t="43277" x="1930400" y="581025"/>
          <p14:tracePt t="43284" x="1930400" y="601663"/>
          <p14:tracePt t="43293" x="1930400" y="622300"/>
          <p14:tracePt t="43299" x="1930400" y="636588"/>
          <p14:tracePt t="43308" x="1930400" y="644525"/>
          <p14:tracePt t="43314" x="1930400" y="657225"/>
          <p14:tracePt t="43322" x="1930400" y="671513"/>
          <p14:tracePt t="43329" x="1930400" y="700088"/>
          <p14:tracePt t="43337" x="1938338" y="714375"/>
          <p14:tracePt t="43344" x="1944688" y="727075"/>
          <p14:tracePt t="43352" x="1952625" y="735013"/>
          <p14:tracePt t="43360" x="1958975" y="741363"/>
          <p14:tracePt t="43366" x="1973263" y="755650"/>
          <p14:tracePt t="43374" x="1987550" y="755650"/>
          <p14:tracePt t="43382" x="2008188" y="762000"/>
          <p14:tracePt t="43390" x="2028825" y="769938"/>
          <p14:tracePt t="43396" x="2049463" y="769938"/>
          <p14:tracePt t="43404" x="2084388" y="769938"/>
          <p14:tracePt t="43411" x="2106613" y="769938"/>
          <p14:tracePt t="43427" x="2176463" y="769938"/>
          <p14:tracePt t="43434" x="2203450" y="769938"/>
          <p14:tracePt t="43442" x="2217738" y="769938"/>
          <p14:tracePt t="43449" x="2246313" y="769938"/>
          <p14:tracePt t="43457" x="2266950" y="769938"/>
          <p14:tracePt t="43464" x="2281238" y="769938"/>
          <p14:tracePt t="43472" x="2295525" y="762000"/>
          <p14:tracePt t="43479" x="2316163" y="749300"/>
          <p14:tracePt t="43487" x="2316163" y="735013"/>
          <p14:tracePt t="43494" x="2322513" y="714375"/>
          <p14:tracePt t="43502" x="2322513" y="685800"/>
          <p14:tracePt t="43510" x="2322513" y="650875"/>
          <p14:tracePt t="43517" x="2322513" y="615950"/>
          <p14:tracePt t="43525" x="2308225" y="573088"/>
          <p14:tracePt t="43532" x="2301875" y="546100"/>
          <p14:tracePt t="43541" x="2295525" y="517525"/>
          <p14:tracePt t="43546" x="2281238" y="503238"/>
          <p14:tracePt t="43554" x="2273300" y="490538"/>
          <p14:tracePt t="43561" x="2266950" y="482600"/>
          <p14:tracePt t="43577" x="2266950" y="476250"/>
          <p14:tracePt t="43584" x="2259013" y="476250"/>
          <p14:tracePt t="43592" x="2252663" y="476250"/>
          <p14:tracePt t="43607" x="2246313" y="476250"/>
          <p14:tracePt t="43622" x="2238375" y="476250"/>
          <p14:tracePt t="43629" x="2232025" y="476250"/>
          <p14:tracePt t="43637" x="2224088" y="476250"/>
          <p14:tracePt t="43644" x="2211388" y="476250"/>
          <p14:tracePt t="43660" x="2203450" y="476250"/>
          <p14:tracePt t="43675" x="2189163" y="482600"/>
          <p14:tracePt t="43691" x="2189163" y="490538"/>
          <p14:tracePt t="43696" x="2182813" y="490538"/>
          <p14:tracePt t="43791" x="2182813" y="496888"/>
          <p14:tracePt t="43878" x="0" y="0"/>
        </p14:tracePtLst>
        <p14:tracePtLst>
          <p14:tracePt t="44538" x="6583363" y="552450"/>
          <p14:tracePt t="44552" x="6577013" y="546100"/>
          <p14:tracePt t="44560" x="6577013" y="538163"/>
          <p14:tracePt t="44574" x="6569075" y="538163"/>
          <p14:tracePt t="44596" x="6562725" y="538163"/>
          <p14:tracePt t="44604" x="6562725" y="546100"/>
          <p14:tracePt t="44612" x="6562725" y="560388"/>
          <p14:tracePt t="44619" x="6562725" y="573088"/>
          <p14:tracePt t="44627" x="6562725" y="595313"/>
          <p14:tracePt t="44634" x="6562725" y="609600"/>
          <p14:tracePt t="44642" x="6562725" y="630238"/>
          <p14:tracePt t="44649" x="6562725" y="657225"/>
          <p14:tracePt t="44658" x="6569075" y="679450"/>
          <p14:tracePt t="44666" x="6583363" y="706438"/>
          <p14:tracePt t="44672" x="6597650" y="735013"/>
          <p14:tracePt t="44679" x="6646863" y="790575"/>
          <p14:tracePt t="44687" x="6681788" y="811213"/>
          <p14:tracePt t="44695" x="6723063" y="839788"/>
          <p14:tracePt t="44702" x="6772275" y="860425"/>
          <p14:tracePt t="44709" x="6813550" y="881063"/>
          <p14:tracePt t="44716" x="6856413" y="895350"/>
          <p14:tracePt t="44726" x="6911975" y="909638"/>
          <p14:tracePt t="44731" x="6954838" y="915988"/>
          <p14:tracePt t="44741" x="6989763" y="915988"/>
          <p14:tracePt t="44746" x="7031038" y="923925"/>
          <p14:tracePt t="44754" x="7059613" y="923925"/>
          <p14:tracePt t="44762" x="7080250" y="923925"/>
          <p14:tracePt t="44769" x="7100888" y="923925"/>
          <p14:tracePt t="44777" x="7115175" y="923925"/>
          <p14:tracePt t="44784" x="7121525" y="923925"/>
          <p14:tracePt t="44793" x="7135813" y="923925"/>
          <p14:tracePt t="44799" x="7143750" y="915988"/>
          <p14:tracePt t="44808" x="7150100" y="903288"/>
          <p14:tracePt t="44814" x="7156450" y="895350"/>
          <p14:tracePt t="44823" x="7170738" y="874713"/>
          <p14:tracePt t="44829" x="7178675" y="868363"/>
          <p14:tracePt t="44840" x="7191375" y="854075"/>
          <p14:tracePt t="44844" x="7191375" y="839788"/>
          <p14:tracePt t="44851" x="7205663" y="833438"/>
          <p14:tracePt t="44859" x="7213600" y="819150"/>
          <p14:tracePt t="44867" x="7213600" y="804863"/>
          <p14:tracePt t="44875" x="7219950" y="790575"/>
          <p14:tracePt t="44882" x="7219950" y="776288"/>
          <p14:tracePt t="44889" x="7226300" y="762000"/>
          <p14:tracePt t="44896" x="7226300" y="755650"/>
          <p14:tracePt t="44904" x="7226300" y="741363"/>
          <p14:tracePt t="44911" x="7226300" y="735013"/>
          <p14:tracePt t="44919" x="7226300" y="720725"/>
          <p14:tracePt t="44928" x="7234238" y="714375"/>
          <p14:tracePt t="44934" x="7234238" y="692150"/>
          <p14:tracePt t="44942" x="7234238" y="679450"/>
          <p14:tracePt t="44949" x="7234238" y="665163"/>
          <p14:tracePt t="44957" x="7234238" y="657225"/>
          <p14:tracePt t="44963" x="7234238" y="650875"/>
          <p14:tracePt t="44972" x="7234238" y="630238"/>
          <p14:tracePt t="44979" x="7234238" y="622300"/>
          <p14:tracePt t="44987" x="7219950" y="601663"/>
          <p14:tracePt t="44995" x="7191375" y="573088"/>
          <p14:tracePt t="45001" x="7170738" y="560388"/>
          <p14:tracePt t="45010" x="7121525" y="525463"/>
          <p14:tracePt t="45016" x="7065963" y="496888"/>
          <p14:tracePt t="45025" x="7016750" y="468313"/>
          <p14:tracePt t="45031" x="6961188" y="455613"/>
          <p14:tracePt t="45039" x="6919913" y="441325"/>
          <p14:tracePt t="45047" x="6877050" y="427038"/>
          <p14:tracePt t="45055" x="6848475" y="427038"/>
          <p14:tracePt t="45062" x="6827838" y="419100"/>
          <p14:tracePt t="45073" x="6813550" y="419100"/>
          <p14:tracePt t="45078" x="6800850" y="419100"/>
          <p14:tracePt t="45084" x="6786563" y="419100"/>
          <p14:tracePt t="45099" x="6778625" y="427038"/>
          <p14:tracePt t="45107" x="6778625" y="433388"/>
          <p14:tracePt t="45114" x="6778625" y="441325"/>
          <p14:tracePt t="45122" x="6765925" y="447675"/>
          <p14:tracePt t="45129" x="6765925" y="468313"/>
          <p14:tracePt t="45136" x="6765925" y="482600"/>
          <p14:tracePt t="45144" x="6757988" y="490538"/>
          <p14:tracePt t="45151" x="6751638" y="511175"/>
          <p14:tracePt t="45160" x="6751638" y="517525"/>
          <p14:tracePt t="45178" x="6751638" y="546100"/>
          <p14:tracePt t="45181" x="6751638" y="560388"/>
          <p14:tracePt t="45189" x="6751638" y="587375"/>
          <p14:tracePt t="45196" x="6751638" y="609600"/>
          <p14:tracePt t="45204" x="6765925" y="636588"/>
          <p14:tracePt t="45213" x="6786563" y="650875"/>
          <p14:tracePt t="45219" x="6807200" y="679450"/>
          <p14:tracePt t="45227" x="6870700" y="714375"/>
          <p14:tracePt t="45243" x="6996113" y="784225"/>
          <p14:tracePt t="45249" x="7059613" y="804863"/>
          <p14:tracePt t="45257" x="7121525" y="825500"/>
          <p14:tracePt t="45264" x="7185025" y="839788"/>
          <p14:tracePt t="45271" x="7240588" y="860425"/>
          <p14:tracePt t="45279" x="7289800" y="860425"/>
          <p14:tracePt t="45287" x="7345363" y="868363"/>
          <p14:tracePt t="45295" x="7359650" y="868363"/>
          <p14:tracePt t="45303" x="7367588" y="868363"/>
          <p14:tracePt t="45332" x="0" y="0"/>
        </p14:tracePtLst>
        <p14:tracePtLst>
          <p14:tracePt t="48753" x="496888" y="1098550"/>
          <p14:tracePt t="49006" x="503238" y="1098550"/>
          <p14:tracePt t="49058" x="511175" y="1098550"/>
          <p14:tracePt t="49216" x="517525" y="1098550"/>
          <p14:tracePt t="49231" x="525463" y="1098550"/>
          <p14:tracePt t="49239" x="538163" y="1098550"/>
          <p14:tracePt t="49247" x="546100" y="1098550"/>
          <p14:tracePt t="49254" x="566738" y="1098550"/>
          <p14:tracePt t="49262" x="587375" y="1098550"/>
          <p14:tracePt t="49269" x="622300" y="1098550"/>
          <p14:tracePt t="49277" x="671513" y="1098550"/>
          <p14:tracePt t="49283" x="720725" y="1098550"/>
          <p14:tracePt t="49292" x="762000" y="1098550"/>
          <p14:tracePt t="49299" x="811213" y="1092200"/>
          <p14:tracePt t="49307" x="854075" y="1084263"/>
          <p14:tracePt t="49315" x="881063" y="1077913"/>
          <p14:tracePt t="49322" x="903288" y="1069975"/>
          <p14:tracePt t="49328" x="915988" y="1063625"/>
          <p14:tracePt t="49336" x="923925" y="1063625"/>
          <p14:tracePt t="49352" x="930275" y="1063625"/>
          <p14:tracePt t="49561" x="923925" y="1077913"/>
          <p14:tracePt t="49569" x="923925" y="1084263"/>
          <p14:tracePt t="49577" x="915988" y="1098550"/>
          <p14:tracePt t="49584" x="903288" y="1127125"/>
          <p14:tracePt t="49591" x="895350" y="1162050"/>
          <p14:tracePt t="49599" x="881063" y="1196975"/>
          <p14:tracePt t="49607" x="866775" y="1246188"/>
          <p14:tracePt t="49615" x="854075" y="1308100"/>
          <p14:tracePt t="49630" x="831850" y="1441450"/>
          <p14:tracePt t="49636" x="825500" y="1519238"/>
          <p14:tracePt t="49644" x="825500" y="1574800"/>
          <p14:tracePt t="49651" x="825500" y="1638300"/>
          <p14:tracePt t="49658" x="825500" y="1693863"/>
          <p14:tracePt t="49666" x="825500" y="1749425"/>
          <p14:tracePt t="49674" x="825500" y="1778000"/>
          <p14:tracePt t="49681" x="839788" y="1819275"/>
          <p14:tracePt t="49689" x="860425" y="1862138"/>
          <p14:tracePt t="49697" x="881063" y="1903413"/>
          <p14:tracePt t="49704" x="895350" y="1924050"/>
          <p14:tracePt t="49714" x="915988" y="1958975"/>
          <p14:tracePt t="49721" x="938213" y="1993900"/>
          <p14:tracePt t="49727" x="958850" y="2016125"/>
          <p14:tracePt t="49734" x="979488" y="2043113"/>
          <p14:tracePt t="49742" x="1008063" y="2078038"/>
          <p14:tracePt t="49749" x="1020763" y="2092325"/>
          <p14:tracePt t="49757" x="1049338" y="2127250"/>
          <p14:tracePt t="49765" x="1077913" y="2147888"/>
          <p14:tracePt t="49772" x="1098550" y="2176463"/>
          <p14:tracePt t="49780" x="1127125" y="2190750"/>
          <p14:tracePt t="49786" x="1147763" y="2217738"/>
          <p14:tracePt t="49794" x="1168400" y="2246313"/>
          <p14:tracePt t="49809" x="1217613" y="2295525"/>
          <p14:tracePt t="49816" x="1231900" y="2316163"/>
          <p14:tracePt t="49824" x="1258888" y="2344738"/>
          <p14:tracePt t="49832" x="1273175" y="2365375"/>
          <p14:tracePt t="49839" x="1293813" y="2400300"/>
          <p14:tracePt t="49847" x="1322388" y="2441575"/>
          <p14:tracePt t="49854" x="1350963" y="2476500"/>
          <p14:tracePt t="49862" x="1377950" y="2525713"/>
          <p14:tracePt t="49869" x="1406525" y="2568575"/>
          <p14:tracePt t="49876" x="1441450" y="2617788"/>
          <p14:tracePt t="49884" x="1468438" y="2659063"/>
          <p14:tracePt t="49899" x="1525588" y="2743200"/>
          <p14:tracePt t="49907" x="1552575" y="2778125"/>
          <p14:tracePt t="49915" x="1587500" y="2813050"/>
          <p14:tracePt t="49922" x="1609725" y="2841625"/>
          <p14:tracePt t="49930" x="1630363" y="2868613"/>
          <p14:tracePt t="49937" x="1644650" y="2882900"/>
          <p14:tracePt t="49946" x="1651000" y="2897188"/>
          <p14:tracePt t="49952" x="1671638" y="2917825"/>
          <p14:tracePt t="49959" x="1679575" y="2932113"/>
          <p14:tracePt t="49967" x="1693863" y="2938463"/>
          <p14:tracePt t="49983" x="1706563" y="2960688"/>
          <p14:tracePt t="49989" x="1720850" y="2967038"/>
          <p14:tracePt t="50004" x="1735138" y="2973388"/>
          <p14:tracePt t="50019" x="1741488" y="2973388"/>
          <p14:tracePt t="50027" x="1741488" y="2981325"/>
          <p14:tracePt t="50034" x="1755775" y="2987675"/>
          <p14:tracePt t="50041" x="1776413" y="2995613"/>
          <p14:tracePt t="50057" x="1784350" y="2995613"/>
          <p14:tracePt t="50065" x="1784350" y="3001963"/>
          <p14:tracePt t="50207" x="1790700" y="3001963"/>
          <p14:tracePt t="50260" x="1790700" y="2995613"/>
          <p14:tracePt t="50267" x="1790700" y="2987675"/>
          <p14:tracePt t="50283" x="1798638" y="2981325"/>
          <p14:tracePt t="50297" x="1798638" y="2973388"/>
          <p14:tracePt t="50313" x="1798638" y="2967038"/>
          <p14:tracePt t="50319" x="1798638" y="2960688"/>
          <p14:tracePt t="50334" x="1798638" y="2952750"/>
          <p14:tracePt t="50350" x="1798638" y="2946400"/>
          <p14:tracePt t="50381" x="1798638" y="2938463"/>
          <p14:tracePt t="50701" x="1798638" y="2932113"/>
          <p14:tracePt t="50723" x="1798638" y="2925763"/>
          <p14:tracePt t="50813" x="1798638" y="2917825"/>
          <p14:tracePt t="50866" x="1798638" y="2911475"/>
          <p14:tracePt t="50918" x="1798638" y="2903538"/>
          <p14:tracePt t="50978" x="1798638" y="2897188"/>
          <p14:tracePt t="52208" x="1804988" y="2897188"/>
          <p14:tracePt t="52217" x="1811338" y="2897188"/>
          <p14:tracePt t="52224" x="1833563" y="2903538"/>
          <p14:tracePt t="52233" x="1846263" y="2911475"/>
          <p14:tracePt t="52242" x="1868488" y="2911475"/>
          <p14:tracePt t="52248" x="1881188" y="2917825"/>
          <p14:tracePt t="52254" x="1895475" y="2911475"/>
          <p14:tracePt t="52262" x="1924050" y="2911475"/>
          <p14:tracePt t="52280" x="1973263" y="2911475"/>
          <p14:tracePt t="52284" x="2000250" y="2911475"/>
          <p14:tracePt t="52291" x="2028825" y="2917825"/>
          <p14:tracePt t="52307" x="2092325" y="2917825"/>
          <p14:tracePt t="52315" x="2092325" y="2938463"/>
          <p14:tracePt t="52321" x="2119313" y="2938463"/>
          <p14:tracePt t="52329" x="2119313" y="2960688"/>
          <p14:tracePt t="52336" x="2162175" y="2967038"/>
          <p14:tracePt t="52344" x="2189163" y="2967038"/>
          <p14:tracePt t="52351" x="2217738" y="2967038"/>
          <p14:tracePt t="52359" x="2246313" y="2973388"/>
          <p14:tracePt t="52368" x="2281238" y="2973388"/>
          <p14:tracePt t="52374" x="2308225" y="2981325"/>
          <p14:tracePt t="52382" x="2336800" y="2987675"/>
          <p14:tracePt t="52389" x="2386013" y="2995613"/>
          <p14:tracePt t="52398" x="2441575" y="3009900"/>
          <p14:tracePt t="52404" x="2511425" y="3016250"/>
          <p14:tracePt t="52412" x="2566988" y="3009900"/>
          <p14:tracePt t="52419" x="2630488" y="3009900"/>
          <p14:tracePt t="52427" x="2693988" y="2987675"/>
          <p14:tracePt t="52434" x="2755900" y="2987675"/>
          <p14:tracePt t="52441" x="2847975" y="2981325"/>
          <p14:tracePt t="52450" x="2917825" y="2973388"/>
          <p14:tracePt t="52457" x="2967038" y="2960688"/>
          <p14:tracePt t="52467" x="3008313" y="2946400"/>
          <p14:tracePt t="52472" x="3049588" y="2925763"/>
          <p14:tracePt t="52479" x="3071813" y="2897188"/>
          <p14:tracePt t="52486" x="3098800" y="2876550"/>
          <p14:tracePt t="52494" x="3113088" y="2847975"/>
          <p14:tracePt t="52502" x="3133725" y="2827338"/>
          <p14:tracePt t="52509" x="3141663" y="2806700"/>
          <p14:tracePt t="52518" x="3148013" y="2784475"/>
          <p14:tracePt t="52525" x="3148013" y="2771775"/>
          <p14:tracePt t="52532" x="3148013" y="2757488"/>
          <p14:tracePt t="52539" x="3155950" y="2736850"/>
          <p14:tracePt t="52548" x="3155950" y="2714625"/>
          <p14:tracePt t="52554" x="3155950" y="2693988"/>
          <p14:tracePt t="52562" x="3155950" y="2673350"/>
          <p14:tracePt t="52569" x="3155950" y="2652713"/>
          <p14:tracePt t="52576" x="3148013" y="2624138"/>
          <p14:tracePt t="52584" x="3133725" y="2574925"/>
          <p14:tracePt t="52591" x="3106738" y="2525713"/>
          <p14:tracePt t="52599" x="3078163" y="2484438"/>
          <p14:tracePt t="52606" x="3049588" y="2441575"/>
          <p14:tracePt t="52614" x="3036888" y="2414588"/>
          <p14:tracePt t="52621" x="3001963" y="2379663"/>
          <p14:tracePt t="52629" x="2973388" y="2336800"/>
          <p14:tracePt t="52636" x="2944813" y="2309813"/>
          <p14:tracePt t="52644" x="2924175" y="2287588"/>
          <p14:tracePt t="52652" x="2897188" y="2260600"/>
          <p14:tracePt t="52659" x="2860675" y="2225675"/>
          <p14:tracePt t="52668" x="2819400" y="2190750"/>
          <p14:tracePt t="52674" x="2784475" y="2170113"/>
          <p14:tracePt t="52682" x="2679700" y="2120900"/>
          <p14:tracePt t="52689" x="2616200" y="2106613"/>
          <p14:tracePt t="52698" x="2546350" y="2092325"/>
          <p14:tracePt t="52704" x="2497138" y="2085975"/>
          <p14:tracePt t="52712" x="2435225" y="2078038"/>
          <p14:tracePt t="52719" x="2386013" y="2078038"/>
          <p14:tracePt t="52726" x="2322513" y="2078038"/>
          <p14:tracePt t="52734" x="2273300" y="2078038"/>
          <p14:tracePt t="52743" x="2217738" y="2078038"/>
          <p14:tracePt t="52750" x="2162175" y="2092325"/>
          <p14:tracePt t="52758" x="2119313" y="2112963"/>
          <p14:tracePt t="52765" x="2106613" y="2127250"/>
          <p14:tracePt t="52773" x="2084388" y="2155825"/>
          <p14:tracePt t="52779" x="2070100" y="2170113"/>
          <p14:tracePt t="52786" x="2070100" y="2182813"/>
          <p14:tracePt t="52794" x="2070100" y="2205038"/>
          <p14:tracePt t="52801" x="2070100" y="2225675"/>
          <p14:tracePt t="52809" x="2063750" y="2246313"/>
          <p14:tracePt t="52818" x="2063750" y="2266950"/>
          <p14:tracePt t="52824" x="2063750" y="2295525"/>
          <p14:tracePt t="52831" x="2063750" y="2316163"/>
          <p14:tracePt t="52839" x="2063750" y="2351088"/>
          <p14:tracePt t="52848" x="2063750" y="2365375"/>
          <p14:tracePt t="52853" x="2063750" y="2400300"/>
          <p14:tracePt t="52862" x="2063750" y="2441575"/>
          <p14:tracePt t="52869" x="2063750" y="2476500"/>
          <p14:tracePt t="52877" x="2063750" y="2533650"/>
          <p14:tracePt t="52885" x="2063750" y="2554288"/>
          <p14:tracePt t="52892" x="2070100" y="2595563"/>
          <p14:tracePt t="52899" x="2078038" y="2624138"/>
          <p14:tracePt t="52907" x="2112963" y="2693988"/>
          <p14:tracePt t="52914" x="2147888" y="2728913"/>
          <p14:tracePt t="52921" x="2189163" y="2763838"/>
          <p14:tracePt t="52929" x="2238375" y="2784475"/>
          <p14:tracePt t="52936" x="2287588" y="2813050"/>
          <p14:tracePt t="52944" x="2365375" y="2847975"/>
          <p14:tracePt t="52951" x="2476500" y="2882900"/>
          <p14:tracePt t="52959" x="2601913" y="2897188"/>
          <p14:tracePt t="52967" x="2743200" y="2917825"/>
          <p14:tracePt t="52974" x="2882900" y="2917825"/>
          <p14:tracePt t="52982" x="3049588" y="2917825"/>
          <p14:tracePt t="52989" x="3168650" y="2917825"/>
          <p14:tracePt t="52998" x="3336925" y="2917825"/>
          <p14:tracePt t="53004" x="3554413" y="2903538"/>
          <p14:tracePt t="53012" x="3770313" y="2876550"/>
          <p14:tracePt t="53019" x="4016375" y="2833688"/>
          <p14:tracePt t="53026" x="4232275" y="2806700"/>
          <p14:tracePt t="53035" x="4470400" y="2757488"/>
          <p14:tracePt t="53041" x="4687888" y="2736850"/>
          <p14:tracePt t="53050" x="4833938" y="2708275"/>
          <p14:tracePt t="53057" x="5043488" y="2659063"/>
          <p14:tracePt t="53066" x="5226050" y="2630488"/>
          <p14:tracePt t="53071" x="5449888" y="2582863"/>
          <p14:tracePt t="53087" x="5562600" y="2554288"/>
          <p14:tracePt t="53089" x="5645150" y="2533650"/>
          <p14:tracePt t="53094" x="5708650" y="2505075"/>
          <p14:tracePt t="53102" x="5743575" y="2490788"/>
          <p14:tracePt t="53109" x="5778500" y="2463800"/>
          <p14:tracePt t="53117" x="5799138" y="2449513"/>
          <p14:tracePt t="53124" x="5807075" y="2420938"/>
          <p14:tracePt t="53133" x="5821363" y="2406650"/>
          <p14:tracePt t="53139" x="5821363" y="2400300"/>
          <p14:tracePt t="53152" x="5821363" y="2386013"/>
          <p14:tracePt t="53154" x="5821363" y="2371725"/>
          <p14:tracePt t="53162" x="5821363" y="2359025"/>
          <p14:tracePt t="53169" x="5821363" y="2344738"/>
          <p14:tracePt t="53176" x="5821363" y="2324100"/>
          <p14:tracePt t="53185" x="5813425" y="2309813"/>
          <p14:tracePt t="53191" x="5807075" y="2295525"/>
          <p14:tracePt t="53199" x="5792788" y="2266950"/>
          <p14:tracePt t="53206" x="5786438" y="2260600"/>
          <p14:tracePt t="53214" x="5764213" y="2246313"/>
          <p14:tracePt t="53221" x="5751513" y="2225675"/>
          <p14:tracePt t="53229" x="5737225" y="2217738"/>
          <p14:tracePt t="53236" x="5722938" y="2211388"/>
          <p14:tracePt t="53244" x="5716588" y="2205038"/>
          <p14:tracePt t="53252" x="5708650" y="2197100"/>
          <p14:tracePt t="53259" x="5702300" y="2190750"/>
          <p14:tracePt t="53268" x="5694363" y="2182813"/>
          <p14:tracePt t="53274" x="5681663" y="2170113"/>
          <p14:tracePt t="53282" x="5681663" y="2155825"/>
          <p14:tracePt t="53289" x="5667375" y="2141538"/>
          <p14:tracePt t="53297" x="5653088" y="2112963"/>
          <p14:tracePt t="53304" x="5645150" y="2098675"/>
          <p14:tracePt t="53311" x="5638800" y="2085975"/>
          <p14:tracePt t="53319" x="5632450" y="2071688"/>
          <p14:tracePt t="53327" x="5624513" y="2057400"/>
          <p14:tracePt t="53335" x="5618163" y="2036763"/>
          <p14:tracePt t="53342" x="5618163" y="2022475"/>
          <p14:tracePt t="53349" x="5618163" y="2008188"/>
          <p14:tracePt t="53356" x="5618163" y="2001838"/>
          <p14:tracePt t="53365" x="5610225" y="1993900"/>
          <p14:tracePt t="53372" x="5610225" y="1981200"/>
          <p14:tracePt t="53379" x="5610225" y="1966913"/>
          <p14:tracePt t="53394" x="5610225" y="1952625"/>
          <p14:tracePt t="53402" x="5610225" y="1944688"/>
          <p14:tracePt t="53409" x="5610225" y="1938338"/>
          <p14:tracePt t="53417" x="5610225" y="1931988"/>
          <p14:tracePt t="53424" x="5610225" y="1924050"/>
          <p14:tracePt t="53434" x="5610225" y="1917700"/>
          <p14:tracePt t="53439" x="5610225" y="1909763"/>
          <p14:tracePt t="53447" x="5610225" y="1903413"/>
          <p14:tracePt t="53455" x="5603875" y="1897063"/>
          <p14:tracePt t="53471" x="5603875" y="1889125"/>
          <p14:tracePt t="53537" x="5618163" y="1903413"/>
          <p14:tracePt t="53545" x="5632450" y="1917700"/>
          <p14:tracePt t="53554" x="5659438" y="1938338"/>
          <p14:tracePt t="53559" x="5694363" y="1973263"/>
          <p14:tracePt t="53568" x="5737225" y="1993900"/>
          <p14:tracePt t="53574" x="5757863" y="2001838"/>
          <p14:tracePt t="53583" x="5807075" y="2016125"/>
          <p14:tracePt t="53589" x="5856288" y="2022475"/>
          <p14:tracePt t="53597" x="5897563" y="2028825"/>
          <p14:tracePt t="53605" x="5932488" y="2028825"/>
          <p14:tracePt t="53622" x="5995988" y="2001838"/>
          <p14:tracePt t="53626" x="6022975" y="1966913"/>
          <p14:tracePt t="53643" x="6037263" y="1931988"/>
          <p14:tracePt t="53650" x="6057900" y="1903413"/>
          <p14:tracePt t="53665" x="6072188" y="1839913"/>
          <p14:tracePt t="53672" x="6072188" y="1833563"/>
          <p14:tracePt t="53679" x="6072188" y="1819275"/>
          <p14:tracePt t="53698" x="6057900" y="1812925"/>
          <p14:tracePt t="53703" x="6051550" y="1804988"/>
          <p14:tracePt t="53709" x="6037263" y="1804988"/>
          <p14:tracePt t="53718" x="6016625" y="1804988"/>
          <p14:tracePt t="53724" x="5995988" y="1804988"/>
          <p14:tracePt t="53736" x="5981700" y="1804988"/>
          <p14:tracePt t="53739" x="5961063" y="1804988"/>
          <p14:tracePt t="53747" x="5946775" y="1804988"/>
          <p14:tracePt t="53754" x="5926138" y="1804988"/>
          <p14:tracePt t="53762" x="5918200" y="1804988"/>
          <p14:tracePt t="53774" x="5905500" y="1812925"/>
          <p14:tracePt t="53777" x="5897563" y="1812925"/>
          <p14:tracePt t="53786" x="5876925" y="1819275"/>
          <p14:tracePt t="53799" x="5870575" y="1819275"/>
          <p14:tracePt t="53808" x="5862638" y="1819275"/>
          <p14:tracePt t="53822" x="5856288" y="1819275"/>
          <p14:tracePt t="53829" x="5848350" y="1827213"/>
          <p14:tracePt t="53987" x="5842000" y="1833563"/>
          <p14:tracePt t="53995" x="5834063" y="1839913"/>
          <p14:tracePt t="54003" x="5827713" y="1847850"/>
          <p14:tracePt t="54009" x="5821363" y="1862138"/>
          <p14:tracePt t="54017" x="5813425" y="1889125"/>
          <p14:tracePt t="54024" x="5807075" y="1903413"/>
          <p14:tracePt t="54034" x="5792788" y="1944688"/>
          <p14:tracePt t="54039" x="5792788" y="1993900"/>
          <p14:tracePt t="54047" x="5778500" y="2057400"/>
          <p14:tracePt t="54055" x="5772150" y="2120900"/>
          <p14:tracePt t="54062" x="5764213" y="2211388"/>
          <p14:tracePt t="54073" x="5764213" y="2324100"/>
          <p14:tracePt t="54077" x="5764213" y="2441575"/>
          <p14:tracePt t="54085" x="5764213" y="2554288"/>
          <p14:tracePt t="54092" x="5764213" y="2659063"/>
          <p14:tracePt t="54100" x="5786438" y="2749550"/>
          <p14:tracePt t="54107" x="5799138" y="2806700"/>
          <p14:tracePt t="54116" x="5807075" y="2876550"/>
          <p14:tracePt t="54122" x="5821363" y="2917825"/>
          <p14:tracePt t="54129" x="5821363" y="2932113"/>
          <p14:tracePt t="54138" x="5821363" y="2938463"/>
          <p14:tracePt t="54144" x="5827713" y="2952750"/>
          <p14:tracePt t="54153" x="5827713" y="2967038"/>
          <p14:tracePt t="54159" x="5827713" y="2973388"/>
          <p14:tracePt t="54168" x="5827713" y="2987675"/>
          <p14:tracePt t="54174" x="5827713" y="2995613"/>
          <p14:tracePt t="54183" x="5821363" y="3016250"/>
          <p14:tracePt t="54189" x="5813425" y="3030538"/>
          <p14:tracePt t="54197" x="5799138" y="3051175"/>
          <p14:tracePt t="54206" x="5792788" y="3071813"/>
          <p14:tracePt t="54221" x="5772150" y="3106738"/>
          <p14:tracePt t="54227" x="5757863" y="3127375"/>
          <p14:tracePt t="54235" x="5751513" y="3135313"/>
          <p14:tracePt t="54242" x="5743575" y="3149600"/>
          <p14:tracePt t="54250" x="5743575" y="3155950"/>
          <p14:tracePt t="54258" x="5737225" y="3162300"/>
          <p14:tracePt t="54265" x="5729288" y="3170238"/>
          <p14:tracePt t="54272" x="5729288" y="3176588"/>
          <p14:tracePt t="54287" x="5729288" y="3184525"/>
          <p14:tracePt t="54294" x="5722938" y="3184525"/>
          <p14:tracePt t="54309" x="5722938" y="3190875"/>
          <p14:tracePt t="54317" x="5716588" y="3190875"/>
          <p14:tracePt t="54324" x="5708650" y="3205163"/>
          <p14:tracePt t="54334" x="5702300" y="3211513"/>
          <p14:tracePt t="54339" x="5694363" y="3219450"/>
          <p14:tracePt t="54347" x="5673725" y="3240088"/>
          <p14:tracePt t="54354" x="5667375" y="3260725"/>
          <p14:tracePt t="54362" x="5645150" y="3289300"/>
          <p14:tracePt t="54371" x="5638800" y="3295650"/>
          <p14:tracePt t="54377" x="5618163" y="3316288"/>
          <p14:tracePt t="54386" x="5603875" y="3338513"/>
          <p14:tracePt t="54392" x="5583238" y="3359150"/>
          <p14:tracePt t="54401" x="5568950" y="3373438"/>
          <p14:tracePt t="54406" x="5554663" y="3394075"/>
          <p14:tracePt t="54417" x="5540375" y="3400425"/>
          <p14:tracePt t="54422" x="5534025" y="3414713"/>
          <p14:tracePt t="54430" x="5513388" y="3429000"/>
          <p14:tracePt t="54438" x="5499100" y="3443288"/>
          <p14:tracePt t="54445" x="5478463" y="3449638"/>
          <p14:tracePt t="54453" x="5456238" y="3470275"/>
          <p14:tracePt t="54459" x="5443538" y="3478213"/>
          <p14:tracePt t="54474" x="5400675" y="3498850"/>
          <p14:tracePt t="54484" x="5365750" y="3513138"/>
          <p14:tracePt t="54489" x="5351463" y="3519488"/>
          <p14:tracePt t="54496" x="5338763" y="3519488"/>
          <p14:tracePt t="54504" x="5316538" y="3533775"/>
          <p14:tracePt t="54512" x="5295900" y="3541713"/>
          <p14:tracePt t="54527" x="5246688" y="3548063"/>
          <p14:tracePt t="54535" x="5205413" y="3554413"/>
          <p14:tracePt t="54542" x="5184775" y="3562350"/>
          <p14:tracePt t="54551" x="5156200" y="3568700"/>
          <p14:tracePt t="54557" x="5121275" y="3582988"/>
          <p14:tracePt t="54564" x="5086350" y="3597275"/>
          <p14:tracePt t="54572" x="5057775" y="3611563"/>
          <p14:tracePt t="54579" x="5043488" y="3624263"/>
          <p14:tracePt t="54588" x="5016500" y="3632200"/>
          <p14:tracePt t="54594" x="4995863" y="3659188"/>
          <p14:tracePt t="54603" x="4981575" y="3673475"/>
          <p14:tracePt t="54609" x="4960938" y="3695700"/>
          <p14:tracePt t="54618" x="4946650" y="3716338"/>
          <p14:tracePt t="54624" x="4932363" y="3751263"/>
          <p14:tracePt t="54634" x="4926013" y="3771900"/>
          <p14:tracePt t="54639" x="4918075" y="3792538"/>
          <p14:tracePt t="54648" x="4903788" y="3813175"/>
          <p14:tracePt t="54654" x="4903788" y="3841750"/>
          <p14:tracePt t="54663" x="4903788" y="3876675"/>
          <p14:tracePt t="54670" x="4897438" y="3919538"/>
          <p14:tracePt t="54679" x="4897438" y="3940175"/>
          <p14:tracePt t="54685" x="4897438" y="3946525"/>
          <p14:tracePt t="54737" x="4911725" y="3932238"/>
          <p14:tracePt t="54744" x="4926013" y="3897313"/>
          <p14:tracePt t="54754" x="4938713" y="3876675"/>
          <p14:tracePt t="54759" x="4967288" y="3835400"/>
          <p14:tracePt t="54768" x="4981575" y="3813175"/>
          <p14:tracePt t="54774" x="5002213" y="3771900"/>
          <p14:tracePt t="54785" x="5022850" y="3730625"/>
          <p14:tracePt t="54789" x="5030788" y="3695700"/>
          <p14:tracePt t="54797" x="5043488" y="3673475"/>
          <p14:tracePt t="54805" x="5057775" y="3652838"/>
          <p14:tracePt t="54812" x="5057775" y="3638550"/>
          <p14:tracePt t="54824" x="5057775" y="3632200"/>
          <p14:tracePt t="54827" x="5065713" y="3632200"/>
          <p14:tracePt t="54837" x="5065713" y="3617913"/>
          <p14:tracePt t="54842" x="5072063" y="3617913"/>
          <p14:tracePt t="54872" x="5072063" y="3611563"/>
          <p14:tracePt t="54909" x="5072063" y="3617913"/>
          <p14:tracePt t="54918" x="5065713" y="3624263"/>
          <p14:tracePt t="54924" x="5057775" y="3646488"/>
          <p14:tracePt t="54934" x="5051425" y="3659188"/>
          <p14:tracePt t="54939" x="5037138" y="3681413"/>
          <p14:tracePt t="54947" x="5037138" y="3702050"/>
          <p14:tracePt t="54955" x="5030788" y="3722688"/>
          <p14:tracePt t="54963" x="5016500" y="3765550"/>
          <p14:tracePt t="54970" x="5008563" y="3806825"/>
          <p14:tracePt t="54977" x="4995863" y="3841750"/>
          <p14:tracePt t="54984" x="4987925" y="3897313"/>
          <p14:tracePt t="54991" x="4981575" y="3946525"/>
          <p14:tracePt t="55001" x="4973638" y="4010025"/>
          <p14:tracePt t="55006" x="4967288" y="4044950"/>
          <p14:tracePt t="55014" x="4967288" y="4108450"/>
          <p14:tracePt t="55022" x="4967288" y="4164013"/>
          <p14:tracePt t="55029" x="4967288" y="4227513"/>
          <p14:tracePt t="55039" x="4967288" y="4268788"/>
          <p14:tracePt t="55044" x="4967288" y="4310063"/>
          <p14:tracePt t="55054" x="4967288" y="4338638"/>
          <p14:tracePt t="55059" x="4973638" y="4352925"/>
          <p14:tracePt t="55067" x="4973638" y="4367213"/>
          <p14:tracePt t="55075" x="4973638" y="4373563"/>
          <p14:tracePt t="55082" x="4981575" y="4373563"/>
          <p14:tracePt t="55089" x="4981575" y="4381500"/>
          <p14:tracePt t="55189" x="4987925" y="4381500"/>
          <p14:tracePt t="55292" x="4995863" y="4381500"/>
          <p14:tracePt t="55302" x="5002213" y="4381500"/>
          <p14:tracePt t="55307" x="5008563" y="4381500"/>
          <p14:tracePt t="55315" x="5022850" y="4381500"/>
          <p14:tracePt t="55323" x="5037138" y="4381500"/>
          <p14:tracePt t="55329" x="5051425" y="4381500"/>
          <p14:tracePt t="55339" x="5065713" y="4381500"/>
          <p14:tracePt t="55344" x="5072063" y="4381500"/>
          <p14:tracePt t="55353" x="5086350" y="4381500"/>
          <p14:tracePt t="55359" x="5092700" y="4381500"/>
          <p14:tracePt t="55370" x="5100638" y="4381500"/>
          <p14:tracePt t="55375" x="5106988" y="4381500"/>
          <p14:tracePt t="55384" x="5121275" y="4387850"/>
          <p14:tracePt t="55389" x="5141913" y="4394200"/>
          <p14:tracePt t="55397" x="5162550" y="4402138"/>
          <p14:tracePt t="55404" x="5184775" y="4402138"/>
          <p14:tracePt t="55412" x="5211763" y="4408488"/>
          <p14:tracePt t="55421" x="5240338" y="4416425"/>
          <p14:tracePt t="55427" x="5275263" y="4422775"/>
          <p14:tracePt t="55435" x="5295900" y="4422775"/>
          <p14:tracePt t="55442" x="5324475" y="4429125"/>
          <p14:tracePt t="55453" x="5351463" y="4429125"/>
          <p14:tracePt t="55457" x="5373688" y="4429125"/>
          <p14:tracePt t="55464" x="5394325" y="4429125"/>
          <p14:tracePt t="55472" x="5408613" y="4429125"/>
          <p14:tracePt t="55479" x="5435600" y="4429125"/>
          <p14:tracePt t="55489" x="5456238" y="4429125"/>
          <p14:tracePt t="55494" x="5484813" y="4429125"/>
          <p14:tracePt t="55501" x="5513388" y="4429125"/>
          <p14:tracePt t="55509" x="5540375" y="4429125"/>
          <p14:tracePt t="55518" x="5568950" y="4429125"/>
          <p14:tracePt t="55526" x="5589588" y="4429125"/>
          <p14:tracePt t="55532" x="5618163" y="4429125"/>
          <p14:tracePt t="55539" x="5638800" y="4429125"/>
          <p14:tracePt t="55547" x="5653088" y="4429125"/>
          <p14:tracePt t="55554" x="5667375" y="4429125"/>
          <p14:tracePt t="55562" x="5688013" y="4429125"/>
          <p14:tracePt t="55577" x="5694363" y="4429125"/>
          <p14:tracePt t="55587" x="5702300" y="4429125"/>
          <p14:tracePt t="55601" x="5708650" y="4429125"/>
          <p14:tracePt t="55607" x="5716588" y="4429125"/>
          <p14:tracePt t="55622" x="5722938" y="4429125"/>
          <p14:tracePt t="55629" x="5729288" y="4437063"/>
          <p14:tracePt t="55638" x="5737225" y="4437063"/>
          <p14:tracePt t="55660" x="5743575" y="4437063"/>
          <p14:tracePt t="55683" x="5751513" y="4437063"/>
          <p14:tracePt t="56348" x="5751513" y="4429125"/>
          <p14:tracePt t="56364" x="5751513" y="4387850"/>
          <p14:tracePt t="56371" x="5751513" y="4359275"/>
          <p14:tracePt t="56379" x="5751513" y="4318000"/>
          <p14:tracePt t="56387" x="5737225" y="4268788"/>
          <p14:tracePt t="56394" x="5716588" y="4219575"/>
          <p14:tracePt t="56402" x="5694363" y="4170363"/>
          <p14:tracePt t="56419" x="5638800" y="4051300"/>
          <p14:tracePt t="56424" x="5589588" y="3989388"/>
          <p14:tracePt t="56432" x="5562600" y="3946525"/>
          <p14:tracePt t="56439" x="5534025" y="3911600"/>
          <p14:tracePt t="56447" x="5484813" y="3862388"/>
          <p14:tracePt t="56455" x="5443538" y="3827463"/>
          <p14:tracePt t="56462" x="5408613" y="3792538"/>
          <p14:tracePt t="56470" x="5373688" y="3771900"/>
          <p14:tracePt t="56476" x="5351463" y="3757613"/>
          <p14:tracePt t="56485" x="5324475" y="3736975"/>
          <p14:tracePt t="56492" x="5324475" y="3730625"/>
          <p14:tracePt t="56499" x="5310188" y="3716338"/>
          <p14:tracePt t="56506" x="5289550" y="3708400"/>
          <p14:tracePt t="56514" x="5275263" y="3695700"/>
          <p14:tracePt t="56522" x="5260975" y="3681413"/>
          <p14:tracePt t="56529" x="5246688" y="3667125"/>
          <p14:tracePt t="56537" x="5232400" y="3652838"/>
          <p14:tracePt t="56544" x="5226050" y="3652838"/>
          <p14:tracePt t="56551" x="5211763" y="3638550"/>
          <p14:tracePt t="56567" x="5205413" y="3632200"/>
          <p14:tracePt t="56597" x="5197475" y="3624263"/>
          <p14:tracePt t="56836" x="5197475" y="3632200"/>
          <p14:tracePt t="56859" x="5197475" y="3638550"/>
          <p14:tracePt t="56873" x="5197475" y="3652838"/>
          <p14:tracePt t="56902" x="5197475" y="3659188"/>
          <p14:tracePt t="56905" x="5197475" y="3667125"/>
          <p14:tracePt t="56919" x="5197475" y="3673475"/>
          <p14:tracePt t="56927" x="5197475" y="3681413"/>
          <p14:tracePt t="56943" x="5197475" y="3687763"/>
          <p14:tracePt t="56949" x="5205413" y="3695700"/>
          <p14:tracePt t="56957" x="5211763" y="3702050"/>
          <p14:tracePt t="56964" x="5211763" y="3708400"/>
          <p14:tracePt t="56973" x="5211763" y="3716338"/>
          <p14:tracePt t="56979" x="5211763" y="3722688"/>
          <p14:tracePt t="56987" x="5219700" y="3730625"/>
          <p14:tracePt t="56994" x="5219700" y="3736975"/>
          <p14:tracePt t="57002" x="5219700" y="3751263"/>
          <p14:tracePt t="57009" x="5232400" y="3771900"/>
          <p14:tracePt t="57024" x="5240338" y="3786188"/>
          <p14:tracePt t="57047" x="5240338" y="3792538"/>
          <p14:tracePt t="57084" x="5240338" y="3800475"/>
          <p14:tracePt t="57301" x="5240338" y="3806825"/>
          <p14:tracePt t="57302" x="5240338" y="3813175"/>
          <p14:tracePt t="57309" x="5240338" y="3821113"/>
          <p14:tracePt t="57317" x="5240338" y="3827463"/>
          <p14:tracePt t="57324" x="5240338" y="3835400"/>
          <p14:tracePt t="57331" x="5246688" y="3856038"/>
          <p14:tracePt t="57339" x="5254625" y="3862388"/>
          <p14:tracePt t="57347" x="5254625" y="3876675"/>
          <p14:tracePt t="57356" x="5260975" y="3897313"/>
          <p14:tracePt t="57361" x="5275263" y="3911600"/>
          <p14:tracePt t="57370" x="5281613" y="3940175"/>
          <p14:tracePt t="57377" x="5289550" y="3954463"/>
          <p14:tracePt t="57385" x="5303838" y="3975100"/>
          <p14:tracePt t="57391" x="5316538" y="3995738"/>
          <p14:tracePt t="57399" x="5338763" y="4024313"/>
          <p14:tracePt t="57406" x="5359400" y="4059238"/>
          <p14:tracePt t="57414" x="5380038" y="4086225"/>
          <p14:tracePt t="57422" x="5408613" y="4121150"/>
          <p14:tracePt t="57429" x="5429250" y="4149725"/>
          <p14:tracePt t="57437" x="5443538" y="4170363"/>
          <p14:tracePt t="57444" x="5456238" y="4184650"/>
          <p14:tracePt t="57452" x="5464175" y="4198938"/>
          <p14:tracePt t="57459" x="5478463" y="4213225"/>
          <p14:tracePt t="57467" x="5484813" y="4219575"/>
          <p14:tracePt t="57474" x="5499100" y="4240213"/>
          <p14:tracePt t="57489" x="5499100" y="4254500"/>
          <p14:tracePt t="57497" x="5505450" y="4254500"/>
          <p14:tracePt t="57505" x="5505450" y="4262438"/>
          <p14:tracePt t="57519" x="5505450" y="4268788"/>
          <p14:tracePt t="57534" x="5513388" y="4268788"/>
          <p14:tracePt t="57549" x="5513388" y="4275138"/>
          <p14:tracePt t="57564" x="5513388" y="4283075"/>
          <p14:tracePt t="57572" x="5513388" y="4289425"/>
          <p14:tracePt t="57579" x="5519738" y="4297363"/>
          <p14:tracePt t="57594" x="5534025" y="4310063"/>
          <p14:tracePt t="57602" x="5534025" y="4324350"/>
          <p14:tracePt t="57611" x="5548313" y="4332288"/>
          <p14:tracePt t="57618" x="5562600" y="4352925"/>
          <p14:tracePt t="57624" x="5575300" y="4359275"/>
          <p14:tracePt t="57632" x="5589588" y="4373563"/>
          <p14:tracePt t="57639" x="5589588" y="4381500"/>
          <p14:tracePt t="57647" x="5603875" y="4394200"/>
          <p14:tracePt t="57655" x="5618163" y="4394200"/>
          <p14:tracePt t="57662" x="5624513" y="4408488"/>
          <p14:tracePt t="57669" x="5638800" y="4416425"/>
          <p14:tracePt t="57677" x="5645150" y="4416425"/>
          <p14:tracePt t="57684" x="5659438" y="4429125"/>
          <p14:tracePt t="57699" x="5667375" y="4429125"/>
          <p14:tracePt t="57706" x="5673725" y="4429125"/>
          <p14:tracePt t="57714" x="5673725" y="4437063"/>
          <p14:tracePt t="57722" x="5681663" y="4437063"/>
          <p14:tracePt t="57729" x="5688013" y="4437063"/>
          <p14:tracePt t="57744" x="5694363" y="4437063"/>
          <p14:tracePt t="57759" x="5702300" y="4437063"/>
          <p14:tracePt t="57774" x="5708650" y="4437063"/>
          <p14:tracePt t="57789" x="5729288" y="4437063"/>
          <p14:tracePt t="57798" x="5743575" y="4437063"/>
          <p14:tracePt t="57805" x="5757863" y="4437063"/>
          <p14:tracePt t="57812" x="5772150" y="4437063"/>
          <p14:tracePt t="57827" x="5807075" y="4422775"/>
          <p14:tracePt t="57836" x="5813425" y="4422775"/>
          <p14:tracePt t="57841" x="5834063" y="4408488"/>
          <p14:tracePt t="57849" x="5842000" y="4402138"/>
          <p14:tracePt t="57856" x="5856288" y="4387850"/>
          <p14:tracePt t="57864" x="5862638" y="4387850"/>
          <p14:tracePt t="57872" x="5862638" y="4381500"/>
          <p14:tracePt t="57879" x="5870575" y="4373563"/>
          <p14:tracePt t="57887" x="5876925" y="4367213"/>
          <p14:tracePt t="57906" x="5883275" y="4359275"/>
          <p14:tracePt t="57908" x="5883275" y="4352925"/>
          <p14:tracePt t="57947" x="5891213" y="4352925"/>
          <p14:tracePt t="57955" x="5891213" y="4344988"/>
          <p14:tracePt t="57976" x="5891213" y="4338638"/>
          <p14:tracePt t="57992" x="5897563" y="4338638"/>
          <p14:tracePt t="58048" x="5897563" y="4332288"/>
          <p14:tracePt t="59221" x="5883275" y="4324350"/>
          <p14:tracePt t="59228" x="5862638" y="4318000"/>
          <p14:tracePt t="59237" x="5821363" y="4310063"/>
          <p14:tracePt t="59244" x="5764213" y="4289425"/>
          <p14:tracePt t="59252" x="5716588" y="4275138"/>
          <p14:tracePt t="59259" x="5653088" y="4254500"/>
          <p14:tracePt t="59267" x="5583238" y="4227513"/>
          <p14:tracePt t="59277" x="5519738" y="4213225"/>
          <p14:tracePt t="59283" x="5478463" y="4219575"/>
          <p14:tracePt t="59291" x="5429250" y="4205288"/>
          <p14:tracePt t="59299" x="5380038" y="4198938"/>
          <p14:tracePt t="59304" x="5351463" y="4191000"/>
          <p14:tracePt t="59312" x="5338763" y="4184650"/>
          <p14:tracePt t="59322" x="5324475" y="4178300"/>
          <p14:tracePt t="59326" x="5316538" y="4170363"/>
          <p14:tracePt t="59334" x="5310188" y="4149725"/>
          <p14:tracePt t="59342" x="5295900" y="4135438"/>
          <p14:tracePt t="59349" x="5275263" y="4121150"/>
          <p14:tracePt t="59357" x="5246688" y="4094163"/>
          <p14:tracePt t="59364" x="5197475" y="4051300"/>
          <p14:tracePt t="59372" x="5135563" y="4010025"/>
          <p14:tracePt t="59379" x="5037138" y="3954463"/>
          <p14:tracePt t="59386" x="4911725" y="3884613"/>
          <p14:tracePt t="59393" x="4729163" y="3792538"/>
          <p14:tracePt t="59403" x="4533900" y="3716338"/>
          <p14:tracePt t="59417" x="4176713" y="3582988"/>
          <p14:tracePt t="59424" x="4043363" y="3541713"/>
          <p14:tracePt t="59432" x="3967163" y="3519488"/>
          <p14:tracePt t="59440" x="3911600" y="3498850"/>
          <p14:tracePt t="59446" x="3868738" y="3478213"/>
          <p14:tracePt t="59454" x="3840163" y="3463925"/>
          <p14:tracePt t="59471" x="3819525" y="3449638"/>
          <p14:tracePt t="59476" x="3813175" y="3449638"/>
          <p14:tracePt t="59484" x="3813175" y="3443288"/>
          <p14:tracePt t="59491" x="3805238" y="3443288"/>
          <p14:tracePt t="59499" x="3805238" y="3435350"/>
          <p14:tracePt t="59514" x="3798888" y="3422650"/>
          <p14:tracePt t="59523" x="3792538" y="3408363"/>
          <p14:tracePt t="59529" x="3763963" y="3379788"/>
          <p14:tracePt t="59537" x="3722688" y="3352800"/>
          <p14:tracePt t="59544" x="3665538" y="3303588"/>
          <p14:tracePt t="59552" x="3575050" y="3254375"/>
          <p14:tracePt t="59559" x="3462338" y="3176588"/>
          <p14:tracePt t="59567" x="3302000" y="3106738"/>
          <p14:tracePt t="59574" x="3133725" y="3016250"/>
          <p14:tracePt t="59581" x="2973388" y="2952750"/>
          <p14:tracePt t="59590" x="2813050" y="2890838"/>
          <p14:tracePt t="59596" x="2714625" y="2847975"/>
          <p14:tracePt t="59604" x="2644775" y="2827338"/>
          <p14:tracePt t="59611" x="2595563" y="2798763"/>
          <p14:tracePt t="59621" x="2560638" y="2792413"/>
          <p14:tracePt t="59627" x="2540000" y="2778125"/>
          <p14:tracePt t="59634" x="2532063" y="2778125"/>
          <p14:tracePt t="59641" x="2532063" y="2771775"/>
          <p14:tracePt t="59649" x="2525713" y="2771775"/>
          <p14:tracePt t="59709" x="2525713" y="2763838"/>
          <p14:tracePt t="59724" x="2519363" y="2749550"/>
          <p14:tracePt t="59731" x="2511425" y="2743200"/>
          <p14:tracePt t="59747" x="2490788" y="2728913"/>
          <p14:tracePt t="59754" x="2490788" y="2722563"/>
          <p14:tracePt t="59964" x="2490788" y="2736850"/>
          <p14:tracePt t="59972" x="2497138" y="2749550"/>
          <p14:tracePt t="59979" x="2511425" y="2771775"/>
          <p14:tracePt t="59988" x="2532063" y="2798763"/>
          <p14:tracePt t="59994" x="2566988" y="2833688"/>
          <p14:tracePt t="60002" x="2616200" y="2868613"/>
          <p14:tracePt t="60009" x="2679700" y="2903538"/>
          <p14:tracePt t="60025" x="2805113" y="2973388"/>
          <p14:tracePt t="60032" x="2868613" y="2995613"/>
          <p14:tracePt t="60047" x="2967038" y="3030538"/>
          <p14:tracePt t="60055" x="3014663" y="3044825"/>
          <p14:tracePt t="60061" x="3049588" y="3051175"/>
          <p14:tracePt t="60071" x="3086100" y="3051175"/>
          <p14:tracePt t="60077" x="3098800" y="3051175"/>
          <p14:tracePt t="60084" x="3121025" y="3051175"/>
          <p14:tracePt t="60091" x="3127375" y="3051175"/>
          <p14:tracePt t="60099" x="3141663" y="3044825"/>
          <p14:tracePt t="60107" x="3155950" y="3036888"/>
          <p14:tracePt t="60117" x="3162300" y="3016250"/>
          <p14:tracePt t="60122" x="3176588" y="3009900"/>
          <p14:tracePt t="60129" x="3182938" y="2995613"/>
          <p14:tracePt t="60138" x="3190875" y="2981325"/>
          <p14:tracePt t="60144" x="3197225" y="2960688"/>
          <p14:tracePt t="60151" x="3203575" y="2946400"/>
          <p14:tracePt t="60159" x="3211513" y="2925763"/>
          <p14:tracePt t="60166" x="3217863" y="2903538"/>
          <p14:tracePt t="60176" x="3217863" y="2882900"/>
          <p14:tracePt t="60181" x="3217863" y="2855913"/>
          <p14:tracePt t="60190" x="3217863" y="2827338"/>
          <p14:tracePt t="60198" x="3217863" y="2813050"/>
          <p14:tracePt t="60205" x="3217863" y="2798763"/>
          <p14:tracePt t="60213" x="3217863" y="2778125"/>
          <p14:tracePt t="60219" x="3217863" y="2757488"/>
          <p14:tracePt t="60227" x="3217863" y="2736850"/>
          <p14:tracePt t="60234" x="3217863" y="2714625"/>
          <p14:tracePt t="60243" x="3217863" y="2701925"/>
          <p14:tracePt t="60249" x="3211513" y="2679700"/>
          <p14:tracePt t="60257" x="3203575" y="2667000"/>
          <p14:tracePt t="60263" x="3197225" y="2644775"/>
          <p14:tracePt t="60274" x="3176588" y="2617788"/>
          <p14:tracePt t="60279" x="3162300" y="2595563"/>
          <p14:tracePt t="60288" x="3133725" y="2560638"/>
          <p14:tracePt t="60294" x="3113088" y="2525713"/>
          <p14:tracePt t="60302" x="3086100" y="2505075"/>
          <p14:tracePt t="60309" x="3063875" y="2476500"/>
          <p14:tracePt t="60319" x="3043238" y="2441575"/>
          <p14:tracePt t="60325" x="2987675" y="2400300"/>
          <p14:tracePt t="60332" x="2967038" y="2379663"/>
          <p14:tracePt t="60340" x="2944813" y="2371725"/>
          <p14:tracePt t="60347" x="2932113" y="2365375"/>
          <p14:tracePt t="60355" x="2924175" y="2359025"/>
          <p14:tracePt t="60361" x="2917825" y="2359025"/>
          <p14:tracePt t="60384" x="2909888" y="2359025"/>
          <p14:tracePt t="60399" x="2903538" y="2359025"/>
          <p14:tracePt t="60414" x="2897188" y="2359025"/>
          <p14:tracePt t="60422" x="2882900" y="2359025"/>
          <p14:tracePt t="60430" x="2874963" y="2359025"/>
          <p14:tracePt t="60438" x="2868613" y="2359025"/>
          <p14:tracePt t="60444" x="2854325" y="2359025"/>
          <p14:tracePt t="60459" x="2840038" y="2365375"/>
          <p14:tracePt t="60466" x="2825750" y="2365375"/>
          <p14:tracePt t="60474" x="2819400" y="2365375"/>
          <p14:tracePt t="60481" x="2805113" y="2371725"/>
          <p14:tracePt t="60492" x="2784475" y="2379663"/>
          <p14:tracePt t="60497" x="2770188" y="2379663"/>
          <p14:tracePt t="60506" x="2749550" y="2386013"/>
          <p14:tracePt t="60511" x="2728913" y="2386013"/>
          <p14:tracePt t="60519" x="2708275" y="2393950"/>
          <p14:tracePt t="60527" x="2686050" y="2393950"/>
          <p14:tracePt t="60534" x="2671763" y="2400300"/>
          <p14:tracePt t="60541" x="2644775" y="2406650"/>
          <p14:tracePt t="60549" x="2630488" y="2406650"/>
          <p14:tracePt t="60558" x="2609850" y="2420938"/>
          <p14:tracePt t="60564" x="2589213" y="2428875"/>
          <p14:tracePt t="60572" x="2574925" y="2428875"/>
          <p14:tracePt t="60579" x="2560638" y="2435225"/>
          <p14:tracePt t="60588" x="2540000" y="2441575"/>
          <p14:tracePt t="60594" x="2519363" y="2449513"/>
          <p14:tracePt t="60601" x="2505075" y="2449513"/>
          <p14:tracePt t="60609" x="2476500" y="2470150"/>
          <p14:tracePt t="60617" x="2455863" y="2476500"/>
          <p14:tracePt t="60624" x="2435225" y="2476500"/>
          <p14:tracePt t="60633" x="2420938" y="2484438"/>
          <p14:tracePt t="60640" x="2406650" y="2484438"/>
          <p14:tracePt t="60648" x="2386013" y="2498725"/>
          <p14:tracePt t="60655" x="2365375" y="2498725"/>
          <p14:tracePt t="60662" x="2343150" y="2498725"/>
          <p14:tracePt t="60669" x="2343150" y="2505075"/>
          <p14:tracePt t="60691" x="2343150" y="2513013"/>
          <p14:tracePt t="60745" x="2336800" y="2519363"/>
          <p14:tracePt t="60759" x="2336800" y="2533650"/>
          <p14:tracePt t="60776" x="2336800" y="2540000"/>
          <p14:tracePt t="60782" x="2330450" y="2547938"/>
          <p14:tracePt t="60797" x="2330450" y="2560638"/>
          <p14:tracePt t="60805" x="2330450" y="2568575"/>
          <p14:tracePt t="60812" x="2330450" y="2574925"/>
          <p14:tracePt t="60822" x="2330450" y="2582863"/>
          <p14:tracePt t="60827" x="2330450" y="2589213"/>
          <p14:tracePt t="60836" x="2330450" y="2595563"/>
          <p14:tracePt t="60842" x="2330450" y="2603500"/>
          <p14:tracePt t="60858" x="2330450" y="2609850"/>
          <p14:tracePt t="60873" x="2330450" y="2617788"/>
          <p14:tracePt t="61163" x="2330450" y="2624138"/>
          <p14:tracePt t="61186" x="2330450" y="2630488"/>
          <p14:tracePt t="61193" x="2336800" y="2630488"/>
          <p14:tracePt t="61202" x="2343150" y="2638425"/>
          <p14:tracePt t="61209" x="2351088" y="2644775"/>
          <p14:tracePt t="61233" x="2357438" y="2644775"/>
          <p14:tracePt t="61239" x="2357438" y="2652713"/>
          <p14:tracePt t="61247" x="2365375" y="2652713"/>
          <p14:tracePt t="61255" x="2371725" y="2659063"/>
          <p14:tracePt t="61271" x="2378075" y="2659063"/>
          <p14:tracePt t="61292" x="2378075" y="2667000"/>
          <p14:tracePt t="61314" x="2386013" y="2667000"/>
          <p14:tracePt t="61345" x="2386013" y="2673350"/>
          <p14:tracePt t="61376" x="2392363" y="2673350"/>
          <p14:tracePt t="61397" x="2400300" y="2673350"/>
          <p14:tracePt t="61443" x="2406650" y="2673350"/>
          <p14:tracePt t="61488" x="2413000" y="2673350"/>
          <p14:tracePt t="61496" x="2413000" y="2679700"/>
          <p14:tracePt t="61526" x="2420938" y="2679700"/>
          <p14:tracePt t="61532" x="2427288" y="2687638"/>
          <p14:tracePt t="61563" x="2435225" y="2687638"/>
          <p14:tracePt t="61572" x="2435225" y="2693988"/>
          <p14:tracePt t="61577" x="2441575" y="2701925"/>
          <p14:tracePt t="61594" x="2455863" y="2708275"/>
          <p14:tracePt t="61599" x="2470150" y="2714625"/>
          <p14:tracePt t="61609" x="2482850" y="2728913"/>
          <p14:tracePt t="61614" x="2505075" y="2736850"/>
          <p14:tracePt t="61623" x="2532063" y="2757488"/>
          <p14:tracePt t="61629" x="2554288" y="2771775"/>
          <p14:tracePt t="61637" x="2566988" y="2771775"/>
          <p14:tracePt t="61644" x="2581275" y="2784475"/>
          <p14:tracePt t="61652" x="2589213" y="2792413"/>
          <p14:tracePt t="61660" x="2601913" y="2792413"/>
          <p14:tracePt t="61667" x="2609850" y="2792413"/>
          <p14:tracePt t="61675" x="2609850" y="2798763"/>
          <p14:tracePt t="61691" x="2624138" y="2798763"/>
          <p14:tracePt t="61697" x="2636838" y="2806700"/>
          <p14:tracePt t="61712" x="2651125" y="2813050"/>
          <p14:tracePt t="61719" x="2665413" y="2813050"/>
          <p14:tracePt t="61727" x="2693988" y="2827338"/>
          <p14:tracePt t="61743" x="2714625" y="2833688"/>
          <p14:tracePt t="61746" x="2728913" y="2833688"/>
          <p14:tracePt t="61749" x="2749550" y="2841625"/>
          <p14:tracePt t="61760" x="2763838" y="2841625"/>
          <p14:tracePt t="61764" x="2790825" y="2855913"/>
          <p14:tracePt t="61774" x="2819400" y="2855913"/>
          <p14:tracePt t="61779" x="2854325" y="2862263"/>
          <p14:tracePt t="61787" x="2868613" y="2862263"/>
          <p14:tracePt t="61795" x="2889250" y="2862263"/>
          <p14:tracePt t="61802" x="2903538" y="2862263"/>
          <p14:tracePt t="61810" x="2917825" y="2862263"/>
          <p14:tracePt t="61817" x="2932113" y="2862263"/>
          <p14:tracePt t="61826" x="2938463" y="2862263"/>
          <p14:tracePt t="65650" x="2987675" y="2862263"/>
          <p14:tracePt t="65651" x="3127375" y="2862263"/>
          <p14:tracePt t="65652" x="3182938" y="2862263"/>
          <p14:tracePt t="65657" x="3316288" y="2862263"/>
          <p14:tracePt t="65663" x="3406775" y="2862263"/>
          <p14:tracePt t="65672" x="3441700" y="2862263"/>
          <p14:tracePt t="65679" x="3540125" y="2847975"/>
          <p14:tracePt t="65687" x="3609975" y="2827338"/>
          <p14:tracePt t="65696" x="3700463" y="2876550"/>
          <p14:tracePt t="65702" x="3798888" y="2868613"/>
          <p14:tracePt t="65711" x="3875088" y="2833688"/>
          <p14:tracePt t="65716" x="3959225" y="2798763"/>
          <p14:tracePt t="65726" x="4037013" y="2771775"/>
          <p14:tracePt t="65732" x="4106863" y="2743200"/>
          <p14:tracePt t="65741" x="4162425" y="2722563"/>
          <p14:tracePt t="65747" x="4211638" y="2701925"/>
          <p14:tracePt t="65757" x="4252913" y="2687638"/>
          <p14:tracePt t="65762" x="4289425" y="2679700"/>
          <p14:tracePt t="65769" x="4316413" y="2673350"/>
          <p14:tracePt t="65778" x="4330700" y="2667000"/>
          <p14:tracePt t="65785" x="4351338" y="2652713"/>
          <p14:tracePt t="65793" x="4365625" y="2652713"/>
          <p14:tracePt t="65799" x="4379913" y="2638425"/>
          <p14:tracePt t="65807" x="4386263" y="2630488"/>
          <p14:tracePt t="65814" x="4400550" y="2617788"/>
          <p14:tracePt t="65825" x="4414838" y="2603500"/>
          <p14:tracePt t="65829" x="4429125" y="2595563"/>
          <p14:tracePt t="65837" x="4449763" y="2574925"/>
          <p14:tracePt t="65846" x="4470400" y="2568575"/>
          <p14:tracePt t="65852" x="4484688" y="2547938"/>
          <p14:tracePt t="65859" x="4491038" y="2533650"/>
          <p14:tracePt t="65867" x="4498975" y="2519363"/>
          <p14:tracePt t="65874" x="4513263" y="2505075"/>
          <p14:tracePt t="65893" x="4533900" y="2455863"/>
          <p14:tracePt t="65913" x="4554538" y="2400300"/>
          <p14:tracePt t="65919" x="4560888" y="2371725"/>
          <p14:tracePt t="65928" x="4575175" y="2351088"/>
          <p14:tracePt t="65935" x="4575175" y="2324100"/>
          <p14:tracePt t="65942" x="4589463" y="2295525"/>
          <p14:tracePt t="65949" x="4589463" y="2260600"/>
          <p14:tracePt t="65957" x="4595813" y="2225675"/>
          <p14:tracePt t="65964" x="4603750" y="2190750"/>
          <p14:tracePt t="65973" x="4610100" y="2176463"/>
          <p14:tracePt t="65980" x="4624388" y="2133600"/>
          <p14:tracePt t="65987" x="4630738" y="2092325"/>
          <p14:tracePt t="65995" x="4645025" y="2043113"/>
          <p14:tracePt t="66002" x="4652963" y="2001838"/>
          <p14:tracePt t="66011" x="4665663" y="1944688"/>
          <p14:tracePt t="66017" x="4673600" y="1917700"/>
          <p14:tracePt t="66026" x="4679950" y="1862138"/>
          <p14:tracePt t="66031" x="4694238" y="1798638"/>
          <p14:tracePt t="66039" x="4708525" y="1749425"/>
          <p14:tracePt t="66047" x="4729163" y="1658938"/>
          <p14:tracePt t="66054" x="4743450" y="1616075"/>
          <p14:tracePt t="66062" x="4749800" y="1589088"/>
          <p14:tracePt t="66071" x="4757738" y="1566863"/>
          <p14:tracePt t="66077" x="4757738" y="1554163"/>
          <p14:tracePt t="66086" x="4757738" y="1546225"/>
          <p14:tracePt t="66093" x="4757738" y="1539875"/>
          <p14:tracePt t="66099" x="4764088" y="1525588"/>
          <p14:tracePt t="66114" x="4764088" y="1519238"/>
          <p14:tracePt t="66122" x="4772025" y="1519238"/>
          <p14:tracePt t="66129" x="4772025" y="1511300"/>
          <p14:tracePt t="66146" x="4772025" y="1504950"/>
          <p14:tracePt t="66161" x="4772025" y="1497013"/>
          <p14:tracePt t="66214" x="4772025" y="1490663"/>
          <p14:tracePt t="66461" x="4778375" y="1497013"/>
          <p14:tracePt t="66467" x="4778375" y="1504950"/>
          <p14:tracePt t="66476" x="4792663" y="1519238"/>
          <p14:tracePt t="66482" x="4799013" y="1525588"/>
          <p14:tracePt t="66489" x="4806950" y="1539875"/>
          <p14:tracePt t="66496" x="4813300" y="1546225"/>
          <p14:tracePt t="66504" x="4813300" y="1554163"/>
          <p14:tracePt t="66512" x="4819650" y="1554163"/>
          <p14:tracePt t="66519" x="4819650" y="1560513"/>
          <p14:tracePt t="67066" x="4819650" y="1574800"/>
          <p14:tracePt t="67075" x="4819650" y="1581150"/>
          <p14:tracePt t="67082" x="4827588" y="1581150"/>
          <p14:tracePt t="67090" x="4833938" y="1595438"/>
          <p14:tracePt t="67104" x="4833938" y="1601788"/>
          <p14:tracePt t="67121" x="4833938" y="1609725"/>
          <p14:tracePt t="67144" x="4841875" y="1609725"/>
          <p14:tracePt t="68056" x="4841875" y="1616075"/>
          <p14:tracePt t="68063" x="4848225" y="1616075"/>
          <p14:tracePt t="68072" x="4854575" y="1624013"/>
          <p14:tracePt t="68080" x="4854575" y="1630363"/>
          <p14:tracePt t="68087" x="4862513" y="1638300"/>
          <p14:tracePt t="68095" x="4876800" y="1651000"/>
          <p14:tracePt t="68102" x="4883150" y="1658938"/>
          <p14:tracePt t="68109" x="4903788" y="1679575"/>
          <p14:tracePt t="68117" x="4918075" y="1685925"/>
          <p14:tracePt t="68124" x="4932363" y="1700213"/>
          <p14:tracePt t="68131" x="4946650" y="1708150"/>
          <p14:tracePt t="68139" x="4960938" y="1714500"/>
          <p14:tracePt t="68148" x="4967288" y="1714500"/>
          <p14:tracePt t="68154" x="4973638" y="1720850"/>
          <p14:tracePt t="68165" x="4981575" y="1728788"/>
          <p14:tracePt t="68169" x="4987925" y="1728788"/>
          <p14:tracePt t="68191" x="4995863" y="1735138"/>
          <p14:tracePt t="68207" x="5008563" y="1743075"/>
          <p14:tracePt t="68215" x="5016500" y="1749425"/>
          <p14:tracePt t="68221" x="5022850" y="1755775"/>
          <p14:tracePt t="68230" x="5037138" y="1763713"/>
          <p14:tracePt t="68237" x="5051425" y="1770063"/>
          <p14:tracePt t="68246" x="5065713" y="1778000"/>
          <p14:tracePt t="68252" x="5080000" y="1784350"/>
          <p14:tracePt t="68262" x="5092700" y="1790700"/>
          <p14:tracePt t="68266" x="5106988" y="1804988"/>
          <p14:tracePt t="68274" x="5127625" y="1804988"/>
          <p14:tracePt t="68282" x="5149850" y="1819275"/>
          <p14:tracePt t="68289" x="5170488" y="1833563"/>
          <p14:tracePt t="68298" x="5191125" y="1839913"/>
          <p14:tracePt t="68304" x="5211763" y="1862138"/>
          <p14:tracePt t="68313" x="5240338" y="1874838"/>
          <p14:tracePt t="68319" x="5260975" y="1889125"/>
          <p14:tracePt t="68328" x="5295900" y="1909763"/>
          <p14:tracePt t="68334" x="5316538" y="1924050"/>
          <p14:tracePt t="68342" x="5351463" y="1944688"/>
          <p14:tracePt t="68349" x="5380038" y="1958975"/>
          <p14:tracePt t="68357" x="5414963" y="1981200"/>
          <p14:tracePt t="68373" x="5449888" y="2001838"/>
          <p14:tracePt t="68381" x="5478463" y="2008188"/>
          <p14:tracePt t="68387" x="5505450" y="2016125"/>
          <p14:tracePt t="68395" x="5519738" y="2028825"/>
          <p14:tracePt t="68401" x="5562600" y="2036763"/>
          <p14:tracePt t="68410" x="5568950" y="2043113"/>
          <p14:tracePt t="68416" x="5583238" y="2051050"/>
          <p14:tracePt t="68424" x="5589588" y="2057400"/>
          <p14:tracePt t="68431" x="5603875" y="2057400"/>
          <p14:tracePt t="68448" x="5618163" y="2063750"/>
          <p14:tracePt t="68454" x="5624513" y="2063750"/>
          <p14:tracePt t="68462" x="5632450" y="2063750"/>
          <p14:tracePt t="68469" x="5638800" y="2063750"/>
          <p14:tracePt t="68478" x="5653088" y="2063750"/>
          <p14:tracePt t="68484" x="5667375" y="2071688"/>
          <p14:tracePt t="68492" x="5688013" y="2071688"/>
          <p14:tracePt t="68499" x="5702300" y="2071688"/>
          <p14:tracePt t="68507" x="5716588" y="2071688"/>
          <p14:tracePt t="68515" x="5737225" y="2071688"/>
          <p14:tracePt t="68522" x="5757863" y="2071688"/>
          <p14:tracePt t="68530" x="5778500" y="2071688"/>
          <p14:tracePt t="68537" x="5799138" y="2071688"/>
          <p14:tracePt t="68545" x="5827713" y="2071688"/>
          <p14:tracePt t="68552" x="5848350" y="2057400"/>
          <p14:tracePt t="68559" x="5870575" y="2051050"/>
          <p14:tracePt t="68566" x="5876925" y="2036763"/>
          <p14:tracePt t="68574" x="5897563" y="2016125"/>
          <p14:tracePt t="68581" x="5911850" y="2001838"/>
          <p14:tracePt t="68589" x="5926138" y="1966913"/>
          <p14:tracePt t="68598" x="5946775" y="1938338"/>
          <p14:tracePt t="68604" x="5953125" y="1909763"/>
          <p14:tracePt t="68612" x="5961063" y="1882775"/>
          <p14:tracePt t="68621" x="5967413" y="1839913"/>
          <p14:tracePt t="68628" x="5975350" y="1812925"/>
          <p14:tracePt t="68636" x="5975350" y="1784350"/>
          <p14:tracePt t="68650" x="5975350" y="1735138"/>
          <p14:tracePt t="68657" x="5975350" y="1714500"/>
          <p14:tracePt t="68664" x="5975350" y="1700213"/>
          <p14:tracePt t="68681" x="5967413" y="1673225"/>
          <p14:tracePt t="68698" x="5961063" y="1665288"/>
          <p14:tracePt t="68717" x="5961063" y="1658938"/>
          <p14:tracePt t="68724" x="5953125" y="1658938"/>
          <p14:tracePt t="68739" x="5946775" y="1658938"/>
          <p14:tracePt t="68747" x="5940425" y="1658938"/>
          <p14:tracePt t="68754" x="5932488" y="1658938"/>
          <p14:tracePt t="68761" x="5926138" y="1658938"/>
          <p14:tracePt t="68770" x="5918200" y="1658938"/>
          <p14:tracePt t="68778" x="5897563" y="1658938"/>
          <p14:tracePt t="68784" x="5883275" y="1658938"/>
          <p14:tracePt t="68792" x="5856288" y="1658938"/>
          <p14:tracePt t="68799" x="5834063" y="1665288"/>
          <p14:tracePt t="68807" x="5807075" y="1679575"/>
          <p14:tracePt t="68814" x="5786438" y="1685925"/>
          <p14:tracePt t="68824" x="5764213" y="1685925"/>
          <p14:tracePt t="68830" x="5729288" y="1700213"/>
          <p14:tracePt t="68837" x="5702300" y="1714500"/>
          <p14:tracePt t="68845" x="5667375" y="1728788"/>
          <p14:tracePt t="68851" x="5638800" y="1743075"/>
          <p14:tracePt t="68859" x="5624513" y="1749425"/>
          <p14:tracePt t="68866" x="5618163" y="1755775"/>
          <p14:tracePt t="68883" x="5597525" y="1778000"/>
          <p14:tracePt t="68889" x="5589588" y="1790700"/>
          <p14:tracePt t="68898" x="5583238" y="1804988"/>
          <p14:tracePt t="68904" x="5568950" y="1827213"/>
          <p14:tracePt t="68912" x="5562600" y="1847850"/>
          <p14:tracePt t="68920" x="5548313" y="1874838"/>
          <p14:tracePt t="68928" x="5534025" y="1897063"/>
          <p14:tracePt t="68934" x="5519738" y="1931988"/>
          <p14:tracePt t="68942" x="5513388" y="1958975"/>
          <p14:tracePt t="68949" x="5505450" y="1987550"/>
          <p14:tracePt t="68961" x="5484813" y="2028825"/>
          <p14:tracePt t="68964" x="5478463" y="2071688"/>
          <p14:tracePt t="68972" x="5464175" y="2098675"/>
          <p14:tracePt t="68980" x="5456238" y="2162175"/>
          <p14:tracePt t="68987" x="5449888" y="2182813"/>
          <p14:tracePt t="68996" x="5449888" y="2197100"/>
          <p14:tracePt t="69002" x="5449888" y="2205038"/>
          <p14:tracePt t="69009" x="5449888" y="2211388"/>
          <p14:tracePt t="69017" x="5449888" y="2217738"/>
          <p14:tracePt t="69024" x="5449888" y="2225675"/>
          <p14:tracePt t="69032" x="5449888" y="2232025"/>
          <p14:tracePt t="69047" x="5449888" y="2246313"/>
          <p14:tracePt t="69063" x="5449888" y="2252663"/>
          <p14:tracePt t="69079" x="5456238" y="2260600"/>
          <p14:tracePt t="69239" x="5464175" y="2260600"/>
          <p14:tracePt t="69250" x="5470525" y="2260600"/>
          <p14:tracePt t="69259" x="5484813" y="2252663"/>
          <p14:tracePt t="69266" x="5499100" y="2246313"/>
          <p14:tracePt t="69273" x="5505450" y="2239963"/>
          <p14:tracePt t="69280" x="5519738" y="2232025"/>
          <p14:tracePt t="69287" x="5527675" y="2225675"/>
          <p14:tracePt t="69296" x="5540375" y="2225675"/>
          <p14:tracePt t="69310" x="5548313" y="2217738"/>
          <p14:tracePt t="69564" x="5548313" y="2225675"/>
          <p14:tracePt t="69581" x="5548313" y="2239963"/>
          <p14:tracePt t="69596" x="5548313" y="2246313"/>
          <p14:tracePt t="69609" x="5548313" y="2252663"/>
          <p14:tracePt t="69617" x="5554663" y="2252663"/>
          <p14:tracePt t="69624" x="5554663" y="2260600"/>
          <p14:tracePt t="69633" x="5554663" y="2266950"/>
          <p14:tracePt t="69639" x="5554663" y="2274888"/>
          <p14:tracePt t="69663" x="5554663" y="2287588"/>
          <p14:tracePt t="69669" x="5562600" y="2309813"/>
          <p14:tracePt t="69678" x="5568950" y="2316163"/>
          <p14:tracePt t="69684" x="5568950" y="2324100"/>
          <p14:tracePt t="69692" x="5568950" y="2344738"/>
          <p14:tracePt t="69699" x="5575300" y="2359025"/>
          <p14:tracePt t="69707" x="5583238" y="2371725"/>
          <p14:tracePt t="69715" x="5589588" y="2386013"/>
          <p14:tracePt t="69722" x="5589588" y="2406650"/>
          <p14:tracePt t="69729" x="5597525" y="2420938"/>
          <p14:tracePt t="69737" x="5603875" y="2441575"/>
          <p14:tracePt t="69745" x="5603875" y="2449513"/>
          <p14:tracePt t="69752" x="5610225" y="2455863"/>
          <p14:tracePt t="69759" x="5618163" y="2476500"/>
          <p14:tracePt t="69767" x="5624513" y="2484438"/>
          <p14:tracePt t="69774" x="5624513" y="2490788"/>
          <p14:tracePt t="69782" x="5632450" y="2505075"/>
          <p14:tracePt t="69789" x="5638800" y="2513013"/>
          <p14:tracePt t="69798" x="5645150" y="2519363"/>
          <p14:tracePt t="69804" x="5653088" y="2533650"/>
          <p14:tracePt t="69813" x="5659438" y="2540000"/>
          <p14:tracePt t="69819" x="5667375" y="2547938"/>
          <p14:tracePt t="69827" x="5667375" y="2554288"/>
          <p14:tracePt t="69834" x="5673725" y="2560638"/>
          <p14:tracePt t="69842" x="5681663" y="2574925"/>
          <p14:tracePt t="69849" x="5688013" y="2582863"/>
          <p14:tracePt t="69857" x="5694363" y="2595563"/>
          <p14:tracePt t="69872" x="5694363" y="2603500"/>
          <p14:tracePt t="69882" x="5702300" y="2617788"/>
          <p14:tracePt t="69887" x="5708650" y="2617788"/>
          <p14:tracePt t="69896" x="5708650" y="2630488"/>
          <p14:tracePt t="69902" x="5716588" y="2638425"/>
          <p14:tracePt t="69909" x="5722938" y="2644775"/>
          <p14:tracePt t="69925" x="5722938" y="2667000"/>
          <p14:tracePt t="69932" x="5729288" y="2673350"/>
          <p14:tracePt t="69939" x="5737225" y="2693988"/>
          <p14:tracePt t="69948" x="5743575" y="2701925"/>
          <p14:tracePt t="69954" x="5751513" y="2714625"/>
          <p14:tracePt t="69964" x="5757863" y="2728913"/>
          <p14:tracePt t="69969" x="5764213" y="2743200"/>
          <p14:tracePt t="69978" x="5772150" y="2757488"/>
          <p14:tracePt t="69984" x="5778500" y="2763838"/>
          <p14:tracePt t="69992" x="5786438" y="2778125"/>
          <p14:tracePt t="69999" x="5792788" y="2784475"/>
          <p14:tracePt t="70006" x="5799138" y="2792413"/>
          <p14:tracePt t="70015" x="5799138" y="2798763"/>
          <p14:tracePt t="70030" x="5799138" y="2806700"/>
          <p14:tracePt t="70037" x="5807075" y="2806700"/>
          <p14:tracePt t="70060" x="5807075" y="2813050"/>
          <p14:tracePt t="70067" x="5813425" y="2813050"/>
          <p14:tracePt t="70074" x="5813425" y="2819400"/>
          <p14:tracePt t="70082" x="5821363" y="2827338"/>
          <p14:tracePt t="70098" x="5821363" y="2833688"/>
          <p14:tracePt t="70104" x="5827713" y="2833688"/>
          <p14:tracePt t="70113" x="5834063" y="2847975"/>
          <p14:tracePt t="70126" x="5842000" y="2855913"/>
          <p14:tracePt t="70134" x="5842000" y="2868613"/>
          <p14:tracePt t="70142" x="5842000" y="2876550"/>
          <p14:tracePt t="70149" x="5856288" y="2882900"/>
          <p14:tracePt t="70157" x="5856288" y="2890838"/>
          <p14:tracePt t="70165" x="5870575" y="2897188"/>
          <p14:tracePt t="70172" x="5870575" y="2911475"/>
          <p14:tracePt t="70179" x="5876925" y="2925763"/>
          <p14:tracePt t="70187" x="5891213" y="2946400"/>
          <p14:tracePt t="70195" x="5897563" y="2967038"/>
          <p14:tracePt t="70202" x="5911850" y="2995613"/>
          <p14:tracePt t="70209" x="5940425" y="3022600"/>
          <p14:tracePt t="70217" x="5967413" y="3065463"/>
          <p14:tracePt t="70224" x="5995988" y="3106738"/>
          <p14:tracePt t="70232" x="6030913" y="3162300"/>
          <p14:tracePt t="70242" x="6065838" y="3211513"/>
          <p14:tracePt t="70248" x="6100763" y="3260725"/>
          <p14:tracePt t="70254" x="6135688" y="3309938"/>
          <p14:tracePt t="70263" x="6149975" y="3338513"/>
          <p14:tracePt t="70269" x="6191250" y="3394075"/>
          <p14:tracePt t="70277" x="6219825" y="3422650"/>
          <p14:tracePt t="70284" x="6240463" y="3457575"/>
          <p14:tracePt t="70292" x="6261100" y="3484563"/>
          <p14:tracePt t="70300" x="6269038" y="3498850"/>
          <p14:tracePt t="70315" x="6289675" y="3519488"/>
          <p14:tracePt t="70321" x="6296025" y="3533775"/>
          <p14:tracePt t="70322" x="6324600" y="3562350"/>
          <p14:tracePt t="70330" x="6338888" y="3576638"/>
          <p14:tracePt t="70339" x="6365875" y="3603625"/>
          <p14:tracePt t="70344" x="6373813" y="3617913"/>
          <p14:tracePt t="70352" x="6400800" y="3638550"/>
          <p14:tracePt t="70360" x="6415088" y="3659188"/>
          <p14:tracePt t="70366" x="6423025" y="3667125"/>
          <p14:tracePt t="70374" x="6443663" y="3687763"/>
          <p14:tracePt t="70383" x="6450013" y="3702050"/>
          <p14:tracePt t="70389" x="6472238" y="3716338"/>
          <p14:tracePt t="70398" x="6478588" y="3730625"/>
          <p14:tracePt t="70404" x="6492875" y="3743325"/>
          <p14:tracePt t="70414" x="6507163" y="3751263"/>
          <p14:tracePt t="70419" x="6513513" y="3771900"/>
          <p14:tracePt t="70427" x="6534150" y="3786188"/>
          <p14:tracePt t="70442" x="6583363" y="3821113"/>
          <p14:tracePt t="70450" x="6597650" y="3835400"/>
          <p14:tracePt t="70456" x="6611938" y="3835400"/>
          <p14:tracePt t="70465" x="6618288" y="3841750"/>
          <p14:tracePt t="70480" x="6624638" y="3848100"/>
          <p14:tracePt t="70803" x="6632575" y="3848100"/>
          <p14:tracePt t="70828" x="6632575" y="3856038"/>
          <p14:tracePt t="70834" x="6638925" y="3856038"/>
          <p14:tracePt t="70840" x="6646863" y="3856038"/>
          <p14:tracePt t="70855" x="6653213" y="3862388"/>
          <p14:tracePt t="70885" x="6661150" y="3870325"/>
          <p14:tracePt t="70906" x="6661150" y="3876675"/>
          <p14:tracePt t="70916" x="6667500" y="3876675"/>
          <p14:tracePt t="70932" x="6673850" y="3876675"/>
          <p14:tracePt t="70938" x="6673850" y="3884613"/>
          <p14:tracePt t="70953" x="6681788" y="3890963"/>
          <p14:tracePt t="70960" x="6688138" y="3905250"/>
          <p14:tracePt t="70969" x="6696075" y="3905250"/>
          <p14:tracePt t="70975" x="6702425" y="3919538"/>
          <p14:tracePt t="70990" x="6708775" y="3925888"/>
          <p14:tracePt t="70999" x="6716713" y="3940175"/>
          <p14:tracePt t="71016" x="6731000" y="3960813"/>
          <p14:tracePt t="71021" x="6757988" y="3995738"/>
          <p14:tracePt t="71028" x="6765925" y="4010025"/>
          <p14:tracePt t="71036" x="6778625" y="4024313"/>
          <p14:tracePt t="71053" x="6786563" y="4038600"/>
          <p14:tracePt t="71058" x="6786563" y="4044950"/>
          <p14:tracePt t="71066" x="6786563" y="4051300"/>
          <p14:tracePt t="71073" x="6792913" y="4051300"/>
          <p14:tracePt t="71171" x="6792913" y="4059238"/>
          <p14:tracePt t="71178" x="6800850" y="4059238"/>
          <p14:tracePt t="71187" x="6800850" y="4065588"/>
          <p14:tracePt t="71208" x="6800850" y="4073525"/>
          <p14:tracePt t="71216" x="6807200" y="4079875"/>
          <p14:tracePt t="71223" x="6813550" y="4094163"/>
          <p14:tracePt t="71234" x="6813550" y="4100513"/>
          <p14:tracePt t="71238" x="6821488" y="4114800"/>
          <p14:tracePt t="71246" x="6827838" y="4121150"/>
          <p14:tracePt t="71253" x="6827838" y="4143375"/>
          <p14:tracePt t="71262" x="6842125" y="4149725"/>
          <p14:tracePt t="71269" x="6848475" y="4156075"/>
          <p14:tracePt t="71278" x="6848475" y="4170363"/>
          <p14:tracePt t="71292" x="6856413" y="4184650"/>
          <p14:tracePt t="71299" x="6856413" y="4191000"/>
          <p14:tracePt t="71305" x="6862763" y="4198938"/>
          <p14:tracePt t="71314" x="6870700" y="4219575"/>
          <p14:tracePt t="71327" x="6877050" y="4248150"/>
          <p14:tracePt t="71334" x="6877050" y="4262438"/>
          <p14:tracePt t="71342" x="6877050" y="4275138"/>
          <p14:tracePt t="71351" x="6884988" y="4297363"/>
          <p14:tracePt t="71357" x="6891338" y="4318000"/>
          <p14:tracePt t="71365" x="6891338" y="4338638"/>
          <p14:tracePt t="71372" x="6891338" y="4352925"/>
          <p14:tracePt t="71383" x="6897688" y="4367213"/>
          <p14:tracePt t="71387" x="6897688" y="4381500"/>
          <p14:tracePt t="71394" x="6897688" y="4387850"/>
          <p14:tracePt t="71417" x="6897688" y="4394200"/>
          <p14:tracePt t="71433" x="6897688" y="4402138"/>
          <p14:tracePt t="71440" x="6897688" y="4408488"/>
          <p14:tracePt t="71448" x="6897688" y="4416425"/>
          <p14:tracePt t="71465" x="6897688" y="4437063"/>
          <p14:tracePt t="71469" x="6897688" y="4443413"/>
          <p14:tracePt t="71478" x="6897688" y="4451350"/>
          <p14:tracePt t="71485" x="6897688" y="4464050"/>
          <p14:tracePt t="71500" x="6897688" y="4471988"/>
          <p14:tracePt t="71514" x="6897688" y="4478338"/>
          <p14:tracePt t="71532" x="6897688" y="4486275"/>
          <p14:tracePt t="71933" x="6884988" y="4486275"/>
          <p14:tracePt t="71944" x="6856413" y="4486275"/>
          <p14:tracePt t="71950" x="6827838" y="4486275"/>
          <p14:tracePt t="71957" x="6778625" y="4486275"/>
          <p14:tracePt t="71964" x="6731000" y="4486275"/>
          <p14:tracePt t="71972" x="6696075" y="4486275"/>
          <p14:tracePt t="71982" x="6646863" y="4486275"/>
          <p14:tracePt t="71988" x="6604000" y="4486275"/>
          <p14:tracePt t="71994" x="6534150" y="4486275"/>
          <p14:tracePt t="72002" x="6472238" y="4492625"/>
          <p14:tracePt t="72009" x="6415088" y="4498975"/>
          <p14:tracePt t="72018" x="6353175" y="4513263"/>
          <p14:tracePt t="72024" x="6296025" y="4521200"/>
          <p14:tracePt t="72033" x="6261100" y="4527550"/>
          <p14:tracePt t="72039" x="6211888" y="4533900"/>
          <p14:tracePt t="72048" x="6149975" y="4541838"/>
          <p14:tracePt t="72055" x="6107113" y="4548188"/>
          <p14:tracePt t="72062" x="6057900" y="4556125"/>
          <p14:tracePt t="72069" x="6016625" y="4562475"/>
          <p14:tracePt t="72077" x="5975350" y="4570413"/>
          <p14:tracePt t="72084" x="5953125" y="4570413"/>
          <p14:tracePt t="72093" x="5926138" y="4576763"/>
          <p14:tracePt t="72100" x="5905500" y="4583113"/>
          <p14:tracePt t="72107" x="5891213" y="4583113"/>
          <p14:tracePt t="72114" x="5876925" y="4583113"/>
          <p14:tracePt t="72122" x="5862638" y="4591050"/>
          <p14:tracePt t="72131" x="5848350" y="4591050"/>
          <p14:tracePt t="72137" x="5827713" y="4597400"/>
          <p14:tracePt t="72144" x="5807075" y="4597400"/>
          <p14:tracePt t="72152" x="5786438" y="4605338"/>
          <p14:tracePt t="72159" x="5751513" y="4611688"/>
          <p14:tracePt t="72168" x="5729288" y="4611688"/>
          <p14:tracePt t="72174" x="5688013" y="4618038"/>
          <p14:tracePt t="72182" x="5659438" y="4625975"/>
          <p14:tracePt t="72189" x="5632450" y="4625975"/>
          <p14:tracePt t="72197" x="5610225" y="4632325"/>
          <p14:tracePt t="72204" x="5575300" y="4632325"/>
          <p14:tracePt t="72212" x="5554663" y="4632325"/>
          <p14:tracePt t="72220" x="5534025" y="4632325"/>
          <p14:tracePt t="72227" x="5499100" y="4632325"/>
          <p14:tracePt t="72234" x="5464175" y="4632325"/>
          <p14:tracePt t="72244" x="5435600" y="4632325"/>
          <p14:tracePt t="72250" x="5386388" y="4632325"/>
          <p14:tracePt t="72257" x="5338763" y="4632325"/>
          <p14:tracePt t="72265" x="5295900" y="4632325"/>
          <p14:tracePt t="72272" x="5226050" y="4632325"/>
          <p14:tracePt t="72279" x="5156200" y="4632325"/>
          <p14:tracePt t="72286" x="5121275" y="4640263"/>
          <p14:tracePt t="72294" x="5106988" y="4640263"/>
          <p14:tracePt t="72302" x="5100638" y="4640263"/>
          <p14:tracePt t="72309" x="5092700" y="4640263"/>
          <p14:tracePt t="72324" x="5086350" y="4640263"/>
          <p14:tracePt t="78498" x="5100638" y="4625975"/>
          <p14:tracePt t="78499" x="5100638" y="4597400"/>
          <p14:tracePt t="78504" x="5100638" y="4591050"/>
          <p14:tracePt t="78505" x="5092700" y="4583113"/>
          <p14:tracePt t="78520" x="5092700" y="4576763"/>
          <p14:tracePt t="84881" x="5106988" y="4562475"/>
          <p14:tracePt t="85540" x="5114925" y="4562475"/>
          <p14:tracePt t="85592" x="5121275" y="4562475"/>
          <p14:tracePt t="85601" x="5127625" y="4556125"/>
          <p14:tracePt t="85609" x="5135563" y="4556125"/>
          <p14:tracePt t="85615" x="5141913" y="4556125"/>
          <p14:tracePt t="85622" x="5149850" y="4556125"/>
          <p14:tracePt t="85630" x="5162550" y="4556125"/>
          <p14:tracePt t="85639" x="5184775" y="4548188"/>
          <p14:tracePt t="85645" x="5197475" y="4541838"/>
          <p14:tracePt t="85652" x="5232400" y="4533900"/>
          <p14:tracePt t="85661" x="5275263" y="4527550"/>
          <p14:tracePt t="85668" x="5310188" y="4521200"/>
          <p14:tracePt t="85676" x="5330825" y="4521200"/>
          <p14:tracePt t="85682" x="5365750" y="4506913"/>
          <p14:tracePt t="85690" x="5380038" y="4498975"/>
          <p14:tracePt t="85697" x="5408613" y="4492625"/>
          <p14:tracePt t="85705" x="5435600" y="4486275"/>
          <p14:tracePt t="85713" x="5449888" y="4478338"/>
          <p14:tracePt t="85720" x="5464175" y="4478338"/>
          <p14:tracePt t="85729" x="5470525" y="4471988"/>
          <p14:tracePt t="85735" x="5478463" y="4471988"/>
          <p14:tracePt t="85743" x="5492750" y="4464050"/>
          <p14:tracePt t="85750" x="5499100" y="4464050"/>
          <p14:tracePt t="85759" x="5505450" y="4464050"/>
          <p14:tracePt t="85765" x="5527675" y="4464050"/>
          <p14:tracePt t="85773" x="5540375" y="4464050"/>
          <p14:tracePt t="85780" x="5554663" y="4464050"/>
          <p14:tracePt t="85788" x="5562600" y="4464050"/>
          <p14:tracePt t="85795" x="5575300" y="4464050"/>
          <p14:tracePt t="85802" x="5597525" y="4464050"/>
          <p14:tracePt t="85811" x="5610225" y="4464050"/>
          <p14:tracePt t="85818" x="5632450" y="4464050"/>
          <p14:tracePt t="85833" x="5673725" y="4464050"/>
          <p14:tracePt t="85840" x="5688013" y="4464050"/>
          <p14:tracePt t="85855" x="5702300" y="4464050"/>
          <p14:tracePt t="85870" x="5708650" y="4457700"/>
          <p14:tracePt t="85878" x="5716588" y="4457700"/>
          <p14:tracePt t="85895" x="5722938" y="4457700"/>
          <p14:tracePt t="85900" x="5729288" y="4457700"/>
          <p14:tracePt t="85909" x="5729288" y="4451350"/>
          <p14:tracePt t="85915" x="5737225" y="4451350"/>
          <p14:tracePt t="85930" x="5743575" y="4451350"/>
          <p14:tracePt t="85937" x="5743575" y="4443413"/>
          <p14:tracePt t="85948" x="5757863" y="4443413"/>
          <p14:tracePt t="85952" x="5757863" y="4437063"/>
          <p14:tracePt t="85960" x="5764213" y="4437063"/>
          <p14:tracePt t="85968" x="5772150" y="4437063"/>
          <p14:tracePt t="85976" x="5778500" y="4437063"/>
          <p14:tracePt t="85982" x="5786438" y="4429125"/>
          <p14:tracePt t="85998" x="5792788" y="4429125"/>
          <p14:tracePt t="86006" x="5799138" y="4429125"/>
          <p14:tracePt t="86013" x="5807075" y="4429125"/>
          <p14:tracePt t="86022" x="5807075" y="4422775"/>
          <p14:tracePt t="86035" x="5821363" y="4416425"/>
          <p14:tracePt t="86050" x="5827713" y="4416425"/>
          <p14:tracePt t="86059" x="5842000" y="4416425"/>
          <p14:tracePt t="86065" x="5848350" y="4408488"/>
          <p14:tracePt t="86073" x="5856288" y="4408488"/>
          <p14:tracePt t="86080" x="5870575" y="4402138"/>
          <p14:tracePt t="86088" x="5876925" y="4402138"/>
          <p14:tracePt t="86095" x="5891213" y="4394200"/>
          <p14:tracePt t="86103" x="5897563" y="4394200"/>
          <p14:tracePt t="86112" x="5905500" y="4387850"/>
          <p14:tracePt t="86118" x="5911850" y="4387850"/>
          <p14:tracePt t="86126" x="5918200" y="4387850"/>
          <p14:tracePt t="86133" x="5926138" y="4381500"/>
          <p14:tracePt t="86147" x="5932488" y="4381500"/>
          <p14:tracePt t="86165" x="5932488" y="4373563"/>
          <p14:tracePt t="86170" x="5940425" y="4373563"/>
          <p14:tracePt t="86185" x="5946775" y="4367213"/>
          <p14:tracePt t="86193" x="5953125" y="4367213"/>
          <p14:tracePt t="86200" x="5961063" y="4367213"/>
          <p14:tracePt t="86215" x="5961063" y="4359275"/>
          <p14:tracePt t="86238" x="5967413" y="4359275"/>
          <p14:tracePt t="86867" x="5975350" y="4359275"/>
          <p14:tracePt t="86878" x="5981700" y="4359275"/>
          <p14:tracePt t="86882" x="5988050" y="4359275"/>
          <p14:tracePt t="86890" x="5995988" y="4359275"/>
          <p14:tracePt t="86898" x="6002338" y="4359275"/>
          <p14:tracePt t="86913" x="6010275" y="4359275"/>
          <p14:tracePt t="86920" x="6016625" y="4359275"/>
          <p14:tracePt t="86929" x="6022975" y="4359275"/>
          <p14:tracePt t="86935" x="6030913" y="4352925"/>
          <p14:tracePt t="86945" x="6037263" y="4352925"/>
          <p14:tracePt t="86950" x="6045200" y="4352925"/>
          <p14:tracePt t="86965" x="6051550" y="4352925"/>
          <p14:tracePt t="86972" x="6065838" y="4352925"/>
          <p14:tracePt t="86981" x="6065838" y="4344988"/>
          <p14:tracePt t="86988" x="6072188" y="4344988"/>
          <p14:tracePt t="86997" x="6080125" y="4338638"/>
          <p14:tracePt t="87011" x="6086475" y="4338638"/>
          <p14:tracePt t="87018" x="6094413" y="4338638"/>
          <p14:tracePt t="87032" x="6100763" y="4338638"/>
          <p14:tracePt t="87047" x="6107113" y="4338638"/>
          <p14:tracePt t="87063" x="6115050" y="4338638"/>
          <p14:tracePt t="87070" x="6121400" y="4338638"/>
          <p14:tracePt t="87078" x="6129338" y="4338638"/>
          <p14:tracePt t="87095" x="6135688" y="4338638"/>
          <p14:tracePt t="87100" x="6142038" y="4338638"/>
          <p14:tracePt t="87108" x="6149975" y="4338638"/>
          <p14:tracePt t="87115" x="6156325" y="4338638"/>
          <p14:tracePt t="87123" x="6164263" y="4338638"/>
          <p14:tracePt t="87132" x="6170613" y="4338638"/>
          <p14:tracePt t="87137" x="6184900" y="4338638"/>
          <p14:tracePt t="87146" x="6191250" y="4338638"/>
          <p14:tracePt t="87152" x="6205538" y="4338638"/>
          <p14:tracePt t="87160" x="6211888" y="4338638"/>
          <p14:tracePt t="87168" x="6226175" y="4338638"/>
          <p14:tracePt t="87176" x="6240463" y="4338638"/>
          <p14:tracePt t="87183" x="6261100" y="4338638"/>
          <p14:tracePt t="87190" x="6283325" y="4338638"/>
          <p14:tracePt t="87197" x="6303963" y="4338638"/>
          <p14:tracePt t="87206" x="6324600" y="4338638"/>
          <p14:tracePt t="87220" x="6365875" y="4338638"/>
          <p14:tracePt t="87229" x="6388100" y="4338638"/>
          <p14:tracePt t="87235" x="6400800" y="4338638"/>
          <p14:tracePt t="87246" x="6423025" y="4338638"/>
          <p14:tracePt t="87250" x="6443663" y="4338638"/>
          <p14:tracePt t="87258" x="6457950" y="4338638"/>
          <p14:tracePt t="87273" x="6484938" y="4338638"/>
          <p14:tracePt t="87281" x="6499225" y="4338638"/>
          <p14:tracePt t="87288" x="6507163" y="4338638"/>
          <p14:tracePt t="87296" x="6519863" y="4338638"/>
          <p14:tracePt t="87303" x="6527800" y="4338638"/>
          <p14:tracePt t="87310" x="6548438" y="4338638"/>
          <p14:tracePt t="87321" x="6569075" y="4338638"/>
          <p14:tracePt t="87327" x="6577013" y="4338638"/>
          <p14:tracePt t="87333" x="6597650" y="4338638"/>
          <p14:tracePt t="87340" x="6611938" y="4338638"/>
          <p14:tracePt t="87347" x="6624638" y="4338638"/>
          <p14:tracePt t="87355" x="6638925" y="4338638"/>
          <p14:tracePt t="87363" x="6661150" y="4338638"/>
          <p14:tracePt t="87370" x="6667500" y="4338638"/>
          <p14:tracePt t="87385" x="6673850" y="4338638"/>
          <p14:tracePt t="87395" x="6681788" y="4338638"/>
          <p14:tracePt t="87400" x="6688138" y="4338638"/>
          <p14:tracePt t="87408" x="6696075" y="4338638"/>
          <p14:tracePt t="87415" x="6702425" y="4338638"/>
          <p14:tracePt t="87423" x="6716713" y="4338638"/>
          <p14:tracePt t="87431" x="6731000" y="4338638"/>
          <p14:tracePt t="87438" x="6737350" y="4338638"/>
          <p14:tracePt t="87448" x="6751638" y="4338638"/>
          <p14:tracePt t="87452" x="6757988" y="4338638"/>
          <p14:tracePt t="87461" x="6772275" y="4338638"/>
          <p14:tracePt t="87467" x="6786563" y="4338638"/>
          <p14:tracePt t="87476" x="6800850" y="4332288"/>
          <p14:tracePt t="87483" x="6807200" y="4332288"/>
          <p14:tracePt t="87491" x="6813550" y="4332288"/>
          <p14:tracePt t="87497" x="6827838" y="4332288"/>
          <p14:tracePt t="87506" x="6842125" y="4332288"/>
          <p14:tracePt t="87513" x="6862763" y="4332288"/>
          <p14:tracePt t="87521" x="6870700" y="4332288"/>
          <p14:tracePt t="87529" x="6884988" y="4332288"/>
          <p14:tracePt t="87536" x="6905625" y="4332288"/>
          <p14:tracePt t="87880" x="6911975" y="4318000"/>
          <p14:tracePt t="87887" x="6926263" y="4297363"/>
          <p14:tracePt t="87903" x="6946900" y="4240213"/>
          <p14:tracePt t="87911" x="6967538" y="4205288"/>
          <p14:tracePt t="87918" x="6981825" y="4170363"/>
          <p14:tracePt t="87925" x="6996113" y="4143375"/>
          <p14:tracePt t="87933" x="7002463" y="4114800"/>
          <p14:tracePt t="87940" x="7016750" y="4073525"/>
          <p14:tracePt t="87949" x="7024688" y="4038600"/>
          <p14:tracePt t="87956" x="7024688" y="4002088"/>
          <p14:tracePt t="87964" x="7037388" y="3981450"/>
          <p14:tracePt t="87970" x="7045325" y="3960813"/>
          <p14:tracePt t="87977" x="7051675" y="3946525"/>
          <p14:tracePt t="87985" x="7051675" y="3940175"/>
          <p14:tracePt t="88120" x="7051675" y="3946525"/>
          <p14:tracePt t="88127" x="7051675" y="3954463"/>
          <p14:tracePt t="88135" x="7051675" y="3960813"/>
          <p14:tracePt t="88143" x="7051675" y="3967163"/>
          <p14:tracePt t="88158" x="7051675" y="3975100"/>
          <p14:tracePt t="88196" x="7051675" y="3960813"/>
          <p14:tracePt t="88203" x="7051675" y="3925888"/>
          <p14:tracePt t="88213" x="7051675" y="3862388"/>
          <p14:tracePt t="88218" x="7051675" y="3806825"/>
          <p14:tracePt t="88225" x="7051675" y="3722688"/>
          <p14:tracePt t="88232" x="7051675" y="3632200"/>
          <p14:tracePt t="88240" x="7059613" y="3548063"/>
          <p14:tracePt t="88248" x="7065963" y="3443288"/>
          <p14:tracePt t="88255" x="7073900" y="3379788"/>
          <p14:tracePt t="88264" x="7073900" y="3303588"/>
          <p14:tracePt t="88270" x="7073900" y="3240088"/>
          <p14:tracePt t="88278" x="7080250" y="3198813"/>
          <p14:tracePt t="88285" x="7086600" y="3155950"/>
          <p14:tracePt t="88293" x="7086600" y="3127375"/>
          <p14:tracePt t="88300" x="7086600" y="3106738"/>
          <p14:tracePt t="88307" x="7086600" y="3086100"/>
          <p14:tracePt t="88315" x="7094538" y="3079750"/>
          <p14:tracePt t="88322" x="7094538" y="3044825"/>
          <p14:tracePt t="88332" x="7094538" y="3030538"/>
          <p14:tracePt t="88338" x="7094538" y="3009900"/>
          <p14:tracePt t="88345" x="7094538" y="2995613"/>
          <p14:tracePt t="88352" x="7094538" y="2987675"/>
          <p14:tracePt t="88368" x="7094538" y="2973388"/>
          <p14:tracePt t="88398" x="7094538" y="2967038"/>
          <p14:tracePt t="88474" x="7094538" y="2960688"/>
          <p14:tracePt t="88481" x="7094538" y="2946400"/>
          <p14:tracePt t="88488" x="7094538" y="2925763"/>
          <p14:tracePt t="88495" x="7086600" y="2911475"/>
          <p14:tracePt t="88503" x="7080250" y="2890838"/>
          <p14:tracePt t="88518" x="7073900" y="2855913"/>
          <p14:tracePt t="88526" x="7065963" y="2841625"/>
          <p14:tracePt t="88543" x="7059613" y="2827338"/>
          <p14:tracePt t="88594" x="7059613" y="2819400"/>
          <p14:tracePt t="88646" x="7051675" y="2806700"/>
          <p14:tracePt t="88665" x="7051675" y="2798763"/>
          <p14:tracePt t="88675" x="7051675" y="2792413"/>
          <p14:tracePt t="88826" x="7051675" y="2798763"/>
          <p14:tracePt t="88833" x="7051675" y="2806700"/>
          <p14:tracePt t="88840" x="7051675" y="2813050"/>
          <p14:tracePt t="88849" x="7051675" y="2827338"/>
          <p14:tracePt t="88855" x="7051675" y="2833688"/>
          <p14:tracePt t="88864" x="7031038" y="2855913"/>
          <p14:tracePt t="88871" x="7024688" y="2868613"/>
          <p14:tracePt t="88879" x="7002463" y="2890838"/>
          <p14:tracePt t="88885" x="6989763" y="2903538"/>
          <p14:tracePt t="88900" x="6856413" y="2995613"/>
          <p14:tracePt t="88908" x="6778625" y="3030538"/>
          <p14:tracePt t="88916" x="6688138" y="3051175"/>
          <p14:tracePt t="88923" x="6604000" y="3057525"/>
          <p14:tracePt t="88931" x="6513513" y="3065463"/>
          <p14:tracePt t="88938" x="6443663" y="3065463"/>
          <p14:tracePt t="88949" x="6388100" y="3065463"/>
          <p14:tracePt t="88953" x="6318250" y="3065463"/>
          <p14:tracePt t="88962" x="6254750" y="3065463"/>
          <p14:tracePt t="88969" x="6191250" y="3051175"/>
          <p14:tracePt t="88975" x="6149975" y="3036888"/>
          <p14:tracePt t="88983" x="6129338" y="3022600"/>
          <p14:tracePt t="88990" x="6115050" y="3016250"/>
          <p14:tracePt t="89000" x="6100763" y="3009900"/>
          <p14:tracePt t="89005" x="6094413" y="2987675"/>
          <p14:tracePt t="89014" x="6080125" y="2973388"/>
          <p14:tracePt t="89020" x="6072188" y="2960688"/>
          <p14:tracePt t="89036" x="6051550" y="2917825"/>
          <p14:tracePt t="89043" x="6037263" y="2897188"/>
          <p14:tracePt t="89050" x="6022975" y="2876550"/>
          <p14:tracePt t="89058" x="6010275" y="2847975"/>
          <p14:tracePt t="89066" x="5981700" y="2819400"/>
          <p14:tracePt t="89073" x="5961063" y="2798763"/>
          <p14:tracePt t="89082" x="5953125" y="2784475"/>
          <p14:tracePt t="89088" x="5932488" y="2763838"/>
          <p14:tracePt t="89095" x="5932488" y="2757488"/>
          <p14:tracePt t="89103" x="5926138" y="2757488"/>
          <p14:tracePt t="89112" x="5926138" y="2749550"/>
          <p14:tracePt t="89224" x="5932488" y="2749550"/>
          <p14:tracePt t="89231" x="5940425" y="2749550"/>
          <p14:tracePt t="89238" x="5953125" y="2749550"/>
          <p14:tracePt t="89246" x="5975350" y="2749550"/>
          <p14:tracePt t="89253" x="5988050" y="2749550"/>
          <p14:tracePt t="89261" x="6002338" y="2757488"/>
          <p14:tracePt t="89268" x="6030913" y="2757488"/>
          <p14:tracePt t="89275" x="6037263" y="2763838"/>
          <p14:tracePt t="89283" x="6051550" y="2763838"/>
          <p14:tracePt t="89290" x="6057900" y="2763838"/>
          <p14:tracePt t="89299" x="6065838" y="2763838"/>
          <p14:tracePt t="89315" x="6072188" y="2763838"/>
          <p14:tracePt t="89320" x="6080125" y="2757488"/>
          <p14:tracePt t="89329" x="6086475" y="2749550"/>
          <p14:tracePt t="89336" x="6086475" y="2743200"/>
          <p14:tracePt t="89343" x="6086475" y="2736850"/>
          <p14:tracePt t="89351" x="6086475" y="2728913"/>
          <p14:tracePt t="89369" x="6086475" y="2722563"/>
          <p14:tracePt t="89403" x="6080125" y="2722563"/>
          <p14:tracePt t="89412" x="6072188" y="2722563"/>
          <p14:tracePt t="89425" x="6065838" y="2722563"/>
          <p14:tracePt t="89433" x="6045200" y="2722563"/>
          <p14:tracePt t="89440" x="6045200" y="2728913"/>
          <p14:tracePt t="89449" x="6030913" y="2728913"/>
          <p14:tracePt t="89455" x="6016625" y="2736850"/>
          <p14:tracePt t="89463" x="6002338" y="2749550"/>
          <p14:tracePt t="89470" x="5995988" y="2763838"/>
          <p14:tracePt t="89480" x="5981700" y="2771775"/>
          <p14:tracePt t="89485" x="5961063" y="2792413"/>
          <p14:tracePt t="89493" x="5953125" y="2806700"/>
          <p14:tracePt t="89500" x="5940425" y="2827338"/>
          <p14:tracePt t="89508" x="5926138" y="2847975"/>
          <p14:tracePt t="89516" x="5911850" y="2876550"/>
          <p14:tracePt t="89523" x="5897563" y="2897188"/>
          <p14:tracePt t="89532" x="5883275" y="2911475"/>
          <p14:tracePt t="89538" x="5870575" y="2973388"/>
          <p14:tracePt t="89546" x="5848350" y="3001963"/>
          <p14:tracePt t="89553" x="5827713" y="3057525"/>
          <p14:tracePt t="89561" x="5813425" y="3114675"/>
          <p14:tracePt t="89571" x="5792788" y="3162300"/>
          <p14:tracePt t="89575" x="5764213" y="3211513"/>
          <p14:tracePt t="89584" x="5751513" y="3275013"/>
          <p14:tracePt t="89590" x="5743575" y="3303588"/>
          <p14:tracePt t="89599" x="5722938" y="3352800"/>
          <p14:tracePt t="89605" x="5708650" y="3387725"/>
          <p14:tracePt t="89614" x="5702300" y="3414713"/>
          <p14:tracePt t="89620" x="5688013" y="3435350"/>
          <p14:tracePt t="89632" x="5673725" y="3470275"/>
          <p14:tracePt t="89637" x="5673725" y="3484563"/>
          <p14:tracePt t="89643" x="5667375" y="3505200"/>
          <p14:tracePt t="89651" x="5659438" y="3533775"/>
          <p14:tracePt t="89658" x="5645150" y="3562350"/>
          <p14:tracePt t="89667" x="5645150" y="3589338"/>
          <p14:tracePt t="89673" x="5632450" y="3624263"/>
          <p14:tracePt t="89681" x="5624513" y="3652838"/>
          <p14:tracePt t="89688" x="5618163" y="3673475"/>
          <p14:tracePt t="89698" x="5610225" y="3702050"/>
          <p14:tracePt t="89703" x="5603875" y="3722688"/>
          <p14:tracePt t="89712" x="5589588" y="3771900"/>
          <p14:tracePt t="89719" x="5589588" y="3813175"/>
          <p14:tracePt t="89725" x="5583238" y="3841750"/>
          <p14:tracePt t="89733" x="5575300" y="3890963"/>
          <p14:tracePt t="89740" x="5568950" y="3925888"/>
          <p14:tracePt t="89750" x="5568950" y="3967163"/>
          <p14:tracePt t="89755" x="5568950" y="4016375"/>
          <p14:tracePt t="89771" x="5568950" y="4121150"/>
          <p14:tracePt t="89781" x="5568950" y="4156075"/>
          <p14:tracePt t="89785" x="5568950" y="4184650"/>
          <p14:tracePt t="89793" x="5562600" y="4213225"/>
          <p14:tracePt t="89801" x="5562600" y="4227513"/>
          <p14:tracePt t="89808" x="5554663" y="4254500"/>
          <p14:tracePt t="89817" x="5554663" y="4268788"/>
          <p14:tracePt t="89823" x="5554663" y="4283075"/>
          <p14:tracePt t="89832" x="5548313" y="4289425"/>
          <p14:tracePt t="89838" x="5548313" y="4303713"/>
          <p14:tracePt t="89853" x="5548313" y="4310063"/>
          <p14:tracePt t="89868" x="5540375" y="4318000"/>
          <p14:tracePt t="89891" x="5540375" y="4324350"/>
          <p14:tracePt t="89914" x="5540375" y="4332288"/>
          <p14:tracePt t="89935" x="5540375" y="4338638"/>
          <p14:tracePt t="89943" x="5540375" y="4344988"/>
          <p14:tracePt t="89950" x="5540375" y="4352925"/>
          <p14:tracePt t="89958" x="5548313" y="4359275"/>
          <p14:tracePt t="89973" x="5568950" y="4381500"/>
          <p14:tracePt t="89981" x="5583238" y="4381500"/>
          <p14:tracePt t="89988" x="5603875" y="4381500"/>
          <p14:tracePt t="89996" x="5624513" y="4381500"/>
          <p14:tracePt t="90003" x="5638800" y="4381500"/>
          <p14:tracePt t="90011" x="5673725" y="4352925"/>
          <p14:tracePt t="90034" x="5737225" y="4248150"/>
          <p14:tracePt t="90041" x="5757863" y="4198938"/>
          <p14:tracePt t="90049" x="5772150" y="4156075"/>
          <p14:tracePt t="90055" x="5792788" y="4121150"/>
          <p14:tracePt t="90064" x="5799138" y="4094163"/>
          <p14:tracePt t="90070" x="5813425" y="4079875"/>
          <p14:tracePt t="90081" x="5813425" y="4073525"/>
          <p14:tracePt t="90305" x="5813425" y="4079875"/>
          <p14:tracePt t="90311" x="5813425" y="4086225"/>
          <p14:tracePt t="90318" x="5813425" y="4094163"/>
          <p14:tracePt t="90325" x="5813425" y="4100513"/>
          <p14:tracePt t="90333" x="5813425" y="4108450"/>
          <p14:tracePt t="90341" x="5813425" y="4121150"/>
          <p14:tracePt t="90349" x="5813425" y="4135438"/>
          <p14:tracePt t="90355" x="5813425" y="4156075"/>
          <p14:tracePt t="90364" x="5813425" y="4178300"/>
          <p14:tracePt t="90370" x="5813425" y="4191000"/>
          <p14:tracePt t="90378" x="5813425" y="4205288"/>
          <p14:tracePt t="90385" x="5813425" y="4219575"/>
          <p14:tracePt t="90393" x="5813425" y="4227513"/>
          <p14:tracePt t="90400" x="5813425" y="4240213"/>
          <p14:tracePt t="90417" x="5813425" y="4248150"/>
          <p14:tracePt t="90842" x="5813425" y="4254500"/>
          <p14:tracePt t="90849" x="5807075" y="4262438"/>
          <p14:tracePt t="90857" x="5792788" y="4275138"/>
          <p14:tracePt t="90866" x="5778500" y="4283075"/>
          <p14:tracePt t="90881" x="5757863" y="4297363"/>
          <p14:tracePt t="90883" x="5737225" y="4303713"/>
          <p14:tracePt t="90888" x="5702300" y="4318000"/>
          <p14:tracePt t="90897" x="5681663" y="4332288"/>
          <p14:tracePt t="90902" x="5645150" y="4344988"/>
          <p14:tracePt t="90910" x="5618163" y="4352925"/>
          <p14:tracePt t="90917" x="5583238" y="4373563"/>
          <p14:tracePt t="90925" x="5562600" y="4387850"/>
          <p14:tracePt t="90934" x="5519738" y="4408488"/>
          <p14:tracePt t="90940" x="5492750" y="4416425"/>
          <p14:tracePt t="90948" x="5464175" y="4429125"/>
          <p14:tracePt t="90955" x="5449888" y="4443413"/>
          <p14:tracePt t="90963" x="5435600" y="4443413"/>
          <p14:tracePt t="90970" x="5414963" y="4451350"/>
          <p14:tracePt t="90977" x="5408613" y="4457700"/>
          <p14:tracePt t="90985" x="5400675" y="4457700"/>
          <p14:tracePt t="90992" x="5394325" y="4457700"/>
          <p14:tracePt t="91000" x="5386388" y="4457700"/>
          <p14:tracePt t="91009" x="5380038" y="4457700"/>
          <p14:tracePt t="91016" x="5365750" y="4471988"/>
          <p14:tracePt t="91023" x="5359400" y="4471988"/>
          <p14:tracePt t="91030" x="5338763" y="4486275"/>
          <p14:tracePt t="91038" x="5324475" y="4486275"/>
          <p14:tracePt t="91046" x="5303838" y="4498975"/>
          <p14:tracePt t="91054" x="5281613" y="4506913"/>
          <p14:tracePt t="91060" x="5246688" y="4527550"/>
          <p14:tracePt t="91068" x="5232400" y="4548188"/>
          <p14:tracePt t="91075" x="5197475" y="4556125"/>
          <p14:tracePt t="91084" x="5176838" y="4570413"/>
          <p14:tracePt t="91090" x="5156200" y="4583113"/>
          <p14:tracePt t="91099" x="5127625" y="4597400"/>
          <p14:tracePt t="91105" x="5106988" y="4611688"/>
          <p14:tracePt t="91114" x="5100638" y="4618038"/>
          <p14:tracePt t="91120" x="5092700" y="4618038"/>
          <p14:tracePt t="91128" x="5086350" y="4625975"/>
          <p14:tracePt t="91314" x="5080000" y="4625975"/>
          <p14:tracePt t="91322" x="5080000" y="4618038"/>
          <p14:tracePt t="91331" x="5072063" y="4611688"/>
          <p14:tracePt t="91337" x="5065713" y="4611688"/>
          <p14:tracePt t="91345" x="5057775" y="4605338"/>
          <p14:tracePt t="91367" x="5051425" y="4605338"/>
          <p14:tracePt t="91621" x="5057775" y="4605338"/>
          <p14:tracePt t="91637" x="5072063" y="4597400"/>
          <p14:tracePt t="91645" x="5086350" y="4591050"/>
          <p14:tracePt t="91652" x="5092700" y="4591050"/>
          <p14:tracePt t="91660" x="5106988" y="4591050"/>
          <p14:tracePt t="91667" x="5114925" y="4591050"/>
          <p14:tracePt t="91675" x="5121275" y="4583113"/>
          <p14:tracePt t="91684" x="5135563" y="4583113"/>
          <p14:tracePt t="91697" x="5149850" y="4576763"/>
          <p14:tracePt t="91704" x="5156200" y="4576763"/>
          <p14:tracePt t="91713" x="5162550" y="4576763"/>
          <p14:tracePt t="91721" x="5170488" y="4576763"/>
          <p14:tracePt t="91728" x="5176838" y="4576763"/>
          <p14:tracePt t="91735" x="5184775" y="4576763"/>
          <p14:tracePt t="91743" x="5197475" y="4576763"/>
          <p14:tracePt t="91750" x="5211763" y="4576763"/>
          <p14:tracePt t="91761" x="5226050" y="4576763"/>
          <p14:tracePt t="91766" x="5240338" y="4576763"/>
          <p14:tracePt t="91772" x="5254625" y="4576763"/>
          <p14:tracePt t="91781" x="5268913" y="4576763"/>
          <p14:tracePt t="91788" x="5295900" y="4576763"/>
          <p14:tracePt t="91798" x="5324475" y="4576763"/>
          <p14:tracePt t="91802" x="5359400" y="4576763"/>
          <p14:tracePt t="91810" x="5386388" y="4576763"/>
          <p14:tracePt t="91817" x="5414963" y="4576763"/>
          <p14:tracePt t="91825" x="5449888" y="4576763"/>
          <p14:tracePt t="91835" x="5478463" y="4576763"/>
          <p14:tracePt t="91840" x="5499100" y="4576763"/>
          <p14:tracePt t="91848" x="5519738" y="4576763"/>
          <p14:tracePt t="91855" x="5548313" y="4576763"/>
          <p14:tracePt t="91864" x="5562600" y="4576763"/>
          <p14:tracePt t="91870" x="5583238" y="4576763"/>
          <p14:tracePt t="91885" x="5603875" y="4576763"/>
          <p14:tracePt t="91892" x="5618163" y="4576763"/>
          <p14:tracePt t="91900" x="5624513" y="4576763"/>
          <p14:tracePt t="91908" x="5645150" y="4576763"/>
          <p14:tracePt t="91916" x="5659438" y="4576763"/>
          <p14:tracePt t="91923" x="5681663" y="4570413"/>
          <p14:tracePt t="91938" x="5778500" y="4556125"/>
          <p14:tracePt t="91947" x="5821363" y="4548188"/>
          <p14:tracePt t="91953" x="5862638" y="4533900"/>
          <p14:tracePt t="91960" x="5911850" y="4527550"/>
          <p14:tracePt t="91967" x="5953125" y="4521200"/>
          <p14:tracePt t="91975" x="5988050" y="4513263"/>
          <p14:tracePt t="91985" x="6022975" y="4498975"/>
          <p14:tracePt t="91990" x="6045200" y="4498975"/>
          <p14:tracePt t="91998" x="6057900" y="4498975"/>
          <p14:tracePt t="92005" x="6080125" y="4498975"/>
          <p14:tracePt t="92013" x="6100763" y="4492625"/>
          <p14:tracePt t="92020" x="6121400" y="4492625"/>
          <p14:tracePt t="92027" x="6142038" y="4492625"/>
          <p14:tracePt t="92035" x="6164263" y="4492625"/>
          <p14:tracePt t="92042" x="6184900" y="4492625"/>
          <p14:tracePt t="92050" x="6199188" y="4492625"/>
          <p14:tracePt t="92057" x="6219825" y="4492625"/>
          <p14:tracePt t="92065" x="6246813" y="4492625"/>
          <p14:tracePt t="92072" x="6275388" y="4492625"/>
          <p14:tracePt t="92080" x="6303963" y="4492625"/>
          <p14:tracePt t="92088" x="6338888" y="4492625"/>
          <p14:tracePt t="92095" x="6373813" y="4492625"/>
          <p14:tracePt t="92102" x="6394450" y="4492625"/>
          <p14:tracePt t="92110" x="6435725" y="4486275"/>
          <p14:tracePt t="92118" x="6478588" y="4486275"/>
          <p14:tracePt t="92125" x="6513513" y="4478338"/>
          <p14:tracePt t="92134" x="6562725" y="4478338"/>
          <p14:tracePt t="92140" x="6604000" y="4471988"/>
          <p14:tracePt t="92149" x="6638925" y="4471988"/>
          <p14:tracePt t="92155" x="6661150" y="4464050"/>
          <p14:tracePt t="92164" x="6688138" y="4464050"/>
          <p14:tracePt t="92170" x="6737350" y="4457700"/>
          <p14:tracePt t="92178" x="6757988" y="4457700"/>
          <p14:tracePt t="92185" x="6765925" y="4457700"/>
          <p14:tracePt t="92194" x="6772275" y="4457700"/>
          <p14:tracePt t="92201" x="6778625" y="4457700"/>
          <p14:tracePt t="92217" x="6786563" y="4457700"/>
          <p14:tracePt t="92231" x="6792913" y="4457700"/>
          <p14:tracePt t="92334" x="6772275" y="4464050"/>
          <p14:tracePt t="92342" x="6751638" y="4471988"/>
          <p14:tracePt t="92350" x="6702425" y="4486275"/>
          <p14:tracePt t="92358" x="6638925" y="4498975"/>
          <p14:tracePt t="92368" x="6562725" y="4513263"/>
          <p14:tracePt t="92372" x="6513513" y="4521200"/>
          <p14:tracePt t="92381" x="6443663" y="4527550"/>
          <p14:tracePt t="92387" x="6359525" y="4541838"/>
          <p14:tracePt t="92395" x="6261100" y="4548188"/>
          <p14:tracePt t="92402" x="6170613" y="4556125"/>
          <p14:tracePt t="92410" x="6094413" y="4562475"/>
          <p14:tracePt t="92418" x="6010275" y="4576763"/>
          <p14:tracePt t="92425" x="5961063" y="4583113"/>
          <p14:tracePt t="92434" x="5905500" y="4583113"/>
          <p14:tracePt t="92440" x="5856288" y="4583113"/>
          <p14:tracePt t="92451" x="5827713" y="4583113"/>
          <p14:tracePt t="92455" x="5799138" y="4583113"/>
          <p14:tracePt t="92463" x="5772150" y="4583113"/>
          <p14:tracePt t="92470" x="5751513" y="4583113"/>
          <p14:tracePt t="92479" x="5729288" y="4583113"/>
          <p14:tracePt t="92485" x="5708650" y="4583113"/>
          <p14:tracePt t="92493" x="5667375" y="4576763"/>
          <p14:tracePt t="92500" x="5632450" y="4570413"/>
          <p14:tracePt t="92508" x="5589588" y="4570413"/>
          <p14:tracePt t="92516" x="5562600" y="4570413"/>
          <p14:tracePt t="92523" x="5527675" y="4570413"/>
          <p14:tracePt t="92531" x="5505450" y="4570413"/>
          <p14:tracePt t="92538" x="5484813" y="4570413"/>
          <p14:tracePt t="92545" x="5464175" y="4570413"/>
          <p14:tracePt t="92553" x="5449888" y="4570413"/>
          <p14:tracePt t="92560" x="5435600" y="4570413"/>
          <p14:tracePt t="92568" x="5429250" y="4570413"/>
          <p14:tracePt t="92575" x="5421313" y="4570413"/>
          <p14:tracePt t="92583" x="5414963" y="4570413"/>
          <p14:tracePt t="92590" x="5400675" y="4570413"/>
          <p14:tracePt t="92599" x="5394325" y="4570413"/>
          <p14:tracePt t="92605" x="5386388" y="4570413"/>
          <p14:tracePt t="92613" x="5373688" y="4570413"/>
          <p14:tracePt t="92620" x="5365750" y="4570413"/>
          <p14:tracePt t="92635" x="5359400" y="4570413"/>
          <p14:tracePt t="92643" x="5351463" y="4570413"/>
          <p14:tracePt t="92658" x="5345113" y="4570413"/>
          <p14:tracePt t="92759" x="5359400" y="4570413"/>
          <p14:tracePt t="92765" x="5386388" y="4570413"/>
          <p14:tracePt t="92774" x="5421313" y="4570413"/>
          <p14:tracePt t="92778" x="5464175" y="4570413"/>
          <p14:tracePt t="92789" x="5505450" y="4570413"/>
          <p14:tracePt t="92794" x="5575300" y="4570413"/>
          <p14:tracePt t="92804" x="5632450" y="4570413"/>
          <p14:tracePt t="92808" x="5681663" y="4570413"/>
          <p14:tracePt t="92817" x="5751513" y="4570413"/>
          <p14:tracePt t="92823" x="5807075" y="4570413"/>
          <p14:tracePt t="92834" x="5876925" y="4570413"/>
          <p14:tracePt t="92839" x="5932488" y="4570413"/>
          <p14:tracePt t="92846" x="5988050" y="4570413"/>
          <p14:tracePt t="92854" x="6022975" y="4570413"/>
          <p14:tracePt t="92861" x="6057900" y="4570413"/>
          <p14:tracePt t="92870" x="6107113" y="4570413"/>
          <p14:tracePt t="92877" x="6149975" y="4570413"/>
          <p14:tracePt t="92889" x="6205538" y="4570413"/>
          <p14:tracePt t="92893" x="6246813" y="4570413"/>
          <p14:tracePt t="92901" x="6318250" y="4570413"/>
          <p14:tracePt t="92906" x="6373813" y="4570413"/>
          <p14:tracePt t="92917" x="6415088" y="4570413"/>
          <p14:tracePt t="92923" x="6472238" y="4570413"/>
          <p14:tracePt t="92929" x="6527800" y="4570413"/>
          <p14:tracePt t="92937" x="6604000" y="4570413"/>
          <p14:tracePt t="92944" x="6653213" y="4570413"/>
          <p14:tracePt t="92953" x="6688138" y="4570413"/>
          <p14:tracePt t="92959" x="6716713" y="4570413"/>
          <p14:tracePt t="92967" x="6743700" y="4570413"/>
          <p14:tracePt t="92974" x="6778625" y="4570413"/>
          <p14:tracePt t="92983" x="6800850" y="4570413"/>
          <p14:tracePt t="92990" x="6827838" y="4576763"/>
          <p14:tracePt t="92996" x="6842125" y="4576763"/>
          <p14:tracePt t="93004" x="6862763" y="4583113"/>
          <p14:tracePt t="93011" x="6870700" y="4583113"/>
          <p14:tracePt t="93021" x="6891338" y="4583113"/>
          <p14:tracePt t="93027" x="6911975" y="4583113"/>
          <p14:tracePt t="93035" x="6919913" y="4583113"/>
          <p14:tracePt t="93041" x="6940550" y="4583113"/>
          <p14:tracePt t="93052" x="6961188" y="4583113"/>
          <p14:tracePt t="93056" x="6981825" y="4583113"/>
          <p14:tracePt t="93069" x="6996113" y="4583113"/>
          <p14:tracePt t="93073" x="7010400" y="4583113"/>
          <p14:tracePt t="93079" x="7024688" y="4583113"/>
          <p14:tracePt t="93192" x="7031038" y="4583113"/>
          <p14:tracePt t="93205" x="7037388" y="4583113"/>
          <p14:tracePt t="93216" x="7045325" y="4583113"/>
          <p14:tracePt t="93220" x="7051675" y="4583113"/>
          <p14:tracePt t="93228" x="7059613" y="4583113"/>
          <p14:tracePt t="93235" x="7080250" y="4583113"/>
          <p14:tracePt t="93245" x="7094538" y="4583113"/>
          <p14:tracePt t="93252" x="7108825" y="4583113"/>
          <p14:tracePt t="93258" x="7121525" y="4583113"/>
          <p14:tracePt t="93265" x="7129463" y="4583113"/>
          <p14:tracePt t="93445" x="7115175" y="4583113"/>
          <p14:tracePt t="93453" x="7115175" y="4576763"/>
          <p14:tracePt t="93460" x="7100888" y="4570413"/>
          <p14:tracePt t="93468" x="7080250" y="4570413"/>
          <p14:tracePt t="93475" x="7045325" y="4562475"/>
          <p14:tracePt t="93483" x="7002463" y="4556125"/>
          <p14:tracePt t="93490" x="6954838" y="4556125"/>
          <p14:tracePt t="93499" x="6891338" y="4556125"/>
          <p14:tracePt t="93505" x="6862763" y="4556125"/>
          <p14:tracePt t="93513" x="6807200" y="4556125"/>
          <p14:tracePt t="93520" x="6737350" y="4556125"/>
          <p14:tracePt t="93528" x="6681788" y="4556125"/>
          <p14:tracePt t="93535" x="6618288" y="4562475"/>
          <p14:tracePt t="93542" x="6577013" y="4570413"/>
          <p14:tracePt t="93552" x="6542088" y="4570413"/>
          <p14:tracePt t="93558" x="6507163" y="4570413"/>
          <p14:tracePt t="93565" x="6472238" y="4570413"/>
          <p14:tracePt t="93572" x="6435725" y="4570413"/>
          <p14:tracePt t="93580" x="6388100" y="4570413"/>
          <p14:tracePt t="93587" x="6338888" y="4576763"/>
          <p14:tracePt t="93595" x="6310313" y="4576763"/>
          <p14:tracePt t="93602" x="6261100" y="4576763"/>
          <p14:tracePt t="93610" x="6234113" y="4576763"/>
          <p14:tracePt t="93618" x="6205538" y="4583113"/>
          <p14:tracePt t="93625" x="6170613" y="4591050"/>
          <p14:tracePt t="93633" x="6149975" y="4591050"/>
          <p14:tracePt t="93640" x="6129338" y="4597400"/>
          <p14:tracePt t="93650" x="6115050" y="4605338"/>
          <p14:tracePt t="93655" x="6107113" y="4605338"/>
          <p14:tracePt t="93662" x="6100763" y="4605338"/>
          <p14:tracePt t="93670" x="6094413" y="4605338"/>
          <p14:tracePt t="93678" x="6086475" y="4605338"/>
          <p14:tracePt t="93685" x="6065838" y="4605338"/>
          <p14:tracePt t="93693" x="6045200" y="4605338"/>
          <p14:tracePt t="93701" x="6022975" y="4605338"/>
          <p14:tracePt t="93708" x="5995988" y="4605338"/>
          <p14:tracePt t="93716" x="5975350" y="4605338"/>
          <p14:tracePt t="93723" x="5953125" y="4605338"/>
          <p14:tracePt t="93730" x="5932488" y="4605338"/>
          <p14:tracePt t="93738" x="5897563" y="4605338"/>
          <p14:tracePt t="93745" x="5842000" y="4605338"/>
          <p14:tracePt t="93752" x="5834063" y="4605338"/>
          <p14:tracePt t="93762" x="5827713" y="4605338"/>
          <p14:tracePt t="93768" x="5827713" y="4611688"/>
          <p14:tracePt t="93775" x="5821363" y="4611688"/>
          <p14:tracePt t="94674" x="5827713" y="4611688"/>
          <p14:tracePt t="94689" x="5834063" y="4605338"/>
          <p14:tracePt t="94706" x="5834063" y="4597400"/>
          <p14:tracePt t="94713" x="5842000" y="4597400"/>
          <p14:tracePt t="94720" x="5842000" y="4591050"/>
          <p14:tracePt t="94728" x="5842000" y="4583113"/>
          <p14:tracePt t="94736" x="5848350" y="4583113"/>
          <p14:tracePt t="94745" x="5848350" y="4576763"/>
          <p14:tracePt t="94751" x="5848350" y="4570413"/>
          <p14:tracePt t="94759" x="5856288" y="4570413"/>
          <p14:tracePt t="94766" x="5856288" y="4562475"/>
          <p14:tracePt t="94774" x="5862638" y="4562475"/>
          <p14:tracePt t="94781" x="5862638" y="4556125"/>
          <p14:tracePt t="94804" x="5870575" y="4548188"/>
          <p14:tracePt t="94810" x="5870575" y="4541838"/>
          <p14:tracePt t="97001" x="5876925" y="4533900"/>
          <p14:tracePt t="97002" x="5876925" y="4527550"/>
          <p14:tracePt t="97030" x="5876925" y="4521200"/>
          <p14:tracePt t="98079" x="5876925" y="4513263"/>
          <p14:tracePt t="98087" x="5834063" y="4457700"/>
          <p14:tracePt t="98095" x="5772150" y="4373563"/>
          <p14:tracePt t="98105" x="5688013" y="4275138"/>
          <p14:tracePt t="98110" x="5603875" y="4198938"/>
          <p14:tracePt t="98119" x="5527675" y="4108450"/>
          <p14:tracePt t="98124" x="5456238" y="4051300"/>
          <p14:tracePt t="98133" x="5394325" y="3995738"/>
          <p14:tracePt t="98140" x="5345113" y="3940175"/>
          <p14:tracePt t="98148" x="5295900" y="3897313"/>
          <p14:tracePt t="98157" x="5275263" y="3876675"/>
          <p14:tracePt t="98163" x="5254625" y="3856038"/>
          <p14:tracePt t="98171" x="5246688" y="3848100"/>
          <p14:tracePt t="98177" x="5246688" y="3841750"/>
          <p14:tracePt t="98186" x="5240338" y="3827463"/>
          <p14:tracePt t="98192" x="5240338" y="3821113"/>
          <p14:tracePt t="98200" x="5226050" y="3806825"/>
          <p14:tracePt t="98207" x="5219700" y="3786188"/>
          <p14:tracePt t="98215" x="5197475" y="3771900"/>
          <p14:tracePt t="98222" x="5170488" y="3736975"/>
          <p14:tracePt t="98230" x="5149850" y="3708400"/>
          <p14:tracePt t="98237" x="5114925" y="3681413"/>
          <p14:tracePt t="98245" x="5065713" y="3646488"/>
          <p14:tracePt t="98253" x="5030788" y="3632200"/>
          <p14:tracePt t="98260" x="4995863" y="3617913"/>
          <p14:tracePt t="98269" x="4973638" y="3611563"/>
          <p14:tracePt t="98275" x="4967288" y="3611563"/>
          <p14:tracePt t="98282" x="4960938" y="3611563"/>
          <p14:tracePt t="98394" x="4960938" y="3603625"/>
          <p14:tracePt t="98402" x="4946650" y="3582988"/>
          <p14:tracePt t="98410" x="4926013" y="3548063"/>
          <p14:tracePt t="98418" x="4918075" y="3527425"/>
          <p14:tracePt t="98426" x="4903788" y="3492500"/>
          <p14:tracePt t="98432" x="4883150" y="3463925"/>
          <p14:tracePt t="98440" x="4876800" y="3435350"/>
          <p14:tracePt t="98447" x="4876800" y="3422650"/>
          <p14:tracePt t="98455" x="4868863" y="3414713"/>
          <p14:tracePt t="98464" x="4868863" y="3408363"/>
          <p14:tracePt t="98829" x="4883150" y="3422650"/>
          <p14:tracePt t="98838" x="4926013" y="3457575"/>
          <p14:tracePt t="98845" x="4967288" y="3492500"/>
          <p14:tracePt t="98854" x="5016500" y="3527425"/>
          <p14:tracePt t="98860" x="5080000" y="3562350"/>
          <p14:tracePt t="98875" x="5191125" y="3611563"/>
          <p14:tracePt t="98890" x="5240338" y="3624263"/>
          <p14:tracePt t="98898" x="5303838" y="3652838"/>
          <p14:tracePt t="98907" x="5330825" y="3673475"/>
          <p14:tracePt t="98912" x="5351463" y="3681413"/>
          <p14:tracePt t="98928" x="5373688" y="3695700"/>
          <p14:tracePt t="98936" x="5386388" y="3702050"/>
          <p14:tracePt t="98942" x="5394325" y="3708400"/>
          <p14:tracePt t="98950" x="5400675" y="3716338"/>
          <p14:tracePt t="98958" x="5421313" y="3736975"/>
          <p14:tracePt t="98965" x="5429250" y="3751263"/>
          <p14:tracePt t="98973" x="5443538" y="3765550"/>
          <p14:tracePt t="98980" x="5464175" y="3778250"/>
          <p14:tracePt t="98988" x="5470525" y="3800475"/>
          <p14:tracePt t="98994" x="5484813" y="3813175"/>
          <p14:tracePt t="99004" x="5499100" y="3841750"/>
          <p14:tracePt t="99010" x="5505450" y="3870325"/>
          <p14:tracePt t="99018" x="5519738" y="3890963"/>
          <p14:tracePt t="99025" x="5527675" y="3919538"/>
          <p14:tracePt t="99032" x="5534025" y="3954463"/>
          <p14:tracePt t="99040" x="5540375" y="3975100"/>
          <p14:tracePt t="99048" x="5548313" y="4002088"/>
          <p14:tracePt t="99056" x="5562600" y="4030663"/>
          <p14:tracePt t="99063" x="5568950" y="4051300"/>
          <p14:tracePt t="99072" x="5568950" y="4073525"/>
          <p14:tracePt t="99078" x="5575300" y="4086225"/>
          <p14:tracePt t="99087" x="5583238" y="4100513"/>
          <p14:tracePt t="99092" x="5583238" y="4114800"/>
          <p14:tracePt t="99100" x="5583238" y="4129088"/>
          <p14:tracePt t="99108" x="5589588" y="4149725"/>
          <p14:tracePt t="99115" x="5589588" y="4170363"/>
          <p14:tracePt t="99123" x="5589588" y="4191000"/>
          <p14:tracePt t="99130" x="5589588" y="4219575"/>
          <p14:tracePt t="99139" x="5589588" y="4240213"/>
          <p14:tracePt t="99154" x="5589588" y="4262438"/>
          <p14:tracePt t="99160" x="5589588" y="4275138"/>
          <p14:tracePt t="99168" x="5589588" y="4283075"/>
          <p14:tracePt t="99175" x="5589588" y="4303713"/>
          <p14:tracePt t="99190" x="5589588" y="4310063"/>
          <p14:tracePt t="99207" x="5589588" y="4324350"/>
          <p14:tracePt t="99289" x="5589588" y="4332288"/>
          <p14:tracePt t="99947" x="5597525" y="4332288"/>
          <p14:tracePt t="99969" x="5610225" y="4338638"/>
          <p14:tracePt t="99985" x="5618163" y="4344988"/>
          <p14:tracePt t="99992" x="5618163" y="4352925"/>
          <p14:tracePt t="100000" x="5618163" y="4359275"/>
          <p14:tracePt t="100008" x="5632450" y="4367213"/>
          <p14:tracePt t="100015" x="5632450" y="4381500"/>
          <p14:tracePt t="100023" x="5653088" y="4394200"/>
          <p14:tracePt t="100030" x="5659438" y="4402138"/>
          <p14:tracePt t="100037" x="5667375" y="4416425"/>
          <p14:tracePt t="100045" x="5681663" y="4437063"/>
          <p14:tracePt t="100054" x="5694363" y="4443413"/>
          <p14:tracePt t="100060" x="5694363" y="4457700"/>
          <p14:tracePt t="100067" x="5708650" y="4464050"/>
          <p14:tracePt t="100075" x="5722938" y="4471988"/>
          <p14:tracePt t="100083" x="5722938" y="4478338"/>
          <p14:tracePt t="100090" x="5729288" y="4486275"/>
          <p14:tracePt t="100098" x="5737225" y="4486275"/>
          <p14:tracePt t="100112" x="5743575" y="4492625"/>
          <p14:tracePt t="100128" x="5751513" y="4492625"/>
          <p14:tracePt t="100136" x="5757863" y="4498975"/>
          <p14:tracePt t="100143" x="5764213" y="4498975"/>
          <p14:tracePt t="100157" x="5778500" y="4498975"/>
          <p14:tracePt t="100168" x="5786438" y="4498975"/>
          <p14:tracePt t="100173" x="5807075" y="4498975"/>
          <p14:tracePt t="100180" x="5834063" y="4492625"/>
          <p14:tracePt t="100188" x="5848350" y="4492625"/>
          <p14:tracePt t="100197" x="5862638" y="4486275"/>
          <p14:tracePt t="100203" x="5876925" y="4478338"/>
          <p14:tracePt t="100210" x="5891213" y="4471988"/>
          <p14:tracePt t="100218" x="5905500" y="4464050"/>
          <p14:tracePt t="100225" x="5911850" y="4457700"/>
          <p14:tracePt t="100232" x="5918200" y="4457700"/>
          <p14:tracePt t="100240" x="5926138" y="4451350"/>
          <p14:tracePt t="100248" x="5932488" y="4443413"/>
          <p14:tracePt t="100263" x="5946775" y="4437063"/>
          <p14:tracePt t="100278" x="5953125" y="4429125"/>
          <p14:tracePt t="100285" x="5953125" y="4422775"/>
          <p14:tracePt t="100300" x="5961063" y="4416425"/>
          <p14:tracePt t="100308" x="5967413" y="4408488"/>
          <p14:tracePt t="100324" x="5975350" y="4402138"/>
          <p14:tracePt t="100330" x="5981700" y="4394200"/>
          <p14:tracePt t="100338" x="5988050" y="4387850"/>
          <p14:tracePt t="100345" x="5988050" y="4381500"/>
          <p14:tracePt t="100353" x="5995988" y="4373563"/>
          <p14:tracePt t="100367" x="5995988" y="4367213"/>
          <p14:tracePt t="100374" x="6002338" y="4367213"/>
          <p14:tracePt t="100390" x="6010275" y="4352925"/>
          <p14:tracePt t="100398" x="6010275" y="4344988"/>
          <p14:tracePt t="100406" x="6016625" y="4344988"/>
          <p14:tracePt t="100412" x="6016625" y="4338638"/>
          <p14:tracePt t="100421" x="6016625" y="4332288"/>
          <p14:tracePt t="100428" x="6016625" y="4324350"/>
          <p14:tracePt t="100436" x="6022975" y="4324350"/>
          <p14:tracePt t="100443" x="6022975" y="4318000"/>
          <p14:tracePt t="100450" x="6030913" y="4310063"/>
          <p14:tracePt t="100457" x="6030913" y="4303713"/>
          <p14:tracePt t="100465" x="6037263" y="4303713"/>
          <p14:tracePt t="100474" x="6037263" y="4289425"/>
          <p14:tracePt t="100488" x="6037263" y="4283075"/>
          <p14:tracePt t="100495" x="6045200" y="4268788"/>
          <p14:tracePt t="100503" x="6045200" y="4262438"/>
          <p14:tracePt t="100510" x="6051550" y="4254500"/>
          <p14:tracePt t="100518" x="6051550" y="4240213"/>
          <p14:tracePt t="100525" x="6051550" y="4227513"/>
          <p14:tracePt t="100533" x="6051550" y="4213225"/>
          <p14:tracePt t="100541" x="6057900" y="4198938"/>
          <p14:tracePt t="100548" x="6057900" y="4178300"/>
          <p14:tracePt t="100555" x="6065838" y="4129088"/>
          <p14:tracePt t="100562" x="6072188" y="4079875"/>
          <p14:tracePt t="100573" x="6072188" y="4038600"/>
          <p14:tracePt t="100578" x="6072188" y="3975100"/>
          <p14:tracePt t="100587" x="6072188" y="3932238"/>
          <p14:tracePt t="100593" x="6072188" y="3876675"/>
          <p14:tracePt t="100601" x="6072188" y="3821113"/>
          <p14:tracePt t="100608" x="6072188" y="3778250"/>
          <p14:tracePt t="100619" x="6072188" y="3730625"/>
          <p14:tracePt t="100623" x="6072188" y="3695700"/>
          <p14:tracePt t="100630" x="6072188" y="3673475"/>
          <p14:tracePt t="100639" x="6072188" y="3646488"/>
          <p14:tracePt t="100645" x="6072188" y="3624263"/>
          <p14:tracePt t="100653" x="6072188" y="3617913"/>
          <p14:tracePt t="100660" x="6072188" y="3611563"/>
          <p14:tracePt t="100668" x="6072188" y="3603625"/>
          <p14:tracePt t="100675" x="6072188" y="3589338"/>
          <p14:tracePt t="100690" x="6072188" y="3582988"/>
          <p14:tracePt t="100713" x="6072188" y="3576638"/>
          <p14:tracePt t="100721" x="6072188" y="3568700"/>
          <p14:tracePt t="100742" x="6065838" y="3568700"/>
          <p14:tracePt t="100765" x="6065838" y="3562350"/>
          <p14:tracePt t="100775" x="6057900" y="3562350"/>
          <p14:tracePt t="100780" x="6045200" y="3562350"/>
          <p14:tracePt t="100788" x="6030913" y="3554413"/>
          <p14:tracePt t="100795" x="6010275" y="3548063"/>
          <p14:tracePt t="100803" x="5981700" y="3541713"/>
          <p14:tracePt t="100810" x="5961063" y="3541713"/>
          <p14:tracePt t="100817" x="5940425" y="3541713"/>
          <p14:tracePt t="100826" x="5926138" y="3541713"/>
          <p14:tracePt t="100841" x="5905500" y="3541713"/>
          <p14:tracePt t="100848" x="5891213" y="3541713"/>
          <p14:tracePt t="100855" x="5883275" y="3541713"/>
          <p14:tracePt t="100870" x="5870575" y="3541713"/>
          <p14:tracePt t="100892" x="5862638" y="3541713"/>
          <p14:tracePt t="100893" x="5856288" y="3541713"/>
          <p14:tracePt t="100903" x="5842000" y="3533775"/>
          <p14:tracePt t="100908" x="5821363" y="3527425"/>
          <p14:tracePt t="100915" x="5807075" y="3513138"/>
          <p14:tracePt t="100924" x="5786438" y="3505200"/>
          <p14:tracePt t="100930" x="5764213" y="3498850"/>
          <p14:tracePt t="100940" x="5764213" y="3492500"/>
          <p14:tracePt t="100946" x="5757863" y="3484563"/>
          <p14:tracePt t="100960" x="5751513" y="3484563"/>
          <p14:tracePt t="100998" x="5743575" y="3484563"/>
          <p14:tracePt t="101024" x="5743575" y="3498850"/>
          <p14:tracePt t="101029" x="5729288" y="3513138"/>
          <p14:tracePt t="101037" x="5729288" y="3527425"/>
          <p14:tracePt t="101044" x="5722938" y="3541713"/>
          <p14:tracePt t="101054" x="5708650" y="3554413"/>
          <p14:tracePt t="101060" x="5702300" y="3576638"/>
          <p14:tracePt t="101067" x="5688013" y="3597275"/>
          <p14:tracePt t="101074" x="5667375" y="3638550"/>
          <p14:tracePt t="101081" x="5653088" y="3681413"/>
          <p14:tracePt t="101094" x="5632450" y="3730625"/>
          <p14:tracePt t="101097" x="5603875" y="3786188"/>
          <p14:tracePt t="101105" x="5568950" y="3841750"/>
          <p14:tracePt t="101114" x="5548313" y="3890963"/>
          <p14:tracePt t="101119" x="5513388" y="3940175"/>
          <p14:tracePt t="101127" x="5484813" y="3995738"/>
          <p14:tracePt t="101134" x="5464175" y="4038600"/>
          <p14:tracePt t="101142" x="5449888" y="4073525"/>
          <p14:tracePt t="101149" x="5449888" y="4094163"/>
          <p14:tracePt t="101157" x="5443538" y="4114800"/>
          <p14:tracePt t="101164" x="5443538" y="4129088"/>
          <p14:tracePt t="101174" x="5443538" y="4149725"/>
          <p14:tracePt t="101179" x="5443538" y="4164013"/>
          <p14:tracePt t="101186" x="5443538" y="4184650"/>
          <p14:tracePt t="101195" x="5443538" y="4205288"/>
          <p14:tracePt t="101201" x="5443538" y="4227513"/>
          <p14:tracePt t="101210" x="5443538" y="4240213"/>
          <p14:tracePt t="101216" x="5443538" y="4254500"/>
          <p14:tracePt t="101225" x="5449888" y="4275138"/>
          <p14:tracePt t="101231" x="5456238" y="4297363"/>
          <p14:tracePt t="101243" x="5464175" y="4318000"/>
          <p14:tracePt t="101247" x="5464175" y="4332288"/>
          <p14:tracePt t="101252" x="5484813" y="4359275"/>
          <p14:tracePt t="101260" x="5492750" y="4373563"/>
          <p14:tracePt t="101267" x="5499100" y="4402138"/>
          <p14:tracePt t="101275" x="5527675" y="4429125"/>
          <p14:tracePt t="101283" x="5562600" y="4464050"/>
          <p14:tracePt t="101291" x="5589588" y="4486275"/>
          <p14:tracePt t="101298" x="5610225" y="4498975"/>
          <p14:tracePt t="101305" x="5638800" y="4506913"/>
          <p14:tracePt t="101312" x="5659438" y="4513263"/>
          <p14:tracePt t="101322" x="5673725" y="4521200"/>
          <p14:tracePt t="101327" x="5694363" y="4527550"/>
          <p14:tracePt t="101335" x="5708650" y="4527550"/>
          <p14:tracePt t="101342" x="5729288" y="4527550"/>
          <p14:tracePt t="101350" x="5743575" y="4527550"/>
          <p14:tracePt t="101358" x="5757863" y="4527550"/>
          <p14:tracePt t="101365" x="5764213" y="4527550"/>
          <p14:tracePt t="101374" x="5778500" y="4527550"/>
          <p14:tracePt t="101380" x="5792788" y="4521200"/>
          <p14:tracePt t="101388" x="5813425" y="4492625"/>
          <p14:tracePt t="101395" x="5842000" y="4451350"/>
          <p14:tracePt t="101403" x="5870575" y="4408488"/>
          <p14:tracePt t="101410" x="5891213" y="4373563"/>
          <p14:tracePt t="101418" x="5932488" y="4318000"/>
          <p14:tracePt t="101425" x="5961063" y="4275138"/>
          <p14:tracePt t="101432" x="6002338" y="4219575"/>
          <p14:tracePt t="101441" x="6051550" y="4164013"/>
          <p14:tracePt t="101448" x="6094413" y="4114800"/>
          <p14:tracePt t="101455" x="6129338" y="4065588"/>
          <p14:tracePt t="101463" x="6156325" y="4024313"/>
          <p14:tracePt t="101470" x="6176963" y="4002088"/>
          <p14:tracePt t="101478" x="6199188" y="3967163"/>
          <p14:tracePt t="101485" x="6199188" y="3960813"/>
          <p14:tracePt t="101492" x="6199188" y="3946525"/>
          <p14:tracePt t="101500" x="6205538" y="3940175"/>
          <p14:tracePt t="101508" x="6205538" y="3932238"/>
          <p14:tracePt t="101523" x="6205538" y="3925888"/>
          <p14:tracePt t="101546" x="6199188" y="3919538"/>
          <p14:tracePt t="101552" x="6191250" y="3911600"/>
          <p14:tracePt t="101560" x="6176963" y="3911600"/>
          <p14:tracePt t="101570" x="6164263" y="3905250"/>
          <p14:tracePt t="101577" x="6142038" y="3905250"/>
          <p14:tracePt t="101583" x="6129338" y="3897313"/>
          <p14:tracePt t="101591" x="6100763" y="3897313"/>
          <p14:tracePt t="101598" x="6072188" y="3897313"/>
          <p14:tracePt t="101605" x="6045200" y="3897313"/>
          <p14:tracePt t="101612" x="6030913" y="3897313"/>
          <p14:tracePt t="101622" x="6010275" y="3897313"/>
          <p14:tracePt t="101628" x="5988050" y="3897313"/>
          <p14:tracePt t="101635" x="5975350" y="3897313"/>
          <p14:tracePt t="101642" x="5961063" y="3905250"/>
          <p14:tracePt t="101650" x="5953125" y="3905250"/>
          <p14:tracePt t="101658" x="5940425" y="3905250"/>
          <p14:tracePt t="101665" x="5932488" y="3905250"/>
          <p14:tracePt t="101673" x="5926138" y="3905250"/>
          <p14:tracePt t="101680" x="5926138" y="3911600"/>
          <p14:tracePt t="101689" x="5918200" y="3911600"/>
          <p14:tracePt t="101695" x="5911850" y="3911600"/>
          <p14:tracePt t="101702" x="5905500" y="3905250"/>
          <p14:tracePt t="101710" x="5876925" y="3884613"/>
          <p14:tracePt t="101718" x="5842000" y="3848100"/>
          <p14:tracePt t="101727" x="5807075" y="3813175"/>
          <p14:tracePt t="101733" x="5764213" y="3757613"/>
          <p14:tracePt t="101743" x="5737225" y="3722688"/>
          <p14:tracePt t="101748" x="5694363" y="3673475"/>
          <p14:tracePt t="101755" x="5659438" y="3632200"/>
          <p14:tracePt t="101763" x="5632450" y="3582988"/>
          <p14:tracePt t="101772" x="5603875" y="3541713"/>
          <p14:tracePt t="101777" x="5583238" y="3505200"/>
          <p14:tracePt t="101785" x="5568950" y="3484563"/>
          <p14:tracePt t="101794" x="5562600" y="3470275"/>
          <p14:tracePt t="101800" x="5562600" y="3463925"/>
          <p14:tracePt t="101808" x="5562600" y="3457575"/>
          <p14:tracePt t="101839" x="5562600" y="3449638"/>
          <p14:tracePt t="101853" x="5562600" y="3443288"/>
          <p14:tracePt t="101860" x="5562600" y="3429000"/>
          <p14:tracePt t="101868" x="5554663" y="3414713"/>
          <p14:tracePt t="101875" x="5540375" y="3394075"/>
          <p14:tracePt t="101882" x="5519738" y="3373438"/>
          <p14:tracePt t="101892" x="5513388" y="3365500"/>
          <p14:tracePt t="101898" x="5505450" y="3359150"/>
          <p14:tracePt t="101913" x="5499100" y="3352800"/>
          <p14:tracePt t="101987" x="5492750" y="3352800"/>
          <p14:tracePt t="101995" x="5492750" y="3359150"/>
          <p14:tracePt t="102003" x="5484813" y="3365500"/>
          <p14:tracePt t="102010" x="5484813" y="3373438"/>
          <p14:tracePt t="102018" x="5484813" y="3387725"/>
          <p14:tracePt t="102026" x="5484813" y="3394075"/>
          <p14:tracePt t="102033" x="5484813" y="3408363"/>
          <p14:tracePt t="102041" x="5484813" y="3422650"/>
          <p14:tracePt t="102048" x="5484813" y="3435350"/>
          <p14:tracePt t="102063" x="5484813" y="3443288"/>
          <p14:tracePt t="102072" x="5484813" y="3457575"/>
          <p14:tracePt t="102088" x="5484813" y="3463925"/>
          <p14:tracePt t="102109" x="5484813" y="3470275"/>
          <p14:tracePt t="102116" x="5492750" y="3478213"/>
          <p14:tracePt t="102123" x="5505450" y="3484563"/>
          <p14:tracePt t="102131" x="5519738" y="3492500"/>
          <p14:tracePt t="102138" x="5540375" y="3498850"/>
          <p14:tracePt t="102145" x="5562600" y="3505200"/>
          <p14:tracePt t="102153" x="5583238" y="3513138"/>
          <p14:tracePt t="102160" x="5597525" y="3513138"/>
          <p14:tracePt t="102169" x="5603875" y="3513138"/>
          <p14:tracePt t="102176" x="5610225" y="3519488"/>
          <p14:tracePt t="102400" x="5618163" y="3519488"/>
          <p14:tracePt t="102408" x="5638800" y="3527425"/>
          <p14:tracePt t="102416" x="5653088" y="3527425"/>
          <p14:tracePt t="102423" x="5673725" y="3533775"/>
          <p14:tracePt t="102432" x="5681663" y="3533775"/>
          <p14:tracePt t="102439" x="5708650" y="3533775"/>
          <p14:tracePt t="102445" x="5737225" y="3533775"/>
          <p14:tracePt t="102453" x="5757863" y="3533775"/>
          <p14:tracePt t="102460" x="5778500" y="3533775"/>
          <p14:tracePt t="102468" x="5799138" y="3533775"/>
          <p14:tracePt t="102475" x="5813425" y="3533775"/>
          <p14:tracePt t="102482" x="5827713" y="3527425"/>
          <p14:tracePt t="102498" x="5834063" y="3519488"/>
          <p14:tracePt t="102509" x="5834063" y="3513138"/>
          <p14:tracePt t="102512" x="5842000" y="3505200"/>
          <p14:tracePt t="102520" x="5848350" y="3505200"/>
          <p14:tracePt t="102535" x="5848350" y="3498850"/>
          <p14:tracePt t="103052" x="5848350" y="3492500"/>
          <p14:tracePt t="103059" x="5856288" y="3470275"/>
          <p14:tracePt t="103068" x="5856288" y="3443288"/>
          <p14:tracePt t="103075" x="5856288" y="3422650"/>
          <p14:tracePt t="103085" x="5856288" y="3394075"/>
          <p14:tracePt t="103090" x="5856288" y="3352800"/>
          <p14:tracePt t="103099" x="5856288" y="3309938"/>
          <p14:tracePt t="103113" x="5856288" y="3254375"/>
          <p14:tracePt t="103120" x="5848350" y="3225800"/>
          <p14:tracePt t="103127" x="5842000" y="3211513"/>
          <p14:tracePt t="103137" x="5842000" y="3198813"/>
          <p14:tracePt t="103143" x="5834063" y="3184525"/>
          <p14:tracePt t="103150" x="5827713" y="3184525"/>
          <p14:tracePt t="103158" x="5827713" y="3176588"/>
          <p14:tracePt t="103165" x="5827713" y="3170238"/>
          <p14:tracePt t="103233" x="5821363" y="3170238"/>
          <p14:tracePt t="103242" x="5813425" y="3170238"/>
          <p14:tracePt t="103247" x="5807075" y="3170238"/>
          <p14:tracePt t="103256" x="5799138" y="3170238"/>
          <p14:tracePt t="103262" x="5792788" y="3170238"/>
          <p14:tracePt t="103270" x="5778500" y="3176588"/>
          <p14:tracePt t="103277" x="5772150" y="3176588"/>
          <p14:tracePt t="103285" x="5757863" y="3190875"/>
          <p14:tracePt t="103293" x="5751513" y="3198813"/>
          <p14:tracePt t="103300" x="5751513" y="3205163"/>
          <p14:tracePt t="103308" x="5737225" y="3225800"/>
          <p14:tracePt t="103315" x="5722938" y="3233738"/>
          <p14:tracePt t="103326" x="5716588" y="3246438"/>
          <p14:tracePt t="103330" x="5708650" y="3268663"/>
          <p14:tracePt t="103338" x="5688013" y="3281363"/>
          <p14:tracePt t="103345" x="5681663" y="3295650"/>
          <p14:tracePt t="103352" x="5673725" y="3309938"/>
          <p14:tracePt t="103360" x="5659438" y="3338513"/>
          <p14:tracePt t="103368" x="5645150" y="3359150"/>
          <p14:tracePt t="103378" x="5638800" y="3373438"/>
          <p14:tracePt t="103383" x="5632450" y="3379788"/>
          <p14:tracePt t="103392" x="5624513" y="3400425"/>
          <p14:tracePt t="103397" x="5624513" y="3414713"/>
          <p14:tracePt t="103405" x="5618163" y="3429000"/>
          <p14:tracePt t="103413" x="5610225" y="3435350"/>
          <p14:tracePt t="103420" x="5610225" y="3443288"/>
          <p14:tracePt t="103435" x="5610225" y="3449638"/>
          <p14:tracePt t="104777" x="5610225" y="3457575"/>
          <p14:tracePt t="104957" x="5610225" y="3463925"/>
          <p14:tracePt t="104987" x="5610225" y="3470275"/>
          <p14:tracePt t="105099" x="5610225" y="3478213"/>
          <p14:tracePt t="105122" x="5610225" y="3484563"/>
          <p14:tracePt t="107779" x="5603875" y="3533775"/>
          <p14:tracePt t="107781" x="5505450" y="3771900"/>
          <p14:tracePt t="107785" x="5464175" y="3835400"/>
          <p14:tracePt t="107786" x="5429250" y="3890963"/>
          <p14:tracePt t="107792" x="5380038" y="3960813"/>
          <p14:tracePt t="107800" x="5351463" y="3995738"/>
          <p14:tracePt t="107807" x="5338763" y="4030663"/>
          <p14:tracePt t="107815" x="5316538" y="4051300"/>
          <p14:tracePt t="107823" x="5303838" y="4065588"/>
          <p14:tracePt t="107830" x="5295900" y="4079875"/>
          <p14:tracePt t="107838" x="5289550" y="4086225"/>
          <p14:tracePt t="107846" x="5281613" y="4086225"/>
          <p14:tracePt t="107852" x="5275263" y="4094163"/>
          <p14:tracePt t="107859" x="5275263" y="4100513"/>
          <p14:tracePt t="107868" x="5268913" y="4100513"/>
          <p14:tracePt t="107875" x="5268913" y="4108450"/>
          <p14:tracePt t="107882" x="5260975" y="4108450"/>
          <p14:tracePt t="107897" x="5254625" y="4114800"/>
          <p14:tracePt t="107899" x="5254625" y="4121150"/>
          <p14:tracePt t="107914" x="5246688" y="4129088"/>
          <p14:tracePt t="107928" x="5240338" y="4135438"/>
          <p14:tracePt t="107935" x="5232400" y="4149725"/>
          <p14:tracePt t="107945" x="5226050" y="4156075"/>
          <p14:tracePt t="107950" x="5219700" y="4170363"/>
          <p14:tracePt t="107958" x="5205413" y="4184650"/>
          <p14:tracePt t="107965" x="5191125" y="4198938"/>
          <p14:tracePt t="107972" x="5176838" y="4213225"/>
          <p14:tracePt t="107981" x="5162550" y="4240213"/>
          <p14:tracePt t="107988" x="5141913" y="4254500"/>
          <p14:tracePt t="107997" x="5135563" y="4275138"/>
          <p14:tracePt t="108002" x="5106988" y="4310063"/>
          <p14:tracePt t="108010" x="5100638" y="4324350"/>
          <p14:tracePt t="108018" x="5092700" y="4344988"/>
          <p14:tracePt t="108026" x="5086350" y="4352925"/>
          <p14:tracePt t="108033" x="5080000" y="4359275"/>
          <p14:tracePt t="108055" x="5080000" y="4367213"/>
          <p14:tracePt t="108085" x="5080000" y="4373563"/>
          <p14:tracePt t="108100" x="5080000" y="4381500"/>
          <p14:tracePt t="108108" x="5072063" y="4387850"/>
          <p14:tracePt t="108122" x="5072063" y="4394200"/>
          <p14:tracePt t="108138" x="5072063" y="4402138"/>
          <p14:tracePt t="108148" x="5080000" y="4416425"/>
          <p14:tracePt t="108153" x="5092700" y="4422775"/>
          <p14:tracePt t="108161" x="5114925" y="4443413"/>
          <p14:tracePt t="108168" x="5156200" y="4464050"/>
          <p14:tracePt t="108176" x="5197475" y="4478338"/>
          <p14:tracePt t="108183" x="5254625" y="4498975"/>
          <p14:tracePt t="108190" x="5303838" y="4513263"/>
          <p14:tracePt t="108198" x="5380038" y="4527550"/>
          <p14:tracePt t="108205" x="5443538" y="4541838"/>
          <p14:tracePt t="108215" x="5513388" y="4548188"/>
          <p14:tracePt t="108220" x="5589588" y="4556125"/>
          <p14:tracePt t="108230" x="5667375" y="4556125"/>
          <p14:tracePt t="108235" x="5729288" y="4562475"/>
          <p14:tracePt t="108244" x="5792788" y="4562475"/>
          <p14:tracePt t="108250" x="5834063" y="4562475"/>
          <p14:tracePt t="108258" x="5883275" y="4556125"/>
          <p14:tracePt t="108265" x="5918200" y="4548188"/>
          <p14:tracePt t="108273" x="5975350" y="4533900"/>
          <p14:tracePt t="108280" x="6002338" y="4533900"/>
          <p14:tracePt t="108288" x="6057900" y="4521200"/>
          <p14:tracePt t="108296" x="6094413" y="4506913"/>
          <p14:tracePt t="108303" x="6142038" y="4492625"/>
          <p14:tracePt t="108311" x="6191250" y="4471988"/>
          <p14:tracePt t="108318" x="6234113" y="4457700"/>
          <p14:tracePt t="108326" x="6261100" y="4443413"/>
          <p14:tracePt t="108332" x="6289675" y="4437063"/>
          <p14:tracePt t="108340" x="6310313" y="4429125"/>
          <p14:tracePt t="108349" x="6324600" y="4422775"/>
          <p14:tracePt t="108355" x="6330950" y="4422775"/>
          <p14:tracePt t="108367" x="6338888" y="4416425"/>
          <p14:tracePt t="108430" x="6324600" y="4402138"/>
          <p14:tracePt t="108439" x="6283325" y="4387850"/>
          <p14:tracePt t="108447" x="6226175" y="4373563"/>
          <p14:tracePt t="108453" x="6156325" y="4373563"/>
          <p14:tracePt t="108461" x="6100763" y="4373563"/>
          <p14:tracePt t="108468" x="6037263" y="4373563"/>
          <p14:tracePt t="108478" x="5953125" y="4373563"/>
          <p14:tracePt t="108482" x="5862638" y="4373563"/>
          <p14:tracePt t="108498" x="5694363" y="4381500"/>
          <p14:tracePt t="108505" x="5618163" y="4394200"/>
          <p14:tracePt t="108515" x="5534025" y="4408488"/>
          <p14:tracePt t="108520" x="5492750" y="4416425"/>
          <p14:tracePt t="108528" x="5456238" y="4422775"/>
          <p14:tracePt t="108535" x="5421313" y="4429125"/>
          <p14:tracePt t="108543" x="5408613" y="4437063"/>
          <p14:tracePt t="108551" x="5386388" y="4443413"/>
          <p14:tracePt t="108558" x="5373688" y="4451350"/>
          <p14:tracePt t="108572" x="5365750" y="4451350"/>
          <p14:tracePt t="108581" x="5365750" y="4457700"/>
          <p14:tracePt t="108633" x="5365750" y="4464050"/>
          <p14:tracePt t="108641" x="5365750" y="4478338"/>
          <p14:tracePt t="108648" x="5380038" y="4492625"/>
          <p14:tracePt t="108656" x="5408613" y="4513263"/>
          <p14:tracePt t="108667" x="5449888" y="4533900"/>
          <p14:tracePt t="108670" x="5484813" y="4556125"/>
          <p14:tracePt t="108679" x="5534025" y="4570413"/>
          <p14:tracePt t="108686" x="5589588" y="4583113"/>
          <p14:tracePt t="108694" x="5653088" y="4597400"/>
          <p14:tracePt t="108701" x="5688013" y="4597400"/>
          <p14:tracePt t="108708" x="5743575" y="4605338"/>
          <p14:tracePt t="108715" x="5786438" y="4605338"/>
          <p14:tracePt t="108722" x="5821363" y="4605338"/>
          <p14:tracePt t="108731" x="5842000" y="4605338"/>
          <p14:tracePt t="108738" x="5848350" y="4605338"/>
          <p14:tracePt t="108762" x="5848350" y="4597400"/>
          <p14:tracePt t="108768" x="5848350" y="4583113"/>
          <p14:tracePt t="108777" x="5842000" y="4556125"/>
          <p14:tracePt t="108790" x="5764213" y="4486275"/>
          <p14:tracePt t="108798" x="5716588" y="4443413"/>
          <p14:tracePt t="108805" x="5653088" y="4408488"/>
          <p14:tracePt t="108814" x="5603875" y="4387850"/>
          <p14:tracePt t="108820" x="5540375" y="4367213"/>
          <p14:tracePt t="108828" x="5470525" y="4344988"/>
          <p14:tracePt t="108835" x="5400675" y="4324350"/>
          <p14:tracePt t="108843" x="5338763" y="4289425"/>
          <p14:tracePt t="108850" x="5240338" y="4262438"/>
          <p14:tracePt t="108857" x="5092700" y="4184650"/>
          <p14:tracePt t="108868" x="4911725" y="4108450"/>
          <p14:tracePt t="108881" x="4344988" y="3827463"/>
          <p14:tracePt t="108888" x="4141788" y="3736975"/>
          <p14:tracePt t="108896" x="3868738" y="3603625"/>
          <p14:tracePt t="108903" x="3624263" y="3478213"/>
          <p14:tracePt t="108911" x="3427413" y="3394075"/>
          <p14:tracePt t="108918" x="3302000" y="3316288"/>
          <p14:tracePt t="108925" x="3203575" y="3254375"/>
          <p14:tracePt t="108933" x="3155950" y="3211513"/>
          <p14:tracePt t="108940" x="3098800" y="3155950"/>
          <p14:tracePt t="108949" x="3043238" y="3086100"/>
          <p14:tracePt t="108955" x="3001963" y="3016250"/>
          <p14:tracePt t="108964" x="2952750" y="2938463"/>
          <p14:tracePt t="108970" x="2903538" y="2855913"/>
          <p14:tracePt t="108979" x="2847975" y="2728913"/>
          <p14:tracePt t="108985" x="2790825" y="2617788"/>
          <p14:tracePt t="108993" x="2755900" y="2554288"/>
          <p14:tracePt t="109000" x="2700338" y="2449513"/>
          <p14:tracePt t="109008" x="2665413" y="2371725"/>
          <p14:tracePt t="109016" x="2616200" y="2295525"/>
          <p14:tracePt t="109023" x="2566988" y="2217738"/>
          <p14:tracePt t="109031" x="2519363" y="2147888"/>
          <p14:tracePt t="109038" x="2462213" y="2063750"/>
          <p14:tracePt t="109045" x="2413000" y="2008188"/>
          <p14:tracePt t="109052" x="2343150" y="1924050"/>
          <p14:tracePt t="109061" x="2266950" y="1839913"/>
          <p14:tracePt t="109068" x="2189163" y="1763713"/>
          <p14:tracePt t="109075" x="2119313" y="1708150"/>
          <p14:tracePt t="109082" x="2049463" y="1644650"/>
          <p14:tracePt t="109090" x="1979613" y="1589088"/>
          <p14:tracePt t="109098" x="1938338" y="1560513"/>
          <p14:tracePt t="109105" x="1874838" y="1519238"/>
          <p14:tracePt t="109113" x="1825625" y="1490663"/>
          <p14:tracePt t="109120" x="1790700" y="1470025"/>
          <p14:tracePt t="109128" x="1749425" y="1462088"/>
          <p14:tracePt t="109135" x="1728788" y="1462088"/>
          <p14:tracePt t="109143" x="1714500" y="1455738"/>
          <p14:tracePt t="109150" x="1700213" y="1447800"/>
          <p14:tracePt t="109166" x="1679575" y="1441450"/>
          <p14:tracePt t="109172" x="1665288" y="1427163"/>
          <p14:tracePt t="109182" x="1651000" y="1420813"/>
          <p14:tracePt t="109188" x="1622425" y="1406525"/>
          <p14:tracePt t="109197" x="1587500" y="1385888"/>
          <p14:tracePt t="109203" x="1546225" y="1377950"/>
          <p14:tracePt t="109213" x="1490663" y="1343025"/>
          <p14:tracePt t="109217" x="1420813" y="1316038"/>
          <p14:tracePt t="109225" x="1350963" y="1287463"/>
          <p14:tracePt t="109232" x="1279525" y="1258888"/>
          <p14:tracePt t="109240" x="1196975" y="1223963"/>
          <p14:tracePt t="109248" x="1133475" y="1189038"/>
          <p14:tracePt t="109255" x="1055688" y="1162050"/>
          <p14:tracePt t="109263" x="993775" y="1141413"/>
          <p14:tracePt t="109270" x="938213" y="1112838"/>
          <p14:tracePt t="109279" x="895350" y="1092200"/>
          <p14:tracePt t="109285" x="860425" y="1077913"/>
          <p14:tracePt t="109293" x="846138" y="1063625"/>
          <p14:tracePt t="109300" x="839788" y="1063625"/>
          <p14:tracePt t="109332" x="839788" y="1057275"/>
          <p14:tracePt t="109346" x="839788" y="1049338"/>
          <p14:tracePt t="109353" x="839788" y="1035050"/>
          <p14:tracePt t="109361" x="839788" y="1028700"/>
          <p14:tracePt t="109369" x="839788" y="1014413"/>
          <p14:tracePt t="109375" x="846138" y="993775"/>
          <p14:tracePt t="109384" x="860425" y="979488"/>
          <p14:tracePt t="109390" x="874713" y="965200"/>
          <p14:tracePt t="109400" x="889000" y="952500"/>
          <p14:tracePt t="109406" x="903288" y="938213"/>
          <p14:tracePt t="109415" x="930275" y="923925"/>
          <p14:tracePt t="109420" x="958850" y="923925"/>
          <p14:tracePt t="109430" x="1008063" y="915988"/>
          <p14:tracePt t="109436" x="1042988" y="915988"/>
          <p14:tracePt t="109443" x="1098550" y="909638"/>
          <p14:tracePt t="109450" x="1168400" y="909638"/>
          <p14:tracePt t="109458" x="1231900" y="909638"/>
          <p14:tracePt t="109466" x="1293813" y="909638"/>
          <p14:tracePt t="109473" x="1350963" y="909638"/>
          <p14:tracePt t="109483" x="1427163" y="909638"/>
          <p14:tracePt t="109488" x="1504950" y="909638"/>
          <p14:tracePt t="109496" x="1574800" y="909638"/>
          <p14:tracePt t="109503" x="1651000" y="909638"/>
          <p14:tracePt t="109511" x="1728788" y="909638"/>
          <p14:tracePt t="109518" x="1798638" y="909638"/>
          <p14:tracePt t="109525" x="1868488" y="915988"/>
          <p14:tracePt t="109533" x="1952625" y="923925"/>
          <p14:tracePt t="109542" x="2057400" y="938213"/>
          <p14:tracePt t="109549" x="2141538" y="938213"/>
          <p14:tracePt t="109555" x="2232025" y="944563"/>
          <p14:tracePt t="109563" x="2316163" y="952500"/>
          <p14:tracePt t="109572" x="2400300" y="958850"/>
          <p14:tracePt t="109580" x="2455863" y="958850"/>
          <p14:tracePt t="109589" x="2532063" y="958850"/>
          <p14:tracePt t="109593" x="2601913" y="958850"/>
          <p14:tracePt t="109600" x="2679700" y="958850"/>
          <p14:tracePt t="109608" x="2743200" y="958850"/>
          <p14:tracePt t="109618" x="2813050" y="958850"/>
          <p14:tracePt t="109623" x="2868613" y="958850"/>
          <p14:tracePt t="109634" x="2903538" y="958850"/>
          <p14:tracePt t="109638" x="2973388" y="958850"/>
          <p14:tracePt t="109646" x="3028950" y="952500"/>
          <p14:tracePt t="109653" x="3078163" y="944563"/>
          <p14:tracePt t="109662" x="3133725" y="930275"/>
          <p14:tracePt t="109676" x="3217863" y="909638"/>
          <p14:tracePt t="109683" x="3273425" y="889000"/>
          <p14:tracePt t="109690" x="3302000" y="874713"/>
          <p14:tracePt t="109700" x="3351213" y="854075"/>
          <p14:tracePt t="109705" x="3414713" y="833438"/>
          <p14:tracePt t="109714" x="3476625" y="819150"/>
          <p14:tracePt t="109720" x="3546475" y="811213"/>
          <p14:tracePt t="109729" x="3616325" y="804863"/>
          <p14:tracePt t="109735" x="3665538" y="804863"/>
          <p14:tracePt t="109745" x="3749675" y="798513"/>
          <p14:tracePt t="109750" x="3833813" y="798513"/>
          <p14:tracePt t="109760" x="3924300" y="798513"/>
          <p14:tracePt t="109766" x="4008438" y="798513"/>
          <p14:tracePt t="109774" x="4100513" y="798513"/>
          <p14:tracePt t="109782" x="4176713" y="798513"/>
          <p14:tracePt t="109790" x="4252913" y="798513"/>
          <p14:tracePt t="109796" x="4310063" y="798513"/>
          <p14:tracePt t="109803" x="4365625" y="798513"/>
          <p14:tracePt t="109811" x="4429125" y="798513"/>
          <p14:tracePt t="109819" x="4491038" y="798513"/>
          <p14:tracePt t="109825" x="4560888" y="798513"/>
          <p14:tracePt t="109833" x="4624388" y="798513"/>
          <p14:tracePt t="109840" x="4673600" y="798513"/>
          <p14:tracePt t="109849" x="4737100" y="798513"/>
          <p14:tracePt t="109856" x="4813300" y="798513"/>
          <p14:tracePt t="109865" x="4897438" y="798513"/>
          <p14:tracePt t="109870" x="4967288" y="798513"/>
          <p14:tracePt t="109880" x="5057775" y="811213"/>
          <p14:tracePt t="109901" x="5275263" y="881063"/>
          <p14:tracePt t="109908" x="5351463" y="903288"/>
          <p14:tracePt t="109917" x="5429250" y="938213"/>
          <p14:tracePt t="109923" x="5505450" y="965200"/>
          <p14:tracePt t="109931" x="5575300" y="993775"/>
          <p14:tracePt t="109938" x="5645150" y="1028700"/>
          <p14:tracePt t="109947" x="5702300" y="1049338"/>
          <p14:tracePt t="109955" x="5778500" y="1077913"/>
          <p14:tracePt t="109962" x="5856288" y="1112838"/>
          <p14:tracePt t="109969" x="5926138" y="1141413"/>
          <p14:tracePt t="109976" x="5988050" y="1162050"/>
          <p14:tracePt t="109983" x="6065838" y="1189038"/>
          <p14:tracePt t="109992" x="6107113" y="1196975"/>
          <p14:tracePt t="109999" x="6149975" y="1203325"/>
          <p14:tracePt t="110008" x="6164263" y="1211263"/>
          <p14:tracePt t="110013" x="6170613" y="1217613"/>
          <p14:tracePt t="110023" x="6176963" y="1217613"/>
          <p14:tracePt t="110085" x="6176963" y="1223963"/>
          <p14:tracePt t="110088" x="6170613" y="1238250"/>
          <p14:tracePt t="110097" x="6135688" y="1258888"/>
          <p14:tracePt t="110103" x="6065838" y="1287463"/>
          <p14:tracePt t="110111" x="5995988" y="1308100"/>
          <p14:tracePt t="110120" x="5876925" y="1350963"/>
          <p14:tracePt t="110125" x="5688013" y="1406525"/>
          <p14:tracePt t="110134" x="5456238" y="1476375"/>
          <p14:tracePt t="110140" x="5191125" y="1554163"/>
          <p14:tracePt t="110150" x="4911725" y="1616075"/>
          <p14:tracePt t="110156" x="4610100" y="1665288"/>
          <p14:tracePt t="110164" x="4406900" y="1714500"/>
          <p14:tracePt t="110170" x="4135438" y="1749425"/>
          <p14:tracePt t="110179" x="3889375" y="1784350"/>
          <p14:tracePt t="110185" x="3700463" y="1798638"/>
          <p14:tracePt t="110197" x="3560763" y="1798638"/>
          <p14:tracePt t="110202" x="3470275" y="1798638"/>
          <p14:tracePt t="110208" x="3386138" y="1798638"/>
          <p14:tracePt t="110217" x="3336925" y="1784350"/>
          <p14:tracePt t="110223" x="3281363" y="1749425"/>
          <p14:tracePt t="110231" x="3217863" y="1728788"/>
          <p14:tracePt t="110240" x="3182938" y="1714500"/>
          <p14:tracePt t="110247" x="3141663" y="1708150"/>
          <p14:tracePt t="110253" x="3121025" y="1708150"/>
          <p14:tracePt t="110263" x="3106738" y="1708150"/>
          <p14:tracePt t="110268" x="3092450" y="1708150"/>
          <p14:tracePt t="110284" x="3057525" y="1700213"/>
          <p14:tracePt t="110290" x="3043238" y="1700213"/>
          <p14:tracePt t="110299" x="3036888" y="1700213"/>
          <p14:tracePt t="110316" x="3022600" y="1700213"/>
          <p14:tracePt t="110320" x="3014663" y="1700213"/>
          <p14:tracePt t="110384" x="3022600" y="1700213"/>
          <p14:tracePt t="110388" x="3036888" y="1700213"/>
          <p14:tracePt t="110397" x="3086100" y="1700213"/>
          <p14:tracePt t="110403" x="3121025" y="1700213"/>
          <p14:tracePt t="110410" x="3190875" y="1700213"/>
          <p14:tracePt t="110418" x="3273425" y="1700213"/>
          <p14:tracePt t="110425" x="3336925" y="1700213"/>
          <p14:tracePt t="110434" x="3441700" y="1700213"/>
          <p14:tracePt t="110441" x="3554413" y="1700213"/>
          <p14:tracePt t="110449" x="3665538" y="1700213"/>
          <p14:tracePt t="110456" x="3798888" y="1700213"/>
          <p14:tracePt t="110466" x="3917950" y="1700213"/>
          <p14:tracePt t="110470" x="4051300" y="1700213"/>
          <p14:tracePt t="110478" x="4170363" y="1700213"/>
          <p14:tracePt t="110486" x="4252913" y="1693863"/>
          <p14:tracePt t="110494" x="4337050" y="1693863"/>
          <p14:tracePt t="110501" x="4421188" y="1685925"/>
          <p14:tracePt t="110508" x="4491038" y="1685925"/>
          <p14:tracePt t="110517" x="4560888" y="1679575"/>
          <p14:tracePt t="110523" x="4624388" y="1679575"/>
          <p14:tracePt t="110533" x="4659313" y="1679575"/>
          <p14:tracePt t="110539" x="4702175" y="1679575"/>
          <p14:tracePt t="110553" x="4757738" y="1679575"/>
          <p14:tracePt t="110560" x="4772025" y="1679575"/>
          <p14:tracePt t="110571" x="4792663" y="1679575"/>
          <p14:tracePt t="110591" x="4799013" y="1679575"/>
          <p14:tracePt t="110704" x="4784725" y="1679575"/>
          <p14:tracePt t="110710" x="4772025" y="1679575"/>
          <p14:tracePt t="110718" x="4743450" y="1685925"/>
          <p14:tracePt t="110725" x="4708525" y="1700213"/>
          <p14:tracePt t="110734" x="4673600" y="1714500"/>
          <p14:tracePt t="110741" x="4645025" y="1720850"/>
          <p14:tracePt t="110749" x="4603750" y="1735138"/>
          <p14:tracePt t="110755" x="4575175" y="1749425"/>
          <p14:tracePt t="110765" x="4540250" y="1763713"/>
          <p14:tracePt t="110770" x="4513263" y="1770063"/>
          <p14:tracePt t="110779" x="4484688" y="1778000"/>
          <p14:tracePt t="110785" x="4464050" y="1784350"/>
          <p14:tracePt t="110793" x="4441825" y="1784350"/>
          <p14:tracePt t="110800" x="4429125" y="1790700"/>
          <p14:tracePt t="110960" x="4435475" y="1790700"/>
          <p14:tracePt t="110966" x="4449763" y="1790700"/>
          <p14:tracePt t="110973" x="4456113" y="1790700"/>
          <p14:tracePt t="110981" x="4464050" y="1790700"/>
          <p14:tracePt t="110988" x="4470400" y="1790700"/>
          <p14:tracePt t="110997" x="4478338" y="1790700"/>
          <p14:tracePt t="111003" x="4484688" y="1790700"/>
          <p14:tracePt t="111011" x="4491038" y="1790700"/>
          <p14:tracePt t="111474" x="4491038" y="1798638"/>
          <p14:tracePt t="111482" x="4478338" y="1812925"/>
          <p14:tracePt t="111489" x="4464050" y="1819275"/>
          <p14:tracePt t="111498" x="4449763" y="1833563"/>
          <p14:tracePt t="111516" x="4414838" y="1854200"/>
          <p14:tracePt t="111520" x="4400550" y="1868488"/>
          <p14:tracePt t="111528" x="4386263" y="1874838"/>
          <p14:tracePt t="111536" x="4379913" y="1889125"/>
          <p14:tracePt t="111543" x="4359275" y="1897063"/>
          <p14:tracePt t="111558" x="4344988" y="1909763"/>
          <p14:tracePt t="111576" x="4337050" y="1917700"/>
          <p14:tracePt t="111580" x="4330700" y="1917700"/>
          <p14:tracePt t="111597" x="4324350" y="1917700"/>
          <p14:tracePt t="111603" x="4324350" y="1924050"/>
          <p14:tracePt t="111612" x="4324350" y="1931988"/>
          <p14:tracePt t="111617" x="4316413" y="1931988"/>
          <p14:tracePt t="111633" x="4310063" y="1938338"/>
          <p14:tracePt t="111640" x="4302125" y="1944688"/>
          <p14:tracePt t="111648" x="4302125" y="1952625"/>
          <p14:tracePt t="111666" x="4295775" y="1958975"/>
          <p14:tracePt t="111670" x="4281488" y="1966913"/>
          <p14:tracePt t="111678" x="4281488" y="1973263"/>
          <p14:tracePt t="111685" x="4281488" y="1987550"/>
          <p14:tracePt t="111692" x="4275138" y="1993900"/>
          <p14:tracePt t="111700" x="4267200" y="2001838"/>
          <p14:tracePt t="111708" x="4267200" y="2008188"/>
          <p14:tracePt t="111716" x="4260850" y="2016125"/>
          <p14:tracePt t="111723" x="4252913" y="2028825"/>
          <p14:tracePt t="111738" x="4246563" y="2036763"/>
          <p14:tracePt t="111746" x="4246563" y="2051050"/>
          <p14:tracePt t="111753" x="4246563" y="2057400"/>
          <p14:tracePt t="111762" x="4246563" y="2063750"/>
          <p14:tracePt t="111767" x="4240213" y="2078038"/>
          <p14:tracePt t="111784" x="4232275" y="2085975"/>
          <p14:tracePt t="111798" x="4232275" y="2092325"/>
          <p14:tracePt t="111805" x="4232275" y="2098675"/>
          <p14:tracePt t="111814" x="4225925" y="2098675"/>
          <p14:tracePt t="111820" x="4225925" y="2106613"/>
          <p14:tracePt t="111836" x="4225925" y="2112963"/>
          <p14:tracePt t="111858" x="4217988" y="2112963"/>
          <p14:tracePt t="111867" x="4217988" y="2127250"/>
          <p14:tracePt t="111872" x="4211638" y="2127250"/>
          <p14:tracePt t="111884" x="4211638" y="2133600"/>
          <p14:tracePt t="111888" x="4211638" y="2147888"/>
          <p14:tracePt t="111895" x="4205288" y="2155825"/>
          <p14:tracePt t="111903" x="4197350" y="2162175"/>
          <p14:tracePt t="111910" x="4191000" y="2176463"/>
          <p14:tracePt t="111917" x="4183063" y="2190750"/>
          <p14:tracePt t="111926" x="4183063" y="2197100"/>
          <p14:tracePt t="111933" x="4176713" y="2205038"/>
          <p14:tracePt t="111951" x="4176713" y="2211388"/>
          <p14:tracePt t="111955" x="4176713" y="2217738"/>
          <p14:tracePt t="111964" x="4170363" y="2217738"/>
          <p14:tracePt t="111978" x="4170363" y="2225675"/>
          <p14:tracePt t="112307" x="4205288" y="2225675"/>
          <p14:tracePt t="112316" x="4344988" y="2225675"/>
          <p14:tracePt t="112322" x="4464050" y="2225675"/>
          <p14:tracePt t="112331" x="4659313" y="2197100"/>
          <p14:tracePt t="112337" x="4926013" y="2147888"/>
          <p14:tracePt t="112346" x="5149850" y="2098675"/>
          <p14:tracePt t="112353" x="5429250" y="2022475"/>
          <p14:tracePt t="112360" x="5694363" y="1944688"/>
          <p14:tracePt t="112368" x="5926138" y="1874838"/>
          <p14:tracePt t="112375" x="6135688" y="1804988"/>
          <p14:tracePt t="112384" x="6310313" y="1735138"/>
          <p14:tracePt t="112390" x="6423025" y="1685925"/>
          <p14:tracePt t="112398" x="6513513" y="1630363"/>
          <p14:tracePt t="112405" x="6577013" y="1595438"/>
          <p14:tracePt t="112413" x="6646863" y="1566863"/>
          <p14:tracePt t="112420" x="6688138" y="1539875"/>
          <p14:tracePt t="112428" x="6723063" y="1525588"/>
          <p14:tracePt t="112436" x="6743700" y="1504950"/>
          <p14:tracePt t="112443" x="6757988" y="1497013"/>
          <p14:tracePt t="112451" x="6778625" y="1490663"/>
          <p14:tracePt t="112458" x="6792913" y="1484313"/>
          <p14:tracePt t="112466" x="6800850" y="1476375"/>
          <p14:tracePt t="112472" x="6813550" y="1470025"/>
          <p14:tracePt t="112481" x="6835775" y="1462088"/>
          <p14:tracePt t="112487" x="6848475" y="1455738"/>
          <p14:tracePt t="112496" x="6870700" y="1435100"/>
          <p14:tracePt t="112503" x="6897688" y="1420813"/>
          <p14:tracePt t="112510" x="6926263" y="1400175"/>
          <p14:tracePt t="112518" x="6961188" y="1377950"/>
          <p14:tracePt t="112525" x="6996113" y="1357313"/>
          <p14:tracePt t="112534" x="7024688" y="1343025"/>
          <p14:tracePt t="112540" x="7059613" y="1330325"/>
          <p14:tracePt t="112548" x="7086600" y="1316038"/>
          <p14:tracePt t="112555" x="7108825" y="1308100"/>
          <p14:tracePt t="112563" x="7135813" y="1295400"/>
          <p14:tracePt t="112570" x="7164388" y="1281113"/>
          <p14:tracePt t="112578" x="7199313" y="1258888"/>
          <p14:tracePt t="112585" x="7234238" y="1238250"/>
          <p14:tracePt t="112593" x="7262813" y="1217613"/>
          <p14:tracePt t="112601" x="7283450" y="1203325"/>
          <p14:tracePt t="112608" x="7310438" y="1182688"/>
          <p14:tracePt t="112615" x="7345363" y="1168400"/>
          <p14:tracePt t="112622" x="7373938" y="1147763"/>
          <p14:tracePt t="112632" x="7394575" y="1127125"/>
          <p14:tracePt t="112638" x="7415213" y="1119188"/>
          <p14:tracePt t="112645" x="7437438" y="1104900"/>
          <p14:tracePt t="112652" x="7450138" y="1092200"/>
          <p14:tracePt t="112660" x="7478713" y="1084263"/>
          <p14:tracePt t="112668" x="7507288" y="1063625"/>
          <p14:tracePt t="112675" x="7534275" y="1057275"/>
          <p14:tracePt t="112684" x="7569200" y="1035050"/>
          <p14:tracePt t="112690" x="7597775" y="1022350"/>
          <p14:tracePt t="112698" x="7626350" y="1008063"/>
          <p14:tracePt t="112705" x="7639050" y="1000125"/>
          <p14:tracePt t="112714" x="7667625" y="987425"/>
          <p14:tracePt t="112720" x="7702550" y="965200"/>
          <p14:tracePt t="112728" x="7731125" y="958850"/>
          <p14:tracePt t="112735" x="7766050" y="938213"/>
          <p14:tracePt t="112742" x="7786688" y="923925"/>
          <p14:tracePt t="112751" x="7807325" y="915988"/>
          <p14:tracePt t="112758" x="7827963" y="895350"/>
          <p14:tracePt t="112765" x="7856538" y="881063"/>
          <p14:tracePt t="112773" x="7885113" y="860425"/>
          <p14:tracePt t="112781" x="7899400" y="846138"/>
          <p14:tracePt t="112788" x="7926388" y="833438"/>
          <p14:tracePt t="112795" x="7954963" y="819150"/>
          <p14:tracePt t="112802" x="7981950" y="798513"/>
          <p14:tracePt t="112810" x="7996238" y="790575"/>
          <p14:tracePt t="112818" x="8024813" y="776288"/>
          <p14:tracePt t="112826" x="8045450" y="762000"/>
          <p14:tracePt t="112834" x="8080375" y="749300"/>
          <p14:tracePt t="112840" x="8115300" y="735013"/>
          <p14:tracePt t="112848" x="8135938" y="720725"/>
          <p14:tracePt t="112855" x="8158163" y="706438"/>
          <p14:tracePt t="112863" x="8193088" y="685800"/>
          <p14:tracePt t="112870" x="8213725" y="665163"/>
          <p14:tracePt t="112878" x="8248650" y="644525"/>
          <p14:tracePt t="112885" x="8277225" y="630238"/>
          <p14:tracePt t="112902" x="8339138" y="573088"/>
          <p14:tracePt t="112908" x="8353425" y="566738"/>
          <p14:tracePt t="112917" x="8367713" y="552450"/>
          <p14:tracePt t="112922" x="8374063" y="538163"/>
          <p14:tracePt t="112932" x="8394700" y="531813"/>
          <p14:tracePt t="112937" x="8408988" y="517525"/>
          <p14:tracePt t="112945" x="8416925" y="511175"/>
          <p14:tracePt t="112956" x="8437563" y="496888"/>
          <p14:tracePt t="112960" x="8443913" y="490538"/>
          <p14:tracePt t="112969" x="8451850" y="482600"/>
          <p14:tracePt t="112984" x="8458200" y="482600"/>
          <p14:tracePt t="112998" x="8466138" y="482600"/>
          <p14:tracePt t="113007" x="8493125" y="482600"/>
          <p14:tracePt t="113013" x="8513763" y="482600"/>
          <p14:tracePt t="113033" x="8577263" y="482600"/>
          <p14:tracePt t="113035" x="8605838" y="482600"/>
          <p14:tracePt t="113051" x="8667750" y="482600"/>
          <p14:tracePt t="113058" x="8689975" y="482600"/>
          <p14:tracePt t="113066" x="8724900" y="482600"/>
          <p14:tracePt t="113072" x="8737600" y="482600"/>
          <p14:tracePt t="113081" x="8751888" y="490538"/>
          <p14:tracePt t="113088" x="8751888" y="496888"/>
          <p14:tracePt t="113095" x="8751888" y="511175"/>
          <p14:tracePt t="113103" x="8751888" y="538163"/>
          <p14:tracePt t="113110" x="8751888" y="581025"/>
          <p14:tracePt t="113118" x="8751888" y="622300"/>
          <p14:tracePt t="113125" x="8751888" y="665163"/>
          <p14:tracePt t="113133" x="8751888" y="720725"/>
          <p14:tracePt t="113141" x="8751888" y="755650"/>
          <p14:tracePt t="113149" x="8751888" y="798513"/>
          <p14:tracePt t="113155" x="8751888" y="819150"/>
          <p14:tracePt t="113163" x="8751888" y="833438"/>
          <p14:tracePt t="113170" x="8751888" y="839788"/>
          <p14:tracePt t="113261" x="8751888" y="846138"/>
          <p14:tracePt t="113269" x="8751888" y="854075"/>
          <p14:tracePt t="113276" x="8751888" y="860425"/>
          <p14:tracePt t="113285" x="8751888" y="874713"/>
          <p14:tracePt t="113292" x="8759825" y="895350"/>
          <p14:tracePt t="113301" x="8759825" y="915988"/>
          <p14:tracePt t="113307" x="8766175" y="938213"/>
          <p14:tracePt t="113315" x="8766175" y="979488"/>
          <p14:tracePt t="113324" x="8766175" y="1028700"/>
          <p14:tracePt t="113330" x="8766175" y="1077913"/>
          <p14:tracePt t="113340" x="8766175" y="1104900"/>
          <p14:tracePt t="113343" x="8766175" y="1162050"/>
          <p14:tracePt t="113352" x="8766175" y="1217613"/>
          <p14:tracePt t="113359" x="8766175" y="1281113"/>
          <p14:tracePt t="113370" x="8766175" y="1350963"/>
          <p14:tracePt t="113374" x="8766175" y="1420813"/>
          <p14:tracePt t="113384" x="8766175" y="1476375"/>
          <p14:tracePt t="113390" x="8766175" y="1525588"/>
          <p14:tracePt t="113396" x="8766175" y="1581150"/>
          <p14:tracePt t="113404" x="8766175" y="1624013"/>
          <p14:tracePt t="113411" x="8766175" y="1665288"/>
          <p14:tracePt t="113420" x="8759825" y="1700213"/>
          <p14:tracePt t="113426" x="8751888" y="1720850"/>
          <p14:tracePt t="113434" x="8751888" y="1735138"/>
          <p14:tracePt t="113442" x="8745538" y="1743075"/>
          <p14:tracePt t="113451" x="8745538" y="1749425"/>
          <p14:tracePt t="113457" x="8745538" y="1755775"/>
          <p14:tracePt t="113507" x="8745538" y="1763713"/>
          <p14:tracePt t="113523" x="8745538" y="1770063"/>
          <p14:tracePt t="113538" x="8745538" y="1778000"/>
          <p14:tracePt t="113545" x="8745538" y="1790700"/>
          <p14:tracePt t="113553" x="8745538" y="1798638"/>
          <p14:tracePt t="113560" x="8737600" y="1812925"/>
          <p14:tracePt t="113568" x="8731250" y="1827213"/>
          <p14:tracePt t="113575" x="8731250" y="1847850"/>
          <p14:tracePt t="113583" x="8731250" y="1868488"/>
          <p14:tracePt t="113590" x="8731250" y="1889125"/>
          <p14:tracePt t="113605" x="8731250" y="1909763"/>
          <p14:tracePt t="113606" x="8724900" y="1931988"/>
          <p14:tracePt t="113613" x="8716963" y="1958975"/>
          <p14:tracePt t="113620" x="8716963" y="1981200"/>
          <p14:tracePt t="113627" x="8716963" y="1993900"/>
          <p14:tracePt t="113636" x="8710613" y="2008188"/>
          <p14:tracePt t="113642" x="8710613" y="2016125"/>
          <p14:tracePt t="114745" x="8689975" y="2016125"/>
          <p14:tracePt t="114752" x="8667750" y="2016125"/>
          <p14:tracePt t="114760" x="8640763" y="2016125"/>
          <p14:tracePt t="114768" x="8612188" y="2016125"/>
          <p14:tracePt t="114775" x="8583613" y="2016125"/>
          <p14:tracePt t="114785" x="8562975" y="2016125"/>
          <p14:tracePt t="114790" x="8542338" y="2016125"/>
          <p14:tracePt t="114798" x="8521700" y="2016125"/>
          <p14:tracePt t="114805" x="8507413" y="2016125"/>
          <p14:tracePt t="114812" x="8493125" y="2022475"/>
          <p14:tracePt t="114821" x="8486775" y="2022475"/>
          <p14:tracePt t="114827" x="8478838" y="2022475"/>
          <p14:tracePt t="114835" x="8478838" y="2028825"/>
          <p14:tracePt t="114903" x="8472488" y="2028825"/>
          <p14:tracePt t="114910" x="8466138" y="2028825"/>
          <p14:tracePt t="114919" x="8466138" y="2036763"/>
          <p14:tracePt t="114925" x="8458200" y="2043113"/>
          <p14:tracePt t="114949" x="8451850" y="2043113"/>
          <p14:tracePt t="114955" x="8451850" y="2051050"/>
          <p14:tracePt t="114963" x="8443913" y="2051050"/>
          <p14:tracePt t="114978" x="8437563" y="2051050"/>
          <p14:tracePt t="114992" x="8429625" y="2051050"/>
          <p14:tracePt t="115023" x="8429625" y="2057400"/>
          <p14:tracePt t="115060" x="8423275" y="2057400"/>
          <p14:tracePt t="115090" x="8423275" y="2063750"/>
          <p14:tracePt t="115113" x="8416925" y="2063750"/>
          <p14:tracePt t="115120" x="8416925" y="2071688"/>
          <p14:tracePt t="115269" x="8408988" y="2071688"/>
          <p14:tracePt t="115322" x="8408988" y="2078038"/>
          <p14:tracePt t="115832" x="8402638" y="2085975"/>
          <p14:tracePt t="115840" x="8394700" y="2085975"/>
          <p14:tracePt t="115848" x="8388350" y="2092325"/>
          <p14:tracePt t="115855" x="8374063" y="2098675"/>
          <p14:tracePt t="115863" x="8367713" y="2106613"/>
          <p14:tracePt t="115870" x="8359775" y="2112963"/>
          <p14:tracePt t="115888" x="8347075" y="2120900"/>
          <p14:tracePt t="115892" x="8332788" y="2127250"/>
          <p14:tracePt t="115907" x="8324850" y="2133600"/>
          <p14:tracePt t="115916" x="8318500" y="2141538"/>
          <p14:tracePt t="115922" x="8312150" y="2141538"/>
          <p14:tracePt t="115930" x="8312150" y="2147888"/>
          <p14:tracePt t="115938" x="8304213" y="2147888"/>
          <p14:tracePt t="115945" x="8297863" y="2155825"/>
          <p14:tracePt t="115952" x="8289925" y="2155825"/>
          <p14:tracePt t="115968" x="8283575" y="2162175"/>
          <p14:tracePt t="115983" x="8283575" y="2170113"/>
          <p14:tracePt t="115990" x="8277225" y="2170113"/>
          <p14:tracePt t="116014" x="8269288" y="2176463"/>
          <p14:tracePt t="116020" x="8262938" y="2176463"/>
          <p14:tracePt t="116036" x="8255000" y="2176463"/>
          <p14:tracePt t="116043" x="8248650" y="2182813"/>
          <p14:tracePt t="116051" x="8234363" y="2190750"/>
          <p14:tracePt t="116058" x="8220075" y="2190750"/>
          <p14:tracePt t="116065" x="8199438" y="2205038"/>
          <p14:tracePt t="116072" x="8193088" y="2211388"/>
          <p14:tracePt t="116080" x="8170863" y="2217738"/>
          <p14:tracePt t="116089" x="8158163" y="2225675"/>
          <p14:tracePt t="116095" x="8135938" y="2239963"/>
          <p14:tracePt t="116103" x="8123238" y="2239963"/>
          <p14:tracePt t="116110" x="8101013" y="2246313"/>
          <p14:tracePt t="116118" x="8094663" y="2246313"/>
          <p14:tracePt t="116126" x="8088313" y="2252663"/>
          <p14:tracePt t="116134" x="8074025" y="2252663"/>
          <p14:tracePt t="116140" x="8053388" y="2252663"/>
          <p14:tracePt t="116150" x="8024813" y="2252663"/>
          <p14:tracePt t="116155" x="7996238" y="2246313"/>
          <p14:tracePt t="116163" x="7969250" y="2239963"/>
          <p14:tracePt t="116171" x="7912100" y="2239963"/>
          <p14:tracePt t="116178" x="7842250" y="2239963"/>
          <p14:tracePt t="116185" x="7780338" y="2239963"/>
          <p14:tracePt t="116193" x="7702550" y="2239963"/>
          <p14:tracePt t="116204" x="7632700" y="2239963"/>
          <p14:tracePt t="116208" x="7556500" y="2246313"/>
          <p14:tracePt t="116215" x="7499350" y="2246313"/>
          <p14:tracePt t="116582" x="7493000" y="2252663"/>
          <p14:tracePt t="116590" x="7478713" y="2274888"/>
          <p14:tracePt t="116598" x="7464425" y="2295525"/>
          <p14:tracePt t="116605" x="7443788" y="2309813"/>
          <p14:tracePt t="116613" x="7429500" y="2330450"/>
          <p14:tracePt t="116621" x="7423150" y="2330450"/>
          <p14:tracePt t="116628" x="7408863" y="2336800"/>
          <p14:tracePt t="116643" x="7394575" y="2336800"/>
          <p14:tracePt t="116652" x="7388225" y="2336800"/>
          <p14:tracePt t="116658" x="7388225" y="2344738"/>
          <p14:tracePt t="116665" x="7373938" y="2351088"/>
          <p14:tracePt t="116672" x="7359650" y="2351088"/>
          <p14:tracePt t="116680" x="7353300" y="2359025"/>
          <p14:tracePt t="116688" x="7345363" y="2359025"/>
          <p14:tracePt t="116697" x="7324725" y="2359025"/>
          <p14:tracePt t="116704" x="7310438" y="2359025"/>
          <p14:tracePt t="116710" x="7304088" y="2359025"/>
          <p14:tracePt t="116718" x="7297738" y="2359025"/>
          <p14:tracePt t="116725" x="7283450" y="2359025"/>
          <p14:tracePt t="116733" x="7275513" y="2359025"/>
          <p14:tracePt t="116742" x="7269163" y="2359025"/>
          <p14:tracePt t="116748" x="7262813" y="2359025"/>
          <p14:tracePt t="116757" x="7254875" y="2359025"/>
          <p14:tracePt t="116762" x="7248525" y="2359025"/>
          <p14:tracePt t="116772" x="7240588" y="2359025"/>
          <p14:tracePt t="116778" x="7219950" y="2359025"/>
          <p14:tracePt t="116789" x="7199313" y="2359025"/>
          <p14:tracePt t="116793" x="7170738" y="2351088"/>
          <p14:tracePt t="116802" x="7121525" y="2351088"/>
          <p14:tracePt t="116808" x="7080250" y="2344738"/>
          <p14:tracePt t="116815" x="7016750" y="2336800"/>
          <p14:tracePt t="116822" x="6932613" y="2336800"/>
          <p14:tracePt t="116830" x="6877050" y="2336800"/>
          <p14:tracePt t="116840" x="6800850" y="2336800"/>
          <p14:tracePt t="116845" x="6702425" y="2336800"/>
          <p14:tracePt t="116854" x="6604000" y="2336800"/>
          <p14:tracePt t="116860" x="6499225" y="2336800"/>
          <p14:tracePt t="116870" x="6388100" y="2330450"/>
          <p14:tracePt t="116875" x="6261100" y="2309813"/>
          <p14:tracePt t="116887" x="6142038" y="2301875"/>
          <p14:tracePt t="116890" x="6045200" y="2287588"/>
          <p14:tracePt t="116897" x="5926138" y="2252663"/>
          <p14:tracePt t="116905" x="5778500" y="2232025"/>
          <p14:tracePt t="116912" x="5667375" y="2205038"/>
          <p14:tracePt t="116921" x="5562600" y="2190750"/>
          <p14:tracePt t="116928" x="5449888" y="2176463"/>
          <p14:tracePt t="116935" x="5380038" y="2155825"/>
          <p14:tracePt t="116946" x="5275263" y="2141538"/>
          <p14:tracePt t="116951" x="5176838" y="2127250"/>
          <p14:tracePt t="116958" x="5072063" y="2112963"/>
          <p14:tracePt t="116965" x="4946650" y="2092325"/>
          <p14:tracePt t="116973" x="4862513" y="2092325"/>
          <p14:tracePt t="116980" x="4772025" y="2092325"/>
          <p14:tracePt t="116991" x="4679950" y="2092325"/>
          <p14:tracePt t="116995" x="4603750" y="2085975"/>
          <p14:tracePt t="117004" x="4519613" y="2071688"/>
          <p14:tracePt t="117010" x="4435475" y="2051050"/>
          <p14:tracePt t="117019" x="4359275" y="2036763"/>
          <p14:tracePt t="117025" x="4281488" y="2028825"/>
          <p14:tracePt t="117033" x="4225925" y="2022475"/>
          <p14:tracePt t="117040" x="4183063" y="2016125"/>
          <p14:tracePt t="117048" x="4121150" y="2016125"/>
          <p14:tracePt t="117056" x="4086225" y="2016125"/>
          <p14:tracePt t="117063" x="4022725" y="2008188"/>
          <p14:tracePt t="117072" x="3987800" y="2008188"/>
          <p14:tracePt t="117077" x="3938588" y="2001838"/>
          <p14:tracePt t="117085" x="3897313" y="1993900"/>
          <p14:tracePt t="117092" x="3840163" y="1987550"/>
          <p14:tracePt t="117102" x="3805238" y="1973263"/>
          <p14:tracePt t="117115" x="3659188" y="1938338"/>
          <p14:tracePt t="117122" x="3581400" y="1917700"/>
          <p14:tracePt t="117130" x="3484563" y="1882775"/>
          <p14:tracePt t="117138" x="3371850" y="1847850"/>
          <p14:tracePt t="117145" x="3232150" y="1798638"/>
          <p14:tracePt t="117153" x="3148013" y="1763713"/>
          <p14:tracePt t="117160" x="3022600" y="1720850"/>
          <p14:tracePt t="117169" x="2860675" y="1673225"/>
          <p14:tracePt t="117175" x="2743200" y="1624013"/>
          <p14:tracePt t="117183" x="2624138" y="1574800"/>
          <p14:tracePt t="117190" x="2540000" y="1539875"/>
          <p14:tracePt t="117198" x="2470150" y="1519238"/>
          <p14:tracePt t="117213" x="2330450" y="1455738"/>
          <p14:tracePt t="117222" x="2266950" y="1427163"/>
          <p14:tracePt t="117227" x="2232025" y="1406525"/>
          <p14:tracePt t="117235" x="2189163" y="1385888"/>
          <p14:tracePt t="117243" x="2162175" y="1371600"/>
          <p14:tracePt t="117252" x="2133600" y="1350963"/>
          <p14:tracePt t="117258" x="2119313" y="1343025"/>
          <p14:tracePt t="117265" x="2106613" y="1330325"/>
          <p14:tracePt t="117273" x="2084388" y="1322388"/>
          <p14:tracePt t="117280" x="2084388" y="1316038"/>
          <p14:tracePt t="117288" x="2078038" y="1308100"/>
          <p14:tracePt t="117295" x="2078038" y="1301750"/>
          <p14:tracePt t="117304" x="2070100" y="1295400"/>
          <p14:tracePt t="117310" x="2070100" y="1287463"/>
          <p14:tracePt t="117321" x="2063750" y="1266825"/>
          <p14:tracePt t="117325" x="2057400" y="1252538"/>
          <p14:tracePt t="117333" x="2057400" y="1217613"/>
          <p14:tracePt t="117340" x="2043113" y="1189038"/>
          <p14:tracePt t="117348" x="2028825" y="1147763"/>
          <p14:tracePt t="117355" x="2022475" y="1119188"/>
          <p14:tracePt t="117363" x="2014538" y="1084263"/>
          <p14:tracePt t="117371" x="2008188" y="1063625"/>
          <p14:tracePt t="117377" x="2008188" y="1042988"/>
          <p14:tracePt t="117386" x="2008188" y="1022350"/>
          <p14:tracePt t="117392" x="2000250" y="1000125"/>
          <p14:tracePt t="117402" x="2000250" y="987425"/>
          <p14:tracePt t="117408" x="2000250" y="979488"/>
          <p14:tracePt t="117415" x="2000250" y="973138"/>
          <p14:tracePt t="117423" x="2000250" y="952500"/>
          <p14:tracePt t="117431" x="2000250" y="944563"/>
          <p14:tracePt t="117445" x="2000250" y="938213"/>
          <p14:tracePt t="117454" x="2008188" y="930275"/>
          <p14:tracePt t="117460" x="2014538" y="930275"/>
          <p14:tracePt t="117470" x="2014538" y="923925"/>
          <p14:tracePt t="117475" x="2028825" y="923925"/>
          <p14:tracePt t="117483" x="2035175" y="909638"/>
          <p14:tracePt t="117490" x="2043113" y="909638"/>
          <p14:tracePt t="117498" x="2057400" y="895350"/>
          <p14:tracePt t="117506" x="2063750" y="889000"/>
          <p14:tracePt t="117512" x="2084388" y="881063"/>
          <p14:tracePt t="117521" x="2098675" y="868363"/>
          <p14:tracePt t="117527" x="2112963" y="868363"/>
          <p14:tracePt t="117535" x="2133600" y="846138"/>
          <p14:tracePt t="117543" x="2154238" y="839788"/>
          <p14:tracePt t="117551" x="2189163" y="833438"/>
          <p14:tracePt t="117557" x="2211388" y="825500"/>
          <p14:tracePt t="117565" x="2246313" y="804863"/>
          <p14:tracePt t="117573" x="2259013" y="798513"/>
          <p14:tracePt t="117580" x="2287588" y="790575"/>
          <p14:tracePt t="117588" x="2322513" y="776288"/>
          <p14:tracePt t="117595" x="2351088" y="762000"/>
          <p14:tracePt t="117603" x="2365375" y="755650"/>
          <p14:tracePt t="117620" x="2378075" y="755650"/>
          <p14:tracePt t="117625" x="2386013" y="755650"/>
          <p14:tracePt t="117672" x="2392363" y="749300"/>
          <p14:tracePt t="117678" x="2400300" y="749300"/>
          <p14:tracePt t="117696" x="2406650" y="749300"/>
          <p14:tracePt t="117701" x="2413000" y="749300"/>
          <p14:tracePt t="117716" x="2427288" y="749300"/>
          <p14:tracePt t="117731" x="2435225" y="749300"/>
          <p14:tracePt t="117739" x="2447925" y="749300"/>
          <p14:tracePt t="117746" x="2455863" y="749300"/>
          <p14:tracePt t="117753" x="2470150" y="749300"/>
          <p14:tracePt t="117761" x="2482850" y="749300"/>
          <p14:tracePt t="117773" x="2519363" y="755650"/>
          <p14:tracePt t="117775" x="2546350" y="755650"/>
          <p14:tracePt t="117783" x="2566988" y="762000"/>
          <p14:tracePt t="117790" x="2589213" y="769938"/>
          <p14:tracePt t="117799" x="2601913" y="776288"/>
          <p14:tracePt t="117806" x="2624138" y="776288"/>
          <p14:tracePt t="117813" x="2644775" y="776288"/>
          <p14:tracePt t="117822" x="2659063" y="784225"/>
          <p14:tracePt t="117828" x="2671763" y="784225"/>
          <p14:tracePt t="117837" x="2679700" y="784225"/>
          <p14:tracePt t="117858" x="2686050" y="784225"/>
          <p14:tracePt t="117905" x="2693988" y="784225"/>
          <p14:tracePt t="118083" x="2700338" y="784225"/>
          <p14:tracePt t="118098" x="2708275" y="784225"/>
          <p14:tracePt t="118107" x="2708275" y="790575"/>
          <p14:tracePt t="118113" x="2720975" y="790575"/>
          <p14:tracePt t="118120" x="2735263" y="790575"/>
          <p14:tracePt t="118128" x="2749550" y="798513"/>
          <p14:tracePt t="118136" x="2755900" y="798513"/>
          <p14:tracePt t="118143" x="2778125" y="804863"/>
          <p14:tracePt t="118151" x="2805113" y="804863"/>
          <p14:tracePt t="118158" x="2819400" y="811213"/>
          <p14:tracePt t="118165" x="2840038" y="811213"/>
          <p14:tracePt t="118173" x="2847975" y="811213"/>
          <p14:tracePt t="118182" x="2854325" y="811213"/>
          <p14:tracePt t="118189" x="2860675" y="811213"/>
          <p14:tracePt t="118198" x="2868613" y="811213"/>
          <p14:tracePt t="118375" x="2868613" y="819150"/>
          <p14:tracePt t="118391" x="2868613" y="825500"/>
          <p14:tracePt t="118406" x="2874963" y="833438"/>
          <p14:tracePt t="118413" x="2874963" y="839788"/>
          <p14:tracePt t="118420" x="2874963" y="854075"/>
          <p14:tracePt t="118428" x="2874963" y="860425"/>
          <p14:tracePt t="118444" x="2874963" y="874713"/>
          <p14:tracePt t="118451" x="2874963" y="881063"/>
          <p14:tracePt t="118460" x="2882900" y="889000"/>
          <p14:tracePt t="118465" x="2882900" y="895350"/>
          <p14:tracePt t="118475" x="2882900" y="903288"/>
          <p14:tracePt t="118480" x="2882900" y="909638"/>
          <p14:tracePt t="118490" x="2889250" y="909638"/>
          <p14:tracePt t="118495" x="2889250" y="915988"/>
          <p14:tracePt t="118541" x="2889250" y="923925"/>
          <p14:tracePt t="118557" x="2889250" y="930275"/>
          <p14:tracePt t="118563" x="2889250" y="938213"/>
          <p14:tracePt t="118578" x="2889250" y="952500"/>
          <p14:tracePt t="118590" x="2889250" y="958850"/>
          <p14:tracePt t="118601" x="2889250" y="973138"/>
          <p14:tracePt t="118608" x="2889250" y="979488"/>
          <p14:tracePt t="118615" x="2889250" y="993775"/>
          <p14:tracePt t="118623" x="2889250" y="1000125"/>
          <p14:tracePt t="118630" x="2889250" y="1008063"/>
          <p14:tracePt t="118639" x="2889250" y="1014413"/>
          <p14:tracePt t="118645" x="2889250" y="1022350"/>
          <p14:tracePt t="118654" x="2889250" y="1035050"/>
          <p14:tracePt t="118669" x="2889250" y="1042988"/>
          <p14:tracePt t="118676" x="2889250" y="1049338"/>
          <p14:tracePt t="118683" x="2889250" y="1057275"/>
          <p14:tracePt t="118690" x="2889250" y="1063625"/>
          <p14:tracePt t="118698" x="2889250" y="1069975"/>
          <p14:tracePt t="118707" x="2889250" y="1084263"/>
          <p14:tracePt t="118721" x="2889250" y="1092200"/>
          <p14:tracePt t="118728" x="2889250" y="1098550"/>
          <p14:tracePt t="118738" x="2889250" y="1104900"/>
          <p14:tracePt t="118790" x="2889250" y="1112838"/>
          <p14:tracePt t="120452" x="2889250" y="1104900"/>
          <p14:tracePt t="120460" x="2874963" y="1069975"/>
          <p14:tracePt t="120467" x="2882900" y="1035050"/>
          <p14:tracePt t="120475" x="2860675" y="1000125"/>
          <p14:tracePt t="120482" x="2833688" y="965200"/>
          <p14:tracePt t="120489" x="2798763" y="938213"/>
          <p14:tracePt t="120497" x="2755900" y="903288"/>
          <p14:tracePt t="120506" x="2708275" y="874713"/>
          <p14:tracePt t="120512" x="2659063" y="846138"/>
          <p14:tracePt t="120521" x="2609850" y="825500"/>
          <p14:tracePt t="120527" x="2554288" y="804863"/>
          <p14:tracePt t="120535" x="2505075" y="784225"/>
          <p14:tracePt t="120542" x="2455863" y="762000"/>
          <p14:tracePt t="120550" x="2406650" y="741363"/>
          <p14:tracePt t="120558" x="2357438" y="727075"/>
          <p14:tracePt t="120566" x="2301875" y="706438"/>
          <p14:tracePt t="120574" x="2238375" y="692150"/>
          <p14:tracePt t="120580" x="2168525" y="692150"/>
          <p14:tracePt t="120589" x="2098675" y="679450"/>
          <p14:tracePt t="120595" x="2028825" y="679450"/>
          <p14:tracePt t="120604" x="1958975" y="671513"/>
          <p14:tracePt t="120610" x="1895475" y="665163"/>
          <p14:tracePt t="120619" x="1825625" y="665163"/>
          <p14:tracePt t="120625" x="1776413" y="657225"/>
          <p14:tracePt t="120633" x="1735138" y="650875"/>
          <p14:tracePt t="120642" x="1700213" y="650875"/>
          <p14:tracePt t="120650" x="1679575" y="644525"/>
          <p14:tracePt t="120662" x="1671638" y="644525"/>
          <p14:tracePt t="120804" x="1693863" y="657225"/>
          <p14:tracePt t="120812" x="1700213" y="665163"/>
          <p14:tracePt t="120820" x="1714500" y="671513"/>
          <p14:tracePt t="120829" x="1749425" y="679450"/>
          <p14:tracePt t="120835" x="1763713" y="685800"/>
          <p14:tracePt t="120843" x="1784350" y="700088"/>
          <p14:tracePt t="120850" x="1790700" y="700088"/>
          <p14:tracePt t="120859" x="1804988" y="700088"/>
          <p14:tracePt t="120869" x="1819275" y="700088"/>
          <p14:tracePt t="120891" x="1825625" y="700088"/>
          <p14:tracePt t="120896" x="1839913" y="700088"/>
          <p14:tracePt t="120911" x="1846263" y="700088"/>
          <p14:tracePt t="120918" x="1854200" y="700088"/>
          <p14:tracePt t="120925" x="1868488" y="700088"/>
          <p14:tracePt t="120933" x="1881188" y="700088"/>
          <p14:tracePt t="120942" x="1903413" y="700088"/>
          <p14:tracePt t="120948" x="1938338" y="700088"/>
          <p14:tracePt t="120955" x="1979613" y="700088"/>
          <p14:tracePt t="120962" x="2035175" y="700088"/>
          <p14:tracePt t="120971" x="2092325" y="700088"/>
          <p14:tracePt t="120978" x="2162175" y="700088"/>
          <p14:tracePt t="120986" x="2259013" y="714375"/>
          <p14:tracePt t="120993" x="2351088" y="714375"/>
          <p14:tracePt t="121000" x="2435225" y="714375"/>
          <p14:tracePt t="121008" x="2519363" y="714375"/>
          <p14:tracePt t="121016" x="2589213" y="714375"/>
          <p14:tracePt t="121023" x="2644775" y="714375"/>
          <p14:tracePt t="121030" x="2714625" y="714375"/>
          <p14:tracePt t="121038" x="2755900" y="714375"/>
          <p14:tracePt t="121045" x="2798763" y="714375"/>
          <p14:tracePt t="121053" x="2819400" y="714375"/>
          <p14:tracePt t="121060" x="2840038" y="706438"/>
          <p14:tracePt t="121067" x="2860675" y="700088"/>
          <p14:tracePt t="121075" x="2874963" y="700088"/>
          <p14:tracePt t="121083" x="2903538" y="685800"/>
          <p14:tracePt t="121091" x="2924175" y="671513"/>
          <p14:tracePt t="121098" x="2967038" y="650875"/>
          <p14:tracePt t="121105" x="2994025" y="644525"/>
          <p14:tracePt t="121112" x="3028950" y="622300"/>
          <p14:tracePt t="121121" x="3049588" y="601663"/>
          <p14:tracePt t="121128" x="3078163" y="587375"/>
          <p14:tracePt t="121135" x="3086100" y="573088"/>
          <p14:tracePt t="121150" x="3098800" y="560388"/>
          <p14:tracePt t="121158" x="3106738" y="560388"/>
          <p14:tracePt t="121367" x="3106738" y="566738"/>
          <p14:tracePt t="121383" x="3106738" y="573088"/>
          <p14:tracePt t="121391" x="3106738" y="581025"/>
          <p14:tracePt t="121406" x="3106738" y="587375"/>
          <p14:tracePt t="121466" x="3106738" y="595313"/>
          <p14:tracePt t="121629" x="3113088" y="595313"/>
          <p14:tracePt t="121640" x="3127375" y="601663"/>
          <p14:tracePt t="121653" x="3182938" y="636588"/>
          <p14:tracePt t="121660" x="3217863" y="644525"/>
          <p14:tracePt t="121669" x="3260725" y="665163"/>
          <p14:tracePt t="121675" x="3287713" y="679450"/>
          <p14:tracePt t="121682" x="3322638" y="692150"/>
          <p14:tracePt t="121691" x="3365500" y="706438"/>
          <p14:tracePt t="121697" x="3392488" y="706438"/>
          <p14:tracePt t="121705" x="3414713" y="720725"/>
          <p14:tracePt t="121712" x="3441700" y="720725"/>
          <p14:tracePt t="121721" x="3484563" y="727075"/>
          <p14:tracePt t="121727" x="3505200" y="727075"/>
          <p14:tracePt t="121735" x="3533775" y="727075"/>
          <p14:tracePt t="121742" x="3568700" y="727075"/>
          <p14:tracePt t="121750" x="3595688" y="727075"/>
          <p14:tracePt t="121758" x="3624263" y="727075"/>
          <p14:tracePt t="121765" x="3644900" y="727075"/>
          <p14:tracePt t="121773" x="3687763" y="720725"/>
          <p14:tracePt t="121780" x="3694113" y="720725"/>
          <p14:tracePt t="121789" x="3700463" y="714375"/>
          <p14:tracePt t="121795" x="3708400" y="706438"/>
          <p14:tracePt t="121810" x="3714750" y="706438"/>
          <p14:tracePt t="121817" x="3722688" y="706438"/>
          <p14:tracePt t="121826" x="3722688" y="700088"/>
          <p14:tracePt t="121832" x="3729038" y="700088"/>
          <p14:tracePt t="121848" x="3735388" y="700088"/>
          <p14:tracePt t="121856" x="3735388" y="692150"/>
          <p14:tracePt t="121862" x="3749675" y="692150"/>
          <p14:tracePt t="121872" x="3763963" y="685800"/>
          <p14:tracePt t="121878" x="3770313" y="685800"/>
          <p14:tracePt t="121892" x="3805238" y="685800"/>
          <p14:tracePt t="121900" x="3827463" y="685800"/>
          <p14:tracePt t="121908" x="3868738" y="679450"/>
          <p14:tracePt t="121915" x="3897313" y="679450"/>
          <p14:tracePt t="121923" x="3932238" y="679450"/>
          <p14:tracePt t="121939" x="4057650" y="679450"/>
          <p14:tracePt t="121945" x="4113213" y="679450"/>
          <p14:tracePt t="121953" x="4170363" y="700088"/>
          <p14:tracePt t="121960" x="4246563" y="720725"/>
          <p14:tracePt t="121967" x="4344988" y="755650"/>
          <p14:tracePt t="121977" x="4464050" y="790575"/>
          <p14:tracePt t="121983" x="4595813" y="825500"/>
          <p14:tracePt t="121992" x="4729163" y="868363"/>
          <p14:tracePt t="121998" x="4813300" y="874713"/>
          <p14:tracePt t="122006" x="4932363" y="889000"/>
          <p14:tracePt t="122013" x="5037138" y="903288"/>
          <p14:tracePt t="122022" x="5127625" y="903288"/>
          <p14:tracePt t="122028" x="5211763" y="903288"/>
          <p14:tracePt t="122035" x="5268913" y="903288"/>
          <p14:tracePt t="122043" x="5316538" y="895350"/>
          <p14:tracePt t="122050" x="5380038" y="874713"/>
          <p14:tracePt t="122059" x="5414963" y="868363"/>
          <p14:tracePt t="122065" x="5435600" y="846138"/>
          <p14:tracePt t="122073" x="5449888" y="839788"/>
          <p14:tracePt t="122080" x="5456238" y="839788"/>
          <p14:tracePt t="122090" x="5464175" y="833438"/>
          <p14:tracePt t="122118" x="5470525" y="833438"/>
          <p14:tracePt t="122156" x="5484813" y="825500"/>
          <p14:tracePt t="122163" x="5492750" y="825500"/>
          <p14:tracePt t="122171" x="5499100" y="825500"/>
          <p14:tracePt t="122178" x="5519738" y="825500"/>
          <p14:tracePt t="122185" x="5534025" y="825500"/>
          <p14:tracePt t="122192" x="5554663" y="825500"/>
          <p14:tracePt t="122200" x="5575300" y="819150"/>
          <p14:tracePt t="122212" x="5589588" y="819150"/>
          <p14:tracePt t="122215" x="5618163" y="811213"/>
          <p14:tracePt t="122223" x="5638800" y="804863"/>
          <p14:tracePt t="122230" x="5653088" y="804863"/>
          <p14:tracePt t="122238" x="5667375" y="798513"/>
          <p14:tracePt t="122246" x="5673725" y="790575"/>
          <p14:tracePt t="122252" x="5688013" y="790575"/>
          <p14:tracePt t="122260" x="5694363" y="790575"/>
          <p14:tracePt t="122419" x="5708650" y="790575"/>
          <p14:tracePt t="122425" x="5737225" y="790575"/>
          <p14:tracePt t="122433" x="5764213" y="790575"/>
          <p14:tracePt t="122443" x="5807075" y="790575"/>
          <p14:tracePt t="122448" x="5848350" y="790575"/>
          <p14:tracePt t="122457" x="5918200" y="769938"/>
          <p14:tracePt t="122463" x="5975350" y="762000"/>
          <p14:tracePt t="122471" x="6051550" y="749300"/>
          <p14:tracePt t="122478" x="6100763" y="741363"/>
          <p14:tracePt t="122485" x="6164263" y="727075"/>
          <p14:tracePt t="122494" x="6219825" y="706438"/>
          <p14:tracePt t="122500" x="6261100" y="685800"/>
          <p14:tracePt t="122509" x="6283325" y="671513"/>
          <p14:tracePt t="122515" x="6303963" y="671513"/>
          <p14:tracePt t="122524" x="6324600" y="665163"/>
          <p14:tracePt t="122530" x="6330950" y="657225"/>
          <p14:tracePt t="122539" x="6338888" y="657225"/>
          <p14:tracePt t="122561" x="6345238" y="657225"/>
          <p14:tracePt t="122576" x="6353175" y="657225"/>
          <p14:tracePt t="122584" x="6353175" y="650875"/>
          <p14:tracePt t="122592" x="6359525" y="650875"/>
          <p14:tracePt t="122607" x="6365875" y="650875"/>
          <p14:tracePt t="122613" x="6380163" y="650875"/>
          <p14:tracePt t="122628" x="6394450" y="650875"/>
          <p14:tracePt t="122636" x="6400800" y="650875"/>
          <p14:tracePt t="122650" x="6415088" y="650875"/>
          <p14:tracePt t="122665" x="6423025" y="650875"/>
          <p14:tracePt t="122674" x="6435725" y="650875"/>
          <p14:tracePt t="122689" x="6443663" y="650875"/>
          <p14:tracePt t="122698" x="6478588" y="650875"/>
          <p14:tracePt t="122703" x="6492875" y="657225"/>
          <p14:tracePt t="122711" x="6527800" y="679450"/>
          <p14:tracePt t="122718" x="6569075" y="692150"/>
          <p14:tracePt t="122727" x="6624638" y="706438"/>
          <p14:tracePt t="122733" x="6673850" y="720725"/>
          <p14:tracePt t="122742" x="6716713" y="727075"/>
          <p14:tracePt t="122748" x="6743700" y="727075"/>
          <p14:tracePt t="122758" x="6792913" y="735013"/>
          <p14:tracePt t="122763" x="6827838" y="735013"/>
          <p14:tracePt t="122770" x="6870700" y="735013"/>
          <p14:tracePt t="122778" x="6897688" y="735013"/>
          <p14:tracePt t="122786" x="6926263" y="735013"/>
          <p14:tracePt t="122794" x="6954838" y="735013"/>
          <p14:tracePt t="122801" x="6967538" y="735013"/>
          <p14:tracePt t="122808" x="6981825" y="735013"/>
          <p14:tracePt t="122816" x="7016750" y="735013"/>
          <p14:tracePt t="122825" x="7031038" y="735013"/>
          <p14:tracePt t="122839" x="7037388" y="735013"/>
          <p14:tracePt t="122898" x="7045325" y="735013"/>
          <p14:tracePt t="122907" x="7051675" y="735013"/>
          <p14:tracePt t="122913" x="7059613" y="735013"/>
          <p14:tracePt t="122921" x="7073900" y="735013"/>
          <p14:tracePt t="122928" x="7086600" y="735013"/>
          <p14:tracePt t="122935" x="7108825" y="735013"/>
          <p14:tracePt t="122946" x="7129463" y="735013"/>
          <p14:tracePt t="122950" x="7143750" y="735013"/>
          <p14:tracePt t="122961" x="7170738" y="727075"/>
          <p14:tracePt t="122966" x="7191375" y="727075"/>
          <p14:tracePt t="122974" x="7199313" y="727075"/>
          <p14:tracePt t="122989" x="7205663" y="727075"/>
          <p14:tracePt t="123011" x="7213600" y="727075"/>
          <p14:tracePt t="123018" x="7219950" y="727075"/>
          <p14:tracePt t="123028" x="7226300" y="727075"/>
          <p14:tracePt t="123033" x="7234238" y="727075"/>
          <p14:tracePt t="123041" x="7262813" y="727075"/>
          <p14:tracePt t="123048" x="7275513" y="727075"/>
          <p14:tracePt t="123056" x="7310438" y="727075"/>
          <p14:tracePt t="123063" x="7339013" y="727075"/>
          <p14:tracePt t="123070" x="7359650" y="727075"/>
          <p14:tracePt t="123078" x="7394575" y="727075"/>
          <p14:tracePt t="123085" x="7423150" y="720725"/>
          <p14:tracePt t="123094" x="7437438" y="720725"/>
          <p14:tracePt t="123101" x="7450138" y="720725"/>
          <p14:tracePt t="123109" x="7464425" y="720725"/>
          <p14:tracePt t="124014" x="7450138" y="727075"/>
          <p14:tracePt t="124024" x="7423150" y="741363"/>
          <p14:tracePt t="124030" x="7402513" y="755650"/>
          <p14:tracePt t="124038" x="7359650" y="776288"/>
          <p14:tracePt t="124044" x="7324725" y="798513"/>
          <p14:tracePt t="124052" x="7283450" y="819150"/>
          <p14:tracePt t="124060" x="7254875" y="839788"/>
          <p14:tracePt t="124068" x="7219950" y="860425"/>
          <p14:tracePt t="124077" x="7199313" y="868363"/>
          <p14:tracePt t="124082" x="7185025" y="881063"/>
          <p14:tracePt t="124090" x="7178675" y="889000"/>
          <p14:tracePt t="125964" x="7199313" y="889000"/>
          <p14:tracePt t="125972" x="7226300" y="889000"/>
          <p14:tracePt t="125980" x="7275513" y="874713"/>
          <p14:tracePt t="125987" x="7324725" y="868363"/>
          <p14:tracePt t="125996" x="7388225" y="846138"/>
          <p14:tracePt t="126002" x="7450138" y="833438"/>
          <p14:tracePt t="126010" x="7527925" y="804863"/>
          <p14:tracePt t="126018" x="7597775" y="784225"/>
          <p14:tracePt t="126026" x="7653338" y="769938"/>
          <p14:tracePt t="126032" x="7710488" y="762000"/>
          <p14:tracePt t="126041" x="7758113" y="749300"/>
          <p14:tracePt t="126047" x="7786688" y="741363"/>
          <p14:tracePt t="126055" x="7807325" y="741363"/>
          <p14:tracePt t="126062" x="7821613" y="741363"/>
          <p14:tracePt t="126138" x="7827963" y="741363"/>
          <p14:tracePt t="126145" x="7835900" y="741363"/>
          <p14:tracePt t="126152" x="7842250" y="741363"/>
          <p14:tracePt t="126168" x="7850188" y="741363"/>
          <p14:tracePt t="126183" x="7864475" y="741363"/>
          <p14:tracePt t="126191" x="7870825" y="741363"/>
          <p14:tracePt t="126197" x="7885113" y="741363"/>
          <p14:tracePt t="126205" x="7899400" y="735013"/>
          <p14:tracePt t="126212" x="7912100" y="735013"/>
          <p14:tracePt t="126221" x="7926388" y="735013"/>
          <p14:tracePt t="126229" x="7934325" y="735013"/>
          <p14:tracePt t="126236" x="7947025" y="735013"/>
          <p14:tracePt t="126243" x="7961313" y="735013"/>
          <p14:tracePt t="126250" x="7975600" y="735013"/>
          <p14:tracePt t="126259" x="7996238" y="735013"/>
          <p14:tracePt t="126273" x="8039100" y="735013"/>
          <p14:tracePt t="126280" x="8080375" y="749300"/>
          <p14:tracePt t="126287" x="8123238" y="755650"/>
          <p14:tracePt t="126295" x="8185150" y="769938"/>
          <p14:tracePt t="126303" x="8255000" y="784225"/>
          <p14:tracePt t="126311" x="8332788" y="804863"/>
          <p14:tracePt t="126318" x="8394700" y="819150"/>
          <p14:tracePt t="126326" x="8443913" y="825500"/>
          <p14:tracePt t="126333" x="8521700" y="839788"/>
          <p14:tracePt t="126340" x="8570913" y="846138"/>
          <p14:tracePt t="126348" x="8626475" y="854075"/>
          <p14:tracePt t="126355" x="8661400" y="860425"/>
          <p14:tracePt t="126363" x="8696325" y="868363"/>
          <p14:tracePt t="126370" x="8702675" y="868363"/>
          <p14:tracePt t="126378" x="8710613" y="868363"/>
          <p14:tracePt t="126385" x="8716963" y="868363"/>
          <p14:tracePt t="126400" x="8724900" y="868363"/>
          <p14:tracePt t="126483" x="8731250" y="868363"/>
          <p14:tracePt t="126490" x="8751888" y="881063"/>
          <p14:tracePt t="126498" x="8759825" y="895350"/>
          <p14:tracePt t="126505" x="8786813" y="915988"/>
          <p14:tracePt t="126512" x="8815388" y="930275"/>
          <p14:tracePt t="126520" x="8836025" y="952500"/>
          <p14:tracePt t="126529" x="8870950" y="979488"/>
          <p14:tracePt t="126535" x="8899525" y="993775"/>
          <p14:tracePt t="126543" x="8920163" y="1014413"/>
          <p14:tracePt t="126550" x="8934450" y="1022350"/>
          <p14:tracePt t="126558" x="8940800" y="1022350"/>
          <p14:tracePt t="126573" x="8948738" y="1022350"/>
          <p14:tracePt t="134570" x="8821738" y="1022350"/>
          <p14:tracePt t="134571" x="8429625" y="1028700"/>
          <p14:tracePt t="134575" x="8339138" y="1057275"/>
          <p14:tracePt t="134576" x="8240713" y="1084263"/>
          <p14:tracePt t="134584" x="8123238" y="1119188"/>
          <p14:tracePt t="134591" x="8045450" y="1154113"/>
          <p14:tracePt t="134600" x="7961313" y="1176338"/>
          <p14:tracePt t="134606" x="7877175" y="1211263"/>
          <p14:tracePt t="134621" x="7786688" y="1231900"/>
          <p14:tracePt t="134622" x="7696200" y="1266825"/>
          <p14:tracePt t="134628" x="7556500" y="1301750"/>
          <p14:tracePt t="134636" x="7443788" y="1336675"/>
          <p14:tracePt t="134643" x="7324725" y="1385888"/>
          <p14:tracePt t="134651" x="7164388" y="1435100"/>
          <p14:tracePt t="134658" x="6975475" y="1490663"/>
          <p14:tracePt t="134674" x="6597650" y="1601788"/>
          <p14:tracePt t="134682" x="6400800" y="1658938"/>
          <p14:tracePt t="134688" x="6234113" y="1700213"/>
          <p14:tracePt t="134696" x="6100763" y="1743075"/>
          <p14:tracePt t="134704" x="5967413" y="1770063"/>
          <p14:tracePt t="134712" x="5827713" y="1790700"/>
          <p14:tracePt t="134720" x="5729288" y="1804988"/>
          <p14:tracePt t="134726" x="5638800" y="1812925"/>
          <p14:tracePt t="134734" x="5548313" y="1819275"/>
          <p14:tracePt t="134741" x="5464175" y="1819275"/>
          <p14:tracePt t="134749" x="5386388" y="1819275"/>
          <p14:tracePt t="134756" x="5303838" y="1819275"/>
          <p14:tracePt t="134763" x="5232400" y="1819275"/>
          <p14:tracePt t="134771" x="5156200" y="1812925"/>
          <p14:tracePt t="134779" x="5100638" y="1804988"/>
          <p14:tracePt t="134788" x="5030788" y="1798638"/>
          <p14:tracePt t="134794" x="4960938" y="1798638"/>
          <p14:tracePt t="134802" x="4883150" y="1798638"/>
          <p14:tracePt t="134808" x="4833938" y="1790700"/>
          <p14:tracePt t="134816" x="4764088" y="1790700"/>
          <p14:tracePt t="134823" x="4694238" y="1778000"/>
          <p14:tracePt t="134831" x="4618038" y="1770063"/>
          <p14:tracePt t="134838" x="4554538" y="1755775"/>
          <p14:tracePt t="134846" x="4484688" y="1743075"/>
          <p14:tracePt t="134853" x="4441825" y="1735138"/>
          <p14:tracePt t="134861" x="4379913" y="1708150"/>
          <p14:tracePt t="134869" x="4324350" y="1700213"/>
          <p14:tracePt t="134887" x="4197350" y="1673225"/>
          <p14:tracePt t="134891" x="4135438" y="1651000"/>
          <p14:tracePt t="134900" x="4092575" y="1644650"/>
          <p14:tracePt t="134906" x="4029075" y="1638300"/>
          <p14:tracePt t="134914" x="4002088" y="1630363"/>
          <p14:tracePt t="134921" x="3959225" y="1624013"/>
          <p14:tracePt t="134929" x="3924300" y="1624013"/>
          <p14:tracePt t="134937" x="3889375" y="1624013"/>
          <p14:tracePt t="134944" x="3854450" y="1624013"/>
          <p14:tracePt t="134952" x="3827463" y="1624013"/>
          <p14:tracePt t="134958" x="3813175" y="1624013"/>
          <p14:tracePt t="134966" x="3792538" y="1624013"/>
          <p14:tracePt t="134973" x="3778250" y="1624013"/>
          <p14:tracePt t="134983" x="3749675" y="1624013"/>
          <p14:tracePt t="134988" x="3729038" y="1616075"/>
          <p14:tracePt t="134996" x="3708400" y="1616075"/>
          <p14:tracePt t="135004" x="3687763" y="1609725"/>
          <p14:tracePt t="135011" x="3644900" y="1595438"/>
          <p14:tracePt t="135019" x="3616325" y="1589088"/>
          <p14:tracePt t="135026" x="3575050" y="1574800"/>
          <p14:tracePt t="135033" x="3525838" y="1560513"/>
          <p14:tracePt t="135041" x="3476625" y="1546225"/>
          <p14:tracePt t="135048" x="3427413" y="1525588"/>
          <p14:tracePt t="135056" x="3351213" y="1497013"/>
          <p14:tracePt t="135063" x="3330575" y="1490663"/>
          <p14:tracePt t="135071" x="3309938" y="1484313"/>
          <p14:tracePt t="135086" x="3309938" y="1476375"/>
          <p14:tracePt t="135093" x="3302000" y="1476375"/>
          <p14:tracePt t="135148" x="3302000" y="1470025"/>
          <p14:tracePt t="135162" x="3302000" y="1462088"/>
          <p14:tracePt t="135171" x="3302000" y="1447800"/>
          <p14:tracePt t="135177" x="3302000" y="1441450"/>
          <p14:tracePt t="135189" x="3302000" y="1435100"/>
          <p14:tracePt t="135192" x="3302000" y="1420813"/>
          <p14:tracePt t="135202" x="3302000" y="1406525"/>
          <p14:tracePt t="135207" x="3295650" y="1392238"/>
          <p14:tracePt t="135222" x="3287713" y="1385888"/>
          <p14:tracePt t="135229" x="3287713" y="1377950"/>
          <p14:tracePt t="135322" x="3281363" y="1377950"/>
          <p14:tracePt t="135357" x="3281363" y="1385888"/>
          <p14:tracePt t="135381" x="3281363" y="1392238"/>
          <p14:tracePt t="135390" x="3273425" y="1392238"/>
          <p14:tracePt t="135395" x="3273425" y="1400175"/>
          <p14:tracePt t="135409" x="3273425" y="1406525"/>
          <p14:tracePt t="135435" x="3273425" y="1427163"/>
          <p14:tracePt t="135439" x="3273425" y="1435100"/>
          <p14:tracePt t="135462" x="3273425" y="1441450"/>
          <p14:tracePt t="135486" x="3273425" y="1447800"/>
          <p14:tracePt t="135555" x="3273425" y="1455738"/>
          <p14:tracePt t="135621" x="3273425" y="1462088"/>
          <p14:tracePt t="135640" x="3273425" y="1470025"/>
          <p14:tracePt t="135644" x="3267075" y="1470025"/>
          <p14:tracePt t="135653" x="3267075" y="1476375"/>
          <p14:tracePt t="135657" x="3267075" y="1484313"/>
          <p14:tracePt t="135665" x="3267075" y="1490663"/>
          <p14:tracePt t="135673" x="3260725" y="1504950"/>
          <p14:tracePt t="135680" x="3260725" y="1511300"/>
          <p14:tracePt t="135688" x="3260725" y="1519238"/>
          <p14:tracePt t="135695" x="3260725" y="1525588"/>
          <p14:tracePt t="135710" x="3260725" y="1531938"/>
          <p14:tracePt t="135719" x="3252788" y="1539875"/>
          <p14:tracePt t="135733" x="3252788" y="1546225"/>
          <p14:tracePt t="135749" x="3252788" y="1554163"/>
          <p14:tracePt t="135757" x="3246438" y="1560513"/>
          <p14:tracePt t="135763" x="3246438" y="1566863"/>
          <p14:tracePt t="135777" x="3246438" y="1574800"/>
          <p14:tracePt t="135793" x="3246438" y="1589088"/>
          <p14:tracePt t="135808" x="3238500" y="1595438"/>
          <p14:tracePt t="135839" x="3238500" y="1601788"/>
          <p14:tracePt t="135921" x="3238500" y="1609725"/>
          <p14:tracePt t="136003" x="3238500" y="1601788"/>
          <p14:tracePt t="136011" x="3246438" y="1601788"/>
          <p14:tracePt t="136022" x="3252788" y="1589088"/>
          <p14:tracePt t="136027" x="3267075" y="1581150"/>
          <p14:tracePt t="136033" x="3295650" y="1560513"/>
          <p14:tracePt t="136041" x="3302000" y="1554163"/>
          <p14:tracePt t="136047" x="3330575" y="1525588"/>
          <p14:tracePt t="136057" x="3357563" y="1511300"/>
          <p14:tracePt t="136062" x="3386138" y="1484313"/>
          <p14:tracePt t="136070" x="3406775" y="1462088"/>
          <p14:tracePt t="136079" x="3435350" y="1455738"/>
          <p14:tracePt t="136088" x="3441700" y="1441450"/>
          <p14:tracePt t="136093" x="3455988" y="1435100"/>
          <p14:tracePt t="136100" x="3470275" y="1427163"/>
          <p14:tracePt t="136108" x="3476625" y="1427163"/>
          <p14:tracePt t="136116" x="3484563" y="1420813"/>
          <p14:tracePt t="136133" x="3484563" y="1412875"/>
          <p14:tracePt t="136138" x="3490913" y="1412875"/>
          <p14:tracePt t="136398" x="3505200" y="1412875"/>
          <p14:tracePt t="136405" x="3519488" y="1412875"/>
          <p14:tracePt t="136413" x="3533775" y="1412875"/>
          <p14:tracePt t="136420" x="3554413" y="1420813"/>
          <p14:tracePt t="136427" x="3581400" y="1420813"/>
          <p14:tracePt t="136436" x="3609975" y="1420813"/>
          <p14:tracePt t="136443" x="3651250" y="1420813"/>
          <p14:tracePt t="136450" x="3687763" y="1420813"/>
          <p14:tracePt t="136458" x="3708400" y="1412875"/>
          <p14:tracePt t="136467" x="3743325" y="1406525"/>
          <p14:tracePt t="136473" x="3757613" y="1406525"/>
          <p14:tracePt t="136481" x="3784600" y="1392238"/>
          <p14:tracePt t="136488" x="3798888" y="1385888"/>
          <p14:tracePt t="136496" x="3819525" y="1377950"/>
          <p14:tracePt t="136505" x="3827463" y="1377950"/>
          <p14:tracePt t="136638" x="3827463" y="1385888"/>
          <p14:tracePt t="136645" x="3833813" y="1400175"/>
          <p14:tracePt t="136653" x="3833813" y="1406525"/>
          <p14:tracePt t="136661" x="3833813" y="1412875"/>
          <p14:tracePt t="136669" x="3833813" y="1420813"/>
          <p14:tracePt t="136685" x="3840163" y="1427163"/>
          <p14:tracePt t="136855" x="3848100" y="1427163"/>
          <p14:tracePt t="136863" x="3862388" y="1427163"/>
          <p14:tracePt t="136870" x="3868738" y="1427163"/>
          <p14:tracePt t="136889" x="3903663" y="1435100"/>
          <p14:tracePt t="136893" x="3917950" y="1435100"/>
          <p14:tracePt t="136902" x="3932238" y="1435100"/>
          <p14:tracePt t="136916" x="3959225" y="1441450"/>
          <p14:tracePt t="136923" x="3967163" y="1441450"/>
          <p14:tracePt t="136939" x="3973513" y="1441450"/>
          <p14:tracePt t="137051" x="3981450" y="1441450"/>
          <p14:tracePt t="137059" x="3987800" y="1441450"/>
          <p14:tracePt t="137073" x="3994150" y="1441450"/>
          <p14:tracePt t="137089" x="4002088" y="1441450"/>
          <p14:tracePt t="137104" x="4008438" y="1441450"/>
          <p14:tracePt t="137111" x="4016375" y="1441450"/>
          <p14:tracePt t="137148" x="4022725" y="1441450"/>
          <p14:tracePt t="137172" x="4029075" y="1441450"/>
          <p14:tracePt t="137193" x="4037013" y="1441450"/>
          <p14:tracePt t="137202" x="4043363" y="1441450"/>
          <p14:tracePt t="137223" x="4051300" y="1441450"/>
          <p14:tracePt t="137238" x="4057650" y="1441450"/>
          <p14:tracePt t="137254" x="4064000" y="1441450"/>
          <p14:tracePt t="137269" x="4071938" y="1441450"/>
          <p14:tracePt t="137298" x="4078288" y="1441450"/>
          <p14:tracePt t="137912" x="4078288" y="1447800"/>
          <p14:tracePt t="137921" x="4078288" y="1470025"/>
          <p14:tracePt t="137928" x="4071938" y="1497013"/>
          <p14:tracePt t="137936" x="4064000" y="1519238"/>
          <p14:tracePt t="137943" x="4057650" y="1539875"/>
          <p14:tracePt t="137951" x="4051300" y="1560513"/>
          <p14:tracePt t="137958" x="4037013" y="1581150"/>
          <p14:tracePt t="137965" x="4029075" y="1595438"/>
          <p14:tracePt t="137973" x="4008438" y="1609725"/>
          <p14:tracePt t="137980" x="3987800" y="1630363"/>
          <p14:tracePt t="137988" x="3967163" y="1651000"/>
          <p14:tracePt t="137995" x="3946525" y="1673225"/>
          <p14:tracePt t="138004" x="3924300" y="1693863"/>
          <p14:tracePt t="138011" x="3897313" y="1714500"/>
          <p14:tracePt t="138019" x="3875088" y="1728788"/>
          <p14:tracePt t="138026" x="3862388" y="1743075"/>
          <p14:tracePt t="138034" x="3848100" y="1755775"/>
          <p14:tracePt t="138041" x="3833813" y="1770063"/>
          <p14:tracePt t="138048" x="3819525" y="1770063"/>
          <p14:tracePt t="138056" x="3813175" y="1784350"/>
          <p14:tracePt t="138063" x="3805238" y="1790700"/>
          <p14:tracePt t="138072" x="3792538" y="1798638"/>
          <p14:tracePt t="138078" x="3792538" y="1804988"/>
          <p14:tracePt t="138087" x="3778250" y="1812925"/>
          <p14:tracePt t="138103" x="3770313" y="1819275"/>
          <p14:tracePt t="138108" x="3757613" y="1827213"/>
          <p14:tracePt t="138116" x="3749675" y="1833563"/>
          <p14:tracePt t="138131" x="3729038" y="1847850"/>
          <p14:tracePt t="138140" x="3722688" y="1862138"/>
          <p14:tracePt t="138146" x="3714750" y="1862138"/>
          <p14:tracePt t="138154" x="3708400" y="1862138"/>
          <p14:tracePt t="138161" x="3694113" y="1874838"/>
          <p14:tracePt t="138169" x="3687763" y="1874838"/>
          <p14:tracePt t="138176" x="3679825" y="1889125"/>
          <p14:tracePt t="138183" x="3665538" y="1897063"/>
          <p14:tracePt t="138191" x="3651250" y="1909763"/>
          <p14:tracePt t="138199" x="3630613" y="1917700"/>
          <p14:tracePt t="138206" x="3616325" y="1931988"/>
          <p14:tracePt t="138213" x="3589338" y="1944688"/>
          <p14:tracePt t="138222" x="3575050" y="1958975"/>
          <p14:tracePt t="138228" x="3554413" y="1973263"/>
          <p14:tracePt t="138236" x="3519488" y="1993900"/>
          <p14:tracePt t="138243" x="3498850" y="2008188"/>
          <p14:tracePt t="138253" x="3462338" y="2036763"/>
          <p14:tracePt t="138258" x="3435350" y="2057400"/>
          <p14:tracePt t="138266" x="3414713" y="2071688"/>
          <p14:tracePt t="138274" x="3406775" y="2078038"/>
          <p14:tracePt t="138281" x="3386138" y="2085975"/>
          <p14:tracePt t="138289" x="3379788" y="2092325"/>
          <p14:tracePt t="138296" x="3371850" y="2092325"/>
          <p14:tracePt t="138304" x="3371850" y="2098675"/>
          <p14:tracePt t="138572" x="3371850" y="2092325"/>
          <p14:tracePt t="138581" x="3371850" y="2085975"/>
          <p14:tracePt t="138589" x="3379788" y="2078038"/>
          <p14:tracePt t="138611" x="3386138" y="2063750"/>
          <p14:tracePt t="138634" x="3386138" y="2057400"/>
          <p14:tracePt t="138641" x="3392488" y="2057400"/>
          <p14:tracePt t="138672" x="3392488" y="2051050"/>
          <p14:tracePt t="138918" x="3400425" y="2051050"/>
          <p14:tracePt t="138948" x="3406775" y="2051050"/>
          <p14:tracePt t="139023" x="3414713" y="2051050"/>
          <p14:tracePt t="139285" x="3421063" y="2043113"/>
          <p14:tracePt t="139293" x="3421063" y="2036763"/>
          <p14:tracePt t="139301" x="3435350" y="2028825"/>
          <p14:tracePt t="139308" x="3441700" y="2022475"/>
          <p14:tracePt t="139316" x="3455988" y="2008188"/>
          <p14:tracePt t="139323" x="3476625" y="1987550"/>
          <p14:tracePt t="139340" x="3498850" y="1966913"/>
          <p14:tracePt t="139341" x="3533775" y="1938338"/>
          <p14:tracePt t="139346" x="3568700" y="1903413"/>
          <p14:tracePt t="139354" x="3609975" y="1868488"/>
          <p14:tracePt t="139361" x="3644900" y="1833563"/>
          <p14:tracePt t="139370" x="3687763" y="1790700"/>
          <p14:tracePt t="139376" x="3722688" y="1763713"/>
          <p14:tracePt t="139384" x="3749675" y="1735138"/>
          <p14:tracePt t="139391" x="3784600" y="1708150"/>
          <p14:tracePt t="139398" x="3805238" y="1693863"/>
          <p14:tracePt t="139414" x="3840163" y="1658938"/>
          <p14:tracePt t="139422" x="3854450" y="1644650"/>
          <p14:tracePt t="139428" x="3862388" y="1630363"/>
          <p14:tracePt t="139436" x="3883025" y="1624013"/>
          <p14:tracePt t="139443" x="3897313" y="1609725"/>
          <p14:tracePt t="139451" x="3903663" y="1595438"/>
          <p14:tracePt t="139458" x="3924300" y="1589088"/>
          <p14:tracePt t="139466" x="3932238" y="1566863"/>
          <p14:tracePt t="139475" x="3946525" y="1554163"/>
          <p14:tracePt t="139481" x="3967163" y="1546225"/>
          <p14:tracePt t="139490" x="3973513" y="1531938"/>
          <p14:tracePt t="139496" x="3981450" y="1525588"/>
          <p14:tracePt t="139504" x="3994150" y="1519238"/>
          <p14:tracePt t="139512" x="4002088" y="1511300"/>
          <p14:tracePt t="139579" x="4002088" y="1504950"/>
          <p14:tracePt t="139594" x="4029075" y="1484313"/>
          <p14:tracePt t="139601" x="4051300" y="1476375"/>
          <p14:tracePt t="139608" x="4064000" y="1462088"/>
          <p14:tracePt t="139616" x="4078288" y="1447800"/>
          <p14:tracePt t="139624" x="4092575" y="1441450"/>
          <p14:tracePt t="139631" x="4100513" y="1435100"/>
          <p14:tracePt t="139640" x="4106863" y="1435100"/>
          <p14:tracePt t="139646" x="4106863" y="1427163"/>
          <p14:tracePt t="139825" x="4106863" y="1435100"/>
          <p14:tracePt t="139857" x="4106863" y="1441450"/>
          <p14:tracePt t="139894" x="4106863" y="1447800"/>
          <p14:tracePt t="140725" x="4106863" y="1455738"/>
          <p14:tracePt t="141625" x="4106863" y="1462088"/>
          <p14:tracePt t="141633" x="4106863" y="1476375"/>
          <p14:tracePt t="141642" x="4092575" y="1490663"/>
          <p14:tracePt t="141648" x="4071938" y="1511300"/>
          <p14:tracePt t="141664" x="4057650" y="1554163"/>
          <p14:tracePt t="141667" x="4029075" y="1589088"/>
          <p14:tracePt t="141672" x="3987800" y="1630363"/>
          <p14:tracePt t="141679" x="3952875" y="1673225"/>
          <p14:tracePt t="141686" x="3911600" y="1728788"/>
          <p14:tracePt t="141693" x="3854450" y="1778000"/>
          <p14:tracePt t="141701" x="3819525" y="1819275"/>
          <p14:tracePt t="141709" x="3784600" y="1854200"/>
          <p14:tracePt t="141716" x="3749675" y="1889125"/>
          <p14:tracePt t="141725" x="3722688" y="1917700"/>
          <p14:tracePt t="141731" x="3708400" y="1938338"/>
          <p14:tracePt t="141739" x="3694113" y="1958975"/>
          <p14:tracePt t="141746" x="3679825" y="1958975"/>
          <p14:tracePt t="141754" x="3673475" y="1973263"/>
          <p14:tracePt t="141761" x="3659188" y="1981200"/>
          <p14:tracePt t="141768" x="3659188" y="1987550"/>
          <p14:tracePt t="141775" x="3644900" y="1993900"/>
          <p14:tracePt t="141783" x="3644900" y="2001838"/>
          <p14:tracePt t="141792" x="3638550" y="2001838"/>
          <p14:tracePt t="141806" x="3638550" y="2008188"/>
          <p14:tracePt t="141814" x="3630613" y="2008188"/>
          <p14:tracePt t="141825" x="3624263" y="2022475"/>
          <p14:tracePt t="141829" x="3616325" y="2022475"/>
          <p14:tracePt t="141837" x="3616325" y="2028825"/>
          <p14:tracePt t="141843" x="3603625" y="2028825"/>
          <p14:tracePt t="141851" x="3603625" y="2036763"/>
          <p14:tracePt t="141858" x="3595688" y="2036763"/>
          <p14:tracePt t="141875" x="3589338" y="2036763"/>
          <p14:tracePt t="141893" x="3589338" y="2043113"/>
          <p14:tracePt t="141896" x="3581400" y="2043113"/>
          <p14:tracePt t="141913" x="3575050" y="2043113"/>
          <p14:tracePt t="141926" x="3575050" y="2051050"/>
          <p14:tracePt t="141933" x="3568700" y="2051050"/>
          <p14:tracePt t="141979" x="3560763" y="2051050"/>
          <p14:tracePt t="143043" x="3554413" y="2051050"/>
          <p14:tracePt t="143051" x="3546475" y="2051050"/>
          <p14:tracePt t="143069" x="3540125" y="2051050"/>
          <p14:tracePt t="143980" x="3546475" y="2051050"/>
          <p14:tracePt t="143989" x="3554413" y="2051050"/>
          <p14:tracePt t="144003" x="3560763" y="2051050"/>
          <p14:tracePt t="156102" x="3568700" y="2051050"/>
          <p14:tracePt t="156184" x="3575050" y="2051050"/>
          <p14:tracePt t="156192" x="3575050" y="2043113"/>
          <p14:tracePt t="156207" x="3581400" y="2043113"/>
          <p14:tracePt t="156229" x="3589338" y="2036763"/>
          <p14:tracePt t="156253" x="3595688" y="2036763"/>
          <p14:tracePt t="156260" x="3595688" y="2028825"/>
          <p14:tracePt t="156268" x="3603625" y="2028825"/>
          <p14:tracePt t="156298" x="3603625" y="2022475"/>
          <p14:tracePt t="156305" x="3609975" y="2022475"/>
          <p14:tracePt t="156327" x="3609975" y="2016125"/>
          <p14:tracePt t="156544" x="3609975" y="2008188"/>
          <p14:tracePt t="156553" x="3624263" y="2008188"/>
          <p14:tracePt t="156559" x="3630613" y="1993900"/>
          <p14:tracePt t="156568" x="3638550" y="1987550"/>
          <p14:tracePt t="156575" x="3644900" y="1981200"/>
          <p14:tracePt t="156583" x="3651250" y="1966913"/>
          <p14:tracePt t="156589" x="3665538" y="1958975"/>
          <p14:tracePt t="156597" x="3673475" y="1944688"/>
          <p14:tracePt t="156605" x="3687763" y="1931988"/>
          <p14:tracePt t="156613" x="3694113" y="1917700"/>
          <p14:tracePt t="156620" x="3700463" y="1909763"/>
          <p14:tracePt t="156627" x="3708400" y="1897063"/>
          <p14:tracePt t="156635" x="3722688" y="1889125"/>
          <p14:tracePt t="156643" x="3722688" y="1874838"/>
          <p14:tracePt t="156651" x="3729038" y="1868488"/>
          <p14:tracePt t="156657" x="3735388" y="1862138"/>
          <p14:tracePt t="156665" x="3735388" y="1854200"/>
          <p14:tracePt t="156679" x="3743325" y="1847850"/>
          <p14:tracePt t="156688" x="3743325" y="1839913"/>
          <p14:tracePt t="156695" x="3743325" y="1833563"/>
          <p14:tracePt t="156703" x="3749675" y="1833563"/>
          <p14:tracePt t="156709" x="3749675" y="1827213"/>
          <p14:tracePt t="156718" x="3749675" y="1819275"/>
          <p14:tracePt t="156725" x="3757613" y="1819275"/>
          <p14:tracePt t="156733" x="3757613" y="1812925"/>
          <p14:tracePt t="156742" x="3757613" y="1798638"/>
          <p14:tracePt t="156755" x="3757613" y="1790700"/>
          <p14:tracePt t="156771" x="3757613" y="1778000"/>
          <p14:tracePt t="156778" x="3757613" y="1770063"/>
          <p14:tracePt t="156793" x="3757613" y="1755775"/>
          <p14:tracePt t="156802" x="3757613" y="1749425"/>
          <p14:tracePt t="156807" x="3757613" y="1743075"/>
          <p14:tracePt t="156814" x="3749675" y="1743075"/>
          <p14:tracePt t="156830" x="3749675" y="1735138"/>
          <p14:tracePt t="156838" x="3743325" y="1735138"/>
          <p14:tracePt t="156845" x="3743325" y="1728788"/>
          <p14:tracePt t="156853" x="3729038" y="1728788"/>
          <p14:tracePt t="156860" x="3729038" y="1720850"/>
          <p14:tracePt t="156870" x="3714750" y="1714500"/>
          <p14:tracePt t="156875" x="3700463" y="1714500"/>
          <p14:tracePt t="156888" x="3694113" y="1708150"/>
          <p14:tracePt t="156897" x="3687763" y="1700213"/>
          <p14:tracePt t="156900" x="3673475" y="1700213"/>
          <p14:tracePt t="156905" x="3651250" y="1700213"/>
          <p14:tracePt t="156912" x="3644900" y="1693863"/>
          <p14:tracePt t="156921" x="3638550" y="1693863"/>
          <p14:tracePt t="156927" x="3624263" y="1693863"/>
          <p14:tracePt t="156935" x="3624263" y="1685925"/>
          <p14:tracePt t="156942" x="3616325" y="1685925"/>
          <p14:tracePt t="156965" x="3609975" y="1685925"/>
          <p14:tracePt t="156995" x="3603625" y="1685925"/>
          <p14:tracePt t="157010" x="3595688" y="1685925"/>
          <p14:tracePt t="157019" x="3589338" y="1693863"/>
          <p14:tracePt t="157025" x="3581400" y="1700213"/>
          <p14:tracePt t="157033" x="3575050" y="1700213"/>
          <p14:tracePt t="157040" x="3560763" y="1708150"/>
          <p14:tracePt t="157048" x="3554413" y="1714500"/>
          <p14:tracePt t="157055" x="3546475" y="1714500"/>
          <p14:tracePt t="157063" x="3540125" y="1720850"/>
          <p14:tracePt t="157078" x="3525838" y="1735138"/>
          <p14:tracePt t="157085" x="3511550" y="1735138"/>
          <p14:tracePt t="157092" x="3505200" y="1743075"/>
          <p14:tracePt t="157101" x="3505200" y="1749425"/>
          <p14:tracePt t="157107" x="3498850" y="1749425"/>
          <p14:tracePt t="157115" x="3490913" y="1749425"/>
          <p14:tracePt t="157122" x="3490913" y="1755775"/>
          <p14:tracePt t="157129" x="3484563" y="1763713"/>
          <p14:tracePt t="157138" x="3476625" y="1763713"/>
          <p14:tracePt t="157154" x="3470275" y="1770063"/>
          <p14:tracePt t="157160" x="3462338" y="1778000"/>
          <p14:tracePt t="157168" x="3455988" y="1778000"/>
          <p14:tracePt t="157176" x="3455988" y="1784350"/>
          <p14:tracePt t="157183" x="3449638" y="1790700"/>
          <p14:tracePt t="157190" x="3441700" y="1798638"/>
          <p14:tracePt t="157198" x="3435350" y="1798638"/>
          <p14:tracePt t="157205" x="3435350" y="1812925"/>
          <p14:tracePt t="157221" x="3427413" y="1812925"/>
          <p14:tracePt t="157228" x="3427413" y="1819275"/>
          <p14:tracePt t="157235" x="3427413" y="1827213"/>
          <p14:tracePt t="157242" x="3427413" y="1833563"/>
          <p14:tracePt t="157257" x="3421063" y="1839913"/>
          <p14:tracePt t="157272" x="3421063" y="1847850"/>
          <p14:tracePt t="157280" x="3421063" y="1854200"/>
          <p14:tracePt t="157291" x="3414713" y="1862138"/>
          <p14:tracePt t="157304" x="3414713" y="1868488"/>
          <p14:tracePt t="157310" x="3414713" y="1874838"/>
          <p14:tracePt t="157320" x="3414713" y="1882775"/>
          <p14:tracePt t="157333" x="3414713" y="1889125"/>
          <p14:tracePt t="157347" x="3414713" y="1897063"/>
          <p14:tracePt t="157355" x="3414713" y="1903413"/>
          <p14:tracePt t="157370" x="3414713" y="1909763"/>
          <p14:tracePt t="157377" x="3421063" y="1909763"/>
          <p14:tracePt t="157393" x="3427413" y="1917700"/>
          <p14:tracePt t="157404" x="3427413" y="1924050"/>
          <p14:tracePt t="157407" x="3441700" y="1931988"/>
          <p14:tracePt t="157430" x="3449638" y="1938338"/>
          <p14:tracePt t="157439" x="3455988" y="1944688"/>
          <p14:tracePt t="157445" x="3462338" y="1952625"/>
          <p14:tracePt t="157453" x="3470275" y="1952625"/>
          <p14:tracePt t="157460" x="3470275" y="1958975"/>
          <p14:tracePt t="157469" x="3476625" y="1958975"/>
          <p14:tracePt t="157475" x="3484563" y="1966913"/>
          <p14:tracePt t="157483" x="3490913" y="1966913"/>
          <p14:tracePt t="157505" x="3490913" y="1973263"/>
          <p14:tracePt t="157843" x="3498850" y="1973263"/>
          <p14:tracePt t="157850" x="3505200" y="1981200"/>
          <p14:tracePt t="157857" x="3511550" y="1981200"/>
          <p14:tracePt t="157864" x="3525838" y="1987550"/>
          <p14:tracePt t="157880" x="3533775" y="1993900"/>
          <p14:tracePt t="157890" x="3540125" y="1993900"/>
          <p14:tracePt t="157906" x="3546475" y="1993900"/>
          <p14:tracePt t="158322" x="3546475" y="2001838"/>
          <p14:tracePt t="158329" x="3554413" y="2001838"/>
          <p14:tracePt t="158338" x="3560763" y="2022475"/>
          <p14:tracePt t="158344" x="3575050" y="2028825"/>
          <p14:tracePt t="158352" x="3589338" y="2043113"/>
          <p14:tracePt t="158359" x="3603625" y="2057400"/>
          <p14:tracePt t="158370" x="3616325" y="2071688"/>
          <p14:tracePt t="158374" x="3630613" y="2085975"/>
          <p14:tracePt t="158383" x="3644900" y="2098675"/>
          <p14:tracePt t="158389" x="3651250" y="2098675"/>
          <p14:tracePt t="158399" x="3659188" y="2106613"/>
          <p14:tracePt t="158406" x="3665538" y="2112963"/>
          <p14:tracePt t="158412" x="3673475" y="2112963"/>
          <p14:tracePt t="158421" x="3679825" y="2120900"/>
          <p14:tracePt t="158428" x="3687763" y="2120900"/>
          <p14:tracePt t="158436" x="3694113" y="2120900"/>
          <p14:tracePt t="158442" x="3700463" y="2133600"/>
          <p14:tracePt t="158450" x="3708400" y="2141538"/>
          <p14:tracePt t="158458" x="3722688" y="2141538"/>
          <p14:tracePt t="158465" x="3735388" y="2147888"/>
          <p14:tracePt t="158472" x="3743325" y="2155825"/>
          <p14:tracePt t="158480" x="3757613" y="2162175"/>
          <p14:tracePt t="158488" x="3770313" y="2162175"/>
          <p14:tracePt t="158495" x="3778250" y="2170113"/>
          <p14:tracePt t="158503" x="3784600" y="2170113"/>
          <p14:tracePt t="158519" x="3805238" y="2182813"/>
          <p14:tracePt t="158525" x="3813175" y="2182813"/>
          <p14:tracePt t="158540" x="3819525" y="2182813"/>
          <p14:tracePt t="158572" x="3819525" y="2197100"/>
          <p14:tracePt t="158578" x="3827463" y="2197100"/>
          <p14:tracePt t="158586" x="3840163" y="2205038"/>
          <p14:tracePt t="158593" x="3848100" y="2205038"/>
          <p14:tracePt t="158601" x="3862388" y="2217738"/>
          <p14:tracePt t="158607" x="3875088" y="2225675"/>
          <p14:tracePt t="158617" x="3889375" y="2225675"/>
          <p14:tracePt t="158622" x="3897313" y="2232025"/>
          <p14:tracePt t="158632" x="3917950" y="2239963"/>
          <p14:tracePt t="158638" x="3924300" y="2239963"/>
          <p14:tracePt t="158645" x="3932238" y="2246313"/>
          <p14:tracePt t="158653" x="3938588" y="2246313"/>
          <p14:tracePt t="158660" x="3946525" y="2246313"/>
          <p14:tracePt t="158668" x="3952875" y="2252663"/>
          <p14:tracePt t="158682" x="3959225" y="2252663"/>
          <p14:tracePt t="158861" x="3967163" y="2252663"/>
          <p14:tracePt t="161024" x="3883025" y="2205038"/>
          <p14:tracePt t="161025" x="3694113" y="2141538"/>
          <p14:tracePt t="161029" x="3644900" y="2127250"/>
          <p14:tracePt t="161029" x="3589338" y="2112963"/>
          <p14:tracePt t="161038" x="3540125" y="2106613"/>
          <p14:tracePt t="161045" x="3490913" y="2092325"/>
          <p14:tracePt t="161053" x="3441700" y="2085975"/>
          <p14:tracePt t="161060" x="3406775" y="2078038"/>
          <p14:tracePt t="161068" x="3357563" y="2071688"/>
          <p14:tracePt t="161075" x="3316288" y="2063750"/>
          <p14:tracePt t="161082" x="3267075" y="2057400"/>
          <p14:tracePt t="161091" x="3232150" y="2051050"/>
          <p14:tracePt t="161098" x="3190875" y="2043113"/>
          <p14:tracePt t="161105" x="3162300" y="2043113"/>
          <p14:tracePt t="161112" x="3141663" y="2043113"/>
          <p14:tracePt t="161120" x="3113088" y="2036763"/>
          <p14:tracePt t="161127" x="3092450" y="2028825"/>
          <p14:tracePt t="161134" x="3071813" y="2028825"/>
          <p14:tracePt t="161142" x="3049588" y="2028825"/>
          <p14:tracePt t="161150" x="3028950" y="2028825"/>
          <p14:tracePt t="161158" x="3008313" y="2028825"/>
          <p14:tracePt t="161165" x="2979738" y="2028825"/>
          <p14:tracePt t="161173" x="2952750" y="2028825"/>
          <p14:tracePt t="161179" x="2917825" y="2022475"/>
          <p14:tracePt t="161188" x="2889250" y="2022475"/>
          <p14:tracePt t="161195" x="2840038" y="2016125"/>
          <p14:tracePt t="161202" x="2798763" y="2016125"/>
          <p14:tracePt t="161209" x="2743200" y="2008188"/>
          <p14:tracePt t="161217" x="2708275" y="2008188"/>
          <p14:tracePt t="161225" x="2693988" y="2008188"/>
          <p14:tracePt t="161232" x="2671763" y="2001838"/>
          <p14:tracePt t="161241" x="2665413" y="2001838"/>
          <p14:tracePt t="161891" x="2665413" y="2008188"/>
          <p14:tracePt t="161908" x="2665413" y="2016125"/>
          <p14:tracePt t="161982" x="2665413" y="2022475"/>
          <p14:tracePt t="162011" x="2665413" y="2028825"/>
          <p14:tracePt t="162034" x="2665413" y="2036763"/>
          <p14:tracePt t="162042" x="2665413" y="2043113"/>
          <p14:tracePt t="162050" x="2665413" y="2051050"/>
          <p14:tracePt t="162065" x="2665413" y="2057400"/>
          <p14:tracePt t="162074" x="2665413" y="2063750"/>
          <p14:tracePt t="162080" x="2665413" y="2071688"/>
          <p14:tracePt t="162095" x="2665413" y="2078038"/>
          <p14:tracePt t="162110" x="2665413" y="2085975"/>
          <p14:tracePt t="162214" x="2665413" y="2092325"/>
          <p14:tracePt t="162229" x="2665413" y="2098675"/>
          <p14:tracePt t="162268" x="2665413" y="2106613"/>
          <p14:tracePt t="162298" x="2671763" y="2106613"/>
          <p14:tracePt t="162306" x="2671763" y="2112963"/>
          <p14:tracePt t="162335" x="2671763" y="2120900"/>
          <p14:tracePt t="162342" x="2671763" y="2127250"/>
          <p14:tracePt t="162350" x="2679700" y="2127250"/>
          <p14:tracePt t="162358" x="2686050" y="2133600"/>
          <p14:tracePt t="162365" x="2693988" y="2147888"/>
          <p14:tracePt t="162373" x="2700338" y="2155825"/>
          <p14:tracePt t="162379" x="2714625" y="2170113"/>
          <p14:tracePt t="162388" x="2728913" y="2182813"/>
          <p14:tracePt t="162394" x="2743200" y="2197100"/>
          <p14:tracePt t="162402" x="2770188" y="2211388"/>
          <p14:tracePt t="162410" x="2790825" y="2225675"/>
          <p14:tracePt t="162418" x="2805113" y="2239963"/>
          <p14:tracePt t="162426" x="2833688" y="2252663"/>
          <p14:tracePt t="162448" x="2860675" y="2266950"/>
          <p14:tracePt t="162456" x="2874963" y="2274888"/>
          <p14:tracePt t="162462" x="2889250" y="2281238"/>
          <p14:tracePt t="162471" x="2897188" y="2281238"/>
          <p14:tracePt t="162477" x="2909888" y="2287588"/>
          <p14:tracePt t="162485" x="2924175" y="2295525"/>
          <p14:tracePt t="162492" x="2932113" y="2295525"/>
          <p14:tracePt t="162500" x="2938463" y="2301875"/>
          <p14:tracePt t="162508" x="2952750" y="2301875"/>
          <p14:tracePt t="162516" x="2967038" y="2309813"/>
          <p14:tracePt t="162524" x="2973388" y="2309813"/>
          <p14:tracePt t="162530" x="2987675" y="2316163"/>
          <p14:tracePt t="162545" x="2994025" y="2316163"/>
          <p14:tracePt t="162552" x="3014663" y="2316163"/>
          <p14:tracePt t="162568" x="3022600" y="2316163"/>
          <p14:tracePt t="162575" x="3036888" y="2316163"/>
          <p14:tracePt t="162582" x="3043238" y="2316163"/>
          <p14:tracePt t="162590" x="3063875" y="2324100"/>
          <p14:tracePt t="162597" x="3078163" y="2324100"/>
          <p14:tracePt t="162606" x="3092450" y="2330450"/>
          <p14:tracePt t="162612" x="3113088" y="2330450"/>
          <p14:tracePt t="162620" x="3133725" y="2336800"/>
          <p14:tracePt t="162627" x="3168650" y="2336800"/>
          <p14:tracePt t="162634" x="3211513" y="2336800"/>
          <p14:tracePt t="162643" x="3232150" y="2344738"/>
          <p14:tracePt t="162650" x="3267075" y="2351088"/>
          <p14:tracePt t="162658" x="3302000" y="2351088"/>
          <p14:tracePt t="162664" x="3322638" y="2359025"/>
          <p14:tracePt t="162674" x="3365500" y="2365375"/>
          <p14:tracePt t="162680" x="3406775" y="2379663"/>
          <p14:tracePt t="162688" x="3441700" y="2386013"/>
          <p14:tracePt t="162703" x="3511550" y="2400300"/>
          <p14:tracePt t="162709" x="3546475" y="2400300"/>
          <p14:tracePt t="162718" x="3568700" y="2406650"/>
          <p14:tracePt t="162726" x="3595688" y="2414588"/>
          <p14:tracePt t="162733" x="3616325" y="2420938"/>
          <p14:tracePt t="162740" x="3638550" y="2428875"/>
          <p14:tracePt t="162748" x="3644900" y="2428875"/>
          <p14:tracePt t="162757" x="3659188" y="2428875"/>
          <p14:tracePt t="162770" x="3665538" y="2428875"/>
          <p14:tracePt t="162785" x="3673475" y="2428875"/>
          <p14:tracePt t="163091" x="3679825" y="2428875"/>
          <p14:tracePt t="165990" x="3932238" y="2533650"/>
          <p14:tracePt t="165991" x="4316413" y="2667000"/>
          <p14:tracePt t="165994" x="4449763" y="2701925"/>
          <p14:tracePt t="165995" x="4540250" y="2728913"/>
          <p14:tracePt t="166002" x="4645025" y="2749550"/>
          <p14:tracePt t="166010" x="4708525" y="2763838"/>
          <p14:tracePt t="166017" x="4778375" y="2784475"/>
          <p14:tracePt t="166025" x="4854575" y="2792413"/>
          <p14:tracePt t="166032" x="4918075" y="2806700"/>
          <p14:tracePt t="166040" x="4987925" y="2819400"/>
          <p14:tracePt t="166055" x="5065713" y="2833688"/>
          <p14:tracePt t="166058" x="5135563" y="2833688"/>
          <p14:tracePt t="166063" x="5211763" y="2833688"/>
          <p14:tracePt t="166070" x="5295900" y="2833688"/>
          <p14:tracePt t="166079" x="5380038" y="2833688"/>
          <p14:tracePt t="166085" x="5456238" y="2827338"/>
          <p14:tracePt t="166093" x="5519738" y="2813050"/>
          <p14:tracePt t="166100" x="5589588" y="2806700"/>
          <p14:tracePt t="166109" x="5667375" y="2792413"/>
          <p14:tracePt t="166115" x="5729288" y="2771775"/>
          <p14:tracePt t="166122" x="5813425" y="2757488"/>
          <p14:tracePt t="166130" x="5883275" y="2749550"/>
          <p14:tracePt t="166138" x="5967413" y="2743200"/>
          <p14:tracePt t="166146" x="6037263" y="2736850"/>
          <p14:tracePt t="166153" x="6107113" y="2722563"/>
          <p14:tracePt t="166161" x="6170613" y="2722563"/>
          <p14:tracePt t="166167" x="6240463" y="2714625"/>
          <p14:tracePt t="166176" x="6310313" y="2714625"/>
          <p14:tracePt t="166182" x="6365875" y="2714625"/>
          <p14:tracePt t="166190" x="6415088" y="2708275"/>
          <p14:tracePt t="166197" x="6435725" y="2708275"/>
          <p14:tracePt t="166205" x="6472238" y="2708275"/>
          <p14:tracePt t="166212" x="6492875" y="2701925"/>
          <p14:tracePt t="166220" x="6513513" y="2701925"/>
          <p14:tracePt t="166228" x="6527800" y="2693988"/>
          <p14:tracePt t="166234" x="6534150" y="2693988"/>
          <p14:tracePt t="166247" x="6554788" y="2693988"/>
          <p14:tracePt t="166249" x="6562725" y="2693988"/>
          <p14:tracePt t="166259" x="6611938" y="2679700"/>
          <p14:tracePt t="166265" x="6661150" y="2673350"/>
          <p14:tracePt t="166272" x="6696075" y="2659063"/>
          <p14:tracePt t="166280" x="6737350" y="2652713"/>
          <p14:tracePt t="166288" x="6786563" y="2630488"/>
          <p14:tracePt t="166296" x="6835775" y="2617788"/>
          <p14:tracePt t="166310" x="6884988" y="2595563"/>
          <p14:tracePt t="166312" x="6932613" y="2582863"/>
          <p14:tracePt t="166318" x="6981825" y="2568575"/>
          <p14:tracePt t="166333" x="7059613" y="2533650"/>
          <p14:tracePt t="166340" x="7108825" y="2505075"/>
          <p14:tracePt t="166347" x="7129463" y="2490788"/>
          <p14:tracePt t="166356" x="7170738" y="2463800"/>
          <p14:tracePt t="166362" x="7205663" y="2435225"/>
          <p14:tracePt t="166372" x="7240588" y="2420938"/>
          <p14:tracePt t="166379" x="7283450" y="2379663"/>
          <p14:tracePt t="166385" x="7318375" y="2359025"/>
          <p14:tracePt t="166394" x="7353300" y="2330450"/>
          <p14:tracePt t="166400" x="7380288" y="2295525"/>
          <p14:tracePt t="166408" x="7423150" y="2252663"/>
          <p14:tracePt t="166415" x="7450138" y="2217738"/>
          <p14:tracePt t="166422" x="7472363" y="2205038"/>
          <p14:tracePt t="166431" x="7499350" y="2170113"/>
          <p14:tracePt t="166438" x="7521575" y="2133600"/>
          <p14:tracePt t="166446" x="7534275" y="2098675"/>
          <p14:tracePt t="166452" x="7556500" y="2078038"/>
          <p14:tracePt t="166460" x="7569200" y="2043113"/>
          <p14:tracePt t="166468" x="7577138" y="2016125"/>
          <p14:tracePt t="166476" x="7577138" y="1987550"/>
          <p14:tracePt t="166482" x="7583488" y="1973263"/>
          <p14:tracePt t="166490" x="7591425" y="1938338"/>
          <p14:tracePt t="166497" x="7597775" y="1924050"/>
          <p14:tracePt t="166508" x="7597775" y="1903413"/>
          <p14:tracePt t="166513" x="7597775" y="1882775"/>
          <p14:tracePt t="166520" x="7604125" y="1868488"/>
          <p14:tracePt t="166528" x="7612063" y="1847850"/>
          <p14:tracePt t="166535" x="7618413" y="1833563"/>
          <p14:tracePt t="166544" x="7618413" y="1812925"/>
          <p14:tracePt t="166550" x="7618413" y="1790700"/>
          <p14:tracePt t="166558" x="7626350" y="1784350"/>
          <p14:tracePt t="166565" x="7632700" y="1755775"/>
          <p14:tracePt t="166574" x="7639050" y="1743075"/>
          <p14:tracePt t="166580" x="7639050" y="1728788"/>
          <p14:tracePt t="166587" x="7646988" y="1720850"/>
          <p14:tracePt t="166596" x="7653338" y="1714500"/>
          <p14:tracePt t="166603" x="7653338" y="1708150"/>
          <p14:tracePt t="166610" x="7667625" y="1700213"/>
          <p14:tracePt t="166620" x="7675563" y="1685925"/>
          <p14:tracePt t="166626" x="7681913" y="1679575"/>
          <p14:tracePt t="166632" x="7702550" y="1658938"/>
          <p14:tracePt t="166640" x="7723188" y="1630363"/>
          <p14:tracePt t="166647" x="7745413" y="1609725"/>
          <p14:tracePt t="166655" x="7766050" y="1581150"/>
          <p14:tracePt t="166662" x="7786688" y="1560513"/>
          <p14:tracePt t="166670" x="7807325" y="1531938"/>
          <p14:tracePt t="166679" x="7827963" y="1511300"/>
          <p14:tracePt t="166685" x="7842250" y="1490663"/>
          <p14:tracePt t="166695" x="7856538" y="1476375"/>
          <p14:tracePt t="166701" x="7877175" y="1462088"/>
          <p14:tracePt t="166710" x="7885113" y="1441450"/>
          <p14:tracePt t="166715" x="7899400" y="1435100"/>
          <p14:tracePt t="166722" x="7899400" y="1427163"/>
          <p14:tracePt t="166730" x="7912100" y="1420813"/>
          <p14:tracePt t="166737" x="7920038" y="1406525"/>
          <p14:tracePt t="166746" x="7926388" y="1406525"/>
          <p14:tracePt t="166752" x="7926388" y="1400175"/>
          <p14:tracePt t="166783" x="7934325" y="1400175"/>
          <p14:tracePt t="167006" x="7961313" y="1400175"/>
          <p14:tracePt t="167014" x="7989888" y="1400175"/>
          <p14:tracePt t="167023" x="8024813" y="1406525"/>
          <p14:tracePt t="167030" x="8074025" y="1412875"/>
          <p14:tracePt t="167039" x="8101013" y="1412875"/>
          <p14:tracePt t="167046" x="8135938" y="1412875"/>
          <p14:tracePt t="167053" x="8164513" y="1412875"/>
          <p14:tracePt t="167060" x="8205788" y="1412875"/>
          <p14:tracePt t="167072" x="8234363" y="1412875"/>
          <p14:tracePt t="167076" x="8262938" y="1412875"/>
          <p14:tracePt t="167082" x="8269288" y="1412875"/>
          <p14:tracePt t="167090" x="8283575" y="1412875"/>
          <p14:tracePt t="167247" x="8289925" y="1412875"/>
          <p14:tracePt t="167263" x="8297863" y="1412875"/>
          <p14:tracePt t="167270" x="8312150" y="1412875"/>
          <p14:tracePt t="167279" x="8324850" y="1412875"/>
          <p14:tracePt t="167285" x="8339138" y="1412875"/>
          <p14:tracePt t="167294" x="8353425" y="1420813"/>
          <p14:tracePt t="167301" x="8367713" y="1427163"/>
          <p14:tracePt t="167308" x="8374063" y="1427163"/>
          <p14:tracePt t="167315" x="8388350" y="1427163"/>
          <p14:tracePt t="167322" x="8394700" y="1435100"/>
          <p14:tracePt t="167330" x="8402638" y="1441450"/>
          <p14:tracePt t="167337" x="8408988" y="1441450"/>
          <p14:tracePt t="168073" x="8402638" y="1441450"/>
          <p14:tracePt t="168154" x="8402638" y="1435100"/>
          <p14:tracePt t="168162" x="8388350" y="1435100"/>
          <p14:tracePt t="168170" x="8382000" y="1435100"/>
          <p14:tracePt t="168178" x="8359775" y="1435100"/>
          <p14:tracePt t="168185" x="8332788" y="1441450"/>
          <p14:tracePt t="168193" x="8318500" y="1441450"/>
          <p14:tracePt t="168200" x="8289925" y="1441450"/>
          <p14:tracePt t="168208" x="8283575" y="1441450"/>
          <p14:tracePt t="168612" x="8277225" y="1447800"/>
          <p14:tracePt t="168628" x="8269288" y="1447800"/>
          <p14:tracePt t="168665" x="8269288" y="1455738"/>
          <p14:tracePt t="168682" x="8269288" y="1462088"/>
          <p14:tracePt t="168688" x="8269288" y="1470025"/>
          <p14:tracePt t="168696" x="8269288" y="1476375"/>
          <p14:tracePt t="168711" x="8269288" y="1484313"/>
          <p14:tracePt t="168717" x="8269288" y="1490663"/>
          <p14:tracePt t="168732" x="8269288" y="1497013"/>
          <p14:tracePt t="168800" x="8269288" y="1504950"/>
          <p14:tracePt t="168815" x="8277225" y="1504950"/>
          <p14:tracePt t="168845" x="8283575" y="1504950"/>
          <p14:tracePt t="168890" x="8289925" y="1504950"/>
          <p14:tracePt t="168935" x="8297863" y="1504950"/>
          <p14:tracePt t="168943" x="8304213" y="1504950"/>
          <p14:tracePt t="168957" x="8312150" y="1504950"/>
          <p14:tracePt t="168972" x="8318500" y="1504950"/>
          <p14:tracePt t="168988" x="8324850" y="1504950"/>
          <p14:tracePt t="169002" x="8339138" y="1497013"/>
          <p14:tracePt t="169018" x="8347075" y="1497013"/>
          <p14:tracePt t="169033" x="8353425" y="1490663"/>
          <p14:tracePt t="169040" x="8359775" y="1490663"/>
          <p14:tracePt t="169055" x="8367713" y="1490663"/>
          <p14:tracePt t="169063" x="8374063" y="1490663"/>
          <p14:tracePt t="169206" x="8382000" y="1490663"/>
          <p14:tracePt t="169221" x="8388350" y="1490663"/>
          <p14:tracePt t="169234" x="8394700" y="1490663"/>
          <p14:tracePt t="169249" x="8402638" y="1490663"/>
          <p14:tracePt t="169437" x="8408988" y="1490663"/>
          <p14:tracePt t="169564" x="8416925" y="1490663"/>
          <p14:tracePt t="169581" x="8423275" y="1490663"/>
          <p14:tracePt t="169595" x="8437563" y="1490663"/>
          <p14:tracePt t="169610" x="8443913" y="1490663"/>
          <p14:tracePt t="169617" x="8451850" y="1490663"/>
          <p14:tracePt t="169625" x="8451850" y="1484313"/>
          <p14:tracePt t="169641" x="8466138" y="1484313"/>
          <p14:tracePt t="169648" x="8472488" y="1484313"/>
          <p14:tracePt t="169663" x="8478838" y="1484313"/>
          <p14:tracePt t="169884" x="8486775" y="1476375"/>
          <p14:tracePt t="169888" x="8493125" y="1470025"/>
          <p14:tracePt t="169895" x="8507413" y="1455738"/>
          <p14:tracePt t="169902" x="8521700" y="1441450"/>
          <p14:tracePt t="169910" x="8528050" y="1427163"/>
          <p14:tracePt t="169918" x="8548688" y="1400175"/>
          <p14:tracePt t="169925" x="8556625" y="1385888"/>
          <p14:tracePt t="169933" x="8570913" y="1365250"/>
          <p14:tracePt t="169940" x="8583613" y="1350963"/>
          <p14:tracePt t="169949" x="8591550" y="1330325"/>
          <p14:tracePt t="169955" x="8597900" y="1322388"/>
          <p14:tracePt t="169963" x="8597900" y="1316038"/>
          <p14:tracePt t="169970" x="8605838" y="1316038"/>
          <p14:tracePt t="169978" x="8605838" y="1308100"/>
          <p14:tracePt t="170374" x="8605838" y="1316038"/>
          <p14:tracePt t="170382" x="8597900" y="1330325"/>
          <p14:tracePt t="170389" x="8583613" y="1336675"/>
          <p14:tracePt t="170401" x="8577263" y="1357313"/>
          <p14:tracePt t="170405" x="8562975" y="1371600"/>
          <p14:tracePt t="170413" x="8556625" y="1385888"/>
          <p14:tracePt t="170420" x="8535988" y="1400175"/>
          <p14:tracePt t="170428" x="8535988" y="1412875"/>
          <p14:tracePt t="170434" x="8528050" y="1427163"/>
          <p14:tracePt t="170442" x="8513763" y="1435100"/>
          <p14:tracePt t="170450" x="8513763" y="1447800"/>
          <p14:tracePt t="170457" x="8507413" y="1447800"/>
          <p14:tracePt t="170466" x="8507413" y="1455738"/>
          <p14:tracePt t="170480" x="8507413" y="1462088"/>
          <p14:tracePt t="170482" x="8501063" y="1470025"/>
          <p14:tracePt t="170487" x="8493125" y="1476375"/>
          <p14:tracePt t="170496" x="8486775" y="1484313"/>
          <p14:tracePt t="170502" x="8478838" y="1497013"/>
          <p14:tracePt t="170510" x="8472488" y="1504950"/>
          <p14:tracePt t="170525" x="8458200" y="1531938"/>
          <p14:tracePt t="170533" x="8443913" y="1539875"/>
          <p14:tracePt t="170540" x="8443913" y="1546225"/>
          <p14:tracePt t="170550" x="8437563" y="1560513"/>
          <p14:tracePt t="170555" x="8429625" y="1566863"/>
          <p14:tracePt t="170570" x="8429625" y="1574800"/>
          <p14:tracePt t="170578" x="8423275" y="1574800"/>
          <p14:tracePt t="170676" x="8423275" y="1581150"/>
          <p14:tracePt t="170690" x="8416925" y="1595438"/>
          <p14:tracePt t="170699" x="8408988" y="1595438"/>
          <p14:tracePt t="170705" x="8408988" y="1609725"/>
          <p14:tracePt t="170715" x="8402638" y="1624013"/>
          <p14:tracePt t="170720" x="8394700" y="1630363"/>
          <p14:tracePt t="170728" x="8394700" y="1644650"/>
          <p14:tracePt t="170735" x="8388350" y="1665288"/>
          <p14:tracePt t="170750" x="8374063" y="1685925"/>
          <p14:tracePt t="170758" x="8374063" y="1708150"/>
          <p14:tracePt t="170766" x="8367713" y="1720850"/>
          <p14:tracePt t="170772" x="8359775" y="1728788"/>
          <p14:tracePt t="170782" x="8353425" y="1743075"/>
          <p14:tracePt t="170787" x="8347075" y="1755775"/>
          <p14:tracePt t="170797" x="8347075" y="1770063"/>
          <p14:tracePt t="170802" x="8339138" y="1784350"/>
          <p14:tracePt t="170817" x="8332788" y="1798638"/>
          <p14:tracePt t="170825" x="8324850" y="1812925"/>
          <p14:tracePt t="170840" x="8324850" y="1819275"/>
          <p14:tracePt t="170855" x="8318500" y="1827213"/>
          <p14:tracePt t="170863" x="8318500" y="1833563"/>
          <p14:tracePt t="170885" x="8318500" y="1839913"/>
          <p14:tracePt t="170938" x="8312150" y="1839913"/>
          <p14:tracePt t="170949" x="8312150" y="1847850"/>
          <p14:tracePt t="170968" x="8312150" y="1854200"/>
          <p14:tracePt t="170975" x="8304213" y="1862138"/>
          <p14:tracePt t="170986" x="8297863" y="1862138"/>
          <p14:tracePt t="170998" x="8297863" y="1868488"/>
          <p14:tracePt t="171015" x="8289925" y="1874838"/>
          <p14:tracePt t="171035" x="8289925" y="1882775"/>
          <p14:tracePt t="171043" x="8283575" y="1889125"/>
          <p14:tracePt t="171060" x="8283575" y="1897063"/>
          <p14:tracePt t="171073" x="8277225" y="1897063"/>
          <p14:tracePt t="171081" x="8277225" y="1903413"/>
          <p14:tracePt t="171087" x="8269288" y="1903413"/>
          <p14:tracePt t="171137" x="8269288" y="1909763"/>
          <p14:tracePt t="171175" x="8262938" y="1909763"/>
          <p14:tracePt t="171180" x="8262938" y="1917700"/>
          <p14:tracePt t="171194" x="8262938" y="1924050"/>
          <p14:tracePt t="171214" x="8255000" y="1924050"/>
          <p14:tracePt t="171251" x="8255000" y="1931988"/>
          <p14:tracePt t="171254" x="8248650" y="1931988"/>
          <p14:tracePt t="171269" x="8240713" y="1931988"/>
          <p14:tracePt t="171284" x="8240713" y="1938338"/>
          <p14:tracePt t="171299" x="8234363" y="1938338"/>
          <p14:tracePt t="171306" x="8234363" y="1944688"/>
          <p14:tracePt t="171325" x="8220075" y="1952625"/>
          <p14:tracePt t="171329" x="8220075" y="1958975"/>
          <p14:tracePt t="171338" x="8213725" y="1958975"/>
          <p14:tracePt t="171352" x="8205788" y="1966913"/>
          <p14:tracePt t="171359" x="8205788" y="1973263"/>
          <p14:tracePt t="171366" x="8199438" y="1973263"/>
          <p14:tracePt t="171374" x="8193088" y="1973263"/>
          <p14:tracePt t="171383" x="8193088" y="1981200"/>
          <p14:tracePt t="171389" x="8185150" y="1981200"/>
          <p14:tracePt t="171399" x="8185150" y="1987550"/>
          <p14:tracePt t="171404" x="8178800" y="1987550"/>
          <p14:tracePt t="171437" x="8178800" y="1993900"/>
          <p14:tracePt t="171456" x="8170863" y="1993900"/>
          <p14:tracePt t="171503" x="8170863" y="1987550"/>
          <p14:tracePt t="171510" x="8170863" y="1966913"/>
          <p14:tracePt t="171515" x="8170863" y="1944688"/>
          <p14:tracePt t="171523" x="8170863" y="1924050"/>
          <p14:tracePt t="171532" x="8170863" y="1897063"/>
          <p14:tracePt t="171539" x="8170863" y="1854200"/>
          <p14:tracePt t="171547" x="8170863" y="1827213"/>
          <p14:tracePt t="171554" x="8170863" y="1804988"/>
          <p14:tracePt t="171561" x="8170863" y="1790700"/>
          <p14:tracePt t="171569" x="8170863" y="1778000"/>
          <p14:tracePt t="171576" x="8170863" y="1770063"/>
          <p14:tracePt t="171591" x="8170863" y="1763713"/>
          <p14:tracePt t="171660" x="8164513" y="1778000"/>
          <p14:tracePt t="171666" x="8164513" y="1784350"/>
          <p14:tracePt t="171672" x="8158163" y="1790700"/>
          <p14:tracePt t="171682" x="8150225" y="1812925"/>
          <p14:tracePt t="171688" x="8143875" y="1833563"/>
          <p14:tracePt t="171696" x="8143875" y="1847850"/>
          <p14:tracePt t="171702" x="8129588" y="1854200"/>
          <p14:tracePt t="171710" x="8129588" y="1868488"/>
          <p14:tracePt t="171718" x="8115300" y="1882775"/>
          <p14:tracePt t="171725" x="8108950" y="1897063"/>
          <p14:tracePt t="171734" x="8108950" y="1909763"/>
          <p14:tracePt t="171740" x="8101013" y="1924050"/>
          <p14:tracePt t="171755" x="8094663" y="1931988"/>
          <p14:tracePt t="171764" x="8094663" y="1938338"/>
          <p14:tracePt t="171770" x="8094663" y="1944688"/>
          <p14:tracePt t="172076" x="8094663" y="1952625"/>
          <p14:tracePt t="172130" x="8094663" y="1958975"/>
          <p14:tracePt t="172406" x="8094663" y="1966913"/>
          <p14:tracePt t="172415" x="8094663" y="1973263"/>
          <p14:tracePt t="172432" x="8094663" y="1981200"/>
          <p14:tracePt t="172445" x="8101013" y="1987550"/>
          <p14:tracePt t="172453" x="8101013" y="1993900"/>
          <p14:tracePt t="172462" x="8101013" y="2001838"/>
          <p14:tracePt t="172954" x="8108950" y="2001838"/>
          <p14:tracePt t="172970" x="8115300" y="2008188"/>
          <p14:tracePt t="172985" x="8123238" y="2008188"/>
          <p14:tracePt t="172992" x="8129588" y="2008188"/>
          <p14:tracePt t="173001" x="8135938" y="2008188"/>
          <p14:tracePt t="173008" x="8158163" y="2016125"/>
          <p14:tracePt t="173015" x="8164513" y="2016125"/>
          <p14:tracePt t="173022" x="8170863" y="2022475"/>
          <p14:tracePt t="173031" x="8185150" y="2022475"/>
          <p14:tracePt t="173045" x="8193088" y="2022475"/>
          <p14:tracePt t="173052" x="8205788" y="2022475"/>
          <p14:tracePt t="173067" x="8213725" y="2022475"/>
          <p14:tracePt t="173083" x="8220075" y="2022475"/>
          <p14:tracePt t="173090" x="8228013" y="2022475"/>
          <p14:tracePt t="175024" x="8234363" y="2022475"/>
          <p14:tracePt t="183548" x="8240713" y="2022475"/>
          <p14:tracePt t="183550" x="8262938" y="2016125"/>
          <p14:tracePt t="183561" x="8262938" y="2008188"/>
          <p14:tracePt t="183570" x="8269288" y="2008188"/>
          <p14:tracePt t="183576" x="8269288" y="2001838"/>
          <p14:tracePt t="183585" x="8277225" y="2001838"/>
          <p14:tracePt t="183592" x="8283575" y="2001838"/>
          <p14:tracePt t="183599" x="8283575" y="1993900"/>
          <p14:tracePt t="183607" x="8289925" y="1993900"/>
          <p14:tracePt t="183643" x="8297863" y="1993900"/>
          <p14:tracePt t="183651" x="8297863" y="1987550"/>
          <p14:tracePt t="183681" x="8304213" y="1987550"/>
          <p14:tracePt t="183696" x="8312150" y="1987550"/>
          <p14:tracePt t="183703" x="8312150" y="1981200"/>
          <p14:tracePt t="183718" x="8318500" y="1981200"/>
          <p14:tracePt t="183733" x="8318500" y="1973263"/>
          <p14:tracePt t="183742" x="8324850" y="1973263"/>
          <p14:tracePt t="183758" x="8324850" y="1966913"/>
          <p14:tracePt t="183801" x="8332788" y="1966913"/>
          <p14:tracePt t="183827" x="8332788" y="1958975"/>
          <p14:tracePt t="183831" x="8347075" y="1958975"/>
          <p14:tracePt t="183847" x="8353425" y="1952625"/>
          <p14:tracePt t="183853" x="8353425" y="1944688"/>
          <p14:tracePt t="183861" x="8367713" y="1944688"/>
          <p14:tracePt t="183868" x="8367713" y="1938338"/>
          <p14:tracePt t="183894" x="8394700" y="1924050"/>
          <p14:tracePt t="183899" x="8402638" y="1924050"/>
          <p14:tracePt t="183913" x="8408988" y="1924050"/>
          <p14:tracePt t="183922" x="8416925" y="1917700"/>
          <p14:tracePt t="183929" x="8423275" y="1917700"/>
          <p14:tracePt t="183936" x="8429625" y="1917700"/>
          <p14:tracePt t="183943" x="8429625" y="1909763"/>
          <p14:tracePt t="183951" x="8443913" y="1903413"/>
          <p14:tracePt t="183966" x="8451850" y="1903413"/>
          <p14:tracePt t="183974" x="8458200" y="1897063"/>
          <p14:tracePt t="183981" x="8466138" y="1897063"/>
          <p14:tracePt t="183990" x="8478838" y="1889125"/>
          <p14:tracePt t="183996" x="8486775" y="1889125"/>
          <p14:tracePt t="184003" x="8486775" y="1882775"/>
          <p14:tracePt t="184011" x="8501063" y="1882775"/>
          <p14:tracePt t="184018" x="8501063" y="1874838"/>
          <p14:tracePt t="184026" x="8507413" y="1874838"/>
          <p14:tracePt t="184033" x="8513763" y="1874838"/>
          <p14:tracePt t="184041" x="8521700" y="1868488"/>
          <p14:tracePt t="184049" x="8528050" y="1868488"/>
          <p14:tracePt t="184057" x="8528050" y="1862138"/>
          <p14:tracePt t="184071" x="8535988" y="1862138"/>
          <p14:tracePt t="184075" x="8542338" y="1862138"/>
          <p14:tracePt t="184085" x="8542338" y="1854200"/>
          <p14:tracePt t="184093" x="8548688" y="1854200"/>
          <p14:tracePt t="190560" x="8486775" y="1854200"/>
          <p14:tracePt t="190562" x="8283575" y="1854200"/>
          <p14:tracePt t="190566" x="8220075" y="1854200"/>
          <p14:tracePt t="190566" x="8150225" y="1854200"/>
          <p14:tracePt t="190582" x="8074025" y="1854200"/>
          <p14:tracePt t="190584" x="8016875" y="1854200"/>
          <p14:tracePt t="190589" x="7954963" y="1854200"/>
          <p14:tracePt t="190597" x="7891463" y="1847850"/>
          <p14:tracePt t="190604" x="7835900" y="1833563"/>
          <p14:tracePt t="190614" x="7772400" y="1827213"/>
          <p14:tracePt t="190619" x="7702550" y="1804988"/>
          <p14:tracePt t="190626" x="7632700" y="1790700"/>
          <p14:tracePt t="190633" x="7548563" y="1755775"/>
          <p14:tracePt t="190641" x="7472363" y="1735138"/>
          <p14:tracePt t="190651" x="7380288" y="1714500"/>
          <p14:tracePt t="190656" x="7283450" y="1679575"/>
          <p14:tracePt t="190665" x="7170738" y="1651000"/>
          <p14:tracePt t="190672" x="7059613" y="1630363"/>
          <p14:tracePt t="190681" x="6926263" y="1601788"/>
          <p14:tracePt t="190686" x="6835775" y="1581150"/>
          <p14:tracePt t="190695" x="6737350" y="1560513"/>
          <p14:tracePt t="190701" x="6653213" y="1546225"/>
          <p14:tracePt t="190709" x="6577013" y="1525588"/>
          <p14:tracePt t="190716" x="6499225" y="1497013"/>
          <p14:tracePt t="190724" x="6435725" y="1476375"/>
          <p14:tracePt t="190732" x="6365875" y="1455738"/>
          <p14:tracePt t="190739" x="6296025" y="1427163"/>
          <p14:tracePt t="190747" x="6219825" y="1392238"/>
          <p14:tracePt t="190754" x="6156325" y="1365250"/>
          <p14:tracePt t="190763" x="6080125" y="1330325"/>
          <p14:tracePt t="190769" x="6016625" y="1308100"/>
          <p14:tracePt t="190776" x="5961063" y="1281113"/>
          <p14:tracePt t="190784" x="5883275" y="1252538"/>
          <p14:tracePt t="190791" x="5792788" y="1217613"/>
          <p14:tracePt t="190800" x="5716588" y="1189038"/>
          <p14:tracePt t="190806" x="5632450" y="1154113"/>
          <p14:tracePt t="190815" x="5548313" y="1127125"/>
          <p14:tracePt t="190821" x="5484813" y="1104900"/>
          <p14:tracePt t="190830" x="5408613" y="1069975"/>
          <p14:tracePt t="190837" x="5330825" y="1049338"/>
          <p14:tracePt t="190844" x="5246688" y="1028700"/>
          <p14:tracePt t="190851" x="5184775" y="1000125"/>
          <p14:tracePt t="190859" x="5121275" y="987425"/>
          <p14:tracePt t="190866" x="5065713" y="965200"/>
          <p14:tracePt t="190885" x="4967288" y="923925"/>
          <p14:tracePt t="190889" x="4897438" y="895350"/>
          <p14:tracePt t="190897" x="4854575" y="881063"/>
          <p14:tracePt t="190903" x="4799013" y="860425"/>
          <p14:tracePt t="190915" x="4743450" y="839788"/>
          <p14:tracePt t="190919" x="4708525" y="825500"/>
          <p14:tracePt t="190926" x="4645025" y="804863"/>
          <p14:tracePt t="190934" x="4618038" y="798513"/>
          <p14:tracePt t="190941" x="4575175" y="776288"/>
          <p14:tracePt t="190951" x="4525963" y="762000"/>
          <p14:tracePt t="190956" x="4484688" y="741363"/>
          <p14:tracePt t="190964" x="4435475" y="727075"/>
          <p14:tracePt t="190972" x="4386263" y="714375"/>
          <p14:tracePt t="190980" x="4359275" y="700088"/>
          <p14:tracePt t="190988" x="4316413" y="685800"/>
          <p14:tracePt t="190994" x="4267200" y="679450"/>
          <p14:tracePt t="191009" x="4170363" y="657225"/>
          <p14:tracePt t="191017" x="4121150" y="650875"/>
          <p14:tracePt t="191028" x="4064000" y="644525"/>
          <p14:tracePt t="191032" x="4043363" y="644525"/>
          <p14:tracePt t="191039" x="4002088" y="644525"/>
          <p14:tracePt t="191046" x="3952875" y="644525"/>
          <p14:tracePt t="191054" x="3903663" y="644525"/>
          <p14:tracePt t="191064" x="3868738" y="644525"/>
          <p14:tracePt t="191069" x="3833813" y="644525"/>
          <p14:tracePt t="191077" x="3792538" y="644525"/>
          <p14:tracePt t="191084" x="3763963" y="644525"/>
          <p14:tracePt t="191091" x="3749675" y="644525"/>
          <p14:tracePt t="191101" x="3729038" y="644525"/>
          <p14:tracePt t="191107" x="3708400" y="644525"/>
          <p14:tracePt t="191118" x="3687763" y="644525"/>
          <p14:tracePt t="191121" x="3659188" y="644525"/>
          <p14:tracePt t="191129" x="3651250" y="644525"/>
          <p14:tracePt t="191137" x="3644900" y="644525"/>
          <p14:tracePt t="191144" x="3638550" y="644525"/>
          <p14:tracePt t="191159" x="3630613" y="644525"/>
          <p14:tracePt t="191189" x="3624263" y="644525"/>
          <p14:tracePt t="191197" x="3624263" y="650875"/>
          <p14:tracePt t="191214" x="3616325" y="650875"/>
          <p14:tracePt t="191243" x="3616325" y="657225"/>
          <p14:tracePt t="191258" x="3609975" y="657225"/>
          <p14:tracePt t="191265" x="3609975" y="665163"/>
          <p14:tracePt t="191283" x="3609975" y="671513"/>
          <p14:tracePt t="191288" x="3603625" y="671513"/>
          <p14:tracePt t="191303" x="3603625" y="679450"/>
          <p14:tracePt t="191340" x="3595688" y="685800"/>
          <p14:tracePt t="191841" x="3603625" y="685800"/>
          <p14:tracePt t="191850" x="3616325" y="679450"/>
          <p14:tracePt t="191857" x="3630613" y="679450"/>
          <p14:tracePt t="191864" x="3644900" y="671513"/>
          <p14:tracePt t="191872" x="3659188" y="665163"/>
          <p14:tracePt t="191880" x="3673475" y="665163"/>
          <p14:tracePt t="191886" x="3687763" y="665163"/>
          <p14:tracePt t="191900" x="3708400" y="657225"/>
          <p14:tracePt t="191901" x="3722688" y="657225"/>
          <p14:tracePt t="191909" x="3735388" y="657225"/>
          <p14:tracePt t="191917" x="3749675" y="650875"/>
          <p14:tracePt t="191923" x="3763963" y="650875"/>
          <p14:tracePt t="191932" x="3778250" y="650875"/>
          <p14:tracePt t="191939" x="3798888" y="650875"/>
          <p14:tracePt t="191948" x="3819525" y="650875"/>
          <p14:tracePt t="191954" x="3848100" y="650875"/>
          <p14:tracePt t="191962" x="3889375" y="644525"/>
          <p14:tracePt t="191968" x="3924300" y="644525"/>
          <p14:tracePt t="191976" x="3973513" y="644525"/>
          <p14:tracePt t="191983" x="4022725" y="644525"/>
          <p14:tracePt t="191991" x="4064000" y="644525"/>
          <p14:tracePt t="191999" x="4121150" y="644525"/>
          <p14:tracePt t="192007" x="4170363" y="644525"/>
          <p14:tracePt t="192014" x="4197350" y="644525"/>
          <p14:tracePt t="192022" x="4240213" y="636588"/>
          <p14:tracePt t="192030" x="4281488" y="630238"/>
          <p14:tracePt t="192045" x="4330700" y="630238"/>
          <p14:tracePt t="192052" x="4359275" y="630238"/>
          <p14:tracePt t="192059" x="4379913" y="630238"/>
          <p14:tracePt t="192067" x="4394200" y="630238"/>
          <p14:tracePt t="192074" x="4406900" y="630238"/>
          <p14:tracePt t="192082" x="4421188" y="630238"/>
          <p14:tracePt t="192090" x="4441825" y="622300"/>
          <p14:tracePt t="192097" x="4449763" y="622300"/>
          <p14:tracePt t="192104" x="4470400" y="622300"/>
          <p14:tracePt t="192112" x="4484688" y="615950"/>
          <p14:tracePt t="192119" x="4491038" y="615950"/>
          <p14:tracePt t="192127" x="4498975" y="615950"/>
          <p14:tracePt t="192142" x="4519613" y="615950"/>
          <p14:tracePt t="192143" x="4525963" y="615950"/>
          <p14:tracePt t="192150" x="4540250" y="615950"/>
          <p14:tracePt t="192156" x="4554538" y="615950"/>
          <p14:tracePt t="192164" x="4575175" y="615950"/>
          <p14:tracePt t="192172" x="4595813" y="615950"/>
          <p14:tracePt t="192180" x="4603750" y="615950"/>
          <p14:tracePt t="192186" x="4645025" y="615950"/>
          <p14:tracePt t="192194" x="4694238" y="615950"/>
          <p14:tracePt t="192201" x="4743450" y="615950"/>
          <p14:tracePt t="192209" x="4799013" y="622300"/>
          <p14:tracePt t="192217" x="4848225" y="630238"/>
          <p14:tracePt t="192224" x="4903788" y="636588"/>
          <p14:tracePt t="192232" x="4973638" y="644525"/>
          <p14:tracePt t="192241" x="5016500" y="644525"/>
          <p14:tracePt t="192247" x="5080000" y="650875"/>
          <p14:tracePt t="192254" x="5141913" y="650875"/>
          <p14:tracePt t="192261" x="5191125" y="657225"/>
          <p14:tracePt t="192269" x="5254625" y="665163"/>
          <p14:tracePt t="192276" x="5324475" y="665163"/>
          <p14:tracePt t="192284" x="5380038" y="671513"/>
          <p14:tracePt t="192291" x="5443538" y="671513"/>
          <p14:tracePt t="192301" x="5492750" y="671513"/>
          <p14:tracePt t="192306" x="5554663" y="671513"/>
          <p14:tracePt t="192315" x="5610225" y="671513"/>
          <p14:tracePt t="192322" x="5681663" y="671513"/>
          <p14:tracePt t="192330" x="5743575" y="671513"/>
          <p14:tracePt t="192336" x="5807075" y="671513"/>
          <p14:tracePt t="192344" x="5856288" y="671513"/>
          <p14:tracePt t="192352" x="5911850" y="671513"/>
          <p14:tracePt t="192359" x="5967413" y="671513"/>
          <p14:tracePt t="192369" x="6002338" y="671513"/>
          <p14:tracePt t="192374" x="6065838" y="679450"/>
          <p14:tracePt t="192382" x="6107113" y="685800"/>
          <p14:tracePt t="192389" x="6149975" y="692150"/>
          <p14:tracePt t="192398" x="6191250" y="700088"/>
          <p14:tracePt t="192403" x="6219825" y="706438"/>
          <p14:tracePt t="192412" x="6261100" y="714375"/>
          <p14:tracePt t="192419" x="6296025" y="720725"/>
          <p14:tracePt t="192426" x="6330950" y="735013"/>
          <p14:tracePt t="192434" x="6359525" y="735013"/>
          <p14:tracePt t="192445" x="6394450" y="741363"/>
          <p14:tracePt t="192450" x="6435725" y="741363"/>
          <p14:tracePt t="192456" x="6472238" y="741363"/>
          <p14:tracePt t="192465" x="6519863" y="741363"/>
          <p14:tracePt t="192472" x="6569075" y="741363"/>
          <p14:tracePt t="192482" x="6618288" y="741363"/>
          <p14:tracePt t="192486" x="6661150" y="741363"/>
          <p14:tracePt t="192494" x="6702425" y="741363"/>
          <p14:tracePt t="192501" x="6723063" y="741363"/>
          <p14:tracePt t="192509" x="6751638" y="741363"/>
          <p14:tracePt t="192518" x="6772275" y="741363"/>
          <p14:tracePt t="192524" x="6786563" y="741363"/>
          <p14:tracePt t="192531" x="6800850" y="741363"/>
          <p14:tracePt t="192539" x="6807200" y="741363"/>
          <p14:tracePt t="192548" x="6821488" y="741363"/>
          <p14:tracePt t="192563" x="6827838" y="741363"/>
          <p14:tracePt t="192585" x="6835775" y="741363"/>
          <p14:tracePt t="192727" x="6827838" y="749300"/>
          <p14:tracePt t="192734" x="6821488" y="755650"/>
          <p14:tracePt t="192751" x="6807200" y="755650"/>
          <p14:tracePt t="192753" x="6792913" y="762000"/>
          <p14:tracePt t="192758" x="6778625" y="762000"/>
          <p14:tracePt t="192766" x="6757988" y="769938"/>
          <p14:tracePt t="192772" x="6743700" y="769938"/>
          <p14:tracePt t="192780" x="6716713" y="776288"/>
          <p14:tracePt t="192787" x="6681788" y="776288"/>
          <p14:tracePt t="192794" x="6653213" y="776288"/>
          <p14:tracePt t="192803" x="6624638" y="776288"/>
          <p14:tracePt t="192809" x="6589713" y="776288"/>
          <p14:tracePt t="192818" x="6562725" y="776288"/>
          <p14:tracePt t="192824" x="6548438" y="776288"/>
          <p14:tracePt t="192833" x="6527800" y="776288"/>
          <p14:tracePt t="192839" x="6499225" y="776288"/>
          <p14:tracePt t="192849" x="6464300" y="776288"/>
          <p14:tracePt t="192854" x="6443663" y="776288"/>
          <p14:tracePt t="192863" x="6415088" y="776288"/>
          <p14:tracePt t="192869" x="6388100" y="776288"/>
          <p14:tracePt t="192877" x="6373813" y="776288"/>
          <p14:tracePt t="192886" x="6353175" y="776288"/>
          <p14:tracePt t="192892" x="6324600" y="776288"/>
          <p14:tracePt t="192900" x="6303963" y="776288"/>
          <p14:tracePt t="192907" x="6296025" y="776288"/>
          <p14:tracePt t="192916" x="6289675" y="776288"/>
          <p14:tracePt t="192922" x="6275388" y="776288"/>
          <p14:tracePt t="192937" x="6269038" y="776288"/>
          <p14:tracePt t="193057" x="6275388" y="776288"/>
          <p14:tracePt t="193067" x="6310313" y="776288"/>
          <p14:tracePt t="193072" x="6353175" y="776288"/>
          <p14:tracePt t="193079" x="6394450" y="776288"/>
          <p14:tracePt t="193087" x="6450013" y="776288"/>
          <p14:tracePt t="193094" x="6507163" y="776288"/>
          <p14:tracePt t="193102" x="6583363" y="776288"/>
          <p14:tracePt t="193109" x="6667500" y="776288"/>
          <p14:tracePt t="193118" x="6737350" y="776288"/>
          <p14:tracePt t="193124" x="6821488" y="776288"/>
          <p14:tracePt t="193133" x="6891338" y="776288"/>
          <p14:tracePt t="193139" x="6946900" y="776288"/>
          <p14:tracePt t="193151" x="6981825" y="776288"/>
          <p14:tracePt t="193154" x="7024688" y="776288"/>
          <p14:tracePt t="193162" x="7045325" y="776288"/>
          <p14:tracePt t="193169" x="7059613" y="776288"/>
          <p14:tracePt t="193185" x="7065963" y="776288"/>
          <p14:tracePt t="193217" x="7073900" y="776288"/>
          <p14:tracePt t="193229" x="7080250" y="776288"/>
          <p14:tracePt t="193244" x="7086600" y="776288"/>
          <p14:tracePt t="193259" x="7094538" y="776288"/>
          <p14:tracePt t="193267" x="7100888" y="784225"/>
          <p14:tracePt t="193289" x="7108825" y="784225"/>
          <p14:tracePt t="196329" x="7086600" y="784225"/>
          <p14:tracePt t="196330" x="7051675" y="784225"/>
          <p14:tracePt t="196336" x="7031038" y="784225"/>
          <p14:tracePt t="196341" x="7010400" y="784225"/>
          <p14:tracePt t="196351" x="6996113" y="784225"/>
          <p14:tracePt t="196357" x="6989763" y="784225"/>
          <p14:tracePt t="196364" x="6975475" y="784225"/>
          <p14:tracePt t="196371" x="6967538" y="784225"/>
          <p14:tracePt t="196379" x="6954838" y="784225"/>
          <p14:tracePt t="196387" x="6940550" y="784225"/>
          <p14:tracePt t="196394" x="6932613" y="784225"/>
          <p14:tracePt t="196402" x="6919913" y="784225"/>
          <p14:tracePt t="196409" x="6897688" y="784225"/>
          <p14:tracePt t="196418" x="6891338" y="784225"/>
          <p14:tracePt t="196424" x="6870700" y="790575"/>
          <p14:tracePt t="196432" x="6856413" y="798513"/>
          <p14:tracePt t="196439" x="6842125" y="798513"/>
          <p14:tracePt t="196447" x="6821488" y="798513"/>
          <p14:tracePt t="196454" x="6807200" y="798513"/>
          <p14:tracePt t="196462" x="6786563" y="804863"/>
          <p14:tracePt t="196470" x="6772275" y="804863"/>
          <p14:tracePt t="196476" x="6751638" y="804863"/>
          <p14:tracePt t="196486" x="6737350" y="804863"/>
          <p14:tracePt t="196493" x="6708775" y="811213"/>
          <p14:tracePt t="196499" x="6688138" y="819150"/>
          <p14:tracePt t="196506" x="6653213" y="819150"/>
          <p14:tracePt t="196514" x="6604000" y="819150"/>
          <p14:tracePt t="196521" x="6562725" y="825500"/>
          <p14:tracePt t="196529" x="6527800" y="833438"/>
          <p14:tracePt t="196537" x="6492875" y="839788"/>
          <p14:tracePt t="196545" x="6472238" y="839788"/>
          <p14:tracePt t="196552" x="6429375" y="846138"/>
          <p14:tracePt t="196559" x="6388100" y="846138"/>
          <p14:tracePt t="196570" x="6345238" y="854075"/>
          <p14:tracePt t="196574" x="6303963" y="854075"/>
          <p14:tracePt t="196582" x="6261100" y="860425"/>
          <p14:tracePt t="196589" x="6226175" y="868363"/>
          <p14:tracePt t="196596" x="6205538" y="874713"/>
          <p14:tracePt t="196605" x="6170613" y="881063"/>
          <p14:tracePt t="196612" x="6135688" y="881063"/>
          <p14:tracePt t="196620" x="6086475" y="889000"/>
          <p14:tracePt t="196626" x="6051550" y="889000"/>
          <p14:tracePt t="196636" x="5995988" y="889000"/>
          <p14:tracePt t="196642" x="5953125" y="889000"/>
          <p14:tracePt t="196652" x="5897563" y="889000"/>
          <p14:tracePt t="196656" x="5862638" y="889000"/>
          <p14:tracePt t="196664" x="5813425" y="889000"/>
          <p14:tracePt t="196671" x="5751513" y="895350"/>
          <p14:tracePt t="196679" x="5694363" y="895350"/>
          <p14:tracePt t="196688" x="5624513" y="895350"/>
          <p14:tracePt t="196694" x="5583238" y="895350"/>
          <p14:tracePt t="196702" x="5513388" y="895350"/>
          <p14:tracePt t="196709" x="5470525" y="895350"/>
          <p14:tracePt t="196718" x="5400675" y="895350"/>
          <p14:tracePt t="196724" x="5330825" y="895350"/>
          <p14:tracePt t="196732" x="5275263" y="895350"/>
          <p14:tracePt t="196739" x="5156200" y="895350"/>
          <p14:tracePt t="196747" x="5092700" y="889000"/>
          <p14:tracePt t="196754" x="5030788" y="881063"/>
          <p14:tracePt t="196762" x="4973638" y="874713"/>
          <p14:tracePt t="196770" x="4938713" y="868363"/>
          <p14:tracePt t="196777" x="4891088" y="854075"/>
          <p14:tracePt t="196785" x="4819650" y="846138"/>
          <p14:tracePt t="196792" x="4772025" y="839788"/>
          <p14:tracePt t="196799" x="4737100" y="839788"/>
          <p14:tracePt t="196806" x="4708525" y="839788"/>
          <p14:tracePt t="196814" x="4679950" y="839788"/>
          <p14:tracePt t="196822" x="4638675" y="833438"/>
          <p14:tracePt t="196829" x="4610100" y="833438"/>
          <p14:tracePt t="196837" x="4583113" y="833438"/>
          <p14:tracePt t="196844" x="4554538" y="833438"/>
          <p14:tracePt t="196859" x="4513263" y="833438"/>
          <p14:tracePt t="196869" x="4491038" y="833438"/>
          <p14:tracePt t="196874" x="4470400" y="825500"/>
          <p14:tracePt t="196882" x="4449763" y="825500"/>
          <p14:tracePt t="196889" x="4429125" y="825500"/>
          <p14:tracePt t="196897" x="4400550" y="825500"/>
          <p14:tracePt t="196904" x="4371975" y="819150"/>
          <p14:tracePt t="196912" x="4344988" y="819150"/>
          <p14:tracePt t="196921" x="4302125" y="811213"/>
          <p14:tracePt t="196927" x="4275138" y="811213"/>
          <p14:tracePt t="196935" x="4240213" y="804863"/>
          <p14:tracePt t="196942" x="4197350" y="798513"/>
          <p14:tracePt t="196950" x="4156075" y="790575"/>
          <p14:tracePt t="196956" x="4113213" y="784225"/>
          <p14:tracePt t="196964" x="4071938" y="784225"/>
          <p14:tracePt t="196971" x="4043363" y="776288"/>
          <p14:tracePt t="196981" x="4008438" y="769938"/>
          <p14:tracePt t="196987" x="3981450" y="762000"/>
          <p14:tracePt t="196994" x="3952875" y="755650"/>
          <p14:tracePt t="197002" x="3924300" y="749300"/>
          <p14:tracePt t="197009" x="3897313" y="741363"/>
          <p14:tracePt t="197018" x="3883025" y="741363"/>
          <p14:tracePt t="197024" x="3862388" y="735013"/>
          <p14:tracePt t="197033" x="3848100" y="727075"/>
          <p14:tracePt t="197040" x="3827463" y="727075"/>
          <p14:tracePt t="197046" x="3805238" y="720725"/>
          <p14:tracePt t="197055" x="3792538" y="720725"/>
          <p14:tracePt t="197062" x="3770313" y="714375"/>
          <p14:tracePt t="197071" x="3757613" y="706438"/>
          <p14:tracePt t="197076" x="3735388" y="706438"/>
          <p14:tracePt t="197086" x="3729038" y="706438"/>
          <p14:tracePt t="197091" x="3722688" y="706438"/>
          <p14:tracePt t="197099" x="3708400" y="706438"/>
          <p14:tracePt t="197153" x="3700463" y="706438"/>
          <p14:tracePt t="197159" x="3694113" y="706438"/>
          <p14:tracePt t="197174" x="3687763" y="706438"/>
          <p14:tracePt t="197183" x="3673475" y="706438"/>
          <p14:tracePt t="197199" x="3665538" y="706438"/>
          <p14:tracePt t="197214" x="3659188" y="706438"/>
          <p14:tracePt t="197227" x="3651250" y="706438"/>
          <p14:tracePt t="197236" x="3644900" y="706438"/>
          <p14:tracePt t="197245" x="3644900" y="714375"/>
          <p14:tracePt t="197250" x="3638550" y="714375"/>
          <p14:tracePt t="197265" x="3630613" y="714375"/>
          <p14:tracePt t="197279" x="3624263" y="714375"/>
          <p14:tracePt t="197289" x="3616325" y="714375"/>
          <p14:tracePt t="197303" x="3609975" y="714375"/>
          <p14:tracePt t="197363" x="3603625" y="714375"/>
          <p14:tracePt t="197506" x="3595688" y="714375"/>
          <p14:tracePt t="197511" x="3581400" y="706438"/>
          <p14:tracePt t="197519" x="3575050" y="700088"/>
          <p14:tracePt t="197526" x="3546475" y="685800"/>
          <p14:tracePt t="197535" x="3525838" y="665163"/>
          <p14:tracePt t="197542" x="3490913" y="650875"/>
          <p14:tracePt t="197549" x="3449638" y="630238"/>
          <p14:tracePt t="197557" x="3427413" y="609600"/>
          <p14:tracePt t="197564" x="3406775" y="595313"/>
          <p14:tracePt t="197572" x="3371850" y="566738"/>
          <p14:tracePt t="197579" x="3351213" y="560388"/>
          <p14:tracePt t="197588" x="3316288" y="546100"/>
          <p14:tracePt t="197594" x="3302000" y="538163"/>
          <p14:tracePt t="197602" x="3295650" y="538163"/>
          <p14:tracePt t="197879" x="3295650" y="531813"/>
          <p14:tracePt t="197976" x="3295650" y="525463"/>
          <p14:tracePt t="198276" x="3316288" y="525463"/>
          <p14:tracePt t="198284" x="3365500" y="525463"/>
          <p14:tracePt t="198292" x="3421063" y="525463"/>
          <p14:tracePt t="198299" x="3498850" y="525463"/>
          <p14:tracePt t="198307" x="3595688" y="525463"/>
          <p14:tracePt t="198314" x="3729038" y="531813"/>
          <p14:tracePt t="198321" x="3911600" y="552450"/>
          <p14:tracePt t="198328" x="4086225" y="573088"/>
          <p14:tracePt t="198336" x="4302125" y="601663"/>
          <p14:tracePt t="198343" x="4525963" y="644525"/>
          <p14:tracePt t="198352" x="4764088" y="679450"/>
          <p14:tracePt t="198359" x="4967288" y="714375"/>
          <p14:tracePt t="198366" x="5184775" y="727075"/>
          <p14:tracePt t="198374" x="5345113" y="749300"/>
          <p14:tracePt t="198381" x="5470525" y="762000"/>
          <p14:tracePt t="198389" x="5562600" y="762000"/>
          <p14:tracePt t="198396" x="5638800" y="769938"/>
          <p14:tracePt t="198405" x="5694363" y="769938"/>
          <p14:tracePt t="198411" x="5737225" y="769938"/>
          <p14:tracePt t="198427" x="5807075" y="769938"/>
          <p14:tracePt t="198434" x="5827713" y="769938"/>
          <p14:tracePt t="198442" x="5856288" y="769938"/>
          <p14:tracePt t="198449" x="5883275" y="769938"/>
          <p14:tracePt t="198457" x="5918200" y="762000"/>
          <p14:tracePt t="198464" x="5967413" y="755650"/>
          <p14:tracePt t="198472" x="6016625" y="741363"/>
          <p14:tracePt t="198479" x="6072188" y="735013"/>
          <p14:tracePt t="198489" x="6115050" y="720725"/>
          <p14:tracePt t="198494" x="6149975" y="706438"/>
          <p14:tracePt t="198503" x="6191250" y="692150"/>
          <p14:tracePt t="198509" x="6234113" y="679450"/>
          <p14:tracePt t="198517" x="6261100" y="671513"/>
          <p14:tracePt t="198525" x="6296025" y="665163"/>
          <p14:tracePt t="198532" x="6318250" y="665163"/>
          <p14:tracePt t="198539" x="6338888" y="665163"/>
          <p14:tracePt t="198546" x="6353175" y="657225"/>
          <p14:tracePt t="198555" x="6365875" y="650875"/>
          <p14:tracePt t="198562" x="6373813" y="650875"/>
          <p14:tracePt t="198572" x="6388100" y="644525"/>
          <p14:tracePt t="198585" x="6394450" y="636588"/>
          <p14:tracePt t="198600" x="6400800" y="636588"/>
          <p14:tracePt t="198614" x="6415088" y="630238"/>
          <p14:tracePt t="198629" x="6429375" y="622300"/>
          <p14:tracePt t="198637" x="6450013" y="622300"/>
          <p14:tracePt t="198644" x="6472238" y="615950"/>
          <p14:tracePt t="198654" x="6492875" y="609600"/>
          <p14:tracePt t="198659" x="6519863" y="601663"/>
          <p14:tracePt t="198667" x="6534150" y="601663"/>
          <p14:tracePt t="198676" x="6562725" y="587375"/>
          <p14:tracePt t="198681" x="6589713" y="581025"/>
          <p14:tracePt t="198690" x="6618288" y="573088"/>
          <p14:tracePt t="198697" x="6646863" y="566738"/>
          <p14:tracePt t="198705" x="6667500" y="560388"/>
          <p14:tracePt t="198714" x="6673850" y="560388"/>
          <p14:tracePt t="198720" x="6688138" y="552450"/>
          <p14:tracePt t="198734" x="6696075" y="552450"/>
          <p14:tracePt t="198741" x="6702425" y="552450"/>
          <p14:tracePt t="198751" x="6708775" y="552450"/>
          <p14:tracePt t="198764" x="6716713" y="552450"/>
          <p14:tracePt t="198817" x="6723063" y="552450"/>
          <p14:tracePt t="199161" x="6716713" y="566738"/>
          <p14:tracePt t="199168" x="6696075" y="587375"/>
          <p14:tracePt t="199177" x="6673850" y="615950"/>
          <p14:tracePt t="199184" x="6632575" y="644525"/>
          <p14:tracePt t="199191" x="6569075" y="685800"/>
          <p14:tracePt t="199199" x="6492875" y="727075"/>
          <p14:tracePt t="199207" x="6400800" y="776288"/>
          <p14:tracePt t="199214" x="6275388" y="833438"/>
          <p14:tracePt t="199222" x="6115050" y="923925"/>
          <p14:tracePt t="199229" x="5940425" y="987425"/>
          <p14:tracePt t="199237" x="5722938" y="1069975"/>
          <p14:tracePt t="199244" x="5513388" y="1141413"/>
          <p14:tracePt t="199252" x="5281613" y="1203325"/>
          <p14:tracePt t="199259" x="5072063" y="1258888"/>
          <p14:tracePt t="199266" x="4848225" y="1316038"/>
          <p14:tracePt t="199274" x="4645025" y="1365250"/>
          <p14:tracePt t="199281" x="4441825" y="1400175"/>
          <p14:tracePt t="199290" x="4386263" y="1392238"/>
          <p14:tracePt t="199297" x="4267200" y="1392238"/>
          <p14:tracePt t="199312" x="4086225" y="1392238"/>
          <p14:tracePt t="199321" x="4002088" y="1392238"/>
          <p14:tracePt t="199327" x="3952875" y="1377950"/>
          <p14:tracePt t="199334" x="3889375" y="1365250"/>
          <p14:tracePt t="199341" x="3854450" y="1350963"/>
          <p14:tracePt t="199349" x="3813175" y="1330325"/>
          <p14:tracePt t="199357" x="3763963" y="1308100"/>
          <p14:tracePt t="199364" x="3722688" y="1287463"/>
          <p14:tracePt t="199373" x="3708400" y="1287463"/>
          <p14:tracePt t="199379" x="3651250" y="1273175"/>
          <p14:tracePt t="199387" x="3603625" y="1258888"/>
          <p14:tracePt t="199394" x="3546475" y="1238250"/>
          <p14:tracePt t="199404" x="3476625" y="1217613"/>
          <p14:tracePt t="199409" x="3414713" y="1211263"/>
          <p14:tracePt t="199416" x="3344863" y="1189038"/>
          <p14:tracePt t="199424" x="3287713" y="1176338"/>
          <p14:tracePt t="199432" x="3246438" y="1168400"/>
          <p14:tracePt t="199439" x="3211513" y="1162050"/>
          <p14:tracePt t="199447" x="3148013" y="1147763"/>
          <p14:tracePt t="199454" x="3113088" y="1141413"/>
          <p14:tracePt t="199462" x="3071813" y="1133475"/>
          <p14:tracePt t="199470" x="3049588" y="1127125"/>
          <p14:tracePt t="199477" x="3036888" y="1127125"/>
          <p14:tracePt t="199484" x="3028950" y="1127125"/>
          <p14:tracePt t="199514" x="3028950" y="1119188"/>
          <p14:tracePt t="199523" x="3022600" y="1119188"/>
          <p14:tracePt t="199538" x="3008313" y="1119188"/>
          <p14:tracePt t="199554" x="2987675" y="1112838"/>
          <p14:tracePt t="199559" x="2938463" y="1112838"/>
          <p14:tracePt t="199567" x="2903538" y="1112838"/>
          <p14:tracePt t="199575" x="2854325" y="1104900"/>
          <p14:tracePt t="199582" x="2805113" y="1104900"/>
          <p14:tracePt t="199590" x="2755900" y="1098550"/>
          <p14:tracePt t="199597" x="2714625" y="1098550"/>
          <p14:tracePt t="199604" x="2659063" y="1098550"/>
          <p14:tracePt t="199612" x="2601913" y="1098550"/>
          <p14:tracePt t="199621" x="2546350" y="1098550"/>
          <p14:tracePt t="199626" x="2497138" y="1098550"/>
          <p14:tracePt t="199634" x="2447925" y="1098550"/>
          <p14:tracePt t="199641" x="2413000" y="1098550"/>
          <p14:tracePt t="199649" x="2386013" y="1098550"/>
          <p14:tracePt t="199657" x="2351088" y="1098550"/>
          <p14:tracePt t="199664" x="2330450" y="1098550"/>
          <p14:tracePt t="199672" x="2308225" y="1098550"/>
          <p14:tracePt t="199679" x="2301875" y="1098550"/>
          <p14:tracePt t="199687" x="2281238" y="1098550"/>
          <p14:tracePt t="199694" x="2273300" y="1098550"/>
          <p14:tracePt t="199702" x="2266950" y="1098550"/>
          <p14:tracePt t="199709" x="2252663" y="1098550"/>
          <p14:tracePt t="199717" x="2238375" y="1098550"/>
          <p14:tracePt t="199724" x="2232025" y="1098550"/>
          <p14:tracePt t="199731" x="2224088" y="1098550"/>
          <p14:tracePt t="199739" x="2211388" y="1098550"/>
          <p14:tracePt t="199746" x="2197100" y="1098550"/>
          <p14:tracePt t="199754" x="2176463" y="1098550"/>
          <p14:tracePt t="199762" x="2162175" y="1098550"/>
          <p14:tracePt t="199770" x="2141538" y="1098550"/>
          <p14:tracePt t="199776" x="2119313" y="1098550"/>
          <p14:tracePt t="199784" x="2098675" y="1098550"/>
          <p14:tracePt t="199791" x="2078038" y="1104900"/>
          <p14:tracePt t="199799" x="2057400" y="1104900"/>
          <p14:tracePt t="199807" x="2035175" y="1104900"/>
          <p14:tracePt t="199814" x="2014538" y="1104900"/>
          <p14:tracePt t="199823" x="2008188" y="1104900"/>
          <p14:tracePt t="199829" x="2000250" y="1104900"/>
          <p14:tracePt t="199852" x="1993900" y="1104900"/>
          <p14:tracePt t="199936" x="2008188" y="1112838"/>
          <p14:tracePt t="199948" x="2035175" y="1112838"/>
          <p14:tracePt t="199951" x="2098675" y="1119188"/>
          <p14:tracePt t="199959" x="2154238" y="1127125"/>
          <p14:tracePt t="199965" x="2217738" y="1133475"/>
          <p14:tracePt t="199973" x="2322513" y="1147763"/>
          <p14:tracePt t="199981" x="2441575" y="1162050"/>
          <p14:tracePt t="199990" x="2581275" y="1168400"/>
          <p14:tracePt t="199996" x="2735263" y="1168400"/>
          <p14:tracePt t="200003" x="2854325" y="1168400"/>
          <p14:tracePt t="200010" x="2967038" y="1168400"/>
          <p14:tracePt t="200019" x="3057525" y="1168400"/>
          <p14:tracePt t="200027" x="3113088" y="1168400"/>
          <p14:tracePt t="200032" x="3182938" y="1168400"/>
          <p14:tracePt t="200041" x="3225800" y="1168400"/>
          <p14:tracePt t="200048" x="3260725" y="1168400"/>
          <p14:tracePt t="200058" x="3281363" y="1168400"/>
          <p14:tracePt t="200062" x="3287713" y="1168400"/>
          <p14:tracePt t="200339" x="3295650" y="1168400"/>
          <p14:tracePt t="200354" x="3302000" y="1168400"/>
          <p14:tracePt t="200579" x="3309938" y="1168400"/>
          <p14:tracePt t="200586" x="3322638" y="1168400"/>
          <p14:tracePt t="200594" x="3351213" y="1176338"/>
          <p14:tracePt t="200601" x="3400425" y="1176338"/>
          <p14:tracePt t="200609" x="3455988" y="1182688"/>
          <p14:tracePt t="200618" x="3533775" y="1196975"/>
          <p14:tracePt t="200625" x="3616325" y="1203325"/>
          <p14:tracePt t="200632" x="3729038" y="1203325"/>
          <p14:tracePt t="200650" x="3959225" y="1203325"/>
          <p14:tracePt t="200656" x="4078288" y="1203325"/>
          <p14:tracePt t="200671" x="4365625" y="1162050"/>
          <p14:tracePt t="200676" x="4519613" y="1119188"/>
          <p14:tracePt t="200684" x="4603750" y="1092200"/>
          <p14:tracePt t="200692" x="4702175" y="1057275"/>
          <p14:tracePt t="200699" x="4772025" y="1028700"/>
          <p14:tracePt t="200707" x="4819650" y="1008063"/>
          <p14:tracePt t="200714" x="4862513" y="993775"/>
          <p14:tracePt t="200722" x="4891088" y="973138"/>
          <p14:tracePt t="200729" x="4911725" y="965200"/>
          <p14:tracePt t="200744" x="4918075" y="958850"/>
          <p14:tracePt t="200766" x="4926013" y="958850"/>
          <p14:tracePt t="200790" x="4926013" y="952500"/>
          <p14:tracePt t="200804" x="4932363" y="944563"/>
          <p14:tracePt t="200811" x="4938713" y="938213"/>
          <p14:tracePt t="200821" x="4938713" y="923925"/>
          <p14:tracePt t="200826" x="4946650" y="909638"/>
          <p14:tracePt t="200834" x="4953000" y="895350"/>
          <p14:tracePt t="200843" x="4953000" y="889000"/>
          <p14:tracePt t="200849" x="4960938" y="874713"/>
          <p14:tracePt t="200857" x="4960938" y="854075"/>
          <p14:tracePt t="200864" x="4967288" y="839788"/>
          <p14:tracePt t="200871" x="4967288" y="825500"/>
          <p14:tracePt t="200892" x="4973638" y="784225"/>
          <p14:tracePt t="200895" x="4973638" y="769938"/>
          <p14:tracePt t="200902" x="4981575" y="749300"/>
          <p14:tracePt t="200909" x="4987925" y="727075"/>
          <p14:tracePt t="200925" x="4987925" y="692150"/>
          <p14:tracePt t="200932" x="4987925" y="671513"/>
          <p14:tracePt t="200940" x="4995863" y="644525"/>
          <p14:tracePt t="200947" x="4995863" y="630238"/>
          <p14:tracePt t="200954" x="4995863" y="615950"/>
          <p14:tracePt t="200962" x="4995863" y="595313"/>
          <p14:tracePt t="200969" x="4995863" y="587375"/>
          <p14:tracePt t="200977" x="5002213" y="573088"/>
          <p14:tracePt t="200984" x="5008563" y="552450"/>
          <p14:tracePt t="200992" x="5008563" y="538163"/>
          <p14:tracePt t="200999" x="5016500" y="525463"/>
          <p14:tracePt t="201007" x="5022850" y="517525"/>
          <p14:tracePt t="201014" x="5037138" y="490538"/>
          <p14:tracePt t="201022" x="5051425" y="476250"/>
          <p14:tracePt t="201029" x="5065713" y="461963"/>
          <p14:tracePt t="201038" x="5080000" y="447675"/>
          <p14:tracePt t="201044" x="5092700" y="427038"/>
          <p14:tracePt t="201052" x="5106988" y="419100"/>
          <p14:tracePt t="201059" x="5114925" y="406400"/>
          <p14:tracePt t="201066" x="5127625" y="398463"/>
          <p14:tracePt t="201074" x="5141913" y="392113"/>
          <p14:tracePt t="201082" x="5141913" y="384175"/>
          <p14:tracePt t="201351" x="5141913" y="392113"/>
          <p14:tracePt t="201358" x="5141913" y="398463"/>
          <p14:tracePt t="201374" x="5141913" y="406400"/>
          <p14:tracePt t="201381" x="5141913" y="412750"/>
          <p14:tracePt t="201396" x="5141913" y="419100"/>
          <p14:tracePt t="201420" x="5141913" y="427038"/>
          <p14:tracePt t="201443" x="5141913" y="433388"/>
          <p14:tracePt t="201659" x="5149850" y="441325"/>
          <p14:tracePt t="201666" x="5162550" y="441325"/>
          <p14:tracePt t="201674" x="5226050" y="447675"/>
          <p14:tracePt t="201682" x="5260975" y="461963"/>
          <p14:tracePt t="201689" x="5338763" y="476250"/>
          <p14:tracePt t="201698" x="5435600" y="496888"/>
          <p14:tracePt t="201704" x="5519738" y="503238"/>
          <p14:tracePt t="201714" x="5638800" y="517525"/>
          <p14:tracePt t="201719" x="5792788" y="531813"/>
          <p14:tracePt t="201726" x="5953125" y="538163"/>
          <p14:tracePt t="201734" x="6100763" y="538163"/>
          <p14:tracePt t="201742" x="6261100" y="546100"/>
          <p14:tracePt t="201749" x="6415088" y="546100"/>
          <p14:tracePt t="201759" x="6569075" y="546100"/>
          <p14:tracePt t="201764" x="6661150" y="546100"/>
          <p14:tracePt t="201774" x="6778625" y="525463"/>
          <p14:tracePt t="201779" x="6891338" y="496888"/>
          <p14:tracePt t="201788" x="6989763" y="468313"/>
          <p14:tracePt t="201794" x="7073900" y="441325"/>
          <p14:tracePt t="201802" x="7135813" y="419100"/>
          <p14:tracePt t="201810" x="7191375" y="398463"/>
          <p14:tracePt t="201817" x="7213600" y="384175"/>
          <p14:tracePt t="201825" x="7234238" y="377825"/>
          <p14:tracePt t="201832" x="7262813" y="371475"/>
          <p14:tracePt t="201840" x="7269163" y="363538"/>
          <p14:tracePt t="201847" x="7275513" y="357188"/>
          <p14:tracePt t="201854" x="7283450" y="357188"/>
          <p14:tracePt t="201967" x="7289800" y="357188"/>
          <p14:tracePt t="201982" x="7297738" y="357188"/>
          <p14:tracePt t="201998" x="7304088" y="357188"/>
          <p14:tracePt t="202005" x="7318375" y="357188"/>
          <p14:tracePt t="202011" x="7332663" y="363538"/>
          <p14:tracePt t="202019" x="7353300" y="371475"/>
          <p14:tracePt t="202026" x="7380288" y="377825"/>
          <p14:tracePt t="202034" x="7408863" y="392113"/>
          <p14:tracePt t="202042" x="7429500" y="398463"/>
          <p14:tracePt t="202049" x="7472363" y="412750"/>
          <p14:tracePt t="202057" x="7513638" y="427038"/>
          <p14:tracePt t="202064" x="7542213" y="441325"/>
          <p14:tracePt t="202074" x="7583488" y="461963"/>
          <p14:tracePt t="202079" x="7626350" y="476250"/>
          <p14:tracePt t="202087" x="7632700" y="476250"/>
          <p14:tracePt t="202806" x="7632700" y="482600"/>
          <p14:tracePt t="202813" x="7661275" y="525463"/>
          <p14:tracePt t="202821" x="7696200" y="581025"/>
          <p14:tracePt t="202829" x="7737475" y="650875"/>
          <p14:tracePt t="202837" x="7772400" y="714375"/>
          <p14:tracePt t="202844" x="7815263" y="769938"/>
          <p14:tracePt t="202852" x="7864475" y="833438"/>
          <p14:tracePt t="202860" x="7899400" y="881063"/>
          <p14:tracePt t="202866" x="7934325" y="915988"/>
          <p14:tracePt t="202875" x="7961313" y="952500"/>
          <p14:tracePt t="202882" x="7981950" y="979488"/>
          <p14:tracePt t="202889" x="7996238" y="993775"/>
          <p14:tracePt t="202904" x="8004175" y="1008063"/>
          <p14:tracePt t="202958" x="8004175" y="1014413"/>
          <p14:tracePt t="202964" x="8004175" y="1022350"/>
          <p14:tracePt t="202973" x="8004175" y="1028700"/>
          <p14:tracePt t="202979" x="7996238" y="1042988"/>
          <p14:tracePt t="202987" x="7989888" y="1049338"/>
          <p14:tracePt t="202994" x="7981950" y="1063625"/>
          <p14:tracePt t="203001" x="7969250" y="1069975"/>
          <p14:tracePt t="203009" x="7961313" y="1084263"/>
          <p14:tracePt t="203016" x="7947025" y="1104900"/>
          <p14:tracePt t="203024" x="7926388" y="1119188"/>
          <p14:tracePt t="203032" x="7912100" y="1141413"/>
          <p14:tracePt t="203040" x="7877175" y="1168400"/>
          <p14:tracePt t="203047" x="7835900" y="1196975"/>
          <p14:tracePt t="203054" x="7786688" y="1231900"/>
          <p14:tracePt t="203062" x="7731125" y="1273175"/>
          <p14:tracePt t="203069" x="7675563" y="1295400"/>
          <p14:tracePt t="203078" x="7604125" y="1322388"/>
          <p14:tracePt t="203084" x="7556500" y="1336675"/>
          <p14:tracePt t="203093" x="7486650" y="1357313"/>
          <p14:tracePt t="203099" x="7423150" y="1385888"/>
          <p14:tracePt t="203106" x="7345363" y="1406525"/>
          <p14:tracePt t="203114" x="7275513" y="1427163"/>
          <p14:tracePt t="203123" x="7199313" y="1447800"/>
          <p14:tracePt t="203129" x="7143750" y="1455738"/>
          <p14:tracePt t="203137" x="7086600" y="1484313"/>
          <p14:tracePt t="203145" x="7045325" y="1484313"/>
          <p14:tracePt t="203152" x="6996113" y="1490663"/>
          <p14:tracePt t="203160" x="6961188" y="1490663"/>
          <p14:tracePt t="203167" x="6919913" y="1490663"/>
          <p14:tracePt t="203175" x="6884988" y="1490663"/>
          <p14:tracePt t="203182" x="6856413" y="1490663"/>
          <p14:tracePt t="203191" x="6813550" y="1490663"/>
          <p14:tracePt t="203196" x="6792913" y="1490663"/>
          <p14:tracePt t="203204" x="6751638" y="1490663"/>
          <p14:tracePt t="203212" x="6702425" y="1490663"/>
          <p14:tracePt t="203219" x="6653213" y="1490663"/>
          <p14:tracePt t="203227" x="6597650" y="1470025"/>
          <p14:tracePt t="203234" x="6542088" y="1462088"/>
          <p14:tracePt t="203243" x="6472238" y="1447800"/>
          <p14:tracePt t="203249" x="6415088" y="1435100"/>
          <p14:tracePt t="203258" x="6345238" y="1412875"/>
          <p14:tracePt t="203264" x="6275388" y="1392238"/>
          <p14:tracePt t="203274" x="6199188" y="1377950"/>
          <p14:tracePt t="203279" x="6121400" y="1350963"/>
          <p14:tracePt t="203287" x="6051550" y="1336675"/>
          <p14:tracePt t="203294" x="5995988" y="1322388"/>
          <p14:tracePt t="203303" x="5946775" y="1316038"/>
          <p14:tracePt t="203310" x="5897563" y="1308100"/>
          <p14:tracePt t="203317" x="5862638" y="1301750"/>
          <p14:tracePt t="203324" x="5827713" y="1295400"/>
          <p14:tracePt t="203332" x="5792788" y="1295400"/>
          <p14:tracePt t="203341" x="5772150" y="1295400"/>
          <p14:tracePt t="203347" x="5751513" y="1295400"/>
          <p14:tracePt t="203355" x="5737225" y="1295400"/>
          <p14:tracePt t="203362" x="5722938" y="1295400"/>
          <p14:tracePt t="203371" x="5702300" y="1295400"/>
          <p14:tracePt t="203377" x="5681663" y="1295400"/>
          <p14:tracePt t="203384" x="5659438" y="1295400"/>
          <p14:tracePt t="203392" x="5632450" y="1295400"/>
          <p14:tracePt t="203399" x="5610225" y="1295400"/>
          <p14:tracePt t="203407" x="5589588" y="1287463"/>
          <p14:tracePt t="203422" x="5534025" y="1258888"/>
          <p14:tracePt t="203429" x="5505450" y="1246188"/>
          <p14:tracePt t="203437" x="5464175" y="1223963"/>
          <p14:tracePt t="203444" x="5429250" y="1203325"/>
          <p14:tracePt t="203452" x="5394325" y="1176338"/>
          <p14:tracePt t="203460" x="5365750" y="1147763"/>
          <p14:tracePt t="203466" x="5310188" y="1112838"/>
          <p14:tracePt t="203474" x="5289550" y="1092200"/>
          <p14:tracePt t="203482" x="5275263" y="1084263"/>
          <p14:tracePt t="203493" x="5268913" y="1069975"/>
          <p14:tracePt t="203496" x="5260975" y="1069975"/>
          <p14:tracePt t="203617" x="5275263" y="1069975"/>
          <p14:tracePt t="203626" x="5295900" y="1069975"/>
          <p14:tracePt t="203633" x="5324475" y="1069975"/>
          <p14:tracePt t="203640" x="5351463" y="1069975"/>
          <p14:tracePt t="203648" x="5380038" y="1069975"/>
          <p14:tracePt t="203654" x="5414963" y="1069975"/>
          <p14:tracePt t="203662" x="5443538" y="1069975"/>
          <p14:tracePt t="203669" x="5484813" y="1069975"/>
          <p14:tracePt t="203681" x="5505450" y="1069975"/>
          <p14:tracePt t="203684" x="5534025" y="1069975"/>
          <p14:tracePt t="203694" x="5562600" y="1069975"/>
          <p14:tracePt t="203699" x="5575300" y="1077913"/>
          <p14:tracePt t="203709" x="5603875" y="1077913"/>
          <p14:tracePt t="203714" x="5638800" y="1084263"/>
          <p14:tracePt t="203723" x="5681663" y="1098550"/>
          <p14:tracePt t="203730" x="5708650" y="1104900"/>
          <p14:tracePt t="203737" x="5751513" y="1112838"/>
          <p14:tracePt t="203745" x="5792788" y="1119188"/>
          <p14:tracePt t="203752" x="5834063" y="1127125"/>
          <p14:tracePt t="203760" x="5891213" y="1141413"/>
          <p14:tracePt t="203767" x="5940425" y="1147763"/>
          <p14:tracePt t="203774" x="5995988" y="1154113"/>
          <p14:tracePt t="203782" x="6030913" y="1162050"/>
          <p14:tracePt t="203791" x="6080125" y="1168400"/>
          <p14:tracePt t="203797" x="6135688" y="1182688"/>
          <p14:tracePt t="203804" x="6170613" y="1182688"/>
          <p14:tracePt t="203812" x="6219825" y="1189038"/>
          <p14:tracePt t="203820" x="6261100" y="1196975"/>
          <p14:tracePt t="203828" x="6318250" y="1211263"/>
          <p14:tracePt t="203834" x="6345238" y="1217613"/>
          <p14:tracePt t="203843" x="6380163" y="1217613"/>
          <p14:tracePt t="203849" x="6408738" y="1217613"/>
          <p14:tracePt t="203859" x="6443663" y="1223963"/>
          <p14:tracePt t="203866" x="6484938" y="1231900"/>
          <p14:tracePt t="203873" x="6513513" y="1238250"/>
          <p14:tracePt t="203882" x="6554788" y="1246188"/>
          <p14:tracePt t="203895" x="6618288" y="1266825"/>
          <p14:tracePt t="203902" x="6673850" y="1281113"/>
          <p14:tracePt t="203911" x="6751638" y="1287463"/>
          <p14:tracePt t="203917" x="6821488" y="1301750"/>
          <p14:tracePt t="203925" x="6884988" y="1316038"/>
          <p14:tracePt t="203932" x="6961188" y="1330325"/>
          <p14:tracePt t="203941" x="7016750" y="1336675"/>
          <p14:tracePt t="203948" x="7073900" y="1343025"/>
          <p14:tracePt t="203954" x="7150100" y="1350963"/>
          <p14:tracePt t="203963" x="7226300" y="1357313"/>
          <p14:tracePt t="203969" x="7297738" y="1357313"/>
          <p14:tracePt t="203978" x="7373938" y="1357313"/>
          <p14:tracePt t="203984" x="7450138" y="1357313"/>
          <p14:tracePt t="203993" x="7493000" y="1357313"/>
          <p14:tracePt t="203999" x="7562850" y="1357313"/>
          <p14:tracePt t="204010" x="7618413" y="1357313"/>
          <p14:tracePt t="204014" x="7675563" y="1357313"/>
          <p14:tracePt t="204022" x="7702550" y="1357313"/>
          <p14:tracePt t="204029" x="7737475" y="1357313"/>
          <p14:tracePt t="204037" x="7766050" y="1357313"/>
          <p14:tracePt t="204045" x="7786688" y="1350963"/>
          <p14:tracePt t="204052" x="7793038" y="1343025"/>
          <p14:tracePt t="204060" x="7800975" y="1343025"/>
          <p14:tracePt t="204067" x="7807325" y="1343025"/>
          <p14:tracePt t="204082" x="7821613" y="1336675"/>
          <p14:tracePt t="204098" x="7827963" y="1330325"/>
          <p14:tracePt t="204104" x="7835900" y="1330325"/>
          <p14:tracePt t="204112" x="7842250" y="1330325"/>
          <p14:tracePt t="204119" x="7856538" y="1330325"/>
          <p14:tracePt t="204129" x="7877175" y="1330325"/>
          <p14:tracePt t="204134" x="7885113" y="1322388"/>
          <p14:tracePt t="204142" x="7899400" y="1322388"/>
          <p14:tracePt t="204149" x="7912100" y="1322388"/>
          <p14:tracePt t="204158" x="7920038" y="1322388"/>
          <p14:tracePt t="204164" x="7934325" y="1316038"/>
          <p14:tracePt t="204173" x="7940675" y="1316038"/>
          <p14:tracePt t="204180" x="7961313" y="1316038"/>
          <p14:tracePt t="204187" x="7969250" y="1316038"/>
          <p14:tracePt t="204195" x="7981950" y="1308100"/>
          <p14:tracePt t="204202" x="7989888" y="1308100"/>
          <p14:tracePt t="204211" x="7996238" y="1308100"/>
          <p14:tracePt t="204232" x="8004175" y="1308100"/>
          <p14:tracePt t="207013" x="8004175" y="1322388"/>
          <p14:tracePt t="207022" x="7989888" y="1343025"/>
          <p14:tracePt t="207029" x="7969250" y="1371600"/>
          <p14:tracePt t="207037" x="7934325" y="1420813"/>
          <p14:tracePt t="207045" x="7891463" y="1470025"/>
          <p14:tracePt t="207052" x="7842250" y="1554163"/>
          <p14:tracePt t="207060" x="7780338" y="1624013"/>
          <p14:tracePt t="207067" x="7710488" y="1693863"/>
          <p14:tracePt t="207074" x="7639050" y="1770063"/>
          <p14:tracePt t="207081" x="7569200" y="1833563"/>
          <p14:tracePt t="207089" x="7507288" y="1897063"/>
          <p14:tracePt t="207096" x="7437438" y="1952625"/>
          <p14:tracePt t="207104" x="7388225" y="1987550"/>
          <p14:tracePt t="207113" x="7339013" y="2016125"/>
          <p14:tracePt t="207119" x="7297738" y="2043113"/>
          <p14:tracePt t="207126" x="7262813" y="2063750"/>
          <p14:tracePt t="207135" x="7240588" y="2078038"/>
          <p14:tracePt t="207143" x="7226300" y="2085975"/>
          <p14:tracePt t="207150" x="7205663" y="2098675"/>
          <p14:tracePt t="207157" x="7185025" y="2106613"/>
          <p14:tracePt t="207165" x="7170738" y="2120900"/>
          <p14:tracePt t="207172" x="7150100" y="2133600"/>
          <p14:tracePt t="207181" x="7115175" y="2162175"/>
          <p14:tracePt t="207186" x="7086600" y="2182813"/>
          <p14:tracePt t="207196" x="7045325" y="2211388"/>
          <p14:tracePt t="207202" x="6996113" y="2246313"/>
          <p14:tracePt t="207211" x="6954838" y="2281238"/>
          <p14:tracePt t="207217" x="6911975" y="2316163"/>
          <p14:tracePt t="207224" x="6856413" y="2365375"/>
          <p14:tracePt t="207231" x="6800850" y="2400300"/>
          <p14:tracePt t="207239" x="6757988" y="2435225"/>
          <p14:tracePt t="207247" x="6696075" y="2484438"/>
          <p14:tracePt t="207254" x="6632575" y="2525713"/>
          <p14:tracePt t="207263" x="6583363" y="2568575"/>
          <p14:tracePt t="207269" x="6527800" y="2617788"/>
          <p14:tracePt t="207277" x="6484938" y="2652713"/>
          <p14:tracePt t="207284" x="6443663" y="2687638"/>
          <p14:tracePt t="207292" x="6380163" y="2736850"/>
          <p14:tracePt t="207299" x="6338888" y="2778125"/>
          <p14:tracePt t="207307" x="6289675" y="2819400"/>
          <p14:tracePt t="207314" x="6246813" y="2855913"/>
          <p14:tracePt t="207321" x="6211888" y="2890838"/>
          <p14:tracePt t="207329" x="6176963" y="2925763"/>
          <p14:tracePt t="207336" x="6149975" y="2946400"/>
          <p14:tracePt t="207344" x="6129338" y="2973388"/>
          <p14:tracePt t="207352" x="6107113" y="2987675"/>
          <p14:tracePt t="207360" x="6086475" y="3009900"/>
          <p14:tracePt t="207367" x="6072188" y="3030538"/>
          <p14:tracePt t="207374" x="6051550" y="3044825"/>
          <p14:tracePt t="207382" x="6045200" y="3057525"/>
          <p14:tracePt t="207389" x="6022975" y="3079750"/>
          <p14:tracePt t="207398" x="6016625" y="3086100"/>
          <p14:tracePt t="207404" x="6002338" y="3092450"/>
          <p14:tracePt t="207413" x="6002338" y="3100388"/>
          <p14:tracePt t="207419" x="5995988" y="3106738"/>
          <p14:tracePt t="207428" x="5988050" y="3114675"/>
          <p14:tracePt t="207446" x="5981700" y="3114675"/>
          <p14:tracePt t="207449" x="5975350" y="3121025"/>
          <p14:tracePt t="207457" x="5975350" y="3127375"/>
          <p14:tracePt t="207472" x="5967413" y="3127375"/>
          <p14:tracePt t="207479" x="5967413" y="3135313"/>
          <p14:tracePt t="207494" x="5961063" y="3135313"/>
          <p14:tracePt t="207511" x="5961063" y="3141663"/>
          <p14:tracePt t="207516" x="5953125" y="3141663"/>
          <p14:tracePt t="207532" x="5946775" y="3141663"/>
          <p14:tracePt t="207539" x="5946775" y="3149600"/>
          <p14:tracePt t="207579" x="5940425" y="3149600"/>
          <p14:tracePt t="207634" x="5932488" y="3149600"/>
          <p14:tracePt t="207638" x="5926138" y="3149600"/>
          <p14:tracePt t="207647" x="5911850" y="3141663"/>
          <p14:tracePt t="207653" x="5891213" y="3135313"/>
          <p14:tracePt t="207663" x="5883275" y="3121025"/>
          <p14:tracePt t="207667" x="5862638" y="3114675"/>
          <p14:tracePt t="207675" x="5827713" y="3092450"/>
          <p14:tracePt t="207683" x="5792788" y="3065463"/>
          <p14:tracePt t="207692" x="5743575" y="3022600"/>
          <p14:tracePt t="207702" x="5673725" y="2967038"/>
          <p14:tracePt t="207708" x="5589588" y="2890838"/>
          <p14:tracePt t="207715" x="5519738" y="2833688"/>
          <p14:tracePt t="207722" x="5400675" y="2743200"/>
          <p14:tracePt t="207729" x="5240338" y="2617788"/>
          <p14:tracePt t="207735" x="5072063" y="2505075"/>
          <p14:tracePt t="207747" x="4862513" y="2371725"/>
          <p14:tracePt t="207751" x="4673600" y="2252663"/>
          <p14:tracePt t="207758" x="4491038" y="2147888"/>
          <p14:tracePt t="207766" x="4379913" y="2085975"/>
          <p14:tracePt t="207773" x="4225925" y="2001838"/>
          <p14:tracePt t="207783" x="4078288" y="1917700"/>
          <p14:tracePt t="207788" x="3959225" y="1854200"/>
          <p14:tracePt t="207796" x="3868738" y="1804988"/>
          <p14:tracePt t="207802" x="3784600" y="1763713"/>
          <p14:tracePt t="207812" x="3722688" y="1720850"/>
          <p14:tracePt t="207819" x="3659188" y="1693863"/>
          <p14:tracePt t="207826" x="3616325" y="1673225"/>
          <p14:tracePt t="207834" x="3575050" y="1644650"/>
          <p14:tracePt t="207840" x="3554413" y="1624013"/>
          <p14:tracePt t="207848" x="3525838" y="1616075"/>
          <p14:tracePt t="207863" x="3511550" y="1601788"/>
          <p14:tracePt t="207866" x="3505200" y="1595438"/>
          <p14:tracePt t="207871" x="3490913" y="1589088"/>
          <p14:tracePt t="207878" x="3490913" y="1581150"/>
          <p14:tracePt t="207885" x="3476625" y="1574800"/>
          <p14:tracePt t="207895" x="3470275" y="1566863"/>
          <p14:tracePt t="207899" x="3455988" y="1546225"/>
          <p14:tracePt t="207915" x="3441700" y="1539875"/>
          <p14:tracePt t="207916" x="3421063" y="1525588"/>
          <p14:tracePt t="207922" x="3392488" y="1497013"/>
          <p14:tracePt t="207932" x="3379788" y="1484313"/>
          <p14:tracePt t="207937" x="3344863" y="1462088"/>
          <p14:tracePt t="207946" x="3316288" y="1435100"/>
          <p14:tracePt t="207951" x="3287713" y="1412875"/>
          <p14:tracePt t="207961" x="3252788" y="1400175"/>
          <p14:tracePt t="207967" x="3225800" y="1377950"/>
          <p14:tracePt t="207974" x="3211513" y="1365250"/>
          <p14:tracePt t="207982" x="3182938" y="1350963"/>
          <p14:tracePt t="207989" x="3168650" y="1336675"/>
          <p14:tracePt t="207997" x="3155950" y="1330325"/>
          <p14:tracePt t="208008" x="3141663" y="1316038"/>
          <p14:tracePt t="208012" x="3127375" y="1308100"/>
          <p14:tracePt t="208019" x="3121025" y="1295400"/>
          <p14:tracePt t="208028" x="3113088" y="1287463"/>
          <p14:tracePt t="208034" x="3106738" y="1287463"/>
          <p14:tracePt t="208046" x="3106738" y="1273175"/>
          <p14:tracePt t="208050" x="3098800" y="1266825"/>
          <p14:tracePt t="208056" x="3098800" y="1258888"/>
          <p14:tracePt t="208065" x="3092450" y="1238250"/>
          <p14:tracePt t="208072" x="3092450" y="1217613"/>
          <p14:tracePt t="208081" x="3092450" y="1203325"/>
          <p14:tracePt t="208087" x="3092450" y="1176338"/>
          <p14:tracePt t="208095" x="3078163" y="1154113"/>
          <p14:tracePt t="208102" x="3071813" y="1127125"/>
          <p14:tracePt t="208111" x="3063875" y="1104900"/>
          <p14:tracePt t="208119" x="3049588" y="1084263"/>
          <p14:tracePt t="208124" x="3043238" y="1069975"/>
          <p14:tracePt t="208132" x="3036888" y="1063625"/>
          <p14:tracePt t="208139" x="3028950" y="1049338"/>
          <p14:tracePt t="208157" x="3022600" y="1042988"/>
          <p14:tracePt t="208163" x="3014663" y="1042988"/>
          <p14:tracePt t="208169" x="3014663" y="1035050"/>
          <p14:tracePt t="208184" x="3008313" y="1035050"/>
          <p14:tracePt t="208198" x="3008313" y="1028700"/>
          <p14:tracePt t="208206" x="3001963" y="1028700"/>
          <p14:tracePt t="208231" x="2994025" y="1028700"/>
          <p14:tracePt t="208237" x="2987675" y="1022350"/>
          <p14:tracePt t="208252" x="2979738" y="1022350"/>
          <p14:tracePt t="208274" x="2973388" y="1022350"/>
          <p14:tracePt t="208289" x="2967038" y="1014413"/>
          <p14:tracePt t="208299" x="2959100" y="1014413"/>
          <p14:tracePt t="208305" x="2959100" y="1008063"/>
          <p14:tracePt t="208313" x="2952750" y="1008063"/>
          <p14:tracePt t="208319" x="2944813" y="1008063"/>
          <p14:tracePt t="208382" x="2938463" y="1008063"/>
          <p14:tracePt t="208387" x="2932113" y="1008063"/>
          <p14:tracePt t="208411" x="2924175" y="1008063"/>
          <p14:tracePt t="208416" x="2917825" y="1008063"/>
          <p14:tracePt t="208424" x="2909888" y="1008063"/>
          <p14:tracePt t="208432" x="2903538" y="1008063"/>
          <p14:tracePt t="208439" x="2889250" y="1008063"/>
          <p14:tracePt t="208448" x="2882900" y="1008063"/>
          <p14:tracePt t="208454" x="2874963" y="1008063"/>
          <p14:tracePt t="208462" x="2868613" y="1008063"/>
          <p14:tracePt t="208479" x="2860675" y="1008063"/>
          <p14:tracePt t="208493" x="2854325" y="1008063"/>
          <p14:tracePt t="209211" x="2860675" y="1008063"/>
          <p14:tracePt t="209235" x="2868613" y="1008063"/>
          <p14:tracePt t="209249" x="2874963" y="1008063"/>
          <p14:tracePt t="209273" x="2882900" y="1008063"/>
          <p14:tracePt t="209280" x="2889250" y="1014413"/>
          <p14:tracePt t="209290" x="2897188" y="1014413"/>
          <p14:tracePt t="209303" x="2909888" y="1022350"/>
          <p14:tracePt t="209309" x="2917825" y="1028700"/>
          <p14:tracePt t="209324" x="2938463" y="1042988"/>
          <p14:tracePt t="209339" x="2952750" y="1049338"/>
          <p14:tracePt t="209354" x="2959100" y="1049338"/>
          <p14:tracePt t="209362" x="2959100" y="1057275"/>
          <p14:tracePt t="209369" x="2967038" y="1057275"/>
          <p14:tracePt t="209407" x="2967038" y="1063625"/>
          <p14:tracePt t="209422" x="2973388" y="1063625"/>
          <p14:tracePt t="209429" x="2979738" y="1063625"/>
          <p14:tracePt t="209447" x="2987675" y="1069975"/>
          <p14:tracePt t="209474" x="2994025" y="1069975"/>
          <p14:tracePt t="209498" x="3001963" y="1069975"/>
          <p14:tracePt t="209504" x="3008313" y="1069975"/>
          <p14:tracePt t="209512" x="3008313" y="1077913"/>
          <p14:tracePt t="209519" x="3014663" y="1077913"/>
          <p14:tracePt t="209535" x="3028950" y="1077913"/>
          <p14:tracePt t="209542" x="3036888" y="1077913"/>
          <p14:tracePt t="209549" x="3049588" y="1077913"/>
          <p14:tracePt t="209556" x="3063875" y="1077913"/>
          <p14:tracePt t="209565" x="3078163" y="1077913"/>
          <p14:tracePt t="209576" x="3098800" y="1077913"/>
          <p14:tracePt t="209581" x="3121025" y="1077913"/>
          <p14:tracePt t="209587" x="3141663" y="1077913"/>
          <p14:tracePt t="209596" x="3162300" y="1077913"/>
          <p14:tracePt t="209602" x="3190875" y="1077913"/>
          <p14:tracePt t="209610" x="3203575" y="1077913"/>
          <p14:tracePt t="209616" x="3225800" y="1077913"/>
          <p14:tracePt t="209624" x="3260725" y="1077913"/>
          <p14:tracePt t="209632" x="3287713" y="1069975"/>
          <p14:tracePt t="209639" x="3309938" y="1063625"/>
          <p14:tracePt t="209649" x="3322638" y="1063625"/>
          <p14:tracePt t="209654" x="3336925" y="1063625"/>
          <p14:tracePt t="209662" x="3351213" y="1057275"/>
          <p14:tracePt t="209669" x="3371850" y="1057275"/>
          <p14:tracePt t="209685" x="3379788" y="1057275"/>
          <p14:tracePt t="209699" x="3386138" y="1057275"/>
          <p14:tracePt t="209729" x="3392488" y="1057275"/>
          <p14:tracePt t="209747" x="3400425" y="1057275"/>
          <p14:tracePt t="209762" x="3406775" y="1057275"/>
          <p14:tracePt t="209766" x="3406775" y="1063625"/>
          <p14:tracePt t="209774" x="3414713" y="1063625"/>
          <p14:tracePt t="209789" x="3427413" y="1069975"/>
          <p14:tracePt t="209804" x="3435350" y="1077913"/>
          <p14:tracePt t="209812" x="3449638" y="1084263"/>
          <p14:tracePt t="209819" x="3455988" y="1084263"/>
          <p14:tracePt t="209827" x="3462338" y="1084263"/>
          <p14:tracePt t="209836" x="3511550" y="1098550"/>
          <p14:tracePt t="209842" x="3533775" y="1104900"/>
          <p14:tracePt t="209856" x="3554413" y="1104900"/>
          <p14:tracePt t="209858" x="3568700" y="1112838"/>
          <p14:tracePt t="209865" x="3595688" y="1112838"/>
          <p14:tracePt t="209871" x="3616325" y="1112838"/>
          <p14:tracePt t="209883" x="3644900" y="1112838"/>
          <p14:tracePt t="209886" x="3673475" y="1112838"/>
          <p14:tracePt t="209902" x="3735388" y="1098550"/>
          <p14:tracePt t="209910" x="3757613" y="1092200"/>
          <p14:tracePt t="209916" x="3770313" y="1092200"/>
          <p14:tracePt t="209924" x="3792538" y="1084263"/>
          <p14:tracePt t="209933" x="3813175" y="1077913"/>
          <p14:tracePt t="209939" x="3827463" y="1069975"/>
          <p14:tracePt t="209948" x="3833813" y="1069975"/>
          <p14:tracePt t="209954" x="3840163" y="1069975"/>
          <p14:tracePt t="209970" x="3848100" y="1063625"/>
          <p14:tracePt t="210113" x="3854450" y="1063625"/>
          <p14:tracePt t="210121" x="3868738" y="1057275"/>
          <p14:tracePt t="210128" x="3883025" y="1057275"/>
          <p14:tracePt t="210140" x="3897313" y="1042988"/>
          <p14:tracePt t="210142" x="3924300" y="1035050"/>
          <p14:tracePt t="210151" x="3946525" y="1022350"/>
          <p14:tracePt t="210157" x="3973513" y="1008063"/>
          <p14:tracePt t="210166" x="4008438" y="979488"/>
          <p14:tracePt t="210173" x="4043363" y="965200"/>
          <p14:tracePt t="210182" x="4064000" y="958850"/>
          <p14:tracePt t="210188" x="4078288" y="944563"/>
          <p14:tracePt t="210199" x="4100513" y="938213"/>
          <p14:tracePt t="210204" x="4121150" y="915988"/>
          <p14:tracePt t="210399" x="4121150" y="923925"/>
          <p14:tracePt t="210407" x="4121150" y="930275"/>
          <p14:tracePt t="210420" x="4121150" y="938213"/>
          <p14:tracePt t="210437" x="4121150" y="944563"/>
          <p14:tracePt t="210443" x="4121150" y="952500"/>
          <p14:tracePt t="210451" x="4121150" y="958850"/>
          <p14:tracePt t="210456" x="4121150" y="973138"/>
          <p14:tracePt t="210466" x="4127500" y="993775"/>
          <p14:tracePt t="210471" x="4135438" y="1000125"/>
          <p14:tracePt t="210480" x="4162425" y="1028700"/>
          <p14:tracePt t="210486" x="4183063" y="1042988"/>
          <p14:tracePt t="210494" x="4225925" y="1069975"/>
          <p14:tracePt t="210501" x="4267200" y="1092200"/>
          <p14:tracePt t="210509" x="4316413" y="1119188"/>
          <p14:tracePt t="210516" x="4394200" y="1154113"/>
          <p14:tracePt t="210526" x="4491038" y="1189038"/>
          <p14:tracePt t="210532" x="4722813" y="1258888"/>
          <p14:tracePt t="210539" x="4932363" y="1316038"/>
          <p14:tracePt t="210547" x="5170488" y="1365250"/>
          <p14:tracePt t="210554" x="5394325" y="1412875"/>
          <p14:tracePt t="210563" x="5562600" y="1441450"/>
          <p14:tracePt t="210569" x="5778500" y="1470025"/>
          <p14:tracePt t="210576" x="5967413" y="1470025"/>
          <p14:tracePt t="210584" x="6129338" y="1476375"/>
          <p14:tracePt t="210591" x="6240463" y="1476375"/>
          <p14:tracePt t="210599" x="6345238" y="1476375"/>
          <p14:tracePt t="210606" x="6415088" y="1476375"/>
          <p14:tracePt t="210615" x="6472238" y="1476375"/>
          <p14:tracePt t="210622" x="6513513" y="1476375"/>
          <p14:tracePt t="210630" x="6548438" y="1476375"/>
          <p14:tracePt t="210637" x="6597650" y="1476375"/>
          <p14:tracePt t="210644" x="6618288" y="1470025"/>
          <p14:tracePt t="210652" x="6653213" y="1447800"/>
          <p14:tracePt t="210659" x="6681788" y="1441450"/>
          <p14:tracePt t="210666" x="6716713" y="1427163"/>
          <p14:tracePt t="210674" x="6757988" y="1400175"/>
          <p14:tracePt t="210683" x="6800850" y="1377950"/>
          <p14:tracePt t="210689" x="6848475" y="1350963"/>
          <p14:tracePt t="210697" x="6911975" y="1316038"/>
          <p14:tracePt t="210704" x="6961188" y="1295400"/>
          <p14:tracePt t="210714" x="7016750" y="1273175"/>
          <p14:tracePt t="210719" x="7065963" y="1258888"/>
          <p14:tracePt t="210734" x="7129463" y="1246188"/>
          <p14:tracePt t="210735" x="7185025" y="1223963"/>
          <p14:tracePt t="210742" x="7234238" y="1211263"/>
          <p14:tracePt t="210750" x="7283450" y="1189038"/>
          <p14:tracePt t="210756" x="7318375" y="1176338"/>
          <p14:tracePt t="210765" x="7345363" y="1162050"/>
          <p14:tracePt t="210772" x="7359650" y="1154113"/>
          <p14:tracePt t="210780" x="7367588" y="1147763"/>
          <p14:tracePt t="210787" x="7373938" y="1141413"/>
          <p14:tracePt t="210794" x="7380288" y="1127125"/>
          <p14:tracePt t="210801" x="7388225" y="1127125"/>
          <p14:tracePt t="210809" x="7388225" y="1119188"/>
          <p14:tracePt t="210816" x="7394575" y="1119188"/>
          <p14:tracePt t="210824" x="7394575" y="1112838"/>
          <p14:tracePt t="210847" x="7402513" y="1112838"/>
          <p14:tracePt t="210869" x="7402513" y="1104900"/>
          <p14:tracePt t="210922" x="7408863" y="1098550"/>
          <p14:tracePt t="210931" x="7423150" y="1092200"/>
          <p14:tracePt t="210936" x="7429500" y="1084263"/>
          <p14:tracePt t="210944" x="7458075" y="1069975"/>
          <p14:tracePt t="210954" x="7472363" y="1057275"/>
          <p14:tracePt t="210959" x="7486650" y="1035050"/>
          <p14:tracePt t="210967" x="7499350" y="1022350"/>
          <p14:tracePt t="210974" x="7513638" y="1014413"/>
          <p14:tracePt t="210983" x="7521575" y="1000125"/>
          <p14:tracePt t="210998" x="7527925" y="987425"/>
          <p14:tracePt t="211163" x="7534275" y="993775"/>
          <p14:tracePt t="211181" x="7542213" y="993775"/>
          <p14:tracePt t="211186" x="7548563" y="993775"/>
          <p14:tracePt t="211192" x="7562850" y="987425"/>
          <p14:tracePt t="211201" x="7591425" y="965200"/>
          <p14:tracePt t="211207" x="7612063" y="952500"/>
          <p14:tracePt t="211214" x="7632700" y="944563"/>
          <p14:tracePt t="211222" x="7646988" y="930275"/>
          <p14:tracePt t="211231" x="7653338" y="930275"/>
          <p14:tracePt t="211236" x="7661275" y="923925"/>
          <p14:tracePt t="211245" x="7667625" y="923925"/>
          <p14:tracePt t="211298" x="7667625" y="930275"/>
          <p14:tracePt t="211305" x="7667625" y="938213"/>
          <p14:tracePt t="211314" x="7667625" y="944563"/>
          <p14:tracePt t="211319" x="7667625" y="958850"/>
          <p14:tracePt t="211328" x="7667625" y="965200"/>
          <p14:tracePt t="211334" x="7667625" y="987425"/>
          <p14:tracePt t="211342" x="7667625" y="1000125"/>
          <p14:tracePt t="211350" x="7667625" y="1014413"/>
          <p14:tracePt t="211357" x="7667625" y="1022350"/>
          <p14:tracePt t="211365" x="7667625" y="1035050"/>
          <p14:tracePt t="211372" x="7667625" y="1042988"/>
          <p14:tracePt t="211380" x="7667625" y="1049338"/>
          <p14:tracePt t="211394" x="7667625" y="1057275"/>
          <p14:tracePt t="211418" x="7675563" y="1057275"/>
          <p14:tracePt t="211433" x="7681913" y="1057275"/>
          <p14:tracePt t="211439" x="7688263" y="1057275"/>
          <p14:tracePt t="211449" x="7696200" y="1057275"/>
          <p14:tracePt t="211454" x="7702550" y="1049338"/>
          <p14:tracePt t="211462" x="7710488" y="1049338"/>
          <p14:tracePt t="211478" x="7723188" y="1049338"/>
          <p14:tracePt t="211484" x="7731125" y="1049338"/>
          <p14:tracePt t="211493" x="7737475" y="1049338"/>
          <p14:tracePt t="211508" x="7745413" y="1049338"/>
          <p14:tracePt t="211516" x="7751763" y="1049338"/>
          <p14:tracePt t="211531" x="7758113" y="1049338"/>
          <p14:tracePt t="211837" x="7758113" y="1057275"/>
          <p14:tracePt t="211844" x="7745413" y="1069975"/>
          <p14:tracePt t="211851" x="7745413" y="1084263"/>
          <p14:tracePt t="211859" x="7723188" y="1098550"/>
          <p14:tracePt t="211875" x="7716838" y="1104900"/>
          <p14:tracePt t="211883" x="7681913" y="1133475"/>
          <p14:tracePt t="211889" x="7653338" y="1147763"/>
          <p14:tracePt t="211898" x="7612063" y="1162050"/>
          <p14:tracePt t="211904" x="7562850" y="1182688"/>
          <p14:tracePt t="211912" x="7499350" y="1196975"/>
          <p14:tracePt t="211919" x="7415213" y="1223963"/>
          <p14:tracePt t="211926" x="7332663" y="1246188"/>
          <p14:tracePt t="211934" x="7219950" y="1281113"/>
          <p14:tracePt t="211942" x="7108825" y="1308100"/>
          <p14:tracePt t="211950" x="6975475" y="1343025"/>
          <p14:tracePt t="211957" x="6862763" y="1371600"/>
          <p14:tracePt t="211964" x="6737350" y="1400175"/>
          <p14:tracePt t="211972" x="6597650" y="1435100"/>
          <p14:tracePt t="211981" x="6464300" y="1476375"/>
          <p14:tracePt t="211986" x="6345238" y="1519238"/>
          <p14:tracePt t="211994" x="6226175" y="1566863"/>
          <p14:tracePt t="212002" x="6115050" y="1624013"/>
          <p14:tracePt t="212009" x="5995988" y="1679575"/>
          <p14:tracePt t="212017" x="5883275" y="1743075"/>
          <p14:tracePt t="212024" x="5786438" y="1812925"/>
          <p14:tracePt t="212033" x="5702300" y="1882775"/>
          <p14:tracePt t="212039" x="5603875" y="1909763"/>
          <p14:tracePt t="212049" x="5534025" y="1952625"/>
          <p14:tracePt t="212054" x="5470525" y="2008188"/>
          <p14:tracePt t="212062" x="5408613" y="2051050"/>
          <p14:tracePt t="212071" x="5359400" y="2092325"/>
          <p14:tracePt t="212076" x="5295900" y="2141538"/>
          <p14:tracePt t="212085" x="5246688" y="2182813"/>
          <p14:tracePt t="212092" x="5184775" y="2225675"/>
          <p14:tracePt t="212101" x="5135563" y="2252663"/>
          <p14:tracePt t="212107" x="5100638" y="2281238"/>
          <p14:tracePt t="212115" x="5057775" y="2301875"/>
          <p14:tracePt t="212121" x="5016500" y="2324100"/>
          <p14:tracePt t="212131" x="4967288" y="2344738"/>
          <p14:tracePt t="212136" x="4918075" y="2365375"/>
          <p14:tracePt t="212152" x="4827588" y="2414588"/>
          <p14:tracePt t="212159" x="4784725" y="2435225"/>
          <p14:tracePt t="212168" x="4743450" y="2455863"/>
          <p14:tracePt t="212174" x="4714875" y="2476500"/>
          <p14:tracePt t="212183" x="4687888" y="2484438"/>
          <p14:tracePt t="212189" x="4645025" y="2505075"/>
          <p14:tracePt t="212199" x="4595813" y="2533650"/>
          <p14:tracePt t="212205" x="4513263" y="2574925"/>
          <p14:tracePt t="212213" x="4449763" y="2609850"/>
          <p14:tracePt t="212221" x="4394200" y="2630488"/>
          <p14:tracePt t="212227" x="4344988" y="2667000"/>
          <p14:tracePt t="212235" x="4260850" y="2701925"/>
          <p14:tracePt t="212242" x="4176713" y="2743200"/>
          <p14:tracePt t="212251" x="4092575" y="2778125"/>
          <p14:tracePt t="212257" x="4002088" y="2819400"/>
          <p14:tracePt t="212265" x="3917950" y="2868613"/>
          <p14:tracePt t="212272" x="3827463" y="2903538"/>
          <p14:tracePt t="212280" x="3757613" y="2946400"/>
          <p14:tracePt t="212286" x="3679825" y="2987675"/>
          <p14:tracePt t="212294" x="3603625" y="3030538"/>
          <p14:tracePt t="212302" x="3525838" y="3071813"/>
          <p14:tracePt t="212309" x="3449638" y="3106738"/>
          <p14:tracePt t="212318" x="3371850" y="3155950"/>
          <p14:tracePt t="212324" x="3302000" y="3184525"/>
          <p14:tracePt t="212332" x="3246438" y="3219450"/>
          <p14:tracePt t="212339" x="3162300" y="3254375"/>
          <p14:tracePt t="212348" x="3098800" y="3281363"/>
          <p14:tracePt t="212354" x="3028950" y="3316288"/>
          <p14:tracePt t="212362" x="2979738" y="3338513"/>
          <p14:tracePt t="212369" x="2932113" y="3359150"/>
          <p14:tracePt t="212377" x="2889250" y="3365500"/>
          <p14:tracePt t="212385" x="2868613" y="3379788"/>
          <p14:tracePt t="212392" x="2833688" y="3379788"/>
          <p14:tracePt t="212400" x="2819400" y="3387725"/>
          <p14:tracePt t="212407" x="2805113" y="3394075"/>
          <p14:tracePt t="212416" x="2798763" y="3400425"/>
          <p14:tracePt t="212422" x="2778125" y="3400425"/>
          <p14:tracePt t="212431" x="2770188" y="3408363"/>
          <p14:tracePt t="212437" x="2755900" y="3414713"/>
          <p14:tracePt t="212445" x="2749550" y="3414713"/>
          <p14:tracePt t="212452" x="2743200" y="3414713"/>
          <p14:tracePt t="212459" x="2728913" y="3429000"/>
          <p14:tracePt t="212468" x="2714625" y="3429000"/>
          <p14:tracePt t="212474" x="2693988" y="3435350"/>
          <p14:tracePt t="212483" x="2679700" y="3435350"/>
          <p14:tracePt t="212489" x="2665413" y="3443288"/>
          <p14:tracePt t="212504" x="2616200" y="3457575"/>
          <p14:tracePt t="212513" x="2581275" y="3470275"/>
          <p14:tracePt t="212519" x="2560638" y="3478213"/>
          <p14:tracePt t="212527" x="2540000" y="3484563"/>
          <p14:tracePt t="212534" x="2511425" y="3492500"/>
          <p14:tracePt t="212543" x="2482850" y="3492500"/>
          <p14:tracePt t="212550" x="2462213" y="3492500"/>
          <p14:tracePt t="212558" x="2420938" y="3498850"/>
          <p14:tracePt t="212565" x="2378075" y="3498850"/>
          <p14:tracePt t="212572" x="2336800" y="3498850"/>
          <p14:tracePt t="212580" x="2301875" y="3498850"/>
          <p14:tracePt t="212586" x="2252663" y="3498850"/>
          <p14:tracePt t="212595" x="2197100" y="3513138"/>
          <p14:tracePt t="212601" x="2168525" y="3513138"/>
          <p14:tracePt t="212609" x="2119313" y="3513138"/>
          <p14:tracePt t="212618" x="2049463" y="3513138"/>
          <p14:tracePt t="212624" x="2008188" y="3513138"/>
          <p14:tracePt t="212633" x="1938338" y="3527425"/>
          <p14:tracePt t="212639" x="1874838" y="3527425"/>
          <p14:tracePt t="212649" x="1798638" y="3533775"/>
          <p14:tracePt t="212654" x="1749425" y="3533775"/>
          <p14:tracePt t="212663" x="1685925" y="3533775"/>
          <p14:tracePt t="212671" x="1622425" y="3541713"/>
          <p14:tracePt t="212677" x="1552575" y="3541713"/>
          <p14:tracePt t="212685" x="1490663" y="3541713"/>
          <p14:tracePt t="212692" x="1433513" y="3548063"/>
          <p14:tracePt t="212701" x="1377950" y="3554413"/>
          <p14:tracePt t="212710" x="1336675" y="3554413"/>
          <p14:tracePt t="212715" x="1287463" y="3562350"/>
          <p14:tracePt t="212722" x="1244600" y="3562350"/>
          <p14:tracePt t="212730" x="1203325" y="3562350"/>
          <p14:tracePt t="212737" x="1147763" y="3568700"/>
          <p14:tracePt t="212749" x="1112838" y="3568700"/>
          <p14:tracePt t="212752" x="1063625" y="3568700"/>
          <p14:tracePt t="212759" x="1028700" y="3568700"/>
          <p14:tracePt t="212768" x="979488" y="3568700"/>
          <p14:tracePt t="212774" x="930275" y="3568700"/>
          <p14:tracePt t="212782" x="881063" y="3568700"/>
          <p14:tracePt t="212789" x="825500" y="3568700"/>
          <p14:tracePt t="212798" x="784225" y="3568700"/>
          <p14:tracePt t="212804" x="700088" y="3568700"/>
          <p14:tracePt t="212812" x="671513" y="3568700"/>
          <p14:tracePt t="212823" x="636588" y="3568700"/>
          <p14:tracePt t="212827" x="615950" y="3568700"/>
          <p14:tracePt t="212834" x="587375" y="3568700"/>
          <p14:tracePt t="212842" x="566738" y="3568700"/>
          <p14:tracePt t="212850" x="546100" y="3568700"/>
          <p14:tracePt t="212857" x="525463" y="3568700"/>
          <p14:tracePt t="212866" x="511175" y="3568700"/>
          <p14:tracePt t="212872" x="488950" y="3568700"/>
          <p14:tracePt t="212879" x="468313" y="3568700"/>
          <p14:tracePt t="212902" x="412750" y="3576638"/>
          <p14:tracePt t="212909" x="398463" y="3576638"/>
          <p14:tracePt t="212918" x="392113" y="3576638"/>
          <p14:tracePt t="212924" x="371475" y="3582988"/>
          <p14:tracePt t="212939" x="363538" y="3582988"/>
          <p14:tracePt t="212949" x="357188" y="3582988"/>
          <p14:tracePt t="212954" x="357188" y="3589338"/>
          <p14:tracePt t="212969" x="349250" y="3589338"/>
          <p14:tracePt t="212977" x="342900" y="3589338"/>
          <p14:tracePt t="213000" x="336550" y="3589338"/>
          <p14:tracePt t="213069" x="328613" y="3589338"/>
          <p14:tracePt t="214033" x="336550" y="3589338"/>
          <p14:tracePt t="214041" x="349250" y="3589338"/>
          <p14:tracePt t="214050" x="357188" y="3589338"/>
          <p14:tracePt t="214064" x="392113" y="3589338"/>
          <p14:tracePt t="214071" x="406400" y="3582988"/>
          <p14:tracePt t="214079" x="412750" y="3582988"/>
          <p14:tracePt t="214087" x="427038" y="3576638"/>
          <p14:tracePt t="214094" x="447675" y="3576638"/>
          <p14:tracePt t="214102" x="454025" y="3576638"/>
          <p14:tracePt t="214117" x="461963" y="3576638"/>
          <p14:tracePt t="214124" x="468313" y="3576638"/>
          <p14:tracePt t="214134" x="476250" y="3576638"/>
          <p14:tracePt t="214147" x="476250" y="3568700"/>
          <p14:tracePt t="214154" x="488950" y="3568700"/>
          <p14:tracePt t="214169" x="496888" y="3568700"/>
          <p14:tracePt t="214176" x="503238" y="3568700"/>
          <p14:tracePt t="214185" x="511175" y="3568700"/>
          <p14:tracePt t="214192" x="517525" y="3562350"/>
          <p14:tracePt t="214201" x="538163" y="3554413"/>
          <p14:tracePt t="214206" x="552450" y="3554413"/>
          <p14:tracePt t="214214" x="566738" y="3554413"/>
          <p14:tracePt t="214221" x="581025" y="3548063"/>
          <p14:tracePt t="214229" x="601663" y="3548063"/>
          <p14:tracePt t="214244" x="650875" y="3548063"/>
          <p14:tracePt t="214252" x="700088" y="3548063"/>
          <p14:tracePt t="214259" x="749300" y="3548063"/>
          <p14:tracePt t="214268" x="790575" y="3548063"/>
          <p14:tracePt t="214277" x="839788" y="3548063"/>
          <p14:tracePt t="214282" x="903288" y="3548063"/>
          <p14:tracePt t="214289" x="973138" y="3548063"/>
          <p14:tracePt t="214296" x="1028700" y="3548063"/>
          <p14:tracePt t="214304" x="1112838" y="3548063"/>
          <p14:tracePt t="214312" x="1196975" y="3548063"/>
          <p14:tracePt t="214319" x="1258888" y="3548063"/>
          <p14:tracePt t="214327" x="1363663" y="3548063"/>
          <p14:tracePt t="214336" x="1441450" y="3548063"/>
          <p14:tracePt t="214341" x="1539875" y="3548063"/>
          <p14:tracePt t="214349" x="1622425" y="3548063"/>
          <p14:tracePt t="214356" x="1706563" y="3541713"/>
          <p14:tracePt t="214365" x="1770063" y="3527425"/>
          <p14:tracePt t="214379" x="1944688" y="3492500"/>
          <p14:tracePt t="214387" x="2049463" y="3457575"/>
          <p14:tracePt t="214394" x="2112963" y="3443288"/>
          <p14:tracePt t="214402" x="2182813" y="3422650"/>
          <p14:tracePt t="214409" x="2252663" y="3408363"/>
          <p14:tracePt t="214416" x="2322513" y="3394075"/>
          <p14:tracePt t="214424" x="2365375" y="3387725"/>
          <p14:tracePt t="214433" x="2427288" y="3373438"/>
          <p14:tracePt t="214439" x="2476500" y="3365500"/>
          <p14:tracePt t="214447" x="2511425" y="3352800"/>
          <p14:tracePt t="214454" x="2546350" y="3352800"/>
          <p14:tracePt t="214463" x="2574925" y="3344863"/>
          <p14:tracePt t="214469" x="2581275" y="3344863"/>
          <p14:tracePt t="214477" x="2595563" y="3344863"/>
          <p14:tracePt t="214485" x="2601913" y="3344863"/>
          <p14:tracePt t="214492" x="2609850" y="3344863"/>
          <p14:tracePt t="214501" x="2624138" y="3344863"/>
          <p14:tracePt t="214507" x="2636838" y="3344863"/>
          <p14:tracePt t="214514" x="2659063" y="3344863"/>
          <p14:tracePt t="214521" x="2686050" y="3344863"/>
          <p14:tracePt t="214529" x="2714625" y="3344863"/>
          <p14:tracePt t="214537" x="2755900" y="3344863"/>
          <p14:tracePt t="214544" x="2805113" y="3344863"/>
          <p14:tracePt t="214552" x="2854325" y="3344863"/>
          <p14:tracePt t="214559" x="2897188" y="3352800"/>
          <p14:tracePt t="214568" x="2944813" y="3352800"/>
          <p14:tracePt t="214574" x="2987675" y="3352800"/>
          <p14:tracePt t="214583" x="3014663" y="3352800"/>
          <p14:tracePt t="214589" x="3043238" y="3352800"/>
          <p14:tracePt t="214597" x="3057525" y="3352800"/>
          <p14:tracePt t="214604" x="3078163" y="3352800"/>
          <p14:tracePt t="214619" x="3086100" y="3352800"/>
          <p14:tracePt t="214626" x="3092450" y="3352800"/>
          <p14:tracePt t="214672" x="3098800" y="3352800"/>
          <p14:tracePt t="214687" x="3106738" y="3352800"/>
          <p14:tracePt t="214702" x="3113088" y="3352800"/>
          <p14:tracePt t="214712" x="3121025" y="3352800"/>
          <p14:tracePt t="214716" x="3133725" y="3352800"/>
          <p14:tracePt t="214724" x="3141663" y="3352800"/>
          <p14:tracePt t="214733" x="3148013" y="3352800"/>
          <p14:tracePt t="214739" x="3162300" y="3352800"/>
          <p14:tracePt t="214747" x="3168650" y="3352800"/>
          <p14:tracePt t="214754" x="3182938" y="3352800"/>
          <p14:tracePt t="214761" x="3203575" y="3352800"/>
          <p14:tracePt t="214769" x="3211513" y="3352800"/>
          <p14:tracePt t="214776" x="3232150" y="3352800"/>
          <p14:tracePt t="214785" x="3246438" y="3352800"/>
          <p14:tracePt t="214792" x="3267075" y="3352800"/>
          <p14:tracePt t="214799" x="3281363" y="3352800"/>
          <p14:tracePt t="214807" x="3295650" y="3352800"/>
          <p14:tracePt t="214814" x="3316288" y="3352800"/>
          <p14:tracePt t="214824" x="3330575" y="3352800"/>
          <p14:tracePt t="214829" x="3344863" y="3352800"/>
          <p14:tracePt t="214837" x="3351213" y="3352800"/>
          <p14:tracePt t="214844" x="3357563" y="3352800"/>
          <p14:tracePt t="214889" x="3365500" y="3352800"/>
          <p14:tracePt t="217036" x="3336925" y="3379788"/>
          <p14:tracePt t="217037" x="3330575" y="3379788"/>
          <p14:tracePt t="217041" x="3322638" y="3387725"/>
          <p14:tracePt t="217042" x="3316288" y="3387725"/>
          <p14:tracePt t="217049" x="3309938" y="3387725"/>
          <p14:tracePt t="217056" x="3302000" y="3387725"/>
          <p14:tracePt t="217064" x="3302000" y="3394075"/>
          <p14:tracePt t="217072" x="3287713" y="3394075"/>
          <p14:tracePt t="217080" x="3267075" y="3400425"/>
          <p14:tracePt t="217094" x="3232150" y="3414713"/>
          <p14:tracePt t="217102" x="3211513" y="3422650"/>
          <p14:tracePt t="217118" x="3148013" y="3435350"/>
          <p14:tracePt t="217124" x="3113088" y="3443288"/>
          <p14:tracePt t="217132" x="3078163" y="3457575"/>
          <p14:tracePt t="217139" x="3043238" y="3470275"/>
          <p14:tracePt t="217147" x="3001963" y="3478213"/>
          <p14:tracePt t="217155" x="2967038" y="3492500"/>
          <p14:tracePt t="217162" x="2924175" y="3498850"/>
          <p14:tracePt t="217170" x="2897188" y="3505200"/>
          <p14:tracePt t="217177" x="2874963" y="3513138"/>
          <p14:tracePt t="217185" x="2854325" y="3519488"/>
          <p14:tracePt t="217191" x="2840038" y="3527425"/>
          <p14:tracePt t="217199" x="2813050" y="3527425"/>
          <p14:tracePt t="217206" x="2805113" y="3533775"/>
          <p14:tracePt t="217214" x="2784475" y="3541713"/>
          <p14:tracePt t="217223" x="2763838" y="3541713"/>
          <p14:tracePt t="217229" x="2743200" y="3548063"/>
          <p14:tracePt t="217238" x="2728913" y="3554413"/>
          <p14:tracePt t="217244" x="2708275" y="3562350"/>
          <p14:tracePt t="217252" x="2693988" y="3568700"/>
          <p14:tracePt t="217262" x="2671763" y="3576638"/>
          <p14:tracePt t="217268" x="2659063" y="3582988"/>
          <p14:tracePt t="217274" x="2644775" y="3597275"/>
          <p14:tracePt t="217282" x="2624138" y="3597275"/>
          <p14:tracePt t="217289" x="2616200" y="3603625"/>
          <p14:tracePt t="217304" x="2601913" y="3603625"/>
          <p14:tracePt t="217312" x="2595563" y="3611563"/>
          <p14:tracePt t="217321" x="2589213" y="3611563"/>
          <p14:tracePt t="217866" x="2589213" y="3603625"/>
          <p14:tracePt t="217874" x="2589213" y="3597275"/>
          <p14:tracePt t="217882" x="2589213" y="3589338"/>
          <p14:tracePt t="217889" x="2589213" y="3582988"/>
          <p14:tracePt t="217896" x="2589213" y="3576638"/>
          <p14:tracePt t="217905" x="2595563" y="3576638"/>
          <p14:tracePt t="217912" x="2595563" y="3568700"/>
          <p14:tracePt t="217919" x="2595563" y="3562350"/>
          <p14:tracePt t="217935" x="2595563" y="3554413"/>
          <p14:tracePt t="217956" x="2595563" y="3548063"/>
          <p14:tracePt t="218188" x="2595563" y="3541713"/>
          <p14:tracePt t="218227" x="2595563" y="3533775"/>
          <p14:tracePt t="218248" x="2595563" y="3527425"/>
          <p14:tracePt t="218288" x="2595563" y="3519488"/>
          <p14:tracePt t="218302" x="2601913" y="3519488"/>
          <p14:tracePt t="218309" x="2601913" y="3513138"/>
          <p14:tracePt t="218324" x="2601913" y="3505200"/>
          <p14:tracePt t="218348" x="2609850" y="3498850"/>
          <p14:tracePt t="218362" x="2609850" y="3492500"/>
          <p14:tracePt t="218377" x="2616200" y="3492500"/>
          <p14:tracePt t="218384" x="2616200" y="3484563"/>
          <p14:tracePt t="218399" x="2616200" y="3478213"/>
          <p14:tracePt t="218406" x="2624138" y="3470275"/>
          <p14:tracePt t="218414" x="2624138" y="3457575"/>
          <p14:tracePt t="218422" x="2624138" y="3449638"/>
          <p14:tracePt t="218429" x="2630488" y="3443288"/>
          <p14:tracePt t="218437" x="2630488" y="3435350"/>
          <p14:tracePt t="218456" x="2636838" y="3422650"/>
          <p14:tracePt t="218467" x="2644775" y="3414713"/>
          <p14:tracePt t="218482" x="2644775" y="3408363"/>
          <p14:tracePt t="218496" x="2651125" y="3408363"/>
          <p14:tracePt t="218505" x="2651125" y="3400425"/>
          <p14:tracePt t="218512" x="2651125" y="3394075"/>
          <p14:tracePt t="218550" x="2651125" y="3387725"/>
          <p14:tracePt t="218848" x="2651125" y="3394075"/>
          <p14:tracePt t="218961" x="2651125" y="3400425"/>
          <p14:tracePt t="218991" x="2651125" y="3408363"/>
          <p14:tracePt t="219007" x="2651125" y="3414713"/>
          <p14:tracePt t="219029" x="2651125" y="3422650"/>
          <p14:tracePt t="219037" x="2651125" y="3429000"/>
          <p14:tracePt t="219045" x="2651125" y="3435350"/>
          <p14:tracePt t="219059" x="2651125" y="3443288"/>
          <p14:tracePt t="219074" x="2651125" y="3457575"/>
          <p14:tracePt t="219082" x="2651125" y="3463925"/>
          <p14:tracePt t="219090" x="2651125" y="3470275"/>
          <p14:tracePt t="219105" x="2651125" y="3478213"/>
          <p14:tracePt t="219112" x="2644775" y="3492500"/>
          <p14:tracePt t="219126" x="2644775" y="3498850"/>
          <p14:tracePt t="219141" x="2644775" y="3505200"/>
          <p14:tracePt t="219149" x="2644775" y="3513138"/>
          <p14:tracePt t="219232" x="2644775" y="3505200"/>
          <p14:tracePt t="219239" x="2644775" y="3492500"/>
          <p14:tracePt t="219247" x="2644775" y="3478213"/>
          <p14:tracePt t="219255" x="2644775" y="3449638"/>
          <p14:tracePt t="219261" x="2644775" y="3422650"/>
          <p14:tracePt t="219270" x="2644775" y="3373438"/>
          <p14:tracePt t="219276" x="2651125" y="3324225"/>
          <p14:tracePt t="219284" x="2659063" y="3275013"/>
          <p14:tracePt t="219292" x="2665413" y="3240088"/>
          <p14:tracePt t="219299" x="2671763" y="3198813"/>
          <p14:tracePt t="219306" x="2686050" y="3141663"/>
          <p14:tracePt t="219314" x="2693988" y="3100388"/>
          <p14:tracePt t="219323" x="2700338" y="3065463"/>
          <p14:tracePt t="219329" x="2700338" y="3044825"/>
          <p14:tracePt t="219338" x="2700338" y="3030538"/>
          <p14:tracePt t="219344" x="2708275" y="3022600"/>
          <p14:tracePt t="219352" x="2708275" y="3016250"/>
          <p14:tracePt t="219359" x="2708275" y="3009900"/>
          <p14:tracePt t="219442" x="2708275" y="3022600"/>
          <p14:tracePt t="219449" x="2708275" y="3036888"/>
          <p14:tracePt t="219456" x="2708275" y="3065463"/>
          <p14:tracePt t="219464" x="2700338" y="3086100"/>
          <p14:tracePt t="219473" x="2693988" y="3114675"/>
          <p14:tracePt t="219479" x="2679700" y="3162300"/>
          <p14:tracePt t="219486" x="2665413" y="3211513"/>
          <p14:tracePt t="219494" x="2651125" y="3260725"/>
          <p14:tracePt t="219502" x="2630488" y="3309938"/>
          <p14:tracePt t="219509" x="2616200" y="3344863"/>
          <p14:tracePt t="219517" x="2601913" y="3379788"/>
          <p14:tracePt t="219524" x="2589213" y="3414713"/>
          <p14:tracePt t="219532" x="2581275" y="3443288"/>
          <p14:tracePt t="219539" x="2574925" y="3463925"/>
          <p14:tracePt t="219547" x="2566988" y="3478213"/>
          <p14:tracePt t="219562" x="2566988" y="3484563"/>
          <p14:tracePt t="219697" x="2566988" y="3478213"/>
          <p14:tracePt t="219706" x="2566988" y="3470275"/>
          <p14:tracePt t="219721" x="2566988" y="3463925"/>
          <p14:tracePt t="219727" x="2566988" y="3449638"/>
          <p14:tracePt t="219735" x="2566988" y="3443288"/>
          <p14:tracePt t="219742" x="2566988" y="3435350"/>
          <p14:tracePt t="219757" x="2566988" y="3429000"/>
          <p14:tracePt t="219855" x="2566988" y="3422650"/>
          <p14:tracePt t="219886" x="2566988" y="3414713"/>
          <p14:tracePt t="219899" x="2574925" y="3414713"/>
          <p14:tracePt t="219931" x="2581275" y="3400425"/>
          <p14:tracePt t="219944" x="2589213" y="3400425"/>
          <p14:tracePt t="219953" x="2589213" y="3394075"/>
          <p14:tracePt t="219975" x="2589213" y="3387725"/>
          <p14:tracePt t="220341" x="2595563" y="3379788"/>
          <p14:tracePt t="220359" x="2595563" y="3373438"/>
          <p14:tracePt t="220364" x="2601913" y="3365500"/>
          <p14:tracePt t="220379" x="2601913" y="3359150"/>
          <p14:tracePt t="220387" x="2609850" y="3359150"/>
          <p14:tracePt t="220395" x="2609850" y="3352800"/>
          <p14:tracePt t="220401" x="2616200" y="3352800"/>
          <p14:tracePt t="220424" x="2616200" y="3344863"/>
          <p14:tracePt t="222608" x="2743200" y="3275013"/>
          <p14:tracePt t="222609" x="3022600" y="3065463"/>
          <p14:tracePt t="222614" x="3260725" y="2868613"/>
          <p14:tracePt t="222622" x="3414713" y="2771775"/>
          <p14:tracePt t="222629" x="3533775" y="2701925"/>
          <p14:tracePt t="222636" x="3687763" y="2574925"/>
          <p14:tracePt t="222643" x="3819525" y="2490788"/>
          <p14:tracePt t="222651" x="3889375" y="2449513"/>
          <p14:tracePt t="222658" x="3987800" y="2359025"/>
          <p14:tracePt t="222666" x="4071938" y="2266950"/>
          <p14:tracePt t="222674" x="4141788" y="2205038"/>
          <p14:tracePt t="222681" x="4217988" y="2133600"/>
          <p14:tracePt t="222689" x="4275138" y="2071688"/>
          <p14:tracePt t="222696" x="4330700" y="2001838"/>
          <p14:tracePt t="222704" x="4386263" y="1944688"/>
          <p14:tracePt t="222712" x="4429125" y="1882775"/>
          <p14:tracePt t="222719" x="4464050" y="1833563"/>
          <p14:tracePt t="222726" x="4498975" y="1778000"/>
          <p14:tracePt t="222734" x="4525963" y="1728788"/>
          <p14:tracePt t="222743" x="4548188" y="1685925"/>
          <p14:tracePt t="222749" x="4568825" y="1644650"/>
          <p14:tracePt t="222757" x="4595813" y="1601788"/>
          <p14:tracePt t="222764" x="4603750" y="1566863"/>
          <p14:tracePt t="222774" x="4618038" y="1531938"/>
          <p14:tracePt t="222779" x="4638675" y="1490663"/>
          <p14:tracePt t="222786" x="4652963" y="1462088"/>
          <p14:tracePt t="222794" x="4652963" y="1441450"/>
          <p14:tracePt t="222802" x="4659313" y="1400175"/>
          <p14:tracePt t="222810" x="4673600" y="1371600"/>
          <p14:tracePt t="222817" x="4673600" y="1350963"/>
          <p14:tracePt t="222825" x="4687888" y="1316038"/>
          <p14:tracePt t="222832" x="4687888" y="1287463"/>
          <p14:tracePt t="222847" x="4687888" y="1231900"/>
          <p14:tracePt t="222854" x="4694238" y="1203325"/>
          <p14:tracePt t="222862" x="4694238" y="1182688"/>
          <p14:tracePt t="222869" x="4694238" y="1176338"/>
          <p14:tracePt t="222876" x="4694238" y="1154113"/>
          <p14:tracePt t="222893" x="4694238" y="1141413"/>
          <p14:tracePt t="222974" x="4694238" y="1133475"/>
          <p14:tracePt t="222991" x="4694238" y="1127125"/>
          <p14:tracePt t="222997" x="4694238" y="1119188"/>
          <p14:tracePt t="223004" x="4694238" y="1112838"/>
          <p14:tracePt t="223012" x="4694238" y="1098550"/>
          <p14:tracePt t="223027" x="4687888" y="1084263"/>
          <p14:tracePt t="223034" x="4687888" y="1077913"/>
          <p14:tracePt t="223043" x="4673600" y="1049338"/>
          <p14:tracePt t="223049" x="4665663" y="1035050"/>
          <p14:tracePt t="223056" x="4665663" y="1022350"/>
          <p14:tracePt t="223064" x="4665663" y="1008063"/>
          <p14:tracePt t="223073" x="4659313" y="993775"/>
          <p14:tracePt t="223079" x="4652963" y="973138"/>
          <p14:tracePt t="223087" x="4645025" y="952500"/>
          <p14:tracePt t="223094" x="4645025" y="930275"/>
          <p14:tracePt t="223101" x="4645025" y="915988"/>
          <p14:tracePt t="223111" x="4638675" y="903288"/>
          <p14:tracePt t="223117" x="4630738" y="895350"/>
          <p14:tracePt t="223125" x="4630738" y="881063"/>
          <p14:tracePt t="223146" x="4630738" y="874713"/>
          <p14:tracePt t="223237" x="4630738" y="881063"/>
          <p14:tracePt t="223246" x="4630738" y="889000"/>
          <p14:tracePt t="223251" x="4624388" y="895350"/>
          <p14:tracePt t="223258" x="4624388" y="903288"/>
          <p14:tracePt t="223266" x="4624388" y="909638"/>
          <p14:tracePt t="223274" x="4624388" y="915988"/>
          <p14:tracePt t="223281" x="4624388" y="930275"/>
          <p14:tracePt t="223289" x="4624388" y="952500"/>
          <p14:tracePt t="223296" x="4624388" y="965200"/>
          <p14:tracePt t="223305" x="4624388" y="973138"/>
          <p14:tracePt t="223313" x="4624388" y="987425"/>
          <p14:tracePt t="223323" x="4624388" y="1000125"/>
          <p14:tracePt t="223334" x="4624388" y="1014413"/>
          <p14:tracePt t="223339" x="4624388" y="1022350"/>
          <p14:tracePt t="223346" x="4624388" y="1028700"/>
          <p14:tracePt t="223356" x="4624388" y="1035050"/>
          <p14:tracePt t="223411" x="4624388" y="1042988"/>
          <p14:tracePt t="223491" x="4624388" y="1035050"/>
          <p14:tracePt t="223506" x="4630738" y="1022350"/>
          <p14:tracePt t="223513" x="4638675" y="1014413"/>
          <p14:tracePt t="223525" x="4638675" y="1008063"/>
          <p14:tracePt t="223531" x="4645025" y="1000125"/>
          <p14:tracePt t="223538" x="4645025" y="993775"/>
          <p14:tracePt t="223547" x="4645025" y="987425"/>
          <p14:tracePt t="223569" x="4652963" y="973138"/>
          <p14:tracePt t="223596" x="4659313" y="965200"/>
          <p14:tracePt t="223692" x="4665663" y="965200"/>
          <p14:tracePt t="223699" x="4673600" y="965200"/>
          <p14:tracePt t="223704" x="4679950" y="965200"/>
          <p14:tracePt t="223716" x="4687888" y="958850"/>
          <p14:tracePt t="223730" x="4694238" y="958850"/>
          <p14:tracePt t="223735" x="4702175" y="958850"/>
          <p14:tracePt t="223739" x="4708525" y="958850"/>
          <p14:tracePt t="223754" x="4714875" y="958850"/>
          <p14:tracePt t="223761" x="4722813" y="958850"/>
          <p14:tracePt t="223768" x="4729163" y="958850"/>
          <p14:tracePt t="223783" x="4743450" y="958850"/>
          <p14:tracePt t="223791" x="4749800" y="958850"/>
          <p14:tracePt t="223798" x="4772025" y="958850"/>
          <p14:tracePt t="223806" x="4784725" y="958850"/>
          <p14:tracePt t="223814" x="4799013" y="958850"/>
          <p14:tracePt t="223824" x="4819650" y="958850"/>
          <p14:tracePt t="223830" x="4841875" y="958850"/>
          <p14:tracePt t="223840" x="4876800" y="958850"/>
          <p14:tracePt t="223849" x="4897438" y="958850"/>
          <p14:tracePt t="223855" x="4926013" y="958850"/>
          <p14:tracePt t="223876" x="4987925" y="958850"/>
          <p14:tracePt t="223885" x="4995863" y="958850"/>
          <p14:tracePt t="224023" x="4995863" y="965200"/>
          <p14:tracePt t="224031" x="5002213" y="973138"/>
          <p14:tracePt t="224039" x="5002213" y="987425"/>
          <p14:tracePt t="224046" x="5008563" y="993775"/>
          <p14:tracePt t="224061" x="5016500" y="1008063"/>
          <p14:tracePt t="224078" x="5016500" y="1014413"/>
          <p14:tracePt t="224095" x="5022850" y="1014413"/>
          <p14:tracePt t="224213" x="5030788" y="1014413"/>
          <p14:tracePt t="224220" x="5037138" y="1014413"/>
          <p14:tracePt t="224229" x="5057775" y="1000125"/>
          <p14:tracePt t="224235" x="5072063" y="979488"/>
          <p14:tracePt t="224246" x="5092700" y="973138"/>
          <p14:tracePt t="224251" x="5114925" y="952500"/>
          <p14:tracePt t="224261" x="5127625" y="938213"/>
          <p14:tracePt t="224265" x="5141913" y="930275"/>
          <p14:tracePt t="224275" x="5156200" y="923925"/>
          <p14:tracePt t="224281" x="5156200" y="915988"/>
          <p14:tracePt t="224288" x="5162550" y="915988"/>
          <p14:tracePt t="224348" x="5170488" y="915988"/>
          <p14:tracePt t="224357" x="5170488" y="923925"/>
          <p14:tracePt t="224364" x="5176838" y="944563"/>
          <p14:tracePt t="224370" x="5184775" y="958850"/>
          <p14:tracePt t="224379" x="5191125" y="973138"/>
          <p14:tracePt t="224385" x="5197475" y="987425"/>
          <p14:tracePt t="224394" x="5211763" y="1000125"/>
          <p14:tracePt t="224400" x="5219700" y="1008063"/>
          <p14:tracePt t="224410" x="5226050" y="1014413"/>
          <p14:tracePt t="224415" x="5232400" y="1014413"/>
          <p14:tracePt t="224431" x="5246688" y="1014413"/>
          <p14:tracePt t="224437" x="5260975" y="1014413"/>
          <p14:tracePt t="224450" x="5268913" y="1014413"/>
          <p14:tracePt t="224452" x="5281613" y="1014413"/>
          <p14:tracePt t="224464" x="5295900" y="1014413"/>
          <p14:tracePt t="224467" x="5303838" y="1014413"/>
          <p14:tracePt t="224477" x="5324475" y="1014413"/>
          <p14:tracePt t="224483" x="5330825" y="1014413"/>
          <p14:tracePt t="224496" x="5351463" y="1000125"/>
          <p14:tracePt t="224499" x="5365750" y="1000125"/>
          <p14:tracePt t="224505" x="5386388" y="993775"/>
          <p14:tracePt t="224514" x="5400675" y="993775"/>
          <p14:tracePt t="224520" x="5408613" y="987425"/>
          <p14:tracePt t="224529" x="5421313" y="987425"/>
          <p14:tracePt t="224535" x="5429250" y="987425"/>
          <p14:tracePt t="224550" x="5435600" y="987425"/>
          <p14:tracePt t="224561" x="5443538" y="987425"/>
          <p14:tracePt t="224575" x="5449888" y="987425"/>
          <p14:tracePt t="224588" x="5470525" y="993775"/>
          <p14:tracePt t="224596" x="5505450" y="1008063"/>
          <p14:tracePt t="224603" x="5548313" y="1028700"/>
          <p14:tracePt t="224612" x="5597525" y="1042988"/>
          <p14:tracePt t="224618" x="5645150" y="1057275"/>
          <p14:tracePt t="224626" x="5681663" y="1063625"/>
          <p14:tracePt t="224633" x="5743575" y="1077913"/>
          <p14:tracePt t="224641" x="5778500" y="1077913"/>
          <p14:tracePt t="224650" x="5821363" y="1084263"/>
          <p14:tracePt t="224654" x="5856288" y="1084263"/>
          <p14:tracePt t="224662" x="5883275" y="1084263"/>
          <p14:tracePt t="224669" x="5911850" y="1084263"/>
          <p14:tracePt t="224678" x="5926138" y="1084263"/>
          <p14:tracePt t="224684" x="5940425" y="1084263"/>
          <p14:tracePt t="224691" x="5946775" y="1084263"/>
          <p14:tracePt t="224699" x="5953125" y="1084263"/>
          <p14:tracePt t="224709" x="5967413" y="1077913"/>
          <p14:tracePt t="224722" x="5975350" y="1069975"/>
          <p14:tracePt t="224729" x="5988050" y="1069975"/>
          <p14:tracePt t="224745" x="5995988" y="1063625"/>
          <p14:tracePt t="224766" x="6002338" y="1063625"/>
          <p14:tracePt t="224776" x="6010275" y="1063625"/>
          <p14:tracePt t="224797" x="6016625" y="1063625"/>
          <p14:tracePt t="224977" x="6022975" y="1063625"/>
          <p14:tracePt t="224985" x="6037263" y="1063625"/>
          <p14:tracePt t="224992" x="6057900" y="1063625"/>
          <p14:tracePt t="224999" x="6086475" y="1063625"/>
          <p14:tracePt t="225010" x="6107113" y="1063625"/>
          <p14:tracePt t="225014" x="6142038" y="1063625"/>
          <p14:tracePt t="225025" x="6199188" y="1063625"/>
          <p14:tracePt t="225029" x="6246813" y="1063625"/>
          <p14:tracePt t="225037" x="6296025" y="1063625"/>
          <p14:tracePt t="225045" x="6338888" y="1057275"/>
          <p14:tracePt t="225052" x="6394450" y="1049338"/>
          <p14:tracePt t="225059" x="6423025" y="1042988"/>
          <p14:tracePt t="225067" x="6450013" y="1042988"/>
          <p14:tracePt t="225075" x="6484938" y="1035050"/>
          <p14:tracePt t="225082" x="6507163" y="1035050"/>
          <p14:tracePt t="225089" x="6534150" y="1028700"/>
          <p14:tracePt t="225098" x="6542088" y="1028700"/>
          <p14:tracePt t="225104" x="6554788" y="1028700"/>
          <p14:tracePt t="225112" x="6569075" y="1028700"/>
          <p14:tracePt t="225120" x="6583363" y="1028700"/>
          <p14:tracePt t="225128" x="6604000" y="1028700"/>
          <p14:tracePt t="225136" x="6618288" y="1028700"/>
          <p14:tracePt t="225142" x="6638925" y="1028700"/>
          <p14:tracePt t="225151" x="6653213" y="1028700"/>
          <p14:tracePt t="225158" x="6667500" y="1028700"/>
          <p14:tracePt t="225164" x="6681788" y="1028700"/>
          <p14:tracePt t="225173" x="6696075" y="1022350"/>
          <p14:tracePt t="225179" x="6708775" y="1022350"/>
          <p14:tracePt t="225187" x="6723063" y="1022350"/>
          <p14:tracePt t="225196" x="6737350" y="1022350"/>
          <p14:tracePt t="225202" x="6751638" y="1022350"/>
          <p14:tracePt t="225209" x="6772275" y="1022350"/>
          <p14:tracePt t="225216" x="6800850" y="1014413"/>
          <p14:tracePt t="225224" x="6813550" y="1014413"/>
          <p14:tracePt t="225232" x="6842125" y="1014413"/>
          <p14:tracePt t="225242" x="6877050" y="1008063"/>
          <p14:tracePt t="225247" x="6905625" y="1000125"/>
          <p14:tracePt t="225254" x="6926263" y="1000125"/>
          <p14:tracePt t="225262" x="6954838" y="993775"/>
          <p14:tracePt t="225269" x="6975475" y="987425"/>
          <p14:tracePt t="225278" x="6996113" y="987425"/>
          <p14:tracePt t="225284" x="7037388" y="973138"/>
          <p14:tracePt t="225293" x="7045325" y="965200"/>
          <p14:tracePt t="225383" x="7051675" y="973138"/>
          <p14:tracePt t="225390" x="7051675" y="979488"/>
          <p14:tracePt t="225398" x="7051675" y="987425"/>
          <p14:tracePt t="225404" x="7051675" y="993775"/>
          <p14:tracePt t="225419" x="7051675" y="1000125"/>
          <p14:tracePt t="225474" x="7059613" y="1000125"/>
          <p14:tracePt t="225487" x="7073900" y="1000125"/>
          <p14:tracePt t="225503" x="7086600" y="1000125"/>
          <p14:tracePt t="225514" x="7094538" y="1000125"/>
          <p14:tracePt t="225527" x="7100888" y="993775"/>
          <p14:tracePt t="225541" x="7108825" y="993775"/>
          <p14:tracePt t="225619" x="7108825" y="1008063"/>
          <p14:tracePt t="225630" x="7108825" y="1014413"/>
          <p14:tracePt t="225652" x="7108825" y="1022350"/>
          <p14:tracePt t="225855" x="7094538" y="1028700"/>
          <p14:tracePt t="225863" x="7080250" y="1035050"/>
          <p14:tracePt t="225870" x="7065963" y="1035050"/>
          <p14:tracePt t="225883" x="7051675" y="1042988"/>
          <p14:tracePt t="225888" x="7037388" y="1042988"/>
          <p14:tracePt t="225894" x="7031038" y="1042988"/>
          <p14:tracePt t="225900" x="7024688" y="1042988"/>
          <p14:tracePt t="225976" x="7016750" y="1035050"/>
          <p14:tracePt t="225982" x="7010400" y="1035050"/>
          <p14:tracePt t="225998" x="6996113" y="1028700"/>
          <p14:tracePt t="226004" x="6981825" y="1022350"/>
          <p14:tracePt t="226013" x="6975475" y="1022350"/>
          <p14:tracePt t="226019" x="6961188" y="1022350"/>
          <p14:tracePt t="226029" x="6954838" y="1022350"/>
          <p14:tracePt t="226034" x="6946900" y="1022350"/>
          <p14:tracePt t="226044" x="6919913" y="1022350"/>
          <p14:tracePt t="226050" x="6911975" y="1022350"/>
          <p14:tracePt t="226058" x="6897688" y="1022350"/>
          <p14:tracePt t="226065" x="6891338" y="1022350"/>
          <p14:tracePt t="226072" x="6884988" y="1022350"/>
          <p14:tracePt t="226081" x="6870700" y="1022350"/>
          <p14:tracePt t="226088" x="6870700" y="1028700"/>
          <p14:tracePt t="226096" x="6862763" y="1028700"/>
          <p14:tracePt t="226111" x="6856413" y="1035050"/>
          <p14:tracePt t="226268" x="6848475" y="1042988"/>
          <p14:tracePt t="226276" x="6842125" y="1049338"/>
          <p14:tracePt t="226291" x="6835775" y="1057275"/>
          <p14:tracePt t="226299" x="6835775" y="1063625"/>
          <p14:tracePt t="226305" x="6827838" y="1069975"/>
          <p14:tracePt t="226313" x="6821488" y="1077913"/>
          <p14:tracePt t="226320" x="6813550" y="1077913"/>
          <p14:tracePt t="226328" x="6807200" y="1092200"/>
          <p14:tracePt t="226334" x="6800850" y="1098550"/>
          <p14:tracePt t="226345" x="6786563" y="1119188"/>
          <p14:tracePt t="226350" x="6772275" y="1127125"/>
          <p14:tracePt t="226358" x="6751638" y="1147763"/>
          <p14:tracePt t="226365" x="6737350" y="1168400"/>
          <p14:tracePt t="226373" x="6702425" y="1196975"/>
          <p14:tracePt t="226381" x="6673850" y="1223963"/>
          <p14:tracePt t="226388" x="6632575" y="1258888"/>
          <p14:tracePt t="226396" x="6577013" y="1308100"/>
          <p14:tracePt t="226403" x="6519863" y="1350963"/>
          <p14:tracePt t="226411" x="6478588" y="1385888"/>
          <p14:tracePt t="226417" x="6408738" y="1441450"/>
          <p14:tracePt t="226426" x="6338888" y="1504950"/>
          <p14:tracePt t="226432" x="6254750" y="1566863"/>
          <p14:tracePt t="226449" x="6030913" y="1755775"/>
          <p14:tracePt t="226455" x="5891213" y="1862138"/>
          <p14:tracePt t="226463" x="5737225" y="1987550"/>
          <p14:tracePt t="226470" x="5638800" y="2057400"/>
          <p14:tracePt t="226478" x="5478463" y="2190750"/>
          <p14:tracePt t="226485" x="5338763" y="2309813"/>
          <p14:tracePt t="226497" x="5176838" y="2449513"/>
          <p14:tracePt t="226500" x="5037138" y="2568575"/>
          <p14:tracePt t="226510" x="4883150" y="2693988"/>
          <p14:tracePt t="226515" x="4792663" y="2771775"/>
          <p14:tracePt t="226522" x="4687888" y="2876550"/>
          <p14:tracePt t="226531" x="4560888" y="2987675"/>
          <p14:tracePt t="226537" x="4470400" y="3079750"/>
          <p14:tracePt t="226545" x="4379913" y="3170238"/>
          <p14:tracePt t="226554" x="4295775" y="3260725"/>
          <p14:tracePt t="226561" x="4205288" y="3352800"/>
          <p14:tracePt t="226567" x="4148138" y="3408363"/>
          <p14:tracePt t="226575" x="4064000" y="3492500"/>
          <p14:tracePt t="226582" x="3973513" y="3582988"/>
          <p14:tracePt t="226594" x="3897313" y="3673475"/>
          <p14:tracePt t="226598" x="3813175" y="3751263"/>
          <p14:tracePt t="226605" x="3722688" y="3835400"/>
          <p14:tracePt t="226614" x="3651250" y="3905250"/>
          <p14:tracePt t="226621" x="3568700" y="3981450"/>
          <p14:tracePt t="226628" x="3505200" y="4044950"/>
          <p14:tracePt t="226636" x="3435350" y="4129088"/>
          <p14:tracePt t="226644" x="3344863" y="4219575"/>
          <p14:tracePt t="226651" x="3260725" y="4297363"/>
          <p14:tracePt t="226658" x="3168650" y="4381500"/>
          <p14:tracePt t="226667" x="3098800" y="4457700"/>
          <p14:tracePt t="226672" x="3043238" y="4513263"/>
          <p14:tracePt t="226681" x="2979738" y="4576763"/>
          <p14:tracePt t="226687" x="2917825" y="4646613"/>
          <p14:tracePt t="226694" x="2868613" y="4695825"/>
          <p14:tracePt t="226703" x="2819400" y="4745038"/>
          <p14:tracePt t="226712" x="2770188" y="4786313"/>
          <p14:tracePt t="226718" x="2728913" y="4835525"/>
          <p14:tracePt t="226725" x="2686050" y="4876800"/>
          <p14:tracePt t="226732" x="2651125" y="4905375"/>
          <p14:tracePt t="226744" x="2616200" y="4926013"/>
          <p14:tracePt t="226747" x="2581275" y="4975225"/>
          <p14:tracePt t="226754" x="2540000" y="5010150"/>
          <p14:tracePt t="226761" x="2490788" y="5059363"/>
          <p14:tracePt t="226769" x="2441575" y="5114925"/>
          <p14:tracePt t="226776" x="2406650" y="5157788"/>
          <p14:tracePt t="226784" x="2351088" y="5219700"/>
          <p14:tracePt t="226793" x="2308225" y="5262563"/>
          <p14:tracePt t="226799" x="2224088" y="5332413"/>
          <p14:tracePt t="226807" x="2176463" y="5387975"/>
          <p14:tracePt t="226814" x="2112963" y="5430838"/>
          <p14:tracePt t="226824" x="2049463" y="5486400"/>
          <p14:tracePt t="226829" x="2000250" y="5521325"/>
          <p14:tracePt t="226837" x="1958975" y="5556250"/>
          <p14:tracePt t="226845" x="1903413" y="5599113"/>
          <p14:tracePt t="226851" x="1854200" y="5634038"/>
          <p14:tracePt t="226860" x="1790700" y="5668963"/>
          <p14:tracePt t="226867" x="1741488" y="5710238"/>
          <p14:tracePt t="226874" x="1700213" y="5745163"/>
          <p14:tracePt t="226882" x="1665288" y="5773738"/>
          <p14:tracePt t="226897" x="1609725" y="5815013"/>
          <p14:tracePt t="226904" x="1581150" y="5835650"/>
          <p14:tracePt t="226912" x="1566863" y="5857875"/>
          <p14:tracePt t="226919" x="1511300" y="5884863"/>
          <p14:tracePt t="226929" x="1490663" y="5905500"/>
          <p14:tracePt t="226934" x="1476375" y="5919788"/>
          <p14:tracePt t="226944" x="1455738" y="5934075"/>
          <p14:tracePt t="226949" x="1433513" y="5942013"/>
          <p14:tracePt t="226957" x="1420813" y="5954713"/>
          <p14:tracePt t="226964" x="1392238" y="5976938"/>
          <p14:tracePt t="226972" x="1371600" y="5997575"/>
          <p14:tracePt t="226980" x="1343025" y="6018213"/>
          <p14:tracePt t="226986" x="1322388" y="6046788"/>
          <p14:tracePt t="226995" x="1301750" y="6081713"/>
          <p14:tracePt t="227001" x="1279525" y="6102350"/>
          <p14:tracePt t="227010" x="1266825" y="6137275"/>
          <p14:tracePt t="227017" x="1252538" y="6157913"/>
          <p14:tracePt t="227024" x="1238250" y="6178550"/>
          <p14:tracePt t="227032" x="1231900" y="6200775"/>
          <p14:tracePt t="227039" x="1231900" y="6213475"/>
          <p14:tracePt t="227055" x="1231900" y="6227763"/>
          <p14:tracePt t="227072" x="1223963" y="6235700"/>
          <p14:tracePt t="227084" x="1223963" y="6242050"/>
          <p14:tracePt t="227099" x="1217613" y="6256338"/>
          <p14:tracePt t="227114" x="1217613" y="6262688"/>
          <p14:tracePt t="227122" x="1217613" y="6276975"/>
          <p14:tracePt t="227137" x="1231900" y="6262688"/>
          <p14:tracePt t="227145" x="1258888" y="6192838"/>
          <p14:tracePt t="227160" x="1406525" y="5753100"/>
          <p14:tracePt t="227167" x="1420813" y="5689600"/>
          <p14:tracePt t="227623" x="1412875" y="5695950"/>
          <p14:tracePt t="227632" x="1377950" y="5730875"/>
          <p14:tracePt t="227639" x="1363663" y="5745163"/>
          <p14:tracePt t="227647" x="1336675" y="5773738"/>
          <p14:tracePt t="227654" x="1301750" y="5794375"/>
          <p14:tracePt t="227663" x="1273175" y="5829300"/>
          <p14:tracePt t="227669" x="1252538" y="5864225"/>
          <p14:tracePt t="227677" x="1223963" y="5905500"/>
          <p14:tracePt t="227684" x="1223963" y="5927725"/>
          <p14:tracePt t="227692" x="1223963" y="5948363"/>
          <p14:tracePt t="227714" x="1217613" y="5962650"/>
          <p14:tracePt t="227722" x="1189038" y="5989638"/>
          <p14:tracePt t="227729" x="1174750" y="6011863"/>
          <p14:tracePt t="227737" x="1147763" y="6038850"/>
          <p14:tracePt t="227744" x="1119188" y="6067425"/>
          <p14:tracePt t="227752" x="1098550" y="6096000"/>
          <p14:tracePt t="227761" x="1069975" y="6130925"/>
          <p14:tracePt t="227776" x="1049338" y="6157913"/>
          <p14:tracePt t="227781" x="1028700" y="6200775"/>
          <p14:tracePt t="227789" x="985838" y="6242050"/>
          <p14:tracePt t="227796" x="950913" y="6291263"/>
          <p14:tracePt t="227804" x="909638" y="6354763"/>
          <p14:tracePt t="227812" x="889000" y="6389688"/>
          <p14:tracePt t="227819" x="866775" y="6416675"/>
          <p14:tracePt t="227827" x="819150" y="6480175"/>
          <p14:tracePt t="227834" x="741363" y="6515100"/>
          <p14:tracePt t="227842" x="706438" y="6570663"/>
          <p14:tracePt t="227849" x="671513" y="6619875"/>
          <p14:tracePt t="227858" x="636588" y="6662738"/>
          <p14:tracePt t="227865" x="595313" y="6704013"/>
          <p14:tracePt t="227872" x="587375" y="6732588"/>
          <p14:tracePt t="227882" x="573088" y="6745288"/>
          <p14:tracePt t="227886" x="573088" y="6753225"/>
          <p14:tracePt t="227894" x="573088" y="6759575"/>
          <p14:tracePt t="227901" x="573088" y="6767513"/>
          <p14:tracePt t="227910" x="573088" y="6773863"/>
          <p14:tracePt t="227924" x="566738" y="6773863"/>
          <p14:tracePt t="227984" x="566738" y="6759575"/>
          <p14:tracePt t="227993" x="587375" y="6745288"/>
          <p14:tracePt t="227999" x="608013" y="6710363"/>
          <p14:tracePt t="228010" x="642938" y="6683375"/>
          <p14:tracePt t="228014" x="677863" y="6654800"/>
          <p14:tracePt t="228021" x="706438" y="6640513"/>
          <p14:tracePt t="228030" x="727075" y="6619875"/>
          <p14:tracePt t="228036" x="741363" y="6613525"/>
          <p14:tracePt t="228045" x="749300" y="6613525"/>
          <p14:tracePt t="228067" x="776288" y="6613525"/>
          <p14:tracePt t="228074" x="796925" y="6613525"/>
          <p14:tracePt t="228082" x="819150" y="6613525"/>
          <p14:tracePt t="228089" x="854075" y="6619875"/>
          <p14:tracePt t="228097" x="895350" y="6619875"/>
          <p14:tracePt t="228104" x="944563" y="6619875"/>
          <p14:tracePt t="228122" x="1055688" y="6627813"/>
          <p14:tracePt t="228128" x="1119188" y="6627813"/>
          <p14:tracePt t="228134" x="1196975" y="6627813"/>
          <p14:tracePt t="228143" x="1258888" y="6627813"/>
          <p14:tracePt t="228149" x="1316038" y="6627813"/>
          <p14:tracePt t="228158" x="1392238" y="6627813"/>
          <p14:tracePt t="228164" x="1455738" y="6627813"/>
          <p14:tracePt t="228172" x="1517650" y="6627813"/>
          <p14:tracePt t="228180" x="1587500" y="6627813"/>
          <p14:tracePt t="228186" x="1651000" y="6627813"/>
          <p14:tracePt t="228198" x="1714500" y="6627813"/>
          <p14:tracePt t="228201" x="1763713" y="6627813"/>
          <p14:tracePt t="228211" x="1833563" y="6627813"/>
          <p14:tracePt t="228217" x="1868488" y="6627813"/>
          <p14:tracePt t="228224" x="1895475" y="6627813"/>
          <p14:tracePt t="228232" x="1917700" y="6619875"/>
          <p14:tracePt t="228239" x="1924050" y="6619875"/>
          <p14:tracePt t="228263" x="1930400" y="6619875"/>
          <p14:tracePt t="228269" x="1938338" y="6619875"/>
          <p14:tracePt t="228292" x="1944688" y="6619875"/>
          <p14:tracePt t="228300" x="1952625" y="6619875"/>
          <p14:tracePt t="228309" x="1965325" y="6619875"/>
          <p14:tracePt t="228314" x="1987550" y="6613525"/>
          <p14:tracePt t="228322" x="2014538" y="6605588"/>
          <p14:tracePt t="228330" x="2057400" y="6599238"/>
          <p14:tracePt t="228337" x="2106613" y="6591300"/>
          <p14:tracePt t="228345" x="2162175" y="6578600"/>
          <p14:tracePt t="228351" x="2224088" y="6556375"/>
          <p14:tracePt t="228360" x="2259013" y="6535738"/>
          <p14:tracePt t="228366" x="2330450" y="6515100"/>
          <p14:tracePt t="228374" x="2400300" y="6494463"/>
          <p14:tracePt t="228382" x="2482850" y="6459538"/>
          <p14:tracePt t="228397" x="2659063" y="6396038"/>
          <p14:tracePt t="228404" x="2755900" y="6367463"/>
          <p14:tracePt t="228413" x="2847975" y="6340475"/>
          <p14:tracePt t="228419" x="2917825" y="6326188"/>
          <p14:tracePt t="228428" x="2994025" y="6297613"/>
          <p14:tracePt t="228434" x="3057525" y="6291263"/>
          <p14:tracePt t="228442" x="3113088" y="6276975"/>
          <p14:tracePt t="228449" x="3155950" y="6276975"/>
          <p14:tracePt t="228456" x="3176588" y="6270625"/>
          <p14:tracePt t="228464" x="3182938" y="6270625"/>
          <p14:tracePt t="228472" x="3190875" y="6270625"/>
          <p14:tracePt t="228486" x="3197225" y="6270625"/>
          <p14:tracePt t="228550" x="3211513" y="6270625"/>
          <p14:tracePt t="228574" x="3217863" y="6270625"/>
          <p14:tracePt t="228586" x="3225800" y="6270625"/>
          <p14:tracePt t="228601" x="3232150" y="6270625"/>
          <p14:tracePt t="228607" x="3252788" y="6270625"/>
          <p14:tracePt t="228616" x="3273425" y="6276975"/>
          <p14:tracePt t="228623" x="3287713" y="6276975"/>
          <p14:tracePt t="228630" x="3309938" y="6276975"/>
          <p14:tracePt t="228637" x="3336925" y="6284913"/>
          <p14:tracePt t="228649" x="3357563" y="6284913"/>
          <p14:tracePt t="228652" x="3379788" y="6291263"/>
          <p14:tracePt t="228663" x="3406775" y="6291263"/>
          <p14:tracePt t="228667" x="3441700" y="6297613"/>
          <p14:tracePt t="228676" x="3470275" y="6297613"/>
          <p14:tracePt t="228684" x="3505200" y="6305550"/>
          <p14:tracePt t="228690" x="3546475" y="6311900"/>
          <p14:tracePt t="228699" x="3595688" y="6311900"/>
          <p14:tracePt t="228705" x="3644900" y="6319838"/>
          <p14:tracePt t="228716" x="3708400" y="6326188"/>
          <p14:tracePt t="228721" x="3770313" y="6326188"/>
          <p14:tracePt t="228730" x="3840163" y="6326188"/>
          <p14:tracePt t="228736" x="3903663" y="6326188"/>
          <p14:tracePt t="228751" x="4037013" y="6326188"/>
          <p14:tracePt t="228759" x="4100513" y="6326188"/>
          <p14:tracePt t="228767" x="4156075" y="6326188"/>
          <p14:tracePt t="228773" x="4197350" y="6326188"/>
          <p14:tracePt t="228780" x="4225925" y="6326188"/>
          <p14:tracePt t="228787" x="4240213" y="6326188"/>
          <p14:tracePt t="228804" x="4252913" y="6326188"/>
          <p14:tracePt t="228901" x="4260850" y="6326188"/>
          <p14:tracePt t="228918" x="4267200" y="6326188"/>
          <p14:tracePt t="228923" x="4281488" y="6326188"/>
          <p14:tracePt t="228931" x="4302125" y="6340475"/>
          <p14:tracePt t="228938" x="4337050" y="6346825"/>
          <p14:tracePt t="228951" x="4365625" y="6361113"/>
          <p14:tracePt t="228953" x="4386263" y="6375400"/>
          <p14:tracePt t="228963" x="4435475" y="6389688"/>
          <p14:tracePt t="228969" x="4478338" y="6402388"/>
          <p14:tracePt t="228975" x="4519613" y="6416675"/>
          <p14:tracePt t="228985" x="4554538" y="6424613"/>
          <p14:tracePt t="228990" x="4583113" y="6424613"/>
          <p14:tracePt t="228998" x="4610100" y="6430963"/>
          <p14:tracePt t="229004" x="4630738" y="6430963"/>
          <p14:tracePt t="229012" x="4645025" y="6438900"/>
          <p14:tracePt t="229019" x="4659313" y="6438900"/>
          <p14:tracePt t="229029" x="4673600" y="6438900"/>
          <p14:tracePt t="229048" x="4679950" y="6438900"/>
          <p14:tracePt t="229056" x="4687888" y="6438900"/>
          <p14:tracePt t="229072" x="4694238" y="6438900"/>
          <p14:tracePt t="229080" x="4694238" y="6445250"/>
          <p14:tracePt t="229087" x="4702175" y="6445250"/>
          <p14:tracePt t="229095" x="4708525" y="6445250"/>
          <p14:tracePt t="229102" x="4729163" y="6451600"/>
          <p14:tracePt t="229110" x="4743450" y="6459538"/>
          <p14:tracePt t="229116" x="4772025" y="6465888"/>
          <p14:tracePt t="229124" x="4806950" y="6480175"/>
          <p14:tracePt t="229132" x="4841875" y="6494463"/>
          <p14:tracePt t="229139" x="4883150" y="6500813"/>
          <p14:tracePt t="229147" x="4938713" y="6515100"/>
          <p14:tracePt t="229154" x="4973638" y="6521450"/>
          <p14:tracePt t="229162" x="5030788" y="6543675"/>
          <p14:tracePt t="229169" x="5080000" y="6550025"/>
          <p14:tracePt t="229179" x="5127625" y="6556375"/>
          <p14:tracePt t="229184" x="5184775" y="6570663"/>
          <p14:tracePt t="229192" x="5232400" y="6578600"/>
          <p14:tracePt t="229199" x="5260975" y="6578600"/>
          <p14:tracePt t="229207" x="5289550" y="6584950"/>
          <p14:tracePt t="229216" x="5310188" y="6584950"/>
          <p14:tracePt t="229222" x="5316538" y="6584950"/>
          <p14:tracePt t="229478" x="5324475" y="6584950"/>
          <p14:tracePt t="229486" x="5345113" y="6591300"/>
          <p14:tracePt t="229493" x="5373688" y="6599238"/>
          <p14:tracePt t="229508" x="5443538" y="6599238"/>
          <p14:tracePt t="229517" x="5505450" y="6605588"/>
          <p14:tracePt t="229523" x="5534025" y="6605588"/>
          <p14:tracePt t="229531" x="5583238" y="6605588"/>
          <p14:tracePt t="229539" x="5610225" y="6605588"/>
          <p14:tracePt t="229547" x="5632450" y="6605588"/>
          <p14:tracePt t="229552" x="5645150" y="6605588"/>
          <p14:tracePt t="229560" x="5667375" y="6605588"/>
          <p14:tracePt t="229568" x="5673725" y="6605588"/>
          <p14:tracePt t="229576" x="5681663" y="6605588"/>
          <p14:tracePt t="232239" x="0" y="0"/>
        </p14:tracePtLst>
        <p14:tracePtLst>
          <p14:tracePt t="233407" x="4337050" y="4926013"/>
          <p14:tracePt t="233414" x="4337050" y="4919663"/>
          <p14:tracePt t="233654" x="4344988" y="4919663"/>
          <p14:tracePt t="233661" x="4359275" y="4919663"/>
          <p14:tracePt t="233669" x="4379913" y="4919663"/>
          <p14:tracePt t="233677" x="4406900" y="4919663"/>
          <p14:tracePt t="233684" x="4421188" y="4919663"/>
          <p14:tracePt t="233692" x="4449763" y="4919663"/>
          <p14:tracePt t="233699" x="4491038" y="4919663"/>
          <p14:tracePt t="233707" x="4519613" y="4919663"/>
          <p14:tracePt t="233722" x="4568825" y="4919663"/>
          <p14:tracePt t="233729" x="4589463" y="4919663"/>
          <p14:tracePt t="233736" x="4603750" y="4919663"/>
          <p14:tracePt t="233744" x="4618038" y="4919663"/>
          <p14:tracePt t="233752" x="4630738" y="4919663"/>
          <p14:tracePt t="233759" x="4638675" y="4919663"/>
          <p14:tracePt t="233767" x="4645025" y="4919663"/>
          <p14:tracePt t="233774" x="4652963" y="4919663"/>
          <p14:tracePt t="233789" x="4659313" y="4919663"/>
          <p14:tracePt t="233797" x="4665663" y="4919663"/>
          <p14:tracePt t="233804" x="4673600" y="4919663"/>
          <p14:tracePt t="233812" x="4679950" y="4919663"/>
          <p14:tracePt t="233819" x="4694238" y="4919663"/>
          <p14:tracePt t="233827" x="4702175" y="4919663"/>
          <p14:tracePt t="233835" x="4708525" y="4919663"/>
          <p14:tracePt t="233841" x="4722813" y="4919663"/>
          <p14:tracePt t="233849" x="4737100" y="4919663"/>
          <p14:tracePt t="233856" x="4749800" y="4919663"/>
          <p14:tracePt t="233867" x="4764088" y="4919663"/>
          <p14:tracePt t="233871" x="4772025" y="4919663"/>
          <p14:tracePt t="233879" x="4784725" y="4919663"/>
          <p14:tracePt t="233904" x="4819650" y="4919663"/>
          <p14:tracePt t="233909" x="4827588" y="4919663"/>
          <p14:tracePt t="233919" x="4841875" y="4919663"/>
          <p14:tracePt t="233924" x="4848225" y="4913313"/>
          <p14:tracePt t="233933" x="4854575" y="4913313"/>
          <p14:tracePt t="233939" x="4862513" y="4913313"/>
          <p14:tracePt t="233948" x="4868863" y="4905375"/>
          <p14:tracePt t="233954" x="4883150" y="4905375"/>
          <p14:tracePt t="233962" x="4891088" y="4905375"/>
          <p14:tracePt t="233970" x="4897438" y="4905375"/>
          <p14:tracePt t="233978" x="4911725" y="4905375"/>
          <p14:tracePt t="233984" x="4926013" y="4905375"/>
          <p14:tracePt t="233992" x="4932363" y="4905375"/>
          <p14:tracePt t="233999" x="4960938" y="4905375"/>
          <p14:tracePt t="234015" x="4967288" y="4899025"/>
          <p14:tracePt t="234022" x="4973638" y="4899025"/>
          <p14:tracePt t="234321" x="4953000" y="4899025"/>
          <p14:tracePt t="234322" x="4946650" y="4899025"/>
          <p14:tracePt t="234328" x="4926013" y="4899025"/>
          <p14:tracePt t="234337" x="4903788" y="4899025"/>
          <p14:tracePt t="234344" x="4876800" y="4899025"/>
          <p14:tracePt t="234353" x="4833938" y="4899025"/>
          <p14:tracePt t="234359" x="4799013" y="4899025"/>
          <p14:tracePt t="234366" x="4772025" y="4899025"/>
          <p14:tracePt t="234374" x="4722813" y="4899025"/>
          <p14:tracePt t="234384" x="4673600" y="4905375"/>
          <p14:tracePt t="234390" x="4618038" y="4913313"/>
          <p14:tracePt t="234398" x="4568825" y="4919663"/>
          <p14:tracePt t="234404" x="4525963" y="4933950"/>
          <p14:tracePt t="234413" x="4505325" y="4933950"/>
          <p14:tracePt t="234419" x="4478338" y="4940300"/>
          <p14:tracePt t="234428" x="4456113" y="4948238"/>
          <p14:tracePt t="234436" x="4441825" y="4948238"/>
          <p14:tracePt t="234442" x="4435475" y="4954588"/>
          <p14:tracePt t="234449" x="4429125" y="4954588"/>
          <p14:tracePt t="234457" x="4421188" y="4954588"/>
          <p14:tracePt t="234486" x="4414838" y="4954588"/>
          <p14:tracePt t="234741" x="4421188" y="4954588"/>
          <p14:tracePt t="234756" x="4435475" y="4954588"/>
          <p14:tracePt t="234771" x="4441825" y="4948238"/>
          <p14:tracePt t="234786" x="4449763" y="4948238"/>
          <p14:tracePt t="234824" x="4456113" y="4948238"/>
          <p14:tracePt t="234885" x="4464050" y="4948238"/>
          <p14:tracePt t="234900" x="4470400" y="4948238"/>
          <p14:tracePt t="234907" x="4491038" y="4948238"/>
          <p14:tracePt t="234914" x="4513263" y="4948238"/>
          <p14:tracePt t="234923" x="4548188" y="4948238"/>
          <p14:tracePt t="234929" x="4589463" y="4948238"/>
          <p14:tracePt t="234937" x="4630738" y="4948238"/>
          <p14:tracePt t="234944" x="4687888" y="4948238"/>
          <p14:tracePt t="234953" x="4743450" y="4948238"/>
          <p14:tracePt t="234959" x="4778375" y="4948238"/>
          <p14:tracePt t="234968" x="4848225" y="4948238"/>
          <p14:tracePt t="234974" x="4891088" y="4948238"/>
          <p14:tracePt t="234983" x="4938713" y="4948238"/>
          <p14:tracePt t="234989" x="4987925" y="4948238"/>
          <p14:tracePt t="234997" x="5037138" y="4948238"/>
          <p14:tracePt t="235004" x="5080000" y="4948238"/>
          <p14:tracePt t="235012" x="5121275" y="4948238"/>
          <p14:tracePt t="235019" x="5176838" y="4948238"/>
          <p14:tracePt t="235027" x="5232400" y="4948238"/>
          <p14:tracePt t="235035" x="5275263" y="4948238"/>
          <p14:tracePt t="235042" x="5324475" y="4948238"/>
          <p14:tracePt t="235050" x="5365750" y="4948238"/>
          <p14:tracePt t="235057" x="5400675" y="4940300"/>
          <p14:tracePt t="235064" x="5421313" y="4940300"/>
          <p14:tracePt t="235071" x="5449888" y="4940300"/>
          <p14:tracePt t="235079" x="5470525" y="4940300"/>
          <p14:tracePt t="235087" x="5519738" y="4933950"/>
          <p14:tracePt t="235094" x="5527675" y="4926013"/>
          <p14:tracePt t="235103" x="5534025" y="4919663"/>
          <p14:tracePt t="235109" x="5540375" y="4919663"/>
          <p14:tracePt t="235135" x="5548313" y="4919663"/>
          <p14:tracePt t="235213" x="5554663" y="4919663"/>
          <p14:tracePt t="235221" x="5568950" y="4919663"/>
          <p14:tracePt t="235229" x="5583238" y="4919663"/>
          <p14:tracePt t="235236" x="5597525" y="4919663"/>
          <p14:tracePt t="235244" x="5618163" y="4919663"/>
          <p14:tracePt t="235251" x="5624513" y="4919663"/>
          <p14:tracePt t="235263" x="5645150" y="4913313"/>
          <p14:tracePt t="235268" x="5653088" y="4913313"/>
          <p14:tracePt t="235275" x="5667375" y="4913313"/>
          <p14:tracePt t="235285" x="5667375" y="4905375"/>
          <p14:tracePt t="235290" x="5673725" y="4905375"/>
          <p14:tracePt t="235304" x="5681663" y="4905375"/>
          <p14:tracePt t="235342" x="5688013" y="4905375"/>
          <p14:tracePt t="235481" x="5694363" y="4905375"/>
          <p14:tracePt t="235487" x="5708650" y="4905375"/>
          <p14:tracePt t="235496" x="5716588" y="4905375"/>
          <p14:tracePt t="235498" x="5729288" y="4905375"/>
          <p14:tracePt t="235506" x="5751513" y="4905375"/>
          <p14:tracePt t="235513" x="5764213" y="4905375"/>
          <p14:tracePt t="235521" x="5813425" y="4905375"/>
          <p14:tracePt t="235528" x="5870575" y="4905375"/>
          <p14:tracePt t="235536" x="5940425" y="4899025"/>
          <p14:tracePt t="235543" x="5988050" y="4884738"/>
          <p14:tracePt t="235552" x="6037263" y="4870450"/>
          <p14:tracePt t="235558" x="6094413" y="4864100"/>
          <p14:tracePt t="235566" x="6164263" y="4841875"/>
          <p14:tracePt t="235573" x="6226175" y="4835525"/>
          <p14:tracePt t="235586" x="6283325" y="4821238"/>
          <p14:tracePt t="235591" x="6318250" y="4814888"/>
          <p14:tracePt t="235600" x="6330950" y="4806950"/>
          <p14:tracePt t="235606" x="6338888" y="4806950"/>
          <p14:tracePt t="236173" x="6330950" y="4806950"/>
          <p14:tracePt t="236182" x="6324600" y="4806950"/>
          <p14:tracePt t="236189" x="6324600" y="4814888"/>
          <p14:tracePt t="236197" x="6310313" y="4821238"/>
          <p14:tracePt t="236204" x="6310313" y="4829175"/>
          <p14:tracePt t="236212" x="6303963" y="4829175"/>
          <p14:tracePt t="236220" x="6296025" y="4835525"/>
          <p14:tracePt t="236226" x="6289675" y="4841875"/>
          <p14:tracePt t="236234" x="6275388" y="4849813"/>
          <p14:tracePt t="236242" x="6269038" y="4864100"/>
          <p14:tracePt t="236251" x="6261100" y="4864100"/>
          <p14:tracePt t="236264" x="6254750" y="4870450"/>
          <p14:tracePt t="236272" x="6246813" y="4870450"/>
          <p14:tracePt t="236443" x="6240463" y="4876800"/>
          <p14:tracePt t="236459" x="6234113" y="4884738"/>
          <p14:tracePt t="236466" x="6226175" y="4891088"/>
          <p14:tracePt t="236474" x="6219825" y="4891088"/>
          <p14:tracePt t="236481" x="6211888" y="4899025"/>
          <p14:tracePt t="236498" x="6199188" y="4905375"/>
          <p14:tracePt t="236504" x="6184900" y="4913313"/>
          <p14:tracePt t="236512" x="6164263" y="4940300"/>
          <p14:tracePt t="236520" x="6156325" y="4940300"/>
          <p14:tracePt t="236543" x="6142038" y="4940300"/>
          <p14:tracePt t="236551" x="6135688" y="4940300"/>
          <p14:tracePt t="236557" x="6121400" y="4940300"/>
          <p14:tracePt t="236564" x="6107113" y="4940300"/>
          <p14:tracePt t="236571" x="6086475" y="4940300"/>
          <p14:tracePt t="236579" x="6072188" y="4940300"/>
          <p14:tracePt t="236587" x="6045200" y="4940300"/>
          <p14:tracePt t="236594" x="6030913" y="4940300"/>
          <p14:tracePt t="236602" x="6002338" y="4940300"/>
          <p14:tracePt t="236609" x="5961063" y="4948238"/>
          <p14:tracePt t="236618" x="5932488" y="4948238"/>
          <p14:tracePt t="236624" x="5905500" y="4948238"/>
          <p14:tracePt t="236632" x="5883275" y="4954588"/>
          <p14:tracePt t="236639" x="5856288" y="4954588"/>
          <p14:tracePt t="236649" x="5807075" y="4960938"/>
          <p14:tracePt t="236654" x="5799138" y="4968875"/>
          <p14:tracePt t="236662" x="5786438" y="4968875"/>
          <p14:tracePt t="236677" x="5778500" y="4968875"/>
          <p14:tracePt t="236729" x="5772150" y="4975225"/>
          <p14:tracePt t="236737" x="5764213" y="4975225"/>
          <p14:tracePt t="236752" x="5757863" y="4983163"/>
          <p14:tracePt t="236774" x="5757863" y="4989513"/>
          <p14:tracePt t="236782" x="5751513" y="4989513"/>
          <p14:tracePt t="236789" x="5751513" y="4995863"/>
          <p14:tracePt t="236804" x="5737225" y="5024438"/>
          <p14:tracePt t="236812" x="5722938" y="5080000"/>
          <p14:tracePt t="236821" x="5694363" y="5137150"/>
          <p14:tracePt t="236827" x="5673725" y="5164138"/>
          <p14:tracePt t="236836" x="5673725" y="5172075"/>
          <p14:tracePt t="237261" x="5667375" y="5172075"/>
          <p14:tracePt t="237270" x="5632450" y="5178425"/>
          <p14:tracePt t="237276" x="5610225" y="5178425"/>
          <p14:tracePt t="237283" x="5603875" y="5178425"/>
          <p14:tracePt t="237314" x="5597525" y="5178425"/>
          <p14:tracePt t="237329" x="5589588" y="5178425"/>
          <p14:tracePt t="237463" x="5583238" y="5178425"/>
          <p14:tracePt t="237928" x="5583238" y="5172075"/>
          <p14:tracePt t="237943" x="5583238" y="5164138"/>
          <p14:tracePt t="237951" x="5589588" y="5164138"/>
          <p14:tracePt t="237959" x="5597525" y="5149850"/>
          <p14:tracePt t="237974" x="5603875" y="5143500"/>
          <p14:tracePt t="237982" x="5603875" y="5137150"/>
          <p14:tracePt t="237989" x="5610225" y="5129213"/>
          <p14:tracePt t="237997" x="5610225" y="5122863"/>
          <p14:tracePt t="238005" x="5618163" y="5122863"/>
          <p14:tracePt t="238019" x="5618163" y="5114925"/>
          <p14:tracePt t="238035" x="5624513" y="5114925"/>
          <p14:tracePt t="238761" x="5597525" y="5114925"/>
          <p14:tracePt t="238769" x="5534025" y="5102225"/>
          <p14:tracePt t="238776" x="5492750" y="5102225"/>
          <p14:tracePt t="238784" x="5421313" y="5102225"/>
          <p14:tracePt t="238792" x="5351463" y="5102225"/>
          <p14:tracePt t="238799" x="5275263" y="5102225"/>
          <p14:tracePt t="238814" x="5141913" y="5114925"/>
          <p14:tracePt t="238822" x="5086350" y="5114925"/>
          <p14:tracePt t="238831" x="5057775" y="5114925"/>
          <p14:tracePt t="238837" x="5043488" y="5114925"/>
          <p14:tracePt t="238979" x="5043488" y="5108575"/>
          <p14:tracePt t="238986" x="5043488" y="5102225"/>
          <p14:tracePt t="238993" x="5037138" y="5087938"/>
          <p14:tracePt t="239003" x="5016500" y="5073650"/>
          <p14:tracePt t="239009" x="5008563" y="5053013"/>
          <p14:tracePt t="239018" x="4973638" y="5024438"/>
          <p14:tracePt t="239024" x="4938713" y="5003800"/>
          <p14:tracePt t="239032" x="4903788" y="4975225"/>
          <p14:tracePt t="239040" x="4876800" y="4954588"/>
          <p14:tracePt t="239047" x="4854575" y="4948238"/>
          <p14:tracePt t="239055" x="4819650" y="4940300"/>
          <p14:tracePt t="239062" x="4792663" y="4933950"/>
          <p14:tracePt t="239072" x="4778375" y="4926013"/>
          <p14:tracePt t="239077" x="4757738" y="4919663"/>
          <p14:tracePt t="239084" x="4749800" y="4919663"/>
          <p14:tracePt t="239099" x="4737100" y="4919663"/>
          <p14:tracePt t="239114" x="4729163" y="4919663"/>
          <p14:tracePt t="239130" x="4722813" y="4919663"/>
          <p14:tracePt t="239144" x="4722813" y="4926013"/>
          <p14:tracePt t="239153" x="4714875" y="4926013"/>
          <p14:tracePt t="239166" x="4708525" y="4926013"/>
          <p14:tracePt t="239197" x="4708525" y="4933950"/>
          <p14:tracePt t="239212" x="4702175" y="4933950"/>
          <p14:tracePt t="242986" x="4702175" y="4948238"/>
          <p14:tracePt t="242987" x="4687888" y="4983163"/>
          <p14:tracePt t="242991" x="4673600" y="4995863"/>
          <p14:tracePt t="242992" x="4673600" y="5010150"/>
          <p14:tracePt t="242999" x="4659313" y="5024438"/>
          <p14:tracePt t="243007" x="4652963" y="5038725"/>
          <p14:tracePt t="243029" x="4645025" y="5053013"/>
          <p14:tracePt t="243038" x="4638675" y="5067300"/>
          <p14:tracePt t="243052" x="4630738" y="5073650"/>
          <p14:tracePt t="243276" x="4630738" y="5080000"/>
          <p14:tracePt t="243284" x="4624388" y="5094288"/>
          <p14:tracePt t="243293" x="4610100" y="5102225"/>
          <p14:tracePt t="243299" x="4603750" y="5129213"/>
          <p14:tracePt t="243308" x="4589463" y="5143500"/>
          <p14:tracePt t="243314" x="4575175" y="5157788"/>
          <p14:tracePt t="243324" x="4554538" y="5184775"/>
          <p14:tracePt t="243329" x="4525963" y="5213350"/>
          <p14:tracePt t="243337" x="4491038" y="5248275"/>
          <p14:tracePt t="243344" x="4456113" y="5291138"/>
          <p14:tracePt t="243352" x="4429125" y="5326063"/>
          <p14:tracePt t="243360" x="4414838" y="5346700"/>
          <p14:tracePt t="243367" x="4400550" y="5360988"/>
          <p14:tracePt t="243375" x="4386263" y="5367338"/>
          <p14:tracePt t="243385" x="4359275" y="5395913"/>
          <p14:tracePt t="243421" x="4351338" y="5395913"/>
          <p14:tracePt t="243427" x="4351338" y="5402263"/>
          <p14:tracePt t="243449" x="4344988" y="5410200"/>
          <p14:tracePt t="243458" x="4344988" y="5416550"/>
          <p14:tracePt t="243464" x="4330700" y="5422900"/>
          <p14:tracePt t="243473" x="4330700" y="5430838"/>
          <p14:tracePt t="243479" x="4316413" y="5437188"/>
          <p14:tracePt t="243487" x="4316413" y="5445125"/>
          <p14:tracePt t="243495" x="4302125" y="5451475"/>
          <p14:tracePt t="243502" x="4295775" y="5465763"/>
          <p14:tracePt t="243510" x="4289425" y="5465763"/>
          <p14:tracePt t="243517" x="4289425" y="5472113"/>
          <p14:tracePt t="243525" x="4281488" y="5480050"/>
          <p14:tracePt t="243533" x="4275138" y="5480050"/>
          <p14:tracePt t="243540" x="4275138" y="5486400"/>
          <p14:tracePt t="243547" x="4267200" y="5492750"/>
          <p14:tracePt t="243555" x="4260850" y="5500688"/>
          <p14:tracePt t="243562" x="4252913" y="5507038"/>
          <p14:tracePt t="243572" x="4246563" y="5507038"/>
          <p14:tracePt t="243577" x="4240213" y="5514975"/>
          <p14:tracePt t="243584" x="4240213" y="5521325"/>
          <p14:tracePt t="243593" x="4225925" y="5535613"/>
          <p14:tracePt t="243607" x="4217988" y="5541963"/>
          <p14:tracePt t="243614" x="4217988" y="5549900"/>
          <p14:tracePt t="243624" x="4211638" y="5549900"/>
          <p14:tracePt t="243629" x="4211638" y="5556250"/>
          <p14:tracePt t="243659" x="4205288" y="5562600"/>
          <p14:tracePt t="243682" x="4197350" y="5570538"/>
          <p14:tracePt t="243713" x="4197350" y="5576888"/>
          <p14:tracePt t="243825" x="4197350" y="5584825"/>
          <p14:tracePt t="243832" x="4191000" y="5584825"/>
          <p14:tracePt t="243840" x="4183063" y="5584825"/>
          <p14:tracePt t="243847" x="4176713" y="5591175"/>
          <p14:tracePt t="243854" x="4170363" y="5599113"/>
          <p14:tracePt t="243862" x="4156075" y="5599113"/>
          <p14:tracePt t="243871" x="4148138" y="5605463"/>
          <p14:tracePt t="243878" x="4135438" y="5611813"/>
          <p14:tracePt t="243895" x="4113213" y="5611813"/>
          <p14:tracePt t="243899" x="4113213" y="5619750"/>
          <p14:tracePt t="243908" x="4106863" y="5619750"/>
          <p14:tracePt t="243915" x="4100513" y="5619750"/>
          <p14:tracePt t="244050" x="4121150" y="5619750"/>
          <p14:tracePt t="244057" x="4156075" y="5619750"/>
          <p14:tracePt t="244064" x="4176713" y="5619750"/>
          <p14:tracePt t="244072" x="4217988" y="5619750"/>
          <p14:tracePt t="244079" x="4252913" y="5619750"/>
          <p14:tracePt t="244087" x="4295775" y="5619750"/>
          <p14:tracePt t="244094" x="4351338" y="5611813"/>
          <p14:tracePt t="244102" x="4406900" y="5611813"/>
          <p14:tracePt t="244110" x="4464050" y="5611813"/>
          <p14:tracePt t="244117" x="4519613" y="5611813"/>
          <p14:tracePt t="244124" x="4583113" y="5611813"/>
          <p14:tracePt t="244132" x="4659313" y="5611813"/>
          <p14:tracePt t="244140" x="4722813" y="5611813"/>
          <p14:tracePt t="244148" x="4792663" y="5611813"/>
          <p14:tracePt t="244154" x="4848225" y="5611813"/>
          <p14:tracePt t="244162" x="4903788" y="5611813"/>
          <p14:tracePt t="244169" x="4932363" y="5611813"/>
          <p14:tracePt t="244179" x="4960938" y="5605463"/>
          <p14:tracePt t="244184" x="4981575" y="5605463"/>
          <p14:tracePt t="244194" x="4995863" y="5605463"/>
          <p14:tracePt t="244199" x="5016500" y="5599113"/>
          <p14:tracePt t="244214" x="5022850" y="5599113"/>
          <p14:tracePt t="244223" x="5037138" y="5599113"/>
          <p14:tracePt t="244229" x="5043488" y="5599113"/>
          <p14:tracePt t="244237" x="5057775" y="5599113"/>
          <p14:tracePt t="244246" x="5080000" y="5599113"/>
          <p14:tracePt t="244252" x="5100638" y="5599113"/>
          <p14:tracePt t="244267" x="5114925" y="5599113"/>
          <p14:tracePt t="244275" x="5135563" y="5599113"/>
          <p14:tracePt t="244276" x="5162550" y="5599113"/>
          <p14:tracePt t="244282" x="5211763" y="5599113"/>
          <p14:tracePt t="244290" x="5219700" y="5599113"/>
          <p14:tracePt t="244297" x="5232400" y="5599113"/>
          <p14:tracePt t="244304" x="5240338" y="5599113"/>
          <p14:tracePt t="244322" x="5246688" y="5599113"/>
          <p14:tracePt t="244327" x="5254625" y="5599113"/>
          <p14:tracePt t="244335" x="5260975" y="5599113"/>
          <p14:tracePt t="244342" x="5268913" y="5599113"/>
          <p14:tracePt t="244350" x="5289550" y="5599113"/>
          <p14:tracePt t="244357" x="5310188" y="5599113"/>
          <p14:tracePt t="244367" x="5330825" y="5599113"/>
          <p14:tracePt t="244372" x="5345113" y="5605463"/>
          <p14:tracePt t="244381" x="5365750" y="5605463"/>
          <p14:tracePt t="244387" x="5380038" y="5605463"/>
          <p14:tracePt t="244394" x="5386388" y="5605463"/>
          <p14:tracePt t="244402" x="5394325" y="5605463"/>
          <p14:tracePt t="244448" x="5400675" y="5605463"/>
          <p14:tracePt t="244470" x="5386388" y="5619750"/>
          <p14:tracePt t="244480" x="5359400" y="5626100"/>
          <p14:tracePt t="244495" x="5268913" y="5661025"/>
          <p14:tracePt t="244500" x="5170488" y="5695950"/>
          <p14:tracePt t="244512" x="5114925" y="5716588"/>
          <p14:tracePt t="244516" x="5022850" y="5753100"/>
          <p14:tracePt t="244524" x="4932363" y="5780088"/>
          <p14:tracePt t="244530" x="4841875" y="5808663"/>
          <p14:tracePt t="244541" x="4749800" y="5835650"/>
          <p14:tracePt t="244547" x="4679950" y="5857875"/>
          <p14:tracePt t="244553" x="4595813" y="5892800"/>
          <p14:tracePt t="244562" x="4525963" y="5913438"/>
          <p14:tracePt t="244568" x="4449763" y="5934075"/>
          <p14:tracePt t="244578" x="4379913" y="5969000"/>
          <p14:tracePt t="244585" x="4330700" y="5983288"/>
          <p14:tracePt t="244593" x="4289425" y="6011863"/>
          <p14:tracePt t="244598" x="4267200" y="6018213"/>
          <p14:tracePt t="244605" x="4252913" y="6032500"/>
          <p14:tracePt t="244615" x="4232275" y="6038850"/>
          <p14:tracePt t="244623" x="4225925" y="6046788"/>
          <p14:tracePt t="244630" x="4211638" y="6053138"/>
          <p14:tracePt t="244636" x="4191000" y="6059488"/>
          <p14:tracePt t="244644" x="4176713" y="6067425"/>
          <p14:tracePt t="244651" x="4148138" y="6073775"/>
          <p14:tracePt t="244660" x="4127500" y="6081713"/>
          <p14:tracePt t="244665" x="4106863" y="6096000"/>
          <p14:tracePt t="244674" x="4086225" y="6108700"/>
          <p14:tracePt t="244681" x="4064000" y="6108700"/>
          <p14:tracePt t="244689" x="4057650" y="6122988"/>
          <p14:tracePt t="244699" x="4051300" y="6130925"/>
          <p14:tracePt t="244703" x="4043363" y="6130925"/>
          <p14:tracePt t="244868" x="4057650" y="6122988"/>
          <p14:tracePt t="244877" x="4071938" y="6122988"/>
          <p14:tracePt t="244896" x="4121150" y="6122988"/>
          <p14:tracePt t="244898" x="4170363" y="6122988"/>
          <p14:tracePt t="244904" x="4232275" y="6122988"/>
          <p14:tracePt t="244912" x="4302125" y="6122988"/>
          <p14:tracePt t="244919" x="4386263" y="6122988"/>
          <p14:tracePt t="244928" x="4441825" y="6122988"/>
          <p14:tracePt t="244934" x="4513263" y="6122988"/>
          <p14:tracePt t="244942" x="4595813" y="6130925"/>
          <p14:tracePt t="244950" x="4665663" y="6130925"/>
          <p14:tracePt t="244959" x="4729163" y="6137275"/>
          <p14:tracePt t="244964" x="4778375" y="6143625"/>
          <p14:tracePt t="244973" x="4806950" y="6143625"/>
          <p14:tracePt t="244979" x="4848225" y="6157913"/>
          <p14:tracePt t="244988" x="4897438" y="6165850"/>
          <p14:tracePt t="244996" x="4918075" y="6165850"/>
          <p14:tracePt t="245002" x="4932363" y="6165850"/>
          <p14:tracePt t="245011" x="4938713" y="6165850"/>
          <p14:tracePt t="245032" x="4946650" y="6165850"/>
          <p14:tracePt t="245169" x="4960938" y="6165850"/>
          <p14:tracePt t="245180" x="4981575" y="6172200"/>
          <p14:tracePt t="245184" x="5022850" y="6178550"/>
          <p14:tracePt t="245192" x="5065713" y="6192838"/>
          <p14:tracePt t="245200" x="5092700" y="6200775"/>
          <p14:tracePt t="245204" x="5149850" y="6207125"/>
          <p14:tracePt t="245212" x="5205413" y="6213475"/>
          <p14:tracePt t="245219" x="5275263" y="6221413"/>
          <p14:tracePt t="245229" x="5330825" y="6227763"/>
          <p14:tracePt t="245235" x="5380038" y="6235700"/>
          <p14:tracePt t="245246" x="5408613" y="6242050"/>
          <p14:tracePt t="245252" x="5449888" y="6242050"/>
          <p14:tracePt t="245263" x="5470525" y="6242050"/>
          <p14:tracePt t="245268" x="5478463" y="6242050"/>
          <p14:tracePt t="245313" x="5484813" y="6242050"/>
          <p14:tracePt t="245344" x="5492750" y="6242050"/>
          <p14:tracePt t="245353" x="5492750" y="6235700"/>
          <p14:tracePt t="245361" x="5492750" y="6227763"/>
          <p14:tracePt t="245376" x="5492750" y="6221413"/>
          <p14:tracePt t="245391" x="5484813" y="6213475"/>
          <p14:tracePt t="245399" x="5470525" y="6200775"/>
          <p14:tracePt t="245407" x="5449888" y="6186488"/>
          <p14:tracePt t="245417" x="5408613" y="6165850"/>
          <p14:tracePt t="245421" x="5365750" y="6137275"/>
          <p14:tracePt t="245431" x="5338763" y="6116638"/>
          <p14:tracePt t="245438" x="5275263" y="6088063"/>
          <p14:tracePt t="245448" x="5219700" y="6046788"/>
          <p14:tracePt t="245457" x="5149850" y="6011863"/>
          <p14:tracePt t="245464" x="5080000" y="5969000"/>
          <p14:tracePt t="245467" x="5016500" y="5942013"/>
          <p14:tracePt t="245474" x="4953000" y="5905500"/>
          <p14:tracePt t="245481" x="4868863" y="5864225"/>
          <p14:tracePt t="245489" x="4806950" y="5822950"/>
          <p14:tracePt t="245496" x="4737100" y="5788025"/>
          <p14:tracePt t="245504" x="4665663" y="5753100"/>
          <p14:tracePt t="245511" x="4624388" y="5730875"/>
          <p14:tracePt t="245519" x="4583113" y="5716588"/>
          <p14:tracePt t="245527" x="4540250" y="5695950"/>
          <p14:tracePt t="245534" x="4519613" y="5689600"/>
          <p14:tracePt t="245544" x="4498975" y="5675313"/>
          <p14:tracePt t="245554" x="4491038" y="5675313"/>
          <p14:tracePt t="245558" x="4470400" y="5668963"/>
          <p14:tracePt t="245563" x="4464050" y="5661025"/>
          <p14:tracePt t="245579" x="4449763" y="5661025"/>
          <p14:tracePt t="245586" x="4435475" y="5661025"/>
          <p14:tracePt t="245594" x="4421188" y="5661025"/>
          <p14:tracePt t="245601" x="4406900" y="5661025"/>
          <p14:tracePt t="245609" x="4386263" y="5661025"/>
          <p14:tracePt t="245618" x="4365625" y="5661025"/>
          <p14:tracePt t="245624" x="4337050" y="5661025"/>
          <p14:tracePt t="245633" x="4310063" y="5654675"/>
          <p14:tracePt t="245641" x="4267200" y="5654675"/>
          <p14:tracePt t="245650" x="4232275" y="5646738"/>
          <p14:tracePt t="245659" x="4191000" y="5640388"/>
          <p14:tracePt t="245666" x="4162425" y="5640388"/>
          <p14:tracePt t="245676" x="4127500" y="5626100"/>
          <p14:tracePt t="245680" x="4100513" y="5619750"/>
          <p14:tracePt t="245687" x="4086225" y="5619750"/>
          <p14:tracePt t="245705" x="4064000" y="5611813"/>
          <p14:tracePt t="245856" x="4057650" y="5605463"/>
          <p14:tracePt t="245872" x="4051300" y="5605463"/>
          <p14:tracePt t="245895" x="4043363" y="5599113"/>
          <p14:tracePt t="245911" x="4029075" y="5599113"/>
          <p14:tracePt t="245932" x="4022725" y="5599113"/>
          <p14:tracePt t="247552" x="4043363" y="5605463"/>
          <p14:tracePt t="247559" x="4071938" y="5611813"/>
          <p14:tracePt t="247566" x="4092575" y="5619750"/>
          <p14:tracePt t="247574" x="4113213" y="5619750"/>
          <p14:tracePt t="247582" x="4148138" y="5626100"/>
          <p14:tracePt t="247589" x="4191000" y="5626100"/>
          <p14:tracePt t="247597" x="4225925" y="5634038"/>
          <p14:tracePt t="247604" x="4267200" y="5634038"/>
          <p14:tracePt t="247613" x="4295775" y="5634038"/>
          <p14:tracePt t="247619" x="4324350" y="5634038"/>
          <p14:tracePt t="247627" x="4337050" y="5634038"/>
          <p14:tracePt t="247634" x="4351338" y="5634038"/>
          <p14:tracePt t="247643" x="4371975" y="5634038"/>
          <p14:tracePt t="247649" x="4379913" y="5634038"/>
          <p14:tracePt t="247657" x="4394200" y="5634038"/>
          <p14:tracePt t="247664" x="4400550" y="5634038"/>
          <p14:tracePt t="247672" x="4414838" y="5634038"/>
          <p14:tracePt t="247680" x="4429125" y="5634038"/>
          <p14:tracePt t="247687" x="4441825" y="5634038"/>
          <p14:tracePt t="247695" x="4456113" y="5634038"/>
          <p14:tracePt t="247702" x="4470400" y="5626100"/>
          <p14:tracePt t="247712" x="4484688" y="5619750"/>
          <p14:tracePt t="247716" x="4505325" y="5619750"/>
          <p14:tracePt t="247724" x="4519613" y="5619750"/>
          <p14:tracePt t="247754" x="4533900" y="5619750"/>
          <p14:tracePt t="247763" x="4548188" y="5619750"/>
          <p14:tracePt t="247770" x="4548188" y="5626100"/>
          <p14:tracePt t="247777" x="4554538" y="5626100"/>
          <p14:tracePt t="247787" x="4568825" y="5626100"/>
          <p14:tracePt t="247792" x="4583113" y="5626100"/>
          <p14:tracePt t="247799" x="4603750" y="5626100"/>
          <p14:tracePt t="247806" x="4624388" y="5626100"/>
          <p14:tracePt t="247814" x="4638675" y="5626100"/>
          <p14:tracePt t="247821" x="4659313" y="5626100"/>
          <p14:tracePt t="247829" x="4679950" y="5626100"/>
          <p14:tracePt t="247837" x="4702175" y="5626100"/>
          <p14:tracePt t="247845" x="4714875" y="5626100"/>
          <p14:tracePt t="247852" x="4729163" y="5626100"/>
          <p14:tracePt t="247861" x="4757738" y="5626100"/>
          <p14:tracePt t="247867" x="4764088" y="5626100"/>
          <p14:tracePt t="247874" x="4784725" y="5626100"/>
          <p14:tracePt t="247899" x="4841875" y="5626100"/>
          <p14:tracePt t="247904" x="4876800" y="5626100"/>
          <p14:tracePt t="247913" x="4897438" y="5626100"/>
          <p14:tracePt t="247919" x="4903788" y="5626100"/>
          <p14:tracePt t="247928" x="4911725" y="5626100"/>
          <p14:tracePt t="247934" x="4918075" y="5626100"/>
          <p14:tracePt t="247949" x="4938713" y="5611813"/>
          <p14:tracePt t="247957" x="4946650" y="5611813"/>
          <p14:tracePt t="247964" x="4960938" y="5611813"/>
          <p14:tracePt t="247979" x="4973638" y="5605463"/>
          <p14:tracePt t="247987" x="4981575" y="5599113"/>
          <p14:tracePt t="247995" x="4987925" y="5599113"/>
          <p14:tracePt t="248002" x="4995863" y="5591175"/>
          <p14:tracePt t="248012" x="5002213" y="5591175"/>
          <p14:tracePt t="248017" x="5008563" y="5591175"/>
          <p14:tracePt t="248024" x="5016500" y="5576888"/>
          <p14:tracePt t="248032" x="5022850" y="5576888"/>
          <p14:tracePt t="248039" x="5030788" y="5576888"/>
          <p14:tracePt t="248048" x="5037138" y="5570538"/>
          <p14:tracePt t="248054" x="5043488" y="5562600"/>
          <p14:tracePt t="248069" x="5051425" y="5556250"/>
          <p14:tracePt t="248087" x="5057775" y="5556250"/>
          <p14:tracePt t="249021" x="5043488" y="5556250"/>
          <p14:tracePt t="249030" x="5008563" y="5556250"/>
          <p14:tracePt t="249037" x="4987925" y="5556250"/>
          <p14:tracePt t="249046" x="4960938" y="5556250"/>
          <p14:tracePt t="249052" x="4918075" y="5556250"/>
          <p14:tracePt t="249059" x="4891088" y="5556250"/>
          <p14:tracePt t="249067" x="4848225" y="5562600"/>
          <p14:tracePt t="249074" x="4819650" y="5562600"/>
          <p14:tracePt t="249082" x="4799013" y="5562600"/>
          <p14:tracePt t="249089" x="4792663" y="5562600"/>
          <p14:tracePt t="249097" x="4778375" y="5562600"/>
          <p14:tracePt t="249104" x="4764088" y="5570538"/>
          <p14:tracePt t="249119" x="4757738" y="5570538"/>
          <p14:tracePt t="249464" x="4749800" y="5570538"/>
          <p14:tracePt t="249472" x="4687888" y="5570538"/>
          <p14:tracePt t="249480" x="4638675" y="5570538"/>
          <p14:tracePt t="249487" x="4589463" y="5570538"/>
          <p14:tracePt t="249495" x="4533900" y="5570538"/>
          <p14:tracePt t="249503" x="4519613" y="5562600"/>
          <p14:tracePt t="249510" x="4498975" y="5562600"/>
          <p14:tracePt t="249517" x="4470400" y="5562600"/>
          <p14:tracePt t="249524" x="4464050" y="5562600"/>
          <p14:tracePt t="249532" x="4456113" y="5562600"/>
          <p14:tracePt t="249719" x="4449763" y="5562600"/>
          <p14:tracePt t="249727" x="4435475" y="5562600"/>
          <p14:tracePt t="249733" x="4421188" y="5562600"/>
          <p14:tracePt t="249741" x="4400550" y="5556250"/>
          <p14:tracePt t="249749" x="4371975" y="5556250"/>
          <p14:tracePt t="249756" x="4337050" y="5556250"/>
          <p14:tracePt t="249764" x="4324350" y="5556250"/>
          <p14:tracePt t="249771" x="4289425" y="5556250"/>
          <p14:tracePt t="249779" x="4252913" y="5556250"/>
          <p14:tracePt t="249787" x="4225925" y="5556250"/>
          <p14:tracePt t="249795" x="4211638" y="5556250"/>
          <p14:tracePt t="249803" x="4205288" y="5556250"/>
          <p14:tracePt t="249817" x="4197350" y="5556250"/>
          <p14:tracePt t="250183" x="4211638" y="5556250"/>
          <p14:tracePt t="250191" x="4217988" y="5556250"/>
          <p14:tracePt t="250207" x="4252913" y="5556250"/>
          <p14:tracePt t="250216" x="4281488" y="5556250"/>
          <p14:tracePt t="250222" x="4295775" y="5556250"/>
          <p14:tracePt t="250229" x="4324350" y="5556250"/>
          <p14:tracePt t="250237" x="4351338" y="5556250"/>
          <p14:tracePt t="250246" x="4371975" y="5556250"/>
          <p14:tracePt t="250251" x="4400550" y="5556250"/>
          <p14:tracePt t="250259" x="4441825" y="5556250"/>
          <p14:tracePt t="250267" x="4470400" y="5556250"/>
          <p14:tracePt t="250274" x="4484688" y="5556250"/>
          <p14:tracePt t="250282" x="4513263" y="5556250"/>
          <p14:tracePt t="250289" x="4540250" y="5556250"/>
          <p14:tracePt t="250299" x="4568825" y="5556250"/>
          <p14:tracePt t="250304" x="4589463" y="5556250"/>
          <p14:tracePt t="250313" x="4618038" y="5556250"/>
          <p14:tracePt t="250319" x="4638675" y="5556250"/>
          <p14:tracePt t="250328" x="4659313" y="5556250"/>
          <p14:tracePt t="250334" x="4679950" y="5556250"/>
          <p14:tracePt t="250342" x="4702175" y="5556250"/>
          <p14:tracePt t="250349" x="4714875" y="5556250"/>
          <p14:tracePt t="250357" x="4729163" y="5556250"/>
          <p14:tracePt t="250368" x="4737100" y="5556250"/>
          <p14:tracePt t="250372" x="4743450" y="5556250"/>
          <p14:tracePt t="250379" x="4749800" y="5556250"/>
          <p14:tracePt t="250395" x="4757738" y="5556250"/>
          <p14:tracePt t="250462" x="4764088" y="5556250"/>
          <p14:tracePt t="250469" x="4772025" y="5556250"/>
          <p14:tracePt t="250477" x="4772025" y="5549900"/>
          <p14:tracePt t="250492" x="4778375" y="5549900"/>
          <p14:tracePt t="250507" x="4784725" y="5549900"/>
          <p14:tracePt t="250515" x="4784725" y="5541963"/>
          <p14:tracePt t="250522" x="4792663" y="5541963"/>
          <p14:tracePt t="250537" x="4799013" y="5535613"/>
          <p14:tracePt t="250546" x="4806950" y="5527675"/>
          <p14:tracePt t="250559" x="4813300" y="5527675"/>
          <p14:tracePt t="250574" x="4819650" y="5521325"/>
          <p14:tracePt t="250589" x="4827588" y="5521325"/>
          <p14:tracePt t="250604" x="4833938" y="5521325"/>
          <p14:tracePt t="250657" x="4833938" y="5514975"/>
          <p14:tracePt t="250680" x="4841875" y="5514975"/>
          <p14:tracePt t="250926" x="4848225" y="5514975"/>
          <p14:tracePt t="251706" x="4854575" y="5514975"/>
          <p14:tracePt t="251715" x="4862513" y="5514975"/>
          <p14:tracePt t="251730" x="4868863" y="5514975"/>
          <p14:tracePt t="251746" x="4876800" y="5514975"/>
          <p14:tracePt t="253966" x="4938713" y="5514975"/>
          <p14:tracePt t="253968" x="4973638" y="5500688"/>
          <p14:tracePt t="253971" x="4987925" y="5492750"/>
          <p14:tracePt t="253972" x="5002213" y="5492750"/>
          <p14:tracePt t="253980" x="5065713" y="5486400"/>
          <p14:tracePt t="253987" x="5086350" y="5486400"/>
          <p14:tracePt t="253994" x="5100638" y="5486400"/>
          <p14:tracePt t="254002" x="5114925" y="5486400"/>
          <p14:tracePt t="254009" x="5127625" y="5486400"/>
          <p14:tracePt t="254018" x="5135563" y="5486400"/>
          <p14:tracePt t="254024" x="5149850" y="5486400"/>
          <p14:tracePt t="254039" x="5156200" y="5486400"/>
          <p14:tracePt t="254055" x="5162550" y="5486400"/>
          <p14:tracePt t="254069" x="5170488" y="5486400"/>
          <p14:tracePt t="254077" x="5176838" y="5486400"/>
          <p14:tracePt t="254085" x="5176838" y="5492750"/>
          <p14:tracePt t="254099" x="5184775" y="5492750"/>
          <p14:tracePt t="254107" x="5191125" y="5492750"/>
          <p14:tracePt t="254117" x="5197475" y="5500688"/>
          <p14:tracePt t="254122" x="5211763" y="5500688"/>
          <p14:tracePt t="254134" x="5226050" y="5507038"/>
          <p14:tracePt t="254136" x="5232400" y="5507038"/>
          <p14:tracePt t="254144" x="5240338" y="5507038"/>
          <p14:tracePt t="254152" x="5260975" y="5507038"/>
          <p14:tracePt t="254159" x="5268913" y="5507038"/>
          <p14:tracePt t="254174" x="5281613" y="5507038"/>
          <p14:tracePt t="254182" x="5289550" y="5507038"/>
          <p14:tracePt t="254189" x="5295900" y="5507038"/>
          <p14:tracePt t="254199" x="5316538" y="5492750"/>
          <p14:tracePt t="254205" x="5330825" y="5480050"/>
          <p14:tracePt t="254212" x="5351463" y="5457825"/>
          <p14:tracePt t="254219" x="5386388" y="5430838"/>
          <p14:tracePt t="254227" x="5414963" y="5402263"/>
          <p14:tracePt t="254235" x="5443538" y="5367338"/>
          <p14:tracePt t="254246" x="5484813" y="5326063"/>
          <p14:tracePt t="254249" x="5505450" y="5291138"/>
          <p14:tracePt t="254257" x="5540375" y="5262563"/>
          <p14:tracePt t="254266" x="5568950" y="5233988"/>
          <p14:tracePt t="254272" x="5597525" y="5192713"/>
          <p14:tracePt t="254280" x="5610225" y="5178425"/>
          <p14:tracePt t="254286" x="5645150" y="5143500"/>
          <p14:tracePt t="254295" x="5681663" y="5102225"/>
          <p14:tracePt t="254302" x="5688013" y="5087938"/>
          <p14:tracePt t="254309" x="5694363" y="5087938"/>
          <p14:tracePt t="254322" x="5694363" y="5080000"/>
          <p14:tracePt t="254332" x="5694363" y="5073650"/>
          <p14:tracePt t="254339" x="5702300" y="5067300"/>
          <p14:tracePt t="254355" x="5702300" y="5059363"/>
          <p14:tracePt t="254369" x="5702300" y="5053013"/>
          <p14:tracePt t="254385" x="5702300" y="5045075"/>
          <p14:tracePt t="254392" x="5702300" y="5038725"/>
          <p14:tracePt t="254407" x="5694363" y="5030788"/>
          <p14:tracePt t="254416" x="5688013" y="5024438"/>
          <p14:tracePt t="254422" x="5673725" y="5018088"/>
          <p14:tracePt t="254431" x="5659438" y="5018088"/>
          <p14:tracePt t="254436" x="5638800" y="5018088"/>
          <p14:tracePt t="254444" x="5610225" y="5018088"/>
          <p14:tracePt t="254452" x="5589588" y="5018088"/>
          <p14:tracePt t="254459" x="5562600" y="5018088"/>
          <p14:tracePt t="254469" x="5534025" y="5018088"/>
          <p14:tracePt t="254474" x="5505450" y="5030788"/>
          <p14:tracePt t="254483" x="5478463" y="5053013"/>
          <p14:tracePt t="254489" x="5443538" y="5059363"/>
          <p14:tracePt t="254498" x="5421313" y="5080000"/>
          <p14:tracePt t="254507" x="5408613" y="5087938"/>
          <p14:tracePt t="254512" x="5373688" y="5102225"/>
          <p14:tracePt t="254519" x="5351463" y="5122863"/>
          <p14:tracePt t="254527" x="5338763" y="5137150"/>
          <p14:tracePt t="254536" x="5303838" y="5157788"/>
          <p14:tracePt t="254542" x="5289550" y="5172075"/>
          <p14:tracePt t="254550" x="5260975" y="5192713"/>
          <p14:tracePt t="254557" x="5254625" y="5207000"/>
          <p14:tracePt t="254565" x="5232400" y="5227638"/>
          <p14:tracePt t="254572" x="5219700" y="5241925"/>
          <p14:tracePt t="254579" x="5211763" y="5248275"/>
          <p14:tracePt t="254587" x="5197475" y="5268913"/>
          <p14:tracePt t="254594" x="5191125" y="5283200"/>
          <p14:tracePt t="254602" x="5176838" y="5297488"/>
          <p14:tracePt t="254609" x="5170488" y="5311775"/>
          <p14:tracePt t="254618" x="5170488" y="5332413"/>
          <p14:tracePt t="254624" x="5162550" y="5346700"/>
          <p14:tracePt t="254633" x="5156200" y="5353050"/>
          <p14:tracePt t="254639" x="5156200" y="5360988"/>
          <p14:tracePt t="254648" x="5149850" y="5387975"/>
          <p14:tracePt t="254669" x="5149850" y="5395913"/>
          <p14:tracePt t="254677" x="5149850" y="5402263"/>
          <p14:tracePt t="254692" x="5149850" y="5410200"/>
          <p14:tracePt t="254699" x="5149850" y="5416550"/>
          <p14:tracePt t="254707" x="5149850" y="5422900"/>
          <p14:tracePt t="254715" x="5149850" y="5437188"/>
          <p14:tracePt t="254730" x="5149850" y="5451475"/>
          <p14:tracePt t="254737" x="5149850" y="5457825"/>
          <p14:tracePt t="254745" x="5149850" y="5465763"/>
          <p14:tracePt t="254752" x="5149850" y="5480050"/>
          <p14:tracePt t="254762" x="5156200" y="5492750"/>
          <p14:tracePt t="254768" x="5162550" y="5500688"/>
          <p14:tracePt t="254783" x="5162550" y="5507038"/>
          <p14:tracePt t="254789" x="5162550" y="5514975"/>
          <p14:tracePt t="254797" x="5170488" y="5514975"/>
          <p14:tracePt t="255343" x="5176838" y="5514975"/>
          <p14:tracePt t="255358" x="5184775" y="5514975"/>
          <p14:tracePt t="255374" x="5191125" y="5514975"/>
          <p14:tracePt t="255389" x="5184775" y="5514975"/>
          <p14:tracePt t="255778" x="5191125" y="5514975"/>
          <p14:tracePt t="256409" x="5176838" y="5514975"/>
          <p14:tracePt t="256416" x="5170488" y="5514975"/>
          <p14:tracePt t="256424" x="5162550" y="5514975"/>
          <p14:tracePt t="256433" x="5149850" y="5507038"/>
          <p14:tracePt t="256447" x="5141913" y="5507038"/>
          <p14:tracePt t="256454" x="5135563" y="5507038"/>
          <p14:tracePt t="256470" x="5135563" y="5514975"/>
          <p14:tracePt t="256500" x="5127625" y="5514975"/>
          <p14:tracePt t="256522" x="5121275" y="5514975"/>
          <p14:tracePt t="256544" x="5114925" y="5514975"/>
          <p14:tracePt t="256559" x="5106988" y="5514975"/>
          <p14:tracePt t="256583" x="5100638" y="5521325"/>
          <p14:tracePt t="256589" x="5092700" y="5521325"/>
          <p14:tracePt t="256597" x="5086350" y="5521325"/>
          <p14:tracePt t="256604" x="5072063" y="5521325"/>
          <p14:tracePt t="256612" x="5065713" y="5521325"/>
          <p14:tracePt t="256621" x="5057775" y="5521325"/>
          <p14:tracePt t="256627" x="5043488" y="5521325"/>
          <p14:tracePt t="256642" x="5037138" y="5521325"/>
          <p14:tracePt t="256651" x="5030788" y="5521325"/>
          <p14:tracePt t="256657" x="5022850" y="5521325"/>
          <p14:tracePt t="256664" x="5016500" y="5521325"/>
          <p14:tracePt t="256671" x="5002213" y="5521325"/>
          <p14:tracePt t="256682" x="4995863" y="5521325"/>
          <p14:tracePt t="256687" x="4987925" y="5521325"/>
          <p14:tracePt t="256696" x="4981575" y="5521325"/>
          <p14:tracePt t="256703" x="4973638" y="5521325"/>
          <p14:tracePt t="256711" x="4967288" y="5521325"/>
          <p14:tracePt t="257789" x="4973638" y="5521325"/>
          <p14:tracePt t="257834" x="4981575" y="5521325"/>
          <p14:tracePt t="257886" x="4987925" y="5521325"/>
          <p14:tracePt t="257939" x="4995863" y="5521325"/>
          <p14:tracePt t="258553" x="5002213" y="5521325"/>
          <p14:tracePt t="258561" x="5008563" y="5521325"/>
          <p14:tracePt t="258592" x="5016500" y="5527675"/>
          <p14:tracePt t="258599" x="5022850" y="5535613"/>
          <p14:tracePt t="258839" x="5030788" y="5535613"/>
          <p14:tracePt t="258898" x="5037138" y="5535613"/>
          <p14:tracePt t="259101" x="5043488" y="5535613"/>
          <p14:tracePt t="259131" x="5051425" y="5535613"/>
          <p14:tracePt t="259147" x="5057775" y="5535613"/>
          <p14:tracePt t="259274" x="5065713" y="5535613"/>
          <p14:tracePt t="259536" x="5057775" y="5535613"/>
          <p14:tracePt t="259553" x="5051425" y="5535613"/>
          <p14:tracePt t="259567" x="5043488" y="5535613"/>
          <p14:tracePt t="260886" x="5037138" y="5535613"/>
          <p14:tracePt t="260887" x="5030788" y="5535613"/>
          <p14:tracePt t="260895" x="5022850" y="5535613"/>
          <p14:tracePt t="260902" x="5016500" y="5535613"/>
          <p14:tracePt t="260917" x="5008563" y="5535613"/>
          <p14:tracePt t="261126" x="5016500" y="5535613"/>
          <p14:tracePt t="261127" x="5030788" y="5535613"/>
          <p14:tracePt t="261134" x="5037138" y="5535613"/>
          <p14:tracePt t="261141" x="5043488" y="5535613"/>
          <p14:tracePt t="261149" x="5051425" y="5535613"/>
          <p14:tracePt t="263393" x="5072063" y="5535613"/>
          <p14:tracePt t="263766" x="5080000" y="5535613"/>
          <p14:tracePt t="264854" x="5086350" y="5535613"/>
          <p14:tracePt t="264872" x="5092700" y="5535613"/>
          <p14:tracePt t="264884" x="5100638" y="5535613"/>
          <p14:tracePt t="264893" x="5100638" y="5527675"/>
          <p14:tracePt t="264961" x="5106988" y="5527675"/>
          <p14:tracePt t="265019" x="5114925" y="5527675"/>
          <p14:tracePt t="265033" x="5106988" y="5535613"/>
          <p14:tracePt t="265108" x="5114925" y="5535613"/>
          <p14:tracePt t="265124" x="5121275" y="5535613"/>
          <p14:tracePt t="265140" x="5127625" y="5535613"/>
          <p14:tracePt t="265147" x="5135563" y="5535613"/>
          <p14:tracePt t="265163" x="5141913" y="5527675"/>
          <p14:tracePt t="265169" x="5149850" y="5527675"/>
          <p14:tracePt t="265184" x="5156200" y="5527675"/>
          <p14:tracePt t="265192" x="5162550" y="5521325"/>
          <p14:tracePt t="265215" x="5170488" y="5521325"/>
          <p14:tracePt t="265230" x="5176838" y="5521325"/>
          <p14:tracePt t="265245" x="5184775" y="5521325"/>
          <p14:tracePt t="265252" x="5191125" y="5521325"/>
          <p14:tracePt t="265267" x="5197475" y="5521325"/>
          <p14:tracePt t="265276" x="5205413" y="5521325"/>
          <p14:tracePt t="265291" x="5211763" y="5521325"/>
          <p14:tracePt t="265297" x="5219700" y="5521325"/>
          <p14:tracePt t="266234" x="5226050" y="5521325"/>
          <p14:tracePt t="266249" x="5240338" y="5521325"/>
          <p14:tracePt t="266259" x="5240338" y="5514975"/>
          <p14:tracePt t="266264" x="5246688" y="5514975"/>
          <p14:tracePt t="266272" x="5254625" y="5514975"/>
          <p14:tracePt t="266279" x="5260975" y="5514975"/>
          <p14:tracePt t="266287" x="5268913" y="5507038"/>
          <p14:tracePt t="266296" x="5275263" y="5500688"/>
          <p14:tracePt t="266302" x="5281613" y="5500688"/>
          <p14:tracePt t="266310" x="5303838" y="5492750"/>
          <p14:tracePt t="266317" x="5330825" y="5500688"/>
          <p14:tracePt t="266326" x="5338763" y="5500688"/>
          <p14:tracePt t="266332" x="5345113" y="5500688"/>
          <p14:tracePt t="266340" x="5351463" y="5500688"/>
          <p14:tracePt t="266347" x="5359400" y="5492750"/>
          <p14:tracePt t="266355" x="5365750" y="5492750"/>
          <p14:tracePt t="266362" x="5365750" y="5486400"/>
          <p14:tracePt t="266370" x="5373688" y="5480050"/>
          <p14:tracePt t="266378" x="5373688" y="5472113"/>
          <p14:tracePt t="266384" x="5373688" y="5465763"/>
          <p14:tracePt t="266393" x="5380038" y="5457825"/>
          <p14:tracePt t="266399" x="5380038" y="5451475"/>
          <p14:tracePt t="266410" x="5380038" y="5430838"/>
          <p14:tracePt t="266414" x="5380038" y="5410200"/>
          <p14:tracePt t="266422" x="5380038" y="5395913"/>
          <p14:tracePt t="266431" x="5380038" y="5367338"/>
          <p14:tracePt t="266437" x="5380038" y="5346700"/>
          <p14:tracePt t="266448" x="5380038" y="5326063"/>
          <p14:tracePt t="266452" x="5380038" y="5311775"/>
          <p14:tracePt t="266460" x="5380038" y="5297488"/>
          <p14:tracePt t="266466" x="5380038" y="5291138"/>
          <p14:tracePt t="266476" x="5380038" y="5276850"/>
          <p14:tracePt t="266483" x="5373688" y="5268913"/>
          <p14:tracePt t="266489" x="5373688" y="5262563"/>
          <p14:tracePt t="266497" x="5373688" y="5256213"/>
          <p14:tracePt t="266543" x="5373688" y="5248275"/>
          <p14:tracePt t="266602" x="5365750" y="5241925"/>
          <p14:tracePt t="266609" x="5359400" y="5233988"/>
          <p14:tracePt t="266619" x="5351463" y="5227638"/>
          <p14:tracePt t="266633" x="5345113" y="5219700"/>
          <p14:tracePt t="266639" x="5338763" y="5213350"/>
          <p14:tracePt t="266654" x="5330825" y="5213350"/>
          <p14:tracePt t="266670" x="5324475" y="5213350"/>
          <p14:tracePt t="266678" x="5324475" y="5207000"/>
          <p14:tracePt t="266684" x="5310188" y="5207000"/>
          <p14:tracePt t="266699" x="5303838" y="5207000"/>
          <p14:tracePt t="266708" x="5289550" y="5219700"/>
          <p14:tracePt t="266715" x="5281613" y="5227638"/>
          <p14:tracePt t="266722" x="5268913" y="5248275"/>
          <p14:tracePt t="266730" x="5260975" y="5268913"/>
          <p14:tracePt t="266737" x="5240338" y="5283200"/>
          <p14:tracePt t="266747" x="5232400" y="5303838"/>
          <p14:tracePt t="266752" x="5226050" y="5326063"/>
          <p14:tracePt t="266761" x="5219700" y="5332413"/>
          <p14:tracePt t="266767" x="5211763" y="5346700"/>
          <p14:tracePt t="266775" x="5205413" y="5360988"/>
          <p14:tracePt t="266782" x="5197475" y="5373688"/>
          <p14:tracePt t="266789" x="5197475" y="5381625"/>
          <p14:tracePt t="266797" x="5197475" y="5387975"/>
          <p14:tracePt t="266804" x="5191125" y="5395913"/>
          <p14:tracePt t="266813" x="5191125" y="5402263"/>
          <p14:tracePt t="266821" x="5191125" y="5410200"/>
          <p14:tracePt t="266837" x="5191125" y="5416550"/>
          <p14:tracePt t="266843" x="5191125" y="5422900"/>
          <p14:tracePt t="266852" x="5191125" y="5430838"/>
          <p14:tracePt t="266869" x="5191125" y="5437188"/>
          <p14:tracePt t="266880" x="5191125" y="5445125"/>
          <p14:tracePt t="266895" x="5191125" y="5451475"/>
          <p14:tracePt t="266901" x="5191125" y="5457825"/>
          <p14:tracePt t="266917" x="5191125" y="5465763"/>
          <p14:tracePt t="266939" x="5191125" y="5472113"/>
          <p14:tracePt t="266978" x="5191125" y="5480050"/>
          <p14:tracePt t="268034" x="5197475" y="5480050"/>
          <p14:tracePt t="268042" x="5211763" y="5480050"/>
          <p14:tracePt t="268050" x="5219700" y="5480050"/>
          <p14:tracePt t="268057" x="5232400" y="5480050"/>
          <p14:tracePt t="268064" x="5254625" y="5480050"/>
          <p14:tracePt t="268072" x="5275263" y="5480050"/>
          <p14:tracePt t="268080" x="5289550" y="5480050"/>
          <p14:tracePt t="268091" x="5303838" y="5480050"/>
          <p14:tracePt t="268095" x="5316538" y="5480050"/>
          <p14:tracePt t="268102" x="5324475" y="5480050"/>
          <p14:tracePt t="268110" x="5330825" y="5480050"/>
          <p14:tracePt t="268125" x="5338763" y="5480050"/>
          <p14:tracePt t="268686" x="5345113" y="5480050"/>
          <p14:tracePt t="268687" x="5351463" y="5480050"/>
          <p14:tracePt t="268694" x="5373688" y="5480050"/>
          <p14:tracePt t="268701" x="5380038" y="5480050"/>
          <p14:tracePt t="268709" x="5400675" y="5480050"/>
          <p14:tracePt t="268716" x="5435600" y="5480050"/>
          <p14:tracePt t="268724" x="5513388" y="5492750"/>
          <p14:tracePt t="268731" x="5589588" y="5521325"/>
          <p14:tracePt t="268739" x="5702300" y="5541963"/>
          <p14:tracePt t="268746" x="5821363" y="5562600"/>
          <p14:tracePt t="268754" x="5967413" y="5576888"/>
          <p14:tracePt t="268763" x="6086475" y="5591175"/>
          <p14:tracePt t="268769" x="6205538" y="5599113"/>
          <p14:tracePt t="268777" x="6303963" y="5599113"/>
          <p14:tracePt t="268784" x="6388100" y="5605463"/>
          <p14:tracePt t="268792" x="6457950" y="5605463"/>
          <p14:tracePt t="268799" x="6513513" y="5605463"/>
          <p14:tracePt t="268807" x="6542088" y="5605463"/>
          <p14:tracePt t="268814" x="6562725" y="5605463"/>
          <p14:tracePt t="268823" x="6577013" y="5605463"/>
          <p14:tracePt t="268986" x="6577013" y="5599113"/>
          <p14:tracePt t="268993" x="6577013" y="5591175"/>
          <p14:tracePt t="268995" x="6577013" y="5576888"/>
          <p14:tracePt t="269010" x="6577013" y="5541963"/>
          <p14:tracePt t="269017" x="6569075" y="5521325"/>
          <p14:tracePt t="269024" x="6569075" y="5500688"/>
          <p14:tracePt t="269032" x="6562725" y="5486400"/>
          <p14:tracePt t="269039" x="6548438" y="5465763"/>
          <p14:tracePt t="269047" x="6542088" y="5445125"/>
          <p14:tracePt t="269054" x="6542088" y="5422900"/>
          <p14:tracePt t="269063" x="6534150" y="5402263"/>
          <p14:tracePt t="269073" x="6527800" y="5381625"/>
          <p14:tracePt t="269078" x="6519863" y="5360988"/>
          <p14:tracePt t="269085" x="6513513" y="5338763"/>
          <p14:tracePt t="269092" x="6507163" y="5318125"/>
          <p14:tracePt t="269099" x="6499225" y="5303838"/>
          <p14:tracePt t="269107" x="6492875" y="5291138"/>
          <p14:tracePt t="269116" x="6492875" y="5268913"/>
          <p14:tracePt t="269122" x="6484938" y="5248275"/>
          <p14:tracePt t="269132" x="6478588" y="5233988"/>
          <p14:tracePt t="269137" x="6478588" y="5227638"/>
          <p14:tracePt t="269146" x="6464300" y="5207000"/>
          <p14:tracePt t="269152" x="6457950" y="5192713"/>
          <p14:tracePt t="269160" x="6457950" y="5172075"/>
          <p14:tracePt t="269167" x="6450013" y="5164138"/>
          <p14:tracePt t="269174" x="6443663" y="5157788"/>
          <p14:tracePt t="269182" x="6429375" y="5143500"/>
          <p14:tracePt t="269198" x="6429375" y="5137150"/>
          <p14:tracePt t="269204" x="6423025" y="5137150"/>
          <p14:tracePt t="269212" x="6423025" y="5122863"/>
          <p14:tracePt t="269219" x="6415088" y="5122863"/>
          <p14:tracePt t="269228" x="6408738" y="5114925"/>
          <p14:tracePt t="269234" x="6394450" y="5114925"/>
          <p14:tracePt t="269242" x="6380163" y="5114925"/>
          <p14:tracePt t="269249" x="6359525" y="5114925"/>
          <p14:tracePt t="269257" x="6345238" y="5114925"/>
          <p14:tracePt t="269264" x="6324600" y="5114925"/>
          <p14:tracePt t="269272" x="6303963" y="5114925"/>
          <p14:tracePt t="269281" x="6283325" y="5114925"/>
          <p14:tracePt t="269287" x="6261100" y="5122863"/>
          <p14:tracePt t="269295" x="6246813" y="5122863"/>
          <p14:tracePt t="269302" x="6226175" y="5129213"/>
          <p14:tracePt t="269309" x="6219825" y="5129213"/>
          <p14:tracePt t="269317" x="6205538" y="5137150"/>
          <p14:tracePt t="269324" x="6199188" y="5137150"/>
          <p14:tracePt t="269332" x="6184900" y="5149850"/>
          <p14:tracePt t="269339" x="6176963" y="5149850"/>
          <p14:tracePt t="269348" x="6170613" y="5157788"/>
          <p14:tracePt t="269354" x="6156325" y="5172075"/>
          <p14:tracePt t="269363" x="6149975" y="5178425"/>
          <p14:tracePt t="269369" x="6135688" y="5192713"/>
          <p14:tracePt t="269379" x="6135688" y="5213350"/>
          <p14:tracePt t="269384" x="6121400" y="5233988"/>
          <p14:tracePt t="269393" x="6115050" y="5248275"/>
          <p14:tracePt t="269400" x="6100763" y="5262563"/>
          <p14:tracePt t="269407" x="6086475" y="5291138"/>
          <p14:tracePt t="269415" x="6080125" y="5318125"/>
          <p14:tracePt t="269423" x="6065838" y="5338763"/>
          <p14:tracePt t="269431" x="6065838" y="5353050"/>
          <p14:tracePt t="269437" x="6057900" y="5373688"/>
          <p14:tracePt t="269446" x="6051550" y="5395913"/>
          <p14:tracePt t="269452" x="6051550" y="5416550"/>
          <p14:tracePt t="269461" x="6045200" y="5437188"/>
          <p14:tracePt t="269467" x="6045200" y="5445125"/>
          <p14:tracePt t="269474" x="6045200" y="5457825"/>
          <p14:tracePt t="269482" x="6045200" y="5465763"/>
          <p14:tracePt t="269489" x="6045200" y="5472113"/>
          <p14:tracePt t="269513" x="6045200" y="5480050"/>
          <p14:tracePt t="269558" x="6045200" y="5486400"/>
          <p14:tracePt t="269573" x="6051550" y="5486400"/>
          <p14:tracePt t="269583" x="6057900" y="5492750"/>
          <p14:tracePt t="269588" x="6072188" y="5500688"/>
          <p14:tracePt t="269598" x="6086475" y="5500688"/>
          <p14:tracePt t="269603" x="6094413" y="5500688"/>
          <p14:tracePt t="269611" x="6100763" y="5507038"/>
          <p14:tracePt t="269623" x="6115050" y="5507038"/>
          <p14:tracePt t="269625" x="6115050" y="5514975"/>
          <p14:tracePt t="269635" x="6121400" y="5514975"/>
          <p14:tracePt t="269640" x="6135688" y="5514975"/>
          <p14:tracePt t="269656" x="6142038" y="5514975"/>
          <p14:tracePt t="269685" x="6149975" y="5514975"/>
          <p14:tracePt t="269699" x="6156325" y="5521325"/>
          <p14:tracePt t="269708" x="6164263" y="5521325"/>
          <p14:tracePt t="269723" x="6170613" y="5521325"/>
          <p14:tracePt t="269731" x="6184900" y="5527675"/>
          <p14:tracePt t="269738" x="6191250" y="5527675"/>
          <p14:tracePt t="269747" x="6199188" y="5527675"/>
          <p14:tracePt t="269754" x="6205538" y="5527675"/>
          <p14:tracePt t="269761" x="6211888" y="5535613"/>
          <p14:tracePt t="269770" x="6219825" y="5535613"/>
          <p14:tracePt t="269784" x="6226175" y="5535613"/>
          <p14:tracePt t="269801" x="6234113" y="5535613"/>
          <p14:tracePt t="269807" x="6240463" y="5535613"/>
          <p14:tracePt t="269814" x="6246813" y="5535613"/>
          <p14:tracePt t="269820" x="6254750" y="5527675"/>
          <p14:tracePt t="269831" x="6269038" y="5521325"/>
          <p14:tracePt t="269837" x="6275388" y="5521325"/>
          <p14:tracePt t="269844" x="6283325" y="5507038"/>
          <p14:tracePt t="269851" x="6296025" y="5507038"/>
          <p14:tracePt t="269858" x="6303963" y="5492750"/>
          <p14:tracePt t="269866" x="6310313" y="5486400"/>
          <p14:tracePt t="269873" x="6318250" y="5480050"/>
          <p14:tracePt t="269888" x="6324600" y="5465763"/>
          <p14:tracePt t="269898" x="6330950" y="5457825"/>
          <p14:tracePt t="269903" x="6330950" y="5451475"/>
          <p14:tracePt t="269911" x="6338888" y="5451475"/>
          <p14:tracePt t="269920" x="6338888" y="5445125"/>
          <p14:tracePt t="269934" x="6345238" y="5445125"/>
          <p14:tracePt t="269940" x="6345238" y="5437188"/>
          <p14:tracePt t="270621" x="6345238" y="5445125"/>
          <p14:tracePt t="270637" x="6345238" y="5451475"/>
          <p14:tracePt t="270652" x="6345238" y="5457825"/>
          <p14:tracePt t="271581" x="6353175" y="5451475"/>
          <p14:tracePt t="271589" x="6365875" y="5451475"/>
          <p14:tracePt t="271596" x="6373813" y="5451475"/>
          <p14:tracePt t="271604" x="6394450" y="5451475"/>
          <p14:tracePt t="271613" x="6423025" y="5451475"/>
          <p14:tracePt t="271620" x="6472238" y="5457825"/>
          <p14:tracePt t="271636" x="6589713" y="5500688"/>
          <p14:tracePt t="271642" x="6653213" y="5514975"/>
          <p14:tracePt t="271650" x="6716713" y="5521325"/>
          <p14:tracePt t="271657" x="6778625" y="5527675"/>
          <p14:tracePt t="271667" x="6835775" y="5535613"/>
          <p14:tracePt t="271672" x="6884988" y="5535613"/>
          <p14:tracePt t="271681" x="6919913" y="5535613"/>
          <p14:tracePt t="271687" x="6961188" y="5535613"/>
          <p14:tracePt t="271694" x="6981825" y="5535613"/>
          <p14:tracePt t="271702" x="6996113" y="5535613"/>
          <p14:tracePt t="275281" x="6967538" y="5535613"/>
          <p14:tracePt t="275282" x="6661150" y="5507038"/>
          <p14:tracePt t="275283" x="6597650" y="5500688"/>
          <p14:tracePt t="275286" x="6527800" y="5500688"/>
          <p14:tracePt t="275287" x="6464300" y="5500688"/>
          <p14:tracePt t="275294" x="6408738" y="5500688"/>
          <p14:tracePt t="275302" x="6359525" y="5492750"/>
          <p14:tracePt t="275309" x="6324600" y="5492750"/>
          <p14:tracePt t="275321" x="6289675" y="5492750"/>
          <p14:tracePt t="275324" x="6269038" y="5486400"/>
          <p14:tracePt t="275333" x="6246813" y="5486400"/>
          <p14:tracePt t="275340" x="6234113" y="5486400"/>
          <p14:tracePt t="275348" x="6226175" y="5486400"/>
          <p14:tracePt t="275355" x="6205538" y="5486400"/>
          <p14:tracePt t="275362" x="6191250" y="5480050"/>
          <p14:tracePt t="275370" x="6170613" y="5480050"/>
          <p14:tracePt t="275377" x="6156325" y="5480050"/>
          <p14:tracePt t="275387" x="6149975" y="5480050"/>
          <p14:tracePt t="275392" x="6135688" y="5480050"/>
          <p14:tracePt t="275403" x="6121400" y="5480050"/>
          <p14:tracePt t="275407" x="6115050" y="5480050"/>
          <p14:tracePt t="275416" x="6100763" y="5480050"/>
          <p14:tracePt t="275422" x="6086475" y="5480050"/>
          <p14:tracePt t="275429" x="6080125" y="5472113"/>
          <p14:tracePt t="275437" x="6065838" y="5465763"/>
          <p14:tracePt t="275445" x="6045200" y="5465763"/>
          <p14:tracePt t="275453" x="6022975" y="5465763"/>
          <p14:tracePt t="275459" x="6010275" y="5465763"/>
          <p14:tracePt t="275468" x="6002338" y="5465763"/>
          <p14:tracePt t="275474" x="5988050" y="5457825"/>
          <p14:tracePt t="275482" x="5975350" y="5457825"/>
          <p14:tracePt t="275489" x="5953125" y="5457825"/>
          <p14:tracePt t="275699" x="5953125" y="5451475"/>
          <p14:tracePt t="275707" x="5961063" y="5437188"/>
          <p14:tracePt t="275715" x="5967413" y="5416550"/>
          <p14:tracePt t="275722" x="5967413" y="5410200"/>
          <p14:tracePt t="275729" x="5967413" y="5373688"/>
          <p14:tracePt t="275738" x="5967413" y="5318125"/>
          <p14:tracePt t="275744" x="5967413" y="5262563"/>
          <p14:tracePt t="275753" x="5953125" y="5184775"/>
          <p14:tracePt t="275759" x="5940425" y="5108575"/>
          <p14:tracePt t="275768" x="5897563" y="5030788"/>
          <p14:tracePt t="275775" x="5870575" y="4968875"/>
          <p14:tracePt t="275784" x="5821363" y="4899025"/>
          <p14:tracePt t="275789" x="5778500" y="4821238"/>
          <p14:tracePt t="275797" x="5729288" y="4765675"/>
          <p14:tracePt t="275804" x="5681663" y="4702175"/>
          <p14:tracePt t="275813" x="5638800" y="4652963"/>
          <p14:tracePt t="275821" x="5597525" y="4605338"/>
          <p14:tracePt t="275827" x="5562600" y="4570413"/>
          <p14:tracePt t="275836" x="5548313" y="4548188"/>
          <p14:tracePt t="275842" x="5519738" y="4513263"/>
          <p14:tracePt t="275852" x="5499100" y="4471988"/>
          <p14:tracePt t="275857" x="5492750" y="4443413"/>
          <p14:tracePt t="275866" x="5484813" y="4416425"/>
          <p14:tracePt t="275872" x="5470525" y="4373563"/>
          <p14:tracePt t="275879" x="5470525" y="4352925"/>
          <p14:tracePt t="275887" x="5456238" y="4297363"/>
          <p14:tracePt t="275895" x="5443538" y="4248150"/>
          <p14:tracePt t="275903" x="5429250" y="4198938"/>
          <p14:tracePt t="275909" x="5408613" y="4149725"/>
          <p14:tracePt t="275917" x="5386388" y="4121150"/>
          <p14:tracePt t="275925" x="5359400" y="4065588"/>
          <p14:tracePt t="275933" x="5338763" y="4024313"/>
          <p14:tracePt t="275939" x="5316538" y="4002088"/>
          <p14:tracePt t="275947" x="5281613" y="3960813"/>
          <p14:tracePt t="275954" x="5246688" y="3919538"/>
          <p14:tracePt t="275962" x="5211763" y="3884613"/>
          <p14:tracePt t="275970" x="5176838" y="3856038"/>
          <p14:tracePt t="275977" x="5121275" y="3800475"/>
          <p14:tracePt t="275985" x="5086350" y="3765550"/>
          <p14:tracePt t="275992" x="5037138" y="3722688"/>
          <p14:tracePt t="276001" x="4987925" y="3681413"/>
          <p14:tracePt t="276009" x="4938713" y="3638550"/>
          <p14:tracePt t="276015" x="4862513" y="3576638"/>
          <p14:tracePt t="276023" x="4848225" y="3562350"/>
          <p14:tracePt t="276029" x="4827588" y="3554413"/>
          <p14:tracePt t="276039" x="4819650" y="3554413"/>
          <p14:tracePt t="276044" x="4813300" y="3554413"/>
          <p14:tracePt t="276074" x="4806950" y="3554413"/>
          <p14:tracePt t="276084" x="4792663" y="3554413"/>
          <p14:tracePt t="276089" x="4778375" y="3554413"/>
          <p14:tracePt t="276097" x="4772025" y="3554413"/>
          <p14:tracePt t="276105" x="4764088" y="3554413"/>
          <p14:tracePt t="276112" x="4757738" y="3554413"/>
          <p14:tracePt t="276120" x="4743450" y="3554413"/>
          <p14:tracePt t="276151" x="4737100" y="3554413"/>
          <p14:tracePt t="276240" x="4729163" y="3554413"/>
          <p14:tracePt t="276269" x="4743450" y="3554413"/>
          <p14:tracePt t="276277" x="4764088" y="3554413"/>
          <p14:tracePt t="276285" x="4778375" y="3554413"/>
          <p14:tracePt t="276292" x="4806950" y="3554413"/>
          <p14:tracePt t="276300" x="4833938" y="3554413"/>
          <p14:tracePt t="276307" x="4854575" y="3554413"/>
          <p14:tracePt t="276315" x="4891088" y="3554413"/>
          <p14:tracePt t="276322" x="4926013" y="3554413"/>
          <p14:tracePt t="276329" x="4973638" y="3554413"/>
          <p14:tracePt t="276337" x="5008563" y="3554413"/>
          <p14:tracePt t="276345" x="5065713" y="3554413"/>
          <p14:tracePt t="276353" x="5114925" y="3548063"/>
          <p14:tracePt t="276359" x="5184775" y="3548063"/>
          <p14:tracePt t="276368" x="5219700" y="3541713"/>
          <p14:tracePt t="276374" x="5268913" y="3533775"/>
          <p14:tracePt t="276382" x="5316538" y="3527425"/>
          <p14:tracePt t="276389" x="5351463" y="3527425"/>
          <p14:tracePt t="276397" x="5394325" y="3519488"/>
          <p14:tracePt t="276404" x="5414963" y="3513138"/>
          <p14:tracePt t="276413" x="5435600" y="3513138"/>
          <p14:tracePt t="276420" x="5449888" y="3513138"/>
          <p14:tracePt t="276427" x="5464175" y="3513138"/>
          <p14:tracePt t="276435" x="5478463" y="3513138"/>
          <p14:tracePt t="276443" x="5484813" y="3513138"/>
          <p14:tracePt t="276451" x="5492750" y="3513138"/>
          <p14:tracePt t="276460" x="5505450" y="3513138"/>
          <p14:tracePt t="276464" x="5513388" y="3513138"/>
          <p14:tracePt t="276472" x="5519738" y="3513138"/>
          <p14:tracePt t="276480" x="5527675" y="3513138"/>
          <p14:tracePt t="276488" x="5534025" y="3513138"/>
          <p14:tracePt t="276495" x="5540375" y="3513138"/>
          <p14:tracePt t="276503" x="5548313" y="3513138"/>
          <p14:tracePt t="276521" x="5554663" y="3513138"/>
          <p14:tracePt t="276525" x="5562600" y="3513138"/>
          <p14:tracePt t="276533" x="5568950" y="3513138"/>
          <p14:tracePt t="276548" x="5583238" y="3513138"/>
          <p14:tracePt t="276554" x="5589588" y="3513138"/>
          <p14:tracePt t="276562" x="5603875" y="3513138"/>
          <p14:tracePt t="276572" x="5618163" y="3513138"/>
          <p14:tracePt t="276578" x="5624513" y="3513138"/>
          <p14:tracePt t="276585" x="5638800" y="3513138"/>
          <p14:tracePt t="276592" x="5653088" y="3513138"/>
          <p14:tracePt t="276601" x="5667375" y="3513138"/>
          <p14:tracePt t="276607" x="5673725" y="3519488"/>
          <p14:tracePt t="276614" x="5681663" y="3519488"/>
          <p14:tracePt t="276622" x="5688013" y="3519488"/>
          <p14:tracePt t="276630" x="5694363" y="3519488"/>
          <p14:tracePt t="276637" x="5702300" y="3519488"/>
          <p14:tracePt t="276644" x="5702300" y="3527425"/>
          <p14:tracePt t="276653" x="5708650" y="3527425"/>
          <p14:tracePt t="276780" x="5702300" y="3527425"/>
          <p14:tracePt t="276788" x="5673725" y="3527425"/>
          <p14:tracePt t="276794" x="5653088" y="3533775"/>
          <p14:tracePt t="276804" x="5597525" y="3541713"/>
          <p14:tracePt t="276820" x="5456238" y="3554413"/>
          <p14:tracePt t="276826" x="5359400" y="3562350"/>
          <p14:tracePt t="276835" x="5260975" y="3562350"/>
          <p14:tracePt t="276840" x="5162550" y="3562350"/>
          <p14:tracePt t="276847" x="5092700" y="3568700"/>
          <p14:tracePt t="276856" x="4987925" y="3568700"/>
          <p14:tracePt t="276863" x="4903788" y="3568700"/>
          <p14:tracePt t="276871" x="4819650" y="3568700"/>
          <p14:tracePt t="276885" x="4722813" y="3568700"/>
          <p14:tracePt t="276907" x="4665663" y="3568700"/>
          <p14:tracePt t="276915" x="4659313" y="3568700"/>
          <p14:tracePt t="276941" x="4652963" y="3568700"/>
          <p14:tracePt t="276960" x="4645025" y="3562350"/>
          <p14:tracePt t="277027" x="4645025" y="3554413"/>
          <p14:tracePt t="277035" x="4665663" y="3541713"/>
          <p14:tracePt t="277043" x="4708525" y="3519488"/>
          <p14:tracePt t="277052" x="4778375" y="3498850"/>
          <p14:tracePt t="277057" x="4854575" y="3478213"/>
          <p14:tracePt t="277065" x="4932363" y="3457575"/>
          <p14:tracePt t="277072" x="5037138" y="3443288"/>
          <p14:tracePt t="277080" x="5170488" y="3443288"/>
          <p14:tracePt t="277089" x="5303838" y="3443288"/>
          <p14:tracePt t="277095" x="5421313" y="3443288"/>
          <p14:tracePt t="277103" x="5534025" y="3443288"/>
          <p14:tracePt t="277110" x="5610225" y="3443288"/>
          <p14:tracePt t="277121" x="5694363" y="3449638"/>
          <p14:tracePt t="277125" x="5751513" y="3457575"/>
          <p14:tracePt t="277135" x="5799138" y="3463925"/>
          <p14:tracePt t="277140" x="5848350" y="3484563"/>
          <p14:tracePt t="277148" x="5876925" y="3492500"/>
          <p14:tracePt t="277159" x="5905500" y="3505200"/>
          <p14:tracePt t="277171" x="5911850" y="3505200"/>
          <p14:tracePt t="277253" x="5891213" y="3505200"/>
          <p14:tracePt t="277260" x="5856288" y="3505200"/>
          <p14:tracePt t="277270" x="5799138" y="3505200"/>
          <p14:tracePt t="277275" x="5743575" y="3505200"/>
          <p14:tracePt t="277283" x="5638800" y="3505200"/>
          <p14:tracePt t="277290" x="5540375" y="3505200"/>
          <p14:tracePt t="277297" x="5414963" y="3505200"/>
          <p14:tracePt t="277306" x="5275263" y="3505200"/>
          <p14:tracePt t="277313" x="5141913" y="3519488"/>
          <p14:tracePt t="277323" x="5002213" y="3519488"/>
          <p14:tracePt t="277328" x="4926013" y="3519488"/>
          <p14:tracePt t="277337" x="4819650" y="3519488"/>
          <p14:tracePt t="277344" x="4743450" y="3519488"/>
          <p14:tracePt t="277351" x="4687888" y="3519488"/>
          <p14:tracePt t="277358" x="4659313" y="3519488"/>
          <p14:tracePt t="277365" x="4638675" y="3519488"/>
          <p14:tracePt t="277382" x="4630738" y="3519488"/>
          <p14:tracePt t="277462" x="4665663" y="3519488"/>
          <p14:tracePt t="277473" x="4714875" y="3527425"/>
          <p14:tracePt t="277477" x="4749800" y="3533775"/>
          <p14:tracePt t="277486" x="4792663" y="3533775"/>
          <p14:tracePt t="277494" x="4848225" y="3541713"/>
          <p14:tracePt t="277500" x="4926013" y="3548063"/>
          <p14:tracePt t="277508" x="4987925" y="3562350"/>
          <p14:tracePt t="277515" x="5080000" y="3576638"/>
          <p14:tracePt t="277522" x="5162550" y="3589338"/>
          <p14:tracePt t="277530" x="5246688" y="3617913"/>
          <p14:tracePt t="277539" x="5310188" y="3632200"/>
          <p14:tracePt t="277545" x="5345113" y="3638550"/>
          <p14:tracePt t="277553" x="5380038" y="3646488"/>
          <p14:tracePt t="277560" x="5394325" y="3646488"/>
          <p14:tracePt t="277571" x="5408613" y="3646488"/>
          <p14:tracePt t="277636" x="5408613" y="3638550"/>
          <p14:tracePt t="277650" x="5386388" y="3624263"/>
          <p14:tracePt t="277658" x="5324475" y="3597275"/>
          <p14:tracePt t="277665" x="5275263" y="3582988"/>
          <p14:tracePt t="277673" x="5219700" y="3568700"/>
          <p14:tracePt t="277681" x="5149850" y="3548063"/>
          <p14:tracePt t="277689" x="5086350" y="3541713"/>
          <p14:tracePt t="277695" x="5008563" y="3533775"/>
          <p14:tracePt t="277703" x="4953000" y="3533775"/>
          <p14:tracePt t="277710" x="4926013" y="3533775"/>
          <p14:tracePt t="277719" x="4876800" y="3527425"/>
          <p14:tracePt t="277725" x="4854575" y="3527425"/>
          <p14:tracePt t="277732" x="4841875" y="3527425"/>
          <p14:tracePt t="277740" x="4833938" y="3527425"/>
          <p14:tracePt t="277771" x="4827588" y="3527425"/>
          <p14:tracePt t="277807" x="4841875" y="3527425"/>
          <p14:tracePt t="277815" x="4876800" y="3533775"/>
          <p14:tracePt t="277823" x="4897438" y="3541713"/>
          <p14:tracePt t="277830" x="4953000" y="3554413"/>
          <p14:tracePt t="277839" x="5016500" y="3568700"/>
          <p14:tracePt t="277845" x="5127625" y="3582988"/>
          <p14:tracePt t="277854" x="5226050" y="3589338"/>
          <p14:tracePt t="277860" x="5310188" y="3603625"/>
          <p14:tracePt t="277870" x="5408613" y="3603625"/>
          <p14:tracePt t="277874" x="5505450" y="3617913"/>
          <p14:tracePt t="277883" x="5597525" y="3617913"/>
          <p14:tracePt t="277892" x="5653088" y="3617913"/>
          <p14:tracePt t="277897" x="5716588" y="3617913"/>
          <p14:tracePt t="277906" x="5764213" y="3617913"/>
          <p14:tracePt t="277913" x="5792788" y="3617913"/>
          <p14:tracePt t="277921" x="5807075" y="3617913"/>
          <p14:tracePt t="277927" x="5813425" y="3617913"/>
          <p14:tracePt t="277943" x="5821363" y="3617913"/>
          <p14:tracePt t="277990" x="5821363" y="3611563"/>
          <p14:tracePt t="278003" x="5807075" y="3603625"/>
          <p14:tracePt t="278010" x="5772150" y="3582988"/>
          <p14:tracePt t="278018" x="5716588" y="3568700"/>
          <p14:tracePt t="278025" x="5673725" y="3554413"/>
          <p14:tracePt t="278032" x="5597525" y="3548063"/>
          <p14:tracePt t="278041" x="5492750" y="3533775"/>
          <p14:tracePt t="278047" x="5394325" y="3527425"/>
          <p14:tracePt t="278056" x="5275263" y="3527425"/>
          <p14:tracePt t="278063" x="5141913" y="3527425"/>
          <p14:tracePt t="278070" x="5022850" y="3519488"/>
          <p14:tracePt t="278077" x="4918075" y="3519488"/>
          <p14:tracePt t="278087" x="4854575" y="3519488"/>
          <p14:tracePt t="278092" x="4784725" y="3519488"/>
          <p14:tracePt t="278101" x="4729163" y="3519488"/>
          <p14:tracePt t="278107" x="4694238" y="3519488"/>
          <p14:tracePt t="278116" x="4673600" y="3519488"/>
          <p14:tracePt t="278132" x="4665663" y="3519488"/>
          <p14:tracePt t="278265" x="4673600" y="3519488"/>
          <p14:tracePt t="278272" x="4702175" y="3519488"/>
          <p14:tracePt t="278280" x="4749800" y="3513138"/>
          <p14:tracePt t="278289" x="4799013" y="3498850"/>
          <p14:tracePt t="278295" x="4854575" y="3484563"/>
          <p14:tracePt t="278304" x="4911725" y="3478213"/>
          <p14:tracePt t="278310" x="4981575" y="3457575"/>
          <p14:tracePt t="278320" x="5037138" y="3449638"/>
          <p14:tracePt t="278325" x="5100638" y="3435350"/>
          <p14:tracePt t="278334" x="5141913" y="3429000"/>
          <p14:tracePt t="278340" x="5162550" y="3422650"/>
          <p14:tracePt t="278348" x="5184775" y="3414713"/>
          <p14:tracePt t="278424" x="5170488" y="3414713"/>
          <p14:tracePt t="278430" x="5156200" y="3414713"/>
          <p14:tracePt t="278439" x="5127625" y="3408363"/>
          <p14:tracePt t="278445" x="5080000" y="3408363"/>
          <p14:tracePt t="278454" x="5030788" y="3408363"/>
          <p14:tracePt t="278460" x="4967288" y="3408363"/>
          <p14:tracePt t="278468" x="4918075" y="3408363"/>
          <p14:tracePt t="278475" x="4848225" y="3408363"/>
          <p14:tracePt t="278483" x="4778375" y="3408363"/>
          <p14:tracePt t="278490" x="4714875" y="3408363"/>
          <p14:tracePt t="278498" x="4665663" y="3408363"/>
          <p14:tracePt t="278506" x="4638675" y="3414713"/>
          <p14:tracePt t="278513" x="4624388" y="3414713"/>
          <p14:tracePt t="278521" x="4618038" y="3414713"/>
          <p14:tracePt t="278576" x="4618038" y="3422650"/>
          <p14:tracePt t="278611" x="4624388" y="3429000"/>
          <p14:tracePt t="278618" x="4652963" y="3435350"/>
          <p14:tracePt t="278625" x="4687888" y="3443288"/>
          <p14:tracePt t="278632" x="4737100" y="3449638"/>
          <p14:tracePt t="278640" x="4806950" y="3457575"/>
          <p14:tracePt t="278651" x="4862513" y="3463925"/>
          <p14:tracePt t="278656" x="4926013" y="3463925"/>
          <p14:tracePt t="278663" x="5002213" y="3463925"/>
          <p14:tracePt t="278670" x="5057775" y="3463925"/>
          <p14:tracePt t="278677" x="5100638" y="3463925"/>
          <p14:tracePt t="278686" x="5141913" y="3463925"/>
          <p14:tracePt t="278693" x="5149850" y="3463925"/>
          <p14:tracePt t="278700" x="5156200" y="3463925"/>
          <p14:tracePt t="278762" x="5141913" y="3463925"/>
          <p14:tracePt t="278768" x="5141913" y="3457575"/>
          <p14:tracePt t="278775" x="5121275" y="3449638"/>
          <p14:tracePt t="278782" x="5072063" y="3443288"/>
          <p14:tracePt t="278790" x="5043488" y="3443288"/>
          <p14:tracePt t="278798" x="4995863" y="3443288"/>
          <p14:tracePt t="278807" x="4960938" y="3443288"/>
          <p14:tracePt t="278813" x="4903788" y="3443288"/>
          <p14:tracePt t="278822" x="4854575" y="3449638"/>
          <p14:tracePt t="278828" x="4813300" y="3457575"/>
          <p14:tracePt t="278839" x="4784725" y="3463925"/>
          <p14:tracePt t="278843" x="4764088" y="3470275"/>
          <p14:tracePt t="278850" x="4749800" y="3470275"/>
          <p14:tracePt t="278865" x="4743450" y="3470275"/>
          <p14:tracePt t="278874" x="4743450" y="3478213"/>
          <p14:tracePt t="278955" x="4764088" y="3484563"/>
          <p14:tracePt t="278962" x="4784725" y="3484563"/>
          <p14:tracePt t="278978" x="4854575" y="3492500"/>
          <p14:tracePt t="278988" x="4897438" y="3492500"/>
          <p14:tracePt t="278992" x="4932363" y="3492500"/>
          <p14:tracePt t="279000" x="4960938" y="3492500"/>
          <p14:tracePt t="279007" x="4981575" y="3492500"/>
          <p14:tracePt t="279015" x="4995863" y="3492500"/>
          <p14:tracePt t="279120" x="4981575" y="3492500"/>
          <p14:tracePt t="279127" x="4967288" y="3492500"/>
          <p14:tracePt t="279136" x="4946650" y="3492500"/>
          <p14:tracePt t="279142" x="4926013" y="3492500"/>
          <p14:tracePt t="279150" x="4903788" y="3492500"/>
          <p14:tracePt t="279158" x="4897438" y="3498850"/>
          <p14:tracePt t="279165" x="4883150" y="3498850"/>
          <p14:tracePt t="279174" x="4876800" y="3505200"/>
          <p14:tracePt t="279285" x="4891088" y="3505200"/>
          <p14:tracePt t="279292" x="4911725" y="3505200"/>
          <p14:tracePt t="279300" x="4938713" y="3505200"/>
          <p14:tracePt t="279308" x="4960938" y="3505200"/>
          <p14:tracePt t="279315" x="4987925" y="3505200"/>
          <p14:tracePt t="279325" x="5016500" y="3505200"/>
          <p14:tracePt t="279330" x="5037138" y="3498850"/>
          <p14:tracePt t="279337" x="5057775" y="3498850"/>
          <p14:tracePt t="279345" x="5065713" y="3492500"/>
          <p14:tracePt t="279355" x="5080000" y="3492500"/>
          <p14:tracePt t="279360" x="5086350" y="3492500"/>
          <p14:tracePt t="279375" x="5092700" y="3492500"/>
          <p14:tracePt t="279383" x="5100638" y="3492500"/>
          <p14:tracePt t="279413" x="5100638" y="3484563"/>
          <p14:tracePt t="279443" x="5086350" y="3484563"/>
          <p14:tracePt t="279450" x="5065713" y="3484563"/>
          <p14:tracePt t="279461" x="5051425" y="3484563"/>
          <p14:tracePt t="279465" x="5030788" y="3484563"/>
          <p14:tracePt t="279473" x="5002213" y="3484563"/>
          <p14:tracePt t="279480" x="4973638" y="3484563"/>
          <p14:tracePt t="279488" x="4938713" y="3484563"/>
          <p14:tracePt t="279495" x="4918075" y="3492500"/>
          <p14:tracePt t="279505" x="4903788" y="3492500"/>
          <p14:tracePt t="279518" x="4891088" y="3498850"/>
          <p14:tracePt t="279533" x="4876800" y="3498850"/>
          <p14:tracePt t="279573" x="4868863" y="3498850"/>
          <p14:tracePt t="279661" x="4883150" y="3498850"/>
          <p14:tracePt t="279668" x="4903788" y="3498850"/>
          <p14:tracePt t="279675" x="4918075" y="3498850"/>
          <p14:tracePt t="279683" x="4946650" y="3498850"/>
          <p14:tracePt t="279691" x="4973638" y="3498850"/>
          <p14:tracePt t="279697" x="4995863" y="3498850"/>
          <p14:tracePt t="279707" x="5022850" y="3498850"/>
          <p14:tracePt t="279712" x="5043488" y="3498850"/>
          <p14:tracePt t="279721" x="5065713" y="3498850"/>
          <p14:tracePt t="279727" x="5072063" y="3498850"/>
          <p14:tracePt t="279735" x="5080000" y="3498850"/>
          <p14:tracePt t="279862" x="5072063" y="3498850"/>
          <p14:tracePt t="279871" x="5065713" y="3498850"/>
          <p14:tracePt t="279892" x="5057775" y="3505200"/>
          <p14:tracePt t="279908" x="5051425" y="3513138"/>
          <p14:tracePt t="279962" x="5043488" y="3513138"/>
          <p14:tracePt t="280095" x="5065713" y="3513138"/>
          <p14:tracePt t="280112" x="5170488" y="3513138"/>
          <p14:tracePt t="280118" x="5275263" y="3513138"/>
          <p14:tracePt t="280125" x="5414963" y="3519488"/>
          <p14:tracePt t="280133" x="5603875" y="3519488"/>
          <p14:tracePt t="280142" x="5799138" y="3519488"/>
          <p14:tracePt t="280148" x="6002338" y="3519488"/>
          <p14:tracePt t="280155" x="6176963" y="3519488"/>
          <p14:tracePt t="280162" x="6296025" y="3519488"/>
          <p14:tracePt t="280172" x="6353175" y="3519488"/>
          <p14:tracePt t="280178" x="6400800" y="3513138"/>
          <p14:tracePt t="280185" x="6415088" y="3505200"/>
          <p14:tracePt t="280245" x="6400800" y="3505200"/>
          <p14:tracePt t="280256" x="6380163" y="3505200"/>
          <p14:tracePt t="280260" x="6345238" y="3505200"/>
          <p14:tracePt t="280268" x="6296025" y="3505200"/>
          <p14:tracePt t="280276" x="6240463" y="3505200"/>
          <p14:tracePt t="280282" x="6205538" y="3505200"/>
          <p14:tracePt t="280292" x="6149975" y="3505200"/>
          <p14:tracePt t="280297" x="6072188" y="3505200"/>
          <p14:tracePt t="280305" x="6002338" y="3505200"/>
          <p14:tracePt t="280312" x="5926138" y="3505200"/>
          <p14:tracePt t="280323" x="5842000" y="3505200"/>
          <p14:tracePt t="280329" x="5757863" y="3505200"/>
          <p14:tracePt t="280335" x="5702300" y="3505200"/>
          <p14:tracePt t="280343" x="5618163" y="3505200"/>
          <p14:tracePt t="280350" x="5548313" y="3505200"/>
          <p14:tracePt t="280358" x="5470525" y="3505200"/>
          <p14:tracePt t="280367" x="5394325" y="3505200"/>
          <p14:tracePt t="280374" x="5338763" y="3505200"/>
          <p14:tracePt t="280380" x="5303838" y="3513138"/>
          <p14:tracePt t="280388" x="5254625" y="3519488"/>
          <p14:tracePt t="280394" x="5232400" y="3527425"/>
          <p14:tracePt t="280405" x="5211763" y="3533775"/>
          <p14:tracePt t="280409" x="5191125" y="3533775"/>
          <p14:tracePt t="280417" x="5170488" y="3533775"/>
          <p14:tracePt t="280424" x="5156200" y="3533775"/>
          <p14:tracePt t="280432" x="5149850" y="3533775"/>
          <p14:tracePt t="280441" x="5141913" y="3533775"/>
          <p14:tracePt t="280455" x="5135563" y="3533775"/>
          <p14:tracePt t="280471" x="5127625" y="3533775"/>
          <p14:tracePt t="280545" x="5121275" y="3533775"/>
          <p14:tracePt t="280859" x="5141913" y="3533775"/>
          <p14:tracePt t="280869" x="5156200" y="3533775"/>
          <p14:tracePt t="280874" x="5170488" y="3533775"/>
          <p14:tracePt t="280891" x="5197475" y="3527425"/>
          <p14:tracePt t="280898" x="5205413" y="3527425"/>
          <p14:tracePt t="281046" x="5211763" y="3527425"/>
          <p14:tracePt t="281054" x="5219700" y="3527425"/>
          <p14:tracePt t="281062" x="5240338" y="3541713"/>
          <p14:tracePt t="281070" x="5254625" y="3554413"/>
          <p14:tracePt t="281077" x="5275263" y="3576638"/>
          <p14:tracePt t="281084" x="5295900" y="3582988"/>
          <p14:tracePt t="281092" x="5338763" y="3611563"/>
          <p14:tracePt t="281099" x="5380038" y="3638550"/>
          <p14:tracePt t="281107" x="5421313" y="3681413"/>
          <p14:tracePt t="281118" x="5478463" y="3722688"/>
          <p14:tracePt t="281123" x="5519738" y="3757613"/>
          <p14:tracePt t="281131" x="5568950" y="3813175"/>
          <p14:tracePt t="281138" x="5624513" y="3856038"/>
          <p14:tracePt t="281144" x="5667375" y="3897313"/>
          <p14:tracePt t="281152" x="5694363" y="3925888"/>
          <p14:tracePt t="281160" x="5729288" y="3960813"/>
          <p14:tracePt t="281167" x="5743575" y="3981450"/>
          <p14:tracePt t="281175" x="5757863" y="4002088"/>
          <p14:tracePt t="281182" x="5764213" y="4024313"/>
          <p14:tracePt t="281190" x="5778500" y="4044950"/>
          <p14:tracePt t="281197" x="5792788" y="4065588"/>
          <p14:tracePt t="281204" x="5792788" y="4086225"/>
          <p14:tracePt t="281212" x="5792788" y="4100513"/>
          <p14:tracePt t="281220" x="5799138" y="4121150"/>
          <p14:tracePt t="281227" x="5807075" y="4149725"/>
          <p14:tracePt t="281234" x="5813425" y="4178300"/>
          <p14:tracePt t="281242" x="5821363" y="4205288"/>
          <p14:tracePt t="281249" x="5821363" y="4233863"/>
          <p14:tracePt t="281258" x="5834063" y="4275138"/>
          <p14:tracePt t="281265" x="5842000" y="4318000"/>
          <p14:tracePt t="281273" x="5842000" y="4344988"/>
          <p14:tracePt t="281280" x="5848350" y="4387850"/>
          <p14:tracePt t="281289" x="5856288" y="4437063"/>
          <p14:tracePt t="281295" x="5862638" y="4492625"/>
          <p14:tracePt t="281302" x="5870575" y="4527550"/>
          <p14:tracePt t="281309" x="5870575" y="4583113"/>
          <p14:tracePt t="281317" x="5883275" y="4667250"/>
          <p14:tracePt t="281324" x="5897563" y="4737100"/>
          <p14:tracePt t="281332" x="5905500" y="4794250"/>
          <p14:tracePt t="281341" x="5911850" y="4849813"/>
          <p14:tracePt t="281347" x="5918200" y="4891088"/>
          <p14:tracePt t="281355" x="5926138" y="4948238"/>
          <p14:tracePt t="281362" x="5932488" y="4995863"/>
          <p14:tracePt t="281370" x="5932488" y="5030788"/>
          <p14:tracePt t="281377" x="5953125" y="5094288"/>
          <p14:tracePt t="281385" x="5953125" y="5129213"/>
          <p14:tracePt t="281392" x="5975350" y="5172075"/>
          <p14:tracePt t="281400" x="5981700" y="5213350"/>
          <p14:tracePt t="281408" x="5995988" y="5241925"/>
          <p14:tracePt t="281415" x="6002338" y="5256213"/>
          <p14:tracePt t="281452" x="6002338" y="5262563"/>
          <p14:tracePt t="281505" x="6002338" y="5268913"/>
          <p14:tracePt t="281512" x="6002338" y="5276850"/>
          <p14:tracePt t="281527" x="6002338" y="5283200"/>
          <p14:tracePt t="281574" x="6010275" y="5291138"/>
          <p14:tracePt t="281579" x="6016625" y="5291138"/>
          <p14:tracePt t="281590" x="6037263" y="5318125"/>
          <p14:tracePt t="281595" x="6072188" y="5338763"/>
          <p14:tracePt t="281603" x="6135688" y="5381625"/>
          <p14:tracePt t="281609" x="6205538" y="5410200"/>
          <p14:tracePt t="281617" x="6254750" y="5430838"/>
          <p14:tracePt t="281626" x="6303963" y="5451475"/>
          <p14:tracePt t="281633" x="6345238" y="5465763"/>
          <p14:tracePt t="281641" x="6380163" y="5472113"/>
          <p14:tracePt t="281647" x="6415088" y="5480050"/>
          <p14:tracePt t="281655" x="6429375" y="5480050"/>
          <p14:tracePt t="283266" x="6435725" y="5480050"/>
          <p14:tracePt t="283275" x="6450013" y="5480050"/>
          <p14:tracePt t="283282" x="6472238" y="5472113"/>
          <p14:tracePt t="283289" x="6492875" y="5465763"/>
          <p14:tracePt t="283297" x="6507163" y="5465763"/>
          <p14:tracePt t="283305" x="6519863" y="5457825"/>
          <p14:tracePt t="283312" x="6534150" y="5451475"/>
          <p14:tracePt t="283319" x="6542088" y="5451475"/>
          <p14:tracePt t="283500" x="6548438" y="5451475"/>
          <p14:tracePt t="283507" x="6554788" y="5451475"/>
          <p14:tracePt t="283514" x="6569075" y="5451475"/>
          <p14:tracePt t="283525" x="6583363" y="5451475"/>
          <p14:tracePt t="283529" x="6611938" y="5451475"/>
          <p14:tracePt t="283538" x="6632575" y="5451475"/>
          <p14:tracePt t="283544" x="6673850" y="5457825"/>
          <p14:tracePt t="283553" x="6702425" y="5457825"/>
          <p14:tracePt t="283559" x="6737350" y="5465763"/>
          <p14:tracePt t="283568" x="6778625" y="5465763"/>
          <p14:tracePt t="283577" x="6800850" y="5465763"/>
          <p14:tracePt t="283582" x="6827838" y="5465763"/>
          <p14:tracePt t="283589" x="6848475" y="5465763"/>
          <p14:tracePt t="283597" x="6856413" y="5465763"/>
          <p14:tracePt t="283605" x="6862763" y="5465763"/>
          <p14:tracePt t="283613" x="6870700" y="5465763"/>
          <p14:tracePt t="283619" x="6877050" y="5465763"/>
          <p14:tracePt t="284414" x="6877050" y="5472113"/>
          <p14:tracePt t="284422" x="6884988" y="5480050"/>
          <p14:tracePt t="284430" x="6884988" y="5486400"/>
          <p14:tracePt t="285397" x="6891338" y="5486400"/>
          <p14:tracePt t="285443" x="6897688" y="5486400"/>
          <p14:tracePt t="285480" x="6905625" y="5486400"/>
          <p14:tracePt t="285495" x="6911975" y="5486400"/>
          <p14:tracePt t="285511" x="6919913" y="5486400"/>
          <p14:tracePt t="285532" x="6926263" y="5486400"/>
          <p14:tracePt t="285540" x="6932613" y="5486400"/>
          <p14:tracePt t="285555" x="6940550" y="5486400"/>
          <p14:tracePt t="287121" x="6940550" y="5492750"/>
          <p14:tracePt t="287136" x="6940550" y="5500688"/>
          <p14:tracePt t="287152" x="6940550" y="5507038"/>
          <p14:tracePt t="287159" x="6940550" y="5514975"/>
          <p14:tracePt t="287176" x="6940550" y="5521325"/>
          <p14:tracePt t="287182" x="6940550" y="5527675"/>
          <p14:tracePt t="287189" x="6940550" y="5535613"/>
          <p14:tracePt t="287205" x="6940550" y="5541963"/>
          <p14:tracePt t="290296" x="6919913" y="5541963"/>
          <p14:tracePt t="290297" x="6877050" y="5535613"/>
          <p14:tracePt t="290298" x="6862763" y="5535613"/>
          <p14:tracePt t="290302" x="6848475" y="5527675"/>
          <p14:tracePt t="290303" x="6835775" y="5527675"/>
          <p14:tracePt t="290310" x="6821488" y="5527675"/>
          <p14:tracePt t="290317" x="6813550" y="5527675"/>
          <p14:tracePt t="290325" x="6800850" y="5521325"/>
          <p14:tracePt t="290339" x="6792913" y="5521325"/>
          <p14:tracePt t="290347" x="6786563" y="5521325"/>
          <p14:tracePt t="290354" x="6778625" y="5521325"/>
          <p14:tracePt t="290363" x="6772275" y="5521325"/>
          <p14:tracePt t="290370" x="6757988" y="5521325"/>
          <p14:tracePt t="290379" x="6751638" y="5514975"/>
          <p14:tracePt t="290385" x="6737350" y="5514975"/>
          <p14:tracePt t="290392" x="6716713" y="5507038"/>
          <p14:tracePt t="290399" x="6696075" y="5500688"/>
          <p14:tracePt t="290407" x="6661150" y="5492750"/>
          <p14:tracePt t="290417" x="6624638" y="5492750"/>
          <p14:tracePt t="290422" x="6597650" y="5492750"/>
          <p14:tracePt t="290430" x="6554788" y="5486400"/>
          <p14:tracePt t="290437" x="6519863" y="5472113"/>
          <p14:tracePt t="290445" x="6492875" y="5472113"/>
          <p14:tracePt t="290452" x="6472238" y="5465763"/>
          <p14:tracePt t="290460" x="6450013" y="5457825"/>
          <p14:tracePt t="290467" x="6435725" y="5457825"/>
          <p14:tracePt t="290475" x="6423025" y="5445125"/>
          <p14:tracePt t="290483" x="6408738" y="5437188"/>
          <p14:tracePt t="290490" x="6388100" y="5430838"/>
          <p14:tracePt t="290499" x="6365875" y="5430838"/>
          <p14:tracePt t="290504" x="6359525" y="5430838"/>
          <p14:tracePt t="290513" x="6345238" y="5422900"/>
          <p14:tracePt t="290520" x="6330950" y="5416550"/>
          <p14:tracePt t="290527" x="6310313" y="5416550"/>
          <p14:tracePt t="290542" x="6303963" y="5416550"/>
          <p14:tracePt t="290558" x="6296025" y="5416550"/>
          <p14:tracePt t="291127" x="6296025" y="5410200"/>
          <p14:tracePt t="291134" x="6310313" y="5373688"/>
          <p14:tracePt t="291142" x="6324600" y="5338763"/>
          <p14:tracePt t="291150" x="6338888" y="5303838"/>
          <p14:tracePt t="291157" x="6359525" y="5268913"/>
          <p14:tracePt t="291165" x="6365875" y="5248275"/>
          <p14:tracePt t="291173" x="6380163" y="5227638"/>
          <p14:tracePt t="291180" x="6388100" y="5213350"/>
          <p14:tracePt t="291188" x="6394450" y="5192713"/>
          <p14:tracePt t="291202" x="6400800" y="5192713"/>
          <p14:tracePt t="291329" x="6400800" y="5199063"/>
          <p14:tracePt t="291339" x="6400800" y="5207000"/>
          <p14:tracePt t="291346" x="6400800" y="5219700"/>
          <p14:tracePt t="291352" x="6400800" y="5227638"/>
          <p14:tracePt t="291360" x="6400800" y="5233988"/>
          <p14:tracePt t="291367" x="6408738" y="5241925"/>
          <p14:tracePt t="291375" x="6415088" y="5248275"/>
          <p14:tracePt t="291383" x="6423025" y="5256213"/>
          <p14:tracePt t="291398" x="6423025" y="5262563"/>
          <p14:tracePt t="291405" x="6429375" y="5268913"/>
          <p14:tracePt t="291415" x="6435725" y="5276850"/>
          <p14:tracePt t="291419" x="6450013" y="5283200"/>
          <p14:tracePt t="291428" x="6457950" y="5283200"/>
          <p14:tracePt t="291434" x="6472238" y="5297488"/>
          <p14:tracePt t="291442" x="6499225" y="5303838"/>
          <p14:tracePt t="291451" x="6513513" y="5318125"/>
          <p14:tracePt t="291457" x="6548438" y="5338763"/>
          <p14:tracePt t="291465" x="6589713" y="5346700"/>
          <p14:tracePt t="291472" x="6632575" y="5367338"/>
          <p14:tracePt t="291479" x="6681788" y="5381625"/>
          <p14:tracePt t="291487" x="6723063" y="5402263"/>
          <p14:tracePt t="291495" x="6757988" y="5416550"/>
          <p14:tracePt t="291502" x="6800850" y="5437188"/>
          <p14:tracePt t="291510" x="6835775" y="5451475"/>
          <p14:tracePt t="291517" x="6862763" y="5465763"/>
          <p14:tracePt t="291527" x="6884988" y="5472113"/>
          <p14:tracePt t="291533" x="6897688" y="5472113"/>
          <p14:tracePt t="291540" x="6905625" y="5480050"/>
          <p14:tracePt t="291548" x="6911975" y="5480050"/>
          <p14:tracePt t="291565" x="6911975" y="5486400"/>
          <p14:tracePt t="291593" x="6919913" y="5486400"/>
          <p14:tracePt t="291607" x="6932613" y="5492750"/>
          <p14:tracePt t="291616" x="6954838" y="5507038"/>
          <p14:tracePt t="291622" x="6996113" y="5535613"/>
          <p14:tracePt t="291630" x="7024688" y="5549900"/>
          <p14:tracePt t="291637" x="7080250" y="5576888"/>
          <p14:tracePt t="291645" x="7121525" y="5591175"/>
          <p14:tracePt t="291652" x="7170738" y="5611813"/>
          <p14:tracePt t="291660" x="7199313" y="5626100"/>
          <p14:tracePt t="291668" x="7234238" y="5634038"/>
          <p14:tracePt t="291674" x="7262813" y="5646738"/>
          <p14:tracePt t="291683" x="7289800" y="5646738"/>
          <p14:tracePt t="291690" x="7304088" y="5646738"/>
          <p14:tracePt t="291699" x="7310438" y="5646738"/>
          <p14:tracePt t="291704" x="7324725" y="5646738"/>
          <p14:tracePt t="291713" x="7332663" y="5646738"/>
          <p14:tracePt t="291720" x="7339013" y="5646738"/>
          <p14:tracePt t="291728" x="7359650" y="5646738"/>
          <p14:tracePt t="291735" x="7373938" y="5646738"/>
          <p14:tracePt t="291743" x="7394575" y="5646738"/>
          <p14:tracePt t="291750" x="7443788" y="5646738"/>
          <p14:tracePt t="291757" x="7486650" y="5646738"/>
          <p14:tracePt t="291766" x="7513638" y="5646738"/>
          <p14:tracePt t="291773" x="7562850" y="5634038"/>
          <p14:tracePt t="291780" x="7591425" y="5626100"/>
          <p14:tracePt t="291787" x="7639050" y="5611813"/>
          <p14:tracePt t="291795" x="7675563" y="5599113"/>
          <p14:tracePt t="291802" x="7723188" y="5591175"/>
          <p14:tracePt t="291809" x="7751763" y="5584825"/>
          <p14:tracePt t="291817" x="7780338" y="5570538"/>
          <p14:tracePt t="291825" x="7807325" y="5562600"/>
          <p14:tracePt t="291833" x="7821613" y="5562600"/>
          <p14:tracePt t="291839" x="7842250" y="5556250"/>
          <p14:tracePt t="291847" x="7856538" y="5556250"/>
          <p14:tracePt t="291854" x="7870825" y="5549900"/>
          <p14:tracePt t="291864" x="7877175" y="5549900"/>
          <p14:tracePt t="291870" x="7891463" y="5549900"/>
          <p14:tracePt t="291886" x="7899400" y="5541963"/>
          <p14:tracePt t="291892" x="7905750" y="5541963"/>
          <p14:tracePt t="291900" x="7912100" y="5541963"/>
          <p14:tracePt t="291907" x="7920038" y="5535613"/>
          <p14:tracePt t="291915" x="7926388" y="5535613"/>
          <p14:tracePt t="291922" x="7934325" y="5535613"/>
          <p14:tracePt t="291944" x="7954963" y="5527675"/>
          <p14:tracePt t="291948" x="7961313" y="5521325"/>
          <p14:tracePt t="291952" x="7989888" y="5521325"/>
          <p14:tracePt t="291960" x="8016875" y="5514975"/>
          <p14:tracePt t="291968" x="8045450" y="5507038"/>
          <p14:tracePt t="291975" x="8059738" y="5507038"/>
          <p14:tracePt t="291983" x="8074025" y="5500688"/>
          <p14:tracePt t="291992" x="8094663" y="5492750"/>
          <p14:tracePt t="291997" x="8101013" y="5492750"/>
          <p14:tracePt t="292004" x="8115300" y="5492750"/>
          <p14:tracePt t="292014" x="8123238" y="5486400"/>
          <p14:tracePt t="292085" x="8129588" y="5486400"/>
          <p14:tracePt t="292099" x="8135938" y="5486400"/>
          <p14:tracePt t="292105" x="8143875" y="5486400"/>
          <p14:tracePt t="292129" x="8150225" y="5486400"/>
          <p14:tracePt t="292138" x="8158163" y="5486400"/>
          <p14:tracePt t="292146" x="8170863" y="5486400"/>
          <p14:tracePt t="292162" x="8178800" y="5480050"/>
          <p14:tracePt t="292169" x="8185150" y="5480050"/>
          <p14:tracePt t="292177" x="8193088" y="5480050"/>
          <p14:tracePt t="292184" x="8199438" y="5480050"/>
          <p14:tracePt t="292192" x="8220075" y="5480050"/>
          <p14:tracePt t="292199" x="8228013" y="5472113"/>
          <p14:tracePt t="292207" x="8234363" y="5472113"/>
          <p14:tracePt t="292216" x="8255000" y="5472113"/>
          <p14:tracePt t="292223" x="8269288" y="5472113"/>
          <p14:tracePt t="292236" x="8283575" y="5472113"/>
          <p14:tracePt t="292248" x="8304213" y="5472113"/>
          <p14:tracePt t="292257" x="8312150" y="5472113"/>
          <p14:tracePt t="292265" x="8324850" y="5465763"/>
          <p14:tracePt t="292275" x="8332788" y="5465763"/>
          <p14:tracePt t="292277" x="8339138" y="5465763"/>
          <p14:tracePt t="292282" x="8347075" y="5465763"/>
          <p14:tracePt t="292289" x="8347075" y="5457825"/>
          <p14:tracePt t="292297" x="8353425" y="5457825"/>
          <p14:tracePt t="292304" x="8359775" y="5457825"/>
          <p14:tracePt t="292328" x="8367713" y="5457825"/>
          <p14:tracePt t="292355" x="8374063" y="5457825"/>
          <p14:tracePt t="292364" x="8382000" y="5457825"/>
          <p14:tracePt t="292371" x="8388350" y="5451475"/>
          <p14:tracePt t="292379" x="8402638" y="5451475"/>
          <p14:tracePt t="292394" x="8408988" y="5451475"/>
          <p14:tracePt t="292403" x="8416925" y="5451475"/>
          <p14:tracePt t="292424" x="8423275" y="5451475"/>
          <p14:tracePt t="292427" x="8429625" y="5451475"/>
          <p14:tracePt t="292435" x="8429625" y="5445125"/>
          <p14:tracePt t="292456" x="8437563" y="5445125"/>
          <p14:tracePt t="292462" x="8451850" y="5445125"/>
          <p14:tracePt t="292477" x="8458200" y="5445125"/>
          <p14:tracePt t="292484" x="8472488" y="5445125"/>
          <p14:tracePt t="292501" x="8486775" y="5445125"/>
          <p14:tracePt t="292515" x="8493125" y="5445125"/>
          <p14:tracePt t="292521" x="8507413" y="5437188"/>
          <p14:tracePt t="292527" x="8513763" y="5437188"/>
          <p14:tracePt t="292538" x="8521700" y="5437188"/>
          <p14:tracePt t="292545" x="8535988" y="5437188"/>
          <p14:tracePt t="292552" x="8548688" y="5437188"/>
          <p14:tracePt t="292564" x="8556625" y="5437188"/>
          <p14:tracePt t="292575" x="8570913" y="5437188"/>
          <p14:tracePt t="292581" x="8577263" y="5437188"/>
          <p14:tracePt t="292605" x="8605838" y="5437188"/>
          <p14:tracePt t="292609" x="8618538" y="5437188"/>
          <p14:tracePt t="292618" x="8640763" y="5437188"/>
          <p14:tracePt t="292627" x="8647113" y="5437188"/>
          <p14:tracePt t="292657" x="8655050" y="5437188"/>
          <p14:tracePt t="292672" x="8661400" y="5437188"/>
          <p14:tracePt t="292687" x="8667750" y="5437188"/>
          <p14:tracePt t="292695" x="8675688" y="5437188"/>
          <p14:tracePt t="292703" x="8682038" y="5445125"/>
          <p14:tracePt t="292713" x="8710613" y="5451475"/>
          <p14:tracePt t="292721" x="8724900" y="5457825"/>
          <p14:tracePt t="292731" x="8751888" y="5472113"/>
          <p14:tracePt t="292739" x="8766175" y="5480050"/>
          <p14:tracePt t="292745" x="8786813" y="5486400"/>
          <p14:tracePt t="292752" x="8801100" y="5492750"/>
          <p14:tracePt t="292763" x="8821738" y="5492750"/>
          <p14:tracePt t="292767" x="8829675" y="5492750"/>
          <p14:tracePt t="293136" x="8821738" y="5492750"/>
          <p14:tracePt t="293144" x="8807450" y="5492750"/>
          <p14:tracePt t="293159" x="8794750" y="5500688"/>
          <p14:tracePt t="293168" x="8780463" y="5507038"/>
          <p14:tracePt t="293175" x="8766175" y="5507038"/>
          <p14:tracePt t="293183" x="8751888" y="5514975"/>
          <p14:tracePt t="293190" x="8737600" y="5514975"/>
          <p14:tracePt t="293200" x="8724900" y="5514975"/>
          <p14:tracePt t="293205" x="8702675" y="5514975"/>
          <p14:tracePt t="293212" x="8689975" y="5514975"/>
          <p14:tracePt t="293219" x="8667750" y="5521325"/>
          <p14:tracePt t="293227" x="8640763" y="5521325"/>
          <p14:tracePt t="293234" x="8605838" y="5521325"/>
          <p14:tracePt t="293243" x="8583613" y="5527675"/>
          <p14:tracePt t="293250" x="8556625" y="5527675"/>
          <p14:tracePt t="293257" x="8528050" y="5527675"/>
          <p14:tracePt t="293265" x="8507413" y="5535613"/>
          <p14:tracePt t="293272" x="8493125" y="5535613"/>
          <p14:tracePt t="293280" x="8478838" y="5535613"/>
          <p14:tracePt t="293287" x="8466138" y="5535613"/>
          <p14:tracePt t="293295" x="8451850" y="5535613"/>
          <p14:tracePt t="293302" x="8443913" y="5535613"/>
          <p14:tracePt t="293310" x="8437563" y="5535613"/>
          <p14:tracePt t="293319" x="8423275" y="5535613"/>
          <p14:tracePt t="293325" x="8416925" y="5535613"/>
          <p14:tracePt t="293339" x="8402638" y="5535613"/>
          <p14:tracePt t="293355" x="8394700" y="5535613"/>
          <p14:tracePt t="293362" x="8374063" y="5535613"/>
          <p14:tracePt t="293369" x="8359775" y="5535613"/>
          <p14:tracePt t="293377" x="8353425" y="5535613"/>
          <p14:tracePt t="293385" x="8347075" y="5535613"/>
          <p14:tracePt t="293392" x="8339138" y="5535613"/>
          <p14:tracePt t="293408" x="8312150" y="5535613"/>
          <p14:tracePt t="293415" x="8297863" y="5535613"/>
          <p14:tracePt t="293423" x="8289925" y="5535613"/>
          <p14:tracePt t="293430" x="8277225" y="5535613"/>
          <p14:tracePt t="293437" x="8262938" y="5535613"/>
          <p14:tracePt t="293444" x="8255000" y="5535613"/>
          <p14:tracePt t="293452" x="8240713" y="5535613"/>
          <p14:tracePt t="293460" x="8234363" y="5535613"/>
          <p14:tracePt t="293468" x="8220075" y="5535613"/>
          <p14:tracePt t="293475" x="8213725" y="5535613"/>
          <p14:tracePt t="293484" x="8205788" y="5541963"/>
          <p14:tracePt t="293490" x="8185150" y="5541963"/>
          <p14:tracePt t="293505" x="8178800" y="5541963"/>
          <p14:tracePt t="293513" x="8170863" y="5549900"/>
          <p14:tracePt t="293519" x="8164513" y="5549900"/>
          <p14:tracePt t="293527" x="8158163" y="5549900"/>
          <p14:tracePt t="293864" x="8164513" y="5549900"/>
          <p14:tracePt t="293886" x="8193088" y="5549900"/>
          <p14:tracePt t="293889" x="8213725" y="5549900"/>
          <p14:tracePt t="293895" x="8228013" y="5549900"/>
          <p14:tracePt t="293902" x="8240713" y="5549900"/>
          <p14:tracePt t="293910" x="8255000" y="5549900"/>
          <p14:tracePt t="293918" x="8269288" y="5549900"/>
          <p14:tracePt t="293925" x="8283575" y="5541963"/>
          <p14:tracePt t="293932" x="8297863" y="5541963"/>
          <p14:tracePt t="293951" x="8304213" y="5541963"/>
          <p14:tracePt t="293977" x="8312150" y="5541963"/>
          <p14:tracePt t="294000" x="8312150" y="5535613"/>
          <p14:tracePt t="294007" x="8318500" y="5535613"/>
          <p14:tracePt t="294023" x="8324850" y="5535613"/>
          <p14:tracePt t="294456" x="8332788" y="5535613"/>
          <p14:tracePt t="294465" x="8347075" y="5535613"/>
          <p14:tracePt t="294473" x="8359775" y="5535613"/>
          <p14:tracePt t="294479" x="8374063" y="5535613"/>
          <p14:tracePt t="294487" x="8382000" y="5535613"/>
          <p14:tracePt t="294494" x="8394700" y="5527675"/>
          <p14:tracePt t="294502" x="8402638" y="5527675"/>
          <p14:tracePt t="294518" x="8408988" y="5527675"/>
          <p14:tracePt t="294533" x="8416925" y="5527675"/>
          <p14:tracePt t="294547" x="8423275" y="5521325"/>
          <p14:tracePt t="294562" x="8429625" y="5521325"/>
          <p14:tracePt t="294569" x="8429625" y="5514975"/>
          <p14:tracePt t="294587" x="8437563" y="5507038"/>
          <p14:tracePt t="294592" x="8443913" y="5507038"/>
          <p14:tracePt t="294630" x="8451850" y="5500688"/>
          <p14:tracePt t="294659" x="8458200" y="5500688"/>
          <p14:tracePt t="294668" x="8458200" y="5492750"/>
          <p14:tracePt t="294675" x="8466138" y="5492750"/>
          <p14:tracePt t="294689" x="8472488" y="5492750"/>
          <p14:tracePt t="294699" x="8472488" y="5480050"/>
          <p14:tracePt t="294705" x="8478838" y="5472113"/>
          <p14:tracePt t="294720" x="8478838" y="5465763"/>
          <p14:tracePt t="294727" x="8486775" y="5465763"/>
          <p14:tracePt t="294744" x="8493125" y="5465763"/>
          <p14:tracePt t="294750" x="8493125" y="5457825"/>
          <p14:tracePt t="294759" x="8501063" y="5457825"/>
          <p14:tracePt t="294795" x="8507413" y="5451475"/>
          <p14:tracePt t="294810" x="8513763" y="5451475"/>
          <p14:tracePt t="294818" x="8521700" y="5451475"/>
          <p14:tracePt t="294833" x="8528050" y="5451475"/>
          <p14:tracePt t="294847" x="8535988" y="5451475"/>
          <p14:tracePt t="294854" x="8535988" y="5445125"/>
          <p14:tracePt t="294862" x="8542338" y="5445125"/>
          <p14:tracePt t="294877" x="8548688" y="5445125"/>
          <p14:tracePt t="294930" x="8556625" y="5445125"/>
          <p14:tracePt t="294953" x="8556625" y="5437188"/>
          <p14:tracePt t="295514" x="8562975" y="5437188"/>
          <p14:tracePt t="295532" x="8570913" y="5437188"/>
          <p14:tracePt t="295537" x="8577263" y="5437188"/>
          <p14:tracePt t="295553" x="8583613" y="5437188"/>
          <p14:tracePt t="295559" x="8591550" y="5437188"/>
          <p14:tracePt t="295574" x="8605838" y="5437188"/>
          <p14:tracePt t="295636" x="8605838" y="5445125"/>
          <p14:tracePt t="295642" x="8612188" y="5445125"/>
          <p14:tracePt t="295651" x="8612188" y="5451475"/>
          <p14:tracePt t="295657" x="8618538" y="5451475"/>
          <p14:tracePt t="295665" x="8626475" y="5457825"/>
          <p14:tracePt t="295672" x="8626475" y="5465763"/>
          <p14:tracePt t="295680" x="8632825" y="5472113"/>
          <p14:tracePt t="295687" x="8640763" y="5472113"/>
          <p14:tracePt t="295695" x="8647113" y="5486400"/>
          <p14:tracePt t="295704" x="8661400" y="5492750"/>
          <p14:tracePt t="295710" x="8661400" y="5500688"/>
          <p14:tracePt t="295718" x="8667750" y="5514975"/>
          <p14:tracePt t="295725" x="8675688" y="5521325"/>
          <p14:tracePt t="295733" x="8675688" y="5527675"/>
          <p14:tracePt t="295748" x="8675688" y="5535613"/>
          <p14:tracePt t="295754" x="8682038" y="5535613"/>
          <p14:tracePt t="295956" x="8689975" y="5535613"/>
          <p14:tracePt t="295965" x="8702675" y="5535613"/>
          <p14:tracePt t="295980" x="8710613" y="5535613"/>
          <p14:tracePt t="295981" x="8731250" y="5527675"/>
          <p14:tracePt t="295987" x="8751888" y="5521325"/>
          <p14:tracePt t="295995" x="8766175" y="5514975"/>
          <p14:tracePt t="296003" x="8780463" y="5514975"/>
          <p14:tracePt t="296009" x="8794750" y="5514975"/>
          <p14:tracePt t="296018" x="8801100" y="5514975"/>
          <p14:tracePt t="296034" x="8807450" y="5514975"/>
          <p14:tracePt t="296183" x="8815388" y="5521325"/>
          <p14:tracePt t="296189" x="8821738" y="5521325"/>
          <p14:tracePt t="296198" x="8821738" y="5527675"/>
          <p14:tracePt t="296204" x="8829675" y="5535613"/>
          <p14:tracePt t="296214" x="8829675" y="5541963"/>
          <p14:tracePt t="296347" x="8836025" y="5541963"/>
          <p14:tracePt t="296354" x="8842375" y="5541963"/>
          <p14:tracePt t="296362" x="8850313" y="5541963"/>
          <p14:tracePt t="296370" x="8864600" y="5535613"/>
          <p14:tracePt t="296377" x="8878888" y="5521325"/>
          <p14:tracePt t="296385" x="8891588" y="5514975"/>
          <p14:tracePt t="296392" x="8905875" y="5507038"/>
          <p14:tracePt t="296402" x="8913813" y="5500688"/>
          <p14:tracePt t="296407" x="8926513" y="5486400"/>
          <p14:tracePt t="296415" x="8934450" y="5486400"/>
          <p14:tracePt t="296422" x="8940800" y="5480050"/>
          <p14:tracePt t="296437" x="8948738" y="5465763"/>
          <p14:tracePt t="296475" x="8948738" y="5457825"/>
          <p14:tracePt t="296489" x="8955088" y="5445125"/>
          <p14:tracePt t="296497" x="8955088" y="5437188"/>
          <p14:tracePt t="296504" x="8961438" y="5422900"/>
          <p14:tracePt t="296512" x="8961438" y="5410200"/>
          <p14:tracePt t="296520" x="8961438" y="5395913"/>
          <p14:tracePt t="296527" x="8961438" y="5373688"/>
          <p14:tracePt t="296534" x="8961438" y="5353050"/>
          <p14:tracePt t="296542" x="8969375" y="5332413"/>
          <p14:tracePt t="296551" x="8969375" y="5311775"/>
          <p14:tracePt t="296557" x="8969375" y="5291138"/>
          <p14:tracePt t="296565" x="8969375" y="5283200"/>
          <p14:tracePt t="296572" x="8969375" y="5276850"/>
          <p14:tracePt t="296580" x="8969375" y="5268913"/>
          <p14:tracePt t="296587" x="8969375" y="5256213"/>
          <p14:tracePt t="296595" x="8969375" y="5241925"/>
          <p14:tracePt t="296603" x="8969375" y="5227638"/>
          <p14:tracePt t="296610" x="8969375" y="5219700"/>
          <p14:tracePt t="296618" x="8969375" y="5207000"/>
          <p14:tracePt t="296633" x="8961438" y="5199063"/>
          <p14:tracePt t="296639" x="8955088" y="5192713"/>
          <p14:tracePt t="296649" x="8948738" y="5184775"/>
          <p14:tracePt t="296654" x="8940800" y="5178425"/>
          <p14:tracePt t="296663" x="8934450" y="5178425"/>
          <p14:tracePt t="296670" x="8926513" y="5172075"/>
          <p14:tracePt t="296679" x="8920163" y="5172075"/>
          <p14:tracePt t="296685" x="8905875" y="5172075"/>
          <p14:tracePt t="296692" x="8899525" y="5172075"/>
          <p14:tracePt t="296709" x="8885238" y="5172075"/>
          <p14:tracePt t="296713" x="8864600" y="5172075"/>
          <p14:tracePt t="296716" x="8856663" y="5172075"/>
          <p14:tracePt t="296723" x="8842375" y="5172075"/>
          <p14:tracePt t="296730" x="8821738" y="5172075"/>
          <p14:tracePt t="296738" x="8815388" y="5172075"/>
          <p14:tracePt t="296745" x="8801100" y="5172075"/>
          <p14:tracePt t="296753" x="8794750" y="5178425"/>
          <p14:tracePt t="296760" x="8780463" y="5192713"/>
          <p14:tracePt t="296768" x="8766175" y="5199063"/>
          <p14:tracePt t="296774" x="8751888" y="5213350"/>
          <p14:tracePt t="296783" x="8737600" y="5227638"/>
          <p14:tracePt t="296791" x="8724900" y="5241925"/>
          <p14:tracePt t="296797" x="8716963" y="5256213"/>
          <p14:tracePt t="296805" x="8696325" y="5276850"/>
          <p14:tracePt t="296812" x="8689975" y="5291138"/>
          <p14:tracePt t="296821" x="8667750" y="5311775"/>
          <p14:tracePt t="296827" x="8661400" y="5318125"/>
          <p14:tracePt t="296836" x="8661400" y="5326063"/>
          <p14:tracePt t="296842" x="8655050" y="5326063"/>
          <p14:tracePt t="296865" x="8655050" y="5332413"/>
          <p14:tracePt t="296888" x="8655050" y="5338763"/>
          <p14:tracePt t="296910" x="8655050" y="5346700"/>
          <p14:tracePt t="296925" x="8655050" y="5353050"/>
          <p14:tracePt t="296940" x="8655050" y="5360988"/>
          <p14:tracePt t="296956" x="8655050" y="5373688"/>
          <p14:tracePt t="296963" x="8647113" y="5381625"/>
          <p14:tracePt t="296972" x="8647113" y="5387975"/>
          <p14:tracePt t="296978" x="8647113" y="5402263"/>
          <p14:tracePt t="296993" x="8647113" y="5410200"/>
          <p14:tracePt t="297002" x="8647113" y="5422900"/>
          <p14:tracePt t="297015" x="8647113" y="5430838"/>
          <p14:tracePt t="297023" x="8647113" y="5445125"/>
          <p14:tracePt t="297039" x="8647113" y="5451475"/>
          <p14:tracePt t="297055" x="8647113" y="5457825"/>
          <p14:tracePt t="297060" x="8647113" y="5465763"/>
          <p14:tracePt t="297075" x="8647113" y="5472113"/>
          <p14:tracePt t="297090" x="8647113" y="5480050"/>
          <p14:tracePt t="297098" x="8655050" y="5480050"/>
          <p14:tracePt t="297105" x="8655050" y="5486400"/>
          <p14:tracePt t="297113" x="8655050" y="5492750"/>
          <p14:tracePt t="297122" x="8667750" y="5492750"/>
          <p14:tracePt t="297128" x="8667750" y="5500688"/>
          <p14:tracePt t="297137" x="8675688" y="5500688"/>
          <p14:tracePt t="297143" x="8675688" y="5507038"/>
          <p14:tracePt t="297152" x="8682038" y="5507038"/>
          <p14:tracePt t="297158" x="8689975" y="5507038"/>
          <p14:tracePt t="297180" x="8696325" y="5514975"/>
          <p14:tracePt t="297199" x="8702675" y="5514975"/>
          <p14:tracePt t="297220" x="8716963" y="5514975"/>
          <p14:tracePt t="297225" x="8724900" y="5514975"/>
          <p14:tracePt t="297241" x="8737600" y="5514975"/>
          <p14:tracePt t="297248" x="8745538" y="5514975"/>
          <p14:tracePt t="297255" x="8751888" y="5514975"/>
          <p14:tracePt t="297263" x="8759825" y="5514975"/>
          <p14:tracePt t="297272" x="8766175" y="5514975"/>
          <p14:tracePt t="297277" x="8772525" y="5514975"/>
          <p14:tracePt t="297293" x="8780463" y="5514975"/>
          <p14:tracePt t="297309" x="8786813" y="5514975"/>
          <p14:tracePt t="297338" x="8794750" y="5514975"/>
          <p14:tracePt t="297370" x="8801100" y="5514975"/>
          <p14:tracePt t="303744" x="8570913" y="5514975"/>
          <p14:tracePt t="303745" x="8088313" y="5535613"/>
          <p14:tracePt t="303746" x="7870825" y="5556250"/>
          <p14:tracePt t="303749" x="7688263" y="5576888"/>
          <p14:tracePt t="303750" x="7507288" y="5605463"/>
          <p14:tracePt t="303758" x="7304088" y="5634038"/>
          <p14:tracePt t="303764" x="7156450" y="5668963"/>
          <p14:tracePt t="303773" x="7016750" y="5681663"/>
          <p14:tracePt t="303780" x="6919913" y="5703888"/>
          <p14:tracePt t="303787" x="6827838" y="5716588"/>
          <p14:tracePt t="303795" x="6772275" y="5716588"/>
          <p14:tracePt t="303804" x="6723063" y="5716588"/>
          <p14:tracePt t="303810" x="6696075" y="5716588"/>
          <p14:tracePt t="303819" x="6673850" y="5716588"/>
          <p14:tracePt t="303826" x="6667500" y="5716588"/>
          <p14:tracePt t="303835" x="6646863" y="5710238"/>
          <p14:tracePt t="303841" x="6624638" y="5710238"/>
          <p14:tracePt t="303848" x="6604000" y="5703888"/>
          <p14:tracePt t="303857" x="6583363" y="5695950"/>
          <p14:tracePt t="303863" x="6548438" y="5695950"/>
          <p14:tracePt t="303870" x="6513513" y="5681663"/>
          <p14:tracePt t="303877" x="6472238" y="5681663"/>
          <p14:tracePt t="303894" x="6365875" y="5675313"/>
          <p14:tracePt t="303900" x="6296025" y="5668963"/>
          <p14:tracePt t="303909" x="6226175" y="5668963"/>
          <p14:tracePt t="303915" x="6156325" y="5668963"/>
          <p14:tracePt t="303924" x="6086475" y="5668963"/>
          <p14:tracePt t="303930" x="6010275" y="5661025"/>
          <p14:tracePt t="303939" x="5932488" y="5661025"/>
          <p14:tracePt t="303945" x="5870575" y="5661025"/>
          <p14:tracePt t="303952" x="5813425" y="5661025"/>
          <p14:tracePt t="303961" x="5778500" y="5661025"/>
          <p14:tracePt t="303968" x="5722938" y="5661025"/>
          <p14:tracePt t="303976" x="5681663" y="5661025"/>
          <p14:tracePt t="303983" x="5632450" y="5661025"/>
          <p14:tracePt t="303992" x="5597525" y="5661025"/>
          <p14:tracePt t="303998" x="5562600" y="5668963"/>
          <p14:tracePt t="304013" x="5527675" y="5668963"/>
          <p14:tracePt t="304014" x="5484813" y="5675313"/>
          <p14:tracePt t="304020" x="5443538" y="5681663"/>
          <p14:tracePt t="304028" x="5386388" y="5695950"/>
          <p14:tracePt t="304035" x="5351463" y="5710238"/>
          <p14:tracePt t="304043" x="5303838" y="5716588"/>
          <p14:tracePt t="304050" x="5254625" y="5730875"/>
          <p14:tracePt t="304058" x="5219700" y="5738813"/>
          <p14:tracePt t="304065" x="5162550" y="5745163"/>
          <p14:tracePt t="304075" x="5127625" y="5753100"/>
          <p14:tracePt t="304082" x="5086350" y="5753100"/>
          <p14:tracePt t="304088" x="5043488" y="5759450"/>
          <p14:tracePt t="304095" x="5016500" y="5765800"/>
          <p14:tracePt t="304103" x="4987925" y="5773738"/>
          <p14:tracePt t="304110" x="4953000" y="5780088"/>
          <p14:tracePt t="304118" x="4938713" y="5788025"/>
          <p14:tracePt t="304126" x="4926013" y="5788025"/>
          <p14:tracePt t="304133" x="4911725" y="5794375"/>
          <p14:tracePt t="304141" x="4891088" y="5808663"/>
          <p14:tracePt t="304148" x="4876800" y="5808663"/>
          <p14:tracePt t="304157" x="4854575" y="5815013"/>
          <p14:tracePt t="304163" x="4848225" y="5815013"/>
          <p14:tracePt t="304170" x="4841875" y="5822950"/>
          <p14:tracePt t="304178" x="4827588" y="5829300"/>
          <p14:tracePt t="304194" x="4819650" y="5829300"/>
          <p14:tracePt t="304209" x="4813300" y="5835650"/>
          <p14:tracePt t="304215" x="4806950" y="5835650"/>
          <p14:tracePt t="304261" x="4806950" y="5843588"/>
          <p14:tracePt t="304268" x="4799013" y="5843588"/>
          <p14:tracePt t="304284" x="4792663" y="5843588"/>
          <p14:tracePt t="304306" x="4784725" y="5843588"/>
          <p14:tracePt t="304313" x="4778375" y="5849938"/>
          <p14:tracePt t="304330" x="4772025" y="5849938"/>
          <p14:tracePt t="304336" x="4772025" y="5857875"/>
          <p14:tracePt t="304351" x="4764088" y="5857875"/>
          <p14:tracePt t="305220" x="4749800" y="5857875"/>
          <p14:tracePt t="305227" x="4743450" y="5857875"/>
          <p14:tracePt t="305235" x="4729163" y="5864225"/>
          <p14:tracePt t="305243" x="4714875" y="5864225"/>
          <p14:tracePt t="305250" x="4694238" y="5878513"/>
          <p14:tracePt t="305261" x="4673600" y="5878513"/>
          <p14:tracePt t="305265" x="4652963" y="5884863"/>
          <p14:tracePt t="305273" x="4624388" y="5884863"/>
          <p14:tracePt t="305280" x="4603750" y="5892800"/>
          <p14:tracePt t="305288" x="4583113" y="5892800"/>
          <p14:tracePt t="305295" x="4554538" y="5892800"/>
          <p14:tracePt t="305303" x="4525963" y="5892800"/>
          <p14:tracePt t="305321" x="4484688" y="5892800"/>
          <p14:tracePt t="305326" x="4464050" y="5892800"/>
          <p14:tracePt t="305334" x="4441825" y="5892800"/>
          <p14:tracePt t="305342" x="4435475" y="5892800"/>
          <p14:tracePt t="305349" x="4414838" y="5899150"/>
          <p14:tracePt t="305363" x="4394200" y="5899150"/>
          <p14:tracePt t="305370" x="4386263" y="5899150"/>
          <p14:tracePt t="305378" x="4371975" y="5899150"/>
          <p14:tracePt t="305394" x="4365625" y="5899150"/>
          <p14:tracePt t="305400" x="4359275" y="5905500"/>
          <p14:tracePt t="305410" x="4351338" y="5905500"/>
          <p14:tracePt t="305415" x="4344988" y="5913438"/>
          <p14:tracePt t="305430" x="4337050" y="5913438"/>
          <p14:tracePt t="305438" x="4330700" y="5919788"/>
          <p14:tracePt t="305448" x="4316413" y="5927725"/>
          <p14:tracePt t="305453" x="4310063" y="5927725"/>
          <p14:tracePt t="305461" x="4302125" y="5927725"/>
          <p14:tracePt t="305468" x="4295775" y="5927725"/>
          <p14:tracePt t="305475" x="4289425" y="5934075"/>
          <p14:tracePt t="305493" x="4275138" y="5934075"/>
          <p14:tracePt t="305498" x="4275138" y="5942013"/>
          <p14:tracePt t="305505" x="4260850" y="5942013"/>
          <p14:tracePt t="305520" x="4252913" y="5942013"/>
          <p14:tracePt t="305528" x="4246563" y="5948363"/>
          <p14:tracePt t="305536" x="4246563" y="5954713"/>
          <p14:tracePt t="305544" x="4240213" y="5954713"/>
          <p14:tracePt t="305550" x="4232275" y="5954713"/>
          <p14:tracePt t="305558" x="4225925" y="5962650"/>
          <p14:tracePt t="305573" x="4211638" y="5962650"/>
          <p14:tracePt t="305580" x="4211638" y="5969000"/>
          <p14:tracePt t="305588" x="4205288" y="5969000"/>
          <p14:tracePt t="305595" x="4197350" y="5976938"/>
          <p14:tracePt t="305603" x="4183063" y="5976938"/>
          <p14:tracePt t="305611" x="4176713" y="5976938"/>
          <p14:tracePt t="305618" x="4170363" y="5983288"/>
          <p14:tracePt t="305627" x="4162425" y="5983288"/>
          <p14:tracePt t="305632" x="4156075" y="5983288"/>
          <p14:tracePt t="305642" x="4141788" y="5983288"/>
          <p14:tracePt t="305648" x="4135438" y="5989638"/>
          <p14:tracePt t="305655" x="4127500" y="5989638"/>
          <p14:tracePt t="305663" x="4121150" y="5997575"/>
          <p14:tracePt t="305685" x="4113213" y="5997575"/>
          <p14:tracePt t="305708" x="4106863" y="5997575"/>
          <p14:tracePt t="305723" x="4100513" y="5997575"/>
          <p14:tracePt t="305738" x="4100513" y="6003925"/>
          <p14:tracePt t="305745" x="4092575" y="6003925"/>
          <p14:tracePt t="305762" x="4086225" y="6003925"/>
          <p14:tracePt t="305775" x="4071938" y="6011863"/>
          <p14:tracePt t="305792" x="4064000" y="6011863"/>
          <p14:tracePt t="305798" x="4064000" y="6018213"/>
          <p14:tracePt t="305805" x="4057650" y="6018213"/>
          <p14:tracePt t="305813" x="4051300" y="6018213"/>
          <p14:tracePt t="305828" x="4043363" y="6024563"/>
          <p14:tracePt t="305843" x="4037013" y="6024563"/>
          <p14:tracePt t="305859" x="4029075" y="6024563"/>
          <p14:tracePt t="305865" x="4022725" y="6032500"/>
          <p14:tracePt t="305895" x="4016375" y="6038850"/>
          <p14:tracePt t="305918" x="4016375" y="6046788"/>
          <p14:tracePt t="305925" x="4008438" y="6046788"/>
          <p14:tracePt t="305948" x="4008438" y="6053138"/>
          <p14:tracePt t="305955" x="4002088" y="6053138"/>
          <p14:tracePt t="305963" x="3994150" y="6059488"/>
          <p14:tracePt t="306614" x="4002088" y="6059488"/>
          <p14:tracePt t="306632" x="4008438" y="6059488"/>
          <p14:tracePt t="306645" x="4016375" y="6059488"/>
          <p14:tracePt t="306669" x="4022725" y="6059488"/>
          <p14:tracePt t="306691" x="4029075" y="6059488"/>
          <p14:tracePt t="306720" x="4037013" y="6059488"/>
          <p14:tracePt t="306751" x="4043363" y="6059488"/>
          <p14:tracePt t="306780" x="4051300" y="6059488"/>
          <p14:tracePt t="306789" x="4057650" y="6059488"/>
          <p14:tracePt t="306811" x="4064000" y="6059488"/>
          <p14:tracePt t="306855" x="4071938" y="6059488"/>
          <p14:tracePt t="306908" x="4078288" y="6059488"/>
          <p14:tracePt t="306915" x="4086225" y="6059488"/>
          <p14:tracePt t="306937" x="4092575" y="6059488"/>
          <p14:tracePt t="306953" x="4100513" y="6059488"/>
          <p14:tracePt t="306977" x="4106863" y="6059488"/>
          <p14:tracePt t="306992" x="4113213" y="6059488"/>
          <p14:tracePt t="307058" x="4121150" y="6059488"/>
          <p14:tracePt t="307395" x="4127500" y="6059488"/>
          <p14:tracePt t="307485" x="4135438" y="6059488"/>
          <p14:tracePt t="307522" x="4141788" y="6059488"/>
          <p14:tracePt t="307732" x="4148138" y="6059488"/>
          <p14:tracePt t="307785" x="4156075" y="6059488"/>
          <p14:tracePt t="307822" x="4162425" y="6059488"/>
          <p14:tracePt t="307845" x="4170363" y="6059488"/>
          <p14:tracePt t="307853" x="4176713" y="6059488"/>
          <p14:tracePt t="307898" x="4183063" y="6059488"/>
          <p14:tracePt t="307921" x="4191000" y="6059488"/>
          <p14:tracePt t="307946" x="4197350" y="6059488"/>
          <p14:tracePt t="307998" x="4205288" y="6059488"/>
          <p14:tracePt t="308019" x="4211638" y="6059488"/>
          <p14:tracePt t="308048" x="4217988" y="6059488"/>
          <p14:tracePt t="308056" x="4225925" y="6059488"/>
          <p14:tracePt t="308063" x="4232275" y="6059488"/>
          <p14:tracePt t="308070" x="4240213" y="6059488"/>
          <p14:tracePt t="308079" x="4246563" y="6059488"/>
          <p14:tracePt t="308085" x="4260850" y="6059488"/>
          <p14:tracePt t="308095" x="4275138" y="6059488"/>
          <p14:tracePt t="308100" x="4289425" y="6059488"/>
          <p14:tracePt t="308108" x="4295775" y="6053138"/>
          <p14:tracePt t="308115" x="4310063" y="6053138"/>
          <p14:tracePt t="308122" x="4330700" y="6053138"/>
          <p14:tracePt t="308139" x="4344988" y="6046788"/>
          <p14:tracePt t="308148" x="4365625" y="6038850"/>
          <p14:tracePt t="308153" x="4379913" y="6038850"/>
          <p14:tracePt t="308160" x="4386263" y="6038850"/>
          <p14:tracePt t="308169" x="4400550" y="6032500"/>
          <p14:tracePt t="308177" x="4406900" y="6032500"/>
          <p14:tracePt t="308183" x="4421188" y="6032500"/>
          <p14:tracePt t="308190" x="4435475" y="6032500"/>
          <p14:tracePt t="308198" x="4449763" y="6024563"/>
          <p14:tracePt t="308206" x="4464050" y="6024563"/>
          <p14:tracePt t="308214" x="4478338" y="6024563"/>
          <p14:tracePt t="308220" x="4491038" y="6024563"/>
          <p14:tracePt t="308230" x="4505325" y="6018213"/>
          <p14:tracePt t="308235" x="4525963" y="6018213"/>
          <p14:tracePt t="308246" x="4548188" y="6018213"/>
          <p14:tracePt t="308250" x="4560888" y="6018213"/>
          <p14:tracePt t="308258" x="4583113" y="6018213"/>
          <p14:tracePt t="308265" x="4603750" y="6018213"/>
          <p14:tracePt t="308273" x="4624388" y="6018213"/>
          <p14:tracePt t="308281" x="4645025" y="6018213"/>
          <p14:tracePt t="308288" x="4665663" y="6011863"/>
          <p14:tracePt t="308296" x="4687888" y="6011863"/>
          <p14:tracePt t="308303" x="4714875" y="6003925"/>
          <p14:tracePt t="308311" x="4729163" y="6003925"/>
          <p14:tracePt t="308322" x="4749800" y="6003925"/>
          <p14:tracePt t="308325" x="4764088" y="5997575"/>
          <p14:tracePt t="308340" x="4778375" y="5997575"/>
          <p14:tracePt t="308347" x="4784725" y="5997575"/>
          <p14:tracePt t="308403" x="4792663" y="5997575"/>
          <p14:tracePt t="308655" x="4799013" y="5997575"/>
          <p14:tracePt t="308670" x="4806950" y="5997575"/>
          <p14:tracePt t="308679" x="4813300" y="5997575"/>
          <p14:tracePt t="308694" x="4819650" y="5997575"/>
          <p14:tracePt t="308740" x="4827588" y="5997575"/>
          <p14:tracePt t="308768" x="4833938" y="5997575"/>
          <p14:tracePt t="308776" x="4841875" y="5997575"/>
          <p14:tracePt t="308814" x="4848225" y="5997575"/>
          <p14:tracePt t="308835" x="4854575" y="5997575"/>
          <p14:tracePt t="308850" x="4862513" y="6003925"/>
          <p14:tracePt t="308858" x="4868863" y="6003925"/>
          <p14:tracePt t="308873" x="4868863" y="6011863"/>
          <p14:tracePt t="308899" x="4876800" y="6011863"/>
          <p14:tracePt t="308903" x="4876800" y="6018213"/>
          <p14:tracePt t="308912" x="4883150" y="6018213"/>
          <p14:tracePt t="308933" x="4891088" y="6018213"/>
          <p14:tracePt t="308940" x="4897438" y="6024563"/>
          <p14:tracePt t="308948" x="4903788" y="6024563"/>
          <p14:tracePt t="308964" x="4911725" y="6032500"/>
          <p14:tracePt t="308970" x="4918075" y="6038850"/>
          <p14:tracePt t="308978" x="4926013" y="6038850"/>
          <p14:tracePt t="308985" x="4932363" y="6038850"/>
          <p14:tracePt t="308993" x="4938713" y="6046788"/>
          <p14:tracePt t="309000" x="4946650" y="6046788"/>
          <p14:tracePt t="309015" x="4960938" y="6053138"/>
          <p14:tracePt t="309023" x="4967288" y="6059488"/>
          <p14:tracePt t="309038" x="4973638" y="6059488"/>
          <p14:tracePt t="309046" x="4981575" y="6059488"/>
          <p14:tracePt t="309053" x="4995863" y="6059488"/>
          <p14:tracePt t="309068" x="4995863" y="6067425"/>
          <p14:tracePt t="309075" x="5002213" y="6067425"/>
          <p14:tracePt t="309090" x="5008563" y="6067425"/>
          <p14:tracePt t="309136" x="5016500" y="6067425"/>
          <p14:tracePt t="309160" x="5022850" y="6067425"/>
          <p14:tracePt t="309660" x="5030788" y="6067425"/>
          <p14:tracePt t="309675" x="5037138" y="6067425"/>
          <p14:tracePt t="310327" x="5022850" y="6067425"/>
          <p14:tracePt t="310335" x="4995863" y="6053138"/>
          <p14:tracePt t="310343" x="4967288" y="6038850"/>
          <p14:tracePt t="310350" x="4946650" y="6032500"/>
          <p14:tracePt t="310358" x="4918075" y="6024563"/>
          <p14:tracePt t="310367" x="4891088" y="6024563"/>
          <p14:tracePt t="310373" x="4862513" y="6024563"/>
          <p14:tracePt t="310383" x="4833938" y="6024563"/>
          <p14:tracePt t="310388" x="4799013" y="6024563"/>
          <p14:tracePt t="310395" x="4784725" y="6024563"/>
          <p14:tracePt t="310403" x="4764088" y="6024563"/>
          <p14:tracePt t="310412" x="4757738" y="6032500"/>
          <p14:tracePt t="310418" x="4737100" y="6038850"/>
          <p14:tracePt t="310425" x="4714875" y="6038850"/>
          <p14:tracePt t="310433" x="4694238" y="6046788"/>
          <p14:tracePt t="310440" x="4665663" y="6046788"/>
          <p14:tracePt t="310449" x="4630738" y="6046788"/>
          <p14:tracePt t="310455" x="4583113" y="6046788"/>
          <p14:tracePt t="310463" x="4525963" y="6046788"/>
          <p14:tracePt t="310470" x="4464050" y="6046788"/>
          <p14:tracePt t="310486" x="4302125" y="6046788"/>
          <p14:tracePt t="310493" x="4211638" y="6046788"/>
          <p14:tracePt t="310500" x="4135438" y="6046788"/>
          <p14:tracePt t="310508" x="4064000" y="6046788"/>
          <p14:tracePt t="310515" x="3994150" y="6046788"/>
          <p14:tracePt t="310523" x="3946525" y="6046788"/>
          <p14:tracePt t="310531" x="3903663" y="6046788"/>
          <p14:tracePt t="310538" x="3875088" y="6046788"/>
          <p14:tracePt t="310546" x="3875088" y="6032500"/>
          <p14:tracePt t="310799" x="3883025" y="6032500"/>
          <p14:tracePt t="310808" x="3889375" y="6032500"/>
          <p14:tracePt t="310816" x="3897313" y="6032500"/>
          <p14:tracePt t="310823" x="3911600" y="6032500"/>
          <p14:tracePt t="310832" x="3917950" y="6032500"/>
          <p14:tracePt t="310837" x="3938588" y="6032500"/>
          <p14:tracePt t="310853" x="3952875" y="6032500"/>
          <p14:tracePt t="310868" x="3987800" y="6032500"/>
          <p14:tracePt t="310876" x="4002088" y="6032500"/>
          <p14:tracePt t="310883" x="4008438" y="6032500"/>
          <p14:tracePt t="310890" x="4022725" y="6032500"/>
          <p14:tracePt t="310900" x="4029075" y="6032500"/>
          <p14:tracePt t="310905" x="4043363" y="6032500"/>
          <p14:tracePt t="310914" x="4057650" y="6032500"/>
          <p14:tracePt t="310920" x="4064000" y="6032500"/>
          <p14:tracePt t="310929" x="4071938" y="6032500"/>
          <p14:tracePt t="310935" x="4086225" y="6032500"/>
          <p14:tracePt t="310943" x="4092575" y="6032500"/>
          <p14:tracePt t="310950" x="4100513" y="6032500"/>
          <p14:tracePt t="310958" x="4106863" y="6032500"/>
          <p14:tracePt t="310966" x="4156075" y="6032500"/>
          <p14:tracePt t="310973" x="4170363" y="6032500"/>
          <p14:tracePt t="310981" x="4197350" y="6032500"/>
          <p14:tracePt t="310988" x="4217988" y="6032500"/>
          <p14:tracePt t="310996" x="4246563" y="6032500"/>
          <p14:tracePt t="311003" x="4267200" y="6032500"/>
          <p14:tracePt t="311011" x="4295775" y="6032500"/>
          <p14:tracePt t="311017" x="4316413" y="6032500"/>
          <p14:tracePt t="311025" x="4344988" y="6032500"/>
          <p14:tracePt t="311033" x="4371975" y="6032500"/>
          <p14:tracePt t="311041" x="4400550" y="6032500"/>
          <p14:tracePt t="311049" x="4429125" y="6032500"/>
          <p14:tracePt t="311055" x="4464050" y="6032500"/>
          <p14:tracePt t="311064" x="4478338" y="6032500"/>
          <p14:tracePt t="311070" x="4505325" y="6032500"/>
          <p14:tracePt t="311079" x="4525963" y="6032500"/>
          <p14:tracePt t="311093" x="4568825" y="6032500"/>
          <p14:tracePt t="311100" x="4595813" y="6032500"/>
          <p14:tracePt t="311108" x="4610100" y="6032500"/>
          <p14:tracePt t="311118" x="4624388" y="6032500"/>
          <p14:tracePt t="311123" x="4645025" y="6032500"/>
          <p14:tracePt t="311132" x="4665663" y="6032500"/>
          <p14:tracePt t="311138" x="4694238" y="6032500"/>
          <p14:tracePt t="311146" x="4714875" y="6032500"/>
          <p14:tracePt t="311153" x="4743450" y="6032500"/>
          <p14:tracePt t="311160" x="4764088" y="6032500"/>
          <p14:tracePt t="311168" x="4792663" y="6032500"/>
          <p14:tracePt t="311175" x="4819650" y="6032500"/>
          <p14:tracePt t="311183" x="4841875" y="6032500"/>
          <p14:tracePt t="311191" x="4876800" y="6032500"/>
          <p14:tracePt t="311199" x="4897438" y="6032500"/>
          <p14:tracePt t="311206" x="4926013" y="6032500"/>
          <p14:tracePt t="311215" x="4946650" y="6032500"/>
          <p14:tracePt t="311222" x="4960938" y="6032500"/>
          <p14:tracePt t="311231" x="4981575" y="6032500"/>
          <p14:tracePt t="311236" x="5002213" y="6032500"/>
          <p14:tracePt t="311243" x="5016500" y="6032500"/>
          <p14:tracePt t="311250" x="5030788" y="6032500"/>
          <p14:tracePt t="311258" x="5051425" y="6032500"/>
          <p14:tracePt t="311267" x="5057775" y="6032500"/>
          <p14:tracePt t="311273" x="5072063" y="6032500"/>
          <p14:tracePt t="311280" x="5080000" y="6032500"/>
          <p14:tracePt t="311288" x="5092700" y="6032500"/>
          <p14:tracePt t="311296" x="5106988" y="6032500"/>
          <p14:tracePt t="311304" x="5114925" y="6032500"/>
          <p14:tracePt t="311310" x="5121275" y="6032500"/>
          <p14:tracePt t="311325" x="5127625" y="6032500"/>
          <p14:tracePt t="311334" x="5135563" y="6032500"/>
          <p14:tracePt t="311341" x="5141913" y="6032500"/>
          <p14:tracePt t="311349" x="5149850" y="6032500"/>
          <p14:tracePt t="311363" x="5162550" y="6032500"/>
          <p14:tracePt t="311382" x="5170488" y="6032500"/>
          <p14:tracePt t="311386" x="5176838" y="6032500"/>
          <p14:tracePt t="311393" x="5184775" y="6032500"/>
          <p14:tracePt t="311401" x="5191125" y="6024563"/>
          <p14:tracePt t="311416" x="5197475" y="6024563"/>
          <p14:tracePt t="311423" x="5205413" y="6024563"/>
          <p14:tracePt t="311430" x="5211763" y="6024563"/>
          <p14:tracePt t="311438" x="5219700" y="6024563"/>
          <p14:tracePt t="311447" x="5232400" y="6024563"/>
          <p14:tracePt t="311468" x="5254625" y="6024563"/>
          <p14:tracePt t="311475" x="5260975" y="6024563"/>
          <p14:tracePt t="311483" x="5275263" y="6024563"/>
          <p14:tracePt t="311493" x="5281613" y="6024563"/>
          <p14:tracePt t="311505" x="5289550" y="6024563"/>
          <p14:tracePt t="311514" x="5295900" y="6018213"/>
          <p14:tracePt t="312022" x="5303838" y="6018213"/>
          <p14:tracePt t="312030" x="5310188" y="6018213"/>
          <p14:tracePt t="312038" x="5316538" y="6018213"/>
          <p14:tracePt t="312053" x="5324475" y="6018213"/>
          <p14:tracePt t="313942" x="5330825" y="6011863"/>
          <p14:tracePt t="313951" x="5345113" y="5997575"/>
          <p14:tracePt t="313958" x="5351463" y="5983288"/>
          <p14:tracePt t="313973" x="5359400" y="5969000"/>
          <p14:tracePt t="313982" x="5373688" y="5962650"/>
          <p14:tracePt t="313988" x="5380038" y="5948363"/>
          <p14:tracePt t="314003" x="5386388" y="5942013"/>
          <p14:tracePt t="314018" x="5386388" y="5934075"/>
          <p14:tracePt t="314025" x="5394325" y="5934075"/>
          <p14:tracePt t="314034" x="5394325" y="5927725"/>
          <p14:tracePt t="314040" x="5394325" y="5919788"/>
          <p14:tracePt t="314049" x="5394325" y="5913438"/>
          <p14:tracePt t="314055" x="5400675" y="5913438"/>
          <p14:tracePt t="314063" x="5400675" y="5905500"/>
          <p14:tracePt t="314078" x="5400675" y="5899150"/>
          <p14:tracePt t="314085" x="5408613" y="5892800"/>
          <p14:tracePt t="314093" x="5408613" y="5884863"/>
          <p14:tracePt t="314108" x="5408613" y="5878513"/>
          <p14:tracePt t="314116" x="5408613" y="5870575"/>
          <p14:tracePt t="314212" x="5408613" y="5864225"/>
          <p14:tracePt t="314220" x="5400675" y="5864225"/>
          <p14:tracePt t="314228" x="5394325" y="5864225"/>
          <p14:tracePt t="314235" x="5386388" y="5864225"/>
          <p14:tracePt t="314245" x="5380038" y="5864225"/>
          <p14:tracePt t="314259" x="5373688" y="5864225"/>
          <p14:tracePt t="314265" x="5365750" y="5864225"/>
          <p14:tracePt t="314274" x="5359400" y="5864225"/>
          <p14:tracePt t="314281" x="5351463" y="5864225"/>
          <p14:tracePt t="314289" x="5345113" y="5864225"/>
          <p14:tracePt t="314295" x="5338763" y="5864225"/>
          <p14:tracePt t="314302" x="5330825" y="5864225"/>
          <p14:tracePt t="314310" x="5330825" y="5870575"/>
          <p14:tracePt t="314318" x="5324475" y="5878513"/>
          <p14:tracePt t="314326" x="5316538" y="5878513"/>
          <p14:tracePt t="314336" x="5316538" y="5884863"/>
          <p14:tracePt t="314340" x="5316538" y="5892800"/>
          <p14:tracePt t="314349" x="5310188" y="5899150"/>
          <p14:tracePt t="314364" x="5310188" y="5905500"/>
          <p14:tracePt t="314370" x="5303838" y="5919788"/>
          <p14:tracePt t="314378" x="5295900" y="5919788"/>
          <p14:tracePt t="314385" x="5295900" y="5934075"/>
          <p14:tracePt t="314393" x="5289550" y="5934075"/>
          <p14:tracePt t="314401" x="5289550" y="5948363"/>
          <p14:tracePt t="314408" x="5289550" y="5954713"/>
          <p14:tracePt t="314415" x="5281613" y="5954713"/>
          <p14:tracePt t="314423" x="5275263" y="5969000"/>
          <p14:tracePt t="314431" x="5275263" y="5976938"/>
          <p14:tracePt t="314439" x="5275263" y="5983288"/>
          <p14:tracePt t="314447" x="5268913" y="5989638"/>
          <p14:tracePt t="314453" x="5268913" y="5997575"/>
          <p14:tracePt t="314462" x="5268913" y="6003925"/>
          <p14:tracePt t="314476" x="5260975" y="6011863"/>
          <p14:tracePt t="314490" x="5260975" y="6018213"/>
          <p14:tracePt t="314499" x="5254625" y="6024563"/>
          <p14:tracePt t="314520" x="5254625" y="6032500"/>
          <p14:tracePt t="314535" x="5254625" y="6038850"/>
          <p14:tracePt t="314558" x="5254625" y="6046788"/>
          <p14:tracePt t="314566" x="5254625" y="6053138"/>
          <p14:tracePt t="314581" x="5254625" y="6059488"/>
          <p14:tracePt t="314603" x="5254625" y="6067425"/>
          <p14:tracePt t="314649" x="5254625" y="6073775"/>
          <p14:tracePt t="315157" x="5260975" y="6073775"/>
          <p14:tracePt t="315209" x="5268913" y="6073775"/>
          <p14:tracePt t="315218" x="5275263" y="6073775"/>
          <p14:tracePt t="315240" x="5281613" y="6073775"/>
          <p14:tracePt t="315249" x="5281613" y="6067425"/>
          <p14:tracePt t="315255" x="5289550" y="6067425"/>
          <p14:tracePt t="315270" x="5295900" y="6067425"/>
          <p14:tracePt t="315293" x="5275263" y="6059488"/>
          <p14:tracePt t="315301" x="5275263" y="6053138"/>
          <p14:tracePt t="315308" x="5281613" y="6053138"/>
          <p14:tracePt t="315317" x="5289550" y="6053138"/>
          <p14:tracePt t="315323" x="5303838" y="6053138"/>
          <p14:tracePt t="315331" x="5316538" y="6046788"/>
          <p14:tracePt t="315337" x="5330825" y="6046788"/>
          <p14:tracePt t="315345" x="5351463" y="6038850"/>
          <p14:tracePt t="315353" x="5365750" y="6038850"/>
          <p14:tracePt t="315360" x="5380038" y="6032500"/>
          <p14:tracePt t="315369" x="5394325" y="6032500"/>
          <p14:tracePt t="315375" x="5414963" y="6032500"/>
          <p14:tracePt t="315385" x="5421313" y="6032500"/>
          <p14:tracePt t="315390" x="5435600" y="6032500"/>
          <p14:tracePt t="315400" x="5456238" y="6024563"/>
          <p14:tracePt t="315405" x="5470525" y="6024563"/>
          <p14:tracePt t="315413" x="5484813" y="6024563"/>
          <p14:tracePt t="315420" x="5499100" y="6024563"/>
          <p14:tracePt t="315428" x="5519738" y="6024563"/>
          <p14:tracePt t="315436" x="5534025" y="6018213"/>
          <p14:tracePt t="315443" x="5548313" y="6018213"/>
          <p14:tracePt t="315450" x="5568950" y="6018213"/>
          <p14:tracePt t="315458" x="5589588" y="6011863"/>
          <p14:tracePt t="315466" x="5610225" y="6011863"/>
          <p14:tracePt t="315473" x="5638800" y="6011863"/>
          <p14:tracePt t="315481" x="5659438" y="6011863"/>
          <p14:tracePt t="315488" x="5681663" y="6011863"/>
          <p14:tracePt t="315496" x="5694363" y="6011863"/>
          <p14:tracePt t="315503" x="5716588" y="6011863"/>
          <p14:tracePt t="315511" x="5743575" y="6011863"/>
          <p14:tracePt t="315519" x="5764213" y="6011863"/>
          <p14:tracePt t="315525" x="5786438" y="6003925"/>
          <p14:tracePt t="315534" x="5807075" y="6003925"/>
          <p14:tracePt t="315540" x="5827713" y="6003925"/>
          <p14:tracePt t="315549" x="5842000" y="5997575"/>
          <p14:tracePt t="315555" x="5848350" y="5997575"/>
          <p14:tracePt t="315563" x="5862638" y="5997575"/>
          <p14:tracePt t="315571" x="5870575" y="5997575"/>
          <p14:tracePt t="315578" x="5876925" y="5997575"/>
          <p14:tracePt t="315593" x="5883275" y="5997575"/>
          <p14:tracePt t="315608" x="5891213" y="5997575"/>
          <p14:tracePt t="315637" x="5897563" y="5997575"/>
          <p14:tracePt t="315654" x="5905500" y="5997575"/>
          <p14:tracePt t="315684" x="5911850" y="5997575"/>
          <p14:tracePt t="315706" x="5918200" y="5997575"/>
          <p14:tracePt t="315766" x="5926138" y="5997575"/>
          <p14:tracePt t="315796" x="5932488" y="5997575"/>
          <p14:tracePt t="316568" x="5932488" y="6003925"/>
          <p14:tracePt t="316575" x="5932488" y="6011863"/>
          <p14:tracePt t="316591" x="5926138" y="6024563"/>
          <p14:tracePt t="316598" x="5926138" y="6032500"/>
          <p14:tracePt t="316605" x="5926138" y="6038850"/>
          <p14:tracePt t="316613" x="5918200" y="6038850"/>
          <p14:tracePt t="316621" x="5918200" y="6046788"/>
          <p14:tracePt t="316628" x="5918200" y="6053138"/>
          <p14:tracePt t="316680" x="5918200" y="6059488"/>
          <p14:tracePt t="316710" x="5911850" y="6059488"/>
          <p14:tracePt t="316717" x="5911850" y="6067425"/>
          <p14:tracePt t="316725" x="5905500" y="6067425"/>
          <p14:tracePt t="316763" x="5905500" y="6073775"/>
          <p14:tracePt t="317512" x="5897563" y="6073775"/>
          <p14:tracePt t="317521" x="5883275" y="6073775"/>
          <p14:tracePt t="317527" x="5876925" y="6073775"/>
          <p14:tracePt t="317535" x="5870575" y="6073775"/>
          <p14:tracePt t="317542" x="5862638" y="6073775"/>
          <p14:tracePt t="317730" x="5870575" y="6073775"/>
          <p14:tracePt t="317737" x="5876925" y="6073775"/>
          <p14:tracePt t="317754" x="5883275" y="6073775"/>
          <p14:tracePt t="317769" x="5891213" y="6073775"/>
          <p14:tracePt t="317775" x="5897563" y="6073775"/>
          <p14:tracePt t="317805" x="5905500" y="6073775"/>
          <p14:tracePt t="317828" x="5911850" y="6073775"/>
          <p14:tracePt t="317851" x="5918200" y="6073775"/>
          <p14:tracePt t="317858" x="5918200" y="6067425"/>
          <p14:tracePt t="317865" x="5926138" y="6067425"/>
          <p14:tracePt t="317880" x="5932488" y="6067425"/>
          <p14:tracePt t="317904" x="5940425" y="6067425"/>
          <p14:tracePt t="317925" x="5946775" y="6067425"/>
          <p14:tracePt t="317933" x="5953125" y="6067425"/>
          <p14:tracePt t="317940" x="5961063" y="6067425"/>
          <p14:tracePt t="317947" x="5967413" y="6067425"/>
          <p14:tracePt t="317955" x="5975350" y="6067425"/>
          <p14:tracePt t="317963" x="5981700" y="6067425"/>
          <p14:tracePt t="317971" x="5995988" y="6067425"/>
          <p14:tracePt t="317978" x="6010275" y="6067425"/>
          <p14:tracePt t="317993" x="6022975" y="6067425"/>
          <p14:tracePt t="318000" x="6037263" y="6067425"/>
          <p14:tracePt t="318008" x="6051550" y="6067425"/>
          <p14:tracePt t="318015" x="6057900" y="6067425"/>
          <p14:tracePt t="318023" x="6065838" y="6067425"/>
          <p14:tracePt t="318030" x="6080125" y="6067425"/>
          <p14:tracePt t="318038" x="6086475" y="6067425"/>
          <p14:tracePt t="318045" x="6100763" y="6067425"/>
          <p14:tracePt t="318053" x="6107113" y="6067425"/>
          <p14:tracePt t="318071" x="6115050" y="6067425"/>
          <p14:tracePt t="318098" x="6121400" y="6067425"/>
          <p14:tracePt t="318142" x="6129338" y="6067425"/>
          <p14:tracePt t="318144" x="6142038" y="6067425"/>
          <p14:tracePt t="318150" x="6149975" y="6067425"/>
          <p14:tracePt t="318158" x="6156325" y="6067425"/>
          <p14:tracePt t="318165" x="6176963" y="6067425"/>
          <p14:tracePt t="318173" x="6191250" y="6067425"/>
          <p14:tracePt t="318180" x="6199188" y="6067425"/>
          <p14:tracePt t="318188" x="6205538" y="6067425"/>
          <p14:tracePt t="318195" x="6219825" y="6067425"/>
          <p14:tracePt t="318203" x="6226175" y="6067425"/>
          <p14:tracePt t="318219" x="6234113" y="6067425"/>
          <p14:tracePt t="318340" x="6240463" y="6067425"/>
          <p14:tracePt t="318370" x="6246813" y="6067425"/>
          <p14:tracePt t="318402" x="6254750" y="6067425"/>
          <p14:tracePt t="318421" x="6261100" y="6059488"/>
          <p14:tracePt t="318438" x="6269038" y="6059488"/>
          <p14:tracePt t="318444" x="6275388" y="6053138"/>
          <p14:tracePt t="318452" x="6283325" y="6053138"/>
          <p14:tracePt t="318459" x="6283325" y="6046788"/>
          <p14:tracePt t="318466" x="6296025" y="6046788"/>
          <p14:tracePt t="318475" x="6296025" y="6038850"/>
          <p14:tracePt t="318481" x="6303963" y="6038850"/>
          <p14:tracePt t="318490" x="6303963" y="6032500"/>
          <p14:tracePt t="318496" x="6318250" y="6024563"/>
          <p14:tracePt t="318507" x="6318250" y="6018213"/>
          <p14:tracePt t="318513" x="6324600" y="6018213"/>
          <p14:tracePt t="318521" x="6324600" y="6011863"/>
          <p14:tracePt t="318528" x="6338888" y="6003925"/>
          <p14:tracePt t="318535" x="6345238" y="5989638"/>
          <p14:tracePt t="318544" x="6359525" y="5976938"/>
          <p14:tracePt t="318549" x="6365875" y="5962650"/>
          <p14:tracePt t="318558" x="6380163" y="5948363"/>
          <p14:tracePt t="318564" x="6394450" y="5927725"/>
          <p14:tracePt t="318574" x="6408738" y="5905500"/>
          <p14:tracePt t="318580" x="6415088" y="5884863"/>
          <p14:tracePt t="318589" x="6435725" y="5849938"/>
          <p14:tracePt t="318594" x="6443663" y="5843588"/>
          <p14:tracePt t="318610" x="6443663" y="5835650"/>
          <p14:tracePt t="318632" x="6443663" y="5829300"/>
          <p14:tracePt t="318723" x="6435725" y="5822950"/>
          <p14:tracePt t="318731" x="6423025" y="5815013"/>
          <p14:tracePt t="318737" x="6415088" y="5815013"/>
          <p14:tracePt t="318744" x="6408738" y="5808663"/>
          <p14:tracePt t="318752" x="6388100" y="5808663"/>
          <p14:tracePt t="318760" x="6373813" y="5808663"/>
          <p14:tracePt t="318768" x="6365875" y="5808663"/>
          <p14:tracePt t="318775" x="6353175" y="5800725"/>
          <p14:tracePt t="318781" x="6338888" y="5800725"/>
          <p14:tracePt t="318792" x="6324600" y="5800725"/>
          <p14:tracePt t="318796" x="6303963" y="5800725"/>
          <p14:tracePt t="318807" x="6296025" y="5800725"/>
          <p14:tracePt t="318812" x="6289675" y="5808663"/>
          <p14:tracePt t="318824" x="6275388" y="5808663"/>
          <p14:tracePt t="318826" x="6269038" y="5815013"/>
          <p14:tracePt t="318835" x="6261100" y="5822950"/>
          <p14:tracePt t="318843" x="6254750" y="5822950"/>
          <p14:tracePt t="318851" x="6240463" y="5835650"/>
          <p14:tracePt t="318857" x="6234113" y="5835650"/>
          <p14:tracePt t="318869" x="6226175" y="5843588"/>
          <p14:tracePt t="318873" x="6219825" y="5843588"/>
          <p14:tracePt t="318883" x="6205538" y="5864225"/>
          <p14:tracePt t="318894" x="6191250" y="5878513"/>
          <p14:tracePt t="318902" x="6184900" y="5892800"/>
          <p14:tracePt t="318909" x="6176963" y="5892800"/>
          <p14:tracePt t="318918" x="6170613" y="5899150"/>
          <p14:tracePt t="318925" x="6164263" y="5913438"/>
          <p14:tracePt t="318931" x="6149975" y="5927725"/>
          <p14:tracePt t="318940" x="6149975" y="5942013"/>
          <p14:tracePt t="318947" x="6142038" y="5948363"/>
          <p14:tracePt t="318962" x="6129338" y="5969000"/>
          <p14:tracePt t="318971" x="6121400" y="5983288"/>
          <p14:tracePt t="318978" x="6115050" y="5983288"/>
          <p14:tracePt t="318984" x="6115050" y="5997575"/>
          <p14:tracePt t="318996" x="6107113" y="6003925"/>
          <p14:tracePt t="318999" x="6100763" y="6011863"/>
          <p14:tracePt t="319008" x="6100763" y="6018213"/>
          <p14:tracePt t="319022" x="6100763" y="6024563"/>
          <p14:tracePt t="319038" x="6100763" y="6032500"/>
          <p14:tracePt t="319068" x="6100763" y="6038850"/>
          <p14:tracePt t="319109" x="6100763" y="6046788"/>
          <p14:tracePt t="319294" x="6100763" y="6053138"/>
          <p14:tracePt t="319301" x="6100763" y="6059488"/>
          <p14:tracePt t="319308" x="6100763" y="6067425"/>
          <p14:tracePt t="319313" x="6107113" y="6081713"/>
          <p14:tracePt t="319328" x="6115050" y="6088063"/>
          <p14:tracePt t="319343" x="6121400" y="6096000"/>
          <p14:tracePt t="319366" x="6121400" y="6102350"/>
          <p14:tracePt t="319636" x="6129338" y="6102350"/>
          <p14:tracePt t="319653" x="6135688" y="6102350"/>
          <p14:tracePt t="319659" x="6142038" y="6102350"/>
          <p14:tracePt t="319666" x="6149975" y="6102350"/>
          <p14:tracePt t="319675" x="6156325" y="6102350"/>
          <p14:tracePt t="319681" x="6164263" y="6102350"/>
          <p14:tracePt t="319696" x="6191250" y="6102350"/>
          <p14:tracePt t="319708" x="6199188" y="6102350"/>
          <p14:tracePt t="319712" x="6205538" y="6102350"/>
          <p14:tracePt t="319720" x="6211888" y="6102350"/>
          <p14:tracePt t="319727" x="6219825" y="6102350"/>
          <p14:tracePt t="319734" x="6226175" y="6102350"/>
          <p14:tracePt t="320362" x="6234113" y="6102350"/>
          <p14:tracePt t="320370" x="6240463" y="6102350"/>
          <p14:tracePt t="320378" x="6254750" y="6102350"/>
          <p14:tracePt t="320387" x="6269038" y="6102350"/>
          <p14:tracePt t="320393" x="6283325" y="6096000"/>
          <p14:tracePt t="320400" x="6303963" y="6088063"/>
          <p14:tracePt t="320408" x="6318250" y="6081713"/>
          <p14:tracePt t="320415" x="6338888" y="6081713"/>
          <p14:tracePt t="320425" x="6353175" y="6067425"/>
          <p14:tracePt t="320430" x="6373813" y="6067425"/>
          <p14:tracePt t="320439" x="6380163" y="6067425"/>
          <p14:tracePt t="320450" x="6394450" y="6059488"/>
          <p14:tracePt t="320454" x="6408738" y="6053138"/>
          <p14:tracePt t="320460" x="6423025" y="6053138"/>
          <p14:tracePt t="320475" x="6429375" y="6053138"/>
          <p14:tracePt t="320484" x="6429375" y="6046788"/>
          <p14:tracePt t="320499" x="6435725" y="6046788"/>
          <p14:tracePt t="320524" x="6443663" y="6046788"/>
          <p14:tracePt t="320528" x="6443663" y="6038850"/>
          <p14:tracePt t="320537" x="6450013" y="6038850"/>
          <p14:tracePt t="320550" x="6457950" y="6038850"/>
          <p14:tracePt t="320559" x="6464300" y="6038850"/>
          <p14:tracePt t="320565" x="6472238" y="6032500"/>
          <p14:tracePt t="320574" x="6484938" y="6032500"/>
          <p14:tracePt t="320589" x="6492875" y="6032500"/>
          <p14:tracePt t="320596" x="6499225" y="6032500"/>
          <p14:tracePt t="320610" x="6507163" y="6032500"/>
          <p14:tracePt t="320635" x="6513513" y="6032500"/>
          <p14:tracePt t="320648" x="6519863" y="6032500"/>
          <p14:tracePt t="320663" x="6527800" y="6032500"/>
          <p14:tracePt t="320678" x="6534150" y="6032500"/>
          <p14:tracePt t="320686" x="6542088" y="6032500"/>
          <p14:tracePt t="320696" x="6542088" y="6024563"/>
          <p14:tracePt t="320709" x="6548438" y="6024563"/>
          <p14:tracePt t="320723" x="6554788" y="6024563"/>
          <p14:tracePt t="320737" x="6562725" y="6024563"/>
          <p14:tracePt t="320745" x="6569075" y="6024563"/>
          <p14:tracePt t="320768" x="6577013" y="6024563"/>
          <p14:tracePt t="320776" x="6577013" y="6018213"/>
          <p14:tracePt t="320798" x="6583363" y="6018213"/>
          <p14:tracePt t="320813" x="6589713" y="6018213"/>
          <p14:tracePt t="320824" x="6597650" y="6018213"/>
          <p14:tracePt t="320837" x="6604000" y="6018213"/>
          <p14:tracePt t="320842" x="6611938" y="6018213"/>
          <p14:tracePt t="320858" x="6618288" y="6018213"/>
          <p14:tracePt t="320874" x="6624638" y="6018213"/>
          <p14:tracePt t="320918" x="6632575" y="6018213"/>
          <p14:tracePt t="320958" x="6638925" y="6018213"/>
          <p14:tracePt t="321013" x="6646863" y="6018213"/>
          <p14:tracePt t="321017" x="6653213" y="6018213"/>
          <p14:tracePt t="321175" x="6661150" y="6018213"/>
          <p14:tracePt t="321205" x="6667500" y="6018213"/>
          <p14:tracePt t="321228" x="6673850" y="6018213"/>
          <p14:tracePt t="321234" x="6681788" y="6018213"/>
          <p14:tracePt t="321249" x="6688138" y="6018213"/>
          <p14:tracePt t="321264" x="6696075" y="6018213"/>
          <p14:tracePt t="321275" x="6702425" y="6018213"/>
          <p14:tracePt t="321279" x="6708775" y="6018213"/>
          <p14:tracePt t="321288" x="6716713" y="6018213"/>
          <p14:tracePt t="321294" x="6723063" y="6018213"/>
          <p14:tracePt t="321303" x="6731000" y="6018213"/>
          <p14:tracePt t="321311" x="6743700" y="6018213"/>
          <p14:tracePt t="321325" x="6751638" y="6018213"/>
          <p14:tracePt t="321343" x="6757988" y="6018213"/>
          <p14:tracePt t="321347" x="6765925" y="6018213"/>
          <p14:tracePt t="324467" x="6792913" y="5989638"/>
          <p14:tracePt t="324468" x="6856413" y="5899150"/>
          <p14:tracePt t="324469" x="6911975" y="5800725"/>
          <p14:tracePt t="324473" x="6940550" y="5703888"/>
          <p14:tracePt t="324480" x="6946900" y="5646738"/>
          <p14:tracePt t="324488" x="6946900" y="5599113"/>
          <p14:tracePt t="324495" x="6946900" y="5549900"/>
          <p14:tracePt t="324503" x="6926263" y="5500688"/>
          <p14:tracePt t="324510" x="6884988" y="5451475"/>
          <p14:tracePt t="324518" x="6842125" y="5410200"/>
          <p14:tracePt t="324526" x="6778625" y="5395913"/>
          <p14:tracePt t="324533" x="6731000" y="5381625"/>
          <p14:tracePt t="324541" x="6667500" y="5381625"/>
          <p14:tracePt t="324548" x="6604000" y="5381625"/>
          <p14:tracePt t="324556" x="6527800" y="5402263"/>
          <p14:tracePt t="324563" x="6464300" y="5437188"/>
          <p14:tracePt t="324571" x="6408738" y="5472113"/>
          <p14:tracePt t="324578" x="6359525" y="5507038"/>
          <p14:tracePt t="324585" x="6318250" y="5556250"/>
          <p14:tracePt t="324593" x="6283325" y="5591175"/>
          <p14:tracePt t="324600" x="6261100" y="5619750"/>
          <p14:tracePt t="324608" x="6246813" y="5654675"/>
          <p14:tracePt t="324616" x="6234113" y="5675313"/>
          <p14:tracePt t="324625" x="6226175" y="5689600"/>
          <p14:tracePt t="324630" x="6226175" y="5703888"/>
          <p14:tracePt t="324638" x="6219825" y="5716588"/>
          <p14:tracePt t="324645" x="6219825" y="5724525"/>
          <p14:tracePt t="324660" x="6219825" y="5730875"/>
          <p14:tracePt t="324670" x="6211888" y="5738813"/>
          <p14:tracePt t="324676" x="6211888" y="5745163"/>
          <p14:tracePt t="324683" x="6211888" y="5753100"/>
          <p14:tracePt t="324691" x="6211888" y="5765800"/>
          <p14:tracePt t="324698" x="6211888" y="5780088"/>
          <p14:tracePt t="324706" x="6205538" y="5794375"/>
          <p14:tracePt t="324713" x="6199188" y="5808663"/>
          <p14:tracePt t="324720" x="6191250" y="5822950"/>
          <p14:tracePt t="324728" x="6191250" y="5843588"/>
          <p14:tracePt t="324744" x="6184900" y="5849938"/>
          <p14:tracePt t="324750" x="6184900" y="5857875"/>
          <p14:tracePt t="324759" x="6176963" y="5864225"/>
          <p14:tracePt t="324766" x="6176963" y="5870575"/>
          <p14:tracePt t="324780" x="6170613" y="5870575"/>
          <p14:tracePt t="324803" x="6170613" y="5878513"/>
          <p14:tracePt t="324827" x="6170613" y="5884863"/>
          <p14:tracePt t="324849" x="6170613" y="5892800"/>
          <p14:tracePt t="324879" x="6170613" y="5899150"/>
          <p14:tracePt t="324894" x="6170613" y="5905500"/>
          <p14:tracePt t="324902" x="6170613" y="5913438"/>
          <p14:tracePt t="324915" x="6170613" y="5919788"/>
          <p14:tracePt t="324931" x="6170613" y="5927725"/>
          <p14:tracePt t="324939" x="6176963" y="5934075"/>
          <p14:tracePt t="324946" x="6184900" y="5942013"/>
          <p14:tracePt t="324963" x="6184900" y="5948363"/>
          <p14:tracePt t="324976" x="6191250" y="5954713"/>
          <p14:tracePt t="325030" x="6191250" y="5962650"/>
          <p14:tracePt t="325156" x="6191250" y="5969000"/>
          <p14:tracePt t="325170" x="6191250" y="5976938"/>
          <p14:tracePt t="325187" x="6191250" y="5989638"/>
          <p14:tracePt t="325201" x="6191250" y="5997575"/>
          <p14:tracePt t="325216" x="6191250" y="6003925"/>
          <p14:tracePt t="325253" x="6191250" y="6011863"/>
          <p14:tracePt t="325590" x="6211888" y="5989638"/>
          <p14:tracePt t="325597" x="6234113" y="5948363"/>
          <p14:tracePt t="325606" x="6254750" y="5899150"/>
          <p14:tracePt t="325613" x="6275388" y="5843588"/>
          <p14:tracePt t="325620" x="6296025" y="5794375"/>
          <p14:tracePt t="325628" x="6324600" y="5730875"/>
          <p14:tracePt t="325635" x="6353175" y="5668963"/>
          <p14:tracePt t="325644" x="6388100" y="5584825"/>
          <p14:tracePt t="325650" x="6415088" y="5514975"/>
          <p14:tracePt t="325658" x="6450013" y="5437188"/>
          <p14:tracePt t="325665" x="6472238" y="5360988"/>
          <p14:tracePt t="325674" x="6507163" y="5276850"/>
          <p14:tracePt t="325680" x="6542088" y="5178425"/>
          <p14:tracePt t="325688" x="6597650" y="5053013"/>
          <p14:tracePt t="325697" x="6673850" y="4905375"/>
          <p14:tracePt t="325703" x="6731000" y="4786313"/>
          <p14:tracePt t="325713" x="6813550" y="4618038"/>
          <p14:tracePt t="325718" x="6891338" y="4471988"/>
          <p14:tracePt t="325726" x="6967538" y="4310063"/>
          <p14:tracePt t="325733" x="7016750" y="4205288"/>
          <p14:tracePt t="325743" x="7059613" y="4114800"/>
          <p14:tracePt t="325748" x="7080250" y="4030663"/>
          <p14:tracePt t="325757" x="7094538" y="3975100"/>
          <p14:tracePt t="325763" x="7108825" y="3940175"/>
          <p14:tracePt t="325772" x="7121525" y="3911600"/>
          <p14:tracePt t="325778" x="7121525" y="3890963"/>
          <p14:tracePt t="325785" x="7129463" y="3876675"/>
          <p14:tracePt t="325794" x="7129463" y="3870325"/>
          <p14:tracePt t="325853" x="7129463" y="3862388"/>
          <p14:tracePt t="325861" x="7115175" y="3856038"/>
          <p14:tracePt t="325868" x="7100888" y="3856038"/>
          <p14:tracePt t="325875" x="7086600" y="3856038"/>
          <p14:tracePt t="325897" x="7051675" y="3848100"/>
          <p14:tracePt t="325901" x="7031038" y="3848100"/>
          <p14:tracePt t="325905" x="7010400" y="3848100"/>
          <p14:tracePt t="325914" x="6975475" y="3848100"/>
          <p14:tracePt t="325920" x="6932613" y="3848100"/>
          <p14:tracePt t="325928" x="6884988" y="3862388"/>
          <p14:tracePt t="325935" x="6835775" y="3876675"/>
          <p14:tracePt t="325943" x="6786563" y="3884613"/>
          <p14:tracePt t="325950" x="6716713" y="3905250"/>
          <p14:tracePt t="325959" x="6661150" y="3911600"/>
          <p14:tracePt t="325965" x="6611938" y="3919538"/>
          <p14:tracePt t="325973" x="6577013" y="3919538"/>
          <p14:tracePt t="325980" x="6554788" y="3925888"/>
          <p14:tracePt t="325988" x="6548438" y="3925888"/>
          <p14:tracePt t="326018" x="6548438" y="3911600"/>
          <p14:tracePt t="326025" x="6548438" y="3897313"/>
          <p14:tracePt t="326033" x="6548438" y="3884613"/>
          <p14:tracePt t="326042" x="6548438" y="3862388"/>
          <p14:tracePt t="326049" x="6548438" y="3841750"/>
          <p14:tracePt t="326055" x="6554788" y="3835400"/>
          <p14:tracePt t="326063" x="6554788" y="3813175"/>
          <p14:tracePt t="326071" x="6562725" y="3792538"/>
          <p14:tracePt t="326078" x="6577013" y="3765550"/>
          <p14:tracePt t="326085" x="6583363" y="3736975"/>
          <p14:tracePt t="326094" x="6604000" y="3695700"/>
          <p14:tracePt t="326100" x="6611938" y="3667125"/>
          <p14:tracePt t="326109" x="6624638" y="3632200"/>
          <p14:tracePt t="326115" x="6646863" y="3589338"/>
          <p14:tracePt t="326123" x="6667500" y="3548063"/>
          <p14:tracePt t="326130" x="6688138" y="3498850"/>
          <p14:tracePt t="326138" x="6702425" y="3457575"/>
          <p14:tracePt t="326146" x="6723063" y="3408363"/>
          <p14:tracePt t="326153" x="6731000" y="3400425"/>
          <p14:tracePt t="326176" x="6731000" y="3394075"/>
          <p14:tracePt t="326213" x="6723063" y="3394075"/>
          <p14:tracePt t="326220" x="6716713" y="3394075"/>
          <p14:tracePt t="326228" x="6708775" y="3394075"/>
          <p14:tracePt t="326235" x="6702425" y="3400425"/>
          <p14:tracePt t="326245" x="6688138" y="3400425"/>
          <p14:tracePt t="326251" x="6667500" y="3408363"/>
          <p14:tracePt t="326261" x="6661150" y="3414713"/>
          <p14:tracePt t="326265" x="6653213" y="3414713"/>
          <p14:tracePt t="326274" x="6646863" y="3429000"/>
          <p14:tracePt t="326282" x="6632575" y="3435350"/>
          <p14:tracePt t="326289" x="6624638" y="3443288"/>
          <p14:tracePt t="326303" x="6624638" y="3449638"/>
          <p14:tracePt t="326313" x="6618288" y="3449638"/>
          <p14:tracePt t="326318" x="6618288" y="3457575"/>
          <p14:tracePt t="326327" x="6618288" y="3463925"/>
          <p14:tracePt t="326345" x="6624638" y="3478213"/>
          <p14:tracePt t="326349" x="6661150" y="3492500"/>
          <p14:tracePt t="326356" x="6708775" y="3505200"/>
          <p14:tracePt t="326363" x="6765925" y="3527425"/>
          <p14:tracePt t="326371" x="6800850" y="3533775"/>
          <p14:tracePt t="326381" x="6870700" y="3548063"/>
          <p14:tracePt t="326385" x="6946900" y="3562350"/>
          <p14:tracePt t="326394" x="7010400" y="3562350"/>
          <p14:tracePt t="326401" x="7086600" y="3562350"/>
          <p14:tracePt t="326410" x="7150100" y="3562350"/>
          <p14:tracePt t="326416" x="7205663" y="3562350"/>
          <p14:tracePt t="326424" x="7234238" y="3562350"/>
          <p14:tracePt t="326431" x="7254875" y="3562350"/>
          <p14:tracePt t="326439" x="7275513" y="3554413"/>
          <p14:tracePt t="326447" x="7283450" y="3548063"/>
          <p14:tracePt t="326454" x="7289800" y="3548063"/>
          <p14:tracePt t="326462" x="7289800" y="3541713"/>
          <p14:tracePt t="326468" x="7297738" y="3541713"/>
          <p14:tracePt t="326493" x="7297738" y="3533775"/>
          <p14:tracePt t="326532" x="7297738" y="3527425"/>
          <p14:tracePt t="326535" x="7283450" y="3519488"/>
          <p14:tracePt t="326545" x="7254875" y="3519488"/>
          <p14:tracePt t="326551" x="7226300" y="3513138"/>
          <p14:tracePt t="326561" x="7164388" y="3505200"/>
          <p14:tracePt t="326566" x="7108825" y="3498850"/>
          <p14:tracePt t="326574" x="7031038" y="3492500"/>
          <p14:tracePt t="326581" x="6961188" y="3492500"/>
          <p14:tracePt t="326590" x="6905625" y="3484563"/>
          <p14:tracePt t="326597" x="6821488" y="3484563"/>
          <p14:tracePt t="326605" x="6751638" y="3484563"/>
          <p14:tracePt t="326612" x="6696075" y="3484563"/>
          <p14:tracePt t="326619" x="6646863" y="3492500"/>
          <p14:tracePt t="326626" x="6618288" y="3492500"/>
          <p14:tracePt t="326633" x="6597650" y="3498850"/>
          <p14:tracePt t="326644" x="6583363" y="3513138"/>
          <p14:tracePt t="326649" x="6569075" y="3513138"/>
          <p14:tracePt t="326655" x="6554788" y="3519488"/>
          <p14:tracePt t="326663" x="6554788" y="3527425"/>
          <p14:tracePt t="326671" x="6548438" y="3527425"/>
          <p14:tracePt t="326681" x="6542088" y="3527425"/>
          <p14:tracePt t="326685" x="6542088" y="3533775"/>
          <p14:tracePt t="326731" x="6548438" y="3533775"/>
          <p14:tracePt t="326739" x="6569075" y="3541713"/>
          <p14:tracePt t="326747" x="6611938" y="3541713"/>
          <p14:tracePt t="326756" x="6661150" y="3541713"/>
          <p14:tracePt t="326762" x="6731000" y="3541713"/>
          <p14:tracePt t="326769" x="6807200" y="3541713"/>
          <p14:tracePt t="326777" x="6891338" y="3541713"/>
          <p14:tracePt t="326783" x="6981825" y="3541713"/>
          <p14:tracePt t="326796" x="7065963" y="3541713"/>
          <p14:tracePt t="326798" x="7143750" y="3548063"/>
          <p14:tracePt t="326806" x="7205663" y="3548063"/>
          <p14:tracePt t="326813" x="7254875" y="3548063"/>
          <p14:tracePt t="326821" x="7275513" y="3548063"/>
          <p14:tracePt t="326836" x="7283450" y="3548063"/>
          <p14:tracePt t="326892" x="7275513" y="3548063"/>
          <p14:tracePt t="326898" x="7262813" y="3548063"/>
          <p14:tracePt t="326904" x="7240588" y="3548063"/>
          <p14:tracePt t="326913" x="7213600" y="3548063"/>
          <p14:tracePt t="326918" x="7170738" y="3548063"/>
          <p14:tracePt t="326927" x="7108825" y="3548063"/>
          <p14:tracePt t="326933" x="7051675" y="3548063"/>
          <p14:tracePt t="326942" x="6975475" y="3548063"/>
          <p14:tracePt t="326949" x="6911975" y="3548063"/>
          <p14:tracePt t="326955" x="6835775" y="3548063"/>
          <p14:tracePt t="326965" x="6778625" y="3533775"/>
          <p14:tracePt t="326971" x="6743700" y="3533775"/>
          <p14:tracePt t="326981" x="6696075" y="3533775"/>
          <p14:tracePt t="326986" x="6667500" y="3533775"/>
          <p14:tracePt t="326994" x="6653213" y="3533775"/>
          <p14:tracePt t="327012" x="6646863" y="3533775"/>
          <p14:tracePt t="327084" x="6667500" y="3533775"/>
          <p14:tracePt t="327092" x="6702425" y="3548063"/>
          <p14:tracePt t="327098" x="6772275" y="3554413"/>
          <p14:tracePt t="327106" x="6856413" y="3568700"/>
          <p14:tracePt t="327114" x="6975475" y="3589338"/>
          <p14:tracePt t="327121" x="7073900" y="3597275"/>
          <p14:tracePt t="327132" x="7156450" y="3597275"/>
          <p14:tracePt t="327135" x="7254875" y="3597275"/>
          <p14:tracePt t="327145" x="7324725" y="3597275"/>
          <p14:tracePt t="327150" x="7353300" y="3597275"/>
          <p14:tracePt t="327160" x="7380288" y="3597275"/>
          <p14:tracePt t="327166" x="7388225" y="3597275"/>
          <p14:tracePt t="327203" x="7380288" y="3597275"/>
          <p14:tracePt t="327211" x="7345363" y="3589338"/>
          <p14:tracePt t="327218" x="7304088" y="3576638"/>
          <p14:tracePt t="327227" x="7269163" y="3576638"/>
          <p14:tracePt t="327233" x="7240588" y="3576638"/>
          <p14:tracePt t="327242" x="7178675" y="3568700"/>
          <p14:tracePt t="327249" x="7115175" y="3568700"/>
          <p14:tracePt t="327258" x="7051675" y="3568700"/>
          <p14:tracePt t="327264" x="6981825" y="3568700"/>
          <p14:tracePt t="327272" x="6926263" y="3568700"/>
          <p14:tracePt t="327287" x="6842125" y="3568700"/>
          <p14:tracePt t="327294" x="6821488" y="3568700"/>
          <p14:tracePt t="327301" x="6813550" y="3568700"/>
          <p14:tracePt t="327310" x="6807200" y="3568700"/>
          <p14:tracePt t="327338" x="6800850" y="3568700"/>
          <p14:tracePt t="327362" x="6792913" y="3568700"/>
          <p14:tracePt t="327368" x="6786563" y="3576638"/>
          <p14:tracePt t="327377" x="6778625" y="3589338"/>
          <p14:tracePt t="327383" x="6765925" y="3617913"/>
          <p14:tracePt t="327391" x="6757988" y="3632200"/>
          <p14:tracePt t="327399" x="6737350" y="3659188"/>
          <p14:tracePt t="327406" x="6716713" y="3695700"/>
          <p14:tracePt t="327414" x="6708775" y="3722688"/>
          <p14:tracePt t="327421" x="6696075" y="3751263"/>
          <p14:tracePt t="327430" x="6681788" y="3778250"/>
          <p14:tracePt t="327436" x="6667500" y="3800475"/>
          <p14:tracePt t="327444" x="6646863" y="3841750"/>
          <p14:tracePt t="327450" x="6646863" y="3876675"/>
          <p14:tracePt t="327461" x="6624638" y="3919538"/>
          <p14:tracePt t="327465" x="6611938" y="3967163"/>
          <p14:tracePt t="327474" x="6583363" y="4024313"/>
          <p14:tracePt t="327481" x="6562725" y="4073525"/>
          <p14:tracePt t="327488" x="6527800" y="4149725"/>
          <p14:tracePt t="327497" x="6492875" y="4233863"/>
          <p14:tracePt t="327504" x="6457950" y="4318000"/>
          <p14:tracePt t="327511" x="6400800" y="4443413"/>
          <p14:tracePt t="327519" x="6345238" y="4570413"/>
          <p14:tracePt t="327527" x="6289675" y="4687888"/>
          <p14:tracePt t="327541" x="6199188" y="4870450"/>
          <p14:tracePt t="327548" x="6164263" y="4948238"/>
          <p14:tracePt t="327556" x="6142038" y="4989513"/>
          <p14:tracePt t="327564" x="6121400" y="5038725"/>
          <p14:tracePt t="327571" x="6100763" y="5080000"/>
          <p14:tracePt t="327580" x="6080125" y="5122863"/>
          <p14:tracePt t="327586" x="6072188" y="5164138"/>
          <p14:tracePt t="327594" x="6057900" y="5192713"/>
          <p14:tracePt t="327601" x="6051550" y="5213350"/>
          <p14:tracePt t="327609" x="6037263" y="5241925"/>
          <p14:tracePt t="327618" x="6022975" y="5268913"/>
          <p14:tracePt t="327623" x="6022975" y="5303838"/>
          <p14:tracePt t="327631" x="6010275" y="5326063"/>
          <p14:tracePt t="327638" x="5995988" y="5360988"/>
          <p14:tracePt t="327647" x="5988050" y="5373688"/>
          <p14:tracePt t="327653" x="5988050" y="5387975"/>
          <p14:tracePt t="327661" x="5981700" y="5410200"/>
          <p14:tracePt t="327668" x="5981700" y="5422900"/>
          <p14:tracePt t="327677" x="5981700" y="5445125"/>
          <p14:tracePt t="327683" x="5975350" y="5465763"/>
          <p14:tracePt t="327692" x="5975350" y="5486400"/>
          <p14:tracePt t="327699" x="5975350" y="5535613"/>
          <p14:tracePt t="327706" x="5975350" y="5576888"/>
          <p14:tracePt t="327714" x="5975350" y="5626100"/>
          <p14:tracePt t="327721" x="5975350" y="5681663"/>
          <p14:tracePt t="327729" x="5975350" y="5724525"/>
          <p14:tracePt t="327736" x="5975350" y="5794375"/>
          <p14:tracePt t="327747" x="5975350" y="5849938"/>
          <p14:tracePt t="327751" x="5975350" y="5913438"/>
          <p14:tracePt t="327761" x="5981700" y="5962650"/>
          <p14:tracePt t="327766" x="5995988" y="6011863"/>
          <p14:tracePt t="327773" x="6010275" y="6053138"/>
          <p14:tracePt t="327781" x="6022975" y="6081713"/>
          <p14:tracePt t="327788" x="6045200" y="6122988"/>
          <p14:tracePt t="327799" x="6051550" y="6157913"/>
          <p14:tracePt t="327803" x="6057900" y="6178550"/>
          <p14:tracePt t="327811" x="6065838" y="6186488"/>
          <p14:tracePt t="327818" x="6072188" y="6192838"/>
          <p14:tracePt t="327827" x="6072188" y="6200775"/>
          <p14:tracePt t="327833" x="6072188" y="6207125"/>
          <p14:tracePt t="327953" x="6080125" y="6207125"/>
          <p14:tracePt t="327969" x="6107113" y="6207125"/>
          <p14:tracePt t="327977" x="6129338" y="6192838"/>
          <p14:tracePt t="327984" x="6149975" y="6186488"/>
          <p14:tracePt t="327991" x="6170613" y="6172200"/>
          <p14:tracePt t="327998" x="6191250" y="6157913"/>
          <p14:tracePt t="328005" x="6205538" y="6151563"/>
          <p14:tracePt t="328015" x="6226175" y="6137275"/>
          <p14:tracePt t="328021" x="6246813" y="6116638"/>
          <p14:tracePt t="328029" x="6269038" y="6096000"/>
          <p14:tracePt t="328036" x="6283325" y="6067425"/>
          <p14:tracePt t="328045" x="6289675" y="6059488"/>
          <p14:tracePt t="328051" x="6303963" y="6046788"/>
          <p14:tracePt t="328059" x="6310313" y="6018213"/>
          <p14:tracePt t="328074" x="6324600" y="6003925"/>
          <p14:tracePt t="328081" x="6324600" y="5989638"/>
          <p14:tracePt t="328099" x="6330950" y="5983288"/>
          <p14:tracePt t="328149" x="6330950" y="5976938"/>
          <p14:tracePt t="328224" x="6318250" y="5976938"/>
          <p14:tracePt t="328230" x="6303963" y="5983288"/>
          <p14:tracePt t="328238" x="6289675" y="5989638"/>
          <p14:tracePt t="328248" x="6275388" y="6003925"/>
          <p14:tracePt t="328253" x="6254750" y="6003925"/>
          <p14:tracePt t="328262" x="6234113" y="6018213"/>
          <p14:tracePt t="328268" x="6226175" y="6024563"/>
          <p14:tracePt t="328278" x="6211888" y="6032500"/>
          <p14:tracePt t="328284" x="6199188" y="6038850"/>
          <p14:tracePt t="328298" x="6199188" y="6046788"/>
          <p14:tracePt t="328412" x="6199188" y="6053138"/>
          <p14:tracePt t="328427" x="6219825" y="6059488"/>
          <p14:tracePt t="328433" x="6246813" y="6067425"/>
          <p14:tracePt t="328441" x="6269038" y="6073775"/>
          <p14:tracePt t="328448" x="6296025" y="6073775"/>
          <p14:tracePt t="328456" x="6324600" y="6081713"/>
          <p14:tracePt t="328465" x="6353175" y="6081713"/>
          <p14:tracePt t="328471" x="6373813" y="6088063"/>
          <p14:tracePt t="328478" x="6380163" y="6088063"/>
          <p14:tracePt t="328486" x="6388100" y="6088063"/>
          <p14:tracePt t="328495" x="6394450" y="6088063"/>
          <p14:tracePt t="328549" x="6394450" y="6081713"/>
          <p14:tracePt t="328554" x="6388100" y="6081713"/>
          <p14:tracePt t="328562" x="6373813" y="6073775"/>
          <p14:tracePt t="328569" x="6365875" y="6067425"/>
          <p14:tracePt t="328577" x="6359525" y="6067425"/>
          <p14:tracePt t="328585" x="6345238" y="6067425"/>
          <p14:tracePt t="328591" x="6338888" y="6067425"/>
          <p14:tracePt t="328598" x="6330950" y="6067425"/>
          <p14:tracePt t="328606" x="6324600" y="6067425"/>
          <p14:tracePt t="328673" x="6318250" y="6067425"/>
          <p14:tracePt t="328756" x="6318250" y="6073775"/>
          <p14:tracePt t="328780" x="6318250" y="6081713"/>
          <p14:tracePt t="328885" x="6303963" y="6081713"/>
          <p14:tracePt t="328894" x="6303963" y="6073775"/>
          <p14:tracePt t="328899" x="6296025" y="6073775"/>
          <p14:tracePt t="328906" x="6289675" y="6073775"/>
          <p14:tracePt t="328915" x="6283325" y="6073775"/>
          <p14:tracePt t="328920" x="6275388" y="6073775"/>
          <p14:tracePt t="328929" x="6254750" y="6067425"/>
          <p14:tracePt t="328935" x="6246813" y="6067425"/>
          <p14:tracePt t="328946" x="6240463" y="6067425"/>
          <p14:tracePt t="328959" x="6234113" y="6067425"/>
          <p14:tracePt t="330645" x="6246813" y="6067425"/>
          <p14:tracePt t="330652" x="6254750" y="6067425"/>
          <p14:tracePt t="330661" x="6269038" y="6067425"/>
          <p14:tracePt t="330668" x="6275388" y="6067425"/>
          <p14:tracePt t="330675" x="6289675" y="6067425"/>
          <p14:tracePt t="330683" x="6296025" y="6067425"/>
          <p14:tracePt t="330690" x="6310313" y="6067425"/>
          <p14:tracePt t="330699" x="6324600" y="6067425"/>
          <p14:tracePt t="330706" x="6330950" y="6059488"/>
          <p14:tracePt t="330714" x="6338888" y="6059488"/>
          <p14:tracePt t="330720" x="6345238" y="6059488"/>
          <p14:tracePt t="330729" x="6353175" y="6059488"/>
          <p14:tracePt t="330736" x="6359525" y="6059488"/>
          <p14:tracePt t="330922" x="6365875" y="6059488"/>
          <p14:tracePt t="330937" x="6380163" y="6059488"/>
          <p14:tracePt t="330952" x="6388100" y="6059488"/>
          <p14:tracePt t="330960" x="6394450" y="6059488"/>
          <p14:tracePt t="330968" x="6400800" y="6059488"/>
          <p14:tracePt t="330975" x="6408738" y="6059488"/>
          <p14:tracePt t="330983" x="6423025" y="6059488"/>
          <p14:tracePt t="330992" x="6443663" y="6067425"/>
          <p14:tracePt t="330999" x="6464300" y="6073775"/>
          <p14:tracePt t="331007" x="6484938" y="6081713"/>
          <p14:tracePt t="331013" x="6513513" y="6088063"/>
          <p14:tracePt t="331022" x="6548438" y="6096000"/>
          <p14:tracePt t="331029" x="6577013" y="6096000"/>
          <p14:tracePt t="331036" x="6604000" y="6102350"/>
          <p14:tracePt t="331043" x="6632575" y="6102350"/>
          <p14:tracePt t="331051" x="6667500" y="6116638"/>
          <p14:tracePt t="331058" x="6702425" y="6116638"/>
          <p14:tracePt t="331066" x="6731000" y="6122988"/>
          <p14:tracePt t="331073" x="6757988" y="6130925"/>
          <p14:tracePt t="331082" x="6807200" y="6137275"/>
          <p14:tracePt t="331088" x="6842125" y="6137275"/>
          <p14:tracePt t="331096" x="6919913" y="6143625"/>
          <p14:tracePt t="331104" x="6975475" y="6143625"/>
          <p14:tracePt t="331111" x="7037388" y="6143625"/>
          <p14:tracePt t="331118" x="7108825" y="6143625"/>
          <p14:tracePt t="331125" x="7150100" y="6143625"/>
          <p14:tracePt t="331133" x="7205663" y="6143625"/>
          <p14:tracePt t="331140" x="7275513" y="6143625"/>
          <p14:tracePt t="331149" x="7310438" y="6143625"/>
          <p14:tracePt t="331156" x="7345363" y="6143625"/>
          <p14:tracePt t="331163" x="7394575" y="6143625"/>
          <p14:tracePt t="331170" x="7437438" y="6143625"/>
          <p14:tracePt t="331180" x="7464425" y="6143625"/>
          <p14:tracePt t="331185" x="7493000" y="6143625"/>
          <p14:tracePt t="331194" x="7513638" y="6143625"/>
          <p14:tracePt t="331200" x="7521575" y="6143625"/>
          <p14:tracePt t="331208" x="7534275" y="6143625"/>
          <p14:tracePt t="331223" x="7562850" y="6143625"/>
          <p14:tracePt t="331232" x="7577138" y="6143625"/>
          <p14:tracePt t="331248" x="7591425" y="6143625"/>
          <p14:tracePt t="331261" x="7597775" y="6143625"/>
          <p14:tracePt t="331283" x="7604125" y="6143625"/>
          <p14:tracePt t="331307" x="7612063" y="6143625"/>
          <p14:tracePt t="331314" x="7618413" y="6143625"/>
          <p14:tracePt t="331320" x="7632700" y="6143625"/>
          <p14:tracePt t="331328" x="7646988" y="6137275"/>
          <p14:tracePt t="331335" x="7667625" y="6137275"/>
          <p14:tracePt t="331343" x="7681913" y="6137275"/>
          <p14:tracePt t="331350" x="7688263" y="6137275"/>
          <p14:tracePt t="331358" x="7710488" y="6137275"/>
          <p14:tracePt t="331366" x="7716838" y="6137275"/>
          <p14:tracePt t="331373" x="7737475" y="6130925"/>
          <p14:tracePt t="331380" x="7745413" y="6130925"/>
          <p14:tracePt t="331388" x="7758113" y="6130925"/>
          <p14:tracePt t="331397" x="7772400" y="6122988"/>
          <p14:tracePt t="331403" x="7786688" y="6122988"/>
          <p14:tracePt t="331411" x="7800975" y="6122988"/>
          <p14:tracePt t="331426" x="7842250" y="6122988"/>
          <p14:tracePt t="331433" x="7870825" y="6122988"/>
          <p14:tracePt t="331440" x="7891463" y="6122988"/>
          <p14:tracePt t="331449" x="7920038" y="6122988"/>
          <p14:tracePt t="331456" x="7940675" y="6122988"/>
          <p14:tracePt t="331465" x="7954963" y="6122988"/>
          <p14:tracePt t="331470" x="7969250" y="6122988"/>
          <p14:tracePt t="331478" x="7989888" y="6122988"/>
          <p14:tracePt t="331486" x="8010525" y="6116638"/>
          <p14:tracePt t="331495" x="8031163" y="6116638"/>
          <p14:tracePt t="331500" x="8053388" y="6108700"/>
          <p14:tracePt t="331508" x="8123238" y="6067425"/>
          <p14:tracePt t="331517" x="8164513" y="6032500"/>
          <p14:tracePt t="331523" x="8205788" y="5997575"/>
          <p14:tracePt t="331531" x="8262938" y="5954713"/>
          <p14:tracePt t="331538" x="8312150" y="5899150"/>
          <p14:tracePt t="331547" x="8367713" y="5849938"/>
          <p14:tracePt t="331553" x="8408988" y="5808663"/>
          <p14:tracePt t="331561" x="8451850" y="5765800"/>
          <p14:tracePt t="331571" x="8478838" y="5745163"/>
          <p14:tracePt t="331575" x="8478838" y="5730875"/>
          <p14:tracePt t="331583" x="8486775" y="5730875"/>
          <p14:tracePt t="331733" x="8486775" y="5745163"/>
          <p14:tracePt t="331740" x="8493125" y="5759450"/>
          <p14:tracePt t="331749" x="8493125" y="5773738"/>
          <p14:tracePt t="331755" x="8507413" y="5794375"/>
          <p14:tracePt t="331764" x="8507413" y="5808663"/>
          <p14:tracePt t="331770" x="8513763" y="5815013"/>
          <p14:tracePt t="331779" x="8521700" y="5829300"/>
          <p14:tracePt t="331785" x="8521700" y="5843588"/>
          <p14:tracePt t="331793" x="8528050" y="5857875"/>
          <p14:tracePt t="331800" x="8528050" y="5864225"/>
          <p14:tracePt t="331808" x="8528050" y="5870575"/>
          <p14:tracePt t="331816" x="8528050" y="5878513"/>
          <p14:tracePt t="331823" x="8528050" y="5884863"/>
          <p14:tracePt t="331830" x="8528050" y="5899150"/>
          <p14:tracePt t="331838" x="8528050" y="5913438"/>
          <p14:tracePt t="331847" x="8528050" y="5934075"/>
          <p14:tracePt t="331853" x="8528050" y="5942013"/>
          <p14:tracePt t="331860" x="8528050" y="5954713"/>
          <p14:tracePt t="331868" x="8513763" y="5983288"/>
          <p14:tracePt t="331884" x="8493125" y="6032500"/>
          <p14:tracePt t="331890" x="8478838" y="6053138"/>
          <p14:tracePt t="331898" x="8458200" y="6088063"/>
          <p14:tracePt t="331905" x="8451850" y="6102350"/>
          <p14:tracePt t="331914" x="8437563" y="6122988"/>
          <p14:tracePt t="331920" x="8429625" y="6151563"/>
          <p14:tracePt t="331928" x="8416925" y="6151563"/>
          <p14:tracePt t="331935" x="8408988" y="6172200"/>
          <p14:tracePt t="331943" x="8402638" y="6172200"/>
          <p14:tracePt t="331951" x="8402638" y="6178550"/>
          <p14:tracePt t="331967" x="8394700" y="6178550"/>
          <p14:tracePt t="331973" x="8388350" y="6178550"/>
          <p14:tracePt t="331981" x="8367713" y="6178550"/>
          <p14:tracePt t="331988" x="8332788" y="6165850"/>
          <p14:tracePt t="331997" x="8283575" y="6157913"/>
          <p14:tracePt t="332003" x="8240713" y="6151563"/>
          <p14:tracePt t="332010" x="8220075" y="6151563"/>
          <p14:tracePt t="332018" x="8178800" y="6143625"/>
          <p14:tracePt t="332025" x="8143875" y="6143625"/>
          <p14:tracePt t="332034" x="8123238" y="6143625"/>
          <p14:tracePt t="332040" x="8108950" y="6143625"/>
          <p14:tracePt t="332049" x="8094663" y="6143625"/>
          <p14:tracePt t="332055" x="8080375" y="6143625"/>
          <p14:tracePt t="332071" x="8074025" y="6143625"/>
          <p14:tracePt t="332078" x="8066088" y="6143625"/>
          <p14:tracePt t="332085" x="8053388" y="6143625"/>
          <p14:tracePt t="332093" x="8024813" y="6143625"/>
          <p14:tracePt t="332100" x="7996238" y="6143625"/>
          <p14:tracePt t="332108" x="7954963" y="6151563"/>
          <p14:tracePt t="332117" x="7920038" y="6151563"/>
          <p14:tracePt t="332123" x="7885113" y="6157913"/>
          <p14:tracePt t="332131" x="7835900" y="6157913"/>
          <p14:tracePt t="332139" x="7807325" y="6165850"/>
          <p14:tracePt t="332147" x="7772400" y="6165850"/>
          <p14:tracePt t="332153" x="7731125" y="6165850"/>
          <p14:tracePt t="332160" x="7702550" y="6165850"/>
          <p14:tracePt t="332168" x="7681913" y="6172200"/>
          <p14:tracePt t="332175" x="7653338" y="6172200"/>
          <p14:tracePt t="332183" x="7639050" y="6172200"/>
          <p14:tracePt t="332190" x="7626350" y="6172200"/>
          <p14:tracePt t="332199" x="7612063" y="6172200"/>
          <p14:tracePt t="332205" x="7591425" y="6172200"/>
          <p14:tracePt t="332215" x="7583488" y="6172200"/>
          <p14:tracePt t="332228" x="7577138" y="6172200"/>
          <p14:tracePt t="332235" x="7569200" y="6172200"/>
          <p14:tracePt t="332297" x="7562850" y="6172200"/>
          <p14:tracePt t="332340" x="7556500" y="6172200"/>
          <p14:tracePt t="332460" x="7556500" y="6178550"/>
          <p14:tracePt t="332474" x="7569200" y="6178550"/>
          <p14:tracePt t="332483" x="7591425" y="6186488"/>
          <p14:tracePt t="332490" x="7626350" y="6200775"/>
          <p14:tracePt t="332500" x="7661275" y="6207125"/>
          <p14:tracePt t="332506" x="7716838" y="6213475"/>
          <p14:tracePt t="332513" x="7758113" y="6213475"/>
          <p14:tracePt t="332520" x="7815263" y="6221413"/>
          <p14:tracePt t="332528" x="7870825" y="6221413"/>
          <p14:tracePt t="332535" x="7934325" y="6227763"/>
          <p14:tracePt t="332543" x="7981950" y="6227763"/>
          <p14:tracePt t="332550" x="8024813" y="6227763"/>
          <p14:tracePt t="332558" x="8066088" y="6227763"/>
          <p14:tracePt t="332567" x="8108950" y="6227763"/>
          <p14:tracePt t="332574" x="8135938" y="6227763"/>
          <p14:tracePt t="332581" x="8164513" y="6221413"/>
          <p14:tracePt t="332591" x="8199438" y="6213475"/>
          <p14:tracePt t="332596" x="8220075" y="6213475"/>
          <p14:tracePt t="332610" x="8240713" y="6213475"/>
          <p14:tracePt t="332618" x="8255000" y="6213475"/>
          <p14:tracePt t="332625" x="8269288" y="6207125"/>
          <p14:tracePt t="332634" x="8283575" y="6207125"/>
          <p14:tracePt t="332640" x="8297863" y="6200775"/>
          <p14:tracePt t="332649" x="8312150" y="6200775"/>
          <p14:tracePt t="332655" x="8324850" y="6200775"/>
          <p14:tracePt t="332664" x="8339138" y="6192838"/>
          <p14:tracePt t="332670" x="8347075" y="6192838"/>
          <p14:tracePt t="332679" x="8367713" y="6192838"/>
          <p14:tracePt t="332686" x="8388350" y="6192838"/>
          <p14:tracePt t="332693" x="8408988" y="6192838"/>
          <p14:tracePt t="332701" x="8423275" y="6192838"/>
          <p14:tracePt t="332708" x="8429625" y="6192838"/>
          <p14:tracePt t="332716" x="8451850" y="6192838"/>
          <p14:tracePt t="332723" x="8458200" y="6192838"/>
          <p14:tracePt t="332731" x="8472488" y="6192838"/>
          <p14:tracePt t="332738" x="8486775" y="6192838"/>
          <p14:tracePt t="332746" x="8493125" y="6186488"/>
          <p14:tracePt t="332753" x="8501063" y="6186488"/>
          <p14:tracePt t="332764" x="8507413" y="6186488"/>
          <p14:tracePt t="332768" x="8513763" y="6186488"/>
          <p14:tracePt t="332777" x="8521700" y="6178550"/>
          <p14:tracePt t="332784" x="8528050" y="6178550"/>
          <p14:tracePt t="332792" x="8535988" y="6178550"/>
          <p14:tracePt t="332798" x="8542338" y="6178550"/>
          <p14:tracePt t="332815" x="8548688" y="6172200"/>
          <p14:tracePt t="332824" x="8556625" y="6172200"/>
          <p14:tracePt t="332828" x="8570913" y="6172200"/>
          <p14:tracePt t="332843" x="8577263" y="6172200"/>
          <p14:tracePt t="332850" x="8583613" y="6165850"/>
          <p14:tracePt t="332858" x="8591550" y="6165850"/>
          <p14:tracePt t="335830" x="8577263" y="6165850"/>
          <p14:tracePt t="335831" x="8548688" y="6172200"/>
          <p14:tracePt t="335835" x="8542338" y="6178550"/>
          <p14:tracePt t="335843" x="8528050" y="6186488"/>
          <p14:tracePt t="335852" x="8513763" y="6186488"/>
          <p14:tracePt t="335860" x="8507413" y="6192838"/>
          <p14:tracePt t="335868" x="8501063" y="6200775"/>
          <p14:tracePt t="335873" x="8493125" y="6200775"/>
          <p14:tracePt t="335903" x="8458200" y="6213475"/>
          <p14:tracePt t="335910" x="8451850" y="6213475"/>
          <p14:tracePt t="335919" x="8437563" y="6221413"/>
          <p14:tracePt t="335926" x="8429625" y="6227763"/>
          <p14:tracePt t="335934" x="8423275" y="6227763"/>
          <p14:tracePt t="335941" x="8416925" y="6227763"/>
          <p14:tracePt t="335948" x="8408988" y="6227763"/>
          <p14:tracePt t="335955" x="8402638" y="6227763"/>
          <p14:tracePt t="335963" x="8394700" y="6227763"/>
          <p14:tracePt t="335971" x="8388350" y="6235700"/>
          <p14:tracePt t="335978" x="8374063" y="6235700"/>
          <p14:tracePt t="335985" x="8367713" y="6235700"/>
          <p14:tracePt t="335993" x="8353425" y="6242050"/>
          <p14:tracePt t="336000" x="8347075" y="6242050"/>
          <p14:tracePt t="336008" x="8324850" y="6242050"/>
          <p14:tracePt t="336017" x="8312150" y="6242050"/>
          <p14:tracePt t="336023" x="8304213" y="6248400"/>
          <p14:tracePt t="336031" x="8289925" y="6248400"/>
          <p14:tracePt t="336038" x="8283575" y="6248400"/>
          <p14:tracePt t="336047" x="8277225" y="6248400"/>
          <p14:tracePt t="336054" x="8269288" y="6248400"/>
          <p14:tracePt t="336060" x="8262938" y="6248400"/>
          <p14:tracePt t="336070" x="8240713" y="6248400"/>
          <p14:tracePt t="336075" x="8234363" y="6248400"/>
          <p14:tracePt t="336085" x="8220075" y="6248400"/>
          <p14:tracePt t="336090" x="8205788" y="6248400"/>
          <p14:tracePt t="336099" x="8199438" y="6248400"/>
          <p14:tracePt t="336106" x="8178800" y="6256338"/>
          <p14:tracePt t="336121" x="8164513" y="6256338"/>
          <p14:tracePt t="336128" x="8158163" y="6256338"/>
          <p14:tracePt t="336136" x="8135938" y="6262688"/>
          <p14:tracePt t="336143" x="8129588" y="6270625"/>
          <p14:tracePt t="336151" x="8115300" y="6270625"/>
          <p14:tracePt t="336159" x="8108950" y="6270625"/>
          <p14:tracePt t="336167" x="8094663" y="6270625"/>
          <p14:tracePt t="336173" x="8088313" y="6276975"/>
          <p14:tracePt t="336181" x="8074025" y="6276975"/>
          <p14:tracePt t="336188" x="8059738" y="6284913"/>
          <p14:tracePt t="336198" x="8045450" y="6291263"/>
          <p14:tracePt t="336203" x="8031163" y="6291263"/>
          <p14:tracePt t="336211" x="8024813" y="6291263"/>
          <p14:tracePt t="336219" x="8010525" y="6291263"/>
          <p14:tracePt t="336225" x="7996238" y="6297613"/>
          <p14:tracePt t="336235" x="7981950" y="6297613"/>
          <p14:tracePt t="336240" x="7969250" y="6305550"/>
          <p14:tracePt t="336249" x="7954963" y="6305550"/>
          <p14:tracePt t="336255" x="7947025" y="6305550"/>
          <p14:tracePt t="336263" x="7934325" y="6305550"/>
          <p14:tracePt t="336273" x="7920038" y="6305550"/>
          <p14:tracePt t="336278" x="7912100" y="6305550"/>
          <p14:tracePt t="336286" x="7891463" y="6311900"/>
          <p14:tracePt t="336293" x="7877175" y="6311900"/>
          <p14:tracePt t="336301" x="7856538" y="6311900"/>
          <p14:tracePt t="336308" x="7842250" y="6311900"/>
          <p14:tracePt t="336317" x="7827963" y="6311900"/>
          <p14:tracePt t="336323" x="7807325" y="6311900"/>
          <p14:tracePt t="336331" x="7800975" y="6311900"/>
          <p14:tracePt t="336338" x="7780338" y="6311900"/>
          <p14:tracePt t="336346" x="7766050" y="6311900"/>
          <p14:tracePt t="336353" x="7751763" y="6311900"/>
          <p14:tracePt t="336361" x="7737475" y="6311900"/>
          <p14:tracePt t="336369" x="7731125" y="6311900"/>
          <p14:tracePt t="336376" x="7716838" y="6311900"/>
          <p14:tracePt t="336386" x="7710488" y="6311900"/>
          <p14:tracePt t="336390" x="7696200" y="6311900"/>
          <p14:tracePt t="336406" x="7681913" y="6311900"/>
          <p14:tracePt t="336413" x="7675563" y="6311900"/>
          <p14:tracePt t="336420" x="7661275" y="6311900"/>
          <p14:tracePt t="336443" x="7639050" y="6311900"/>
          <p14:tracePt t="336450" x="7632700" y="6311900"/>
          <p14:tracePt t="336458" x="7626350" y="6311900"/>
          <p14:tracePt t="336467" x="7612063" y="6311900"/>
          <p14:tracePt t="336473" x="7604125" y="6311900"/>
          <p14:tracePt t="336481" x="7597775" y="6311900"/>
          <p14:tracePt t="336488" x="7591425" y="6311900"/>
          <p14:tracePt t="336495" x="7569200" y="6319838"/>
          <p14:tracePt t="336504" x="7562850" y="6319838"/>
          <p14:tracePt t="336511" x="7548563" y="6319838"/>
          <p14:tracePt t="336519" x="7542213" y="6319838"/>
          <p14:tracePt t="336526" x="7527925" y="6319838"/>
          <p14:tracePt t="336535" x="7513638" y="6319838"/>
          <p14:tracePt t="336540" x="7507288" y="6319838"/>
          <p14:tracePt t="336549" x="7478713" y="6319838"/>
          <p14:tracePt t="336556" x="7472363" y="6319838"/>
          <p14:tracePt t="336563" x="7464425" y="6319838"/>
          <p14:tracePt t="336578" x="7458075" y="6319838"/>
          <p14:tracePt t="336619" x="7450138" y="6319838"/>
          <p14:tracePt t="336646" x="7443788" y="6319838"/>
          <p14:tracePt t="336707" x="7437438" y="6319838"/>
          <p14:tracePt t="336729" x="7429500" y="6319838"/>
          <p14:tracePt t="336753" x="7423150" y="6319838"/>
          <p14:tracePt t="336764" x="7415213" y="6319838"/>
          <p14:tracePt t="336767" x="7402513" y="6319838"/>
          <p14:tracePt t="336782" x="7394575" y="6319838"/>
          <p14:tracePt t="336789" x="7380288" y="6319838"/>
          <p14:tracePt t="336797" x="7373938" y="6319838"/>
          <p14:tracePt t="336812" x="7359650" y="6319838"/>
          <p14:tracePt t="336826" x="7345363" y="6319838"/>
          <p14:tracePt t="336837" x="7339013" y="6319838"/>
          <p14:tracePt t="336842" x="7332663" y="6319838"/>
          <p14:tracePt t="336857" x="7324725" y="6319838"/>
          <p14:tracePt t="336941" x="7318375" y="6319838"/>
          <p14:tracePt t="336956" x="7310438" y="6319838"/>
          <p14:tracePt t="336986" x="7304088" y="6319838"/>
          <p14:tracePt t="337104" x="7304088" y="6311900"/>
          <p14:tracePt t="337136" x="7297738" y="6311900"/>
          <p14:tracePt t="337142" x="7289800" y="6311900"/>
          <p14:tracePt t="337157" x="7289800" y="6305550"/>
          <p14:tracePt t="337165" x="7283450" y="6297613"/>
          <p14:tracePt t="337173" x="7262813" y="6291263"/>
          <p14:tracePt t="337179" x="7254875" y="6284913"/>
          <p14:tracePt t="337187" x="7240588" y="6284913"/>
          <p14:tracePt t="337196" x="7226300" y="6276975"/>
          <p14:tracePt t="337204" x="7213600" y="6270625"/>
          <p14:tracePt t="337217" x="7205663" y="6270625"/>
          <p14:tracePt t="337335" x="7213600" y="6270625"/>
          <p14:tracePt t="337352" x="7226300" y="6270625"/>
          <p14:tracePt t="337358" x="7240588" y="6270625"/>
          <p14:tracePt t="337367" x="7254875" y="6262688"/>
          <p14:tracePt t="337373" x="7269163" y="6262688"/>
          <p14:tracePt t="337381" x="7283450" y="6256338"/>
          <p14:tracePt t="337389" x="7304088" y="6248400"/>
          <p14:tracePt t="337395" x="7318375" y="6242050"/>
          <p14:tracePt t="337405" x="7332663" y="6242050"/>
          <p14:tracePt t="337410" x="7339013" y="6235700"/>
          <p14:tracePt t="337419" x="7353300" y="6227763"/>
          <p14:tracePt t="337429" x="7367588" y="6227763"/>
          <p14:tracePt t="337440" x="7373938" y="6227763"/>
          <p14:tracePt t="337456" x="7380288" y="6221413"/>
          <p14:tracePt t="337467" x="7388225" y="6221413"/>
          <p14:tracePt t="337478" x="7394575" y="6221413"/>
          <p14:tracePt t="337493" x="7402513" y="6221413"/>
          <p14:tracePt t="337504" x="7415213" y="6221413"/>
          <p14:tracePt t="337508" x="7423150" y="6213475"/>
          <p14:tracePt t="337516" x="7437438" y="6207125"/>
          <p14:tracePt t="337523" x="7450138" y="6207125"/>
          <p14:tracePt t="337531" x="7464425" y="6207125"/>
          <p14:tracePt t="337539" x="7472363" y="6192838"/>
          <p14:tracePt t="337547" x="7486650" y="6186488"/>
          <p14:tracePt t="337561" x="7493000" y="6178550"/>
          <p14:tracePt t="337570" x="7499350" y="6178550"/>
          <p14:tracePt t="337577" x="7507288" y="6178550"/>
          <p14:tracePt t="337591" x="7507288" y="6172200"/>
          <p14:tracePt t="337598" x="7513638" y="6172200"/>
          <p14:tracePt t="337621" x="7521575" y="6172200"/>
          <p14:tracePt t="337637" x="7534275" y="6165850"/>
          <p14:tracePt t="337643" x="7542213" y="6165850"/>
          <p14:tracePt t="337655" x="7548563" y="6157913"/>
          <p14:tracePt t="337658" x="7562850" y="6157913"/>
          <p14:tracePt t="337666" x="7583488" y="6157913"/>
          <p14:tracePt t="337673" x="7597775" y="6157913"/>
          <p14:tracePt t="337681" x="7618413" y="6151563"/>
          <p14:tracePt t="337689" x="7639050" y="6143625"/>
          <p14:tracePt t="337696" x="7661275" y="6137275"/>
          <p14:tracePt t="337704" x="7688263" y="6130925"/>
          <p14:tracePt t="337711" x="7716838" y="6130925"/>
          <p14:tracePt t="337719" x="7745413" y="6130925"/>
          <p14:tracePt t="337726" x="7758113" y="6130925"/>
          <p14:tracePt t="337733" x="7800975" y="6116638"/>
          <p14:tracePt t="337741" x="7842250" y="6108700"/>
          <p14:tracePt t="337748" x="7877175" y="6108700"/>
          <p14:tracePt t="337755" x="7920038" y="6102350"/>
          <p14:tracePt t="337763" x="7969250" y="6096000"/>
          <p14:tracePt t="337771" x="7996238" y="6088063"/>
          <p14:tracePt t="337785" x="8039100" y="6081713"/>
          <p14:tracePt t="337789" x="8066088" y="6073775"/>
          <p14:tracePt t="337793" x="8101013" y="6073775"/>
          <p14:tracePt t="337801" x="8143875" y="6059488"/>
          <p14:tracePt t="337808" x="8170863" y="6053138"/>
          <p14:tracePt t="337816" x="8205788" y="6053138"/>
          <p14:tracePt t="337823" x="8234363" y="6046788"/>
          <p14:tracePt t="337831" x="8255000" y="6038850"/>
          <p14:tracePt t="337841" x="8283575" y="6032500"/>
          <p14:tracePt t="337846" x="8304213" y="6032500"/>
          <p14:tracePt t="337855" x="8332788" y="6024563"/>
          <p14:tracePt t="337861" x="8339138" y="6024563"/>
          <p14:tracePt t="337872" x="8353425" y="6024563"/>
          <p14:tracePt t="337891" x="8374063" y="6024563"/>
          <p14:tracePt t="337898" x="8382000" y="6024563"/>
          <p14:tracePt t="337906" x="8382000" y="6018213"/>
          <p14:tracePt t="337914" x="8388350" y="6018213"/>
          <p14:tracePt t="337928" x="8394700" y="6018213"/>
          <p14:tracePt t="337936" x="8402638" y="6018213"/>
          <p14:tracePt t="337954" x="8408988" y="6018213"/>
          <p14:tracePt t="337960" x="8423275" y="6011863"/>
          <p14:tracePt t="337973" x="8437563" y="6011863"/>
          <p14:tracePt t="337981" x="8458200" y="6011863"/>
          <p14:tracePt t="337992" x="8458200" y="6003925"/>
          <p14:tracePt t="337996" x="8466138" y="6003925"/>
          <p14:tracePt t="338020" x="8472488" y="6003925"/>
          <p14:tracePt t="338041" x="8472488" y="5997575"/>
          <p14:tracePt t="338048" x="8478838" y="5997575"/>
          <p14:tracePt t="338063" x="8486775" y="5997575"/>
          <p14:tracePt t="338102" x="8493125" y="5997575"/>
          <p14:tracePt t="338108" x="8493125" y="5989638"/>
          <p14:tracePt t="338141" x="8501063" y="5989638"/>
          <p14:tracePt t="338221" x="8507413" y="5989638"/>
          <p14:tracePt t="338236" x="8521700" y="5997575"/>
          <p14:tracePt t="338252" x="8535988" y="6003925"/>
          <p14:tracePt t="338266" x="8542338" y="6003925"/>
          <p14:tracePt t="338402" x="8548688" y="6003925"/>
          <p14:tracePt t="338408" x="8548688" y="5997575"/>
          <p14:tracePt t="338417" x="8570913" y="5983288"/>
          <p14:tracePt t="338423" x="8570913" y="5969000"/>
          <p14:tracePt t="338433" x="8583613" y="5948363"/>
          <p14:tracePt t="338440" x="8605838" y="5927725"/>
          <p14:tracePt t="338446" x="8618538" y="5899150"/>
          <p14:tracePt t="338455" x="8640763" y="5878513"/>
          <p14:tracePt t="338461" x="8655050" y="5843588"/>
          <p14:tracePt t="338471" x="8661400" y="5822950"/>
          <p14:tracePt t="338475" x="8675688" y="5808663"/>
          <p14:tracePt t="338491" x="8682038" y="5773738"/>
          <p14:tracePt t="338499" x="8689975" y="5759450"/>
          <p14:tracePt t="338507" x="8696325" y="5759450"/>
          <p14:tracePt t="338528" x="8696325" y="5753100"/>
          <p14:tracePt t="338642" x="8689975" y="5753100"/>
          <p14:tracePt t="338648" x="8682038" y="5753100"/>
          <p14:tracePt t="338656" x="8667750" y="5753100"/>
          <p14:tracePt t="338665" x="8661400" y="5753100"/>
          <p14:tracePt t="338679" x="8647113" y="5753100"/>
          <p14:tracePt t="338686" x="8612188" y="5780088"/>
          <p14:tracePt t="338696" x="8605838" y="5780088"/>
          <p14:tracePt t="338701" x="8597900" y="5794375"/>
          <p14:tracePt t="338710" x="8583613" y="5800725"/>
          <p14:tracePt t="338716" x="8570913" y="5815013"/>
          <p14:tracePt t="338723" x="8562975" y="5829300"/>
          <p14:tracePt t="338731" x="8548688" y="5829300"/>
          <p14:tracePt t="338742" x="8542338" y="5843588"/>
          <p14:tracePt t="338746" x="8535988" y="5843588"/>
          <p14:tracePt t="338754" x="8528050" y="5857875"/>
          <p14:tracePt t="338761" x="8513763" y="5864225"/>
          <p14:tracePt t="338771" x="8507413" y="5878513"/>
          <p14:tracePt t="338777" x="8493125" y="5884863"/>
          <p14:tracePt t="338783" x="8486775" y="5892800"/>
          <p14:tracePt t="338792" x="8472488" y="5905500"/>
          <p14:tracePt t="338798" x="8466138" y="5913438"/>
          <p14:tracePt t="338809" x="8458200" y="5919788"/>
          <p14:tracePt t="338813" x="8451850" y="5927725"/>
          <p14:tracePt t="338821" x="8437563" y="5934075"/>
          <p14:tracePt t="338828" x="8429625" y="5948363"/>
          <p14:tracePt t="338844" x="8416925" y="5954713"/>
          <p14:tracePt t="338852" x="8416925" y="5962650"/>
          <p14:tracePt t="338858" x="8408988" y="5962650"/>
          <p14:tracePt t="338868" x="8402638" y="5969000"/>
          <p14:tracePt t="338874" x="8394700" y="5976938"/>
          <p14:tracePt t="338883" x="8388350" y="5989638"/>
          <p14:tracePt t="338898" x="8382000" y="5997575"/>
          <p14:tracePt t="338904" x="8382000" y="6003925"/>
          <p14:tracePt t="338913" x="8374063" y="6011863"/>
          <p14:tracePt t="338921" x="8367713" y="6024563"/>
          <p14:tracePt t="338934" x="8359775" y="6032500"/>
          <p14:tracePt t="338943" x="8359775" y="6038850"/>
          <p14:tracePt t="338959" x="8359775" y="6046788"/>
          <p14:tracePt t="338963" x="8359775" y="6059488"/>
          <p14:tracePt t="338972" x="8359775" y="6067425"/>
          <p14:tracePt t="338987" x="8359775" y="6073775"/>
          <p14:tracePt t="338994" x="8353425" y="6081713"/>
          <p14:tracePt t="339002" x="8353425" y="6088063"/>
          <p14:tracePt t="339008" x="8353425" y="6096000"/>
          <p14:tracePt t="339016" x="8353425" y="6102350"/>
          <p14:tracePt t="339025" x="8353425" y="6108700"/>
          <p14:tracePt t="339032" x="8353425" y="6116638"/>
          <p14:tracePt t="339046" x="8353425" y="6122988"/>
          <p14:tracePt t="339061" x="8359775" y="6122988"/>
          <p14:tracePt t="339076" x="8359775" y="6130925"/>
          <p14:tracePt t="339084" x="8367713" y="6130925"/>
          <p14:tracePt t="339091" x="8374063" y="6130925"/>
          <p14:tracePt t="339098" x="8382000" y="6130925"/>
          <p14:tracePt t="339108" x="8394700" y="6130925"/>
          <p14:tracePt t="339114" x="8402638" y="6130925"/>
          <p14:tracePt t="339122" x="8416925" y="6130925"/>
          <p14:tracePt t="339128" x="8423275" y="6130925"/>
          <p14:tracePt t="339137" x="8443913" y="6130925"/>
          <p14:tracePt t="339145" x="8458200" y="6116638"/>
          <p14:tracePt t="339152" x="8472488" y="6108700"/>
          <p14:tracePt t="339158" x="8493125" y="6096000"/>
          <p14:tracePt t="339166" x="8507413" y="6081713"/>
          <p14:tracePt t="339174" x="8521700" y="6067425"/>
          <p14:tracePt t="339182" x="8528050" y="6067425"/>
          <p14:tracePt t="339191" x="8535988" y="6059488"/>
          <p14:tracePt t="339196" x="8548688" y="6046788"/>
          <p14:tracePt t="339205" x="8562975" y="6032500"/>
          <p14:tracePt t="339223" x="8562975" y="6024563"/>
          <p14:tracePt t="339226" x="8570913" y="6018213"/>
          <p14:tracePt t="339274" x="8570913" y="6011863"/>
          <p14:tracePt t="339278" x="8577263" y="6003925"/>
          <p14:tracePt t="339287" x="8577263" y="5997575"/>
          <p14:tracePt t="339301" x="8583613" y="5997575"/>
          <p14:tracePt t="340170" x="8577263" y="6003925"/>
          <p14:tracePt t="340177" x="8562975" y="6011863"/>
          <p14:tracePt t="340188" x="8562975" y="6018213"/>
          <p14:tracePt t="340193" x="8556625" y="6018213"/>
          <p14:tracePt t="340200" x="8548688" y="6024563"/>
          <p14:tracePt t="340208" x="8542338" y="6032500"/>
          <p14:tracePt t="340216" x="8528050" y="6032500"/>
          <p14:tracePt t="340224" x="8521700" y="6046788"/>
          <p14:tracePt t="340231" x="8507413" y="6046788"/>
          <p14:tracePt t="340239" x="8507413" y="6053138"/>
          <p14:tracePt t="340245" x="8501063" y="6059488"/>
          <p14:tracePt t="340254" x="8478838" y="6059488"/>
          <p14:tracePt t="340261" x="8478838" y="6067425"/>
          <p14:tracePt t="340268" x="8472488" y="6067425"/>
          <p14:tracePt t="340275" x="8458200" y="6073775"/>
          <p14:tracePt t="340282" x="8443913" y="6081713"/>
          <p14:tracePt t="340290" x="8437563" y="6088063"/>
          <p14:tracePt t="340297" x="8423275" y="6088063"/>
          <p14:tracePt t="340305" x="8416925" y="6088063"/>
          <p14:tracePt t="340312" x="8408988" y="6102350"/>
          <p14:tracePt t="340320" x="8394700" y="6102350"/>
          <p14:tracePt t="340335" x="8388350" y="6108700"/>
          <p14:tracePt t="340342" x="8382000" y="6108700"/>
          <p14:tracePt t="340350" x="8374063" y="6108700"/>
          <p14:tracePt t="340358" x="8374063" y="6116638"/>
          <p14:tracePt t="340366" x="8367713" y="6116638"/>
          <p14:tracePt t="340382" x="8367713" y="6122988"/>
          <p14:tracePt t="340389" x="8359775" y="6122988"/>
          <p14:tracePt t="340398" x="8353425" y="6122988"/>
          <p14:tracePt t="340800" x="8347075" y="6122988"/>
          <p14:tracePt t="340816" x="8332788" y="6122988"/>
          <p14:tracePt t="340824" x="8324850" y="6122988"/>
          <p14:tracePt t="340839" x="8318500" y="6122988"/>
          <p14:tracePt t="340841" x="8304213" y="6122988"/>
          <p14:tracePt t="340846" x="8289925" y="6122988"/>
          <p14:tracePt t="340853" x="8277225" y="6122988"/>
          <p14:tracePt t="340861" x="8262938" y="6122988"/>
          <p14:tracePt t="340868" x="8240713" y="6122988"/>
          <p14:tracePt t="340875" x="8228013" y="6122988"/>
          <p14:tracePt t="340892" x="8199438" y="6122988"/>
          <p14:tracePt t="340899" x="8193088" y="6122988"/>
          <p14:tracePt t="340906" x="8178800" y="6122988"/>
          <p14:tracePt t="340913" x="8158163" y="6122988"/>
          <p14:tracePt t="340921" x="8143875" y="6122988"/>
          <p14:tracePt t="340928" x="8129588" y="6122988"/>
          <p14:tracePt t="340935" x="8115300" y="6122988"/>
          <p14:tracePt t="340943" x="8094663" y="6116638"/>
          <p14:tracePt t="340951" x="8074025" y="6116638"/>
          <p14:tracePt t="340958" x="8045450" y="6108700"/>
          <p14:tracePt t="340966" x="8010525" y="6102350"/>
          <p14:tracePt t="340974" x="7975600" y="6096000"/>
          <p14:tracePt t="340981" x="7934325" y="6096000"/>
          <p14:tracePt t="340988" x="7899400" y="6088063"/>
          <p14:tracePt t="340995" x="7870825" y="6088063"/>
          <p14:tracePt t="341004" x="7842250" y="6088063"/>
          <p14:tracePt t="341010" x="7807325" y="6088063"/>
          <p14:tracePt t="341019" x="7800975" y="6088063"/>
          <p14:tracePt t="341025" x="7786688" y="6088063"/>
          <p14:tracePt t="341033" x="7780338" y="6088063"/>
          <p14:tracePt t="341040" x="7780338" y="6096000"/>
          <p14:tracePt t="341078" x="7772400" y="6096000"/>
          <p14:tracePt t="341085" x="7766050" y="6096000"/>
          <p14:tracePt t="341093" x="7758113" y="6096000"/>
          <p14:tracePt t="341100" x="7745413" y="6096000"/>
          <p14:tracePt t="341108" x="7723188" y="6096000"/>
          <p14:tracePt t="341116" x="7702550" y="6108700"/>
          <p14:tracePt t="341124" x="7675563" y="6108700"/>
          <p14:tracePt t="341130" x="7646988" y="6116638"/>
          <p14:tracePt t="341138" x="7604125" y="6122988"/>
          <p14:tracePt t="341145" x="7577138" y="6122988"/>
          <p14:tracePt t="341153" x="7556500" y="6122988"/>
          <p14:tracePt t="341160" x="7534275" y="6122988"/>
          <p14:tracePt t="341168" x="7507288" y="6122988"/>
          <p14:tracePt t="341175" x="7478713" y="6130925"/>
          <p14:tracePt t="341183" x="7458075" y="6130925"/>
          <p14:tracePt t="341191" x="7437438" y="6130925"/>
          <p14:tracePt t="341198" x="7415213" y="6130925"/>
          <p14:tracePt t="341208" x="7408863" y="6130925"/>
          <p14:tracePt t="341228" x="7394575" y="6130925"/>
          <p14:tracePt t="341243" x="7388225" y="6130925"/>
          <p14:tracePt t="341251" x="7380288" y="6130925"/>
          <p14:tracePt t="341258" x="7373938" y="6130925"/>
          <p14:tracePt t="341266" x="7359650" y="6130925"/>
          <p14:tracePt t="341289" x="7353300" y="6130925"/>
          <p14:tracePt t="342390" x="7345363" y="6130925"/>
          <p14:tracePt t="342398" x="7345363" y="6122988"/>
          <p14:tracePt t="342405" x="7339013" y="6122988"/>
          <p14:tracePt t="342413" x="7332663" y="6116638"/>
          <p14:tracePt t="342435" x="7324725" y="6116638"/>
          <p14:tracePt t="342458" x="7324725" y="6108700"/>
          <p14:tracePt t="343365" x="7332663" y="6108700"/>
          <p14:tracePt t="343380" x="7339013" y="6108700"/>
          <p14:tracePt t="343396" x="7345363" y="6108700"/>
          <p14:tracePt t="343418" x="7353300" y="6108700"/>
          <p14:tracePt t="343433" x="7359650" y="6108700"/>
          <p14:tracePt t="343442" x="7367588" y="6102350"/>
          <p14:tracePt t="343448" x="7373938" y="6102350"/>
          <p14:tracePt t="343463" x="7380288" y="6102350"/>
          <p14:tracePt t="343472" x="7380288" y="6096000"/>
          <p14:tracePt t="343486" x="7388225" y="6096000"/>
          <p14:tracePt t="343493" x="7394575" y="6096000"/>
          <p14:tracePt t="343510" x="7402513" y="6096000"/>
          <p14:tracePt t="343539" x="7402513" y="6088063"/>
          <p14:tracePt t="343546" x="7408863" y="6088063"/>
          <p14:tracePt t="343560" x="7415213" y="6088063"/>
          <p14:tracePt t="343576" x="7423150" y="6088063"/>
          <p14:tracePt t="343585" x="7429500" y="6088063"/>
          <p14:tracePt t="343591" x="7437438" y="6088063"/>
          <p14:tracePt t="343607" x="7443788" y="6088063"/>
          <p14:tracePt t="343613" x="7450138" y="6088063"/>
          <p14:tracePt t="343628" x="7458075" y="6088063"/>
          <p14:tracePt t="343660" x="7464425" y="6088063"/>
          <p14:tracePt t="343674" x="7472363" y="6088063"/>
          <p14:tracePt t="343700" x="7478713" y="6088063"/>
          <p14:tracePt t="343703" x="7486650" y="6088063"/>
          <p14:tracePt t="343728" x="7493000" y="6088063"/>
          <p14:tracePt t="343734" x="7493000" y="6081713"/>
          <p14:tracePt t="343757" x="7499350" y="6081713"/>
          <p14:tracePt t="343763" x="7499350" y="6073775"/>
          <p14:tracePt t="343778" x="7507288" y="6073775"/>
          <p14:tracePt t="343785" x="7513638" y="6073775"/>
          <p14:tracePt t="343801" x="7521575" y="6073775"/>
          <p14:tracePt t="343826" x="7527925" y="6073775"/>
          <p14:tracePt t="346494" x="7542213" y="6067425"/>
          <p14:tracePt t="346496" x="7548563" y="6067425"/>
          <p14:tracePt t="346553" x="7556500" y="6067425"/>
          <p14:tracePt t="346569" x="7556500" y="6059488"/>
          <p14:tracePt t="346575" x="7562850" y="6059488"/>
          <p14:tracePt t="346583" x="7569200" y="6059488"/>
          <p14:tracePt t="346606" x="7577138" y="6059488"/>
          <p14:tracePt t="346620" x="7583488" y="6059488"/>
          <p14:tracePt t="346636" x="7591425" y="6059488"/>
          <p14:tracePt t="346647" x="7597775" y="6059488"/>
          <p14:tracePt t="346650" x="7597775" y="6053138"/>
          <p14:tracePt t="346665" x="7604125" y="6053138"/>
          <p14:tracePt t="346683" x="7612063" y="6053138"/>
          <p14:tracePt t="346688" x="7612063" y="6046788"/>
          <p14:tracePt t="346719" x="7618413" y="6046788"/>
          <p14:tracePt t="346772" x="7626350" y="6046788"/>
          <p14:tracePt t="346800" x="7632700" y="6046788"/>
          <p14:tracePt t="346823" x="7639050" y="6046788"/>
          <p14:tracePt t="346877" x="7646988" y="6046788"/>
          <p14:tracePt t="346895" x="7653338" y="6046788"/>
          <p14:tracePt t="346898" x="7661275" y="6046788"/>
          <p14:tracePt t="346913" x="7667625" y="6046788"/>
          <p14:tracePt t="346929" x="7675563" y="6046788"/>
          <p14:tracePt t="346936" x="7681913" y="6046788"/>
          <p14:tracePt t="346973" x="7688263" y="6046788"/>
          <p14:tracePt t="346988" x="7696200" y="6046788"/>
          <p14:tracePt t="346996" x="7702550" y="6046788"/>
          <p14:tracePt t="347003" x="7710488" y="6046788"/>
          <p14:tracePt t="347011" x="7716838" y="6046788"/>
          <p14:tracePt t="347018" x="7731125" y="6046788"/>
          <p14:tracePt t="347026" x="7737475" y="6046788"/>
          <p14:tracePt t="347033" x="7745413" y="6046788"/>
          <p14:tracePt t="347041" x="7751763" y="6046788"/>
          <p14:tracePt t="347055" x="7766050" y="6046788"/>
          <p14:tracePt t="347070" x="7772400" y="6046788"/>
          <p14:tracePt t="347078" x="7780338" y="6046788"/>
          <p14:tracePt t="347088" x="7786688" y="6046788"/>
          <p14:tracePt t="347094" x="7800975" y="6046788"/>
          <p14:tracePt t="347110" x="7807325" y="6046788"/>
          <p14:tracePt t="347117" x="7821613" y="6046788"/>
          <p14:tracePt t="347123" x="7835900" y="6046788"/>
          <p14:tracePt t="347132" x="7842250" y="6046788"/>
          <p14:tracePt t="347138" x="7850188" y="6046788"/>
          <p14:tracePt t="347147" x="7864475" y="6046788"/>
          <p14:tracePt t="347153" x="7870825" y="6046788"/>
          <p14:tracePt t="347168" x="7885113" y="6046788"/>
          <p14:tracePt t="347176" x="7899400" y="6046788"/>
          <p14:tracePt t="347191" x="7905750" y="6046788"/>
          <p14:tracePt t="347198" x="7912100" y="6046788"/>
          <p14:tracePt t="347206" x="7920038" y="6046788"/>
          <p14:tracePt t="347221" x="7926388" y="6046788"/>
          <p14:tracePt t="347236" x="7934325" y="6046788"/>
          <p14:tracePt t="347251" x="7940675" y="6046788"/>
          <p14:tracePt t="347266" x="7947025" y="6046788"/>
          <p14:tracePt t="347280" x="7954963" y="6046788"/>
          <p14:tracePt t="347296" x="7961313" y="6046788"/>
          <p14:tracePt t="347322" x="7969250" y="6046788"/>
          <p14:tracePt t="347334" x="7975600" y="6046788"/>
          <p14:tracePt t="347341" x="7981950" y="6046788"/>
          <p14:tracePt t="347348" x="7989888" y="6046788"/>
          <p14:tracePt t="347356" x="7996238" y="6046788"/>
          <p14:tracePt t="347363" x="8004175" y="6046788"/>
          <p14:tracePt t="347371" x="8016875" y="6046788"/>
          <p14:tracePt t="347386" x="8024813" y="6046788"/>
          <p14:tracePt t="347400" x="8031163" y="6046788"/>
          <p14:tracePt t="347453" x="8039100" y="6046788"/>
          <p14:tracePt t="347476" x="8045450" y="6046788"/>
          <p14:tracePt t="347491" x="8053388" y="6046788"/>
          <p14:tracePt t="347506" x="8059738" y="6046788"/>
          <p14:tracePt t="347538" x="8066088" y="6046788"/>
          <p14:tracePt t="347548" x="8074025" y="6046788"/>
          <p14:tracePt t="347567" x="8080375" y="6046788"/>
          <p14:tracePt t="347585" x="8088313" y="6046788"/>
          <p14:tracePt t="347605" x="8094663" y="6046788"/>
          <p14:tracePt t="347613" x="8101013" y="6046788"/>
          <p14:tracePt t="347629" x="8108950" y="6046788"/>
          <p14:tracePt t="347641" x="8115300" y="6046788"/>
          <p14:tracePt t="347655" x="8123238" y="6046788"/>
          <p14:tracePt t="347667" x="8129588" y="6046788"/>
          <p14:tracePt t="347678" x="8135938" y="6046788"/>
          <p14:tracePt t="347693" x="8143875" y="6046788"/>
          <p14:tracePt t="347707" x="8150225" y="6046788"/>
          <p14:tracePt t="347715" x="8158163" y="6046788"/>
          <p14:tracePt t="347731" x="8164513" y="6046788"/>
          <p14:tracePt t="347773" x="8170863" y="6046788"/>
          <p14:tracePt t="347790" x="8178800" y="6046788"/>
          <p14:tracePt t="347828" x="8185150" y="6046788"/>
          <p14:tracePt t="350056" x="0" y="0"/>
        </p14:tracePtLst>
      </p14:laserTraceLst>
    </p:ext>
    <p:ext uri="{E180D4A7-C9FB-4DFB-919C-405C955672EB}">
      <p14:showEvtLst xmlns:p14="http://schemas.microsoft.com/office/powerpoint/2010/main">
        <p14:playEvt time="12" objId="455"/>
        <p14:stopEvt time="359824" objId="45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AF3C1-338F-4093-B26F-70115AF3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45F462-DF68-4CF8-9C0D-A7C362E5C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4" name="Freihand 163">
                <a:extLst>
                  <a:ext uri="{FF2B5EF4-FFF2-40B4-BE49-F238E27FC236}">
                    <a16:creationId xmlns:a16="http://schemas.microsoft.com/office/drawing/2014/main" id="{036EA901-C6E6-40D8-A46F-1EAED9117E85}"/>
                  </a:ext>
                </a:extLst>
              </p14:cNvPr>
              <p14:cNvContentPartPr/>
              <p14:nvPr/>
            </p14:nvContentPartPr>
            <p14:xfrm>
              <a:off x="1062452" y="5215769"/>
              <a:ext cx="115200" cy="18360"/>
            </p14:xfrm>
          </p:contentPart>
        </mc:Choice>
        <mc:Fallback>
          <p:pic>
            <p:nvPicPr>
              <p:cNvPr id="164" name="Freihand 163">
                <a:extLst>
                  <a:ext uri="{FF2B5EF4-FFF2-40B4-BE49-F238E27FC236}">
                    <a16:creationId xmlns:a16="http://schemas.microsoft.com/office/drawing/2014/main" id="{036EA901-C6E6-40D8-A46F-1EAED9117E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812" y="5207129"/>
                <a:ext cx="1328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5" name="Freihand 164">
                <a:extLst>
                  <a:ext uri="{FF2B5EF4-FFF2-40B4-BE49-F238E27FC236}">
                    <a16:creationId xmlns:a16="http://schemas.microsoft.com/office/drawing/2014/main" id="{C4E5D1BE-D8BE-45F9-BFFA-EA99CAFB9B0F}"/>
                  </a:ext>
                </a:extLst>
              </p14:cNvPr>
              <p14:cNvContentPartPr/>
              <p14:nvPr/>
            </p14:nvContentPartPr>
            <p14:xfrm>
              <a:off x="1129772" y="5281289"/>
              <a:ext cx="91080" cy="18360"/>
            </p14:xfrm>
          </p:contentPart>
        </mc:Choice>
        <mc:Fallback>
          <p:pic>
            <p:nvPicPr>
              <p:cNvPr id="165" name="Freihand 164">
                <a:extLst>
                  <a:ext uri="{FF2B5EF4-FFF2-40B4-BE49-F238E27FC236}">
                    <a16:creationId xmlns:a16="http://schemas.microsoft.com/office/drawing/2014/main" id="{C4E5D1BE-D8BE-45F9-BFFA-EA99CAFB9B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0772" y="5272289"/>
                <a:ext cx="108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6" name="Freihand 165">
                <a:extLst>
                  <a:ext uri="{FF2B5EF4-FFF2-40B4-BE49-F238E27FC236}">
                    <a16:creationId xmlns:a16="http://schemas.microsoft.com/office/drawing/2014/main" id="{DD3DEA4D-A653-4A23-9181-7D15C8F659FE}"/>
                  </a:ext>
                </a:extLst>
              </p14:cNvPr>
              <p14:cNvContentPartPr/>
              <p14:nvPr/>
            </p14:nvContentPartPr>
            <p14:xfrm>
              <a:off x="1309412" y="5117849"/>
              <a:ext cx="138960" cy="193680"/>
            </p14:xfrm>
          </p:contentPart>
        </mc:Choice>
        <mc:Fallback>
          <p:pic>
            <p:nvPicPr>
              <p:cNvPr id="166" name="Freihand 165">
                <a:extLst>
                  <a:ext uri="{FF2B5EF4-FFF2-40B4-BE49-F238E27FC236}">
                    <a16:creationId xmlns:a16="http://schemas.microsoft.com/office/drawing/2014/main" id="{DD3DEA4D-A653-4A23-9181-7D15C8F659F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00412" y="5108849"/>
                <a:ext cx="15660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7" name="Freihand 166">
                <a:extLst>
                  <a:ext uri="{FF2B5EF4-FFF2-40B4-BE49-F238E27FC236}">
                    <a16:creationId xmlns:a16="http://schemas.microsoft.com/office/drawing/2014/main" id="{3224CB60-6AD5-4B40-9D8B-DB125F63AEF5}"/>
                  </a:ext>
                </a:extLst>
              </p14:cNvPr>
              <p14:cNvContentPartPr/>
              <p14:nvPr/>
            </p14:nvContentPartPr>
            <p14:xfrm>
              <a:off x="1549532" y="5031089"/>
              <a:ext cx="72000" cy="290160"/>
            </p14:xfrm>
          </p:contentPart>
        </mc:Choice>
        <mc:Fallback>
          <p:pic>
            <p:nvPicPr>
              <p:cNvPr id="167" name="Freihand 166">
                <a:extLst>
                  <a:ext uri="{FF2B5EF4-FFF2-40B4-BE49-F238E27FC236}">
                    <a16:creationId xmlns:a16="http://schemas.microsoft.com/office/drawing/2014/main" id="{3224CB60-6AD5-4B40-9D8B-DB125F63AE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40892" y="5022089"/>
                <a:ext cx="8964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8" name="Freihand 167">
                <a:extLst>
                  <a:ext uri="{FF2B5EF4-FFF2-40B4-BE49-F238E27FC236}">
                    <a16:creationId xmlns:a16="http://schemas.microsoft.com/office/drawing/2014/main" id="{DC0FB759-8403-4347-84BC-74F7A3570863}"/>
                  </a:ext>
                </a:extLst>
              </p14:cNvPr>
              <p14:cNvContentPartPr/>
              <p14:nvPr/>
            </p14:nvContentPartPr>
            <p14:xfrm>
              <a:off x="1684892" y="5105969"/>
              <a:ext cx="87480" cy="147240"/>
            </p14:xfrm>
          </p:contentPart>
        </mc:Choice>
        <mc:Fallback>
          <p:pic>
            <p:nvPicPr>
              <p:cNvPr id="168" name="Freihand 167">
                <a:extLst>
                  <a:ext uri="{FF2B5EF4-FFF2-40B4-BE49-F238E27FC236}">
                    <a16:creationId xmlns:a16="http://schemas.microsoft.com/office/drawing/2014/main" id="{DC0FB759-8403-4347-84BC-74F7A357086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75892" y="5096969"/>
                <a:ext cx="1051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4" name="Freihand 173">
                <a:extLst>
                  <a:ext uri="{FF2B5EF4-FFF2-40B4-BE49-F238E27FC236}">
                    <a16:creationId xmlns:a16="http://schemas.microsoft.com/office/drawing/2014/main" id="{2B470EA0-8A93-419B-87AB-E8BD9B1FBD9C}"/>
                  </a:ext>
                </a:extLst>
              </p14:cNvPr>
              <p14:cNvContentPartPr/>
              <p14:nvPr/>
            </p14:nvContentPartPr>
            <p14:xfrm>
              <a:off x="811532" y="5149529"/>
              <a:ext cx="176040" cy="283680"/>
            </p14:xfrm>
          </p:contentPart>
        </mc:Choice>
        <mc:Fallback>
          <p:pic>
            <p:nvPicPr>
              <p:cNvPr id="174" name="Freihand 173">
                <a:extLst>
                  <a:ext uri="{FF2B5EF4-FFF2-40B4-BE49-F238E27FC236}">
                    <a16:creationId xmlns:a16="http://schemas.microsoft.com/office/drawing/2014/main" id="{2B470EA0-8A93-419B-87AB-E8BD9B1FBD9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2532" y="5140529"/>
                <a:ext cx="19368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89" name="Freihand 288">
                <a:extLst>
                  <a:ext uri="{FF2B5EF4-FFF2-40B4-BE49-F238E27FC236}">
                    <a16:creationId xmlns:a16="http://schemas.microsoft.com/office/drawing/2014/main" id="{D83720F7-4051-4089-AD23-06AEC89EB9C4}"/>
                  </a:ext>
                </a:extLst>
              </p14:cNvPr>
              <p14:cNvContentPartPr/>
              <p14:nvPr/>
            </p14:nvContentPartPr>
            <p14:xfrm>
              <a:off x="4156292" y="938969"/>
              <a:ext cx="361800" cy="347760"/>
            </p14:xfrm>
          </p:contentPart>
        </mc:Choice>
        <mc:Fallback>
          <p:pic>
            <p:nvPicPr>
              <p:cNvPr id="289" name="Freihand 288">
                <a:extLst>
                  <a:ext uri="{FF2B5EF4-FFF2-40B4-BE49-F238E27FC236}">
                    <a16:creationId xmlns:a16="http://schemas.microsoft.com/office/drawing/2014/main" id="{D83720F7-4051-4089-AD23-06AEC89EB9C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47643" y="930320"/>
                <a:ext cx="379458" cy="3654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51" name="Freihand 350">
                <a:extLst>
                  <a:ext uri="{FF2B5EF4-FFF2-40B4-BE49-F238E27FC236}">
                    <a16:creationId xmlns:a16="http://schemas.microsoft.com/office/drawing/2014/main" id="{18BA846C-E2B8-4D8E-BE44-873DA5F9C6EA}"/>
                  </a:ext>
                </a:extLst>
              </p14:cNvPr>
              <p14:cNvContentPartPr/>
              <p14:nvPr/>
            </p14:nvContentPartPr>
            <p14:xfrm>
              <a:off x="930692" y="5769809"/>
              <a:ext cx="128880" cy="11880"/>
            </p14:xfrm>
          </p:contentPart>
        </mc:Choice>
        <mc:Fallback>
          <p:pic>
            <p:nvPicPr>
              <p:cNvPr id="351" name="Freihand 350">
                <a:extLst>
                  <a:ext uri="{FF2B5EF4-FFF2-40B4-BE49-F238E27FC236}">
                    <a16:creationId xmlns:a16="http://schemas.microsoft.com/office/drawing/2014/main" id="{18BA846C-E2B8-4D8E-BE44-873DA5F9C6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21692" y="5761169"/>
                <a:ext cx="1465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52" name="Freihand 351">
                <a:extLst>
                  <a:ext uri="{FF2B5EF4-FFF2-40B4-BE49-F238E27FC236}">
                    <a16:creationId xmlns:a16="http://schemas.microsoft.com/office/drawing/2014/main" id="{DA9ECCE7-F140-4EB8-A547-DB0C66C44075}"/>
                  </a:ext>
                </a:extLst>
              </p14:cNvPr>
              <p14:cNvContentPartPr/>
              <p14:nvPr/>
            </p14:nvContentPartPr>
            <p14:xfrm>
              <a:off x="971732" y="5823089"/>
              <a:ext cx="100440" cy="12240"/>
            </p14:xfrm>
          </p:contentPart>
        </mc:Choice>
        <mc:Fallback>
          <p:pic>
            <p:nvPicPr>
              <p:cNvPr id="352" name="Freihand 351">
                <a:extLst>
                  <a:ext uri="{FF2B5EF4-FFF2-40B4-BE49-F238E27FC236}">
                    <a16:creationId xmlns:a16="http://schemas.microsoft.com/office/drawing/2014/main" id="{DA9ECCE7-F140-4EB8-A547-DB0C66C4407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3092" y="5814449"/>
                <a:ext cx="1180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61" name="Freihand 360">
                <a:extLst>
                  <a:ext uri="{FF2B5EF4-FFF2-40B4-BE49-F238E27FC236}">
                    <a16:creationId xmlns:a16="http://schemas.microsoft.com/office/drawing/2014/main" id="{9E2E7A78-C48B-4E5E-9972-0DEAC6474CB7}"/>
                  </a:ext>
                </a:extLst>
              </p14:cNvPr>
              <p14:cNvContentPartPr/>
              <p14:nvPr/>
            </p14:nvContentPartPr>
            <p14:xfrm>
              <a:off x="1849772" y="5698529"/>
              <a:ext cx="137160" cy="15480"/>
            </p14:xfrm>
          </p:contentPart>
        </mc:Choice>
        <mc:Fallback>
          <p:pic>
            <p:nvPicPr>
              <p:cNvPr id="361" name="Freihand 360">
                <a:extLst>
                  <a:ext uri="{FF2B5EF4-FFF2-40B4-BE49-F238E27FC236}">
                    <a16:creationId xmlns:a16="http://schemas.microsoft.com/office/drawing/2014/main" id="{9E2E7A78-C48B-4E5E-9972-0DEAC6474CB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40772" y="5689889"/>
                <a:ext cx="15480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62" name="Freihand 361">
                <a:extLst>
                  <a:ext uri="{FF2B5EF4-FFF2-40B4-BE49-F238E27FC236}">
                    <a16:creationId xmlns:a16="http://schemas.microsoft.com/office/drawing/2014/main" id="{105E5908-B4B5-4441-9E26-82A08F35A26E}"/>
                  </a:ext>
                </a:extLst>
              </p14:cNvPr>
              <p14:cNvContentPartPr/>
              <p14:nvPr/>
            </p14:nvContentPartPr>
            <p14:xfrm>
              <a:off x="1887572" y="5774129"/>
              <a:ext cx="102600" cy="15120"/>
            </p14:xfrm>
          </p:contentPart>
        </mc:Choice>
        <mc:Fallback>
          <p:pic>
            <p:nvPicPr>
              <p:cNvPr id="362" name="Freihand 361">
                <a:extLst>
                  <a:ext uri="{FF2B5EF4-FFF2-40B4-BE49-F238E27FC236}">
                    <a16:creationId xmlns:a16="http://schemas.microsoft.com/office/drawing/2014/main" id="{105E5908-B4B5-4441-9E26-82A08F35A26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78932" y="5765489"/>
                <a:ext cx="12024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63" name="Freihand 362">
                <a:extLst>
                  <a:ext uri="{FF2B5EF4-FFF2-40B4-BE49-F238E27FC236}">
                    <a16:creationId xmlns:a16="http://schemas.microsoft.com/office/drawing/2014/main" id="{A7A9AB0A-3C6B-4F71-901C-36E07EBDC8CD}"/>
                  </a:ext>
                </a:extLst>
              </p14:cNvPr>
              <p14:cNvContentPartPr/>
              <p14:nvPr/>
            </p14:nvContentPartPr>
            <p14:xfrm>
              <a:off x="1151732" y="5583329"/>
              <a:ext cx="613800" cy="411480"/>
            </p14:xfrm>
          </p:contentPart>
        </mc:Choice>
        <mc:Fallback>
          <p:pic>
            <p:nvPicPr>
              <p:cNvPr id="363" name="Freihand 362">
                <a:extLst>
                  <a:ext uri="{FF2B5EF4-FFF2-40B4-BE49-F238E27FC236}">
                    <a16:creationId xmlns:a16="http://schemas.microsoft.com/office/drawing/2014/main" id="{A7A9AB0A-3C6B-4F71-901C-36E07EBDC8C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42732" y="5574329"/>
                <a:ext cx="63144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64" name="Freihand 363">
                <a:extLst>
                  <a:ext uri="{FF2B5EF4-FFF2-40B4-BE49-F238E27FC236}">
                    <a16:creationId xmlns:a16="http://schemas.microsoft.com/office/drawing/2014/main" id="{3B95F800-361B-4DE7-A5B1-6459E1F79078}"/>
                  </a:ext>
                </a:extLst>
              </p14:cNvPr>
              <p14:cNvContentPartPr/>
              <p14:nvPr/>
            </p14:nvContentPartPr>
            <p14:xfrm>
              <a:off x="546932" y="5674409"/>
              <a:ext cx="304920" cy="290160"/>
            </p14:xfrm>
          </p:contentPart>
        </mc:Choice>
        <mc:Fallback>
          <p:pic>
            <p:nvPicPr>
              <p:cNvPr id="364" name="Freihand 363">
                <a:extLst>
                  <a:ext uri="{FF2B5EF4-FFF2-40B4-BE49-F238E27FC236}">
                    <a16:creationId xmlns:a16="http://schemas.microsoft.com/office/drawing/2014/main" id="{3B95F800-361B-4DE7-A5B1-6459E1F7907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37932" y="5665409"/>
                <a:ext cx="32256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73" name="Freihand 372">
                <a:extLst>
                  <a:ext uri="{FF2B5EF4-FFF2-40B4-BE49-F238E27FC236}">
                    <a16:creationId xmlns:a16="http://schemas.microsoft.com/office/drawing/2014/main" id="{890AD786-4114-400F-B124-8923622975BC}"/>
                  </a:ext>
                </a:extLst>
              </p14:cNvPr>
              <p14:cNvContentPartPr/>
              <p14:nvPr/>
            </p14:nvContentPartPr>
            <p14:xfrm>
              <a:off x="2903492" y="5602409"/>
              <a:ext cx="160920" cy="272160"/>
            </p14:xfrm>
          </p:contentPart>
        </mc:Choice>
        <mc:Fallback>
          <p:pic>
            <p:nvPicPr>
              <p:cNvPr id="373" name="Freihand 372">
                <a:extLst>
                  <a:ext uri="{FF2B5EF4-FFF2-40B4-BE49-F238E27FC236}">
                    <a16:creationId xmlns:a16="http://schemas.microsoft.com/office/drawing/2014/main" id="{890AD786-4114-400F-B124-8923622975B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94833" y="5593769"/>
                <a:ext cx="17860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74" name="Freihand 373">
                <a:extLst>
                  <a:ext uri="{FF2B5EF4-FFF2-40B4-BE49-F238E27FC236}">
                    <a16:creationId xmlns:a16="http://schemas.microsoft.com/office/drawing/2014/main" id="{A23BF471-00EC-43A7-B32A-515461F9D712}"/>
                  </a:ext>
                </a:extLst>
              </p14:cNvPr>
              <p14:cNvContentPartPr/>
              <p14:nvPr/>
            </p14:nvContentPartPr>
            <p14:xfrm>
              <a:off x="2151452" y="5582609"/>
              <a:ext cx="647280" cy="316800"/>
            </p14:xfrm>
          </p:contentPart>
        </mc:Choice>
        <mc:Fallback>
          <p:pic>
            <p:nvPicPr>
              <p:cNvPr id="374" name="Freihand 373">
                <a:extLst>
                  <a:ext uri="{FF2B5EF4-FFF2-40B4-BE49-F238E27FC236}">
                    <a16:creationId xmlns:a16="http://schemas.microsoft.com/office/drawing/2014/main" id="{A23BF471-00EC-43A7-B32A-515461F9D71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142812" y="5573969"/>
                <a:ext cx="66492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82" name="Freihand 381">
                <a:extLst>
                  <a:ext uri="{FF2B5EF4-FFF2-40B4-BE49-F238E27FC236}">
                    <a16:creationId xmlns:a16="http://schemas.microsoft.com/office/drawing/2014/main" id="{8CA6C479-0317-4B5F-B366-A6A23B00B4FD}"/>
                  </a:ext>
                </a:extLst>
              </p14:cNvPr>
              <p14:cNvContentPartPr/>
              <p14:nvPr/>
            </p14:nvContentPartPr>
            <p14:xfrm>
              <a:off x="3144692" y="5505209"/>
              <a:ext cx="758880" cy="374760"/>
            </p14:xfrm>
          </p:contentPart>
        </mc:Choice>
        <mc:Fallback>
          <p:pic>
            <p:nvPicPr>
              <p:cNvPr id="382" name="Freihand 381">
                <a:extLst>
                  <a:ext uri="{FF2B5EF4-FFF2-40B4-BE49-F238E27FC236}">
                    <a16:creationId xmlns:a16="http://schemas.microsoft.com/office/drawing/2014/main" id="{8CA6C479-0317-4B5F-B366-A6A23B00B4F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36052" y="5496569"/>
                <a:ext cx="77652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85" name="Freihand 384">
                <a:extLst>
                  <a:ext uri="{FF2B5EF4-FFF2-40B4-BE49-F238E27FC236}">
                    <a16:creationId xmlns:a16="http://schemas.microsoft.com/office/drawing/2014/main" id="{D86D5DDA-3FAF-4D20-8F11-37A600F81E91}"/>
                  </a:ext>
                </a:extLst>
              </p14:cNvPr>
              <p14:cNvContentPartPr/>
              <p14:nvPr/>
            </p14:nvContentPartPr>
            <p14:xfrm>
              <a:off x="1044812" y="6171209"/>
              <a:ext cx="245880" cy="76680"/>
            </p14:xfrm>
          </p:contentPart>
        </mc:Choice>
        <mc:Fallback>
          <p:pic>
            <p:nvPicPr>
              <p:cNvPr id="385" name="Freihand 384">
                <a:extLst>
                  <a:ext uri="{FF2B5EF4-FFF2-40B4-BE49-F238E27FC236}">
                    <a16:creationId xmlns:a16="http://schemas.microsoft.com/office/drawing/2014/main" id="{D86D5DDA-3FAF-4D20-8F11-37A600F81E9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36159" y="6162569"/>
                <a:ext cx="263546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86" name="Freihand 385">
                <a:extLst>
                  <a:ext uri="{FF2B5EF4-FFF2-40B4-BE49-F238E27FC236}">
                    <a16:creationId xmlns:a16="http://schemas.microsoft.com/office/drawing/2014/main" id="{21B1E679-5733-47A5-9D22-5C050AB547B2}"/>
                  </a:ext>
                </a:extLst>
              </p14:cNvPr>
              <p14:cNvContentPartPr/>
              <p14:nvPr/>
            </p14:nvContentPartPr>
            <p14:xfrm>
              <a:off x="1420292" y="6212969"/>
              <a:ext cx="187920" cy="11520"/>
            </p14:xfrm>
          </p:contentPart>
        </mc:Choice>
        <mc:Fallback>
          <p:pic>
            <p:nvPicPr>
              <p:cNvPr id="386" name="Freihand 385">
                <a:extLst>
                  <a:ext uri="{FF2B5EF4-FFF2-40B4-BE49-F238E27FC236}">
                    <a16:creationId xmlns:a16="http://schemas.microsoft.com/office/drawing/2014/main" id="{21B1E679-5733-47A5-9D22-5C050AB547B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411652" y="6204329"/>
                <a:ext cx="2055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87" name="Freihand 386">
                <a:extLst>
                  <a:ext uri="{FF2B5EF4-FFF2-40B4-BE49-F238E27FC236}">
                    <a16:creationId xmlns:a16="http://schemas.microsoft.com/office/drawing/2014/main" id="{526184EF-59B9-429D-9773-040CE9401D09}"/>
                  </a:ext>
                </a:extLst>
              </p14:cNvPr>
              <p14:cNvContentPartPr/>
              <p14:nvPr/>
            </p14:nvContentPartPr>
            <p14:xfrm>
              <a:off x="1683452" y="6085169"/>
              <a:ext cx="101520" cy="233640"/>
            </p14:xfrm>
          </p:contentPart>
        </mc:Choice>
        <mc:Fallback>
          <p:pic>
            <p:nvPicPr>
              <p:cNvPr id="387" name="Freihand 386">
                <a:extLst>
                  <a:ext uri="{FF2B5EF4-FFF2-40B4-BE49-F238E27FC236}">
                    <a16:creationId xmlns:a16="http://schemas.microsoft.com/office/drawing/2014/main" id="{526184EF-59B9-429D-9773-040CE9401D0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4452" y="6076169"/>
                <a:ext cx="1191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89" name="Freihand 388">
                <a:extLst>
                  <a:ext uri="{FF2B5EF4-FFF2-40B4-BE49-F238E27FC236}">
                    <a16:creationId xmlns:a16="http://schemas.microsoft.com/office/drawing/2014/main" id="{0BC7214A-269A-464B-9462-EB55EF0BD938}"/>
                  </a:ext>
                </a:extLst>
              </p14:cNvPr>
              <p14:cNvContentPartPr/>
              <p14:nvPr/>
            </p14:nvContentPartPr>
            <p14:xfrm>
              <a:off x="97652" y="447569"/>
              <a:ext cx="3968280" cy="2187000"/>
            </p14:xfrm>
          </p:contentPart>
        </mc:Choice>
        <mc:Fallback>
          <p:pic>
            <p:nvPicPr>
              <p:cNvPr id="389" name="Freihand 388">
                <a:extLst>
                  <a:ext uri="{FF2B5EF4-FFF2-40B4-BE49-F238E27FC236}">
                    <a16:creationId xmlns:a16="http://schemas.microsoft.com/office/drawing/2014/main" id="{0BC7214A-269A-464B-9462-EB55EF0BD93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8652" y="438569"/>
                <a:ext cx="3985920" cy="22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95" name="Freihand 394">
                <a:extLst>
                  <a:ext uri="{FF2B5EF4-FFF2-40B4-BE49-F238E27FC236}">
                    <a16:creationId xmlns:a16="http://schemas.microsoft.com/office/drawing/2014/main" id="{492D4278-7D56-4C21-B5D5-CEF4B68AB41D}"/>
                  </a:ext>
                </a:extLst>
              </p14:cNvPr>
              <p14:cNvContentPartPr/>
              <p14:nvPr/>
            </p14:nvContentPartPr>
            <p14:xfrm>
              <a:off x="2321372" y="6055649"/>
              <a:ext cx="479520" cy="345240"/>
            </p14:xfrm>
          </p:contentPart>
        </mc:Choice>
        <mc:Fallback>
          <p:pic>
            <p:nvPicPr>
              <p:cNvPr id="395" name="Freihand 394">
                <a:extLst>
                  <a:ext uri="{FF2B5EF4-FFF2-40B4-BE49-F238E27FC236}">
                    <a16:creationId xmlns:a16="http://schemas.microsoft.com/office/drawing/2014/main" id="{492D4278-7D56-4C21-B5D5-CEF4B68AB41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312738" y="6046649"/>
                <a:ext cx="497147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96" name="Freihand 395">
                <a:extLst>
                  <a:ext uri="{FF2B5EF4-FFF2-40B4-BE49-F238E27FC236}">
                    <a16:creationId xmlns:a16="http://schemas.microsoft.com/office/drawing/2014/main" id="{846B3985-B203-4B67-9116-71E43EC8CDDC}"/>
                  </a:ext>
                </a:extLst>
              </p14:cNvPr>
              <p14:cNvContentPartPr/>
              <p14:nvPr/>
            </p14:nvContentPartPr>
            <p14:xfrm>
              <a:off x="1881092" y="6031169"/>
              <a:ext cx="365760" cy="311760"/>
            </p14:xfrm>
          </p:contentPart>
        </mc:Choice>
        <mc:Fallback>
          <p:pic>
            <p:nvPicPr>
              <p:cNvPr id="396" name="Freihand 395">
                <a:extLst>
                  <a:ext uri="{FF2B5EF4-FFF2-40B4-BE49-F238E27FC236}">
                    <a16:creationId xmlns:a16="http://schemas.microsoft.com/office/drawing/2014/main" id="{846B3985-B203-4B67-9116-71E43EC8CDD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72092" y="6022529"/>
                <a:ext cx="38340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98" name="Freihand 397">
                <a:extLst>
                  <a:ext uri="{FF2B5EF4-FFF2-40B4-BE49-F238E27FC236}">
                    <a16:creationId xmlns:a16="http://schemas.microsoft.com/office/drawing/2014/main" id="{123EA129-3C66-4DCA-BDCB-65273E443C28}"/>
                  </a:ext>
                </a:extLst>
              </p14:cNvPr>
              <p14:cNvContentPartPr/>
              <p14:nvPr/>
            </p14:nvContentPartPr>
            <p14:xfrm>
              <a:off x="1868132" y="4907249"/>
              <a:ext cx="510120" cy="496800"/>
            </p14:xfrm>
          </p:contentPart>
        </mc:Choice>
        <mc:Fallback>
          <p:pic>
            <p:nvPicPr>
              <p:cNvPr id="398" name="Freihand 397">
                <a:extLst>
                  <a:ext uri="{FF2B5EF4-FFF2-40B4-BE49-F238E27FC236}">
                    <a16:creationId xmlns:a16="http://schemas.microsoft.com/office/drawing/2014/main" id="{123EA129-3C66-4DCA-BDCB-65273E443C2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59138" y="4898609"/>
                <a:ext cx="527748" cy="514440"/>
              </a:xfrm>
              <a:prstGeom prst="rect">
                <a:avLst/>
              </a:prstGeom>
            </p:spPr>
          </p:pic>
        </mc:Fallback>
      </mc:AlternateContent>
      <p:pic>
        <p:nvPicPr>
          <p:cNvPr id="401" name="mm3p4s11">
            <a:hlinkClick r:id="" action="ppaction://media"/>
            <a:extLst>
              <a:ext uri="{FF2B5EF4-FFF2-40B4-BE49-F238E27FC236}">
                <a16:creationId xmlns:a16="http://schemas.microsoft.com/office/drawing/2014/main" id="{DC77D8A8-C6FB-4083-9CA3-FF733EB5316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172268" y="552578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26650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566"/>
    </mc:Choice>
    <mc:Fallback>
      <p:transition spd="slow" advTm="26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15" fill="hold"/>
                                        <p:tgtEl>
                                          <p:spTgt spid="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35" x="5645150" y="1601788"/>
          <p14:tracePt t="7010" x="5653088" y="1601788"/>
          <p14:tracePt t="7011" x="5659438" y="1601788"/>
          <p14:tracePt t="7018" x="5667375" y="1601788"/>
          <p14:tracePt t="7034" x="5673725" y="1601788"/>
          <p14:tracePt t="7051" x="5681663" y="1601788"/>
          <p14:tracePt t="7057" x="5688013" y="1601788"/>
          <p14:tracePt t="7063" x="5694363" y="1601788"/>
          <p14:tracePt t="7078" x="5702300" y="1601788"/>
          <p14:tracePt t="7088" x="5708650" y="1601788"/>
          <p14:tracePt t="7093" x="5716588" y="1601788"/>
          <p14:tracePt t="7108" x="5722938" y="1601788"/>
          <p14:tracePt t="7127" x="5729288" y="1601788"/>
          <p14:tracePt t="7131" x="5737225" y="1601788"/>
          <p14:tracePt t="7146" x="5743575" y="1601788"/>
          <p14:tracePt t="7162" x="5751513" y="1601788"/>
          <p14:tracePt t="7168" x="5757863" y="1601788"/>
          <p14:tracePt t="7176" x="5764213" y="1601788"/>
          <p14:tracePt t="7183" x="5772150" y="1601788"/>
          <p14:tracePt t="7198" x="5778500" y="1601788"/>
          <p14:tracePt t="7207" x="5786438" y="1601788"/>
          <p14:tracePt t="7297" x="5792788" y="1601788"/>
          <p14:tracePt t="7312" x="5799138" y="1601788"/>
          <p14:tracePt t="7326" x="5813425" y="1601788"/>
          <p14:tracePt t="7334" x="5821363" y="1601788"/>
          <p14:tracePt t="7349" x="5834063" y="1601788"/>
          <p14:tracePt t="7363" x="5842000" y="1601788"/>
          <p14:tracePt t="7371" x="5856288" y="1601788"/>
          <p14:tracePt t="7378" x="5862638" y="1601788"/>
          <p14:tracePt t="7386" x="5876925" y="1601788"/>
          <p14:tracePt t="7393" x="5891213" y="1601788"/>
          <p14:tracePt t="7401" x="5911850" y="1601788"/>
          <p14:tracePt t="7408" x="5926138" y="1601788"/>
          <p14:tracePt t="7416" x="5953125" y="1595438"/>
          <p14:tracePt t="7424" x="5967413" y="1589088"/>
          <p14:tracePt t="7431" x="5988050" y="1581150"/>
          <p14:tracePt t="7439" x="5995988" y="1581150"/>
          <p14:tracePt t="7446" x="6002338" y="1574800"/>
          <p14:tracePt t="7835" x="5995988" y="1574800"/>
          <p14:tracePt t="7843" x="5988050" y="1581150"/>
          <p14:tracePt t="7851" x="5981700" y="1581150"/>
          <p14:tracePt t="7859" x="5975350" y="1589088"/>
          <p14:tracePt t="7866" x="5967413" y="1589088"/>
          <p14:tracePt t="7876" x="5961063" y="1589088"/>
          <p14:tracePt t="7881" x="5953125" y="1589088"/>
          <p14:tracePt t="7889" x="5940425" y="1595438"/>
          <p14:tracePt t="7908" x="5918200" y="1595438"/>
          <p14:tracePt t="7911" x="5905500" y="1595438"/>
          <p14:tracePt t="7919" x="5897563" y="1595438"/>
          <p14:tracePt t="7926" x="5883275" y="1601788"/>
          <p14:tracePt t="7933" x="5848350" y="1601788"/>
          <p14:tracePt t="7942" x="5827713" y="1609725"/>
          <p14:tracePt t="7948" x="5807075" y="1609725"/>
          <p14:tracePt t="7957" x="5778500" y="1609725"/>
          <p14:tracePt t="7963" x="5751513" y="1616075"/>
          <p14:tracePt t="7972" x="5702300" y="1616075"/>
          <p14:tracePt t="7979" x="5673725" y="1616075"/>
          <p14:tracePt t="7987" x="5618163" y="1616075"/>
          <p14:tracePt t="7993" x="5562600" y="1616075"/>
          <p14:tracePt t="8003" x="5499100" y="1616075"/>
          <p14:tracePt t="8008" x="5429250" y="1616075"/>
          <p14:tracePt t="8017" x="5359400" y="1616075"/>
          <p14:tracePt t="8024" x="5281613" y="1616075"/>
          <p14:tracePt t="8031" x="5205413" y="1616075"/>
          <p14:tracePt t="8038" x="5149850" y="1616075"/>
          <p14:tracePt t="8046" x="5080000" y="1616075"/>
          <p14:tracePt t="8056" x="5037138" y="1616075"/>
          <p14:tracePt t="8062" x="5008563" y="1616075"/>
          <p14:tracePt t="8069" x="4987925" y="1616075"/>
          <p14:tracePt t="8083" x="4973638" y="1616075"/>
          <p14:tracePt t="8098" x="4967288" y="1616075"/>
          <p14:tracePt t="8181" x="4967288" y="1609725"/>
          <p14:tracePt t="8188" x="4967288" y="1601788"/>
          <p14:tracePt t="8196" x="4967288" y="1589088"/>
          <p14:tracePt t="8206" x="4960938" y="1574800"/>
          <p14:tracePt t="8211" x="4960938" y="1554163"/>
          <p14:tracePt t="8218" x="4953000" y="1531938"/>
          <p14:tracePt t="8226" x="4946650" y="1511300"/>
          <p14:tracePt t="8233" x="4938713" y="1490663"/>
          <p14:tracePt t="8242" x="4932363" y="1476375"/>
          <p14:tracePt t="8249" x="4926013" y="1462088"/>
          <p14:tracePt t="8256" x="4926013" y="1447800"/>
          <p14:tracePt t="8263" x="4926013" y="1441450"/>
          <p14:tracePt t="8272" x="4918075" y="1435100"/>
          <p14:tracePt t="8280" x="4911725" y="1435100"/>
          <p14:tracePt t="8286" x="4911725" y="1427163"/>
          <p14:tracePt t="8325" x="4903788" y="1427163"/>
          <p14:tracePt t="8346" x="4897438" y="1427163"/>
          <p14:tracePt t="8354" x="4891088" y="1427163"/>
          <p14:tracePt t="8361" x="4883150" y="1427163"/>
          <p14:tracePt t="8376" x="4876800" y="1427163"/>
          <p14:tracePt t="8383" x="4862513" y="1427163"/>
          <p14:tracePt t="8392" x="4854575" y="1427163"/>
          <p14:tracePt t="8406" x="4848225" y="1427163"/>
          <p14:tracePt t="8413" x="4841875" y="1427163"/>
          <p14:tracePt t="8424" x="4833938" y="1435100"/>
          <p14:tracePt t="10891" x="4868863" y="1447800"/>
          <p14:tracePt t="10892" x="4883150" y="1462088"/>
          <p14:tracePt t="10895" x="4903788" y="1470025"/>
          <p14:tracePt t="10896" x="4946650" y="1497013"/>
          <p14:tracePt t="10903" x="5008563" y="1546225"/>
          <p14:tracePt t="10911" x="5086350" y="1589088"/>
          <p14:tracePt t="10919" x="5170488" y="1630363"/>
          <p14:tracePt t="10928" x="5303838" y="1685925"/>
          <p14:tracePt t="10933" x="5478463" y="1749425"/>
          <p14:tracePt t="10941" x="5667375" y="1749425"/>
          <p14:tracePt t="10949" x="5870575" y="1798638"/>
          <p14:tracePt t="10957" x="6051550" y="1804988"/>
          <p14:tracePt t="10964" x="6205538" y="1819275"/>
          <p14:tracePt t="10971" x="6338888" y="1819275"/>
          <p14:tracePt t="10978" x="6443663" y="1812925"/>
          <p14:tracePt t="10994" x="6519863" y="1790700"/>
          <p14:tracePt t="10995" x="6577013" y="1770063"/>
          <p14:tracePt t="11002" x="6604000" y="1755775"/>
          <p14:tracePt t="11009" x="6611938" y="1749425"/>
          <p14:tracePt t="11018" x="6618288" y="1743075"/>
          <p14:tracePt t="11025" x="6618288" y="1728788"/>
          <p14:tracePt t="11032" x="6618288" y="1720850"/>
          <p14:tracePt t="11039" x="6618288" y="1714500"/>
          <p14:tracePt t="11120" x="6597650" y="1714500"/>
          <p14:tracePt t="11128" x="6569075" y="1714500"/>
          <p14:tracePt t="11136" x="6527800" y="1700213"/>
          <p14:tracePt t="11144" x="6464300" y="1679575"/>
          <p14:tracePt t="11152" x="6394450" y="1658938"/>
          <p14:tracePt t="11158" x="6338888" y="1638300"/>
          <p14:tracePt t="11166" x="6246813" y="1624013"/>
          <p14:tracePt t="11176" x="6176963" y="1601788"/>
          <p14:tracePt t="11181" x="6100763" y="1574800"/>
          <p14:tracePt t="11193" x="6037263" y="1560513"/>
          <p14:tracePt t="11196" x="5975350" y="1546225"/>
          <p14:tracePt t="11204" x="5932488" y="1539875"/>
          <p14:tracePt t="11211" x="5897563" y="1531938"/>
          <p14:tracePt t="11222" x="5876925" y="1531938"/>
          <p14:tracePt t="11227" x="5870575" y="1531938"/>
          <p14:tracePt t="11683" x="5870575" y="1539875"/>
          <p14:tracePt t="11690" x="5870575" y="1546225"/>
          <p14:tracePt t="11698" x="5876925" y="1546225"/>
          <p14:tracePt t="11721" x="5876925" y="1554163"/>
          <p14:tracePt t="11753" x="5883275" y="1554163"/>
          <p14:tracePt t="11781" x="5891213" y="1554163"/>
          <p14:tracePt t="11878" x="5897563" y="1554163"/>
          <p14:tracePt t="11893" x="5911850" y="1554163"/>
          <p14:tracePt t="11901" x="5918200" y="1554163"/>
          <p14:tracePt t="11908" x="5940425" y="1560513"/>
          <p14:tracePt t="11916" x="5961063" y="1566863"/>
          <p14:tracePt t="11925" x="5988050" y="1574800"/>
          <p14:tracePt t="11931" x="6016625" y="1581150"/>
          <p14:tracePt t="11938" x="6057900" y="1581150"/>
          <p14:tracePt t="11946" x="6100763" y="1589088"/>
          <p14:tracePt t="11954" x="6142038" y="1595438"/>
          <p14:tracePt t="11963" x="6184900" y="1601788"/>
          <p14:tracePt t="11969" x="6226175" y="1609725"/>
          <p14:tracePt t="11977" x="6254750" y="1609725"/>
          <p14:tracePt t="11983" x="6269038" y="1609725"/>
          <p14:tracePt t="11992" x="6289675" y="1616075"/>
          <p14:tracePt t="11999" x="6303963" y="1616075"/>
          <p14:tracePt t="12006" x="6310313" y="1616075"/>
          <p14:tracePt t="12014" x="6330950" y="1624013"/>
          <p14:tracePt t="12021" x="6345238" y="1624013"/>
          <p14:tracePt t="12028" x="6359525" y="1630363"/>
          <p14:tracePt t="12036" x="6380163" y="1638300"/>
          <p14:tracePt t="12051" x="6415088" y="1644650"/>
          <p14:tracePt t="12058" x="6435725" y="1651000"/>
          <p14:tracePt t="12066" x="6450013" y="1651000"/>
          <p14:tracePt t="12075" x="6484938" y="1658938"/>
          <p14:tracePt t="12081" x="6513513" y="1658938"/>
          <p14:tracePt t="12088" x="6542088" y="1665288"/>
          <p14:tracePt t="12096" x="6569075" y="1665288"/>
          <p14:tracePt t="12103" x="6597650" y="1665288"/>
          <p14:tracePt t="12112" x="6611938" y="1665288"/>
          <p14:tracePt t="12118" x="6632575" y="1665288"/>
          <p14:tracePt t="12126" x="6653213" y="1665288"/>
          <p14:tracePt t="12133" x="6673850" y="1665288"/>
          <p14:tracePt t="12143" x="6702425" y="1665288"/>
          <p14:tracePt t="12157" x="6723063" y="1665288"/>
          <p14:tracePt t="12164" x="6743700" y="1665288"/>
          <p14:tracePt t="12165" x="6765925" y="1665288"/>
          <p14:tracePt t="12173" x="6792913" y="1658938"/>
          <p14:tracePt t="12179" x="6807200" y="1651000"/>
          <p14:tracePt t="12186" x="6827838" y="1644650"/>
          <p14:tracePt t="12195" x="6842125" y="1638300"/>
          <p14:tracePt t="12201" x="6862763" y="1638300"/>
          <p14:tracePt t="12209" x="6877050" y="1630363"/>
          <p14:tracePt t="12216" x="6884988" y="1630363"/>
          <p14:tracePt t="12224" x="6891338" y="1630363"/>
          <p14:tracePt t="12239" x="6897688" y="1630363"/>
          <p14:tracePt t="12253" x="6905625" y="1630363"/>
          <p14:tracePt t="12269" x="6911975" y="1630363"/>
          <p14:tracePt t="12276" x="6919913" y="1630363"/>
          <p14:tracePt t="12299" x="6926263" y="1630363"/>
          <p14:tracePt t="12313" x="6932613" y="1630363"/>
          <p14:tracePt t="12321" x="6946900" y="1624013"/>
          <p14:tracePt t="12328" x="6954838" y="1624013"/>
          <p14:tracePt t="12336" x="6961188" y="1624013"/>
          <p14:tracePt t="12345" x="6967538" y="1624013"/>
          <p14:tracePt t="12351" x="6975475" y="1624013"/>
          <p14:tracePt t="12360" x="6981825" y="1624013"/>
          <p14:tracePt t="12366" x="6989763" y="1624013"/>
          <p14:tracePt t="12374" x="6996113" y="1624013"/>
          <p14:tracePt t="12381" x="7002463" y="1624013"/>
          <p14:tracePt t="12389" x="7016750" y="1624013"/>
          <p14:tracePt t="12403" x="7031038" y="1624013"/>
          <p14:tracePt t="12411" x="7037388" y="1624013"/>
          <p14:tracePt t="12419" x="7059613" y="1624013"/>
          <p14:tracePt t="12427" x="7065963" y="1624013"/>
          <p14:tracePt t="12433" x="7073900" y="1616075"/>
          <p14:tracePt t="12443" x="7086600" y="1616075"/>
          <p14:tracePt t="12448" x="7108825" y="1609725"/>
          <p14:tracePt t="12457" x="7121525" y="1601788"/>
          <p14:tracePt t="12463" x="7129463" y="1601788"/>
          <p14:tracePt t="12472" x="7143750" y="1595438"/>
          <p14:tracePt t="12703" x="7115175" y="1595438"/>
          <p14:tracePt t="12711" x="7080250" y="1595438"/>
          <p14:tracePt t="12718" x="7031038" y="1601788"/>
          <p14:tracePt t="12726" x="6981825" y="1609725"/>
          <p14:tracePt t="12734" x="6926263" y="1616075"/>
          <p14:tracePt t="12743" x="6862763" y="1616075"/>
          <p14:tracePt t="12751" x="6786563" y="1616075"/>
          <p14:tracePt t="12757" x="6737350" y="1624013"/>
          <p14:tracePt t="12765" x="6673850" y="1624013"/>
          <p14:tracePt t="12771" x="6604000" y="1624013"/>
          <p14:tracePt t="12786" x="6492875" y="1624013"/>
          <p14:tracePt t="12798" x="6450013" y="1624013"/>
          <p14:tracePt t="12801" x="6388100" y="1630363"/>
          <p14:tracePt t="12809" x="6353175" y="1630363"/>
          <p14:tracePt t="12816" x="6310313" y="1638300"/>
          <p14:tracePt t="12824" x="6269038" y="1638300"/>
          <p14:tracePt t="12832" x="6234113" y="1638300"/>
          <p14:tracePt t="12838" x="6205538" y="1638300"/>
          <p14:tracePt t="12846" x="6176963" y="1638300"/>
          <p14:tracePt t="12853" x="6164263" y="1638300"/>
          <p14:tracePt t="12862" x="6142038" y="1638300"/>
          <p14:tracePt t="12869" x="6129338" y="1638300"/>
          <p14:tracePt t="12877" x="6115050" y="1638300"/>
          <p14:tracePt t="12883" x="6100763" y="1638300"/>
          <p14:tracePt t="12895" x="6080125" y="1638300"/>
          <p14:tracePt t="12898" x="6065838" y="1638300"/>
          <p14:tracePt t="12906" x="6051550" y="1638300"/>
          <p14:tracePt t="12913" x="6045200" y="1630363"/>
          <p14:tracePt t="12922" x="6030913" y="1630363"/>
          <p14:tracePt t="12929" x="6016625" y="1630363"/>
          <p14:tracePt t="12944" x="6002338" y="1630363"/>
          <p14:tracePt t="12951" x="6002338" y="1624013"/>
          <p14:tracePt t="12959" x="5995988" y="1624013"/>
          <p14:tracePt t="12966" x="5988050" y="1624013"/>
          <p14:tracePt t="12974" x="5981700" y="1624013"/>
          <p14:tracePt t="12981" x="5975350" y="1624013"/>
          <p14:tracePt t="14248" x="5975350" y="1616075"/>
          <p14:tracePt t="14256" x="5967413" y="1601788"/>
          <p14:tracePt t="14263" x="5961063" y="1581150"/>
          <p14:tracePt t="14271" x="5946775" y="1554163"/>
          <p14:tracePt t="14280" x="5932488" y="1525588"/>
          <p14:tracePt t="14287" x="5918200" y="1490663"/>
          <p14:tracePt t="14295" x="5897563" y="1455738"/>
          <p14:tracePt t="14301" x="5876925" y="1412875"/>
          <p14:tracePt t="14310" x="5862638" y="1385888"/>
          <p14:tracePt t="14316" x="5848350" y="1350963"/>
          <p14:tracePt t="14324" x="5827713" y="1330325"/>
          <p14:tracePt t="14331" x="5821363" y="1316038"/>
          <p14:tracePt t="14338" x="5813425" y="1301750"/>
          <p14:tracePt t="14346" x="5807075" y="1301750"/>
          <p14:tracePt t="14378" x="5807075" y="1295400"/>
          <p14:tracePt t="14413" x="5799138" y="1281113"/>
          <p14:tracePt t="14421" x="5792788" y="1266825"/>
          <p14:tracePt t="14429" x="5786438" y="1258888"/>
          <p14:tracePt t="14438" x="5772150" y="1238250"/>
          <p14:tracePt t="14444" x="5757863" y="1223963"/>
          <p14:tracePt t="14451" x="5743575" y="1211263"/>
          <p14:tracePt t="14459" x="5729288" y="1196975"/>
          <p14:tracePt t="14466" x="5729288" y="1182688"/>
          <p14:tracePt t="14474" x="5708650" y="1168400"/>
          <p14:tracePt t="14481" x="5702300" y="1154113"/>
          <p14:tracePt t="14489" x="5694363" y="1147763"/>
          <p14:tracePt t="14503" x="5688013" y="1147763"/>
          <p14:tracePt t="14511" x="5688013" y="1141413"/>
          <p14:tracePt t="14518" x="5681663" y="1133475"/>
          <p14:tracePt t="14528" x="5673725" y="1133475"/>
          <p14:tracePt t="14533" x="5673725" y="1127125"/>
          <p14:tracePt t="14542" x="5667375" y="1127125"/>
          <p14:tracePt t="14549" x="5659438" y="1119188"/>
          <p14:tracePt t="14556" x="5653088" y="1112838"/>
          <p14:tracePt t="14564" x="5638800" y="1112838"/>
          <p14:tracePt t="14571" x="5632450" y="1104900"/>
          <p14:tracePt t="14579" x="5618163" y="1104900"/>
          <p14:tracePt t="14586" x="5603875" y="1098550"/>
          <p14:tracePt t="14595" x="5597525" y="1098550"/>
          <p14:tracePt t="14609" x="5589588" y="1098550"/>
          <p14:tracePt t="14647" x="5583238" y="1098550"/>
          <p14:tracePt t="14691" x="5575300" y="1104900"/>
          <p14:tracePt t="14699" x="5575300" y="1112838"/>
          <p14:tracePt t="14721" x="5575300" y="1119188"/>
          <p14:tracePt t="14729" x="5568950" y="1119188"/>
          <p14:tracePt t="14736" x="5568950" y="1127125"/>
          <p14:tracePt t="14745" x="5568950" y="1133475"/>
          <p14:tracePt t="14751" x="5568950" y="1141413"/>
          <p14:tracePt t="14759" x="5568950" y="1147763"/>
          <p14:tracePt t="14767" x="5568950" y="1154113"/>
          <p14:tracePt t="14773" x="5568950" y="1162050"/>
          <p14:tracePt t="14781" x="5568950" y="1168400"/>
          <p14:tracePt t="14789" x="5568950" y="1176338"/>
          <p14:tracePt t="14799" x="5575300" y="1182688"/>
          <p14:tracePt t="14803" x="5583238" y="1189038"/>
          <p14:tracePt t="14818" x="5589588" y="1196975"/>
          <p14:tracePt t="14841" x="5597525" y="1196975"/>
          <p14:tracePt t="14848" x="5603875" y="1196975"/>
          <p14:tracePt t="16923" x="5603875" y="1217613"/>
          <p14:tracePt t="16924" x="5603875" y="1246188"/>
          <p14:tracePt t="16925" x="5603875" y="1266825"/>
          <p14:tracePt t="16926" x="5618163" y="1281113"/>
          <p14:tracePt t="16927" x="5618163" y="1295400"/>
          <p14:tracePt t="16933" x="5618163" y="1308100"/>
          <p14:tracePt t="16941" x="5618163" y="1316038"/>
          <p14:tracePt t="16949" x="5624513" y="1330325"/>
          <p14:tracePt t="16956" x="5632450" y="1343025"/>
          <p14:tracePt t="16965" x="5632450" y="1357313"/>
          <p14:tracePt t="16971" x="5638800" y="1365250"/>
          <p14:tracePt t="16979" x="5638800" y="1377950"/>
          <p14:tracePt t="16986" x="5645150" y="1392238"/>
          <p14:tracePt t="16994" x="5645150" y="1406525"/>
          <p14:tracePt t="17001" x="5645150" y="1412875"/>
          <p14:tracePt t="17008" x="5653088" y="1420813"/>
          <p14:tracePt t="17016" x="5653088" y="1441450"/>
          <p14:tracePt t="17023" x="5653088" y="1447800"/>
          <p14:tracePt t="17032" x="5653088" y="1462088"/>
          <p14:tracePt t="17047" x="5653088" y="1476375"/>
          <p14:tracePt t="17051" x="5653088" y="1484313"/>
          <p14:tracePt t="17053" x="5659438" y="1511300"/>
          <p14:tracePt t="17062" x="5659438" y="1519238"/>
          <p14:tracePt t="17068" x="5659438" y="1539875"/>
          <p14:tracePt t="17076" x="5659438" y="1546225"/>
          <p14:tracePt t="17083" x="5659438" y="1560513"/>
          <p14:tracePt t="17091" x="5659438" y="1566863"/>
          <p14:tracePt t="17098" x="5659438" y="1589088"/>
          <p14:tracePt t="17106" x="5659438" y="1595438"/>
          <p14:tracePt t="17114" x="5659438" y="1601788"/>
          <p14:tracePt t="17121" x="5659438" y="1609725"/>
          <p14:tracePt t="17136" x="5659438" y="1616075"/>
          <p14:tracePt t="17151" x="5659438" y="1624013"/>
          <p14:tracePt t="17159" x="5659438" y="1630363"/>
          <p14:tracePt t="17203" x="5659438" y="1638300"/>
          <p14:tracePt t="18515" x="5667375" y="1638300"/>
          <p14:tracePt t="18547" x="5673725" y="1638300"/>
          <p14:tracePt t="19026" x="5681663" y="1638300"/>
          <p14:tracePt t="19055" x="5688013" y="1638300"/>
          <p14:tracePt t="19067" x="5694363" y="1638300"/>
          <p14:tracePt t="19079" x="5702300" y="1630363"/>
          <p14:tracePt t="19093" x="5708650" y="1624013"/>
          <p14:tracePt t="19101" x="5716588" y="1624013"/>
          <p14:tracePt t="19108" x="5729288" y="1624013"/>
          <p14:tracePt t="19117" x="5737225" y="1624013"/>
          <p14:tracePt t="19123" x="5764213" y="1616075"/>
          <p14:tracePt t="19131" x="5778500" y="1609725"/>
          <p14:tracePt t="19139" x="5799138" y="1601788"/>
          <p14:tracePt t="19147" x="5821363" y="1601788"/>
          <p14:tracePt t="19153" x="5834063" y="1601788"/>
          <p14:tracePt t="19161" x="5848350" y="1595438"/>
          <p14:tracePt t="19168" x="5862638" y="1589088"/>
          <p14:tracePt t="19179" x="5870575" y="1589088"/>
          <p14:tracePt t="19873" x="5876925" y="1589088"/>
          <p14:tracePt t="19880" x="5883275" y="1589088"/>
          <p14:tracePt t="20465" x="5876925" y="1589088"/>
          <p14:tracePt t="20473" x="5862638" y="1595438"/>
          <p14:tracePt t="20483" x="5862638" y="1601788"/>
          <p14:tracePt t="20488" x="5848350" y="1609725"/>
          <p14:tracePt t="20497" x="5842000" y="1609725"/>
          <p14:tracePt t="20503" x="5834063" y="1616075"/>
          <p14:tracePt t="20511" x="5821363" y="1624013"/>
          <p14:tracePt t="20526" x="5807075" y="1630363"/>
          <p14:tracePt t="20541" x="5799138" y="1630363"/>
          <p14:tracePt t="20549" x="5799138" y="1638300"/>
          <p14:tracePt t="20609" x="5792788" y="1644650"/>
          <p14:tracePt t="20616" x="5786438" y="1651000"/>
          <p14:tracePt t="20624" x="5764213" y="1673225"/>
          <p14:tracePt t="20634" x="5751513" y="1685925"/>
          <p14:tracePt t="20639" x="5737225" y="1708150"/>
          <p14:tracePt t="20646" x="5716588" y="1728788"/>
          <p14:tracePt t="20653" x="5702300" y="1749425"/>
          <p14:tracePt t="20661" x="5694363" y="1749425"/>
          <p14:tracePt t="20671" x="5694363" y="1755775"/>
          <p14:tracePt t="20736" x="5688013" y="1755775"/>
          <p14:tracePt t="20744" x="5681663" y="1763713"/>
          <p14:tracePt t="20752" x="5673725" y="1770063"/>
          <p14:tracePt t="20759" x="5667375" y="1778000"/>
          <p14:tracePt t="20768" x="5659438" y="1784350"/>
          <p14:tracePt t="20773" x="5653088" y="1790700"/>
          <p14:tracePt t="20784" x="5645150" y="1790700"/>
          <p14:tracePt t="20789" x="5624513" y="1798638"/>
          <p14:tracePt t="20796" x="5610225" y="1798638"/>
          <p14:tracePt t="20803" x="5589588" y="1790700"/>
          <p14:tracePt t="20811" x="5583238" y="1784350"/>
          <p14:tracePt t="21433" x="5583238" y="1778000"/>
          <p14:tracePt t="21441" x="5575300" y="1770063"/>
          <p14:tracePt t="21450" x="5575300" y="1763713"/>
          <p14:tracePt t="21463" x="5568950" y="1755775"/>
          <p14:tracePt t="21464" x="5562600" y="1743075"/>
          <p14:tracePt t="21470" x="5554663" y="1735138"/>
          <p14:tracePt t="21485" x="5540375" y="1714500"/>
          <p14:tracePt t="21494" x="5534025" y="1693863"/>
          <p14:tracePt t="21502" x="5519738" y="1679575"/>
          <p14:tracePt t="21509" x="5505450" y="1665288"/>
          <p14:tracePt t="21517" x="5492750" y="1644650"/>
          <p14:tracePt t="21523" x="5464175" y="1630363"/>
          <p14:tracePt t="21532" x="5443538" y="1609725"/>
          <p14:tracePt t="21538" x="5414963" y="1595438"/>
          <p14:tracePt t="21548" x="5373688" y="1574800"/>
          <p14:tracePt t="21553" x="5345113" y="1560513"/>
          <p14:tracePt t="21561" x="5310188" y="1546225"/>
          <p14:tracePt t="21568" x="5281613" y="1539875"/>
          <p14:tracePt t="21576" x="5260975" y="1531938"/>
          <p14:tracePt t="21583" x="5226050" y="1525588"/>
          <p14:tracePt t="21591" x="5205413" y="1519238"/>
          <p14:tracePt t="21601" x="5184775" y="1511300"/>
          <p14:tracePt t="21606" x="5162550" y="1511300"/>
          <p14:tracePt t="21613" x="5135563" y="1511300"/>
          <p14:tracePt t="21621" x="5114925" y="1511300"/>
          <p14:tracePt t="21628" x="5092700" y="1511300"/>
          <p14:tracePt t="21636" x="5080000" y="1511300"/>
          <p14:tracePt t="21643" x="5065713" y="1511300"/>
          <p14:tracePt t="21652" x="5057775" y="1519238"/>
          <p14:tracePt t="21658" x="5037138" y="1519238"/>
          <p14:tracePt t="21673" x="5022850" y="1519238"/>
          <p14:tracePt t="21681" x="5016500" y="1519238"/>
          <p14:tracePt t="21688" x="5008563" y="1519238"/>
          <p14:tracePt t="21696" x="5002213" y="1519238"/>
          <p14:tracePt t="21703" x="4995863" y="1519238"/>
          <p14:tracePt t="21712" x="4981575" y="1519238"/>
          <p14:tracePt t="21720" x="4967288" y="1519238"/>
          <p14:tracePt t="21726" x="4946650" y="1519238"/>
          <p14:tracePt t="21736" x="4891088" y="1511300"/>
          <p14:tracePt t="21742" x="4848225" y="1504950"/>
          <p14:tracePt t="21750" x="4819650" y="1504950"/>
          <p14:tracePt t="21756" x="4772025" y="1484313"/>
          <p14:tracePt t="21764" x="4743450" y="1484313"/>
          <p14:tracePt t="21771" x="4708525" y="1476375"/>
          <p14:tracePt t="21778" x="4679950" y="1470025"/>
          <p14:tracePt t="21794" x="4659313" y="1462088"/>
          <p14:tracePt t="21913" x="4665663" y="1462088"/>
          <p14:tracePt t="21921" x="4673600" y="1470025"/>
          <p14:tracePt t="21929" x="4694238" y="1484313"/>
          <p14:tracePt t="21936" x="4729163" y="1490663"/>
          <p14:tracePt t="21944" x="4772025" y="1511300"/>
          <p14:tracePt t="21952" x="4827588" y="1531938"/>
          <p14:tracePt t="21959" x="4876800" y="1546225"/>
          <p14:tracePt t="21967" x="4926013" y="1574800"/>
          <p14:tracePt t="21974" x="4995863" y="1589088"/>
          <p14:tracePt t="21982" x="5065713" y="1609725"/>
          <p14:tracePt t="21989" x="5121275" y="1624013"/>
          <p14:tracePt t="21996" x="5184775" y="1638300"/>
          <p14:tracePt t="22004" x="5232400" y="1644650"/>
          <p14:tracePt t="22012" x="5281613" y="1651000"/>
          <p14:tracePt t="22019" x="5310188" y="1651000"/>
          <p14:tracePt t="22027" x="5351463" y="1658938"/>
          <p14:tracePt t="22034" x="5380038" y="1658938"/>
          <p14:tracePt t="22041" x="5408613" y="1658938"/>
          <p14:tracePt t="22052" x="5429250" y="1658938"/>
          <p14:tracePt t="22056" x="5435600" y="1658938"/>
          <p14:tracePt t="22065" x="5449888" y="1658938"/>
          <p14:tracePt t="22071" x="5464175" y="1658938"/>
          <p14:tracePt t="22087" x="5470525" y="1658938"/>
          <p14:tracePt t="22102" x="5478463" y="1658938"/>
          <p14:tracePt t="22146" x="5484813" y="1658938"/>
          <p14:tracePt t="22177" x="5492750" y="1658938"/>
          <p14:tracePt t="22186" x="5499100" y="1658938"/>
          <p14:tracePt t="22205" x="5513388" y="1658938"/>
          <p14:tracePt t="22207" x="5527675" y="1658938"/>
          <p14:tracePt t="22215" x="5540375" y="1658938"/>
          <p14:tracePt t="22222" x="5554663" y="1658938"/>
          <p14:tracePt t="22229" x="5562600" y="1658938"/>
          <p14:tracePt t="22238" x="5568950" y="1658938"/>
          <p14:tracePt t="22244" x="5589588" y="1658938"/>
          <p14:tracePt t="22253" x="5597525" y="1658938"/>
          <p14:tracePt t="22260" x="5603875" y="1658938"/>
          <p14:tracePt t="22268" x="5610225" y="1658938"/>
          <p14:tracePt t="22278" x="5624513" y="1658938"/>
          <p14:tracePt t="22290" x="5632450" y="1658938"/>
          <p14:tracePt t="22307" x="5638800" y="1658938"/>
          <p14:tracePt t="22327" x="5645150" y="1658938"/>
          <p14:tracePt t="22350" x="5653088" y="1658938"/>
          <p14:tracePt t="22567" x="5653088" y="1651000"/>
          <p14:tracePt t="22589" x="5659438" y="1651000"/>
          <p14:tracePt t="22596" x="5659438" y="1644650"/>
          <p14:tracePt t="22603" x="5667375" y="1644650"/>
          <p14:tracePt t="22611" x="5667375" y="1638300"/>
          <p14:tracePt t="22626" x="5673725" y="1630363"/>
          <p14:tracePt t="22634" x="5681663" y="1630363"/>
          <p14:tracePt t="22641" x="5681663" y="1624013"/>
          <p14:tracePt t="22656" x="5688013" y="1624013"/>
          <p14:tracePt t="22663" x="5688013" y="1616075"/>
          <p14:tracePt t="23330" x="5694363" y="1616075"/>
          <p14:tracePt t="23356" x="5702300" y="1616075"/>
          <p14:tracePt t="23376" x="5708650" y="1616075"/>
          <p14:tracePt t="23392" x="5716588" y="1609725"/>
          <p14:tracePt t="23406" x="5722938" y="1609725"/>
          <p14:tracePt t="23413" x="5729288" y="1609725"/>
          <p14:tracePt t="23429" x="5737225" y="1601788"/>
          <p14:tracePt t="23439" x="5743575" y="1601788"/>
          <p14:tracePt t="23443" x="5751513" y="1601788"/>
          <p14:tracePt t="23459" x="5757863" y="1601788"/>
          <p14:tracePt t="23473" x="5764213" y="1601788"/>
          <p14:tracePt t="23488" x="5772150" y="1601788"/>
          <p14:tracePt t="23496" x="5778500" y="1601788"/>
          <p14:tracePt t="23512" x="5786438" y="1601788"/>
          <p14:tracePt t="23518" x="5799138" y="1601788"/>
          <p14:tracePt t="23526" x="5807075" y="1601788"/>
          <p14:tracePt t="23535" x="5821363" y="1601788"/>
          <p14:tracePt t="23541" x="5834063" y="1601788"/>
          <p14:tracePt t="23548" x="5848350" y="1601788"/>
          <p14:tracePt t="23555" x="5870575" y="1601788"/>
          <p14:tracePt t="23563" x="5891213" y="1601788"/>
          <p14:tracePt t="23570" x="5911850" y="1601788"/>
          <p14:tracePt t="23580" x="5932488" y="1601788"/>
          <p14:tracePt t="23587" x="5961063" y="1601788"/>
          <p14:tracePt t="23593" x="5981700" y="1601788"/>
          <p14:tracePt t="23601" x="5995988" y="1601788"/>
          <p14:tracePt t="23610" x="6022975" y="1601788"/>
          <p14:tracePt t="23619" x="6045200" y="1601788"/>
          <p14:tracePt t="23623" x="6065838" y="1601788"/>
          <p14:tracePt t="23631" x="6094413" y="1601788"/>
          <p14:tracePt t="23638" x="6115050" y="1601788"/>
          <p14:tracePt t="23646" x="6129338" y="1601788"/>
          <p14:tracePt t="23658" x="6142038" y="1601788"/>
          <p14:tracePt t="23661" x="6164263" y="1601788"/>
          <p14:tracePt t="23670" x="6184900" y="1601788"/>
          <p14:tracePt t="23684" x="6211888" y="1601788"/>
          <p14:tracePt t="23692" x="6226175" y="1595438"/>
          <p14:tracePt t="23698" x="6234113" y="1595438"/>
          <p14:tracePt t="23706" x="6246813" y="1595438"/>
          <p14:tracePt t="23713" x="6261100" y="1595438"/>
          <p14:tracePt t="23721" x="6261100" y="1589088"/>
          <p14:tracePt t="23730" x="6275388" y="1589088"/>
          <p14:tracePt t="23737" x="6283325" y="1581150"/>
          <p14:tracePt t="23744" x="6289675" y="1574800"/>
          <p14:tracePt t="23753" x="6303963" y="1574800"/>
          <p14:tracePt t="23759" x="6303963" y="1566863"/>
          <p14:tracePt t="23770" x="6310313" y="1566863"/>
          <p14:tracePt t="23773" x="6318250" y="1554163"/>
          <p14:tracePt t="23781" x="6324600" y="1546225"/>
          <p14:tracePt t="23788" x="6330950" y="1539875"/>
          <p14:tracePt t="23796" x="6338888" y="1519238"/>
          <p14:tracePt t="23805" x="6345238" y="1511300"/>
          <p14:tracePt t="23811" x="6345238" y="1504950"/>
          <p14:tracePt t="23819" x="6353175" y="1490663"/>
          <p14:tracePt t="23835" x="6353175" y="1484313"/>
          <p14:tracePt t="23844" x="6353175" y="1476375"/>
          <p14:tracePt t="23849" x="6353175" y="1462088"/>
          <p14:tracePt t="23856" x="6353175" y="1455738"/>
          <p14:tracePt t="23863" x="6353175" y="1447800"/>
          <p14:tracePt t="23871" x="6353175" y="1441450"/>
          <p14:tracePt t="23878" x="6353175" y="1435100"/>
          <p14:tracePt t="23893" x="6353175" y="1427163"/>
          <p14:tracePt t="23916" x="6353175" y="1420813"/>
          <p14:tracePt t="23957" x="6345238" y="1420813"/>
          <p14:tracePt t="23977" x="6338888" y="1420813"/>
          <p14:tracePt t="23993" x="6330950" y="1420813"/>
          <p14:tracePt t="24014" x="6324600" y="1427163"/>
          <p14:tracePt t="24024" x="6318250" y="1427163"/>
          <p14:tracePt t="24039" x="6310313" y="1435100"/>
          <p14:tracePt t="24055" x="6296025" y="1441450"/>
          <p14:tracePt t="24069" x="6289675" y="1441450"/>
          <p14:tracePt t="24082" x="6283325" y="1441450"/>
          <p14:tracePt t="24097" x="6269038" y="1441450"/>
          <p14:tracePt t="24105" x="6261100" y="1435100"/>
          <p14:tracePt t="24112" x="6246813" y="1420813"/>
          <p14:tracePt t="24121" x="6234113" y="1412875"/>
          <p14:tracePt t="24130" x="6205538" y="1400175"/>
          <p14:tracePt t="24138" x="6191250" y="1385888"/>
          <p14:tracePt t="24145" x="6170613" y="1377950"/>
          <p14:tracePt t="24150" x="6135688" y="1357313"/>
          <p14:tracePt t="24158" x="6121400" y="1350963"/>
          <p14:tracePt t="24165" x="6094413" y="1336675"/>
          <p14:tracePt t="24175" x="6057900" y="1322388"/>
          <p14:tracePt t="24181" x="6016625" y="1308100"/>
          <p14:tracePt t="24189" x="5995988" y="1301750"/>
          <p14:tracePt t="24204" x="5981700" y="1301750"/>
          <p14:tracePt t="24210" x="5975350" y="1301750"/>
          <p14:tracePt t="24225" x="5967413" y="1301750"/>
          <p14:tracePt t="24233" x="5961063" y="1301750"/>
          <p14:tracePt t="24247" x="5953125" y="1301750"/>
          <p14:tracePt t="24256" x="5940425" y="1301750"/>
          <p14:tracePt t="24262" x="5932488" y="1301750"/>
          <p14:tracePt t="24272" x="5926138" y="1301750"/>
          <p14:tracePt t="24277" x="5905500" y="1316038"/>
          <p14:tracePt t="24293" x="5876925" y="1330325"/>
          <p14:tracePt t="24300" x="5862638" y="1336675"/>
          <p14:tracePt t="24308" x="5848350" y="1343025"/>
          <p14:tracePt t="24314" x="5827713" y="1357313"/>
          <p14:tracePt t="24323" x="5807075" y="1365250"/>
          <p14:tracePt t="24331" x="5786438" y="1371600"/>
          <p14:tracePt t="24338" x="5772150" y="1385888"/>
          <p14:tracePt t="24344" x="5751513" y="1392238"/>
          <p14:tracePt t="24354" x="5737225" y="1400175"/>
          <p14:tracePt t="24360" x="5737225" y="1406525"/>
          <p14:tracePt t="24368" x="5722938" y="1412875"/>
          <p14:tracePt t="24375" x="5722938" y="1420813"/>
          <p14:tracePt t="24381" x="5716588" y="1420813"/>
          <p14:tracePt t="24396" x="5716588" y="1427163"/>
          <p14:tracePt t="24406" x="5708650" y="1427163"/>
          <p14:tracePt t="24419" x="5702300" y="1427163"/>
          <p14:tracePt t="24427" x="5702300" y="1435100"/>
          <p14:tracePt t="24436" x="5702300" y="1441450"/>
          <p14:tracePt t="24456" x="5702300" y="1447800"/>
          <p14:tracePt t="24463" x="5694363" y="1447800"/>
          <p14:tracePt t="24473" x="5694363" y="1455738"/>
          <p14:tracePt t="24487" x="5694363" y="1462088"/>
          <p14:tracePt t="24494" x="5694363" y="1470025"/>
          <p14:tracePt t="24503" x="5694363" y="1476375"/>
          <p14:tracePt t="24517" x="5694363" y="1484313"/>
          <p14:tracePt t="24524" x="5694363" y="1490663"/>
          <p14:tracePt t="24546" x="5694363" y="1497013"/>
          <p14:tracePt t="24592" x="5702300" y="1497013"/>
          <p14:tracePt t="24599" x="5708650" y="1497013"/>
          <p14:tracePt t="24606" x="5722938" y="1497013"/>
          <p14:tracePt t="24614" x="5737225" y="1497013"/>
          <p14:tracePt t="24622" x="5743575" y="1497013"/>
          <p14:tracePt t="24628" x="5764213" y="1497013"/>
          <p14:tracePt t="24637" x="5799138" y="1497013"/>
          <p14:tracePt t="24644" x="5827713" y="1497013"/>
          <p14:tracePt t="24653" x="5848350" y="1497013"/>
          <p14:tracePt t="24659" x="5876925" y="1497013"/>
          <p14:tracePt t="24667" x="5897563" y="1497013"/>
          <p14:tracePt t="24673" x="5926138" y="1497013"/>
          <p14:tracePt t="24681" x="5946775" y="1497013"/>
          <p14:tracePt t="24689" x="5967413" y="1490663"/>
          <p14:tracePt t="24696" x="5988050" y="1484313"/>
          <p14:tracePt t="24705" x="6022975" y="1470025"/>
          <p14:tracePt t="24711" x="6030913" y="1470025"/>
          <p14:tracePt t="24721" x="6045200" y="1455738"/>
          <p14:tracePt t="24726" x="6065838" y="1447800"/>
          <p14:tracePt t="24735" x="6080125" y="1447800"/>
          <p14:tracePt t="24741" x="6094413" y="1435100"/>
          <p14:tracePt t="24750" x="6100763" y="1427163"/>
          <p14:tracePt t="24757" x="6121400" y="1427163"/>
          <p14:tracePt t="24764" x="6121400" y="1420813"/>
          <p14:tracePt t="24773" x="6129338" y="1420813"/>
          <p14:tracePt t="24786" x="6129338" y="1412875"/>
          <p14:tracePt t="24794" x="6135688" y="1412875"/>
          <p14:tracePt t="24879" x="6129338" y="1412875"/>
          <p14:tracePt t="24888" x="6121400" y="1412875"/>
          <p14:tracePt t="24894" x="6107113" y="1420813"/>
          <p14:tracePt t="24915" x="6086475" y="1427163"/>
          <p14:tracePt t="24920" x="6072188" y="1427163"/>
          <p14:tracePt t="24929" x="6065838" y="1427163"/>
          <p14:tracePt t="24936" x="6065838" y="1435100"/>
          <p14:tracePt t="24945" x="6051550" y="1435100"/>
          <p14:tracePt t="24953" x="6051550" y="1441450"/>
          <p14:tracePt t="24958" x="6045200" y="1441450"/>
          <p14:tracePt t="24989" x="6037263" y="1441450"/>
          <p14:tracePt t="25392" x="6022975" y="1441450"/>
          <p14:tracePt t="25402" x="6016625" y="1441450"/>
          <p14:tracePt t="25408" x="6010275" y="1441450"/>
          <p14:tracePt t="25416" x="5995988" y="1441450"/>
          <p14:tracePt t="25423" x="5975350" y="1441450"/>
          <p14:tracePt t="25431" x="5967413" y="1441450"/>
          <p14:tracePt t="25439" x="5953125" y="1441450"/>
          <p14:tracePt t="25446" x="5946775" y="1441450"/>
          <p14:tracePt t="25454" x="5940425" y="1447800"/>
          <p14:tracePt t="25470" x="5932488" y="1447800"/>
          <p14:tracePt t="25476" x="5932488" y="1455738"/>
          <p14:tracePt t="25485" x="5918200" y="1455738"/>
          <p14:tracePt t="25491" x="5911850" y="1462088"/>
          <p14:tracePt t="25498" x="5905500" y="1470025"/>
          <p14:tracePt t="25506" x="5897563" y="1476375"/>
          <p14:tracePt t="25513" x="5883275" y="1490663"/>
          <p14:tracePt t="25521" x="5876925" y="1497013"/>
          <p14:tracePt t="25529" x="5870575" y="1511300"/>
          <p14:tracePt t="25536" x="5848350" y="1531938"/>
          <p14:tracePt t="25543" x="5842000" y="1546225"/>
          <p14:tracePt t="25553" x="5821363" y="1560513"/>
          <p14:tracePt t="25558" x="5813425" y="1574800"/>
          <p14:tracePt t="25566" x="5792788" y="1601788"/>
          <p14:tracePt t="25573" x="5786438" y="1609725"/>
          <p14:tracePt t="25581" x="5778500" y="1624013"/>
          <p14:tracePt t="25589" x="5764213" y="1638300"/>
          <p14:tracePt t="25604" x="5764213" y="1644650"/>
          <p14:tracePt t="25701" x="5764213" y="1651000"/>
          <p14:tracePt t="25709" x="5764213" y="1658938"/>
          <p14:tracePt t="25716" x="5757863" y="1658938"/>
          <p14:tracePt t="26345" x="5751513" y="1665288"/>
          <p14:tracePt t="26360" x="5743575" y="1673225"/>
          <p14:tracePt t="26368" x="5737225" y="1679575"/>
          <p14:tracePt t="26376" x="5737225" y="1685925"/>
          <p14:tracePt t="26383" x="5729288" y="1685925"/>
          <p14:tracePt t="26540" x="5729288" y="1693863"/>
          <p14:tracePt t="26548" x="5722938" y="1700213"/>
          <p14:tracePt t="26572" x="5716588" y="1700213"/>
          <p14:tracePt t="26588" x="5702300" y="1708150"/>
          <p14:tracePt t="26606" x="5694363" y="1714500"/>
          <p14:tracePt t="26609" x="5688013" y="1714500"/>
          <p14:tracePt t="26616" x="5681663" y="1720850"/>
          <p14:tracePt t="26631" x="5673725" y="1728788"/>
          <p14:tracePt t="26788" x="5673725" y="1714500"/>
          <p14:tracePt t="26795" x="5673725" y="1693863"/>
          <p14:tracePt t="26803" x="5673725" y="1673225"/>
          <p14:tracePt t="26810" x="5673725" y="1658938"/>
          <p14:tracePt t="26818" x="5681663" y="1630363"/>
          <p14:tracePt t="26827" x="5681663" y="1609725"/>
          <p14:tracePt t="26833" x="5688013" y="1595438"/>
          <p14:tracePt t="26841" x="5688013" y="1589088"/>
          <p14:tracePt t="26849" x="5688013" y="1581150"/>
          <p14:tracePt t="26866" x="5688013" y="1574800"/>
          <p14:tracePt t="27013" x="5673725" y="1574800"/>
          <p14:tracePt t="27028" x="5667375" y="1581150"/>
          <p14:tracePt t="27043" x="5659438" y="1581150"/>
          <p14:tracePt t="27052" x="5653088" y="1581150"/>
          <p14:tracePt t="27058" x="5653088" y="1589088"/>
          <p14:tracePt t="27358" x="5653088" y="1595438"/>
          <p14:tracePt t="27380" x="5645150" y="1595438"/>
          <p14:tracePt t="27860" x="5638800" y="1595438"/>
          <p14:tracePt t="27875" x="5632450" y="1595438"/>
          <p14:tracePt t="27883" x="5624513" y="1601788"/>
          <p14:tracePt t="27910" x="5618163" y="1601788"/>
          <p14:tracePt t="27914" x="5618163" y="1609725"/>
          <p14:tracePt t="29698" x="5624513" y="1609725"/>
          <p14:tracePt t="29705" x="5632450" y="1609725"/>
          <p14:tracePt t="29723" x="5638800" y="1609725"/>
          <p14:tracePt t="29953" x="5645150" y="1609725"/>
          <p14:tracePt t="29969" x="5659438" y="1601788"/>
          <p14:tracePt t="29983" x="5667375" y="1595438"/>
          <p14:tracePt t="29992" x="5681663" y="1595438"/>
          <p14:tracePt t="30002" x="5688013" y="1589088"/>
          <p14:tracePt t="30007" x="5702300" y="1581150"/>
          <p14:tracePt t="30021" x="5708650" y="1581150"/>
          <p14:tracePt t="30028" x="5716588" y="1574800"/>
          <p14:tracePt t="30043" x="5722938" y="1574800"/>
          <p14:tracePt t="30051" x="5729288" y="1574800"/>
          <p14:tracePt t="30059" x="5737225" y="1574800"/>
          <p14:tracePt t="30081" x="5751513" y="1566863"/>
          <p14:tracePt t="30089" x="5764213" y="1566863"/>
          <p14:tracePt t="30096" x="5772150" y="1566863"/>
          <p14:tracePt t="30103" x="5778500" y="1560513"/>
          <p14:tracePt t="30112" x="5799138" y="1560513"/>
          <p14:tracePt t="30118" x="5807075" y="1560513"/>
          <p14:tracePt t="30126" x="5821363" y="1560513"/>
          <p14:tracePt t="30133" x="5827713" y="1560513"/>
          <p14:tracePt t="30143" x="5842000" y="1560513"/>
          <p14:tracePt t="30148" x="5848350" y="1560513"/>
          <p14:tracePt t="30157" x="5856288" y="1560513"/>
          <p14:tracePt t="30187" x="5862638" y="1560513"/>
          <p14:tracePt t="30868" x="5870575" y="1560513"/>
          <p14:tracePt t="30891" x="5876925" y="1560513"/>
          <p14:tracePt t="30898" x="5883275" y="1560513"/>
          <p14:tracePt t="30936" x="5891213" y="1560513"/>
          <p14:tracePt t="30975" x="5897563" y="1560513"/>
          <p14:tracePt t="31220" x="5905500" y="1560513"/>
          <p14:tracePt t="31245" x="5911850" y="1560513"/>
          <p14:tracePt t="31260" x="5918200" y="1560513"/>
          <p14:tracePt t="31275" x="5926138" y="1560513"/>
          <p14:tracePt t="31306" x="5932488" y="1554163"/>
          <p14:tracePt t="31311" x="5940425" y="1554163"/>
          <p14:tracePt t="31326" x="5946775" y="1554163"/>
          <p14:tracePt t="31348" x="5953125" y="1554163"/>
          <p14:tracePt t="31363" x="5961063" y="1554163"/>
          <p14:tracePt t="31371" x="5967413" y="1546225"/>
          <p14:tracePt t="31401" x="5975350" y="1546225"/>
          <p14:tracePt t="31455" x="5981700" y="1546225"/>
          <p14:tracePt t="31513" x="5988050" y="1546225"/>
          <p14:tracePt t="31768" x="5995988" y="1546225"/>
          <p14:tracePt t="31776" x="6016625" y="1554163"/>
          <p14:tracePt t="31783" x="6057900" y="1574800"/>
          <p14:tracePt t="31792" x="6100763" y="1595438"/>
          <p14:tracePt t="31798" x="6121400" y="1609725"/>
          <p14:tracePt t="31807" x="6164263" y="1624013"/>
          <p14:tracePt t="31813" x="6199188" y="1644650"/>
          <p14:tracePt t="31821" x="6234113" y="1658938"/>
          <p14:tracePt t="31829" x="6261100" y="1673225"/>
          <p14:tracePt t="31836" x="6275388" y="1679575"/>
          <p14:tracePt t="31845" x="6283325" y="1679575"/>
          <p14:tracePt t="31851" x="6289675" y="1679575"/>
          <p14:tracePt t="31866" x="6296025" y="1685925"/>
          <p14:tracePt t="31919" x="6303963" y="1685925"/>
          <p14:tracePt t="32173" x="6296025" y="1693863"/>
          <p14:tracePt t="32181" x="6283325" y="1693863"/>
          <p14:tracePt t="32190" x="6275388" y="1693863"/>
          <p14:tracePt t="32196" x="6269038" y="1693863"/>
          <p14:tracePt t="32204" x="6261100" y="1693863"/>
          <p14:tracePt t="32211" x="6254750" y="1693863"/>
          <p14:tracePt t="32222" x="6246813" y="1693863"/>
          <p14:tracePt t="32249" x="6240463" y="1693863"/>
          <p14:tracePt t="35760" x="6184900" y="1728788"/>
          <p14:tracePt t="35762" x="6072188" y="1763713"/>
          <p14:tracePt t="35766" x="6022975" y="1784350"/>
          <p14:tracePt t="35766" x="5975350" y="1804988"/>
          <p14:tracePt t="35773" x="5905500" y="1833563"/>
          <p14:tracePt t="35781" x="5862638" y="1847850"/>
          <p14:tracePt t="35788" x="5807075" y="1874838"/>
          <p14:tracePt t="35798" x="5757863" y="1903413"/>
          <p14:tracePt t="35804" x="5702300" y="1924050"/>
          <p14:tracePt t="35812" x="5659438" y="1944688"/>
          <p14:tracePt t="35819" x="5610225" y="1966913"/>
          <p14:tracePt t="35827" x="5589588" y="1973263"/>
          <p14:tracePt t="35834" x="5568950" y="1987550"/>
          <p14:tracePt t="35841" x="5554663" y="1993900"/>
          <p14:tracePt t="35848" x="5540375" y="2001838"/>
          <p14:tracePt t="35931" x="5534025" y="2001838"/>
          <p14:tracePt t="35938" x="5527675" y="2001838"/>
          <p14:tracePt t="35973" x="5519738" y="2008188"/>
          <p14:tracePt t="35984" x="5513388" y="2008188"/>
          <p14:tracePt t="36007" x="5505450" y="2008188"/>
          <p14:tracePt t="36014" x="5499100" y="2016125"/>
          <p14:tracePt t="36029" x="5492750" y="2016125"/>
          <p14:tracePt t="36036" x="5478463" y="2022475"/>
          <p14:tracePt t="36047" x="5470525" y="2028825"/>
          <p14:tracePt t="36051" x="5464175" y="2028825"/>
          <p14:tracePt t="36059" x="5449888" y="2036763"/>
          <p14:tracePt t="36066" x="5435600" y="2036763"/>
          <p14:tracePt t="36074" x="5421313" y="2043113"/>
          <p14:tracePt t="36083" x="5414963" y="2051050"/>
          <p14:tracePt t="36089" x="5394325" y="2051050"/>
          <p14:tracePt t="36097" x="5386388" y="2057400"/>
          <p14:tracePt t="36104" x="5380038" y="2057400"/>
          <p14:tracePt t="36366" x="5380038" y="2051050"/>
          <p14:tracePt t="36376" x="5386388" y="2036763"/>
          <p14:tracePt t="36382" x="5386388" y="2028825"/>
          <p14:tracePt t="36390" x="5400675" y="2016125"/>
          <p14:tracePt t="36398" x="5408613" y="1993900"/>
          <p14:tracePt t="36404" x="5408613" y="1981200"/>
          <p14:tracePt t="36413" x="5421313" y="1966913"/>
          <p14:tracePt t="36418" x="5429250" y="1958975"/>
          <p14:tracePt t="36427" x="5429250" y="1944688"/>
          <p14:tracePt t="36433" x="5443538" y="1931988"/>
          <p14:tracePt t="36441" x="5443538" y="1924050"/>
          <p14:tracePt t="36448" x="5449888" y="1903413"/>
          <p14:tracePt t="36456" x="5464175" y="1897063"/>
          <p14:tracePt t="36464" x="5470525" y="1882775"/>
          <p14:tracePt t="36471" x="5478463" y="1868488"/>
          <p14:tracePt t="36479" x="5484813" y="1862138"/>
          <p14:tracePt t="36486" x="5492750" y="1854200"/>
          <p14:tracePt t="36494" x="5505450" y="1839913"/>
          <p14:tracePt t="36501" x="5519738" y="1827213"/>
          <p14:tracePt t="36508" x="5527675" y="1812925"/>
          <p14:tracePt t="36516" x="5534025" y="1804988"/>
          <p14:tracePt t="36524" x="5540375" y="1790700"/>
          <p14:tracePt t="36533" x="5554663" y="1784350"/>
          <p14:tracePt t="36538" x="5554663" y="1778000"/>
          <p14:tracePt t="36549" x="5568950" y="1755775"/>
          <p14:tracePt t="36562" x="5583238" y="1749425"/>
          <p14:tracePt t="36569" x="5589588" y="1735138"/>
          <p14:tracePt t="36576" x="5597525" y="1735138"/>
          <p14:tracePt t="36583" x="5603875" y="1720850"/>
          <p14:tracePt t="36598" x="5618163" y="1714500"/>
          <p14:tracePt t="36606" x="5624513" y="1700213"/>
          <p14:tracePt t="36615" x="5638800" y="1693863"/>
          <p14:tracePt t="36622" x="5645150" y="1685925"/>
          <p14:tracePt t="36629" x="5653088" y="1679575"/>
          <p14:tracePt t="36637" x="5667375" y="1665288"/>
          <p14:tracePt t="36653" x="5681663" y="1658938"/>
          <p14:tracePt t="36659" x="5688013" y="1651000"/>
          <p14:tracePt t="36666" x="5694363" y="1638300"/>
          <p14:tracePt t="36677" x="5708650" y="1630363"/>
          <p14:tracePt t="36683" x="5708650" y="1624013"/>
          <p14:tracePt t="36689" x="5716588" y="1624013"/>
          <p14:tracePt t="36697" x="5722938" y="1616075"/>
          <p14:tracePt t="36704" x="5729288" y="1609725"/>
          <p14:tracePt t="36713" x="5737225" y="1601788"/>
          <p14:tracePt t="36718" x="5743575" y="1595438"/>
          <p14:tracePt t="36726" x="5751513" y="1595438"/>
          <p14:tracePt t="36734" x="5757863" y="1581150"/>
          <p14:tracePt t="36741" x="5764213" y="1581150"/>
          <p14:tracePt t="36749" x="5772150" y="1574800"/>
          <p14:tracePt t="36765" x="5778500" y="1574800"/>
          <p14:tracePt t="36771" x="5778500" y="1566863"/>
          <p14:tracePt t="36798" x="5786438" y="1566863"/>
          <p14:tracePt t="36854" x="5786438" y="1560513"/>
          <p14:tracePt t="38735" x="5757863" y="1546225"/>
          <p14:tracePt t="38743" x="5716588" y="1531938"/>
          <p14:tracePt t="38752" x="5681663" y="1525588"/>
          <p14:tracePt t="38758" x="5632450" y="1519238"/>
          <p14:tracePt t="38769" x="5575300" y="1511300"/>
          <p14:tracePt t="38774" x="5527675" y="1504950"/>
          <p14:tracePt t="38781" x="5505450" y="1497013"/>
          <p14:tracePt t="38789" x="5478463" y="1497013"/>
          <p14:tracePt t="38799" x="5464175" y="1497013"/>
          <p14:tracePt t="38803" x="5456238" y="1497013"/>
          <p14:tracePt t="38811" x="5449888" y="1497013"/>
          <p14:tracePt t="38889" x="5443538" y="1497013"/>
          <p14:tracePt t="38901" x="5443538" y="1504950"/>
          <p14:tracePt t="38908" x="5435600" y="1504950"/>
          <p14:tracePt t="38924" x="5421313" y="1504950"/>
          <p14:tracePt t="38931" x="5414963" y="1504950"/>
          <p14:tracePt t="38947" x="5386388" y="1490663"/>
          <p14:tracePt t="38954" x="5359400" y="1490663"/>
          <p14:tracePt t="38962" x="5338763" y="1470025"/>
          <p14:tracePt t="38969" x="5303838" y="1455738"/>
          <p14:tracePt t="38976" x="5268913" y="1441450"/>
          <p14:tracePt t="38984" x="5232400" y="1435100"/>
          <p14:tracePt t="38993" x="5211763" y="1420813"/>
          <p14:tracePt t="39000" x="5191125" y="1412875"/>
          <p14:tracePt t="39006" x="5170488" y="1406525"/>
          <p14:tracePt t="39015" x="5149850" y="1406525"/>
          <p14:tracePt t="39021" x="5135563" y="1392238"/>
          <p14:tracePt t="39032" x="5114925" y="1385888"/>
          <p14:tracePt t="39036" x="5106988" y="1377950"/>
          <p14:tracePt t="39044" x="5092700" y="1371600"/>
          <p14:tracePt t="39051" x="5072063" y="1365250"/>
          <p14:tracePt t="39059" x="5051425" y="1357313"/>
          <p14:tracePt t="39067" x="5037138" y="1343025"/>
          <p14:tracePt t="39073" x="5016500" y="1336675"/>
          <p14:tracePt t="39081" x="4995863" y="1330325"/>
          <p14:tracePt t="39099" x="4946650" y="1316038"/>
          <p14:tracePt t="39112" x="4911725" y="1301750"/>
          <p14:tracePt t="39118" x="4903788" y="1301750"/>
          <p14:tracePt t="39126" x="4897438" y="1301750"/>
          <p14:tracePt t="39134" x="4883150" y="1301750"/>
          <p14:tracePt t="39142" x="4876800" y="1301750"/>
          <p14:tracePt t="39151" x="4868863" y="1301750"/>
          <p14:tracePt t="39164" x="4862513" y="1301750"/>
          <p14:tracePt t="39183" x="4854575" y="1301750"/>
          <p14:tracePt t="39187" x="4848225" y="1301750"/>
          <p14:tracePt t="39201" x="4841875" y="1301750"/>
          <p14:tracePt t="39223" x="4833938" y="1301750"/>
          <p14:tracePt t="39239" x="4827588" y="1301750"/>
          <p14:tracePt t="39248" x="4819650" y="1301750"/>
          <p14:tracePt t="39261" x="4813300" y="1301750"/>
          <p14:tracePt t="39300" x="4806950" y="1301750"/>
          <p14:tracePt t="39321" x="4806950" y="1308100"/>
          <p14:tracePt t="39643" x="4778375" y="1308100"/>
          <p14:tracePt t="39650" x="4743450" y="1316038"/>
          <p14:tracePt t="39659" x="4708525" y="1316038"/>
          <p14:tracePt t="39667" x="4679950" y="1330325"/>
          <p14:tracePt t="39673" x="4665663" y="1330325"/>
          <p14:tracePt t="39681" x="4652963" y="1336675"/>
          <p14:tracePt t="39860" x="4659313" y="1336675"/>
          <p14:tracePt t="39868" x="4673600" y="1336675"/>
          <p14:tracePt t="39877" x="4687888" y="1336675"/>
          <p14:tracePt t="39884" x="4708525" y="1336675"/>
          <p14:tracePt t="39891" x="4729163" y="1336675"/>
          <p14:tracePt t="39900" x="4772025" y="1343025"/>
          <p14:tracePt t="39906" x="4813300" y="1350963"/>
          <p14:tracePt t="39915" x="4876800" y="1365250"/>
          <p14:tracePt t="39921" x="4938713" y="1385888"/>
          <p14:tracePt t="39929" x="4987925" y="1392238"/>
          <p14:tracePt t="39936" x="5051425" y="1412875"/>
          <p14:tracePt t="39944" x="5114925" y="1420813"/>
          <p14:tracePt t="39953" x="5170488" y="1435100"/>
          <p14:tracePt t="39959" x="5219700" y="1441450"/>
          <p14:tracePt t="39967" x="5260975" y="1455738"/>
          <p14:tracePt t="39973" x="5281613" y="1455738"/>
          <p14:tracePt t="39982" x="5303838" y="1455738"/>
          <p14:tracePt t="39988" x="5310188" y="1462088"/>
          <p14:tracePt t="39997" x="5316538" y="1462088"/>
          <p14:tracePt t="40004" x="5324475" y="1462088"/>
          <p14:tracePt t="40160" x="5330825" y="1462088"/>
          <p14:tracePt t="40183" x="5345113" y="1462088"/>
          <p14:tracePt t="40191" x="5351463" y="1462088"/>
          <p14:tracePt t="40199" x="5359400" y="1470025"/>
          <p14:tracePt t="40206" x="5365750" y="1470025"/>
          <p14:tracePt t="40214" x="5373688" y="1470025"/>
          <p14:tracePt t="40221" x="5386388" y="1470025"/>
          <p14:tracePt t="40236" x="5394325" y="1470025"/>
          <p14:tracePt t="40251" x="5400675" y="1470025"/>
          <p14:tracePt t="40319" x="5408613" y="1470025"/>
          <p14:tracePt t="40372" x="5414963" y="1470025"/>
          <p14:tracePt t="40386" x="5421313" y="1470025"/>
          <p14:tracePt t="40394" x="5435600" y="1470025"/>
          <p14:tracePt t="40409" x="5456238" y="1476375"/>
          <p14:tracePt t="40417" x="5464175" y="1476375"/>
          <p14:tracePt t="40424" x="5470525" y="1476375"/>
          <p14:tracePt t="40433" x="5478463" y="1484313"/>
          <p14:tracePt t="40439" x="5492750" y="1484313"/>
          <p14:tracePt t="40447" x="5499100" y="1484313"/>
          <p14:tracePt t="40454" x="5505450" y="1484313"/>
          <p14:tracePt t="40476" x="5513388" y="1484313"/>
          <p14:tracePt t="40522" x="5519738" y="1484313"/>
          <p14:tracePt t="40544" x="5527675" y="1490663"/>
          <p14:tracePt t="40551" x="5534025" y="1490663"/>
          <p14:tracePt t="41150" x="5540375" y="1490663"/>
          <p14:tracePt t="41174" x="5548313" y="1490663"/>
          <p14:tracePt t="41188" x="5554663" y="1490663"/>
          <p14:tracePt t="41226" x="5562600" y="1490663"/>
          <p14:tracePt t="41264" x="5562600" y="1504950"/>
          <p14:tracePt t="41279" x="5562600" y="1511300"/>
          <p14:tracePt t="41286" x="5562600" y="1519238"/>
          <p14:tracePt t="41294" x="5562600" y="1525588"/>
          <p14:tracePt t="41302" x="5562600" y="1531938"/>
          <p14:tracePt t="41668" x="5568950" y="1531938"/>
          <p14:tracePt t="41675" x="5589588" y="1531938"/>
          <p14:tracePt t="41684" x="5618163" y="1531938"/>
          <p14:tracePt t="41691" x="5638800" y="1539875"/>
          <p14:tracePt t="41699" x="5688013" y="1546225"/>
          <p14:tracePt t="41706" x="5729288" y="1554163"/>
          <p14:tracePt t="41714" x="5786438" y="1560513"/>
          <p14:tracePt t="41721" x="5821363" y="1560513"/>
          <p14:tracePt t="41728" x="5862638" y="1560513"/>
          <p14:tracePt t="41737" x="5891213" y="1560513"/>
          <p14:tracePt t="41745" x="5905500" y="1560513"/>
          <p14:tracePt t="41752" x="5918200" y="1560513"/>
          <p14:tracePt t="41758" x="5926138" y="1560513"/>
          <p14:tracePt t="41812" x="5932488" y="1560513"/>
          <p14:tracePt t="43573" x="5932488" y="1566863"/>
          <p14:tracePt t="43582" x="5932488" y="1581150"/>
          <p14:tracePt t="43588" x="5932488" y="1589088"/>
          <p14:tracePt t="43596" x="5932488" y="1601788"/>
          <p14:tracePt t="43604" x="5932488" y="1609725"/>
          <p14:tracePt t="43611" x="5932488" y="1616075"/>
          <p14:tracePt t="43621" x="5932488" y="1624013"/>
          <p14:tracePt t="43626" x="5932488" y="1630363"/>
          <p14:tracePt t="43635" x="5932488" y="1644650"/>
          <p14:tracePt t="43641" x="5940425" y="1658938"/>
          <p14:tracePt t="43649" x="5940425" y="1673225"/>
          <p14:tracePt t="43657" x="5946775" y="1679575"/>
          <p14:tracePt t="43663" x="5953125" y="1693863"/>
          <p14:tracePt t="43671" x="5953125" y="1708150"/>
          <p14:tracePt t="43686" x="5961063" y="1708150"/>
          <p14:tracePt t="43690" x="5967413" y="1714500"/>
          <p14:tracePt t="43843" x="5975350" y="1714500"/>
          <p14:tracePt t="43852" x="5975350" y="1720850"/>
          <p14:tracePt t="43858" x="5981700" y="1728788"/>
          <p14:tracePt t="43867" x="5988050" y="1735138"/>
          <p14:tracePt t="43874" x="5995988" y="1735138"/>
          <p14:tracePt t="43882" x="5995988" y="1749425"/>
          <p14:tracePt t="43890" x="6010275" y="1755775"/>
          <p14:tracePt t="43896" x="6010275" y="1763713"/>
          <p14:tracePt t="43904" x="6016625" y="1770063"/>
          <p14:tracePt t="43911" x="6022975" y="1778000"/>
          <p14:tracePt t="43919" x="6022975" y="1784350"/>
          <p14:tracePt t="43941" x="6022975" y="1790700"/>
          <p14:tracePt t="44150" x="6030913" y="1790700"/>
          <p14:tracePt t="44173" x="6030913" y="1784350"/>
          <p14:tracePt t="44181" x="6037263" y="1784350"/>
          <p14:tracePt t="44196" x="6037263" y="1778000"/>
          <p14:tracePt t="44211" x="6045200" y="1778000"/>
          <p14:tracePt t="44221" x="6045200" y="1770063"/>
          <p14:tracePt t="44458" x="6045200" y="1763713"/>
          <p14:tracePt t="44468" x="6051550" y="1763713"/>
          <p14:tracePt t="44473" x="6051550" y="1755775"/>
          <p14:tracePt t="44481" x="6057900" y="1749425"/>
          <p14:tracePt t="44489" x="6057900" y="1743075"/>
          <p14:tracePt t="44496" x="6065838" y="1735138"/>
          <p14:tracePt t="44505" x="6065838" y="1728788"/>
          <p14:tracePt t="44511" x="6065838" y="1720850"/>
          <p14:tracePt t="44518" x="6072188" y="1720850"/>
          <p14:tracePt t="44541" x="6072188" y="1714500"/>
          <p14:tracePt t="44736" x="6065838" y="1720850"/>
          <p14:tracePt t="44754" x="6065838" y="1728788"/>
          <p14:tracePt t="44796" x="6065838" y="1735138"/>
          <p14:tracePt t="44930" x="6065838" y="1743075"/>
          <p14:tracePt t="44961" x="6065838" y="1749425"/>
          <p14:tracePt t="44971" x="6065838" y="1755775"/>
          <p14:tracePt t="44985" x="6065838" y="1763713"/>
          <p14:tracePt t="44999" x="6065838" y="1770063"/>
          <p14:tracePt t="45015" x="6065838" y="1778000"/>
          <p14:tracePt t="45022" x="6065838" y="1784350"/>
          <p14:tracePt t="45044" x="6065838" y="1790700"/>
          <p14:tracePt t="45074" x="6065838" y="1798638"/>
          <p14:tracePt t="45120" x="6065838" y="1804988"/>
          <p14:tracePt t="45173" x="6065838" y="1812925"/>
          <p14:tracePt t="45268" x="6065838" y="1819275"/>
          <p14:tracePt t="46513" x="6065838" y="1827213"/>
          <p14:tracePt t="46528" x="6065838" y="1839913"/>
          <p14:tracePt t="46536" x="6057900" y="1847850"/>
          <p14:tracePt t="46544" x="6057900" y="1854200"/>
          <p14:tracePt t="46558" x="6057900" y="1862138"/>
          <p14:tracePt t="47293" x="6057900" y="1874838"/>
          <p14:tracePt t="47301" x="6057900" y="1889125"/>
          <p14:tracePt t="47309" x="6057900" y="1909763"/>
          <p14:tracePt t="47317" x="6057900" y="1924050"/>
          <p14:tracePt t="47324" x="6057900" y="1952625"/>
          <p14:tracePt t="47331" x="6057900" y="1987550"/>
          <p14:tracePt t="47340" x="6057900" y="2016125"/>
          <p14:tracePt t="47346" x="6057900" y="2043113"/>
          <p14:tracePt t="47354" x="6057900" y="2057400"/>
          <p14:tracePt t="47361" x="6057900" y="2063750"/>
          <p14:tracePt t="47369" x="6057900" y="2071688"/>
          <p14:tracePt t="47833" x="6057900" y="2078038"/>
          <p14:tracePt t="47840" x="6057900" y="2085975"/>
          <p14:tracePt t="47857" x="6057900" y="2092325"/>
          <p14:tracePt t="47864" x="6051550" y="2092325"/>
          <p14:tracePt t="47871" x="6045200" y="2092325"/>
          <p14:tracePt t="47879" x="6045200" y="2106613"/>
          <p14:tracePt t="47891" x="6037263" y="2106613"/>
          <p14:tracePt t="47893" x="6037263" y="2112963"/>
          <p14:tracePt t="47901" x="6030913" y="2112963"/>
          <p14:tracePt t="47908" x="6022975" y="2120900"/>
          <p14:tracePt t="47916" x="6016625" y="2127250"/>
          <p14:tracePt t="47925" x="6010275" y="2127250"/>
          <p14:tracePt t="47931" x="6002338" y="2133600"/>
          <p14:tracePt t="47939" x="5981700" y="2133600"/>
          <p14:tracePt t="47946" x="5975350" y="2141538"/>
          <p14:tracePt t="47954" x="5961063" y="2141538"/>
          <p14:tracePt t="47961" x="5946775" y="2141538"/>
          <p14:tracePt t="47969" x="5932488" y="2141538"/>
          <p14:tracePt t="47976" x="5911850" y="2155825"/>
          <p14:tracePt t="47984" x="5897563" y="2155825"/>
          <p14:tracePt t="47992" x="5883275" y="2162175"/>
          <p14:tracePt t="47999" x="5870575" y="2162175"/>
          <p14:tracePt t="48007" x="5856288" y="2170113"/>
          <p14:tracePt t="48014" x="5834063" y="2176463"/>
          <p14:tracePt t="48022" x="5799138" y="2182813"/>
          <p14:tracePt t="48029" x="5772150" y="2182813"/>
          <p14:tracePt t="48036" x="5743575" y="2182813"/>
          <p14:tracePt t="48044" x="5702300" y="2190750"/>
          <p14:tracePt t="48051" x="5673725" y="2190750"/>
          <p14:tracePt t="48059" x="5645150" y="2190750"/>
          <p14:tracePt t="48067" x="5610225" y="2205038"/>
          <p14:tracePt t="48074" x="5583238" y="2217738"/>
          <p14:tracePt t="48082" x="5568950" y="2217738"/>
          <p14:tracePt t="48089" x="5548313" y="2225675"/>
          <p14:tracePt t="48100" x="5527675" y="2225675"/>
          <p14:tracePt t="48105" x="5513388" y="2232025"/>
          <p14:tracePt t="48112" x="5505450" y="2232025"/>
          <p14:tracePt t="48118" x="5499100" y="2232025"/>
          <p14:tracePt t="48126" x="5484813" y="2239963"/>
          <p14:tracePt t="48134" x="5470525" y="2239963"/>
          <p14:tracePt t="48141" x="5464175" y="2246313"/>
          <p14:tracePt t="48149" x="5449888" y="2246313"/>
          <p14:tracePt t="48157" x="5435600" y="2252663"/>
          <p14:tracePt t="48163" x="5414963" y="2252663"/>
          <p14:tracePt t="48175" x="5400675" y="2260600"/>
          <p14:tracePt t="48178" x="5386388" y="2260600"/>
          <p14:tracePt t="48188" x="5373688" y="2266950"/>
          <p14:tracePt t="48193" x="5359400" y="2266950"/>
          <p14:tracePt t="48201" x="5345113" y="2274888"/>
          <p14:tracePt t="48209" x="5330825" y="2274888"/>
          <p14:tracePt t="48216" x="5316538" y="2274888"/>
          <p14:tracePt t="48224" x="5303838" y="2274888"/>
          <p14:tracePt t="48231" x="5289550" y="2274888"/>
          <p14:tracePt t="48238" x="5275263" y="2274888"/>
          <p14:tracePt t="48247" x="5268913" y="2274888"/>
          <p14:tracePt t="48254" x="5254625" y="2274888"/>
          <p14:tracePt t="48261" x="5246688" y="2274888"/>
          <p14:tracePt t="48269" x="5232400" y="2274888"/>
          <p14:tracePt t="48276" x="5226050" y="2274888"/>
          <p14:tracePt t="48286" x="5219700" y="2266950"/>
          <p14:tracePt t="48291" x="5211763" y="2266950"/>
          <p14:tracePt t="48300" x="5205413" y="2266950"/>
          <p14:tracePt t="48315" x="5197475" y="2266950"/>
          <p14:tracePt t="48336" x="5191125" y="2266950"/>
          <p14:tracePt t="48381" x="5184775" y="2260600"/>
          <p14:tracePt t="48405" x="5176838" y="2260600"/>
          <p14:tracePt t="48411" x="5170488" y="2260600"/>
          <p14:tracePt t="48662" x="5170488" y="2252663"/>
          <p14:tracePt t="48675" x="5170488" y="2246313"/>
          <p14:tracePt t="48681" x="5176838" y="2239963"/>
          <p14:tracePt t="48696" x="5184775" y="2232025"/>
          <p14:tracePt t="48711" x="5191125" y="2217738"/>
          <p14:tracePt t="48736" x="5197475" y="2211388"/>
          <p14:tracePt t="48749" x="5205413" y="2211388"/>
          <p14:tracePt t="48757" x="5205413" y="2205038"/>
          <p14:tracePt t="48787" x="5211763" y="2205038"/>
          <p14:tracePt t="48816" x="5211763" y="2197100"/>
          <p14:tracePt t="48826" x="5219700" y="2197100"/>
          <p14:tracePt t="48831" x="5219700" y="2190750"/>
          <p14:tracePt t="48854" x="5226050" y="2190750"/>
          <p14:tracePt t="48861" x="5232400" y="2182813"/>
          <p14:tracePt t="48876" x="5240338" y="2182813"/>
          <p14:tracePt t="48883" x="5240338" y="2176463"/>
          <p14:tracePt t="48893" x="5246688" y="2176463"/>
          <p14:tracePt t="48914" x="5254625" y="2176463"/>
          <p14:tracePt t="48923" x="5254625" y="2170113"/>
          <p14:tracePt t="48929" x="5260975" y="2170113"/>
          <p14:tracePt t="48955" x="5268913" y="2170113"/>
          <p14:tracePt t="48962" x="5268913" y="2162175"/>
          <p14:tracePt t="48974" x="5275263" y="2162175"/>
          <p14:tracePt t="48991" x="5275263" y="2155825"/>
          <p14:tracePt t="48997" x="5281613" y="2155825"/>
          <p14:tracePt t="49004" x="5289550" y="2155825"/>
          <p14:tracePt t="49018" x="5295900" y="2147888"/>
          <p14:tracePt t="49026" x="5303838" y="2147888"/>
          <p14:tracePt t="49057" x="5310188" y="2147888"/>
          <p14:tracePt t="49072" x="5316538" y="2147888"/>
          <p14:tracePt t="49104" x="5316538" y="2141538"/>
          <p14:tracePt t="49117" x="5324475" y="2141538"/>
          <p14:tracePt t="49491" x="5330825" y="2141538"/>
          <p14:tracePt t="49506" x="5338763" y="2141538"/>
          <p14:tracePt t="49514" x="5345113" y="2141538"/>
          <p14:tracePt t="49522" x="5345113" y="2133600"/>
          <p14:tracePt t="49537" x="5351463" y="2133600"/>
          <p14:tracePt t="49559" x="5359400" y="2133600"/>
          <p14:tracePt t="49575" x="5365750" y="2133600"/>
          <p14:tracePt t="49591" x="5373688" y="2133600"/>
          <p14:tracePt t="49604" x="5380038" y="2127250"/>
          <p14:tracePt t="49618" x="5386388" y="2127250"/>
          <p14:tracePt t="49634" x="5394325" y="2127250"/>
          <p14:tracePt t="49642" x="5400675" y="2127250"/>
          <p14:tracePt t="49657" x="5408613" y="2127250"/>
          <p14:tracePt t="49674" x="5414963" y="2120900"/>
          <p14:tracePt t="49686" x="5429250" y="2120900"/>
          <p14:tracePt t="49694" x="5435600" y="2120900"/>
          <p14:tracePt t="49709" x="5443538" y="2120900"/>
          <p14:tracePt t="49716" x="5449888" y="2120900"/>
          <p14:tracePt t="49725" x="5456238" y="2120900"/>
          <p14:tracePt t="49740" x="5470525" y="2120900"/>
          <p14:tracePt t="49755" x="5478463" y="2120900"/>
          <p14:tracePt t="49761" x="5484813" y="2120900"/>
          <p14:tracePt t="49777" x="5492750" y="2120900"/>
          <p14:tracePt t="49792" x="5499100" y="2120900"/>
          <p14:tracePt t="49806" x="5505450" y="2120900"/>
          <p14:tracePt t="49821" x="5513388" y="2120900"/>
          <p14:tracePt t="49843" x="5519738" y="2120900"/>
          <p14:tracePt t="49853" x="5527675" y="2120900"/>
          <p14:tracePt t="49874" x="5534025" y="2120900"/>
          <p14:tracePt t="49909" x="5540375" y="2120900"/>
          <p14:tracePt t="49911" x="5548313" y="2120900"/>
          <p14:tracePt t="49919" x="5554663" y="2120900"/>
          <p14:tracePt t="49943" x="5562600" y="2120900"/>
          <p14:tracePt t="49957" x="5568950" y="2120900"/>
          <p14:tracePt t="49974" x="5575300" y="2120900"/>
          <p14:tracePt t="49978" x="5583238" y="2120900"/>
          <p14:tracePt t="50005" x="5589588" y="2120900"/>
          <p14:tracePt t="50032" x="5597525" y="2120900"/>
          <p14:tracePt t="50062" x="5603875" y="2120900"/>
          <p14:tracePt t="50070" x="5610225" y="2120900"/>
          <p14:tracePt t="50109" x="5610225" y="2112963"/>
          <p14:tracePt t="50117" x="5618163" y="2112963"/>
          <p14:tracePt t="50163" x="5624513" y="2112963"/>
          <p14:tracePt t="50198" x="5632450" y="2112963"/>
          <p14:tracePt t="50205" x="5638800" y="2112963"/>
          <p14:tracePt t="50229" x="5645150" y="2106613"/>
          <p14:tracePt t="50253" x="5653088" y="2106613"/>
          <p14:tracePt t="50265" x="5659438" y="2106613"/>
          <p14:tracePt t="50273" x="5667375" y="2106613"/>
          <p14:tracePt t="50287" x="5673725" y="2106613"/>
          <p14:tracePt t="50295" x="5681663" y="2106613"/>
          <p14:tracePt t="50311" x="5688013" y="2106613"/>
          <p14:tracePt t="50317" x="5694363" y="2106613"/>
          <p14:tracePt t="50327" x="5702300" y="2106613"/>
          <p14:tracePt t="50340" x="5716588" y="2106613"/>
          <p14:tracePt t="50348" x="5722938" y="2106613"/>
          <p14:tracePt t="50356" x="5729288" y="2106613"/>
          <p14:tracePt t="50364" x="5737225" y="2106613"/>
          <p14:tracePt t="50378" x="5743575" y="2106613"/>
          <p14:tracePt t="50393" x="5757863" y="2106613"/>
          <p14:tracePt t="50410" x="5764213" y="2106613"/>
          <p14:tracePt t="50431" x="5772150" y="2106613"/>
          <p14:tracePt t="50452" x="5778500" y="2106613"/>
          <p14:tracePt t="50467" x="5778500" y="2098675"/>
          <p14:tracePt t="50478" x="5786438" y="2098675"/>
          <p14:tracePt t="50497" x="5792788" y="2098675"/>
          <p14:tracePt t="50512" x="5799138" y="2098675"/>
          <p14:tracePt t="50535" x="5807075" y="2098675"/>
          <p14:tracePt t="50543" x="5813425" y="2098675"/>
          <p14:tracePt t="50559" x="5821363" y="2098675"/>
          <p14:tracePt t="50573" x="5827713" y="2098675"/>
          <p14:tracePt t="50597" x="5834063" y="2098675"/>
          <p14:tracePt t="50602" x="5842000" y="2098675"/>
          <p14:tracePt t="50614" x="5848350" y="2098675"/>
          <p14:tracePt t="50631" x="5862638" y="2098675"/>
          <p14:tracePt t="50633" x="5870575" y="2098675"/>
          <p14:tracePt t="50643" x="5883275" y="2098675"/>
          <p14:tracePt t="50647" x="5891213" y="2098675"/>
          <p14:tracePt t="50656" x="5897563" y="2098675"/>
          <p14:tracePt t="50663" x="5911850" y="2098675"/>
          <p14:tracePt t="50670" x="5932488" y="2098675"/>
          <p14:tracePt t="50680" x="5940425" y="2098675"/>
          <p14:tracePt t="50684" x="5953125" y="2098675"/>
          <p14:tracePt t="50692" x="5961063" y="2098675"/>
          <p14:tracePt t="50699" x="5975350" y="2098675"/>
          <p14:tracePt t="50715" x="5981700" y="2098675"/>
          <p14:tracePt t="50729" x="5988050" y="2098675"/>
          <p14:tracePt t="50752" x="5995988" y="2098675"/>
          <p14:tracePt t="50759" x="6002338" y="2098675"/>
          <p14:tracePt t="50792" x="6010275" y="2098675"/>
          <p14:tracePt t="50805" x="6016625" y="2098675"/>
          <p14:tracePt t="50820" x="6022975" y="2098675"/>
          <p14:tracePt t="50829" x="6030913" y="2098675"/>
          <p14:tracePt t="50845" x="6037263" y="2098675"/>
          <p14:tracePt t="50861" x="6051550" y="2098675"/>
          <p14:tracePt t="50875" x="6057900" y="2098675"/>
          <p14:tracePt t="50887" x="6065838" y="2098675"/>
          <p14:tracePt t="50899" x="6072188" y="2098675"/>
          <p14:tracePt t="50902" x="6080125" y="2098675"/>
          <p14:tracePt t="50917" x="6086475" y="2098675"/>
          <p14:tracePt t="50940" x="6094413" y="2098675"/>
          <p14:tracePt t="50955" x="6100763" y="2098675"/>
          <p14:tracePt t="50962" x="6107113" y="2098675"/>
          <p14:tracePt t="50971" x="6129338" y="2098675"/>
          <p14:tracePt t="50978" x="6142038" y="2098675"/>
          <p14:tracePt t="50986" x="6156325" y="2098675"/>
          <p14:tracePt t="50994" x="6164263" y="2098675"/>
          <p14:tracePt t="51001" x="6170613" y="2098675"/>
          <p14:tracePt t="51010" x="6176963" y="2098675"/>
          <p14:tracePt t="51015" x="6184900" y="2098675"/>
          <p14:tracePt t="51024" x="6191250" y="2092325"/>
          <p14:tracePt t="51031" x="6199188" y="2092325"/>
          <p14:tracePt t="51048" x="6205538" y="2092325"/>
          <p14:tracePt t="51054" x="6211888" y="2092325"/>
          <p14:tracePt t="51060" x="6219825" y="2092325"/>
          <p14:tracePt t="51078" x="6226175" y="2092325"/>
          <p14:tracePt t="53745" x="6205538" y="2078038"/>
          <p14:tracePt t="53746" x="6142038" y="2078038"/>
          <p14:tracePt t="53750" x="6129338" y="2078038"/>
          <p14:tracePt t="53751" x="6121400" y="2078038"/>
          <p14:tracePt t="53759" x="6107113" y="2085975"/>
          <p14:tracePt t="53766" x="6100763" y="2085975"/>
          <p14:tracePt t="53773" x="6094413" y="2085975"/>
          <p14:tracePt t="53781" x="6086475" y="2085975"/>
          <p14:tracePt t="53788" x="6080125" y="2085975"/>
          <p14:tracePt t="53797" x="6072188" y="2085975"/>
          <p14:tracePt t="53804" x="6057900" y="2092325"/>
          <p14:tracePt t="53813" x="6045200" y="2092325"/>
          <p14:tracePt t="53819" x="6030913" y="2092325"/>
          <p14:tracePt t="53826" x="6016625" y="2092325"/>
          <p14:tracePt t="53834" x="6010275" y="2098675"/>
          <p14:tracePt t="53843" x="5995988" y="2098675"/>
          <p14:tracePt t="53848" x="5988050" y="2098675"/>
          <p14:tracePt t="53856" x="5981700" y="2098675"/>
          <p14:tracePt t="53863" x="5967413" y="2098675"/>
          <p14:tracePt t="53871" x="5961063" y="2098675"/>
          <p14:tracePt t="53879" x="5953125" y="2098675"/>
          <p14:tracePt t="53897" x="5946775" y="2098675"/>
          <p14:tracePt t="54043" x="5953125" y="2098675"/>
          <p14:tracePt t="54051" x="5967413" y="2092325"/>
          <p14:tracePt t="54060" x="5995988" y="2085975"/>
          <p14:tracePt t="54066" x="6010275" y="2078038"/>
          <p14:tracePt t="54074" x="6016625" y="2078038"/>
          <p14:tracePt t="54081" x="6037263" y="2071688"/>
          <p14:tracePt t="54089" x="6051550" y="2063750"/>
          <p14:tracePt t="54098" x="6065838" y="2063750"/>
          <p14:tracePt t="54104" x="6072188" y="2063750"/>
          <p14:tracePt t="54113" x="6080125" y="2057400"/>
          <p14:tracePt t="54127" x="6086475" y="2057400"/>
          <p14:tracePt t="54238" x="6094413" y="2057400"/>
          <p14:tracePt t="54246" x="6100763" y="2057400"/>
          <p14:tracePt t="54261" x="6107113" y="2057400"/>
          <p14:tracePt t="54292" x="6115050" y="2057400"/>
          <p14:tracePt t="54307" x="6121400" y="2057400"/>
          <p14:tracePt t="54314" x="6129338" y="2057400"/>
          <p14:tracePt t="54330" x="6135688" y="2057400"/>
          <p14:tracePt t="54351" x="6142038" y="2057400"/>
          <p14:tracePt t="54404" x="6149975" y="2057400"/>
          <p14:tracePt t="54592" x="6156325" y="2057400"/>
          <p14:tracePt t="54606" x="6164263" y="2057400"/>
          <p14:tracePt t="54614" x="6164263" y="2051050"/>
          <p14:tracePt t="54621" x="6170613" y="2051050"/>
          <p14:tracePt t="54636" x="6176963" y="2051050"/>
          <p14:tracePt t="54645" x="6184900" y="2051050"/>
          <p14:tracePt t="54651" x="6199188" y="2043113"/>
          <p14:tracePt t="54660" x="6205538" y="2036763"/>
          <p14:tracePt t="54666" x="6211888" y="2036763"/>
          <p14:tracePt t="54674" x="6226175" y="2036763"/>
          <p14:tracePt t="54681" x="6240463" y="2028825"/>
          <p14:tracePt t="54688" x="6254750" y="2022475"/>
          <p14:tracePt t="54697" x="6261100" y="2022475"/>
          <p14:tracePt t="54704" x="6275388" y="2022475"/>
          <p14:tracePt t="54711" x="6289675" y="2008188"/>
          <p14:tracePt t="54718" x="6296025" y="2008188"/>
          <p14:tracePt t="54727" x="6303963" y="2001838"/>
          <p14:tracePt t="54746" x="6310313" y="2001838"/>
          <p14:tracePt t="54883" x="6318250" y="2001838"/>
          <p14:tracePt t="54892" x="6324600" y="2001838"/>
          <p14:tracePt t="54914" x="6330950" y="2001838"/>
          <p14:tracePt t="54936" x="6338888" y="2001838"/>
          <p14:tracePt t="54966" x="6345238" y="2001838"/>
          <p14:tracePt t="54974" x="6353175" y="2001838"/>
          <p14:tracePt t="54989" x="6359525" y="2001838"/>
          <p14:tracePt t="55004" x="6365875" y="2001838"/>
          <p14:tracePt t="55011" x="6380163" y="2001838"/>
          <p14:tracePt t="55019" x="6388100" y="2001838"/>
          <p14:tracePt t="55028" x="6394450" y="2001838"/>
          <p14:tracePt t="55033" x="6408738" y="2001838"/>
          <p14:tracePt t="55041" x="6423025" y="2001838"/>
          <p14:tracePt t="55049" x="6429375" y="2001838"/>
          <p14:tracePt t="55056" x="6435725" y="2001838"/>
          <p14:tracePt t="55064" x="6443663" y="2001838"/>
          <p14:tracePt t="59483" x="6484938" y="2001838"/>
          <p14:tracePt t="59485" x="6618288" y="2016125"/>
          <p14:tracePt t="59486" x="6667500" y="2028825"/>
          <p14:tracePt t="59488" x="6716713" y="2043113"/>
          <p14:tracePt t="59489" x="6772275" y="2057400"/>
          <p14:tracePt t="59496" x="6827838" y="2071688"/>
          <p14:tracePt t="59504" x="6862763" y="2085975"/>
          <p14:tracePt t="59512" x="6891338" y="2098675"/>
          <p14:tracePt t="59519" x="6926263" y="2120900"/>
          <p14:tracePt t="59527" x="6954838" y="2127250"/>
          <p14:tracePt t="59535" x="6967538" y="2133600"/>
          <p14:tracePt t="59542" x="6981825" y="2141538"/>
          <p14:tracePt t="59676" x="6989763" y="2141538"/>
          <p14:tracePt t="59684" x="6989763" y="2133600"/>
          <p14:tracePt t="59692" x="6996113" y="2127250"/>
          <p14:tracePt t="59700" x="6996113" y="2120900"/>
          <p14:tracePt t="59706" x="7010400" y="2106613"/>
          <p14:tracePt t="59722" x="7016750" y="2098675"/>
          <p14:tracePt t="59729" x="7016750" y="2085975"/>
          <p14:tracePt t="59736" x="7024688" y="2085975"/>
          <p14:tracePt t="59744" x="7031038" y="2071688"/>
          <p14:tracePt t="59751" x="7045325" y="2063750"/>
          <p14:tracePt t="59759" x="7051675" y="2057400"/>
          <p14:tracePt t="59767" x="7059613" y="2051050"/>
          <p14:tracePt t="59774" x="7080250" y="2036763"/>
          <p14:tracePt t="59783" x="7100888" y="2036763"/>
          <p14:tracePt t="59789" x="7115175" y="2028825"/>
          <p14:tracePt t="59797" x="7129463" y="2022475"/>
          <p14:tracePt t="59804" x="7150100" y="2022475"/>
          <p14:tracePt t="59811" x="7170738" y="2016125"/>
          <p14:tracePt t="59819" x="7185025" y="2016125"/>
          <p14:tracePt t="59826" x="7199313" y="2016125"/>
          <p14:tracePt t="59834" x="7205663" y="2016125"/>
          <p14:tracePt t="59867" x="7213600" y="2016125"/>
          <p14:tracePt t="59879" x="7219950" y="2016125"/>
          <p14:tracePt t="59887" x="7234238" y="2016125"/>
          <p14:tracePt t="59903" x="7275513" y="2036763"/>
          <p14:tracePt t="59909" x="7310438" y="2051050"/>
          <p14:tracePt t="59918" x="7339013" y="2063750"/>
          <p14:tracePt t="59924" x="7380288" y="2078038"/>
          <p14:tracePt t="59931" x="7423150" y="2092325"/>
          <p14:tracePt t="59939" x="7450138" y="2098675"/>
          <p14:tracePt t="59948" x="7472363" y="2106613"/>
          <p14:tracePt t="59954" x="7493000" y="2106613"/>
          <p14:tracePt t="59962" x="7513638" y="2112963"/>
          <p14:tracePt t="59971" x="7527925" y="2120900"/>
          <p14:tracePt t="59977" x="7534275" y="2120900"/>
          <p14:tracePt t="59986" x="7542213" y="2120900"/>
          <p14:tracePt t="60007" x="7548563" y="2120900"/>
          <p14:tracePt t="60023" x="7556500" y="2120900"/>
          <p14:tracePt t="60029" x="7562850" y="2112963"/>
          <p14:tracePt t="60044" x="7569200" y="2106613"/>
          <p14:tracePt t="60052" x="7569200" y="2098675"/>
          <p14:tracePt t="60067" x="7577138" y="2098675"/>
          <p14:tracePt t="60104" x="7577138" y="2092325"/>
          <p14:tracePt t="62196" x="7577138" y="2098675"/>
          <p14:tracePt t="62212" x="7577138" y="2106613"/>
          <p14:tracePt t="62265" x="7577138" y="2112963"/>
          <p14:tracePt t="62271" x="7569200" y="2112963"/>
          <p14:tracePt t="62311" x="7569200" y="2120900"/>
          <p14:tracePt t="62371" x="7562850" y="2120900"/>
          <p14:tracePt t="62376" x="7562850" y="2127250"/>
          <p14:tracePt t="62406" x="7556500" y="2133600"/>
          <p14:tracePt t="62608" x="7556500" y="2141538"/>
          <p14:tracePt t="62683" x="7548563" y="2141538"/>
          <p14:tracePt t="62826" x="7548563" y="2147888"/>
          <p14:tracePt t="65618" x="7527925" y="2190750"/>
          <p14:tracePt t="65619" x="7507288" y="2287588"/>
          <p14:tracePt t="65620" x="7499350" y="2301875"/>
          <p14:tracePt t="65624" x="7493000" y="2330450"/>
          <p14:tracePt t="65632" x="7493000" y="2336800"/>
          <p14:tracePt t="65751" x="7493000" y="2344738"/>
          <p14:tracePt t="65768" x="7493000" y="2351088"/>
          <p14:tracePt t="65774" x="7486650" y="2359025"/>
          <p14:tracePt t="65783" x="7486650" y="2365375"/>
          <p14:tracePt t="65789" x="7486650" y="2379663"/>
          <p14:tracePt t="65797" x="7486650" y="2406650"/>
          <p14:tracePt t="65805" x="7486650" y="2428875"/>
          <p14:tracePt t="65814" x="7478713" y="2449513"/>
          <p14:tracePt t="65820" x="7478713" y="2470150"/>
          <p14:tracePt t="65826" x="7472363" y="2484438"/>
          <p14:tracePt t="65834" x="7464425" y="2505075"/>
          <p14:tracePt t="65842" x="7464425" y="2525713"/>
          <p14:tracePt t="65849" x="7464425" y="2533650"/>
          <p14:tracePt t="65863" x="7458075" y="2547938"/>
          <p14:tracePt t="65864" x="7458075" y="2554288"/>
          <p14:tracePt t="65871" x="7458075" y="2560638"/>
          <p14:tracePt t="65879" x="7458075" y="2568575"/>
          <p14:tracePt t="65887" x="7458075" y="2574925"/>
          <p14:tracePt t="66861" x="7458075" y="2560638"/>
          <p14:tracePt t="66870" x="7458075" y="2540000"/>
          <p14:tracePt t="66876" x="7458075" y="2513013"/>
          <p14:tracePt t="66886" x="7458075" y="2484438"/>
          <p14:tracePt t="66907" x="7458075" y="2428875"/>
          <p14:tracePt t="66914" x="7450138" y="2414588"/>
          <p14:tracePt t="66923" x="7450138" y="2400300"/>
          <p14:tracePt t="66929" x="7450138" y="2393950"/>
          <p14:tracePt t="67461" x="7437438" y="2386013"/>
          <p14:tracePt t="67468" x="7423150" y="2379663"/>
          <p14:tracePt t="67477" x="7415213" y="2371725"/>
          <p14:tracePt t="67486" x="7402513" y="2371725"/>
          <p14:tracePt t="67491" x="7394575" y="2365375"/>
          <p14:tracePt t="67499" x="7388225" y="2365375"/>
          <p14:tracePt t="67508" x="7380288" y="2365375"/>
          <p14:tracePt t="67522" x="7373938" y="2365375"/>
          <p14:tracePt t="68908" x="7367588" y="2365375"/>
          <p14:tracePt t="68931" x="7359650" y="2365375"/>
          <p14:tracePt t="68978" x="7353300" y="2365375"/>
          <p14:tracePt t="69036" x="7345363" y="2365375"/>
          <p14:tracePt t="69133" x="7339013" y="2365375"/>
          <p14:tracePt t="69141" x="7339013" y="2371725"/>
          <p14:tracePt t="69148" x="7332663" y="2371725"/>
          <p14:tracePt t="70378" x="7324725" y="2371725"/>
          <p14:tracePt t="70408" x="7318375" y="2365375"/>
          <p14:tracePt t="70423" x="7318375" y="2359025"/>
          <p14:tracePt t="70431" x="7318375" y="2351088"/>
          <p14:tracePt t="70440" x="7310438" y="2336800"/>
          <p14:tracePt t="70454" x="7304088" y="2330450"/>
          <p14:tracePt t="70462" x="7304088" y="2324100"/>
          <p14:tracePt t="70469" x="7304088" y="2316163"/>
          <p14:tracePt t="70477" x="7304088" y="2301875"/>
          <p14:tracePt t="70484" x="7304088" y="2295525"/>
          <p14:tracePt t="70493" x="7304088" y="2281238"/>
          <p14:tracePt t="70499" x="7304088" y="2274888"/>
          <p14:tracePt t="70508" x="7304088" y="2260600"/>
          <p14:tracePt t="70514" x="7304088" y="2252663"/>
          <p14:tracePt t="70522" x="7304088" y="2246313"/>
          <p14:tracePt t="70529" x="7304088" y="2239963"/>
          <p14:tracePt t="70537" x="7304088" y="2225675"/>
          <p14:tracePt t="70544" x="7304088" y="2217738"/>
          <p14:tracePt t="70560" x="7304088" y="2211388"/>
          <p14:tracePt t="70566" x="7304088" y="2205038"/>
          <p14:tracePt t="70582" x="7304088" y="2197100"/>
          <p14:tracePt t="70643" x="7304088" y="2190750"/>
          <p14:tracePt t="70664" x="7304088" y="2182813"/>
          <p14:tracePt t="70673" x="7310438" y="2176463"/>
          <p14:tracePt t="70679" x="7318375" y="2170113"/>
          <p14:tracePt t="70686" x="7332663" y="2162175"/>
          <p14:tracePt t="70694" x="7339013" y="2147888"/>
          <p14:tracePt t="70702" x="7353300" y="2141538"/>
          <p14:tracePt t="70710" x="7367588" y="2133600"/>
          <p14:tracePt t="70716" x="7388225" y="2127250"/>
          <p14:tracePt t="70732" x="7423150" y="2106613"/>
          <p14:tracePt t="70740" x="7443788" y="2098675"/>
          <p14:tracePt t="70747" x="7458075" y="2092325"/>
          <p14:tracePt t="70755" x="7478713" y="2078038"/>
          <p14:tracePt t="70762" x="7493000" y="2078038"/>
          <p14:tracePt t="70769" x="7499350" y="2071688"/>
          <p14:tracePt t="70777" x="7513638" y="2063750"/>
          <p14:tracePt t="70784" x="7521575" y="2063750"/>
          <p14:tracePt t="70792" x="7527925" y="2057400"/>
          <p14:tracePt t="70807" x="7534275" y="2057400"/>
          <p14:tracePt t="70814" x="7534275" y="2051050"/>
          <p14:tracePt t="70900" x="7534275" y="2043113"/>
          <p14:tracePt t="70904" x="7521575" y="2028825"/>
          <p14:tracePt t="70911" x="7458075" y="2001838"/>
          <p14:tracePt t="70919" x="7408863" y="1981200"/>
          <p14:tracePt t="70927" x="7353300" y="1958975"/>
          <p14:tracePt t="70934" x="7234238" y="1938338"/>
          <p14:tracePt t="70943" x="7150100" y="1938338"/>
          <p14:tracePt t="70949" x="7045325" y="1938338"/>
          <p14:tracePt t="70958" x="6932613" y="1938338"/>
          <p14:tracePt t="70964" x="6813550" y="1938338"/>
          <p14:tracePt t="70973" x="6716713" y="1938338"/>
          <p14:tracePt t="70979" x="6624638" y="1938338"/>
          <p14:tracePt t="70989" x="6548438" y="1938338"/>
          <p14:tracePt t="70995" x="6492875" y="1938338"/>
          <p14:tracePt t="71003" x="6457950" y="1938338"/>
          <p14:tracePt t="71010" x="6415088" y="1938338"/>
          <p14:tracePt t="71016" x="6388100" y="1938338"/>
          <p14:tracePt t="71025" x="6359525" y="1938338"/>
          <p14:tracePt t="71032" x="6345238" y="1944688"/>
          <p14:tracePt t="71040" x="6338888" y="1952625"/>
          <p14:tracePt t="71046" x="6330950" y="1958975"/>
          <p14:tracePt t="71062" x="6303963" y="1973263"/>
          <p14:tracePt t="71069" x="6283325" y="1993900"/>
          <p14:tracePt t="71077" x="6261100" y="2001838"/>
          <p14:tracePt t="71084" x="6246813" y="2016125"/>
          <p14:tracePt t="71093" x="6226175" y="2022475"/>
          <p14:tracePt t="71099" x="6205538" y="2036763"/>
          <p14:tracePt t="71108" x="6191250" y="2043113"/>
          <p14:tracePt t="71114" x="6176963" y="2057400"/>
          <p14:tracePt t="71123" x="6170613" y="2057400"/>
          <p14:tracePt t="71129" x="6164263" y="2063750"/>
          <p14:tracePt t="71161" x="6156325" y="2063750"/>
          <p14:tracePt t="71177" x="6149975" y="2063750"/>
          <p14:tracePt t="71182" x="6142038" y="2063750"/>
          <p14:tracePt t="71196" x="6121400" y="2063750"/>
          <p14:tracePt t="71205" x="6100763" y="2057400"/>
          <p14:tracePt t="71212" x="6057900" y="2043113"/>
          <p14:tracePt t="71219" x="6037263" y="2036763"/>
          <p14:tracePt t="71227" x="5995988" y="2028825"/>
          <p14:tracePt t="71234" x="5967413" y="2022475"/>
          <p14:tracePt t="71243" x="5926138" y="2016125"/>
          <p14:tracePt t="71249" x="5883275" y="2008188"/>
          <p14:tracePt t="71257" x="5848350" y="2001838"/>
          <p14:tracePt t="71264" x="5821363" y="1993900"/>
          <p14:tracePt t="71272" x="5778500" y="1987550"/>
          <p14:tracePt t="71279" x="5751513" y="1973263"/>
          <p14:tracePt t="71286" x="5708650" y="1958975"/>
          <p14:tracePt t="71294" x="5694363" y="1952625"/>
          <p14:tracePt t="71302" x="5653088" y="1938338"/>
          <p14:tracePt t="71312" x="5610225" y="1938338"/>
          <p14:tracePt t="71316" x="5589588" y="1938338"/>
          <p14:tracePt t="71429" x="5597525" y="1931988"/>
          <p14:tracePt t="71438" x="5638800" y="1924050"/>
          <p14:tracePt t="71444" x="5667375" y="1909763"/>
          <p14:tracePt t="71452" x="5716588" y="1903413"/>
          <p14:tracePt t="71468" x="5821363" y="1882775"/>
          <p14:tracePt t="71475" x="5856288" y="1868488"/>
          <p14:tracePt t="71483" x="5905500" y="1862138"/>
          <p14:tracePt t="71489" x="5926138" y="1862138"/>
          <p14:tracePt t="71502" x="5940425" y="1862138"/>
          <p14:tracePt t="71504" x="5946775" y="1862138"/>
          <p14:tracePt t="71511" x="5953125" y="1854200"/>
          <p14:tracePt t="71527" x="5961063" y="1854200"/>
          <p14:tracePt t="71564" x="5961063" y="1847850"/>
          <p14:tracePt t="71579" x="5946775" y="1839913"/>
          <p14:tracePt t="71587" x="5918200" y="1827213"/>
          <p14:tracePt t="71594" x="5870575" y="1812925"/>
          <p14:tracePt t="71602" x="5807075" y="1790700"/>
          <p14:tracePt t="71610" x="5722938" y="1784350"/>
          <p14:tracePt t="71617" x="5624513" y="1784350"/>
          <p14:tracePt t="71626" x="5527675" y="1784350"/>
          <p14:tracePt t="71632" x="5435600" y="1784350"/>
          <p14:tracePt t="71640" x="5338763" y="1790700"/>
          <p14:tracePt t="71647" x="5275263" y="1804988"/>
          <p14:tracePt t="71655" x="5197475" y="1833563"/>
          <p14:tracePt t="71661" x="5127625" y="1862138"/>
          <p14:tracePt t="71673" x="5080000" y="1889125"/>
          <p14:tracePt t="71677" x="5043488" y="1897063"/>
          <p14:tracePt t="71685" x="5022850" y="1917700"/>
          <p14:tracePt t="71692" x="5016500" y="1924050"/>
          <p14:tracePt t="71708" x="5008563" y="1924050"/>
          <p14:tracePt t="71752" x="5008563" y="1931988"/>
          <p14:tracePt t="71767" x="5008563" y="1938338"/>
          <p14:tracePt t="71776" x="5016500" y="1944688"/>
          <p14:tracePt t="71782" x="5030788" y="1952625"/>
          <p14:tracePt t="71790" x="5065713" y="1966913"/>
          <p14:tracePt t="71801" x="5114925" y="1973263"/>
          <p14:tracePt t="71804" x="5176838" y="1981200"/>
          <p14:tracePt t="71813" x="5232400" y="1981200"/>
          <p14:tracePt t="71819" x="5310188" y="1981200"/>
          <p14:tracePt t="71828" x="5394325" y="1981200"/>
          <p14:tracePt t="71834" x="5484813" y="1966913"/>
          <p14:tracePt t="71843" x="5583238" y="1952625"/>
          <p14:tracePt t="71849" x="5667375" y="1924050"/>
          <p14:tracePt t="71858" x="5743575" y="1897063"/>
          <p14:tracePt t="71865" x="5799138" y="1882775"/>
          <p14:tracePt t="71873" x="5848350" y="1854200"/>
          <p14:tracePt t="71880" x="5883275" y="1839913"/>
          <p14:tracePt t="71888" x="5897563" y="1839913"/>
          <p14:tracePt t="71896" x="5897563" y="1833563"/>
          <p14:tracePt t="71949" x="5897563" y="1827213"/>
          <p14:tracePt t="71963" x="5891213" y="1819275"/>
          <p14:tracePt t="71969" x="5862638" y="1812925"/>
          <p14:tracePt t="71979" x="5834063" y="1812925"/>
          <p14:tracePt t="71985" x="5764213" y="1804988"/>
          <p14:tracePt t="71993" x="5716588" y="1798638"/>
          <p14:tracePt t="71999" x="5645150" y="1798638"/>
          <p14:tracePt t="72009" x="5562600" y="1798638"/>
          <p14:tracePt t="72014" x="5478463" y="1798638"/>
          <p14:tracePt t="72022" x="5394325" y="1812925"/>
          <p14:tracePt t="72031" x="5330825" y="1827213"/>
          <p14:tracePt t="72037" x="5260975" y="1847850"/>
          <p14:tracePt t="72046" x="5184775" y="1882775"/>
          <p14:tracePt t="72052" x="5141913" y="1903413"/>
          <p14:tracePt t="72061" x="5121275" y="1909763"/>
          <p14:tracePt t="72067" x="5121275" y="1917700"/>
          <p14:tracePt t="72075" x="5114925" y="1917700"/>
          <p14:tracePt t="72158" x="5114925" y="1924050"/>
          <p14:tracePt t="72164" x="5127625" y="1924050"/>
          <p14:tracePt t="72172" x="5141913" y="1931988"/>
          <p14:tracePt t="72181" x="5156200" y="1944688"/>
          <p14:tracePt t="72189" x="5162550" y="1944688"/>
          <p14:tracePt t="72197" x="5184775" y="1952625"/>
          <p14:tracePt t="72202" x="5197475" y="1958975"/>
          <p14:tracePt t="72212" x="5211763" y="1966913"/>
          <p14:tracePt t="72217" x="5219700" y="1966913"/>
          <p14:tracePt t="72228" x="5226050" y="1966913"/>
          <p14:tracePt t="74143" x="5176838" y="1966913"/>
          <p14:tracePt t="74151" x="5135563" y="1966913"/>
          <p14:tracePt t="74161" x="5080000" y="1987550"/>
          <p14:tracePt t="74166" x="5002213" y="1993900"/>
          <p14:tracePt t="74175" x="4911725" y="2022475"/>
          <p14:tracePt t="74181" x="4772025" y="2071688"/>
          <p14:tracePt t="74189" x="4630738" y="2120900"/>
          <p14:tracePt t="74196" x="4435475" y="2205038"/>
          <p14:tracePt t="74204" x="4260850" y="2266950"/>
          <p14:tracePt t="74213" x="4078288" y="2359025"/>
          <p14:tracePt t="74219" x="3883025" y="2441575"/>
          <p14:tracePt t="74226" x="3644900" y="2554288"/>
          <p14:tracePt t="74234" x="3441700" y="2659063"/>
          <p14:tracePt t="74242" x="3217863" y="2771775"/>
          <p14:tracePt t="74249" x="3036888" y="2862263"/>
          <p14:tracePt t="74256" x="2854325" y="2938463"/>
          <p14:tracePt t="74264" x="2714625" y="3016250"/>
          <p14:tracePt t="74271" x="2581275" y="3086100"/>
          <p14:tracePt t="74281" x="2505075" y="3121025"/>
          <p14:tracePt t="74286" x="2427288" y="3155950"/>
          <p14:tracePt t="74294" x="2371725" y="3184525"/>
          <p14:tracePt t="74301" x="2336800" y="3205163"/>
          <p14:tracePt t="74310" x="2308225" y="3211513"/>
          <p14:tracePt t="74316" x="2287588" y="3219450"/>
          <p14:tracePt t="74324" x="2273300" y="3225800"/>
          <p14:tracePt t="74331" x="2259013" y="3233738"/>
          <p14:tracePt t="74339" x="2238375" y="3233738"/>
          <p14:tracePt t="74347" x="2217738" y="3233738"/>
          <p14:tracePt t="74354" x="2189163" y="3233738"/>
          <p14:tracePt t="74363" x="2147888" y="3233738"/>
          <p14:tracePt t="74369" x="2112963" y="3233738"/>
          <p14:tracePt t="74379" x="2057400" y="3233738"/>
          <p14:tracePt t="74384" x="2043113" y="3303588"/>
          <p14:tracePt t="74394" x="2000250" y="3330575"/>
          <p14:tracePt t="74399" x="1938338" y="3330575"/>
          <p14:tracePt t="74415" x="1790700" y="3309938"/>
          <p14:tracePt t="74422" x="1714500" y="3281363"/>
          <p14:tracePt t="74430" x="1657350" y="3260725"/>
          <p14:tracePt t="74436" x="1566863" y="3225800"/>
          <p14:tracePt t="74446" x="1490663" y="3184525"/>
          <p14:tracePt t="74452" x="1406525" y="3141663"/>
          <p14:tracePt t="74467" x="1258888" y="3051175"/>
          <p14:tracePt t="74474" x="1189038" y="2995613"/>
          <p14:tracePt t="74482" x="1147763" y="2952750"/>
          <p14:tracePt t="74489" x="1084263" y="2882900"/>
          <p14:tracePt t="74497" x="1042988" y="2806700"/>
          <p14:tracePt t="74504" x="993775" y="2708275"/>
          <p14:tracePt t="74513" x="958850" y="2589213"/>
          <p14:tracePt t="74519" x="915988" y="2435225"/>
          <p14:tracePt t="74527" x="895350" y="2274888"/>
          <p14:tracePt t="74534" x="881063" y="2182813"/>
          <p14:tracePt t="74542" x="839788" y="2016125"/>
          <p14:tracePt t="74550" x="825500" y="1854200"/>
          <p14:tracePt t="74557" x="790575" y="1708150"/>
          <p14:tracePt t="74565" x="755650" y="1554163"/>
          <p14:tracePt t="74581" x="692150" y="1336675"/>
          <p14:tracePt t="74587" x="650875" y="1258888"/>
          <p14:tracePt t="74597" x="630238" y="1203325"/>
          <p14:tracePt t="74602" x="615950" y="1154113"/>
          <p14:tracePt t="74611" x="587375" y="1084263"/>
          <p14:tracePt t="74616" x="573088" y="1042988"/>
          <p14:tracePt t="74624" x="560388" y="1008063"/>
          <p14:tracePt t="74633" x="552450" y="987425"/>
          <p14:tracePt t="74639" x="538163" y="952500"/>
          <p14:tracePt t="74647" x="538163" y="930275"/>
          <p14:tracePt t="74654" x="531813" y="903288"/>
          <p14:tracePt t="74662" x="531813" y="874713"/>
          <p14:tracePt t="74673" x="525463" y="860425"/>
          <p14:tracePt t="74677" x="525463" y="833438"/>
          <p14:tracePt t="74684" x="525463" y="811213"/>
          <p14:tracePt t="74692" x="525463" y="790575"/>
          <p14:tracePt t="74699" x="525463" y="776288"/>
          <p14:tracePt t="74707" x="525463" y="762000"/>
          <p14:tracePt t="74714" x="525463" y="749300"/>
          <p14:tracePt t="74722" x="525463" y="735013"/>
          <p14:tracePt t="74730" x="525463" y="720725"/>
          <p14:tracePt t="74737" x="525463" y="700088"/>
          <p14:tracePt t="74752" x="525463" y="644525"/>
          <p14:tracePt t="74760" x="525463" y="587375"/>
          <p14:tracePt t="74768" x="525463" y="560388"/>
          <p14:tracePt t="74774" x="531813" y="511175"/>
          <p14:tracePt t="74783" x="531813" y="461963"/>
          <p14:tracePt t="74789" x="538163" y="427038"/>
          <p14:tracePt t="74798" x="538163" y="392113"/>
          <p14:tracePt t="74804" x="538163" y="371475"/>
          <p14:tracePt t="74813" x="538163" y="357188"/>
          <p14:tracePt t="74819" x="538163" y="349250"/>
          <p14:tracePt t="74827" x="538163" y="342900"/>
          <p14:tracePt t="74882" x="538163" y="363538"/>
          <p14:tracePt t="74887" x="538163" y="384175"/>
          <p14:tracePt t="74898" x="531813" y="412750"/>
          <p14:tracePt t="74903" x="531813" y="441325"/>
          <p14:tracePt t="74912" x="525463" y="476250"/>
          <p14:tracePt t="74917" x="525463" y="496888"/>
          <p14:tracePt t="74928" x="525463" y="525463"/>
          <p14:tracePt t="74934" x="525463" y="552450"/>
          <p14:tracePt t="74940" x="525463" y="573088"/>
          <p14:tracePt t="74949" x="525463" y="595313"/>
          <p14:tracePt t="74956" x="525463" y="630238"/>
          <p14:tracePt t="74963" x="517525" y="665163"/>
          <p14:tracePt t="74974" x="517525" y="685800"/>
          <p14:tracePt t="74979" x="517525" y="706438"/>
          <p14:tracePt t="74987" x="511175" y="741363"/>
          <p14:tracePt t="74994" x="511175" y="762000"/>
          <p14:tracePt t="75003" x="503238" y="790575"/>
          <p14:tracePt t="75008" x="503238" y="804863"/>
          <p14:tracePt t="75024" x="496888" y="833438"/>
          <p14:tracePt t="75033" x="496888" y="839788"/>
          <p14:tracePt t="75051" x="496888" y="846138"/>
          <p14:tracePt t="75053" x="496888" y="854075"/>
          <p14:tracePt t="75250" x="496888" y="860425"/>
          <p14:tracePt t="75271" x="496888" y="868363"/>
          <p14:tracePt t="75285" x="496888" y="881063"/>
          <p14:tracePt t="75294" x="496888" y="889000"/>
          <p14:tracePt t="75300" x="496888" y="895350"/>
          <p14:tracePt t="75308" x="496888" y="903288"/>
          <p14:tracePt t="75324" x="496888" y="923925"/>
          <p14:tracePt t="75331" x="496888" y="930275"/>
          <p14:tracePt t="75337" x="496888" y="938213"/>
          <p14:tracePt t="75353" x="496888" y="944563"/>
          <p14:tracePt t="75610" x="503238" y="944563"/>
          <p14:tracePt t="75676" x="511175" y="944563"/>
          <p14:tracePt t="75706" x="517525" y="944563"/>
          <p14:tracePt t="75715" x="517525" y="938213"/>
          <p14:tracePt t="75735" x="525463" y="938213"/>
          <p14:tracePt t="76423" x="531813" y="938213"/>
          <p14:tracePt t="76447" x="538163" y="938213"/>
          <p14:tracePt t="76596" x="538163" y="944563"/>
          <p14:tracePt t="76615" x="546100" y="952500"/>
          <p14:tracePt t="76629" x="546100" y="958850"/>
          <p14:tracePt t="77473" x="552450" y="958850"/>
          <p14:tracePt t="77481" x="587375" y="958850"/>
          <p14:tracePt t="77498" x="636588" y="958850"/>
          <p14:tracePt t="77504" x="665163" y="952500"/>
          <p14:tracePt t="77513" x="692150" y="952500"/>
          <p14:tracePt t="77519" x="714375" y="944563"/>
          <p14:tracePt t="77527" x="735013" y="944563"/>
          <p14:tracePt t="77534" x="755650" y="938213"/>
          <p14:tracePt t="77543" x="762000" y="938213"/>
          <p14:tracePt t="77549" x="776288" y="938213"/>
          <p14:tracePt t="77557" x="784225" y="938213"/>
          <p14:tracePt t="77566" x="790575" y="938213"/>
          <p14:tracePt t="77633" x="796925" y="938213"/>
          <p14:tracePt t="77639" x="804863" y="938213"/>
          <p14:tracePt t="77647" x="811213" y="938213"/>
          <p14:tracePt t="77658" x="819150" y="938213"/>
          <p14:tracePt t="77669" x="839788" y="938213"/>
          <p14:tracePt t="77676" x="860425" y="938213"/>
          <p14:tracePt t="77684" x="866775" y="938213"/>
          <p14:tracePt t="77693" x="881063" y="938213"/>
          <p14:tracePt t="77699" x="889000" y="938213"/>
          <p14:tracePt t="77706" x="903288" y="938213"/>
          <p14:tracePt t="77715" x="909638" y="938213"/>
          <p14:tracePt t="77730" x="923925" y="938213"/>
          <p14:tracePt t="77736" x="938213" y="938213"/>
          <p14:tracePt t="77745" x="950913" y="938213"/>
          <p14:tracePt t="77751" x="965200" y="938213"/>
          <p14:tracePt t="77759" x="985838" y="938213"/>
          <p14:tracePt t="77767" x="1000125" y="938213"/>
          <p14:tracePt t="77775" x="1020763" y="938213"/>
          <p14:tracePt t="77783" x="1042988" y="923925"/>
          <p14:tracePt t="77789" x="1069975" y="909638"/>
          <p14:tracePt t="77797" x="1090613" y="903288"/>
          <p14:tracePt t="77804" x="1104900" y="889000"/>
          <p14:tracePt t="77814" x="1147763" y="868363"/>
          <p14:tracePt t="77819" x="1189038" y="846138"/>
          <p14:tracePt t="77827" x="1223963" y="825500"/>
          <p14:tracePt t="77834" x="1258888" y="798513"/>
          <p14:tracePt t="77844" x="1301750" y="776288"/>
          <p14:tracePt t="77849" x="1328738" y="755650"/>
          <p14:tracePt t="77856" x="1343025" y="755650"/>
          <p14:tracePt t="77865" x="1385888" y="727075"/>
          <p14:tracePt t="77872" x="1406525" y="720725"/>
          <p14:tracePt t="77899" x="1412875" y="720725"/>
          <p14:tracePt t="78089" x="1412875" y="727075"/>
          <p14:tracePt t="78105" x="1412875" y="735013"/>
          <p14:tracePt t="78113" x="1412875" y="741363"/>
          <p14:tracePt t="78126" x="1412875" y="749300"/>
          <p14:tracePt t="78134" x="1406525" y="749300"/>
          <p14:tracePt t="78143" x="1406525" y="755650"/>
          <p14:tracePt t="78149" x="1398588" y="755650"/>
          <p14:tracePt t="78182" x="1398588" y="762000"/>
          <p14:tracePt t="78202" x="1398588" y="769938"/>
          <p14:tracePt t="78210" x="1392238" y="769938"/>
          <p14:tracePt t="78232" x="1392238" y="776288"/>
          <p14:tracePt t="78239" x="1385888" y="776288"/>
          <p14:tracePt t="78247" x="1377950" y="776288"/>
          <p14:tracePt t="78254" x="1371600" y="776288"/>
          <p14:tracePt t="78262" x="1363663" y="784225"/>
          <p14:tracePt t="78269" x="1357313" y="784225"/>
          <p14:tracePt t="78277" x="1357313" y="790575"/>
          <p14:tracePt t="78284" x="1350963" y="790575"/>
          <p14:tracePt t="78300" x="1343025" y="790575"/>
          <p14:tracePt t="78307" x="1336675" y="790575"/>
          <p14:tracePt t="78314" x="1328738" y="790575"/>
          <p14:tracePt t="78330" x="1308100" y="790575"/>
          <p14:tracePt t="78336" x="1293813" y="798513"/>
          <p14:tracePt t="78344" x="1287463" y="798513"/>
          <p14:tracePt t="78351" x="1279525" y="798513"/>
          <p14:tracePt t="78359" x="1266825" y="804863"/>
          <p14:tracePt t="78367" x="1252538" y="804863"/>
          <p14:tracePt t="78374" x="1238250" y="811213"/>
          <p14:tracePt t="78383" x="1223963" y="811213"/>
          <p14:tracePt t="78389" x="1217613" y="819150"/>
          <p14:tracePt t="78397" x="1203325" y="819150"/>
          <p14:tracePt t="78404" x="1189038" y="825500"/>
          <p14:tracePt t="78412" x="1174750" y="833438"/>
          <p14:tracePt t="79251" x="1168400" y="839788"/>
          <p14:tracePt t="79259" x="1154113" y="854075"/>
          <p14:tracePt t="79266" x="1139825" y="860425"/>
          <p14:tracePt t="79274" x="1133475" y="868363"/>
          <p14:tracePt t="79283" x="1112838" y="895350"/>
          <p14:tracePt t="79289" x="1090613" y="909638"/>
          <p14:tracePt t="79300" x="1063625" y="930275"/>
          <p14:tracePt t="79304" x="1035050" y="958850"/>
          <p14:tracePt t="79313" x="1000125" y="987425"/>
          <p14:tracePt t="79319" x="958850" y="1014413"/>
          <p14:tracePt t="79327" x="923925" y="1035050"/>
          <p14:tracePt t="79334" x="881063" y="1077913"/>
          <p14:tracePt t="79343" x="839788" y="1104900"/>
          <p14:tracePt t="79350" x="790575" y="1141413"/>
          <p14:tracePt t="79357" x="741363" y="1176338"/>
          <p14:tracePt t="79365" x="692150" y="1211263"/>
          <p14:tracePt t="79374" x="650875" y="1246188"/>
          <p14:tracePt t="79379" x="608013" y="1281113"/>
          <p14:tracePt t="79386" x="573088" y="1316038"/>
          <p14:tracePt t="79394" x="538163" y="1343025"/>
          <p14:tracePt t="79401" x="517525" y="1371600"/>
          <p14:tracePt t="79410" x="488950" y="1392238"/>
          <p14:tracePt t="79418" x="461963" y="1420813"/>
          <p14:tracePt t="79424" x="447675" y="1435100"/>
          <p14:tracePt t="79431" x="433388" y="1455738"/>
          <p14:tracePt t="79439" x="419100" y="1470025"/>
          <p14:tracePt t="79449" x="406400" y="1484313"/>
          <p14:tracePt t="79462" x="377825" y="1511300"/>
          <p14:tracePt t="79470" x="371475" y="1519238"/>
          <p14:tracePt t="79477" x="357188" y="1539875"/>
          <p14:tracePt t="79487" x="349250" y="1560513"/>
          <p14:tracePt t="79491" x="349250" y="1566863"/>
          <p14:tracePt t="79501" x="336550" y="1581150"/>
          <p14:tracePt t="79506" x="328613" y="1595438"/>
          <p14:tracePt t="79515" x="322263" y="1609725"/>
          <p14:tracePt t="79522" x="314325" y="1616075"/>
          <p14:tracePt t="79530" x="307975" y="1630363"/>
          <p14:tracePt t="79536" x="301625" y="1638300"/>
          <p14:tracePt t="79544" x="293688" y="1644650"/>
          <p14:tracePt t="79551" x="287338" y="1651000"/>
          <p14:tracePt t="79559" x="279400" y="1658938"/>
          <p14:tracePt t="79568" x="273050" y="1673225"/>
          <p14:tracePt t="79574" x="265113" y="1685925"/>
          <p14:tracePt t="79582" x="258763" y="1693863"/>
          <p14:tracePt t="79589" x="252413" y="1708150"/>
          <p14:tracePt t="79598" x="252413" y="1720850"/>
          <p14:tracePt t="79605" x="244475" y="1728788"/>
          <p14:tracePt t="79612" x="238125" y="1735138"/>
          <p14:tracePt t="79619" x="238125" y="1743075"/>
          <p14:tracePt t="79627" x="238125" y="1749425"/>
          <p14:tracePt t="79642" x="230188" y="1755775"/>
          <p14:tracePt t="79687" x="230188" y="1763713"/>
          <p14:tracePt t="80346" x="230188" y="1755775"/>
          <p14:tracePt t="80353" x="238125" y="1749425"/>
          <p14:tracePt t="80362" x="244475" y="1735138"/>
          <p14:tracePt t="80369" x="252413" y="1728788"/>
          <p14:tracePt t="80377" x="252413" y="1720850"/>
          <p14:tracePt t="80385" x="265113" y="1708150"/>
          <p14:tracePt t="80392" x="273050" y="1693863"/>
          <p14:tracePt t="80400" x="279400" y="1679575"/>
          <p14:tracePt t="80407" x="287338" y="1673225"/>
          <p14:tracePt t="80416" x="287338" y="1665288"/>
          <p14:tracePt t="80422" x="293688" y="1658938"/>
          <p14:tracePt t="80436" x="301625" y="1658938"/>
          <p14:tracePt t="80526" x="301625" y="1651000"/>
          <p14:tracePt t="80534" x="301625" y="1644650"/>
          <p14:tracePt t="80556" x="301625" y="1638300"/>
          <p14:tracePt t="80571" x="307975" y="1638300"/>
          <p14:tracePt t="80954" x="307975" y="1630363"/>
          <p14:tracePt t="80977" x="314325" y="1630363"/>
          <p14:tracePt t="80984" x="314325" y="1624013"/>
          <p14:tracePt t="81019" x="314325" y="1616075"/>
          <p14:tracePt t="81036" x="322263" y="1616075"/>
          <p14:tracePt t="81044" x="322263" y="1609725"/>
          <p14:tracePt t="81059" x="328613" y="1609725"/>
          <p14:tracePt t="81067" x="328613" y="1601788"/>
          <p14:tracePt t="81082" x="336550" y="1601788"/>
          <p14:tracePt t="81090" x="336550" y="1595438"/>
          <p14:tracePt t="81097" x="336550" y="1589088"/>
          <p14:tracePt t="81104" x="342900" y="1589088"/>
          <p14:tracePt t="81119" x="342900" y="1581150"/>
          <p14:tracePt t="81128" x="349250" y="1581150"/>
          <p14:tracePt t="81135" x="357188" y="1574800"/>
          <p14:tracePt t="81172" x="363538" y="1574800"/>
          <p14:tracePt t="81434" x="363538" y="1566863"/>
          <p14:tracePt t="81458" x="371475" y="1560513"/>
          <p14:tracePt t="81471" x="377825" y="1560513"/>
          <p14:tracePt t="81479" x="377825" y="1554163"/>
          <p14:tracePt t="81486" x="384175" y="1554163"/>
          <p14:tracePt t="81502" x="392113" y="1546225"/>
          <p14:tracePt t="81517" x="406400" y="1539875"/>
          <p14:tracePt t="81524" x="412750" y="1531938"/>
          <p14:tracePt t="81533" x="419100" y="1531938"/>
          <p14:tracePt t="81539" x="427038" y="1525588"/>
          <p14:tracePt t="81554" x="441325" y="1519238"/>
          <p14:tracePt t="81563" x="454025" y="1519238"/>
          <p14:tracePt t="81569" x="454025" y="1511300"/>
          <p14:tracePt t="81577" x="468313" y="1504950"/>
          <p14:tracePt t="81593" x="476250" y="1504950"/>
          <p14:tracePt t="81607" x="476250" y="1497013"/>
          <p14:tracePt t="81614" x="482600" y="1497013"/>
          <p14:tracePt t="81622" x="488950" y="1497013"/>
          <p14:tracePt t="81756" x="496888" y="1497013"/>
          <p14:tracePt t="81793" x="503238" y="1497013"/>
          <p14:tracePt t="81808" x="511175" y="1497013"/>
          <p14:tracePt t="81817" x="517525" y="1497013"/>
          <p14:tracePt t="81833" x="517525" y="1490663"/>
          <p14:tracePt t="81982" x="525463" y="1490663"/>
          <p14:tracePt t="82005" x="531813" y="1484313"/>
          <p14:tracePt t="82019" x="538163" y="1484313"/>
          <p14:tracePt t="82035" x="546100" y="1484313"/>
          <p14:tracePt t="82041" x="552450" y="1484313"/>
          <p14:tracePt t="82066" x="560388" y="1484313"/>
          <p14:tracePt t="82079" x="566738" y="1484313"/>
          <p14:tracePt t="82086" x="573088" y="1476375"/>
          <p14:tracePt t="82184" x="581025" y="1476375"/>
          <p14:tracePt t="82258" x="587375" y="1476375"/>
          <p14:tracePt t="82281" x="595313" y="1476375"/>
          <p14:tracePt t="82289" x="595313" y="1470025"/>
          <p14:tracePt t="82304" x="601663" y="1470025"/>
          <p14:tracePt t="82311" x="608013" y="1470025"/>
          <p14:tracePt t="82335" x="615950" y="1470025"/>
          <p14:tracePt t="82357" x="622300" y="1470025"/>
          <p14:tracePt t="82364" x="622300" y="1462088"/>
          <p14:tracePt t="82371" x="630238" y="1462088"/>
          <p14:tracePt t="82387" x="636588" y="1462088"/>
          <p14:tracePt t="82409" x="642938" y="1462088"/>
          <p14:tracePt t="82418" x="642938" y="1455738"/>
          <p14:tracePt t="82424" x="650875" y="1455738"/>
          <p14:tracePt t="82439" x="657225" y="1455738"/>
          <p14:tracePt t="82447" x="665163" y="1447800"/>
          <p14:tracePt t="82462" x="671513" y="1447800"/>
          <p14:tracePt t="82501" x="677863" y="1447800"/>
          <p14:tracePt t="82507" x="677863" y="1441450"/>
          <p14:tracePt t="82589" x="685800" y="1441450"/>
          <p14:tracePt t="82597" x="692150" y="1441450"/>
          <p14:tracePt t="82621" x="700088" y="1441450"/>
          <p14:tracePt t="82626" x="700088" y="1435100"/>
          <p14:tracePt t="82642" x="706438" y="1435100"/>
          <p14:tracePt t="82709" x="714375" y="1435100"/>
          <p14:tracePt t="82717" x="720725" y="1435100"/>
          <p14:tracePt t="82739" x="727075" y="1435100"/>
          <p14:tracePt t="82747" x="727075" y="1427163"/>
          <p14:tracePt t="82754" x="735013" y="1420813"/>
          <p14:tracePt t="82771" x="741363" y="1420813"/>
          <p14:tracePt t="82776" x="749300" y="1420813"/>
          <p14:tracePt t="82792" x="755650" y="1420813"/>
          <p14:tracePt t="82801" x="762000" y="1412875"/>
          <p14:tracePt t="82814" x="769938" y="1412875"/>
          <p14:tracePt t="82821" x="776288" y="1406525"/>
          <p14:tracePt t="82829" x="784225" y="1400175"/>
          <p14:tracePt t="82847" x="790575" y="1400175"/>
          <p14:tracePt t="82852" x="796925" y="1400175"/>
          <p14:tracePt t="82874" x="804863" y="1400175"/>
          <p14:tracePt t="82882" x="804863" y="1392238"/>
          <p14:tracePt t="82903" x="831850" y="1385888"/>
          <p14:tracePt t="82912" x="839788" y="1377950"/>
          <p14:tracePt t="82957" x="846138" y="1377950"/>
          <p14:tracePt t="82964" x="854075" y="1377950"/>
          <p14:tracePt t="82979" x="860425" y="1371600"/>
          <p14:tracePt t="82994" x="866775" y="1371600"/>
          <p14:tracePt t="83009" x="874713" y="1371600"/>
          <p14:tracePt t="83018" x="881063" y="1365250"/>
          <p14:tracePt t="83024" x="889000" y="1365250"/>
          <p14:tracePt t="83032" x="895350" y="1357313"/>
          <p14:tracePt t="83039" x="903288" y="1357313"/>
          <p14:tracePt t="83047" x="909638" y="1357313"/>
          <p14:tracePt t="83062" x="915988" y="1357313"/>
          <p14:tracePt t="83071" x="923925" y="1350963"/>
          <p14:tracePt t="83076" x="930275" y="1350963"/>
          <p14:tracePt t="83085" x="938213" y="1350963"/>
          <p14:tracePt t="83093" x="944563" y="1350963"/>
          <p14:tracePt t="83107" x="950913" y="1350963"/>
          <p14:tracePt t="83121" x="958850" y="1350963"/>
          <p14:tracePt t="83153" x="965200" y="1350963"/>
          <p14:tracePt t="83159" x="973138" y="1350963"/>
          <p14:tracePt t="83189" x="979488" y="1350963"/>
          <p14:tracePt t="83213" x="979488" y="1343025"/>
          <p14:tracePt t="83263" x="985838" y="1343025"/>
          <p14:tracePt t="83278" x="993775" y="1343025"/>
          <p14:tracePt t="83286" x="1000125" y="1343025"/>
          <p14:tracePt t="83293" x="1000125" y="1336675"/>
          <p14:tracePt t="83310" x="1008063" y="1336675"/>
          <p14:tracePt t="83368" x="1014413" y="1336675"/>
          <p14:tracePt t="83406" x="1020763" y="1336675"/>
          <p14:tracePt t="83421" x="1028700" y="1336675"/>
          <p14:tracePt t="83428" x="1035050" y="1336675"/>
          <p14:tracePt t="83436" x="1042988" y="1336675"/>
          <p14:tracePt t="83444" x="1049338" y="1336675"/>
          <p14:tracePt t="83452" x="1055688" y="1336675"/>
          <p14:tracePt t="83459" x="1077913" y="1336675"/>
          <p14:tracePt t="83469" x="1084263" y="1336675"/>
          <p14:tracePt t="83486" x="1098550" y="1336675"/>
          <p14:tracePt t="83494" x="1104900" y="1336675"/>
          <p14:tracePt t="83500" x="1112838" y="1336675"/>
          <p14:tracePt t="83517" x="1119188" y="1336675"/>
          <p14:tracePt t="83812" x="1127125" y="1336675"/>
          <p14:tracePt t="83826" x="1133475" y="1336675"/>
          <p14:tracePt t="83834" x="1139825" y="1336675"/>
          <p14:tracePt t="83842" x="1154113" y="1343025"/>
          <p14:tracePt t="83856" x="1162050" y="1343025"/>
          <p14:tracePt t="83864" x="1174750" y="1343025"/>
          <p14:tracePt t="83871" x="1189038" y="1343025"/>
          <p14:tracePt t="83889" x="1203325" y="1343025"/>
          <p14:tracePt t="83910" x="1209675" y="1343025"/>
          <p14:tracePt t="83918" x="1217613" y="1350963"/>
          <p14:tracePt t="84224" x="1223963" y="1350963"/>
          <p14:tracePt t="84247" x="1231900" y="1350963"/>
          <p14:tracePt t="84321" x="1238250" y="1350963"/>
          <p14:tracePt t="84339" x="1244600" y="1350963"/>
          <p14:tracePt t="84344" x="1252538" y="1350963"/>
          <p14:tracePt t="84352" x="1258888" y="1350963"/>
          <p14:tracePt t="84359" x="1266825" y="1350963"/>
          <p14:tracePt t="84368" x="1266825" y="1343025"/>
          <p14:tracePt t="84375" x="1273175" y="1343025"/>
          <p14:tracePt t="84382" x="1279525" y="1343025"/>
          <p14:tracePt t="84689" x="1279525" y="1350963"/>
          <p14:tracePt t="84696" x="1279525" y="1357313"/>
          <p14:tracePt t="84727" x="1287463" y="1365250"/>
          <p14:tracePt t="84764" x="1287463" y="1371600"/>
          <p14:tracePt t="84779" x="1287463" y="1377950"/>
          <p14:tracePt t="84788" x="1287463" y="1385888"/>
          <p14:tracePt t="84809" x="1293813" y="1392238"/>
          <p14:tracePt t="84817" x="1293813" y="1400175"/>
          <p14:tracePt t="84824" x="1293813" y="1406525"/>
          <p14:tracePt t="85911" x="1293813" y="1412875"/>
          <p14:tracePt t="85919" x="1293813" y="1435100"/>
          <p14:tracePt t="85926" x="1287463" y="1447800"/>
          <p14:tracePt t="85935" x="1287463" y="1462088"/>
          <p14:tracePt t="85941" x="1279525" y="1476375"/>
          <p14:tracePt t="85949" x="1273175" y="1490663"/>
          <p14:tracePt t="85956" x="1266825" y="1511300"/>
          <p14:tracePt t="85964" x="1266825" y="1525588"/>
          <p14:tracePt t="85972" x="1258888" y="1531938"/>
          <p14:tracePt t="85979" x="1252538" y="1546225"/>
          <p14:tracePt t="85994" x="1244600" y="1560513"/>
          <p14:tracePt t="85996" x="0" y="0"/>
        </p14:tracePtLst>
        <p14:tracePtLst>
          <p14:tracePt t="88260" x="1616075" y="3309938"/>
          <p14:tracePt t="88266" x="1609725" y="3309938"/>
          <p14:tracePt t="88291" x="1601788" y="3309938"/>
          <p14:tracePt t="88401" x="1595438" y="3309938"/>
          <p14:tracePt t="88417" x="1581150" y="3309938"/>
          <p14:tracePt t="88425" x="1574800" y="3316288"/>
          <p14:tracePt t="88432" x="1566863" y="3324225"/>
          <p14:tracePt t="88440" x="1560513" y="3330575"/>
          <p14:tracePt t="88447" x="1539875" y="3338513"/>
          <p14:tracePt t="88455" x="1525588" y="3338513"/>
          <p14:tracePt t="88461" x="1517650" y="3352800"/>
          <p14:tracePt t="88469" x="1497013" y="3359150"/>
          <p14:tracePt t="88477" x="1482725" y="3365500"/>
          <p14:tracePt t="88484" x="1476375" y="3373438"/>
          <p14:tracePt t="88491" x="1462088" y="3379788"/>
          <p14:tracePt t="88499" x="1455738" y="3387725"/>
          <p14:tracePt t="88507" x="1441450" y="3387725"/>
          <p14:tracePt t="88515" x="1441450" y="3394075"/>
          <p14:tracePt t="88521" x="1433513" y="3400425"/>
          <p14:tracePt t="88529" x="1427163" y="3400425"/>
          <p14:tracePt t="88537" x="1427163" y="3408363"/>
          <p14:tracePt t="88544" x="1420813" y="3422650"/>
          <p14:tracePt t="88553" x="1412875" y="3435350"/>
          <p14:tracePt t="88559" x="1398588" y="3449638"/>
          <p14:tracePt t="88567" x="1385888" y="3478213"/>
          <p14:tracePt t="88575" x="1371600" y="3498850"/>
          <p14:tracePt t="88582" x="1357313" y="3519488"/>
          <p14:tracePt t="88591" x="1343025" y="3548063"/>
          <p14:tracePt t="88596" x="1328738" y="3576638"/>
          <p14:tracePt t="88606" x="1316038" y="3597275"/>
          <p14:tracePt t="88612" x="1316038" y="3624263"/>
          <p14:tracePt t="88619" x="1316038" y="3646488"/>
          <p14:tracePt t="88630" x="1316038" y="3652838"/>
          <p14:tracePt t="88633" x="1316038" y="3673475"/>
          <p14:tracePt t="88641" x="1316038" y="3687763"/>
          <p14:tracePt t="88648" x="1316038" y="3708400"/>
          <p14:tracePt t="88657" x="1322388" y="3730625"/>
          <p14:tracePt t="88665" x="1336675" y="3757613"/>
          <p14:tracePt t="88674" x="1363663" y="3792538"/>
          <p14:tracePt t="88679" x="1398588" y="3821113"/>
          <p14:tracePt t="88688" x="1427163" y="3841750"/>
          <p14:tracePt t="88694" x="1462088" y="3876675"/>
          <p14:tracePt t="88703" x="1504950" y="3911600"/>
          <p14:tracePt t="88709" x="1546225" y="3940175"/>
          <p14:tracePt t="88717" x="1587500" y="3960813"/>
          <p14:tracePt t="88726" x="1622425" y="3975100"/>
          <p14:tracePt t="88732" x="1657350" y="3981450"/>
          <p14:tracePt t="88740" x="1679575" y="3981450"/>
          <p14:tracePt t="88746" x="1700213" y="3981450"/>
          <p14:tracePt t="88756" x="1720850" y="3981450"/>
          <p14:tracePt t="88762" x="1735138" y="3981450"/>
          <p14:tracePt t="88769" x="1741488" y="3975100"/>
          <p14:tracePt t="88777" x="1755775" y="3967163"/>
          <p14:tracePt t="88784" x="1763713" y="3946525"/>
          <p14:tracePt t="88792" x="1770063" y="3932238"/>
          <p14:tracePt t="88799" x="1770063" y="3905250"/>
          <p14:tracePt t="88807" x="1776413" y="3856038"/>
          <p14:tracePt t="88816" x="1776413" y="3813175"/>
          <p14:tracePt t="88822" x="1776413" y="3757613"/>
          <p14:tracePt t="88829" x="1776413" y="3716338"/>
          <p14:tracePt t="88837" x="1776413" y="3673475"/>
          <p14:tracePt t="88848" x="1776413" y="3638550"/>
          <p14:tracePt t="88853" x="1776413" y="3624263"/>
          <p14:tracePt t="88859" x="1776413" y="3597275"/>
          <p14:tracePt t="88867" x="1776413" y="3576638"/>
          <p14:tracePt t="88875" x="1776413" y="3562350"/>
          <p14:tracePt t="88882" x="1776413" y="3554413"/>
          <p14:tracePt t="88889" x="1776413" y="3533775"/>
          <p14:tracePt t="88896" x="1776413" y="3527425"/>
          <p14:tracePt t="88906" x="1755775" y="3498850"/>
          <p14:tracePt t="88912" x="1735138" y="3484563"/>
          <p14:tracePt t="88919" x="1700213" y="3470275"/>
          <p14:tracePt t="88927" x="1671638" y="3457575"/>
          <p14:tracePt t="88934" x="1651000" y="3449638"/>
          <p14:tracePt t="88942" x="1609725" y="3443288"/>
          <p14:tracePt t="88949" x="1581150" y="3435350"/>
          <p14:tracePt t="88957" x="1560513" y="3435350"/>
          <p14:tracePt t="88964" x="1539875" y="3429000"/>
          <p14:tracePt t="88973" x="1517650" y="3429000"/>
          <p14:tracePt t="88979" x="1490663" y="3422650"/>
          <p14:tracePt t="88989" x="1468438" y="3422650"/>
          <p14:tracePt t="88994" x="1441450" y="3414713"/>
          <p14:tracePt t="89003" x="1412875" y="3414713"/>
          <p14:tracePt t="89009" x="1398588" y="3414713"/>
          <p14:tracePt t="89016" x="1377950" y="3414713"/>
          <p14:tracePt t="89025" x="1371600" y="3414713"/>
          <p14:tracePt t="89032" x="1357313" y="3422650"/>
          <p14:tracePt t="89040" x="1343025" y="3435350"/>
          <p14:tracePt t="89061" x="1336675" y="3478213"/>
          <p14:tracePt t="89064" x="1328738" y="3498850"/>
          <p14:tracePt t="89072" x="1328738" y="3527425"/>
          <p14:tracePt t="89078" x="1328738" y="3554413"/>
          <p14:tracePt t="89084" x="1328738" y="3576638"/>
          <p14:tracePt t="89092" x="1328738" y="3603625"/>
          <p14:tracePt t="89099" x="1336675" y="3638550"/>
          <p14:tracePt t="89107" x="1343025" y="3659188"/>
          <p14:tracePt t="89123" x="1357313" y="3681413"/>
          <p14:tracePt t="89130" x="1371600" y="3695700"/>
          <p14:tracePt t="89144" x="1377950" y="3702050"/>
          <p14:tracePt t="89152" x="1377950" y="3708400"/>
          <p14:tracePt t="89159" x="1385888" y="3708400"/>
          <p14:tracePt t="89167" x="1385888" y="3716338"/>
          <p14:tracePt t="89196" x="1392238" y="3716338"/>
          <p14:tracePt t="89220" x="1398588" y="3716338"/>
          <p14:tracePt t="89236" x="1406525" y="3716338"/>
          <p14:tracePt t="89250" x="1412875" y="3708400"/>
          <p14:tracePt t="89267" x="1412875" y="3702050"/>
          <p14:tracePt t="89543" x="1420813" y="3702050"/>
          <p14:tracePt t="89617" x="1427163" y="3702050"/>
          <p14:tracePt t="89848" x="1433513" y="3702050"/>
          <p14:tracePt t="89923" x="1441450" y="3702050"/>
          <p14:tracePt t="89961" x="1441450" y="3695700"/>
          <p14:tracePt t="89970" x="1447800" y="3695700"/>
          <p14:tracePt t="89984" x="1455738" y="3695700"/>
          <p14:tracePt t="89992" x="1455738" y="3687763"/>
          <p14:tracePt t="90008" x="1462088" y="3687763"/>
          <p14:tracePt t="90014" x="1462088" y="3681413"/>
          <p14:tracePt t="90023" x="1468438" y="3673475"/>
          <p14:tracePt t="90029" x="1476375" y="3673475"/>
          <p14:tracePt t="90036" x="1482725" y="3667125"/>
          <p14:tracePt t="90048" x="1490663" y="3659188"/>
          <p14:tracePt t="90052" x="1490663" y="3652838"/>
          <p14:tracePt t="90059" x="1497013" y="3652838"/>
          <p14:tracePt t="90066" x="1497013" y="3638550"/>
          <p14:tracePt t="90075" x="1504950" y="3632200"/>
          <p14:tracePt t="90090" x="1511300" y="3617913"/>
          <p14:tracePt t="90097" x="1525588" y="3611563"/>
          <p14:tracePt t="90104" x="1525588" y="3597275"/>
          <p14:tracePt t="90112" x="1531938" y="3582988"/>
          <p14:tracePt t="90119" x="1539875" y="3568700"/>
          <p14:tracePt t="90128" x="1552575" y="3562350"/>
          <p14:tracePt t="90134" x="1560513" y="3541713"/>
          <p14:tracePt t="90143" x="1566863" y="3533775"/>
          <p14:tracePt t="90149" x="1574800" y="3519488"/>
          <p14:tracePt t="90158" x="1574800" y="3513138"/>
          <p14:tracePt t="90164" x="1581150" y="3505200"/>
          <p14:tracePt t="90173" x="1587500" y="3498850"/>
          <p14:tracePt t="90186" x="1595438" y="3492500"/>
          <p14:tracePt t="90201" x="1595438" y="3484563"/>
          <p14:tracePt t="91026" x="1595438" y="3478213"/>
          <p14:tracePt t="91034" x="1595438" y="3470275"/>
          <p14:tracePt t="91498" x="1595438" y="3463925"/>
          <p14:tracePt t="91507" x="1587500" y="3449638"/>
          <p14:tracePt t="91513" x="1546225" y="3408363"/>
          <p14:tracePt t="91521" x="1504950" y="3365500"/>
          <p14:tracePt t="91529" x="1441450" y="3303588"/>
          <p14:tracePt t="91536" x="1392238" y="3275013"/>
          <p14:tracePt t="91543" x="1328738" y="3225800"/>
          <p14:tracePt t="91552" x="1287463" y="3211513"/>
          <p14:tracePt t="91560" x="1217613" y="3162300"/>
          <p14:tracePt t="91567" x="1147763" y="3106738"/>
          <p14:tracePt t="91576" x="1084263" y="3036888"/>
          <p14:tracePt t="91582" x="1035050" y="2967038"/>
          <p14:tracePt t="91589" x="965200" y="2876550"/>
          <p14:tracePt t="91596" x="909638" y="2763838"/>
          <p14:tracePt t="91604" x="854075" y="2638425"/>
          <p14:tracePt t="91613" x="790575" y="2498725"/>
          <p14:tracePt t="91618" x="741363" y="2344738"/>
          <p14:tracePt t="91627" x="692150" y="2190750"/>
          <p14:tracePt t="91633" x="692150" y="2170113"/>
          <p14:tracePt t="91642" x="665163" y="2043113"/>
          <p14:tracePt t="91649" x="642938" y="1966913"/>
          <p14:tracePt t="91657" x="622300" y="1897063"/>
          <p14:tracePt t="91664" x="601663" y="1854200"/>
          <p14:tracePt t="91671" x="595313" y="1839913"/>
          <p14:tracePt t="91679" x="587375" y="1833563"/>
          <p14:tracePt t="91688" x="587375" y="1827213"/>
          <p14:tracePt t="91903" x="581025" y="1827213"/>
          <p14:tracePt t="91911" x="581025" y="1833563"/>
          <p14:tracePt t="91928" x="581025" y="1839913"/>
          <p14:tracePt t="91934" x="573088" y="1839913"/>
          <p14:tracePt t="91943" x="566738" y="1847850"/>
          <p14:tracePt t="91950" x="560388" y="1847850"/>
          <p14:tracePt t="91964" x="552450" y="1854200"/>
          <p14:tracePt t="91980" x="546100" y="1854200"/>
          <p14:tracePt t="91989" x="538163" y="1854200"/>
          <p14:tracePt t="92002" x="531813" y="1854200"/>
          <p14:tracePt t="92010" x="525463" y="1854200"/>
          <p14:tracePt t="92017" x="525463" y="1862138"/>
          <p14:tracePt t="92025" x="517525" y="1862138"/>
          <p14:tracePt t="92092" x="511175" y="1862138"/>
          <p14:tracePt t="92098" x="511175" y="1868488"/>
          <p14:tracePt t="92114" x="503238" y="1868488"/>
          <p14:tracePt t="92383" x="496888" y="1868488"/>
          <p14:tracePt t="92391" x="488950" y="1874838"/>
          <p14:tracePt t="92408" x="482600" y="1874838"/>
          <p14:tracePt t="92422" x="476250" y="1874838"/>
          <p14:tracePt t="92429" x="476250" y="1882775"/>
          <p14:tracePt t="92445" x="468313" y="1882775"/>
          <p14:tracePt t="92483" x="461963" y="1882775"/>
          <p14:tracePt t="92871" x="496888" y="1874838"/>
          <p14:tracePt t="92872" x="531813" y="1862138"/>
          <p14:tracePt t="92879" x="566738" y="1854200"/>
          <p14:tracePt t="92886" x="608013" y="1847850"/>
          <p14:tracePt t="92912" x="714375" y="1812925"/>
          <p14:tracePt t="92916" x="749300" y="1804988"/>
          <p14:tracePt t="92924" x="776288" y="1798638"/>
          <p14:tracePt t="92932" x="790575" y="1798638"/>
          <p14:tracePt t="92939" x="804863" y="1790700"/>
          <p14:tracePt t="92946" x="811213" y="1790700"/>
          <p14:tracePt t="92954" x="819150" y="1790700"/>
          <p14:tracePt t="92999" x="825500" y="1790700"/>
          <p14:tracePt t="93014" x="839788" y="1790700"/>
          <p14:tracePt t="93021" x="846138" y="1790700"/>
          <p14:tracePt t="93029" x="866775" y="1790700"/>
          <p14:tracePt t="93036" x="881063" y="1790700"/>
          <p14:tracePt t="93045" x="895350" y="1790700"/>
          <p14:tracePt t="93051" x="909638" y="1790700"/>
          <p14:tracePt t="93059" x="923925" y="1784350"/>
          <p14:tracePt t="93066" x="930275" y="1784350"/>
          <p14:tracePt t="93082" x="950913" y="1784350"/>
          <p14:tracePt t="93089" x="958850" y="1784350"/>
          <p14:tracePt t="93186" x="958850" y="1778000"/>
          <p14:tracePt t="93194" x="965200" y="1778000"/>
          <p14:tracePt t="93202" x="973138" y="1770063"/>
          <p14:tracePt t="93209" x="979488" y="1770063"/>
          <p14:tracePt t="93224" x="985838" y="1770063"/>
          <p14:tracePt t="93232" x="985838" y="1763713"/>
          <p14:tracePt t="93239" x="993775" y="1763713"/>
          <p14:tracePt t="93262" x="1000125" y="1763713"/>
          <p14:tracePt t="93315" x="1008063" y="1763713"/>
          <p14:tracePt t="96583" x="1000125" y="1763713"/>
          <p14:tracePt t="96591" x="985838" y="1749425"/>
          <p14:tracePt t="96599" x="979488" y="1743075"/>
          <p14:tracePt t="96606" x="965200" y="1735138"/>
          <p14:tracePt t="96615" x="944563" y="1728788"/>
          <p14:tracePt t="96621" x="930275" y="1720850"/>
          <p14:tracePt t="96630" x="915988" y="1714500"/>
          <p14:tracePt t="96636" x="903288" y="1708150"/>
          <p14:tracePt t="96645" x="889000" y="1700213"/>
          <p14:tracePt t="96651" x="874713" y="1693863"/>
          <p14:tracePt t="96659" x="866775" y="1685925"/>
          <p14:tracePt t="96666" x="854075" y="1679575"/>
          <p14:tracePt t="96682" x="839788" y="1665288"/>
          <p14:tracePt t="96692" x="831850" y="1658938"/>
          <p14:tracePt t="96698" x="811213" y="1644650"/>
          <p14:tracePt t="96704" x="796925" y="1638300"/>
          <p14:tracePt t="96713" x="776288" y="1624013"/>
          <p14:tracePt t="96719" x="755650" y="1616075"/>
          <p14:tracePt t="96727" x="720725" y="1609725"/>
          <p14:tracePt t="96734" x="692150" y="1595438"/>
          <p14:tracePt t="96742" x="650875" y="1589088"/>
          <p14:tracePt t="96749" x="622300" y="1581150"/>
          <p14:tracePt t="96756" x="587375" y="1566863"/>
          <p14:tracePt t="96766" x="560388" y="1560513"/>
          <p14:tracePt t="96772" x="538163" y="1560513"/>
          <p14:tracePt t="96779" x="517525" y="1554163"/>
          <p14:tracePt t="96786" x="496888" y="1539875"/>
          <p14:tracePt t="96796" x="482600" y="1539875"/>
          <p14:tracePt t="96801" x="468313" y="1531938"/>
          <p14:tracePt t="96809" x="447675" y="1519238"/>
          <p14:tracePt t="96816" x="433388" y="1511300"/>
          <p14:tracePt t="96824" x="406400" y="1511300"/>
          <p14:tracePt t="96832" x="384175" y="1497013"/>
          <p14:tracePt t="96839" x="363538" y="1497013"/>
          <p14:tracePt t="96854" x="342900" y="1497013"/>
          <p14:tracePt t="96869" x="328613" y="1490663"/>
          <p14:tracePt t="96877" x="322263" y="1484313"/>
          <p14:tracePt t="96884" x="314325" y="1484313"/>
          <p14:tracePt t="96898" x="301625" y="1484313"/>
          <p14:tracePt t="96906" x="293688" y="1476375"/>
          <p14:tracePt t="96916" x="279400" y="1470025"/>
          <p14:tracePt t="96922" x="273050" y="1470025"/>
          <p14:tracePt t="96929" x="252413" y="1470025"/>
          <p14:tracePt t="96936" x="244475" y="1470025"/>
          <p14:tracePt t="96945" x="230188" y="1462088"/>
          <p14:tracePt t="96959" x="223838" y="1462088"/>
          <p14:tracePt t="97806" x="223838" y="1484313"/>
          <p14:tracePt t="97815" x="238125" y="1504950"/>
          <p14:tracePt t="97822" x="244475" y="1539875"/>
          <p14:tracePt t="97830" x="258763" y="1566863"/>
          <p14:tracePt t="97836" x="273050" y="1601788"/>
          <p14:tracePt t="97845" x="301625" y="1638300"/>
          <p14:tracePt t="97851" x="314325" y="1665288"/>
          <p14:tracePt t="97859" x="328613" y="1693863"/>
          <p14:tracePt t="97866" x="349250" y="1708150"/>
          <p14:tracePt t="97875" x="349250" y="1720850"/>
          <p14:tracePt t="97884" x="363538" y="1735138"/>
          <p14:tracePt t="97891" x="363538" y="1743075"/>
          <p14:tracePt t="97899" x="363538" y="1749425"/>
          <p14:tracePt t="98001" x="363538" y="1755775"/>
          <p14:tracePt t="100245" x="307975" y="1938338"/>
          <p14:tracePt t="100247" x="265113" y="2190750"/>
          <p14:tracePt t="100251" x="252413" y="2232025"/>
          <p14:tracePt t="100386" x="258763" y="2232025"/>
          <p14:tracePt t="100409" x="265113" y="2225675"/>
          <p14:tracePt t="100423" x="265113" y="2217738"/>
          <p14:tracePt t="100432" x="273050" y="2217738"/>
          <p14:tracePt t="100448" x="273050" y="2211388"/>
          <p14:tracePt t="100462" x="279400" y="2211388"/>
          <p14:tracePt t="100469" x="279400" y="2205038"/>
          <p14:tracePt t="100476" x="287338" y="2205038"/>
          <p14:tracePt t="100493" x="287338" y="2197100"/>
          <p14:tracePt t="100588" x="287338" y="2205038"/>
          <p14:tracePt t="100598" x="301625" y="2225675"/>
          <p14:tracePt t="100604" x="314325" y="2246313"/>
          <p14:tracePt t="100611" x="328613" y="2266950"/>
          <p14:tracePt t="100619" x="342900" y="2301875"/>
          <p14:tracePt t="100626" x="363538" y="2344738"/>
          <p14:tracePt t="100635" x="377825" y="2371725"/>
          <p14:tracePt t="100642" x="398463" y="2406650"/>
          <p14:tracePt t="100650" x="419100" y="2428875"/>
          <p14:tracePt t="100657" x="433388" y="2455863"/>
          <p14:tracePt t="100666" x="454025" y="2470150"/>
          <p14:tracePt t="100672" x="461963" y="2476500"/>
          <p14:tracePt t="100680" x="468313" y="2476500"/>
          <p14:tracePt t="100686" x="476250" y="2484438"/>
          <p14:tracePt t="100694" x="482600" y="2484438"/>
          <p14:tracePt t="100702" x="488950" y="2484438"/>
          <p14:tracePt t="100709" x="511175" y="2484438"/>
          <p14:tracePt t="100718" x="531813" y="2476500"/>
          <p14:tracePt t="100724" x="552450" y="2470150"/>
          <p14:tracePt t="100732" x="581025" y="2449513"/>
          <p14:tracePt t="100739" x="608013" y="2428875"/>
          <p14:tracePt t="100747" x="636588" y="2406650"/>
          <p14:tracePt t="100754" x="657225" y="2386013"/>
          <p14:tracePt t="100761" x="685800" y="2365375"/>
          <p14:tracePt t="100769" x="714375" y="2336800"/>
          <p14:tracePt t="100777" x="727075" y="2309813"/>
          <p14:tracePt t="100786" x="741363" y="2295525"/>
          <p14:tracePt t="100793" x="755650" y="2274888"/>
          <p14:tracePt t="100800" x="762000" y="2266950"/>
          <p14:tracePt t="100807" x="769938" y="2246313"/>
          <p14:tracePt t="100816" x="769938" y="2239963"/>
          <p14:tracePt t="100821" x="776288" y="2217738"/>
          <p14:tracePt t="100829" x="776288" y="2211388"/>
          <p14:tracePt t="100836" x="776288" y="2197100"/>
          <p14:tracePt t="100853" x="776288" y="2176463"/>
          <p14:tracePt t="100859" x="776288" y="2162175"/>
          <p14:tracePt t="100868" x="769938" y="2147888"/>
          <p14:tracePt t="100874" x="762000" y="2133600"/>
          <p14:tracePt t="100883" x="755650" y="2127250"/>
          <p14:tracePt t="100901" x="735013" y="2112963"/>
          <p14:tracePt t="100915" x="720725" y="2106613"/>
          <p14:tracePt t="100919" x="714375" y="2106613"/>
          <p14:tracePt t="100926" x="700088" y="2098675"/>
          <p14:tracePt t="100935" x="692150" y="2098675"/>
          <p14:tracePt t="100942" x="685800" y="2098675"/>
          <p14:tracePt t="100949" x="677863" y="2098675"/>
          <p14:tracePt t="100964" x="665163" y="2098675"/>
          <p14:tracePt t="100972" x="657225" y="2098675"/>
          <p14:tracePt t="100980" x="642938" y="2098675"/>
          <p14:tracePt t="100986" x="636588" y="2098675"/>
          <p14:tracePt t="100994" x="636588" y="2106613"/>
          <p14:tracePt t="101002" x="630238" y="2112963"/>
          <p14:tracePt t="101018" x="622300" y="2120900"/>
          <p14:tracePt t="101033" x="622300" y="2127250"/>
          <p14:tracePt t="101048" x="622300" y="2133600"/>
          <p14:tracePt t="101109" x="622300" y="2141538"/>
          <p14:tracePt t="101392" x="622300" y="2147888"/>
          <p14:tracePt t="101435" x="622300" y="2155825"/>
          <p14:tracePt t="101436" x="622300" y="2162175"/>
          <p14:tracePt t="101459" x="622300" y="2170113"/>
          <p14:tracePt t="101484" x="622300" y="2176463"/>
          <p14:tracePt t="101489" x="622300" y="2182813"/>
          <p14:tracePt t="101497" x="622300" y="2190750"/>
          <p14:tracePt t="101504" x="622300" y="2197100"/>
          <p14:tracePt t="101512" x="622300" y="2205038"/>
          <p14:tracePt t="101519" x="622300" y="2211388"/>
          <p14:tracePt t="101535" x="622300" y="2217738"/>
          <p14:tracePt t="101550" x="622300" y="2232025"/>
          <p14:tracePt t="101656" x="630238" y="2232025"/>
          <p14:tracePt t="101670" x="636588" y="2232025"/>
          <p14:tracePt t="101677" x="642938" y="2232025"/>
          <p14:tracePt t="101686" x="650875" y="2225675"/>
          <p14:tracePt t="101701" x="657225" y="2225675"/>
          <p14:tracePt t="101707" x="665163" y="2225675"/>
          <p14:tracePt t="101715" x="671513" y="2217738"/>
          <p14:tracePt t="101730" x="677863" y="2217738"/>
          <p14:tracePt t="101768" x="685800" y="2217738"/>
          <p14:tracePt t="101790" x="692150" y="2217738"/>
          <p14:tracePt t="101799" x="692150" y="2211388"/>
          <p14:tracePt t="101917" x="692150" y="2205038"/>
          <p14:tracePt t="101925" x="700088" y="2205038"/>
          <p14:tracePt t="101940" x="700088" y="2197100"/>
          <p14:tracePt t="101962" x="706438" y="2197100"/>
          <p14:tracePt t="101971" x="706438" y="2190750"/>
          <p14:tracePt t="101986" x="706438" y="2182813"/>
          <p14:tracePt t="101992" x="714375" y="2182813"/>
          <p14:tracePt t="102001" x="714375" y="2176463"/>
          <p14:tracePt t="102007" x="720725" y="2170113"/>
          <p14:tracePt t="102015" x="720725" y="2162175"/>
          <p14:tracePt t="102022" x="720725" y="2155825"/>
          <p14:tracePt t="102029" x="727075" y="2147888"/>
          <p14:tracePt t="102037" x="727075" y="2141538"/>
          <p14:tracePt t="102044" x="735013" y="2133600"/>
          <p14:tracePt t="102090" x="735013" y="2127250"/>
          <p14:tracePt t="102097" x="741363" y="2127250"/>
          <p14:tracePt t="102112" x="749300" y="2127250"/>
          <p14:tracePt t="102120" x="749300" y="2120900"/>
          <p14:tracePt t="102127" x="762000" y="2120900"/>
          <p14:tracePt t="102135" x="769938" y="2120900"/>
          <p14:tracePt t="102142" x="776288" y="2120900"/>
          <p14:tracePt t="102151" x="790575" y="2112963"/>
          <p14:tracePt t="102165" x="796925" y="2112963"/>
          <p14:tracePt t="102174" x="811213" y="2112963"/>
          <p14:tracePt t="102179" x="825500" y="2120900"/>
          <p14:tracePt t="102187" x="839788" y="2127250"/>
          <p14:tracePt t="102195" x="846138" y="2127250"/>
          <p14:tracePt t="102203" x="866775" y="2133600"/>
          <p14:tracePt t="102210" x="874713" y="2141538"/>
          <p14:tracePt t="102217" x="881063" y="2141538"/>
          <p14:tracePt t="102225" x="889000" y="2141538"/>
          <p14:tracePt t="102233" x="895350" y="2141538"/>
          <p14:tracePt t="102240" x="903288" y="2147888"/>
          <p14:tracePt t="102270" x="915988" y="2147888"/>
          <p14:tracePt t="102277" x="930275" y="2155825"/>
          <p14:tracePt t="102285" x="973138" y="2162175"/>
          <p14:tracePt t="102292" x="1008063" y="2162175"/>
          <p14:tracePt t="102303" x="1035050" y="2162175"/>
          <p14:tracePt t="102307" x="1077913" y="2162175"/>
          <p14:tracePt t="102315" x="1119188" y="2162175"/>
          <p14:tracePt t="102323" x="1154113" y="2162175"/>
          <p14:tracePt t="102330" x="1174750" y="2162175"/>
          <p14:tracePt t="102337" x="1189038" y="2162175"/>
          <p14:tracePt t="102354" x="1196975" y="2162175"/>
          <p14:tracePt t="102540" x="1189038" y="2170113"/>
          <p14:tracePt t="102549" x="1182688" y="2170113"/>
          <p14:tracePt t="102555" x="1174750" y="2176463"/>
          <p14:tracePt t="102562" x="1168400" y="2176463"/>
          <p14:tracePt t="102571" x="1162050" y="2176463"/>
          <p14:tracePt t="102577" x="1154113" y="2182813"/>
          <p14:tracePt t="102586" x="1147763" y="2182813"/>
          <p14:tracePt t="102921" x="1154113" y="2182813"/>
          <p14:tracePt t="102928" x="1168400" y="2170113"/>
          <p14:tracePt t="102936" x="1174750" y="2162175"/>
          <p14:tracePt t="102944" x="1196975" y="2147888"/>
          <p14:tracePt t="102952" x="1203325" y="2141538"/>
          <p14:tracePt t="102975" x="1203325" y="2133600"/>
          <p14:tracePt t="103933" x="1209675" y="2133600"/>
          <p14:tracePt t="103942" x="1217613" y="2133600"/>
          <p14:tracePt t="103950" x="1223963" y="2133600"/>
          <p14:tracePt t="103956" x="1231900" y="2133600"/>
          <p14:tracePt t="103965" x="1244600" y="2141538"/>
          <p14:tracePt t="103971" x="1258888" y="2141538"/>
          <p14:tracePt t="103979" x="1279525" y="2147888"/>
          <p14:tracePt t="103988" x="1293813" y="2155825"/>
          <p14:tracePt t="103994" x="1308100" y="2162175"/>
          <p14:tracePt t="104003" x="1322388" y="2170113"/>
          <p14:tracePt t="104009" x="1343025" y="2170113"/>
          <p14:tracePt t="104018" x="1357313" y="2176463"/>
          <p14:tracePt t="104024" x="1385888" y="2170113"/>
          <p14:tracePt t="104032" x="1392238" y="2170113"/>
          <p14:tracePt t="104039" x="1420813" y="2170113"/>
          <p14:tracePt t="104046" x="1441450" y="2162175"/>
          <p14:tracePt t="104055" x="1462088" y="2155825"/>
          <p14:tracePt t="104062" x="1482725" y="2147888"/>
          <p14:tracePt t="104070" x="1497013" y="2147888"/>
          <p14:tracePt t="104084" x="1531938" y="2127250"/>
          <p14:tracePt t="104091" x="1546225" y="2112963"/>
          <p14:tracePt t="104099" x="1560513" y="2106613"/>
          <p14:tracePt t="104106" x="1574800" y="2092325"/>
          <p14:tracePt t="104114" x="1581150" y="2085975"/>
          <p14:tracePt t="104121" x="1581150" y="2078038"/>
          <p14:tracePt t="104129" x="1574800" y="2078038"/>
          <p14:tracePt t="104144" x="1574800" y="2071688"/>
          <p14:tracePt t="104153" x="1574800" y="2063750"/>
          <p14:tracePt t="104159" x="1574800" y="2057400"/>
          <p14:tracePt t="104168" x="1574800" y="2051050"/>
          <p14:tracePt t="104182" x="1574800" y="2036763"/>
          <p14:tracePt t="104197" x="1574800" y="2028825"/>
          <p14:tracePt t="104205" x="1566863" y="2022475"/>
          <p14:tracePt t="104211" x="1560513" y="2016125"/>
          <p14:tracePt t="104220" x="1552575" y="2008188"/>
          <p14:tracePt t="104228" x="1546225" y="2001838"/>
          <p14:tracePt t="104235" x="1531938" y="1987550"/>
          <p14:tracePt t="104241" x="1511300" y="1981200"/>
          <p14:tracePt t="104249" x="1504950" y="1966913"/>
          <p14:tracePt t="104257" x="1482725" y="1958975"/>
          <p14:tracePt t="104266" x="1462088" y="1944688"/>
          <p14:tracePt t="104271" x="1441450" y="1938338"/>
          <p14:tracePt t="104279" x="1427163" y="1931988"/>
          <p14:tracePt t="104287" x="1406525" y="1917700"/>
          <p14:tracePt t="104294" x="1385888" y="1917700"/>
          <p14:tracePt t="104302" x="1371600" y="1917700"/>
          <p14:tracePt t="104309" x="1357313" y="1909763"/>
          <p14:tracePt t="104363" x="1350963" y="1909763"/>
          <p14:tracePt t="104380" x="1336675" y="1909763"/>
          <p14:tracePt t="104392" x="1322388" y="1909763"/>
          <p14:tracePt t="104400" x="1308100" y="1909763"/>
          <p14:tracePt t="104406" x="1293813" y="1909763"/>
          <p14:tracePt t="104415" x="1273175" y="1924050"/>
          <p14:tracePt t="104422" x="1258888" y="1931988"/>
          <p14:tracePt t="104429" x="1252538" y="1938338"/>
          <p14:tracePt t="104437" x="1238250" y="1944688"/>
          <p14:tracePt t="104444" x="1231900" y="1952625"/>
          <p14:tracePt t="104459" x="1217613" y="1966913"/>
          <p14:tracePt t="104469" x="1209675" y="1987550"/>
          <p14:tracePt t="104474" x="1209675" y="1993900"/>
          <p14:tracePt t="104482" x="1209675" y="2001838"/>
          <p14:tracePt t="104489" x="1209675" y="2008188"/>
          <p14:tracePt t="104496" x="1209675" y="2016125"/>
          <p14:tracePt t="104512" x="1209675" y="2028825"/>
          <p14:tracePt t="104520" x="1209675" y="2043113"/>
          <p14:tracePt t="104526" x="1209675" y="2051050"/>
          <p14:tracePt t="104536" x="1209675" y="2063750"/>
          <p14:tracePt t="104542" x="1209675" y="2071688"/>
          <p14:tracePt t="104549" x="1209675" y="2085975"/>
          <p14:tracePt t="104557" x="1217613" y="2092325"/>
          <p14:tracePt t="104566" x="1223963" y="2098675"/>
          <p14:tracePt t="104572" x="1238250" y="2112963"/>
          <p14:tracePt t="104579" x="1244600" y="2112963"/>
          <p14:tracePt t="104587" x="1252538" y="2120900"/>
          <p14:tracePt t="104594" x="1258888" y="2127250"/>
          <p14:tracePt t="104609" x="1266825" y="2127250"/>
          <p14:tracePt t="104617" x="1273175" y="2127250"/>
          <p14:tracePt t="104677" x="1279525" y="2127250"/>
          <p14:tracePt t="104736" x="1287463" y="2127250"/>
          <p14:tracePt t="105778" x="1287463" y="2133600"/>
          <p14:tracePt t="105786" x="1279525" y="2141538"/>
          <p14:tracePt t="105797" x="1273175" y="2147888"/>
          <p14:tracePt t="105803" x="1266825" y="2155825"/>
          <p14:tracePt t="105809" x="1252538" y="2162175"/>
          <p14:tracePt t="105816" x="1244600" y="2162175"/>
          <p14:tracePt t="105824" x="1231900" y="2170113"/>
          <p14:tracePt t="105832" x="1223963" y="2176463"/>
          <p14:tracePt t="105839" x="1217613" y="2176463"/>
          <p14:tracePt t="105847" x="1209675" y="2182813"/>
          <p14:tracePt t="105862" x="1203325" y="2182813"/>
          <p14:tracePt t="105871" x="1196975" y="2182813"/>
          <p14:tracePt t="105876" x="1196975" y="2190750"/>
          <p14:tracePt t="105905" x="1189038" y="2197100"/>
          <p14:tracePt t="105924" x="1182688" y="2205038"/>
          <p14:tracePt t="105929" x="1174750" y="2205038"/>
          <p14:tracePt t="105937" x="1168400" y="2211388"/>
          <p14:tracePt t="105945" x="1162050" y="2217738"/>
          <p14:tracePt t="105959" x="1147763" y="2225675"/>
          <p14:tracePt t="105974" x="1133475" y="2232025"/>
          <p14:tracePt t="105989" x="1133475" y="2239963"/>
          <p14:tracePt t="105996" x="1127125" y="2239963"/>
          <p14:tracePt t="106034" x="1119188" y="2239963"/>
          <p14:tracePt t="106052" x="1119188" y="2246313"/>
          <p14:tracePt t="106058" x="1112838" y="2246313"/>
          <p14:tracePt t="106064" x="1104900" y="2246313"/>
          <p14:tracePt t="106076" x="1098550" y="2246313"/>
          <p14:tracePt t="106086" x="1090613" y="2246313"/>
          <p14:tracePt t="106087" x="1084263" y="2246313"/>
          <p14:tracePt t="106097" x="1077913" y="2246313"/>
          <p14:tracePt t="106102" x="1069975" y="2246313"/>
          <p14:tracePt t="106109" x="1063625" y="2246313"/>
          <p14:tracePt t="106125" x="1055688" y="2246313"/>
          <p14:tracePt t="106131" x="1055688" y="2252663"/>
          <p14:tracePt t="107203" x="1055688" y="2274888"/>
          <p14:tracePt t="107211" x="1055688" y="2301875"/>
          <p14:tracePt t="107219" x="1055688" y="2336800"/>
          <p14:tracePt t="107234" x="1055688" y="2386013"/>
          <p14:tracePt t="107236" x="1063625" y="2428875"/>
          <p14:tracePt t="107241" x="1077913" y="2470150"/>
          <p14:tracePt t="107253" x="1077913" y="2498725"/>
          <p14:tracePt t="107257" x="1077913" y="2519363"/>
          <p14:tracePt t="107264" x="1077913" y="2525713"/>
          <p14:tracePt t="107400" x="1077913" y="2533650"/>
          <p14:tracePt t="107413" x="1077913" y="2540000"/>
          <p14:tracePt t="107423" x="1077913" y="2554288"/>
          <p14:tracePt t="107440" x="1077913" y="2560638"/>
          <p14:tracePt t="107452" x="1077913" y="2568575"/>
          <p14:tracePt t="107459" x="1084263" y="2574925"/>
          <p14:tracePt t="107475" x="1084263" y="2582863"/>
          <p14:tracePt t="107497" x="1090613" y="2582863"/>
          <p14:tracePt t="107505" x="1090613" y="2589213"/>
          <p14:tracePt t="107520" x="1098550" y="2589213"/>
          <p14:tracePt t="107526" x="1104900" y="2589213"/>
          <p14:tracePt t="107542" x="1112838" y="2589213"/>
          <p14:tracePt t="107551" x="1127125" y="2589213"/>
          <p14:tracePt t="107557" x="1139825" y="2589213"/>
          <p14:tracePt t="107564" x="1147763" y="2589213"/>
          <p14:tracePt t="107572" x="1162050" y="2589213"/>
          <p14:tracePt t="107579" x="1174750" y="2589213"/>
          <p14:tracePt t="107590" x="1196975" y="2589213"/>
          <p14:tracePt t="107594" x="1217613" y="2582863"/>
          <p14:tracePt t="107603" x="1223963" y="2582863"/>
          <p14:tracePt t="107611" x="1252538" y="2568575"/>
          <p14:tracePt t="107617" x="1266825" y="2560638"/>
          <p14:tracePt t="107627" x="1279525" y="2560638"/>
          <p14:tracePt t="107640" x="1293813" y="2560638"/>
          <p14:tracePt t="107646" x="1293813" y="2554288"/>
          <p14:tracePt t="107655" x="1301750" y="2554288"/>
          <p14:tracePt t="107661" x="1308100" y="2547938"/>
          <p14:tracePt t="107677" x="1322388" y="2547938"/>
          <p14:tracePt t="107691" x="1328738" y="2547938"/>
          <p14:tracePt t="107699" x="1336675" y="2540000"/>
          <p14:tracePt t="107707" x="1343025" y="2540000"/>
          <p14:tracePt t="107714" x="1350963" y="2540000"/>
          <p14:tracePt t="107729" x="1357313" y="2540000"/>
          <p14:tracePt t="107739" x="1363663" y="2533650"/>
          <p14:tracePt t="107752" x="1371600" y="2533650"/>
          <p14:tracePt t="107760" x="1371600" y="2525713"/>
          <p14:tracePt t="107766" x="1377950" y="2525713"/>
          <p14:tracePt t="108291" x="1377950" y="2533650"/>
          <p14:tracePt t="108298" x="1377950" y="2540000"/>
          <p14:tracePt t="108306" x="1385888" y="2547938"/>
          <p14:tracePt t="108314" x="1385888" y="2554288"/>
          <p14:tracePt t="108322" x="1385888" y="2560638"/>
          <p14:tracePt t="108337" x="1385888" y="2568575"/>
          <p14:tracePt t="108352" x="1385888" y="2574925"/>
          <p14:tracePt t="108951" x="1392238" y="2574925"/>
          <p14:tracePt t="108958" x="1406525" y="2574925"/>
          <p14:tracePt t="108971" x="1427163" y="2582863"/>
          <p14:tracePt t="108975" x="1447800" y="2582863"/>
          <p14:tracePt t="108982" x="1468438" y="2582863"/>
          <p14:tracePt t="108990" x="1490663" y="2589213"/>
          <p14:tracePt t="108997" x="1504950" y="2589213"/>
          <p14:tracePt t="109007" x="1525588" y="2589213"/>
          <p14:tracePt t="109012" x="1539875" y="2589213"/>
          <p14:tracePt t="109019" x="1546225" y="2589213"/>
          <p14:tracePt t="109027" x="1552575" y="2589213"/>
          <p14:tracePt t="109043" x="1560513" y="2589213"/>
          <p14:tracePt t="109746" x="1574800" y="2589213"/>
          <p14:tracePt t="109753" x="1587500" y="2589213"/>
          <p14:tracePt t="109761" x="1616075" y="2582863"/>
          <p14:tracePt t="109768" x="1636713" y="2582863"/>
          <p14:tracePt t="109776" x="1657350" y="2582863"/>
          <p14:tracePt t="109784" x="1671638" y="2582863"/>
          <p14:tracePt t="109791" x="1679575" y="2582863"/>
          <p14:tracePt t="109798" x="1685925" y="2574925"/>
          <p14:tracePt t="109807" x="1693863" y="2574925"/>
          <p14:tracePt t="109814" x="1700213" y="2574925"/>
          <p14:tracePt t="110601" x="1700213" y="2568575"/>
          <p14:tracePt t="110610" x="1706563" y="2568575"/>
          <p14:tracePt t="110616" x="1720850" y="2554288"/>
          <p14:tracePt t="110627" x="1720850" y="2547938"/>
          <p14:tracePt t="110632" x="1735138" y="2533650"/>
          <p14:tracePt t="110640" x="1749425" y="2513013"/>
          <p14:tracePt t="110649" x="1763713" y="2498725"/>
          <p14:tracePt t="110654" x="1770063" y="2484438"/>
          <p14:tracePt t="110662" x="1784350" y="2470150"/>
          <p14:tracePt t="110669" x="1784350" y="2455863"/>
          <p14:tracePt t="110677" x="1798638" y="2441575"/>
          <p14:tracePt t="110684" x="1804988" y="2435225"/>
          <p14:tracePt t="110693" x="1811338" y="2428875"/>
          <p14:tracePt t="110709" x="1811338" y="2420938"/>
          <p14:tracePt t="111592" x="1811338" y="2414588"/>
          <p14:tracePt t="111599" x="1825625" y="2400300"/>
          <p14:tracePt t="111608" x="1825625" y="2379663"/>
          <p14:tracePt t="111614" x="1839913" y="2365375"/>
          <p14:tracePt t="111622" x="1854200" y="2344738"/>
          <p14:tracePt t="111629" x="1854200" y="2316163"/>
          <p14:tracePt t="111636" x="1868488" y="2295525"/>
          <p14:tracePt t="111644" x="1874838" y="2274888"/>
          <p14:tracePt t="111652" x="1881188" y="2260600"/>
          <p14:tracePt t="111660" x="1889125" y="2252663"/>
          <p14:tracePt t="111666" x="1895475" y="2239963"/>
          <p14:tracePt t="112708" x="1895475" y="2232025"/>
          <p14:tracePt t="112717" x="1903413" y="2217738"/>
          <p14:tracePt t="112725" x="1909763" y="2205038"/>
          <p14:tracePt t="112732" x="1909763" y="2190750"/>
          <p14:tracePt t="112739" x="1924050" y="2170113"/>
          <p14:tracePt t="112747" x="1930400" y="2147888"/>
          <p14:tracePt t="112754" x="1938338" y="2112963"/>
          <p14:tracePt t="112762" x="1938338" y="2085975"/>
          <p14:tracePt t="112769" x="1944688" y="2043113"/>
          <p14:tracePt t="112778" x="1952625" y="2016125"/>
          <p14:tracePt t="112784" x="1952625" y="1973263"/>
          <p14:tracePt t="112793" x="1958975" y="1938338"/>
          <p14:tracePt t="112799" x="1958975" y="1889125"/>
          <p14:tracePt t="112807" x="1958975" y="1854200"/>
          <p14:tracePt t="112814" x="1965325" y="1804988"/>
          <p14:tracePt t="112822" x="1965325" y="1749425"/>
          <p14:tracePt t="112829" x="1979613" y="1679575"/>
          <p14:tracePt t="112836" x="1987550" y="1624013"/>
          <p14:tracePt t="112846" x="1987550" y="1560513"/>
          <p14:tracePt t="112851" x="1993900" y="1490663"/>
          <p14:tracePt t="112860" x="2000250" y="1420813"/>
          <p14:tracePt t="112866" x="2000250" y="1343025"/>
          <p14:tracePt t="112876" x="2008188" y="1281113"/>
          <p14:tracePt t="112881" x="2008188" y="1231900"/>
          <p14:tracePt t="112895" x="2008188" y="1182688"/>
          <p14:tracePt t="112909" x="2008188" y="1127125"/>
          <p14:tracePt t="112912" x="2008188" y="1112838"/>
          <p14:tracePt t="112919" x="2008188" y="1098550"/>
          <p14:tracePt t="112927" x="2008188" y="1084263"/>
          <p14:tracePt t="112935" x="2008188" y="1077913"/>
          <p14:tracePt t="112943" x="2008188" y="1069975"/>
          <p14:tracePt t="112949" x="2008188" y="1063625"/>
          <p14:tracePt t="112957" x="2008188" y="1057275"/>
          <p14:tracePt t="112965" x="2008188" y="1049338"/>
          <p14:tracePt t="112972" x="2008188" y="1042988"/>
          <p14:tracePt t="112979" x="2008188" y="1035050"/>
          <p14:tracePt t="113010" x="2008188" y="1028700"/>
          <p14:tracePt t="113016" x="2000250" y="1028700"/>
          <p14:tracePt t="113025" x="2000250" y="1022350"/>
          <p14:tracePt t="113032" x="1993900" y="1014413"/>
          <p14:tracePt t="113046" x="1993900" y="1008063"/>
          <p14:tracePt t="113054" x="1987550" y="1008063"/>
          <p14:tracePt t="113084" x="1979613" y="1008063"/>
          <p14:tracePt t="113099" x="1965325" y="1008063"/>
          <p14:tracePt t="113114" x="1958975" y="1008063"/>
          <p14:tracePt t="113121" x="1944688" y="1008063"/>
          <p14:tracePt t="113129" x="1944688" y="1014413"/>
          <p14:tracePt t="113136" x="1938338" y="1014413"/>
          <p14:tracePt t="113152" x="1938338" y="1022350"/>
          <p14:tracePt t="113242" x="1924050" y="1028700"/>
          <p14:tracePt t="113249" x="1924050" y="1035050"/>
          <p14:tracePt t="113257" x="1924050" y="1042988"/>
          <p14:tracePt t="113273" x="1917700" y="1049338"/>
          <p14:tracePt t="113296" x="1917700" y="1057275"/>
          <p14:tracePt t="113316" x="1909763" y="1057275"/>
          <p14:tracePt t="113324" x="1909763" y="1063625"/>
          <p14:tracePt t="113346" x="1909763" y="1069975"/>
          <p14:tracePt t="113378" x="1909763" y="1077913"/>
          <p14:tracePt t="113393" x="1909763" y="1084263"/>
          <p14:tracePt t="113399" x="1903413" y="1092200"/>
          <p14:tracePt t="113407" x="1895475" y="1104900"/>
          <p14:tracePt t="113414" x="1889125" y="1127125"/>
          <p14:tracePt t="113422" x="1889125" y="1147763"/>
          <p14:tracePt t="113430" x="1881188" y="1182688"/>
          <p14:tracePt t="113437" x="1874838" y="1211263"/>
          <p14:tracePt t="113446" x="1860550" y="1246188"/>
          <p14:tracePt t="113452" x="1854200" y="1273175"/>
          <p14:tracePt t="113460" x="1846263" y="1301750"/>
          <p14:tracePt t="113466" x="1839913" y="1336675"/>
          <p14:tracePt t="113475" x="1833563" y="1350963"/>
          <p14:tracePt t="113482" x="1825625" y="1377950"/>
          <p14:tracePt t="113490" x="1811338" y="1420813"/>
          <p14:tracePt t="113497" x="1804988" y="1447800"/>
          <p14:tracePt t="113505" x="1790700" y="1497013"/>
          <p14:tracePt t="113513" x="1776413" y="1539875"/>
          <p14:tracePt t="113521" x="1755775" y="1589088"/>
          <p14:tracePt t="113527" x="1749425" y="1630363"/>
          <p14:tracePt t="113534" x="1735138" y="1658938"/>
          <p14:tracePt t="113543" x="1728788" y="1700213"/>
          <p14:tracePt t="113549" x="1714500" y="1735138"/>
          <p14:tracePt t="113559" x="1706563" y="1755775"/>
          <p14:tracePt t="113564" x="1700213" y="1770063"/>
          <p14:tracePt t="113572" x="1693863" y="1790700"/>
          <p14:tracePt t="113580" x="1685925" y="1804988"/>
          <p14:tracePt t="113586" x="1685925" y="1819275"/>
          <p14:tracePt t="113596" x="1671638" y="1839913"/>
          <p14:tracePt t="113602" x="1671638" y="1847850"/>
          <p14:tracePt t="113610" x="1671638" y="1854200"/>
          <p14:tracePt t="113616" x="1671638" y="1868488"/>
          <p14:tracePt t="113626" x="1665288" y="1874838"/>
          <p14:tracePt t="113632" x="1657350" y="1882775"/>
          <p14:tracePt t="113639" x="1657350" y="1889125"/>
          <p14:tracePt t="113646" x="1657350" y="1897063"/>
          <p14:tracePt t="113662" x="1657350" y="1903413"/>
          <p14:tracePt t="113678" x="1657350" y="1909763"/>
          <p14:tracePt t="113684" x="1651000" y="1909763"/>
          <p14:tracePt t="113693" x="1651000" y="1917700"/>
          <p14:tracePt t="113699" x="1651000" y="1924050"/>
          <p14:tracePt t="113708" x="1644650" y="1938338"/>
          <p14:tracePt t="113714" x="1644650" y="1944688"/>
          <p14:tracePt t="113730" x="1644650" y="1958975"/>
          <p14:tracePt t="113746" x="1644650" y="1966913"/>
          <p14:tracePt t="113752" x="1644650" y="1973263"/>
          <p14:tracePt t="113760" x="1636713" y="1981200"/>
          <p14:tracePt t="113767" x="1636713" y="1987550"/>
          <p14:tracePt t="113783" x="1636713" y="1993900"/>
          <p14:tracePt t="113789" x="1636713" y="2001838"/>
          <p14:tracePt t="113804" x="1636713" y="2008188"/>
          <p14:tracePt t="113813" x="1630363" y="2008188"/>
          <p14:tracePt t="113827" x="1630363" y="2016125"/>
          <p14:tracePt t="113834" x="1622425" y="2022475"/>
          <p14:tracePt t="113845" x="1622425" y="2028825"/>
          <p14:tracePt t="113850" x="1622425" y="2043113"/>
          <p14:tracePt t="113859" x="1616075" y="2051050"/>
          <p14:tracePt t="113874" x="1609725" y="2063750"/>
          <p14:tracePt t="113881" x="1601788" y="2078038"/>
          <p14:tracePt t="113887" x="1601788" y="2085975"/>
          <p14:tracePt t="113895" x="1595438" y="2098675"/>
          <p14:tracePt t="113915" x="1581150" y="2127250"/>
          <p14:tracePt t="113917" x="1574800" y="2141538"/>
          <p14:tracePt t="113926" x="1566863" y="2155825"/>
          <p14:tracePt t="113932" x="1560513" y="2176463"/>
          <p14:tracePt t="113940" x="1552575" y="2190750"/>
          <p14:tracePt t="113948" x="1546225" y="2205038"/>
          <p14:tracePt t="113954" x="1531938" y="2217738"/>
          <p14:tracePt t="113963" x="1525588" y="2232025"/>
          <p14:tracePt t="113971" x="1517650" y="2246313"/>
          <p14:tracePt t="113977" x="1511300" y="2260600"/>
          <p14:tracePt t="113984" x="1504950" y="2274888"/>
          <p14:tracePt t="113994" x="1497013" y="2287588"/>
          <p14:tracePt t="113999" x="1482725" y="2301875"/>
          <p14:tracePt t="114007" x="1482725" y="2309813"/>
          <p14:tracePt t="114015" x="1476375" y="2324100"/>
          <p14:tracePt t="114022" x="1468438" y="2344738"/>
          <p14:tracePt t="114030" x="1455738" y="2365375"/>
          <p14:tracePt t="114037" x="1433513" y="2400300"/>
          <p14:tracePt t="114048" x="1412875" y="2435225"/>
          <p14:tracePt t="114052" x="1392238" y="2449513"/>
          <p14:tracePt t="114061" x="1371600" y="2463800"/>
          <p14:tracePt t="114067" x="1363663" y="2463800"/>
          <p14:tracePt t="114478" x="1363663" y="2470150"/>
          <p14:tracePt t="114487" x="1363663" y="2476500"/>
          <p14:tracePt t="114495" x="1357313" y="2484438"/>
          <p14:tracePt t="114502" x="1350963" y="2484438"/>
          <p14:tracePt t="114524" x="1350963" y="2490788"/>
          <p14:tracePt t="114554" x="1350963" y="2498725"/>
          <p14:tracePt t="114569" x="1350963" y="2505075"/>
          <p14:tracePt t="114584" x="1357313" y="2513013"/>
          <p14:tracePt t="114593" x="1363663" y="2519363"/>
          <p14:tracePt t="114599" x="1371600" y="2533650"/>
          <p14:tracePt t="114606" x="1385888" y="2540000"/>
          <p14:tracePt t="114614" x="1392238" y="2554288"/>
          <p14:tracePt t="114621" x="1406525" y="2568575"/>
          <p14:tracePt t="114631" x="1412875" y="2574925"/>
          <p14:tracePt t="114636" x="1427163" y="2589213"/>
          <p14:tracePt t="114653" x="1441450" y="2609850"/>
          <p14:tracePt t="114667" x="1441450" y="2617788"/>
          <p14:tracePt t="114674" x="1447800" y="2617788"/>
          <p14:tracePt t="114689" x="1455738" y="2630488"/>
          <p14:tracePt t="114704" x="1462088" y="2638425"/>
          <p14:tracePt t="114714" x="1462088" y="2644775"/>
          <p14:tracePt t="114719" x="1462088" y="2659063"/>
          <p14:tracePt t="114727" x="1468438" y="2673350"/>
          <p14:tracePt t="114734" x="1476375" y="2687638"/>
          <p14:tracePt t="114742" x="1476375" y="2708275"/>
          <p14:tracePt t="114749" x="1476375" y="2728913"/>
          <p14:tracePt t="114757" x="1482725" y="2757488"/>
          <p14:tracePt t="114764" x="1490663" y="2771775"/>
          <p14:tracePt t="114772" x="1490663" y="2798763"/>
          <p14:tracePt t="114780" x="1497013" y="2841625"/>
          <p14:tracePt t="114786" x="1504950" y="2862263"/>
          <p14:tracePt t="114796" x="1504950" y="2868613"/>
          <p14:tracePt t="114802" x="1504950" y="2876550"/>
          <p14:tracePt t="114810" x="1504950" y="2890838"/>
          <p14:tracePt t="114816" x="1511300" y="2890838"/>
          <p14:tracePt t="114824" x="1511300" y="2897188"/>
          <p14:tracePt t="114831" x="1511300" y="2903538"/>
          <p14:tracePt t="114839" x="1517650" y="2903538"/>
          <p14:tracePt t="114854" x="1517650" y="2911475"/>
          <p14:tracePt t="114863" x="1517650" y="2917825"/>
          <p14:tracePt t="114878" x="1525588" y="2917825"/>
          <p14:tracePt t="114897" x="1525588" y="2925763"/>
          <p14:tracePt t="114914" x="1531938" y="2925763"/>
          <p14:tracePt t="114936" x="1546225" y="2925763"/>
          <p14:tracePt t="114952" x="1552575" y="2917825"/>
          <p14:tracePt t="114960" x="1560513" y="2917825"/>
          <p14:tracePt t="114966" x="1566863" y="2911475"/>
          <p14:tracePt t="114982" x="1574800" y="2911475"/>
          <p14:tracePt t="115037" x="1574800" y="2932113"/>
          <p14:tracePt t="115043" x="1574800" y="2973388"/>
          <p14:tracePt t="115056" x="1574800" y="2987675"/>
          <p14:tracePt t="115058" x="1574800" y="3030538"/>
          <p14:tracePt t="115066" x="1574800" y="3071813"/>
          <p14:tracePt t="115080" x="1574800" y="3127375"/>
          <p14:tracePt t="115083" x="1574800" y="3162300"/>
          <p14:tracePt t="115089" x="1574800" y="3225800"/>
          <p14:tracePt t="115099" x="1566863" y="3275013"/>
          <p14:tracePt t="115103" x="1566863" y="3316288"/>
          <p14:tracePt t="115114" x="1566863" y="3352800"/>
          <p14:tracePt t="115119" x="1566863" y="3373438"/>
          <p14:tracePt t="115130" x="1566863" y="3379788"/>
          <p14:tracePt t="115182" x="1566863" y="3365500"/>
          <p14:tracePt t="115186" x="1566863" y="3352800"/>
          <p14:tracePt t="115193" x="1566863" y="3338513"/>
          <p14:tracePt t="115201" x="1574800" y="3324225"/>
          <p14:tracePt t="115208" x="1581150" y="3303588"/>
          <p14:tracePt t="115218" x="1581150" y="3289300"/>
          <p14:tracePt t="115222" x="1581150" y="3275013"/>
          <p14:tracePt t="115232" x="1587500" y="3254375"/>
          <p14:tracePt t="115239" x="1587500" y="3246438"/>
          <p14:tracePt t="115246" x="1587500" y="3240088"/>
          <p14:tracePt t="115252" x="1595438" y="3233738"/>
          <p14:tracePt t="115263" x="1595438" y="3225800"/>
          <p14:tracePt t="115269" x="1595438" y="3219450"/>
          <p14:tracePt t="115284" x="1595438" y="3190875"/>
          <p14:tracePt t="115291" x="1595438" y="3184525"/>
          <p14:tracePt t="115301" x="1595438" y="3170238"/>
          <p14:tracePt t="115306" x="1595438" y="3155950"/>
          <p14:tracePt t="115314" x="1587500" y="3135313"/>
          <p14:tracePt t="115321" x="1566863" y="3100388"/>
          <p14:tracePt t="115336" x="1539875" y="3044825"/>
          <p14:tracePt t="115345" x="1525588" y="3030538"/>
          <p14:tracePt t="115351" x="1511300" y="3009900"/>
          <p14:tracePt t="115358" x="1497013" y="3001963"/>
          <p14:tracePt t="115368" x="1482725" y="2995613"/>
          <p14:tracePt t="115373" x="1468438" y="2987675"/>
          <p14:tracePt t="115381" x="1462088" y="2987675"/>
          <p14:tracePt t="115388" x="1441450" y="2981325"/>
          <p14:tracePt t="115398" x="1427163" y="2981325"/>
          <p14:tracePt t="115403" x="1412875" y="2981325"/>
          <p14:tracePt t="115411" x="1398588" y="3001963"/>
          <p14:tracePt t="115417" x="1371600" y="3016250"/>
          <p14:tracePt t="115427" x="1350963" y="3044825"/>
          <p14:tracePt t="115432" x="1308100" y="3079750"/>
          <p14:tracePt t="115442" x="1279525" y="3114675"/>
          <p14:tracePt t="115448" x="1231900" y="3149600"/>
          <p14:tracePt t="115454" x="1196975" y="3176588"/>
          <p14:tracePt t="115462" x="1154113" y="3211513"/>
          <p14:tracePt t="115469" x="1098550" y="3254375"/>
          <p14:tracePt t="115478" x="1063625" y="3289300"/>
          <p14:tracePt t="115484" x="1020763" y="3324225"/>
          <p14:tracePt t="115492" x="979488" y="3365500"/>
          <p14:tracePt t="115502" x="958850" y="3387725"/>
          <p14:tracePt t="115508" x="944563" y="3400425"/>
          <p14:tracePt t="115515" x="938213" y="3414713"/>
          <p14:tracePt t="115522" x="930275" y="3435350"/>
          <p14:tracePt t="115538" x="915988" y="3463925"/>
          <p14:tracePt t="115545" x="909638" y="3492500"/>
          <p14:tracePt t="115552" x="903288" y="3513138"/>
          <p14:tracePt t="115561" x="895350" y="3533775"/>
          <p14:tracePt t="115567" x="889000" y="3554413"/>
          <p14:tracePt t="115574" x="889000" y="3582988"/>
          <p14:tracePt t="115582" x="889000" y="3611563"/>
          <p14:tracePt t="115589" x="889000" y="3624263"/>
          <p14:tracePt t="115598" x="889000" y="3652838"/>
          <p14:tracePt t="115604" x="889000" y="3681413"/>
          <p14:tracePt t="115615" x="889000" y="3708400"/>
          <p14:tracePt t="115619" x="889000" y="3730625"/>
          <p14:tracePt t="115630" x="889000" y="3751263"/>
          <p14:tracePt t="115634" x="889000" y="3771900"/>
          <p14:tracePt t="115643" x="889000" y="3792538"/>
          <p14:tracePt t="115649" x="889000" y="3813175"/>
          <p14:tracePt t="115657" x="889000" y="3848100"/>
          <p14:tracePt t="115664" x="895350" y="3870325"/>
          <p14:tracePt t="115672" x="909638" y="3890963"/>
          <p14:tracePt t="115681" x="938213" y="3925888"/>
          <p14:tracePt t="115687" x="973138" y="3960813"/>
          <p14:tracePt t="115695" x="1014413" y="3995738"/>
          <p14:tracePt t="115702" x="1055688" y="4030663"/>
          <p14:tracePt t="115710" x="1104900" y="4073525"/>
          <p14:tracePt t="115716" x="1147763" y="4114800"/>
          <p14:tracePt t="115724" x="1189038" y="4143375"/>
          <p14:tracePt t="115732" x="1231900" y="4170363"/>
          <p14:tracePt t="115739" x="1279525" y="4198938"/>
          <p14:tracePt t="115749" x="1322388" y="4227513"/>
          <p14:tracePt t="115754" x="1350963" y="4240213"/>
          <p14:tracePt t="115762" x="1371600" y="4254500"/>
          <p14:tracePt t="115770" x="1398588" y="4268788"/>
          <p14:tracePt t="115778" x="1412875" y="4275138"/>
          <p14:tracePt t="115784" x="1433513" y="4289425"/>
          <p14:tracePt t="115793" x="1462088" y="4297363"/>
          <p14:tracePt t="115803" x="1482725" y="4310063"/>
          <p14:tracePt t="115807" x="1504950" y="4318000"/>
          <p14:tracePt t="115817" x="1531938" y="4332288"/>
          <p14:tracePt t="115822" x="1560513" y="4338638"/>
          <p14:tracePt t="115831" x="1581150" y="4352925"/>
          <p14:tracePt t="115837" x="1609725" y="4359275"/>
          <p14:tracePt t="115848" x="1651000" y="4381500"/>
          <p14:tracePt t="115852" x="1685925" y="4387850"/>
          <p14:tracePt t="115863" x="1720850" y="4394200"/>
          <p14:tracePt t="115867" x="1755775" y="4394200"/>
          <p14:tracePt t="115874" x="1776413" y="4402138"/>
          <p14:tracePt t="115882" x="1804988" y="4402138"/>
          <p14:tracePt t="115889" x="1825625" y="4408488"/>
          <p14:tracePt t="115899" x="1854200" y="4408488"/>
          <p14:tracePt t="115904" x="1889125" y="4408488"/>
          <p14:tracePt t="115912" x="1924050" y="4408488"/>
          <p14:tracePt t="115919" x="1952625" y="4408488"/>
          <p14:tracePt t="115928" x="1979613" y="4408488"/>
          <p14:tracePt t="115934" x="2008188" y="4408488"/>
          <p14:tracePt t="115942" x="2022475" y="4408488"/>
          <p14:tracePt t="115949" x="2057400" y="4408488"/>
          <p14:tracePt t="115957" x="2084388" y="4394200"/>
          <p14:tracePt t="115965" x="2106613" y="4381500"/>
          <p14:tracePt t="115972" x="2133600" y="4352925"/>
          <p14:tracePt t="115981" x="2154238" y="4332288"/>
          <p14:tracePt t="115987" x="2182813" y="4297363"/>
          <p14:tracePt t="115996" x="2211388" y="4262438"/>
          <p14:tracePt t="116002" x="2238375" y="4213225"/>
          <p14:tracePt t="116010" x="2252663" y="4149725"/>
          <p14:tracePt t="116018" x="2273300" y="4100513"/>
          <p14:tracePt t="116024" x="2287588" y="4051300"/>
          <p14:tracePt t="116032" x="2295525" y="4016375"/>
          <p14:tracePt t="116039" x="2308225" y="3975100"/>
          <p14:tracePt t="116049" x="2316163" y="3932238"/>
          <p14:tracePt t="116054" x="2322513" y="3919538"/>
          <p14:tracePt t="116064" x="2322513" y="3890963"/>
          <p14:tracePt t="116069" x="2330450" y="3862388"/>
          <p14:tracePt t="116079" x="2336800" y="3827463"/>
          <p14:tracePt t="116084" x="2336800" y="3800475"/>
          <p14:tracePt t="116092" x="2336800" y="3771900"/>
          <p14:tracePt t="116100" x="2343150" y="3757613"/>
          <p14:tracePt t="116107" x="2351088" y="3743325"/>
          <p14:tracePt t="116115" x="2351088" y="3716338"/>
          <p14:tracePt t="116122" x="2351088" y="3681413"/>
          <p14:tracePt t="116131" x="2357438" y="3659188"/>
          <p14:tracePt t="116137" x="2357438" y="3632200"/>
          <p14:tracePt t="116151" x="2357438" y="3611563"/>
          <p14:tracePt t="116153" x="2357438" y="3582988"/>
          <p14:tracePt t="116160" x="2357438" y="3562350"/>
          <p14:tracePt t="116167" x="2357438" y="3541713"/>
          <p14:tracePt t="116174" x="2357438" y="3519488"/>
          <p14:tracePt t="116183" x="2357438" y="3498850"/>
          <p14:tracePt t="116189" x="2357438" y="3478213"/>
          <p14:tracePt t="116197" x="2351088" y="3463925"/>
          <p14:tracePt t="116204" x="2351088" y="3443288"/>
          <p14:tracePt t="116212" x="2351088" y="3429000"/>
          <p14:tracePt t="116221" x="2351088" y="3414713"/>
          <p14:tracePt t="116229" x="2343150" y="3387725"/>
          <p14:tracePt t="116243" x="2336800" y="3344863"/>
          <p14:tracePt t="116251" x="2330450" y="3316288"/>
          <p14:tracePt t="116257" x="2308225" y="3275013"/>
          <p14:tracePt t="116268" x="2295525" y="3260725"/>
          <p14:tracePt t="116272" x="2281238" y="3240088"/>
          <p14:tracePt t="116282" x="2266950" y="3219450"/>
          <p14:tracePt t="116300" x="2203450" y="3162300"/>
          <p14:tracePt t="116302" x="2162175" y="3135313"/>
          <p14:tracePt t="116310" x="2119313" y="3106738"/>
          <p14:tracePt t="116317" x="2078038" y="3079750"/>
          <p14:tracePt t="116324" x="2035175" y="3057525"/>
          <p14:tracePt t="116334" x="1979613" y="3022600"/>
          <p14:tracePt t="116339" x="1938338" y="3016250"/>
          <p14:tracePt t="116348" x="1889125" y="2987675"/>
          <p14:tracePt t="116354" x="1854200" y="2981325"/>
          <p14:tracePt t="116362" x="1825625" y="2973388"/>
          <p14:tracePt t="116369" x="1811338" y="2960688"/>
          <p14:tracePt t="116379" x="1790700" y="2960688"/>
          <p14:tracePt t="116385" x="1770063" y="2952750"/>
          <p14:tracePt t="116392" x="1749425" y="2946400"/>
          <p14:tracePt t="116400" x="1728788" y="2932113"/>
          <p14:tracePt t="116407" x="1706563" y="2925763"/>
          <p14:tracePt t="116416" x="1665288" y="2911475"/>
          <p14:tracePt t="116423" x="1622425" y="2897188"/>
          <p14:tracePt t="116431" x="1595438" y="2882900"/>
          <p14:tracePt t="116437" x="1546225" y="2876550"/>
          <p14:tracePt t="116446" x="1497013" y="2868613"/>
          <p14:tracePt t="116452" x="1447800" y="2862263"/>
          <p14:tracePt t="116459" x="1412875" y="2862263"/>
          <p14:tracePt t="116469" x="1371600" y="2862263"/>
          <p14:tracePt t="116474" x="1336675" y="2862263"/>
          <p14:tracePt t="116482" x="1293813" y="2862263"/>
          <p14:tracePt t="116490" x="1273175" y="2862263"/>
          <p14:tracePt t="116498" x="1244600" y="2862263"/>
          <p14:tracePt t="116505" x="1203325" y="2876550"/>
          <p14:tracePt t="116513" x="1168400" y="2890838"/>
          <p14:tracePt t="116519" x="1133475" y="2903538"/>
          <p14:tracePt t="116529" x="1090613" y="2925763"/>
          <p14:tracePt t="116534" x="1063625" y="2938463"/>
          <p14:tracePt t="116544" x="1020763" y="2960688"/>
          <p14:tracePt t="116550" x="979488" y="2995613"/>
          <p14:tracePt t="116557" x="923925" y="3036888"/>
          <p14:tracePt t="116565" x="874713" y="3071813"/>
          <p14:tracePt t="116572" x="831850" y="3114675"/>
          <p14:tracePt t="116580" x="784225" y="3170238"/>
          <p14:tracePt t="116587" x="762000" y="3190875"/>
          <p14:tracePt t="116596" x="735013" y="3225800"/>
          <p14:tracePt t="116602" x="706438" y="3268663"/>
          <p14:tracePt t="116609" x="677863" y="3303588"/>
          <p14:tracePt t="116617" x="657225" y="3330575"/>
          <p14:tracePt t="116624" x="636588" y="3365500"/>
          <p14:tracePt t="116632" x="622300" y="3408363"/>
          <p14:tracePt t="116639" x="608013" y="3449638"/>
          <p14:tracePt t="116648" x="608013" y="3470275"/>
          <p14:tracePt t="116656" x="601663" y="3505200"/>
          <p14:tracePt t="116663" x="601663" y="3541713"/>
          <p14:tracePt t="116673" x="601663" y="3562350"/>
          <p14:tracePt t="116677" x="601663" y="3582988"/>
          <p14:tracePt t="116686" x="601663" y="3617913"/>
          <p14:tracePt t="116693" x="601663" y="3646488"/>
          <p14:tracePt t="116699" x="601663" y="3687763"/>
          <p14:tracePt t="116707" x="601663" y="3730625"/>
          <p14:tracePt t="116715" x="622300" y="3771900"/>
          <p14:tracePt t="116722" x="642938" y="3813175"/>
          <p14:tracePt t="116730" x="671513" y="3856038"/>
          <p14:tracePt t="116737" x="700088" y="3897313"/>
          <p14:tracePt t="116746" x="720725" y="3932238"/>
          <p14:tracePt t="116752" x="749300" y="3954463"/>
          <p14:tracePt t="116759" x="790575" y="4002088"/>
          <p14:tracePt t="116767" x="831850" y="4038600"/>
          <p14:tracePt t="116774" x="881063" y="4073525"/>
          <p14:tracePt t="116783" x="938213" y="4108450"/>
          <p14:tracePt t="116789" x="979488" y="4143375"/>
          <p14:tracePt t="116799" x="1042988" y="4170363"/>
          <p14:tracePt t="116805" x="1090613" y="4205288"/>
          <p14:tracePt t="116814" x="1139825" y="4227513"/>
          <p14:tracePt t="116819" x="1189038" y="4248150"/>
          <p14:tracePt t="116827" x="1238250" y="4262438"/>
          <p14:tracePt t="116834" x="1287463" y="4275138"/>
          <p14:tracePt t="116844" x="1336675" y="4283075"/>
          <p14:tracePt t="116849" x="1385888" y="4297363"/>
          <p14:tracePt t="116857" x="1412875" y="4297363"/>
          <p14:tracePt t="116866" x="1455738" y="4297363"/>
          <p14:tracePt t="116872" x="1490663" y="4303713"/>
          <p14:tracePt t="116880" x="1539875" y="4303713"/>
          <p14:tracePt t="116900" x="1609725" y="4303713"/>
          <p14:tracePt t="116902" x="1630363" y="4303713"/>
          <p14:tracePt t="116910" x="1651000" y="4297363"/>
          <p14:tracePt t="116918" x="1665288" y="4289425"/>
          <p14:tracePt t="116924" x="1671638" y="4289425"/>
          <p14:tracePt t="116933" x="1700213" y="4268788"/>
          <p14:tracePt t="116948" x="1720850" y="4262438"/>
          <p14:tracePt t="116951" x="1741488" y="4240213"/>
          <p14:tracePt t="116954" x="1763713" y="4227513"/>
          <p14:tracePt t="116963" x="1776413" y="4205288"/>
          <p14:tracePt t="116969" x="1790700" y="4198938"/>
          <p14:tracePt t="116977" x="1811338" y="4170363"/>
          <p14:tracePt t="116985" x="1825625" y="4149725"/>
          <p14:tracePt t="116992" x="1846263" y="4135438"/>
          <p14:tracePt t="117000" x="1860550" y="4108450"/>
          <p14:tracePt t="117007" x="1881188" y="4073525"/>
          <p14:tracePt t="117017" x="1895475" y="4059238"/>
          <p14:tracePt t="117022" x="1909763" y="4038600"/>
          <p14:tracePt t="117031" x="1924050" y="4016375"/>
          <p14:tracePt t="117037" x="1938338" y="3989388"/>
          <p14:tracePt t="117047" x="1952625" y="3960813"/>
          <p14:tracePt t="117052" x="1965325" y="3932238"/>
          <p14:tracePt t="117059" x="1979613" y="3911600"/>
          <p14:tracePt t="117068" x="1987550" y="3876675"/>
          <p14:tracePt t="117075" x="2000250" y="3862388"/>
          <p14:tracePt t="117082" x="2008188" y="3835400"/>
          <p14:tracePt t="117089" x="2014538" y="3806825"/>
          <p14:tracePt t="117098" x="2022475" y="3771900"/>
          <p14:tracePt t="117104" x="2035175" y="3730625"/>
          <p14:tracePt t="117114" x="2043113" y="3695700"/>
          <p14:tracePt t="117119" x="2043113" y="3652838"/>
          <p14:tracePt t="117129" x="2049463" y="3617913"/>
          <p14:tracePt t="117134" x="2049463" y="3576638"/>
          <p14:tracePt t="117152" x="2049463" y="3478213"/>
          <p14:tracePt t="117157" x="2049463" y="3422650"/>
          <p14:tracePt t="117166" x="2049463" y="3373438"/>
          <p14:tracePt t="117172" x="2049463" y="3289300"/>
          <p14:tracePt t="117182" x="2043113" y="3246438"/>
          <p14:tracePt t="117187" x="2022475" y="3190875"/>
          <p14:tracePt t="117195" x="2000250" y="3127375"/>
          <p14:tracePt t="117202" x="1965325" y="3071813"/>
          <p14:tracePt t="117209" x="1917700" y="3001963"/>
          <p14:tracePt t="117220" x="1881188" y="2967038"/>
          <p14:tracePt t="117224" x="1839913" y="2925763"/>
          <p14:tracePt t="117233" x="1804988" y="2897188"/>
          <p14:tracePt t="117239" x="1790700" y="2882900"/>
          <p14:tracePt t="117248" x="1776413" y="2882900"/>
          <p14:tracePt t="117323" x="1770063" y="2890838"/>
          <p14:tracePt t="117330" x="1763713" y="2897188"/>
          <p14:tracePt t="117337" x="1755775" y="2897188"/>
          <p14:tracePt t="117348" x="1755775" y="2911475"/>
          <p14:tracePt t="117352" x="1741488" y="2911475"/>
          <p14:tracePt t="117359" x="1741488" y="2925763"/>
          <p14:tracePt t="117367" x="1735138" y="2925763"/>
          <p14:tracePt t="117374" x="1735138" y="2932113"/>
          <p14:tracePt t="117389" x="1728788" y="2938463"/>
          <p14:tracePt t="117951" x="1728788" y="2925763"/>
          <p14:tracePt t="117959" x="1728788" y="2903538"/>
          <p14:tracePt t="117966" x="1728788" y="2876550"/>
          <p14:tracePt t="117973" x="1728788" y="2833688"/>
          <p14:tracePt t="117982" x="1728788" y="2813050"/>
          <p14:tracePt t="117989" x="1728788" y="2792413"/>
          <p14:tracePt t="117998" x="1728788" y="2771775"/>
          <p14:tracePt t="118004" x="1728788" y="2749550"/>
          <p14:tracePt t="118013" x="1728788" y="2743200"/>
          <p14:tracePt t="118019" x="1728788" y="2736850"/>
          <p14:tracePt t="118027" x="1728788" y="2722563"/>
          <p14:tracePt t="118035" x="1728788" y="2714625"/>
          <p14:tracePt t="118042" x="1714500" y="2701925"/>
          <p14:tracePt t="118050" x="1706563" y="2687638"/>
          <p14:tracePt t="118056" x="1706563" y="2679700"/>
          <p14:tracePt t="118065" x="1706563" y="2673350"/>
          <p14:tracePt t="118073" x="1700213" y="2667000"/>
          <p14:tracePt t="118080" x="1700213" y="2659063"/>
          <p14:tracePt t="118087" x="1693863" y="2652713"/>
          <p14:tracePt t="118095" x="1685925" y="2644775"/>
          <p14:tracePt t="118101" x="1679575" y="2638425"/>
          <p14:tracePt t="118110" x="1671638" y="2624138"/>
          <p14:tracePt t="118117" x="1665288" y="2609850"/>
          <p14:tracePt t="118124" x="1651000" y="2595563"/>
          <p14:tracePt t="118133" x="1636713" y="2574925"/>
          <p14:tracePt t="118139" x="1622425" y="2560638"/>
          <p14:tracePt t="118147" x="1595438" y="2540000"/>
          <p14:tracePt t="118154" x="1581150" y="2533650"/>
          <p14:tracePt t="118163" x="1566863" y="2525713"/>
          <p14:tracePt t="118176" x="1560513" y="2525713"/>
          <p14:tracePt t="118191" x="1552575" y="2525713"/>
          <p14:tracePt t="118199" x="1539875" y="2525713"/>
          <p14:tracePt t="118206" x="1539875" y="2533650"/>
          <p14:tracePt t="118215" x="1531938" y="2533650"/>
          <p14:tracePt t="118223" x="1525588" y="2540000"/>
          <p14:tracePt t="118230" x="1511300" y="2547938"/>
          <p14:tracePt t="118237" x="1504950" y="2560638"/>
          <p14:tracePt t="118244" x="1490663" y="2574925"/>
          <p14:tracePt t="118253" x="1476375" y="2582863"/>
          <p14:tracePt t="118260" x="1476375" y="2595563"/>
          <p14:tracePt t="118266" x="1462088" y="2595563"/>
          <p14:tracePt t="118274" x="1462088" y="2609850"/>
          <p14:tracePt t="118319" x="1462088" y="2617788"/>
          <p14:tracePt t="118342" x="1476375" y="2624138"/>
          <p14:tracePt t="118357" x="1482725" y="2624138"/>
          <p14:tracePt t="118360" x="1504950" y="2624138"/>
          <p14:tracePt t="118364" x="1531938" y="2624138"/>
          <p14:tracePt t="118372" x="1546225" y="2624138"/>
          <p14:tracePt t="118380" x="1566863" y="2624138"/>
          <p14:tracePt t="118386" x="1595438" y="2624138"/>
          <p14:tracePt t="118394" x="1616075" y="2624138"/>
          <p14:tracePt t="118401" x="1651000" y="2624138"/>
          <p14:tracePt t="118410" x="1657350" y="2624138"/>
          <p14:tracePt t="118551" x="1651000" y="2624138"/>
          <p14:tracePt t="118562" x="1644650" y="2624138"/>
          <p14:tracePt t="131425" x="1917700" y="2630488"/>
          <p14:tracePt t="131426" x="2106613" y="2630488"/>
          <p14:tracePt t="131430" x="2203450" y="2630488"/>
          <p14:tracePt t="131430" x="2301875" y="2630488"/>
          <p14:tracePt t="131437" x="2400300" y="2624138"/>
          <p14:tracePt t="131445" x="2455863" y="2609850"/>
          <p14:tracePt t="131453" x="2519363" y="2603500"/>
          <p14:tracePt t="131461" x="2566988" y="2589213"/>
          <p14:tracePt t="131468" x="2609850" y="2582863"/>
          <p14:tracePt t="131476" x="2651125" y="2574925"/>
          <p14:tracePt t="131483" x="2679700" y="2568575"/>
          <p14:tracePt t="131491" x="2700338" y="2554288"/>
          <p14:tracePt t="131498" x="2735263" y="2547938"/>
          <p14:tracePt t="131506" x="2784475" y="2533650"/>
          <p14:tracePt t="131513" x="2819400" y="2533650"/>
          <p14:tracePt t="131521" x="2874963" y="2513013"/>
          <p14:tracePt t="131528" x="2944813" y="2498725"/>
          <p14:tracePt t="131535" x="3014663" y="2484438"/>
          <p14:tracePt t="131545" x="3078163" y="2470150"/>
          <p14:tracePt t="131550" x="3162300" y="2449513"/>
          <p14:tracePt t="131558" x="3238500" y="2420938"/>
          <p14:tracePt t="131566" x="3316288" y="2400300"/>
          <p14:tracePt t="131574" x="3392488" y="2386013"/>
          <p14:tracePt t="131581" x="3470275" y="2365375"/>
          <p14:tracePt t="131589" x="3546475" y="2336800"/>
          <p14:tracePt t="131595" x="3624263" y="2324100"/>
          <p14:tracePt t="131611" x="3784600" y="2281238"/>
          <p14:tracePt t="131619" x="3862388" y="2252663"/>
          <p14:tracePt t="131626" x="3946525" y="2225675"/>
          <p14:tracePt t="131633" x="3987800" y="2211388"/>
          <p14:tracePt t="131641" x="4071938" y="2182813"/>
          <p14:tracePt t="131649" x="4156075" y="2155825"/>
          <p14:tracePt t="131657" x="4232275" y="2127250"/>
          <p14:tracePt t="131663" x="4324350" y="2112963"/>
          <p14:tracePt t="131671" x="4394200" y="2092325"/>
          <p14:tracePt t="131678" x="4441825" y="2085975"/>
          <p14:tracePt t="131686" x="4513263" y="2078038"/>
          <p14:tracePt t="131695" x="4575175" y="2071688"/>
          <p14:tracePt t="131701" x="4624388" y="2071688"/>
          <p14:tracePt t="131708" x="4679950" y="2071688"/>
          <p14:tracePt t="131715" x="4729163" y="2071688"/>
          <p14:tracePt t="131725" x="4764088" y="2071688"/>
          <p14:tracePt t="131731" x="4792663" y="2071688"/>
          <p14:tracePt t="131738" x="4813300" y="2071688"/>
          <p14:tracePt t="131746" x="4841875" y="2071688"/>
          <p14:tracePt t="131753" x="4854575" y="2071688"/>
          <p14:tracePt t="131761" x="4891088" y="2085975"/>
          <p14:tracePt t="131768" x="4911725" y="2092325"/>
          <p14:tracePt t="131777" x="4938713" y="2106613"/>
          <p14:tracePt t="131783" x="4973638" y="2120900"/>
          <p14:tracePt t="131791" x="4995863" y="2127250"/>
          <p14:tracePt t="131798" x="5022850" y="2133600"/>
          <p14:tracePt t="131806" x="5072063" y="2133600"/>
          <p14:tracePt t="131813" x="5106988" y="2133600"/>
          <p14:tracePt t="131820" x="5149850" y="2133600"/>
          <p14:tracePt t="131828" x="5184775" y="2133600"/>
          <p14:tracePt t="131835" x="5211763" y="2133600"/>
          <p14:tracePt t="131846" x="5254625" y="2133600"/>
          <p14:tracePt t="131851" x="5289550" y="2133600"/>
          <p14:tracePt t="131859" x="5330825" y="2133600"/>
          <p14:tracePt t="131866" x="5345113" y="2133600"/>
          <p14:tracePt t="131875" x="5373688" y="2133600"/>
          <p14:tracePt t="131882" x="5394325" y="2133600"/>
          <p14:tracePt t="131895" x="5429250" y="2133600"/>
          <p14:tracePt t="131903" x="5449888" y="2133600"/>
          <p14:tracePt t="131910" x="5456238" y="2133600"/>
          <p14:tracePt t="131958" x="5464175" y="2133600"/>
          <p14:tracePt t="131986" x="5464175" y="2120900"/>
          <p14:tracePt t="132001" x="5464175" y="2112963"/>
          <p14:tracePt t="132008" x="5456238" y="2106613"/>
          <p14:tracePt t="132016" x="5456238" y="2098675"/>
          <p14:tracePt t="132024" x="5443538" y="2092325"/>
          <p14:tracePt t="132032" x="5435600" y="2085975"/>
          <p14:tracePt t="132038" x="5421313" y="2085975"/>
          <p14:tracePt t="132053" x="5414963" y="2085975"/>
          <p14:tracePt t="132061" x="5400675" y="2085975"/>
          <p14:tracePt t="132070" x="5386388" y="2085975"/>
          <p14:tracePt t="132076" x="5373688" y="2085975"/>
          <p14:tracePt t="132083" x="5365750" y="2085975"/>
          <p14:tracePt t="132092" x="5351463" y="2092325"/>
          <p14:tracePt t="132098" x="5330825" y="2098675"/>
          <p14:tracePt t="132106" x="5324475" y="2112963"/>
          <p14:tracePt t="132113" x="5310188" y="2120900"/>
          <p14:tracePt t="132121" x="5303838" y="2127250"/>
          <p14:tracePt t="132129" x="5295900" y="2133600"/>
          <p14:tracePt t="132136" x="5289550" y="2133600"/>
          <p14:tracePt t="132211" x="5295900" y="2133600"/>
          <p14:tracePt t="132222" x="5316538" y="2133600"/>
          <p14:tracePt t="132227" x="5338763" y="2133600"/>
          <p14:tracePt t="132242" x="5421313" y="2133600"/>
          <p14:tracePt t="132248" x="5470525" y="2133600"/>
          <p14:tracePt t="132256" x="5534025" y="2133600"/>
          <p14:tracePt t="132263" x="5610225" y="2133600"/>
          <p14:tracePt t="132271" x="5673725" y="2133600"/>
          <p14:tracePt t="132279" x="5757863" y="2133600"/>
          <p14:tracePt t="132286" x="5856288" y="2133600"/>
          <p14:tracePt t="132299" x="5940425" y="2133600"/>
          <p14:tracePt t="132301" x="6037263" y="2133600"/>
          <p14:tracePt t="132309" x="6121400" y="2133600"/>
          <p14:tracePt t="132316" x="6191250" y="2133600"/>
          <p14:tracePt t="132324" x="6240463" y="2133600"/>
          <p14:tracePt t="132331" x="6283325" y="2133600"/>
          <p14:tracePt t="132339" x="6303963" y="2133600"/>
          <p14:tracePt t="132423" x="6303963" y="2127250"/>
          <p14:tracePt t="132428" x="6289675" y="2120900"/>
          <p14:tracePt t="132436" x="6261100" y="2112963"/>
          <p14:tracePt t="132445" x="6226175" y="2112963"/>
          <p14:tracePt t="132451" x="6191250" y="2106613"/>
          <p14:tracePt t="132466" x="6057900" y="2106613"/>
          <p14:tracePt t="132474" x="5981700" y="2098675"/>
          <p14:tracePt t="132483" x="5911850" y="2098675"/>
          <p14:tracePt t="132488" x="5856288" y="2098675"/>
          <p14:tracePt t="132496" x="5772150" y="2098675"/>
          <p14:tracePt t="132503" x="5722938" y="2098675"/>
          <p14:tracePt t="132519" x="5653088" y="2098675"/>
          <p14:tracePt t="132526" x="5645150" y="2098675"/>
          <p14:tracePt t="132534" x="5638800" y="2098675"/>
          <p14:tracePt t="132543" x="5632450" y="2098675"/>
          <p14:tracePt t="132586" x="5632450" y="2112963"/>
          <p14:tracePt t="132597" x="5667375" y="2133600"/>
          <p14:tracePt t="132601" x="5722938" y="2170113"/>
          <p14:tracePt t="132611" x="5799138" y="2211388"/>
          <p14:tracePt t="132616" x="5905500" y="2252663"/>
          <p14:tracePt t="132625" x="6037263" y="2287588"/>
          <p14:tracePt t="132630" x="6176963" y="2309813"/>
          <p14:tracePt t="132640" x="6338888" y="2330450"/>
          <p14:tracePt t="132646" x="6435725" y="2330450"/>
          <p14:tracePt t="132654" x="6562725" y="2336800"/>
          <p14:tracePt t="132662" x="6681788" y="2336800"/>
          <p14:tracePt t="132669" x="6765925" y="2336800"/>
          <p14:tracePt t="132676" x="6821488" y="2336800"/>
          <p14:tracePt t="132684" x="6827838" y="2336800"/>
          <p14:tracePt t="132713" x="6821488" y="2330450"/>
          <p14:tracePt t="132720" x="6778625" y="2295525"/>
          <p14:tracePt t="132728" x="6737350" y="2274888"/>
          <p14:tracePt t="132735" x="6696075" y="2252663"/>
          <p14:tracePt t="132744" x="6632575" y="2232025"/>
          <p14:tracePt t="132750" x="6562725" y="2225675"/>
          <p14:tracePt t="132757" x="6513513" y="2217738"/>
          <p14:tracePt t="132765" x="6450013" y="2205038"/>
          <p14:tracePt t="132773" x="6365875" y="2190750"/>
          <p14:tracePt t="132781" x="6269038" y="2170113"/>
          <p14:tracePt t="132788" x="6176963" y="2162175"/>
          <p14:tracePt t="132796" x="6072188" y="2147888"/>
          <p14:tracePt t="132803" x="5953125" y="2141538"/>
          <p14:tracePt t="132812" x="5856288" y="2133600"/>
          <p14:tracePt t="132818" x="5729288" y="2120900"/>
          <p14:tracePt t="132826" x="5568950" y="2112963"/>
          <p14:tracePt t="132833" x="5435600" y="2112963"/>
          <p14:tracePt t="132843" x="5303838" y="2112963"/>
          <p14:tracePt t="132848" x="5149850" y="2112963"/>
          <p14:tracePt t="132856" x="5016500" y="2112963"/>
          <p14:tracePt t="132863" x="4932363" y="2112963"/>
          <p14:tracePt t="132871" x="4806950" y="2112963"/>
          <p14:tracePt t="132878" x="4687888" y="2112963"/>
          <p14:tracePt t="132887" x="4525963" y="2092325"/>
          <p14:tracePt t="132896" x="4386263" y="2071688"/>
          <p14:tracePt t="132902" x="4225925" y="2063750"/>
          <p14:tracePt t="132909" x="4106863" y="2057400"/>
          <p14:tracePt t="132916" x="4016375" y="2057400"/>
          <p14:tracePt t="132923" x="3897313" y="2043113"/>
          <p14:tracePt t="132930" x="3805238" y="2043113"/>
          <p14:tracePt t="132938" x="3714750" y="2043113"/>
          <p14:tracePt t="132945" x="3630613" y="2043113"/>
          <p14:tracePt t="132953" x="3554413" y="2036763"/>
          <p14:tracePt t="132961" x="3476625" y="2028825"/>
          <p14:tracePt t="132968" x="3427413" y="2022475"/>
          <p14:tracePt t="132976" x="3365500" y="2001838"/>
          <p14:tracePt t="132983" x="3287713" y="1987550"/>
          <p14:tracePt t="132992" x="3217863" y="1966913"/>
          <p14:tracePt t="132998" x="3148013" y="1944688"/>
          <p14:tracePt t="133006" x="3071813" y="1903413"/>
          <p14:tracePt t="133013" x="2994025" y="1874838"/>
          <p14:tracePt t="133021" x="2917825" y="1833563"/>
          <p14:tracePt t="133028" x="2868613" y="1812925"/>
          <p14:tracePt t="133036" x="2790825" y="1770063"/>
          <p14:tracePt t="133044" x="2714625" y="1735138"/>
          <p14:tracePt t="133051" x="2644775" y="1693863"/>
          <p14:tracePt t="133059" x="2566988" y="1658938"/>
          <p14:tracePt t="133066" x="2490788" y="1616075"/>
          <p14:tracePt t="133073" x="2441575" y="1589088"/>
          <p14:tracePt t="133080" x="2357438" y="1554163"/>
          <p14:tracePt t="133088" x="2281238" y="1511300"/>
          <p14:tracePt t="133096" x="2217738" y="1484313"/>
          <p14:tracePt t="133103" x="2154238" y="1462088"/>
          <p14:tracePt t="133111" x="2112963" y="1447800"/>
          <p14:tracePt t="133118" x="2098675" y="1447800"/>
          <p14:tracePt t="133127" x="2092325" y="1441450"/>
          <p14:tracePt t="133133" x="2084388" y="1441450"/>
          <p14:tracePt t="133222" x="2084388" y="1447800"/>
          <p14:tracePt t="133230" x="2084388" y="1462088"/>
          <p14:tracePt t="133237" x="2084388" y="1476375"/>
          <p14:tracePt t="133245" x="2098675" y="1490663"/>
          <p14:tracePt t="133253" x="2147888" y="1539875"/>
          <p14:tracePt t="133263" x="2232025" y="1581150"/>
          <p14:tracePt t="133268" x="2330450" y="1624013"/>
          <p14:tracePt t="133278" x="2462213" y="1665288"/>
          <p14:tracePt t="133283" x="2601913" y="1685925"/>
          <p14:tracePt t="133293" x="2686050" y="1693863"/>
          <p14:tracePt t="133306" x="2874963" y="1693863"/>
          <p14:tracePt t="133313" x="2952750" y="1693863"/>
          <p14:tracePt t="133321" x="2967038" y="1693863"/>
          <p14:tracePt t="133330" x="2994025" y="1693863"/>
          <p14:tracePt t="133336" x="3001963" y="1693863"/>
          <p14:tracePt t="133344" x="3008313" y="1693863"/>
          <p14:tracePt t="133388" x="2979738" y="1665288"/>
          <p14:tracePt t="133397" x="2952750" y="1658938"/>
          <p14:tracePt t="133403" x="2932113" y="1651000"/>
          <p14:tracePt t="133414" x="2889250" y="1644650"/>
          <p14:tracePt t="133418" x="2860675" y="1638300"/>
          <p14:tracePt t="133427" x="2825750" y="1630363"/>
          <p14:tracePt t="133434" x="2790825" y="1630363"/>
          <p14:tracePt t="133450" x="2720975" y="1616075"/>
          <p14:tracePt t="133456" x="2679700" y="1609725"/>
          <p14:tracePt t="133464" x="2651125" y="1609725"/>
          <p14:tracePt t="133471" x="2616200" y="1609725"/>
          <p14:tracePt t="133480" x="2574925" y="1609725"/>
          <p14:tracePt t="133487" x="2554288" y="1609725"/>
          <p14:tracePt t="133495" x="2532063" y="1609725"/>
          <p14:tracePt t="133501" x="2505075" y="1609725"/>
          <p14:tracePt t="133511" x="2476500" y="1609725"/>
          <p14:tracePt t="133516" x="2447925" y="1609725"/>
          <p14:tracePt t="133527" x="2427288" y="1609725"/>
          <p14:tracePt t="133531" x="2420938" y="1616075"/>
          <p14:tracePt t="133564" x="2420938" y="1624013"/>
          <p14:tracePt t="133577" x="2511425" y="1658938"/>
          <p14:tracePt t="133583" x="2601913" y="1685925"/>
          <p14:tracePt t="133592" x="2679700" y="1693863"/>
          <p14:tracePt t="133599" x="2798763" y="1700213"/>
          <p14:tracePt t="133607" x="2897188" y="1700213"/>
          <p14:tracePt t="133615" x="2967038" y="1700213"/>
          <p14:tracePt t="133621" x="3036888" y="1700213"/>
          <p14:tracePt t="133630" x="3086100" y="1700213"/>
          <p14:tracePt t="133637" x="3121025" y="1700213"/>
          <p14:tracePt t="133644" x="3141663" y="1700213"/>
          <p14:tracePt t="133651" x="3155950" y="1700213"/>
          <p14:tracePt t="133681" x="3155950" y="1693863"/>
          <p14:tracePt t="133688" x="3141663" y="1679575"/>
          <p14:tracePt t="133697" x="3098800" y="1658938"/>
          <p14:tracePt t="133703" x="3049588" y="1644650"/>
          <p14:tracePt t="133712" x="2994025" y="1630363"/>
          <p14:tracePt t="133718" x="2932113" y="1630363"/>
          <p14:tracePt t="133728" x="2897188" y="1630363"/>
          <p14:tracePt t="133733" x="2860675" y="1630363"/>
          <p14:tracePt t="133741" x="2790825" y="1630363"/>
          <p14:tracePt t="133751" x="2735263" y="1630363"/>
          <p14:tracePt t="133756" x="2679700" y="1630363"/>
          <p14:tracePt t="133765" x="2659063" y="1630363"/>
          <p14:tracePt t="133771" x="2644775" y="1630363"/>
          <p14:tracePt t="133884" x="2644775" y="1644650"/>
          <p14:tracePt t="133891" x="2644775" y="1651000"/>
          <p14:tracePt t="133899" x="2651125" y="1658938"/>
          <p14:tracePt t="133914" x="2651125" y="1673225"/>
          <p14:tracePt t="133960" x="2630488" y="1673225"/>
          <p14:tracePt t="133966" x="2609850" y="1673225"/>
          <p14:tracePt t="133974" x="2574925" y="1673225"/>
          <p14:tracePt t="133981" x="2519363" y="1665288"/>
          <p14:tracePt t="133989" x="2455863" y="1658938"/>
          <p14:tracePt t="133997" x="2386013" y="1658938"/>
          <p14:tracePt t="134003" x="2330450" y="1658938"/>
          <p14:tracePt t="134012" x="2301875" y="1658938"/>
          <p14:tracePt t="134019" x="2295525" y="1658938"/>
          <p14:tracePt t="134027" x="2287588" y="1658938"/>
          <p14:tracePt t="134080" x="2295525" y="1658938"/>
          <p14:tracePt t="134086" x="2316163" y="1658938"/>
          <p14:tracePt t="134095" x="2336800" y="1658938"/>
          <p14:tracePt t="134101" x="2365375" y="1658938"/>
          <p14:tracePt t="134110" x="2386013" y="1658938"/>
          <p14:tracePt t="134116" x="2420938" y="1658938"/>
          <p14:tracePt t="134124" x="2476500" y="1658938"/>
          <p14:tracePt t="134131" x="2519363" y="1651000"/>
          <p14:tracePt t="134139" x="2546350" y="1644650"/>
          <p14:tracePt t="134154" x="2581275" y="1638300"/>
          <p14:tracePt t="134193" x="2581275" y="1630363"/>
          <p14:tracePt t="134223" x="2574925" y="1630363"/>
          <p14:tracePt t="134230" x="2560638" y="1624013"/>
          <p14:tracePt t="134236" x="2525713" y="1624013"/>
          <p14:tracePt t="134245" x="2476500" y="1616075"/>
          <p14:tracePt t="134251" x="2427288" y="1616075"/>
          <p14:tracePt t="134259" x="2371725" y="1616075"/>
          <p14:tracePt t="134266" x="2322513" y="1616075"/>
          <p14:tracePt t="134273" x="2259013" y="1616075"/>
          <p14:tracePt t="134281" x="2211388" y="1616075"/>
          <p14:tracePt t="134289" x="2162175" y="1616075"/>
          <p14:tracePt t="134297" x="2133600" y="1624013"/>
          <p14:tracePt t="134303" x="2127250" y="1624013"/>
          <p14:tracePt t="134314" x="2119313" y="1624013"/>
          <p14:tracePt t="134318" x="2119313" y="1630363"/>
          <p14:tracePt t="134333" x="2112963" y="1630363"/>
          <p14:tracePt t="135172" x="2119313" y="1630363"/>
          <p14:tracePt t="135189" x="2127250" y="1624013"/>
          <p14:tracePt t="135211" x="2141538" y="1624013"/>
          <p14:tracePt t="135218" x="2141538" y="1616075"/>
          <p14:tracePt t="135226" x="2141538" y="1609725"/>
          <p14:tracePt t="135242" x="2147888" y="1601788"/>
          <p14:tracePt t="136485" x="2147888" y="1581150"/>
          <p14:tracePt t="136493" x="2154238" y="1554163"/>
          <p14:tracePt t="136501" x="2154238" y="1525588"/>
          <p14:tracePt t="136510" x="2154238" y="1484313"/>
          <p14:tracePt t="136515" x="2154238" y="1447800"/>
          <p14:tracePt t="136523" x="2154238" y="1406525"/>
          <p14:tracePt t="136531" x="2154238" y="1377950"/>
          <p14:tracePt t="136538" x="2154238" y="1350963"/>
          <p14:tracePt t="136549" x="2154238" y="1330325"/>
          <p14:tracePt t="136553" x="2154238" y="1316038"/>
          <p14:tracePt t="136561" x="2141538" y="1287463"/>
          <p14:tracePt t="136568" x="2133600" y="1266825"/>
          <p14:tracePt t="136576" x="2112963" y="1246188"/>
          <p14:tracePt t="136584" x="2098675" y="1223963"/>
          <p14:tracePt t="136590" x="2092325" y="1217613"/>
          <p14:tracePt t="136605" x="2084388" y="1211263"/>
          <p14:tracePt t="136614" x="2078038" y="1203325"/>
          <p14:tracePt t="136630" x="2078038" y="1196975"/>
          <p14:tracePt t="136635" x="2070100" y="1196975"/>
          <p14:tracePt t="136643" x="2057400" y="1182688"/>
          <p14:tracePt t="136651" x="2043113" y="1176338"/>
          <p14:tracePt t="136660" x="2028825" y="1162050"/>
          <p14:tracePt t="136666" x="2008188" y="1154113"/>
          <p14:tracePt t="136673" x="1979613" y="1133475"/>
          <p14:tracePt t="136682" x="1944688" y="1119188"/>
          <p14:tracePt t="136688" x="1903413" y="1098550"/>
          <p14:tracePt t="136696" x="1854200" y="1092200"/>
          <p14:tracePt t="136703" x="1819275" y="1077913"/>
          <p14:tracePt t="136712" x="1776413" y="1069975"/>
          <p14:tracePt t="136718" x="1749425" y="1063625"/>
          <p14:tracePt t="136726" x="1728788" y="1063625"/>
          <p14:tracePt t="136733" x="1706563" y="1063625"/>
          <p14:tracePt t="136749" x="1700213" y="1063625"/>
          <p14:tracePt t="137024" x="1700213" y="1057275"/>
          <p14:tracePt t="137047" x="1700213" y="1049338"/>
          <p14:tracePt t="137063" x="1693863" y="1042988"/>
          <p14:tracePt t="137070" x="1693863" y="1035050"/>
          <p14:tracePt t="137085" x="1693863" y="1028700"/>
          <p14:tracePt t="137101" x="1693863" y="1022350"/>
          <p14:tracePt t="137115" x="1693863" y="1014413"/>
          <p14:tracePt t="137123" x="1693863" y="1000125"/>
          <p14:tracePt t="137132" x="1693863" y="993775"/>
          <p14:tracePt t="137138" x="1693863" y="987425"/>
          <p14:tracePt t="137148" x="1693863" y="979488"/>
          <p14:tracePt t="137153" x="1693863" y="973138"/>
          <p14:tracePt t="137163" x="1700213" y="952500"/>
          <p14:tracePt t="137168" x="1706563" y="938213"/>
          <p14:tracePt t="137176" x="1714500" y="923925"/>
          <p14:tracePt t="137183" x="1720850" y="909638"/>
          <p14:tracePt t="137191" x="1735138" y="889000"/>
          <p14:tracePt t="137199" x="1741488" y="881063"/>
          <p14:tracePt t="137206" x="1755775" y="868363"/>
          <p14:tracePt t="137214" x="1770063" y="854075"/>
          <p14:tracePt t="137222" x="1776413" y="846138"/>
          <p14:tracePt t="137229" x="1798638" y="825500"/>
          <p14:tracePt t="137236" x="1804988" y="819150"/>
          <p14:tracePt t="137243" x="1811338" y="819150"/>
          <p14:tracePt t="137250" x="1819275" y="811213"/>
          <p14:tracePt t="137258" x="1833563" y="804863"/>
          <p14:tracePt t="137266" x="1846263" y="798513"/>
          <p14:tracePt t="137273" x="1860550" y="790575"/>
          <p14:tracePt t="137282" x="1874838" y="784225"/>
          <p14:tracePt t="137288" x="1881188" y="776288"/>
          <p14:tracePt t="137296" x="1903413" y="769938"/>
          <p14:tracePt t="137303" x="1909763" y="769938"/>
          <p14:tracePt t="137313" x="1944688" y="762000"/>
          <p14:tracePt t="137318" x="1973263" y="755650"/>
          <p14:tracePt t="137326" x="2008188" y="749300"/>
          <p14:tracePt t="137333" x="2043113" y="741363"/>
          <p14:tracePt t="137341" x="2078038" y="741363"/>
          <p14:tracePt t="137348" x="2112963" y="727075"/>
          <p14:tracePt t="137356" x="2154238" y="706438"/>
          <p14:tracePt t="137364" x="2182813" y="692150"/>
          <p14:tracePt t="137370" x="2211388" y="671513"/>
          <p14:tracePt t="137379" x="2238375" y="665163"/>
          <p14:tracePt t="137385" x="2246313" y="657225"/>
          <p14:tracePt t="137394" x="2252663" y="650875"/>
          <p14:tracePt t="137408" x="2259013" y="644525"/>
          <p14:tracePt t="137423" x="2266950" y="636588"/>
          <p14:tracePt t="137432" x="2266950" y="630238"/>
          <p14:tracePt t="137438" x="2273300" y="630238"/>
          <p14:tracePt t="137461" x="2281238" y="622300"/>
          <p14:tracePt t="137476" x="2287588" y="622300"/>
          <p14:tracePt t="137483" x="2287588" y="615950"/>
          <p14:tracePt t="137491" x="2287588" y="609600"/>
          <p14:tracePt t="137498" x="2287588" y="601663"/>
          <p14:tracePt t="137506" x="2287588" y="587375"/>
          <p14:tracePt t="137514" x="2287588" y="566738"/>
          <p14:tracePt t="137521" x="2273300" y="552450"/>
          <p14:tracePt t="137529" x="2232025" y="525463"/>
          <p14:tracePt t="137536" x="2168525" y="503238"/>
          <p14:tracePt t="137543" x="2092325" y="482600"/>
          <p14:tracePt t="137550" x="1993900" y="476250"/>
          <p14:tracePt t="137558" x="1895475" y="476250"/>
          <p14:tracePt t="137566" x="1790700" y="476250"/>
          <p14:tracePt t="137573" x="1720850" y="476250"/>
          <p14:tracePt t="137582" x="1636713" y="476250"/>
          <p14:tracePt t="137588" x="1560513" y="476250"/>
          <p14:tracePt t="137596" x="1511300" y="482600"/>
          <p14:tracePt t="137603" x="1476375" y="482600"/>
          <p14:tracePt t="137612" x="1433513" y="503238"/>
          <p14:tracePt t="137618" x="1406525" y="517525"/>
          <p14:tracePt t="137626" x="1385888" y="538163"/>
          <p14:tracePt t="137633" x="1357313" y="552450"/>
          <p14:tracePt t="137641" x="1350963" y="566738"/>
          <p14:tracePt t="137648" x="1336675" y="573088"/>
          <p14:tracePt t="137656" x="1322388" y="587375"/>
          <p14:tracePt t="137663" x="1308100" y="609600"/>
          <p14:tracePt t="137670" x="1301750" y="615950"/>
          <p14:tracePt t="137679" x="1279525" y="636588"/>
          <p14:tracePt t="137686" x="1273175" y="650875"/>
          <p14:tracePt t="137694" x="1258888" y="657225"/>
          <p14:tracePt t="137709" x="1238250" y="685800"/>
          <p14:tracePt t="137717" x="1231900" y="685800"/>
          <p14:tracePt t="137723" x="1223963" y="692150"/>
          <p14:tracePt t="137754" x="1217613" y="692150"/>
          <p14:tracePt t="137776" x="1209675" y="692150"/>
          <p14:tracePt t="137791" x="1196975" y="692150"/>
          <p14:tracePt t="137800" x="1189038" y="685800"/>
          <p14:tracePt t="137806" x="1174750" y="685800"/>
          <p14:tracePt t="137817" x="1162050" y="671513"/>
          <p14:tracePt t="137821" x="1133475" y="665163"/>
          <p14:tracePt t="137830" x="1112838" y="665163"/>
          <p14:tracePt t="137836" x="1090613" y="657225"/>
          <p14:tracePt t="137844" x="1069975" y="650875"/>
          <p14:tracePt t="137852" x="1049338" y="644525"/>
          <p14:tracePt t="137867" x="1020763" y="636588"/>
          <p14:tracePt t="137875" x="1008063" y="636588"/>
          <p14:tracePt t="137889" x="1000125" y="636588"/>
          <p14:tracePt t="137903" x="993775" y="636588"/>
          <p14:tracePt t="138301" x="1014413" y="644525"/>
          <p14:tracePt t="138307" x="1035050" y="644525"/>
          <p14:tracePt t="138316" x="1049338" y="650875"/>
          <p14:tracePt t="138323" x="1077913" y="650875"/>
          <p14:tracePt t="138330" x="1112838" y="650875"/>
          <p14:tracePt t="138338" x="1154113" y="650875"/>
          <p14:tracePt t="138347" x="1189038" y="644525"/>
          <p14:tracePt t="138353" x="1231900" y="644525"/>
          <p14:tracePt t="138360" x="1266825" y="636588"/>
          <p14:tracePt t="138368" x="1308100" y="622300"/>
          <p14:tracePt t="138376" x="1350963" y="615950"/>
          <p14:tracePt t="138384" x="1377950" y="609600"/>
          <p14:tracePt t="138393" x="1420813" y="601663"/>
          <p14:tracePt t="138399" x="1441450" y="595313"/>
          <p14:tracePt t="138405" x="1455738" y="595313"/>
          <p14:tracePt t="138416" x="1462088" y="595313"/>
          <p14:tracePt t="138421" x="1476375" y="595313"/>
          <p14:tracePt t="138428" x="1476375" y="587375"/>
          <p14:tracePt t="138437" x="1482725" y="587375"/>
          <p14:tracePt t="138470" x="1490663" y="587375"/>
          <p14:tracePt t="138482" x="1497013" y="587375"/>
          <p14:tracePt t="138497" x="1504950" y="587375"/>
          <p14:tracePt t="138511" x="1517650" y="587375"/>
          <p14:tracePt t="138518" x="1531938" y="587375"/>
          <p14:tracePt t="138525" x="1539875" y="587375"/>
          <p14:tracePt t="138533" x="1552575" y="587375"/>
          <p14:tracePt t="138541" x="1566863" y="587375"/>
          <p14:tracePt t="138551" x="1581150" y="587375"/>
          <p14:tracePt t="138555" x="1601788" y="595313"/>
          <p14:tracePt t="138565" x="1622425" y="601663"/>
          <p14:tracePt t="138570" x="1636713" y="609600"/>
          <p14:tracePt t="138579" x="1657350" y="609600"/>
          <p14:tracePt t="138585" x="1665288" y="615950"/>
          <p14:tracePt t="138593" x="1679575" y="622300"/>
          <p14:tracePt t="138601" x="1685925" y="622300"/>
          <p14:tracePt t="138623" x="1693863" y="622300"/>
          <p14:tracePt t="138684" x="1700213" y="622300"/>
          <p14:tracePt t="138691" x="1700213" y="636588"/>
          <p14:tracePt t="138706" x="1700213" y="644525"/>
          <p14:tracePt t="138720" x="1700213" y="650875"/>
          <p14:tracePt t="138952" x="1700213" y="657225"/>
          <p14:tracePt t="138961" x="1700213" y="665163"/>
          <p14:tracePt t="138975" x="1700213" y="671513"/>
          <p14:tracePt t="138983" x="1700213" y="679450"/>
          <p14:tracePt t="138990" x="1700213" y="685800"/>
          <p14:tracePt t="139000" x="1700213" y="700088"/>
          <p14:tracePt t="139005" x="1700213" y="714375"/>
          <p14:tracePt t="139014" x="1700213" y="727075"/>
          <p14:tracePt t="139021" x="1700213" y="735013"/>
          <p14:tracePt t="139029" x="1700213" y="749300"/>
          <p14:tracePt t="139035" x="1700213" y="755650"/>
          <p14:tracePt t="139043" x="1693863" y="762000"/>
          <p14:tracePt t="139051" x="1693863" y="776288"/>
          <p14:tracePt t="139058" x="1685925" y="790575"/>
          <p14:tracePt t="139067" x="1679575" y="804863"/>
          <p14:tracePt t="139073" x="1671638" y="811213"/>
          <p14:tracePt t="139081" x="1665288" y="825500"/>
          <p14:tracePt t="139088" x="1657350" y="833438"/>
          <p14:tracePt t="139098" x="1657350" y="839788"/>
          <p14:tracePt t="139103" x="1651000" y="846138"/>
          <p14:tracePt t="139134" x="1644650" y="854075"/>
          <p14:tracePt t="139164" x="1636713" y="854075"/>
          <p14:tracePt t="139185" x="1630363" y="854075"/>
          <p14:tracePt t="139208" x="1622425" y="854075"/>
          <p14:tracePt t="139254" x="1616075" y="854075"/>
          <p14:tracePt t="139268" x="1609725" y="854075"/>
          <p14:tracePt t="142209" x="1609725" y="868363"/>
          <p14:tracePt t="142211" x="1609725" y="895350"/>
          <p14:tracePt t="142212" x="1609725" y="903288"/>
          <p14:tracePt t="142215" x="1609725" y="915988"/>
          <p14:tracePt t="142222" x="1609725" y="930275"/>
          <p14:tracePt t="142232" x="1609725" y="938213"/>
          <p14:tracePt t="142238" x="1609725" y="952500"/>
          <p14:tracePt t="142246" x="1609725" y="958850"/>
          <p14:tracePt t="142253" x="1609725" y="965200"/>
          <p14:tracePt t="142261" x="1609725" y="973138"/>
          <p14:tracePt t="142269" x="1616075" y="973138"/>
          <p14:tracePt t="144865" x="1636713" y="973138"/>
          <p14:tracePt t="144866" x="1657350" y="973138"/>
          <p14:tracePt t="144870" x="1685925" y="973138"/>
          <p14:tracePt t="144871" x="1700213" y="973138"/>
          <p14:tracePt t="144878" x="1720850" y="973138"/>
          <p14:tracePt t="144889" x="1735138" y="973138"/>
          <p14:tracePt t="144893" x="1755775" y="973138"/>
          <p14:tracePt t="144902" x="1784350" y="973138"/>
          <p14:tracePt t="144916" x="1811338" y="973138"/>
          <p14:tracePt t="144924" x="1874838" y="973138"/>
          <p14:tracePt t="144931" x="1895475" y="973138"/>
          <p14:tracePt t="144938" x="1909763" y="973138"/>
          <p14:tracePt t="144947" x="1930400" y="973138"/>
          <p14:tracePt t="144954" x="1952625" y="973138"/>
          <p14:tracePt t="144961" x="1965325" y="973138"/>
          <p14:tracePt t="144969" x="1987550" y="973138"/>
          <p14:tracePt t="144976" x="2014538" y="973138"/>
          <p14:tracePt t="144983" x="2043113" y="973138"/>
          <p14:tracePt t="144991" x="2057400" y="973138"/>
          <p14:tracePt t="144998" x="2078038" y="973138"/>
          <p14:tracePt t="145006" x="2106613" y="973138"/>
          <p14:tracePt t="145013" x="2133600" y="973138"/>
          <p14:tracePt t="145029" x="2182813" y="973138"/>
          <p14:tracePt t="145035" x="2211388" y="973138"/>
          <p14:tracePt t="145043" x="2238375" y="973138"/>
          <p14:tracePt t="145052" x="2259013" y="973138"/>
          <p14:tracePt t="145058" x="2281238" y="973138"/>
          <p14:tracePt t="145066" x="2301875" y="973138"/>
          <p14:tracePt t="145073" x="2308225" y="973138"/>
          <p14:tracePt t="145081" x="2322513" y="973138"/>
          <p14:tracePt t="145089" x="2336800" y="973138"/>
          <p14:tracePt t="145095" x="2351088" y="973138"/>
          <p14:tracePt t="145103" x="2357438" y="973138"/>
          <p14:tracePt t="145111" x="2378075" y="973138"/>
          <p14:tracePt t="145119" x="2386013" y="973138"/>
          <p14:tracePt t="145126" x="2400300" y="973138"/>
          <p14:tracePt t="145134" x="2427288" y="973138"/>
          <p14:tracePt t="145141" x="2447925" y="973138"/>
          <p14:tracePt t="145148" x="2476500" y="973138"/>
          <p14:tracePt t="145156" x="2511425" y="973138"/>
          <p14:tracePt t="145163" x="2540000" y="965200"/>
          <p14:tracePt t="145173" x="2574925" y="965200"/>
          <p14:tracePt t="145178" x="2595563" y="958850"/>
          <p14:tracePt t="145188" x="2636838" y="952500"/>
          <p14:tracePt t="145194" x="2665413" y="944563"/>
          <p14:tracePt t="145203" x="2700338" y="938213"/>
          <p14:tracePt t="145208" x="2714625" y="938213"/>
          <p14:tracePt t="145216" x="2755900" y="930275"/>
          <p14:tracePt t="145224" x="2770188" y="930275"/>
          <p14:tracePt t="145231" x="2784475" y="923925"/>
          <p14:tracePt t="145239" x="2805113" y="915988"/>
          <p14:tracePt t="145246" x="2813050" y="909638"/>
          <p14:tracePt t="145255" x="2819400" y="909638"/>
          <p14:tracePt t="145261" x="2825750" y="903288"/>
          <p14:tracePt t="145270" x="2833688" y="903288"/>
          <p14:tracePt t="145276" x="2854325" y="889000"/>
          <p14:tracePt t="145291" x="2868613" y="868363"/>
          <p14:tracePt t="145298" x="2897188" y="854075"/>
          <p14:tracePt t="145306" x="2903538" y="833438"/>
          <p14:tracePt t="145313" x="2917825" y="819150"/>
          <p14:tracePt t="145321" x="2938463" y="804863"/>
          <p14:tracePt t="145328" x="2952750" y="790575"/>
          <p14:tracePt t="145336" x="2967038" y="776288"/>
          <p14:tracePt t="145343" x="2967038" y="769938"/>
          <p14:tracePt t="145352" x="2979738" y="755650"/>
          <p14:tracePt t="145365" x="2987675" y="741363"/>
          <p14:tracePt t="145537" x="2987675" y="749300"/>
          <p14:tracePt t="145545" x="2987675" y="762000"/>
          <p14:tracePt t="145555" x="2979738" y="776288"/>
          <p14:tracePt t="145561" x="2979738" y="790575"/>
          <p14:tracePt t="145570" x="2973388" y="811213"/>
          <p14:tracePt t="145576" x="2959100" y="839788"/>
          <p14:tracePt t="145583" x="2952750" y="868363"/>
          <p14:tracePt t="145591" x="2932113" y="909638"/>
          <p14:tracePt t="145598" x="2924175" y="958850"/>
          <p14:tracePt t="145606" x="2917825" y="987425"/>
          <p14:tracePt t="145613" x="2897188" y="1057275"/>
          <p14:tracePt t="145621" x="2882900" y="1104900"/>
          <p14:tracePt t="145628" x="2854325" y="1162050"/>
          <p14:tracePt t="145636" x="2854325" y="1217613"/>
          <p14:tracePt t="145644" x="2840038" y="1266825"/>
          <p14:tracePt t="145653" x="2819400" y="1322388"/>
          <p14:tracePt t="145658" x="2798763" y="1365250"/>
          <p14:tracePt t="145666" x="2790825" y="1385888"/>
          <p14:tracePt t="145674" x="2790825" y="1392238"/>
          <p14:tracePt t="145681" x="2784475" y="1400175"/>
          <p14:tracePt t="145690" x="2778125" y="1412875"/>
          <p14:tracePt t="145696" x="2778125" y="1420813"/>
          <p14:tracePt t="145704" x="2778125" y="1427163"/>
          <p14:tracePt t="145711" x="2770188" y="1427163"/>
          <p14:tracePt t="145726" x="2763838" y="1435100"/>
          <p14:tracePt t="145740" x="2755900" y="1447800"/>
          <p14:tracePt t="145749" x="2755900" y="1455738"/>
          <p14:tracePt t="145757" x="2749550" y="1462088"/>
          <p14:tracePt t="145764" x="2743200" y="1470025"/>
          <p14:tracePt t="145772" x="2728913" y="1476375"/>
          <p14:tracePt t="145778" x="2728913" y="1490663"/>
          <p14:tracePt t="145786" x="2708275" y="1504950"/>
          <p14:tracePt t="145793" x="2700338" y="1511300"/>
          <p14:tracePt t="145802" x="2686050" y="1531938"/>
          <p14:tracePt t="145809" x="2671763" y="1546225"/>
          <p14:tracePt t="145816" x="2651125" y="1560513"/>
          <p14:tracePt t="145824" x="2636838" y="1574800"/>
          <p14:tracePt t="145832" x="2636838" y="1581150"/>
          <p14:tracePt t="145843" x="2616200" y="1595438"/>
          <p14:tracePt t="145850" x="2609850" y="1601788"/>
          <p14:tracePt t="145856" x="2609850" y="1609725"/>
          <p14:tracePt t="145863" x="2601913" y="1609725"/>
          <p14:tracePt t="145872" x="2595563" y="1616075"/>
          <p14:tracePt t="145877" x="2566988" y="1644650"/>
          <p14:tracePt t="145883" x="2560638" y="1651000"/>
          <p14:tracePt t="145905" x="2519363" y="1679575"/>
          <p14:tracePt t="145906" x="2497138" y="1700213"/>
          <p14:tracePt t="145913" x="2482850" y="1708150"/>
          <p14:tracePt t="145922" x="2455863" y="1735138"/>
          <p14:tracePt t="145928" x="2427288" y="1743075"/>
          <p14:tracePt t="145937" x="2400300" y="1755775"/>
          <p14:tracePt t="145943" x="2371725" y="1778000"/>
          <p14:tracePt t="145954" x="2336800" y="1784350"/>
          <p14:tracePt t="145958" x="2322513" y="1790700"/>
          <p14:tracePt t="145968" x="2301875" y="1798638"/>
          <p14:tracePt t="145974" x="2281238" y="1812925"/>
          <p14:tracePt t="145981" x="2246313" y="1819275"/>
          <p14:tracePt t="145990" x="2224088" y="1819275"/>
          <p14:tracePt t="145996" x="2211388" y="1819275"/>
          <p14:tracePt t="146004" x="2197100" y="1819275"/>
          <p14:tracePt t="146011" x="2182813" y="1819275"/>
          <p14:tracePt t="146020" x="2162175" y="1819275"/>
          <p14:tracePt t="146026" x="2147888" y="1819275"/>
          <p14:tracePt t="146033" x="2133600" y="1819275"/>
          <p14:tracePt t="146040" x="2127250" y="1819275"/>
          <p14:tracePt t="146048" x="2106613" y="1819275"/>
          <p14:tracePt t="146056" x="2098675" y="1819275"/>
          <p14:tracePt t="146066" x="2084388" y="1819275"/>
          <p14:tracePt t="146071" x="2078038" y="1819275"/>
          <p14:tracePt t="146087" x="2057400" y="1819275"/>
          <p14:tracePt t="146093" x="2043113" y="1819275"/>
          <p14:tracePt t="146103" x="2035175" y="1819275"/>
          <p14:tracePt t="146108" x="2014538" y="1827213"/>
          <p14:tracePt t="146124" x="1987550" y="1827213"/>
          <p14:tracePt t="146131" x="1973263" y="1827213"/>
          <p14:tracePt t="146142" x="1958975" y="1827213"/>
          <p14:tracePt t="146146" x="1944688" y="1827213"/>
          <p14:tracePt t="146154" x="1930400" y="1827213"/>
          <p14:tracePt t="146161" x="1909763" y="1833563"/>
          <p14:tracePt t="146170" x="1903413" y="1833563"/>
          <p14:tracePt t="146176" x="1889125" y="1833563"/>
          <p14:tracePt t="146183" x="1881188" y="1839913"/>
          <p14:tracePt t="146191" x="1868488" y="1839913"/>
          <p14:tracePt t="146206" x="1860550" y="1839913"/>
          <p14:tracePt t="146223" x="1854200" y="1839913"/>
          <p14:tracePt t="146228" x="1846263" y="1839913"/>
          <p14:tracePt t="146239" x="1839913" y="1839913"/>
          <p14:tracePt t="146243" x="1833563" y="1839913"/>
          <p14:tracePt t="146254" x="1825625" y="1839913"/>
          <p14:tracePt t="146259" x="1811338" y="1839913"/>
          <p14:tracePt t="146266" x="1790700" y="1839913"/>
          <p14:tracePt t="146274" x="1770063" y="1839913"/>
          <p14:tracePt t="146281" x="1749425" y="1839913"/>
          <p14:tracePt t="146290" x="1728788" y="1833563"/>
          <p14:tracePt t="146296" x="1706563" y="1833563"/>
          <p14:tracePt t="146304" x="1693863" y="1827213"/>
          <p14:tracePt t="146311" x="1679575" y="1827213"/>
          <p14:tracePt t="146320" x="1665288" y="1827213"/>
          <p14:tracePt t="146326" x="1644650" y="1819275"/>
          <p14:tracePt t="146333" x="1622425" y="1812925"/>
          <p14:tracePt t="146341" x="1595438" y="1804988"/>
          <p14:tracePt t="146348" x="1587500" y="1804988"/>
          <p14:tracePt t="146358" x="1581150" y="1804988"/>
          <p14:tracePt t="146364" x="1566863" y="1798638"/>
          <p14:tracePt t="146373" x="1552575" y="1790700"/>
          <p14:tracePt t="146388" x="1546225" y="1790700"/>
          <p14:tracePt t="146394" x="1546225" y="1784350"/>
          <p14:tracePt t="146441" x="1546225" y="1778000"/>
          <p14:tracePt t="146455" x="1546225" y="1770063"/>
          <p14:tracePt t="146461" x="1546225" y="1763713"/>
          <p14:tracePt t="146471" x="1546225" y="1749425"/>
          <p14:tracePt t="146477" x="1546225" y="1728788"/>
          <p14:tracePt t="146484" x="1546225" y="1708150"/>
          <p14:tracePt t="146491" x="1546225" y="1685925"/>
          <p14:tracePt t="146499" x="1560513" y="1651000"/>
          <p14:tracePt t="146507" x="1560513" y="1638300"/>
          <p14:tracePt t="146514" x="1566863" y="1609725"/>
          <p14:tracePt t="146521" x="1574800" y="1595438"/>
          <p14:tracePt t="146528" x="1581150" y="1566863"/>
          <p14:tracePt t="146537" x="1587500" y="1546225"/>
          <p14:tracePt t="146544" x="1587500" y="1525588"/>
          <p14:tracePt t="146551" x="1587500" y="1504950"/>
          <p14:tracePt t="146559" x="1587500" y="1490663"/>
          <p14:tracePt t="146566" x="1595438" y="1484313"/>
          <p14:tracePt t="146574" x="1595438" y="1476375"/>
          <p14:tracePt t="146581" x="1595438" y="1470025"/>
          <p14:tracePt t="146590" x="1595438" y="1462088"/>
          <p14:tracePt t="146596" x="1595438" y="1455738"/>
          <p14:tracePt t="146762" x="1601788" y="1455738"/>
          <p14:tracePt t="146777" x="1609725" y="1462088"/>
          <p14:tracePt t="146783" x="1630363" y="1476375"/>
          <p14:tracePt t="146791" x="1644650" y="1484313"/>
          <p14:tracePt t="146799" x="1657350" y="1497013"/>
          <p14:tracePt t="146808" x="1679575" y="1497013"/>
          <p14:tracePt t="146813" x="1700213" y="1504950"/>
          <p14:tracePt t="146823" x="1720850" y="1511300"/>
          <p14:tracePt t="146829" x="1741488" y="1511300"/>
          <p14:tracePt t="146837" x="1755775" y="1511300"/>
          <p14:tracePt t="146851" x="1763713" y="1511300"/>
          <p14:tracePt t="146911" x="1763713" y="1519238"/>
          <p14:tracePt t="146927" x="1763713" y="1525588"/>
          <p14:tracePt t="146942" x="1763713" y="1531938"/>
          <p14:tracePt t="146959" x="1763713" y="1539875"/>
          <p14:tracePt t="146972" x="1755775" y="1546225"/>
          <p14:tracePt t="146979" x="1749425" y="1554163"/>
          <p14:tracePt t="146988" x="1741488" y="1554163"/>
          <p14:tracePt t="146994" x="1741488" y="1560513"/>
          <p14:tracePt t="147001" x="1735138" y="1560513"/>
          <p14:tracePt t="147009" x="1728788" y="1560513"/>
          <p14:tracePt t="147016" x="1720850" y="1560513"/>
          <p14:tracePt t="147025" x="1714500" y="1560513"/>
          <p14:tracePt t="147031" x="1706563" y="1560513"/>
          <p14:tracePt t="147040" x="1700213" y="1560513"/>
          <p14:tracePt t="147046" x="1693863" y="1560513"/>
          <p14:tracePt t="147056" x="1685925" y="1560513"/>
          <p14:tracePt t="147061" x="1679575" y="1560513"/>
          <p14:tracePt t="147070" x="1671638" y="1560513"/>
          <p14:tracePt t="147076" x="1665288" y="1554163"/>
          <p14:tracePt t="147083" x="1651000" y="1539875"/>
          <p14:tracePt t="147091" x="1644650" y="1525588"/>
          <p14:tracePt t="147099" x="1644650" y="1504950"/>
          <p14:tracePt t="147108" x="1644650" y="1490663"/>
          <p14:tracePt t="147113" x="1644650" y="1484313"/>
          <p14:tracePt t="147121" x="1644650" y="1470025"/>
          <p14:tracePt t="147128" x="1644650" y="1462088"/>
          <p14:tracePt t="147138" x="1644650" y="1447800"/>
          <p14:tracePt t="147151" x="1651000" y="1441450"/>
          <p14:tracePt t="147158" x="1665288" y="1435100"/>
          <p14:tracePt t="147166" x="1671638" y="1435100"/>
          <p14:tracePt t="147175" x="1685925" y="1427163"/>
          <p14:tracePt t="147190" x="1706563" y="1427163"/>
          <p14:tracePt t="147196" x="1749425" y="1427163"/>
          <p14:tracePt t="147206" x="1776413" y="1427163"/>
          <p14:tracePt t="147220" x="1839913" y="1441450"/>
          <p14:tracePt t="147226" x="1868488" y="1447800"/>
          <p14:tracePt t="147234" x="1889125" y="1447800"/>
          <p14:tracePt t="147242" x="1903413" y="1447800"/>
          <p14:tracePt t="147250" x="1917700" y="1462088"/>
          <p14:tracePt t="147274" x="1917700" y="1470025"/>
          <p14:tracePt t="147278" x="1917700" y="1476375"/>
          <p14:tracePt t="147288" x="1917700" y="1484313"/>
          <p14:tracePt t="147309" x="1917700" y="1519238"/>
          <p14:tracePt t="147316" x="1909763" y="1531938"/>
          <p14:tracePt t="147324" x="1895475" y="1560513"/>
          <p14:tracePt t="147332" x="1889125" y="1574800"/>
          <p14:tracePt t="147340" x="1874838" y="1589088"/>
          <p14:tracePt t="147346" x="1860550" y="1609725"/>
          <p14:tracePt t="147355" x="1839913" y="1630363"/>
          <p14:tracePt t="147361" x="1825625" y="1644650"/>
          <p14:tracePt t="147372" x="1804988" y="1658938"/>
          <p14:tracePt t="147376" x="1784350" y="1665288"/>
          <p14:tracePt t="147383" x="1776413" y="1665288"/>
          <p14:tracePt t="147393" x="1763713" y="1673225"/>
          <p14:tracePt t="147399" x="1749425" y="1673225"/>
          <p14:tracePt t="147409" x="1735138" y="1673225"/>
          <p14:tracePt t="147413" x="1720850" y="1673225"/>
          <p14:tracePt t="147429" x="1714500" y="1673225"/>
          <p14:tracePt t="147439" x="1714500" y="1665288"/>
          <p14:tracePt t="147445" x="1700213" y="1658938"/>
          <p14:tracePt t="147451" x="1700213" y="1651000"/>
          <p14:tracePt t="147459" x="1693863" y="1638300"/>
          <p14:tracePt t="147475" x="1693863" y="1630363"/>
          <p14:tracePt t="147484" x="1693863" y="1624013"/>
          <p14:tracePt t="147490" x="1685925" y="1616075"/>
          <p14:tracePt t="147496" x="1685925" y="1609725"/>
          <p14:tracePt t="147511" x="1685925" y="1601788"/>
          <p14:tracePt t="147526" x="1685925" y="1595438"/>
          <p14:tracePt t="147915" x="1685925" y="1601788"/>
          <p14:tracePt t="147923" x="1693863" y="1601788"/>
          <p14:tracePt t="147930" x="1693863" y="1609725"/>
          <p14:tracePt t="147938" x="1700213" y="1609725"/>
          <p14:tracePt t="147945" x="1706563" y="1609725"/>
          <p14:tracePt t="147955" x="1706563" y="1616075"/>
          <p14:tracePt t="147970" x="1714500" y="1616075"/>
          <p14:tracePt t="147984" x="1728788" y="1624013"/>
          <p14:tracePt t="147991" x="1735138" y="1624013"/>
          <p14:tracePt t="147998" x="1741488" y="1624013"/>
          <p14:tracePt t="148007" x="1755775" y="1624013"/>
          <p14:tracePt t="148013" x="1763713" y="1624013"/>
          <p14:tracePt t="148022" x="1770063" y="1624013"/>
          <p14:tracePt t="148028" x="1784350" y="1624013"/>
          <p14:tracePt t="148036" x="1798638" y="1624013"/>
          <p14:tracePt t="148051" x="1819275" y="1624013"/>
          <p14:tracePt t="148058" x="1825625" y="1624013"/>
          <p14:tracePt t="148066" x="1839913" y="1624013"/>
          <p14:tracePt t="148074" x="1854200" y="1624013"/>
          <p14:tracePt t="148081" x="1860550" y="1624013"/>
          <p14:tracePt t="148089" x="1874838" y="1624013"/>
          <p14:tracePt t="148096" x="1881188" y="1624013"/>
          <p14:tracePt t="148104" x="1889125" y="1616075"/>
          <p14:tracePt t="148111" x="1895475" y="1616075"/>
          <p14:tracePt t="148118" x="1909763" y="1616075"/>
          <p14:tracePt t="148126" x="1924050" y="1616075"/>
          <p14:tracePt t="148133" x="1938338" y="1616075"/>
          <p14:tracePt t="148141" x="1952625" y="1616075"/>
          <p14:tracePt t="148148" x="1958975" y="1616075"/>
          <p14:tracePt t="148157" x="1973263" y="1616075"/>
          <p14:tracePt t="148163" x="1979613" y="1616075"/>
          <p14:tracePt t="148178" x="1993900" y="1616075"/>
          <p14:tracePt t="148193" x="2000250" y="1616075"/>
          <p14:tracePt t="148208" x="2014538" y="1616075"/>
          <p14:tracePt t="148216" x="2022475" y="1616075"/>
          <p14:tracePt t="148224" x="2028825" y="1616075"/>
          <p14:tracePt t="148231" x="2035175" y="1616075"/>
          <p14:tracePt t="148239" x="2043113" y="1616075"/>
          <p14:tracePt t="148246" x="2057400" y="1624013"/>
          <p14:tracePt t="148255" x="2070100" y="1624013"/>
          <p14:tracePt t="148261" x="2078038" y="1624013"/>
          <p14:tracePt t="148269" x="2098675" y="1624013"/>
          <p14:tracePt t="148275" x="2112963" y="1624013"/>
          <p14:tracePt t="148283" x="2133600" y="1630363"/>
          <p14:tracePt t="148291" x="2141538" y="1630363"/>
          <p14:tracePt t="148303" x="2147888" y="1630363"/>
          <p14:tracePt t="148307" x="2168525" y="1630363"/>
          <p14:tracePt t="148313" x="2182813" y="1630363"/>
          <p14:tracePt t="148328" x="2189163" y="1630363"/>
          <p14:tracePt t="148336" x="2203450" y="1630363"/>
          <p14:tracePt t="148351" x="2211388" y="1630363"/>
          <p14:tracePt t="148358" x="2224088" y="1630363"/>
          <p14:tracePt t="148365" x="2232025" y="1630363"/>
          <p14:tracePt t="148374" x="2246313" y="1630363"/>
          <p14:tracePt t="148381" x="2252663" y="1630363"/>
          <p14:tracePt t="148389" x="2273300" y="1630363"/>
          <p14:tracePt t="148395" x="2281238" y="1624013"/>
          <p14:tracePt t="148411" x="2295525" y="1616075"/>
          <p14:tracePt t="148419" x="2301875" y="1616075"/>
          <p14:tracePt t="148425" x="2308225" y="1616075"/>
          <p14:tracePt t="148433" x="2308225" y="1609725"/>
          <p14:tracePt t="148441" x="2316163" y="1609725"/>
          <p14:tracePt t="148494" x="2322513" y="1609725"/>
          <p14:tracePt t="148666" x="2330450" y="1609725"/>
          <p14:tracePt t="148680" x="2336800" y="1609725"/>
          <p14:tracePt t="148689" x="2343150" y="1601788"/>
          <p14:tracePt t="148696" x="2351088" y="1601788"/>
          <p14:tracePt t="148704" x="2357438" y="1595438"/>
          <p14:tracePt t="148711" x="2371725" y="1595438"/>
          <p14:tracePt t="148718" x="2378075" y="1595438"/>
          <p14:tracePt t="148726" x="2386013" y="1589088"/>
          <p14:tracePt t="148733" x="2392363" y="1581150"/>
          <p14:tracePt t="148741" x="2400300" y="1581150"/>
          <p14:tracePt t="148749" x="2406650" y="1581150"/>
          <p14:tracePt t="148763" x="2413000" y="1581150"/>
          <p14:tracePt t="148839" x="2420938" y="1581150"/>
          <p14:tracePt t="148854" x="2420938" y="1574800"/>
          <p14:tracePt t="148862" x="2427288" y="1574800"/>
          <p14:tracePt t="148883" x="2435225" y="1574800"/>
          <p14:tracePt t="148909" x="2441575" y="1574800"/>
          <p14:tracePt t="149071" x="2441575" y="1581150"/>
          <p14:tracePt t="149078" x="2441575" y="1589088"/>
          <p14:tracePt t="149087" x="2435225" y="1595438"/>
          <p14:tracePt t="149095" x="2427288" y="1601788"/>
          <p14:tracePt t="149101" x="2427288" y="1616075"/>
          <p14:tracePt t="149110" x="2413000" y="1624013"/>
          <p14:tracePt t="149116" x="2413000" y="1630363"/>
          <p14:tracePt t="149124" x="2406650" y="1644650"/>
          <p14:tracePt t="149131" x="2400300" y="1651000"/>
          <p14:tracePt t="149139" x="2392363" y="1658938"/>
          <p14:tracePt t="149161" x="2386013" y="1665288"/>
          <p14:tracePt t="150300" x="2386013" y="1673225"/>
          <p14:tracePt t="150308" x="2386013" y="1679575"/>
          <p14:tracePt t="150338" x="2386013" y="1685925"/>
          <p14:tracePt t="150354" x="2392363" y="1685925"/>
          <p14:tracePt t="150360" x="2392363" y="1693863"/>
          <p14:tracePt t="150383" x="2400300" y="1693863"/>
          <p14:tracePt t="150407" x="2406650" y="1700213"/>
          <p14:tracePt t="150413" x="2420938" y="1700213"/>
          <p14:tracePt t="150423" x="2435225" y="1700213"/>
          <p14:tracePt t="150428" x="2447925" y="1708150"/>
          <p14:tracePt t="150436" x="2470150" y="1714500"/>
          <p14:tracePt t="150443" x="2490788" y="1714500"/>
          <p14:tracePt t="150451" x="2511425" y="1714500"/>
          <p14:tracePt t="150460" x="2532063" y="1714500"/>
          <p14:tracePt t="150466" x="2554288" y="1714500"/>
          <p14:tracePt t="150474" x="2574925" y="1720850"/>
          <p14:tracePt t="150481" x="2595563" y="1720850"/>
          <p14:tracePt t="150490" x="2609850" y="1720850"/>
          <p14:tracePt t="150496" x="2630488" y="1720850"/>
          <p14:tracePt t="150505" x="2644775" y="1720850"/>
          <p14:tracePt t="150510" x="2651125" y="1720850"/>
          <p14:tracePt t="150521" x="2665413" y="1720850"/>
          <p14:tracePt t="150526" x="2679700" y="1714500"/>
          <p14:tracePt t="150533" x="2693988" y="1700213"/>
          <p14:tracePt t="150543" x="2708275" y="1673225"/>
          <p14:tracePt t="150548" x="2735263" y="1644650"/>
          <p14:tracePt t="150557" x="2755900" y="1616075"/>
          <p14:tracePt t="150563" x="2778125" y="1581150"/>
          <p14:tracePt t="150571" x="2790825" y="1560513"/>
          <p14:tracePt t="150580" x="2813050" y="1525588"/>
          <p14:tracePt t="150586" x="2833688" y="1497013"/>
          <p14:tracePt t="150593" x="2854325" y="1462088"/>
          <p14:tracePt t="150601" x="2860675" y="1427163"/>
          <p14:tracePt t="150609" x="2874963" y="1406525"/>
          <p14:tracePt t="150617" x="2882900" y="1385888"/>
          <p14:tracePt t="150625" x="2889250" y="1371600"/>
          <p14:tracePt t="150631" x="2889250" y="1365250"/>
          <p14:tracePt t="150639" x="2889250" y="1343025"/>
          <p14:tracePt t="150654" x="2889250" y="1330325"/>
          <p14:tracePt t="150660" x="2889250" y="1322388"/>
          <p14:tracePt t="150668" x="2889250" y="1316038"/>
          <p14:tracePt t="150676" x="2889250" y="1308100"/>
          <p14:tracePt t="150683" x="2889250" y="1301750"/>
          <p14:tracePt t="150692" x="2889250" y="1295400"/>
          <p14:tracePt t="150698" x="2889250" y="1287463"/>
          <p14:tracePt t="150708" x="2889250" y="1266825"/>
          <p14:tracePt t="150713" x="2882900" y="1258888"/>
          <p14:tracePt t="150722" x="2868613" y="1238250"/>
          <p14:tracePt t="150729" x="2860675" y="1231900"/>
          <p14:tracePt t="150736" x="2854325" y="1217613"/>
          <p14:tracePt t="150743" x="2825750" y="1203325"/>
          <p14:tracePt t="150752" x="2813050" y="1189038"/>
          <p14:tracePt t="150759" x="2798763" y="1182688"/>
          <p14:tracePt t="150767" x="2784475" y="1176338"/>
          <p14:tracePt t="150774" x="2763838" y="1168400"/>
          <p14:tracePt t="150783" x="2749550" y="1162050"/>
          <p14:tracePt t="150789" x="2735263" y="1162050"/>
          <p14:tracePt t="150796" x="2728913" y="1162050"/>
          <p14:tracePt t="150805" x="2714625" y="1154113"/>
          <p14:tracePt t="150810" x="2700338" y="1154113"/>
          <p14:tracePt t="150827" x="2693988" y="1154113"/>
          <p14:tracePt t="150840" x="2686050" y="1154113"/>
          <p14:tracePt t="150848" x="2679700" y="1154113"/>
          <p14:tracePt t="150858" x="2671763" y="1162050"/>
          <p14:tracePt t="150863" x="2665413" y="1176338"/>
          <p14:tracePt t="150871" x="2651125" y="1189038"/>
          <p14:tracePt t="150879" x="2636838" y="1217613"/>
          <p14:tracePt t="150886" x="2616200" y="1231900"/>
          <p14:tracePt t="150895" x="2601913" y="1246188"/>
          <p14:tracePt t="150901" x="2581275" y="1273175"/>
          <p14:tracePt t="150909" x="2566988" y="1295400"/>
          <p14:tracePt t="150915" x="2546350" y="1322388"/>
          <p14:tracePt t="150924" x="2532063" y="1350963"/>
          <p14:tracePt t="150931" x="2525713" y="1371600"/>
          <p14:tracePt t="150939" x="2511425" y="1406525"/>
          <p14:tracePt t="150946" x="2505075" y="1420813"/>
          <p14:tracePt t="150953" x="2497138" y="1447800"/>
          <p14:tracePt t="150961" x="2490788" y="1470025"/>
          <p14:tracePt t="150968" x="2490788" y="1490663"/>
          <p14:tracePt t="150976" x="2482850" y="1511300"/>
          <p14:tracePt t="150983" x="2482850" y="1525588"/>
          <p14:tracePt t="150992" x="2482850" y="1539875"/>
          <p14:tracePt t="150998" x="2476500" y="1554163"/>
          <p14:tracePt t="151007" x="2476500" y="1560513"/>
          <p14:tracePt t="151013" x="2476500" y="1581150"/>
          <p14:tracePt t="151021" x="2476500" y="1601788"/>
          <p14:tracePt t="151036" x="2470150" y="1616075"/>
          <p14:tracePt t="151038" x="2455863" y="1673225"/>
          <p14:tracePt t="151044" x="2435225" y="1714500"/>
          <p14:tracePt t="151051" x="2413000" y="1763713"/>
          <p14:tracePt t="151059" x="2392363" y="1804988"/>
          <p14:tracePt t="151066" x="2371725" y="1847850"/>
          <p14:tracePt t="151074" x="2336800" y="1889125"/>
          <p14:tracePt t="151081" x="2301875" y="1944688"/>
          <p14:tracePt t="151089" x="2252663" y="1987550"/>
          <p14:tracePt t="151095" x="2203450" y="2036763"/>
          <p14:tracePt t="151103" x="2141538" y="2085975"/>
          <p14:tracePt t="151111" x="2092325" y="2120900"/>
          <p14:tracePt t="151119" x="2014538" y="2162175"/>
          <p14:tracePt t="151127" x="1944688" y="2197100"/>
          <p14:tracePt t="151133" x="1874838" y="2225675"/>
          <p14:tracePt t="151141" x="1819275" y="2239963"/>
          <p14:tracePt t="151148" x="1763713" y="2260600"/>
          <p14:tracePt t="151158" x="1714500" y="2266950"/>
          <p14:tracePt t="151163" x="1685925" y="2266950"/>
          <p14:tracePt t="151171" x="1644650" y="2266950"/>
          <p14:tracePt t="151186" x="1574800" y="2246313"/>
          <p14:tracePt t="151193" x="1552575" y="2232025"/>
          <p14:tracePt t="151201" x="1517650" y="2217738"/>
          <p14:tracePt t="151209" x="1476375" y="2205038"/>
          <p14:tracePt t="151216" x="1455738" y="2197100"/>
          <p14:tracePt t="151225" x="1412875" y="2176463"/>
          <p14:tracePt t="151231" x="1385888" y="2162175"/>
          <p14:tracePt t="151239" x="1350963" y="2147888"/>
          <p14:tracePt t="151246" x="1322388" y="2133600"/>
          <p14:tracePt t="151253" x="1287463" y="2127250"/>
          <p14:tracePt t="151261" x="1266825" y="2112963"/>
          <p14:tracePt t="151268" x="1244600" y="2106613"/>
          <p14:tracePt t="151283" x="1209675" y="2098675"/>
          <p14:tracePt t="151292" x="1189038" y="2085975"/>
          <p14:tracePt t="151298" x="1168400" y="2078038"/>
          <p14:tracePt t="151306" x="1139825" y="2071688"/>
          <p14:tracePt t="151313" x="1098550" y="2071688"/>
          <p14:tracePt t="151321" x="1069975" y="2063750"/>
          <p14:tracePt t="151328" x="1049338" y="2057400"/>
          <p14:tracePt t="151336" x="1028700" y="2057400"/>
          <p14:tracePt t="151344" x="1008063" y="2057400"/>
          <p14:tracePt t="151351" x="973138" y="2057400"/>
          <p14:tracePt t="151360" x="944563" y="2057400"/>
          <p14:tracePt t="151366" x="909638" y="2051050"/>
          <p14:tracePt t="151375" x="889000" y="2051050"/>
          <p14:tracePt t="151380" x="860425" y="2051050"/>
          <p14:tracePt t="151388" x="846138" y="2051050"/>
          <p14:tracePt t="151396" x="819150" y="2051050"/>
          <p14:tracePt t="151403" x="784225" y="2051050"/>
          <p14:tracePt t="151411" x="755650" y="2051050"/>
          <p14:tracePt t="151418" x="735013" y="2051050"/>
          <p14:tracePt t="151427" x="706438" y="2051050"/>
          <p14:tracePt t="151433" x="685800" y="2051050"/>
          <p14:tracePt t="151442" x="665163" y="2051050"/>
          <p14:tracePt t="151448" x="636588" y="2051050"/>
          <p14:tracePt t="151456" x="622300" y="2051050"/>
          <p14:tracePt t="151463" x="601663" y="2051050"/>
          <p14:tracePt t="151471" x="581025" y="2051050"/>
          <p14:tracePt t="151479" x="560388" y="2057400"/>
          <p14:tracePt t="151486" x="552450" y="2057400"/>
          <p14:tracePt t="151494" x="538163" y="2057400"/>
          <p14:tracePt t="151501" x="525463" y="2071688"/>
          <p14:tracePt t="151509" x="511175" y="2071688"/>
          <p14:tracePt t="151516" x="496888" y="2071688"/>
          <p14:tracePt t="151523" x="488950" y="2078038"/>
          <p14:tracePt t="151531" x="468313" y="2092325"/>
          <p14:tracePt t="151546" x="454025" y="2098675"/>
          <p14:tracePt t="151561" x="447675" y="2106613"/>
          <p14:tracePt t="151568" x="441325" y="2112963"/>
          <p14:tracePt t="151578" x="433388" y="2112963"/>
          <p14:tracePt t="151583" x="427038" y="2120900"/>
          <p14:tracePt t="151591" x="427038" y="2133600"/>
          <p14:tracePt t="151598" x="427038" y="2141538"/>
          <p14:tracePt t="151608" x="427038" y="2147888"/>
          <p14:tracePt t="151613" x="427038" y="2162175"/>
          <p14:tracePt t="151620" x="427038" y="2170113"/>
          <p14:tracePt t="151636" x="427038" y="2197100"/>
          <p14:tracePt t="151644" x="427038" y="2211388"/>
          <p14:tracePt t="151651" x="427038" y="2225675"/>
          <p14:tracePt t="151658" x="427038" y="2239963"/>
          <p14:tracePt t="151666" x="433388" y="2260600"/>
          <p14:tracePt t="151675" x="441325" y="2266950"/>
          <p14:tracePt t="151681" x="461963" y="2295525"/>
          <p14:tracePt t="151696" x="476250" y="2309813"/>
          <p14:tracePt t="151703" x="488950" y="2316163"/>
          <p14:tracePt t="151711" x="496888" y="2324100"/>
          <p14:tracePt t="151718" x="511175" y="2324100"/>
          <p14:tracePt t="151727" x="525463" y="2324100"/>
          <p14:tracePt t="151733" x="538163" y="2324100"/>
          <p14:tracePt t="151742" x="566738" y="2324100"/>
          <p14:tracePt t="151748" x="587375" y="2309813"/>
          <p14:tracePt t="151756" x="601663" y="2301875"/>
          <p14:tracePt t="151763" x="622300" y="2274888"/>
          <p14:tracePt t="151771" x="650875" y="2252663"/>
          <p14:tracePt t="151778" x="665163" y="2225675"/>
          <p14:tracePt t="151786" x="692150" y="2197100"/>
          <p14:tracePt t="151794" x="700088" y="2170113"/>
          <p14:tracePt t="151801" x="714375" y="2147888"/>
          <p14:tracePt t="151808" x="727075" y="2120900"/>
          <p14:tracePt t="151816" x="727075" y="2098675"/>
          <p14:tracePt t="151825" x="727075" y="2092325"/>
          <p14:tracePt t="151831" x="727075" y="2085975"/>
          <p14:tracePt t="151838" x="727075" y="2078038"/>
          <p14:tracePt t="151846" x="727075" y="2063750"/>
          <p14:tracePt t="151853" x="727075" y="2057400"/>
          <p14:tracePt t="151861" x="727075" y="2051050"/>
          <p14:tracePt t="151868" x="720725" y="2043113"/>
          <p14:tracePt t="151877" x="714375" y="2043113"/>
          <p14:tracePt t="151895" x="692150" y="2036763"/>
          <p14:tracePt t="151898" x="685800" y="2036763"/>
          <p14:tracePt t="151907" x="677863" y="2043113"/>
          <p14:tracePt t="151923" x="671513" y="2051050"/>
          <p14:tracePt t="151929" x="665163" y="2057400"/>
          <p14:tracePt t="151945" x="665163" y="2078038"/>
          <p14:tracePt t="151951" x="665163" y="2092325"/>
          <p14:tracePt t="151960" x="665163" y="2112963"/>
          <p14:tracePt t="151966" x="671513" y="2127250"/>
          <p14:tracePt t="151975" x="685800" y="2141538"/>
          <p14:tracePt t="151981" x="714375" y="2162175"/>
          <p14:tracePt t="151989" x="735013" y="2176463"/>
          <p14:tracePt t="151996" x="769938" y="2190750"/>
          <p14:tracePt t="152003" x="796925" y="2197100"/>
          <p14:tracePt t="152011" x="839788" y="2205038"/>
          <p14:tracePt t="152018" x="860425" y="2205038"/>
          <p14:tracePt t="152027" x="889000" y="2211388"/>
          <p14:tracePt t="152034" x="923925" y="2211388"/>
          <p14:tracePt t="152042" x="950913" y="2211388"/>
          <p14:tracePt t="152048" x="979488" y="2211388"/>
          <p14:tracePt t="152056" x="1014413" y="2211388"/>
          <p14:tracePt t="152063" x="1049338" y="2205038"/>
          <p14:tracePt t="152072" x="1063625" y="2197100"/>
          <p14:tracePt t="152078" x="1098550" y="2190750"/>
          <p14:tracePt t="152086" x="1127125" y="2182813"/>
          <p14:tracePt t="152095" x="1168400" y="2182813"/>
          <p14:tracePt t="152100" x="1203325" y="2176463"/>
          <p14:tracePt t="152109" x="1238250" y="2155825"/>
          <p14:tracePt t="152116" x="1273175" y="2147888"/>
          <p14:tracePt t="152127" x="1308100" y="2133600"/>
          <p14:tracePt t="152131" x="1328738" y="2127250"/>
          <p14:tracePt t="152139" x="1363663" y="2112963"/>
          <p14:tracePt t="152148" x="1412875" y="2092325"/>
          <p14:tracePt t="152153" x="1427163" y="2092325"/>
          <p14:tracePt t="152162" x="1433513" y="2085975"/>
          <p14:tracePt t="152169" x="1441450" y="2078038"/>
          <p14:tracePt t="152184" x="1447800" y="2078038"/>
          <p14:tracePt t="152192" x="1447800" y="2071688"/>
          <p14:tracePt t="152198" x="1455738" y="2071688"/>
          <p14:tracePt t="152213" x="1462088" y="2063750"/>
          <p14:tracePt t="152224" x="1482725" y="2057400"/>
          <p14:tracePt t="152229" x="1497013" y="2057400"/>
          <p14:tracePt t="152236" x="1504950" y="2057400"/>
          <p14:tracePt t="152245" x="1517650" y="2051050"/>
          <p14:tracePt t="152252" x="1531938" y="2043113"/>
          <p14:tracePt t="152259" x="1539875" y="2043113"/>
          <p14:tracePt t="152266" x="1546225" y="2043113"/>
          <p14:tracePt t="152281" x="1552575" y="2036763"/>
          <p14:tracePt t="152319" x="1560513" y="2036763"/>
          <p14:tracePt t="152326" x="1574800" y="2036763"/>
          <p14:tracePt t="152334" x="1587500" y="2036763"/>
          <p14:tracePt t="152342" x="1595438" y="2036763"/>
          <p14:tracePt t="152357" x="1630363" y="2036763"/>
          <p14:tracePt t="152373" x="1679575" y="2028825"/>
          <p14:tracePt t="152379" x="1700213" y="2028825"/>
          <p14:tracePt t="152386" x="1720850" y="2022475"/>
          <p14:tracePt t="152394" x="1741488" y="2022475"/>
          <p14:tracePt t="152401" x="1770063" y="2016125"/>
          <p14:tracePt t="152411" x="1790700" y="2008188"/>
          <p14:tracePt t="152416" x="1804988" y="2008188"/>
          <p14:tracePt t="152428" x="1819275" y="2001838"/>
          <p14:tracePt t="152431" x="1833563" y="2001838"/>
          <p14:tracePt t="152447" x="1868488" y="1993900"/>
          <p14:tracePt t="152454" x="1895475" y="1987550"/>
          <p14:tracePt t="152473" x="1930400" y="1973263"/>
          <p14:tracePt t="152477" x="1958975" y="1973263"/>
          <p14:tracePt t="152485" x="1993900" y="1958975"/>
          <p14:tracePt t="152493" x="2022475" y="1938338"/>
          <p14:tracePt t="152499" x="2049463" y="1924050"/>
          <p14:tracePt t="152507" x="2070100" y="1917700"/>
          <p14:tracePt t="152514" x="2106613" y="1903413"/>
          <p14:tracePt t="152521" x="2133600" y="1889125"/>
          <p14:tracePt t="152529" x="2154238" y="1882775"/>
          <p14:tracePt t="152536" x="2203450" y="1868488"/>
          <p14:tracePt t="152545" x="2252663" y="1847850"/>
          <p14:tracePt t="152551" x="2295525" y="1833563"/>
          <p14:tracePt t="152562" x="2330450" y="1827213"/>
          <p14:tracePt t="152566" x="2378075" y="1804988"/>
          <p14:tracePt t="152574" x="2420938" y="1778000"/>
          <p14:tracePt t="152581" x="2462213" y="1763713"/>
          <p14:tracePt t="152589" x="2490788" y="1743075"/>
          <p14:tracePt t="152597" x="2532063" y="1720850"/>
          <p14:tracePt t="152603" x="2566988" y="1693863"/>
          <p14:tracePt t="152612" x="2589213" y="1673225"/>
          <p14:tracePt t="152619" x="2616200" y="1658938"/>
          <p14:tracePt t="152628" x="2624138" y="1644650"/>
          <p14:tracePt t="152633" x="2636838" y="1644650"/>
          <p14:tracePt t="152643" x="2651125" y="1630363"/>
          <p14:tracePt t="152656" x="2659063" y="1630363"/>
          <p14:tracePt t="152673" x="2665413" y="1624013"/>
          <p14:tracePt t="152679" x="2671763" y="1616075"/>
          <p14:tracePt t="152688" x="2679700" y="1609725"/>
          <p14:tracePt t="152695" x="2693988" y="1601788"/>
          <p14:tracePt t="152701" x="2700338" y="1601788"/>
          <p14:tracePt t="152710" x="2708275" y="1589088"/>
          <p14:tracePt t="152719" x="2720975" y="1589088"/>
          <p14:tracePt t="152724" x="2728913" y="1581150"/>
          <p14:tracePt t="152732" x="2735263" y="1574800"/>
          <p14:tracePt t="152739" x="2743200" y="1574800"/>
          <p14:tracePt t="152747" x="2749550" y="1560513"/>
          <p14:tracePt t="152754" x="2755900" y="1560513"/>
          <p14:tracePt t="152768" x="2755900" y="1554163"/>
          <p14:tracePt t="152776" x="2763838" y="1554163"/>
          <p14:tracePt t="152799" x="2770188" y="1554163"/>
          <p14:tracePt t="152806" x="2770188" y="1546225"/>
          <p14:tracePt t="152821" x="2770188" y="1539875"/>
          <p14:tracePt t="152829" x="2778125" y="1539875"/>
          <p14:tracePt t="152861" x="2784475" y="1531938"/>
          <p14:tracePt t="152897" x="2790825" y="1531938"/>
          <p14:tracePt t="152950" x="2790825" y="1525588"/>
          <p14:tracePt t="152956" x="2798763" y="1525588"/>
          <p14:tracePt t="152996" x="2790825" y="1525588"/>
          <p14:tracePt t="153001" x="2749550" y="1539875"/>
          <p14:tracePt t="153010" x="2708275" y="1560513"/>
          <p14:tracePt t="153016" x="2659063" y="1574800"/>
          <p14:tracePt t="153024" x="2595563" y="1609725"/>
          <p14:tracePt t="153032" x="2525713" y="1630363"/>
          <p14:tracePt t="153039" x="2447925" y="1658938"/>
          <p14:tracePt t="153049" x="2392363" y="1685925"/>
          <p14:tracePt t="153053" x="2316163" y="1714500"/>
          <p14:tracePt t="153062" x="2246313" y="1743075"/>
          <p14:tracePt t="153069" x="2176463" y="1778000"/>
          <p14:tracePt t="153076" x="2106613" y="1804988"/>
          <p14:tracePt t="153083" x="2057400" y="1827213"/>
          <p14:tracePt t="153094" x="2014538" y="1847850"/>
          <p14:tracePt t="153098" x="1973263" y="1868488"/>
          <p14:tracePt t="153106" x="1944688" y="1889125"/>
          <p14:tracePt t="153114" x="1909763" y="1903413"/>
          <p14:tracePt t="153121" x="1895475" y="1924050"/>
          <p14:tracePt t="153129" x="1868488" y="1931988"/>
          <p14:tracePt t="153136" x="1854200" y="1944688"/>
          <p14:tracePt t="153144" x="1833563" y="1958975"/>
          <p14:tracePt t="153151" x="1819275" y="1981200"/>
          <p14:tracePt t="153160" x="1790700" y="1987550"/>
          <p14:tracePt t="153166" x="1770063" y="2016125"/>
          <p14:tracePt t="153174" x="1749425" y="2028825"/>
          <p14:tracePt t="153181" x="1700213" y="2071688"/>
          <p14:tracePt t="153189" x="1665288" y="2092325"/>
          <p14:tracePt t="153197" x="1622425" y="2120900"/>
          <p14:tracePt t="153204" x="1595438" y="2141538"/>
          <p14:tracePt t="153213" x="1566863" y="2162175"/>
          <p14:tracePt t="153218" x="1525588" y="2190750"/>
          <p14:tracePt t="153227" x="1482725" y="2211388"/>
          <p14:tracePt t="153233" x="1447800" y="2239963"/>
          <p14:tracePt t="153243" x="1420813" y="2246313"/>
          <p14:tracePt t="153250" x="1385888" y="2260600"/>
          <p14:tracePt t="153256" x="1371600" y="2274888"/>
          <p14:tracePt t="153264" x="1363663" y="2274888"/>
          <p14:tracePt t="153271" x="1336675" y="2281238"/>
          <p14:tracePt t="153279" x="1328738" y="2281238"/>
          <p14:tracePt t="153286" x="1322388" y="2287588"/>
          <p14:tracePt t="153384" x="1316038" y="2287588"/>
          <p14:tracePt t="153391" x="1301750" y="2287588"/>
          <p14:tracePt t="153399" x="1293813" y="2295525"/>
          <p14:tracePt t="153406" x="1287463" y="2295525"/>
          <p14:tracePt t="153414" x="1279525" y="2295525"/>
          <p14:tracePt t="153541" x="1287463" y="2295525"/>
          <p14:tracePt t="153549" x="1293813" y="2287588"/>
          <p14:tracePt t="153556" x="1316038" y="2274888"/>
          <p14:tracePt t="153564" x="1350963" y="2274888"/>
          <p14:tracePt t="153571" x="1385888" y="2260600"/>
          <p14:tracePt t="153580" x="1433513" y="2246313"/>
          <p14:tracePt t="153586" x="1468438" y="2232025"/>
          <p14:tracePt t="153594" x="1525588" y="2217738"/>
          <p14:tracePt t="153601" x="1587500" y="2205038"/>
          <p14:tracePt t="153611" x="1636713" y="2182813"/>
          <p14:tracePt t="153616" x="1693863" y="2170113"/>
          <p14:tracePt t="153624" x="1741488" y="2147888"/>
          <p14:tracePt t="153632" x="1770063" y="2141538"/>
          <p14:tracePt t="153645" x="1804988" y="2127250"/>
          <p14:tracePt t="153648" x="1839913" y="2112963"/>
          <p14:tracePt t="153653" x="1868488" y="2098675"/>
          <p14:tracePt t="153663" x="1881188" y="2092325"/>
          <p14:tracePt t="153668" x="1903413" y="2078038"/>
          <p14:tracePt t="153684" x="1938338" y="2057400"/>
          <p14:tracePt t="153693" x="1958975" y="2051050"/>
          <p14:tracePt t="153699" x="1973263" y="2036763"/>
          <p14:tracePt t="153706" x="2000250" y="2022475"/>
          <p14:tracePt t="153715" x="2022475" y="2001838"/>
          <p14:tracePt t="153721" x="2063750" y="1981200"/>
          <p14:tracePt t="153730" x="2098675" y="1958975"/>
          <p14:tracePt t="153736" x="2141538" y="1924050"/>
          <p14:tracePt t="153745" x="2176463" y="1903413"/>
          <p14:tracePt t="153754" x="2224088" y="1868488"/>
          <p14:tracePt t="153759" x="2273300" y="1833563"/>
          <p14:tracePt t="153766" x="2322513" y="1804988"/>
          <p14:tracePt t="153774" x="2365375" y="1770063"/>
          <p14:tracePt t="153782" x="2392363" y="1749425"/>
          <p14:tracePt t="153789" x="2420938" y="1728788"/>
          <p14:tracePt t="153797" x="2427288" y="1720850"/>
          <p14:tracePt t="153804" x="2441575" y="1720850"/>
          <p14:tracePt t="153813" x="2441575" y="1714500"/>
          <p14:tracePt t="153819" x="2447925" y="1714500"/>
          <p14:tracePt t="153834" x="2455863" y="1708150"/>
          <p14:tracePt t="153845" x="2462213" y="1708150"/>
          <p14:tracePt t="153849" x="2470150" y="1708150"/>
          <p14:tracePt t="153856" x="2476500" y="1693863"/>
          <p14:tracePt t="153865" x="2482850" y="1693863"/>
          <p14:tracePt t="153871" x="2490788" y="1685925"/>
          <p14:tracePt t="153880" x="2497138" y="1673225"/>
          <p14:tracePt t="153886" x="2525713" y="1658938"/>
          <p14:tracePt t="153895" x="2554288" y="1644650"/>
          <p14:tracePt t="153915" x="2574925" y="1630363"/>
          <p14:tracePt t="153917" x="2595563" y="1616075"/>
          <p14:tracePt t="153924" x="2595563" y="1609725"/>
          <p14:tracePt t="154037" x="2601913" y="1609725"/>
          <p14:tracePt t="154051" x="2601913" y="1601788"/>
          <p14:tracePt t="154060" x="2609850" y="1601788"/>
          <p14:tracePt t="154081" x="2616200" y="1601788"/>
          <p14:tracePt t="154098" x="2624138" y="1595438"/>
          <p14:tracePt t="154111" x="2630488" y="1595438"/>
          <p14:tracePt t="154119" x="2636838" y="1595438"/>
          <p14:tracePt t="154128" x="2644775" y="1589088"/>
          <p14:tracePt t="154134" x="2665413" y="1581150"/>
          <p14:tracePt t="154143" x="2679700" y="1581150"/>
          <p14:tracePt t="154149" x="2700338" y="1574800"/>
          <p14:tracePt t="154157" x="2720975" y="1566863"/>
          <p14:tracePt t="154165" x="2749550" y="1560513"/>
          <p14:tracePt t="154173" x="2763838" y="1554163"/>
          <p14:tracePt t="154180" x="2790825" y="1546225"/>
          <p14:tracePt t="154186" x="2819400" y="1539875"/>
          <p14:tracePt t="154195" x="2840038" y="1525588"/>
          <p14:tracePt t="154201" x="2874963" y="1511300"/>
          <p14:tracePt t="154210" x="2917825" y="1504950"/>
          <p14:tracePt t="154216" x="2938463" y="1490663"/>
          <p14:tracePt t="154224" x="2979738" y="1470025"/>
          <p14:tracePt t="154239" x="3036888" y="1441450"/>
          <p14:tracePt t="154247" x="3063875" y="1435100"/>
          <p14:tracePt t="154254" x="3086100" y="1420813"/>
          <p14:tracePt t="154261" x="3098800" y="1412875"/>
          <p14:tracePt t="154278" x="3106738" y="1412875"/>
          <p14:tracePt t="154426" x="3113088" y="1412875"/>
          <p14:tracePt t="154444" x="3121025" y="1412875"/>
          <p14:tracePt t="154450" x="3127375" y="1412875"/>
          <p14:tracePt t="154464" x="3162300" y="1420813"/>
          <p14:tracePt t="154471" x="3176588" y="1427163"/>
          <p14:tracePt t="154481" x="3190875" y="1427163"/>
          <p14:tracePt t="154486" x="3203575" y="1435100"/>
          <p14:tracePt t="154496" x="3225800" y="1441450"/>
          <p14:tracePt t="154501" x="3232150" y="1441450"/>
          <p14:tracePt t="154518" x="3267075" y="1447800"/>
          <p14:tracePt t="154523" x="3281363" y="1447800"/>
          <p14:tracePt t="154531" x="3302000" y="1455738"/>
          <p14:tracePt t="154539" x="3316288" y="1455738"/>
          <p14:tracePt t="154548" x="3336925" y="1455738"/>
          <p14:tracePt t="154554" x="3344863" y="1455738"/>
          <p14:tracePt t="154564" x="3351213" y="1455738"/>
          <p14:tracePt t="154568" x="3371850" y="1455738"/>
          <p14:tracePt t="154578" x="3379788" y="1455738"/>
          <p14:tracePt t="154766" x="3371850" y="1470025"/>
          <p14:tracePt t="154772" x="3365500" y="1476375"/>
          <p14:tracePt t="154780" x="3351213" y="1490663"/>
          <p14:tracePt t="154786" x="3344863" y="1497013"/>
          <p14:tracePt t="154795" x="3336925" y="1511300"/>
          <p14:tracePt t="154802" x="3322638" y="1519238"/>
          <p14:tracePt t="154809" x="3322638" y="1525588"/>
          <p14:tracePt t="154816" x="3316288" y="1531938"/>
          <p14:tracePt t="154830" x="3309938" y="1539875"/>
          <p14:tracePt t="154846" x="3302000" y="1539875"/>
          <p14:tracePt t="154853" x="3302000" y="1546225"/>
          <p14:tracePt t="154868" x="3295650" y="1546225"/>
          <p14:tracePt t="154900" x="3281363" y="1546225"/>
          <p14:tracePt t="154906" x="3273425" y="1554163"/>
          <p14:tracePt t="154921" x="3267075" y="1554163"/>
          <p14:tracePt t="154930" x="3260725" y="1554163"/>
          <p14:tracePt t="154936" x="3252788" y="1554163"/>
          <p14:tracePt t="154946" x="3238500" y="1554163"/>
          <p14:tracePt t="154952" x="3225800" y="1554163"/>
          <p14:tracePt t="154960" x="3211513" y="1560513"/>
          <p14:tracePt t="154966" x="3197225" y="1560513"/>
          <p14:tracePt t="154974" x="3182938" y="1566863"/>
          <p14:tracePt t="154981" x="3176588" y="1574800"/>
          <p14:tracePt t="154989" x="3155950" y="1574800"/>
          <p14:tracePt t="154998" x="3127375" y="1581150"/>
          <p14:tracePt t="155003" x="3113088" y="1589088"/>
          <p14:tracePt t="155011" x="3098800" y="1595438"/>
          <p14:tracePt t="155019" x="3086100" y="1601788"/>
          <p14:tracePt t="155028" x="3071813" y="1609725"/>
          <p14:tracePt t="155033" x="3057525" y="1616075"/>
          <p14:tracePt t="155041" x="3049588" y="1616075"/>
          <p14:tracePt t="155049" x="3036888" y="1624013"/>
          <p14:tracePt t="155056" x="3028950" y="1630363"/>
          <p14:tracePt t="155064" x="3022600" y="1630363"/>
          <p14:tracePt t="155071" x="3014663" y="1630363"/>
          <p14:tracePt t="155086" x="3008313" y="1630363"/>
          <p14:tracePt t="155298" x="3001963" y="1630363"/>
          <p14:tracePt t="155304" x="2994025" y="1624013"/>
          <p14:tracePt t="155311" x="2987675" y="1624013"/>
          <p14:tracePt t="155320" x="2967038" y="1609725"/>
          <p14:tracePt t="155327" x="2932113" y="1609725"/>
          <p14:tracePt t="155334" x="2882900" y="1601788"/>
          <p14:tracePt t="155350" x="2770188" y="1601788"/>
          <p14:tracePt t="155357" x="2714625" y="1601788"/>
          <p14:tracePt t="155364" x="2651125" y="1616075"/>
          <p14:tracePt t="155370" x="2601913" y="1624013"/>
          <p14:tracePt t="155379" x="2546350" y="1638300"/>
          <p14:tracePt t="155385" x="2505075" y="1651000"/>
          <p14:tracePt t="155397" x="2490788" y="1658938"/>
          <p14:tracePt t="155400" x="2482850" y="1665288"/>
          <p14:tracePt t="155410" x="2476500" y="1665288"/>
          <p14:tracePt t="155491" x="2476500" y="1658938"/>
          <p14:tracePt t="155506" x="2476500" y="1651000"/>
          <p14:tracePt t="155521" x="2476500" y="1638300"/>
          <p14:tracePt t="155573" x="2470150" y="1638300"/>
          <p14:tracePt t="155582" x="2462213" y="1638300"/>
          <p14:tracePt t="155588" x="2455863" y="1638300"/>
          <p14:tracePt t="155597" x="2441575" y="1638300"/>
          <p14:tracePt t="155603" x="2427288" y="1638300"/>
          <p14:tracePt t="155612" x="2406650" y="1638300"/>
          <p14:tracePt t="155618" x="2386013" y="1638300"/>
          <p14:tracePt t="155627" x="2371725" y="1638300"/>
          <p14:tracePt t="155633" x="2365375" y="1638300"/>
          <p14:tracePt t="155642" x="2357438" y="1638300"/>
          <p14:tracePt t="155648" x="2343150" y="1638300"/>
          <p14:tracePt t="155657" x="2330450" y="1644650"/>
          <p14:tracePt t="155664" x="2322513" y="1651000"/>
          <p14:tracePt t="155671" x="2308225" y="1651000"/>
          <p14:tracePt t="155678" x="2301875" y="1651000"/>
          <p14:tracePt t="155686" x="2295525" y="1658938"/>
          <p14:tracePt t="155701" x="2295525" y="1665288"/>
          <p14:tracePt t="155708" x="2287588" y="1665288"/>
          <p14:tracePt t="156082" x="2273300" y="1673225"/>
          <p14:tracePt t="156090" x="2252663" y="1693863"/>
          <p14:tracePt t="156097" x="2224088" y="1714500"/>
          <p14:tracePt t="156105" x="2189163" y="1735138"/>
          <p14:tracePt t="156114" x="2133600" y="1770063"/>
          <p14:tracePt t="156120" x="2084388" y="1804988"/>
          <p14:tracePt t="156128" x="2014538" y="1833563"/>
          <p14:tracePt t="156136" x="1958975" y="1874838"/>
          <p14:tracePt t="156144" x="1881188" y="1909763"/>
          <p14:tracePt t="156151" x="1819275" y="1938338"/>
          <p14:tracePt t="156159" x="1741488" y="1981200"/>
          <p14:tracePt t="156166" x="1685925" y="2001838"/>
          <p14:tracePt t="156181" x="1622425" y="2028825"/>
          <p14:tracePt t="156183" x="1574800" y="2051050"/>
          <p14:tracePt t="156188" x="1511300" y="2078038"/>
          <p14:tracePt t="156197" x="1476375" y="2092325"/>
          <p14:tracePt t="156203" x="1441450" y="2098675"/>
          <p14:tracePt t="156212" x="1412875" y="2112963"/>
          <p14:tracePt t="156218" x="1392238" y="2120900"/>
          <p14:tracePt t="156226" x="1371600" y="2127250"/>
          <p14:tracePt t="156233" x="1357313" y="2133600"/>
          <p14:tracePt t="156241" x="1350963" y="2133600"/>
          <p14:tracePt t="156249" x="1336675" y="2141538"/>
          <p14:tracePt t="156264" x="1328738" y="2141538"/>
          <p14:tracePt t="156271" x="1322388" y="2147888"/>
          <p14:tracePt t="156286" x="1316038" y="2147888"/>
          <p14:tracePt t="156294" x="1308100" y="2147888"/>
          <p14:tracePt t="156301" x="1301750" y="2147888"/>
          <p14:tracePt t="156315" x="1287463" y="2147888"/>
          <p14:tracePt t="156323" x="1266825" y="2147888"/>
          <p14:tracePt t="156331" x="1258888" y="2147888"/>
          <p14:tracePt t="156338" x="1238250" y="2147888"/>
          <p14:tracePt t="156347" x="1223963" y="2141538"/>
          <p14:tracePt t="156353" x="1209675" y="2141538"/>
          <p14:tracePt t="156362" x="1189038" y="2133600"/>
          <p14:tracePt t="156368" x="1168400" y="2127250"/>
          <p14:tracePt t="156378" x="1147763" y="2112963"/>
          <p14:tracePt t="156383" x="1133475" y="2112963"/>
          <p14:tracePt t="156391" x="1112838" y="2106613"/>
          <p14:tracePt t="156399" x="1098550" y="2098675"/>
          <p14:tracePt t="156406" x="1090613" y="2098675"/>
          <p14:tracePt t="156414" x="1084263" y="2092325"/>
          <p14:tracePt t="156421" x="1077913" y="2085975"/>
          <p14:tracePt t="156429" x="1063625" y="2085975"/>
          <p14:tracePt t="156436" x="1063625" y="2078038"/>
          <p14:tracePt t="156444" x="1049338" y="2071688"/>
          <p14:tracePt t="156451" x="1042988" y="2063750"/>
          <p14:tracePt t="156459" x="1028700" y="2057400"/>
          <p14:tracePt t="156466" x="1020763" y="2057400"/>
          <p14:tracePt t="156473" x="1020763" y="2051050"/>
          <p14:tracePt t="156481" x="1008063" y="2051050"/>
          <p14:tracePt t="156503" x="1000125" y="2051050"/>
          <p14:tracePt t="156557" x="993775" y="2051050"/>
          <p14:tracePt t="156586" x="985838" y="2063750"/>
          <p14:tracePt t="156594" x="985838" y="2071688"/>
          <p14:tracePt t="156601" x="979488" y="2078038"/>
          <p14:tracePt t="156609" x="979488" y="2092325"/>
          <p14:tracePt t="156616" x="979488" y="2098675"/>
          <p14:tracePt t="156624" x="979488" y="2106613"/>
          <p14:tracePt t="156633" x="979488" y="2112963"/>
          <p14:tracePt t="156639" x="979488" y="2120900"/>
          <p14:tracePt t="156646" x="979488" y="2127250"/>
          <p14:tracePt t="156653" x="985838" y="2133600"/>
          <p14:tracePt t="156663" x="985838" y="2141538"/>
          <p14:tracePt t="156668" x="1008063" y="2147888"/>
          <p14:tracePt t="156676" x="1020763" y="2155825"/>
          <p14:tracePt t="156684" x="1035050" y="2155825"/>
          <p14:tracePt t="156691" x="1055688" y="2155825"/>
          <p14:tracePt t="156701" x="1077913" y="2162175"/>
          <p14:tracePt t="156706" x="1112838" y="2162175"/>
          <p14:tracePt t="156715" x="1147763" y="2162175"/>
          <p14:tracePt t="156721" x="1182688" y="2162175"/>
          <p14:tracePt t="156730" x="1209675" y="2162175"/>
          <p14:tracePt t="156738" x="1223963" y="2162175"/>
          <p14:tracePt t="156744" x="1266825" y="2162175"/>
          <p14:tracePt t="156759" x="1350963" y="2141538"/>
          <p14:tracePt t="156767" x="1363663" y="2133600"/>
          <p14:tracePt t="156774" x="1377950" y="2127250"/>
          <p14:tracePt t="156782" x="1385888" y="2127250"/>
          <p14:tracePt t="156789" x="1392238" y="2120900"/>
          <p14:tracePt t="156798" x="1392238" y="2112963"/>
          <p14:tracePt t="156804" x="1398588" y="2106613"/>
          <p14:tracePt t="156815" x="1398588" y="2098675"/>
          <p14:tracePt t="156819" x="1406525" y="2085975"/>
          <p14:tracePt t="156827" x="1406525" y="2071688"/>
          <p14:tracePt t="156834" x="1406525" y="2057400"/>
          <p14:tracePt t="156841" x="1406525" y="2043113"/>
          <p14:tracePt t="156856" x="1406525" y="2016125"/>
          <p14:tracePt t="156865" x="1406525" y="2001838"/>
          <p14:tracePt t="156871" x="1406525" y="1987550"/>
          <p14:tracePt t="156879" x="1392238" y="1966913"/>
          <p14:tracePt t="156887" x="1377950" y="1958975"/>
          <p14:tracePt t="156899" x="1371600" y="1944688"/>
          <p14:tracePt t="156909" x="1328738" y="1931988"/>
          <p14:tracePt t="156916" x="1308100" y="1924050"/>
          <p14:tracePt t="156925" x="1287463" y="1924050"/>
          <p14:tracePt t="156932" x="1266825" y="1924050"/>
          <p14:tracePt t="156938" x="1238250" y="1924050"/>
          <p14:tracePt t="156953" x="1223963" y="1924050"/>
          <p14:tracePt t="156965" x="1209675" y="1931988"/>
          <p14:tracePt t="156969" x="1203325" y="1931988"/>
          <p14:tracePt t="156976" x="1196975" y="1938338"/>
          <p14:tracePt t="156983" x="1189038" y="1944688"/>
          <p14:tracePt t="157000" x="1182688" y="1952625"/>
          <p14:tracePt t="157006" x="1174750" y="1952625"/>
          <p14:tracePt t="157017" x="1174750" y="1966913"/>
          <p14:tracePt t="157031" x="1168400" y="1981200"/>
          <p14:tracePt t="157044" x="1168400" y="1987550"/>
          <p14:tracePt t="157051" x="1168400" y="1993900"/>
          <p14:tracePt t="157059" x="1168400" y="2001838"/>
          <p14:tracePt t="157067" x="1168400" y="2008188"/>
          <p14:tracePt t="157075" x="1168400" y="2016125"/>
          <p14:tracePt t="157082" x="1168400" y="2022475"/>
          <p14:tracePt t="157088" x="1168400" y="2028825"/>
          <p14:tracePt t="157097" x="1168400" y="2036763"/>
          <p14:tracePt t="157103" x="1168400" y="2043113"/>
          <p14:tracePt t="157119" x="1168400" y="2051050"/>
          <p14:tracePt t="157126" x="1168400" y="2057400"/>
          <p14:tracePt t="157141" x="1168400" y="2063750"/>
          <p14:tracePt t="157150" x="1182688" y="2071688"/>
          <p14:tracePt t="157156" x="1203325" y="2078038"/>
          <p14:tracePt t="157165" x="1223963" y="2085975"/>
          <p14:tracePt t="157171" x="1244600" y="2092325"/>
          <p14:tracePt t="157180" x="1273175" y="2092325"/>
          <p14:tracePt t="157188" x="1293813" y="2098675"/>
          <p14:tracePt t="157194" x="1328738" y="2106613"/>
          <p14:tracePt t="157209" x="1357313" y="2120900"/>
          <p14:tracePt t="157216" x="1363663" y="2120900"/>
          <p14:tracePt t="157223" x="1371600" y="2120900"/>
          <p14:tracePt t="157292" x="1371600" y="2127250"/>
          <p14:tracePt t="157301" x="1371600" y="2147888"/>
          <p14:tracePt t="157306" x="1371600" y="2162175"/>
          <p14:tracePt t="157315" x="1371600" y="2190750"/>
          <p14:tracePt t="157321" x="1371600" y="2211388"/>
          <p14:tracePt t="157330" x="1363663" y="2246313"/>
          <p14:tracePt t="157336" x="1357313" y="2287588"/>
          <p14:tracePt t="157344" x="1350963" y="2316163"/>
          <p14:tracePt t="157352" x="1343025" y="2359025"/>
          <p14:tracePt t="157359" x="1336675" y="2386013"/>
          <p14:tracePt t="157366" x="1328738" y="2406650"/>
          <p14:tracePt t="157374" x="1328738" y="2420938"/>
          <p14:tracePt t="157382" x="1322388" y="2435225"/>
          <p14:tracePt t="157388" x="1322388" y="2455863"/>
          <p14:tracePt t="157396" x="1322388" y="2470150"/>
          <p14:tracePt t="157404" x="1322388" y="2484438"/>
          <p14:tracePt t="157411" x="1316038" y="2498725"/>
          <p14:tracePt t="157419" x="1316038" y="2505075"/>
          <p14:tracePt t="157434" x="1316038" y="2513013"/>
          <p14:tracePt t="157441" x="1316038" y="2519363"/>
          <p14:tracePt t="157451" x="1328738" y="2533650"/>
          <p14:tracePt t="157456" x="1336675" y="2540000"/>
          <p14:tracePt t="157464" x="1357313" y="2554288"/>
          <p14:tracePt t="157471" x="1377950" y="2568575"/>
          <p14:tracePt t="157480" x="1406525" y="2582863"/>
          <p14:tracePt t="157487" x="1433513" y="2589213"/>
          <p14:tracePt t="157494" x="1468438" y="2595563"/>
          <p14:tracePt t="157501" x="1497013" y="2603500"/>
          <p14:tracePt t="157509" x="1525588" y="2603500"/>
          <p14:tracePt t="157517" x="1546225" y="2609850"/>
          <p14:tracePt t="157523" x="1566863" y="2609850"/>
          <p14:tracePt t="157532" x="1595438" y="2609850"/>
          <p14:tracePt t="157539" x="1609725" y="2609850"/>
          <p14:tracePt t="157549" x="1644650" y="2595563"/>
          <p14:tracePt t="157554" x="1665288" y="2582863"/>
          <p14:tracePt t="157563" x="1693863" y="2560638"/>
          <p14:tracePt t="157569" x="1714500" y="2540000"/>
          <p14:tracePt t="157576" x="1770063" y="2455863"/>
          <p14:tracePt t="157584" x="1798638" y="2400300"/>
          <p14:tracePt t="157591" x="1819275" y="2359025"/>
          <p14:tracePt t="157600" x="1839913" y="2309813"/>
          <p14:tracePt t="157606" x="1860550" y="2260600"/>
          <p14:tracePt t="157614" x="1868488" y="2225675"/>
          <p14:tracePt t="157621" x="1874838" y="2197100"/>
          <p14:tracePt t="157630" x="1874838" y="2190750"/>
          <p14:tracePt t="157636" x="1881188" y="2176463"/>
          <p14:tracePt t="157644" x="1881188" y="2155825"/>
          <p14:tracePt t="157651" x="1881188" y="2141538"/>
          <p14:tracePt t="157659" x="1874838" y="2127250"/>
          <p14:tracePt t="157666" x="1860550" y="2120900"/>
          <p14:tracePt t="157674" x="1839913" y="2112963"/>
          <p14:tracePt t="157683" x="1819275" y="2112963"/>
          <p14:tracePt t="157689" x="1790700" y="2112963"/>
          <p14:tracePt t="157698" x="1770063" y="2112963"/>
          <p14:tracePt t="157703" x="1735138" y="2133600"/>
          <p14:tracePt t="157712" x="1700213" y="2162175"/>
          <p14:tracePt t="157719" x="1665288" y="2182813"/>
          <p14:tracePt t="157728" x="1630363" y="2217738"/>
          <p14:tracePt t="157734" x="1595438" y="2246313"/>
          <p14:tracePt t="157741" x="1574800" y="2252663"/>
          <p14:tracePt t="157751" x="1552575" y="2274888"/>
          <p14:tracePt t="157756" x="1531938" y="2295525"/>
          <p14:tracePt t="157765" x="1511300" y="2316163"/>
          <p14:tracePt t="157771" x="1497013" y="2336800"/>
          <p14:tracePt t="157780" x="1482725" y="2351088"/>
          <p14:tracePt t="157786" x="1482725" y="2359025"/>
          <p14:tracePt t="157801" x="1476375" y="2365375"/>
          <p14:tracePt t="157809" x="1476375" y="2371725"/>
          <p14:tracePt t="157833" x="1476375" y="2379663"/>
          <p14:tracePt t="157861" x="1482725" y="2393950"/>
          <p14:tracePt t="157868" x="1497013" y="2400300"/>
          <p14:tracePt t="157876" x="1517650" y="2414588"/>
          <p14:tracePt t="157884" x="1552575" y="2420938"/>
          <p14:tracePt t="157901" x="1651000" y="2435225"/>
          <p14:tracePt t="157906" x="1685925" y="2435225"/>
          <p14:tracePt t="157915" x="1741488" y="2435225"/>
          <p14:tracePt t="157921" x="1811338" y="2428875"/>
          <p14:tracePt t="157933" x="1881188" y="2414588"/>
          <p14:tracePt t="157937" x="1952625" y="2393950"/>
          <p14:tracePt t="157944" x="2028825" y="2365375"/>
          <p14:tracePt t="157951" x="2098675" y="2324100"/>
          <p14:tracePt t="157959" x="2168525" y="2295525"/>
          <p14:tracePt t="157967" x="2217738" y="2266950"/>
          <p14:tracePt t="157973" x="2281238" y="2225675"/>
          <p14:tracePt t="157982" x="2330450" y="2190750"/>
          <p14:tracePt t="157989" x="2378075" y="2155825"/>
          <p14:tracePt t="157997" x="2420938" y="2120900"/>
          <p14:tracePt t="158004" x="2476500" y="2078038"/>
          <p14:tracePt t="158012" x="2519363" y="2036763"/>
          <p14:tracePt t="158019" x="2554288" y="2008188"/>
          <p14:tracePt t="158026" x="2595563" y="1981200"/>
          <p14:tracePt t="158034" x="2630488" y="1952625"/>
          <p14:tracePt t="158041" x="2651125" y="1931988"/>
          <p14:tracePt t="158049" x="2686050" y="1909763"/>
          <p14:tracePt t="158056" x="2728913" y="1874838"/>
          <p14:tracePt t="158067" x="2770188" y="1847850"/>
          <p14:tracePt t="158071" x="2790825" y="1833563"/>
          <p14:tracePt t="158081" x="2833688" y="1804988"/>
          <p14:tracePt t="158087" x="2874963" y="1784350"/>
          <p14:tracePt t="158094" x="2917825" y="1755775"/>
          <p14:tracePt t="158101" x="2959100" y="1735138"/>
          <p14:tracePt t="158109" x="3001963" y="1714500"/>
          <p14:tracePt t="158118" x="3036888" y="1700213"/>
          <p14:tracePt t="158123" x="3057525" y="1685925"/>
          <p14:tracePt t="158132" x="3092450" y="1665288"/>
          <p14:tracePt t="158142" x="3121025" y="1658938"/>
          <p14:tracePt t="158146" x="3141663" y="1651000"/>
          <p14:tracePt t="158154" x="3162300" y="1644650"/>
          <p14:tracePt t="158162" x="3182938" y="1630363"/>
          <p14:tracePt t="158169" x="3203575" y="1630363"/>
          <p14:tracePt t="158177" x="3211513" y="1624013"/>
          <p14:tracePt t="158184" x="3232150" y="1624013"/>
          <p14:tracePt t="158193" x="3246438" y="1616075"/>
          <p14:tracePt t="158200" x="3267075" y="1609725"/>
          <p14:tracePt t="158207" x="3302000" y="1601788"/>
          <p14:tracePt t="158215" x="3322638" y="1595438"/>
          <p14:tracePt t="158221" x="3336925" y="1581150"/>
          <p14:tracePt t="158231" x="3365500" y="1574800"/>
          <p14:tracePt t="158238" x="3386138" y="1566863"/>
          <p14:tracePt t="158244" x="3392488" y="1566863"/>
          <p14:tracePt t="158252" x="3392488" y="1560513"/>
          <p14:tracePt t="158259" x="3406775" y="1560513"/>
          <p14:tracePt t="158270" x="3414713" y="1560513"/>
          <p14:tracePt t="158282" x="3421063" y="1560513"/>
          <p14:tracePt t="158301" x="3427413" y="1560513"/>
          <p14:tracePt t="158304" x="3435350" y="1560513"/>
          <p14:tracePt t="158318" x="3449638" y="1560513"/>
          <p14:tracePt t="158344" x="3455988" y="1560513"/>
          <p14:tracePt t="158401" x="3455988" y="1566863"/>
          <p14:tracePt t="158409" x="3455988" y="1581150"/>
          <p14:tracePt t="158418" x="3455988" y="1601788"/>
          <p14:tracePt t="158424" x="3449638" y="1638300"/>
          <p14:tracePt t="158431" x="3427413" y="1679575"/>
          <p14:tracePt t="158441" x="3406775" y="1708150"/>
          <p14:tracePt t="158447" x="3379788" y="1743075"/>
          <p14:tracePt t="158455" x="3365500" y="1763713"/>
          <p14:tracePt t="158462" x="3344863" y="1798638"/>
          <p14:tracePt t="158471" x="3322638" y="1827213"/>
          <p14:tracePt t="158476" x="3309938" y="1839913"/>
          <p14:tracePt t="158485" x="3295650" y="1847850"/>
          <p14:tracePt t="158492" x="3287713" y="1868488"/>
          <p14:tracePt t="158501" x="3273425" y="1868488"/>
          <p14:tracePt t="158506" x="3246438" y="1889125"/>
          <p14:tracePt t="158516" x="3232150" y="1897063"/>
          <p14:tracePt t="158521" x="3217863" y="1903413"/>
          <p14:tracePt t="158533" x="3197225" y="1909763"/>
          <p14:tracePt t="158536" x="3176588" y="1917700"/>
          <p14:tracePt t="158543" x="3148013" y="1924050"/>
          <p14:tracePt t="158551" x="3133725" y="1931988"/>
          <p14:tracePt t="158559" x="3121025" y="1938338"/>
          <p14:tracePt t="158568" x="3098800" y="1944688"/>
          <p14:tracePt t="158573" x="3078163" y="1952625"/>
          <p14:tracePt t="158581" x="3049588" y="1966913"/>
          <p14:tracePt t="158589" x="3036888" y="1973263"/>
          <p14:tracePt t="158598" x="3014663" y="1981200"/>
          <p14:tracePt t="158604" x="3001963" y="1993900"/>
          <p14:tracePt t="158611" x="2987675" y="1993900"/>
          <p14:tracePt t="158618" x="2973388" y="2008188"/>
          <p14:tracePt t="158627" x="2959100" y="2016125"/>
          <p14:tracePt t="158635" x="2944813" y="2028825"/>
          <p14:tracePt t="158642" x="2932113" y="2036763"/>
          <p14:tracePt t="158650" x="2924175" y="2051050"/>
          <p14:tracePt t="158657" x="2909888" y="2063750"/>
          <p14:tracePt t="158673" x="2903538" y="2078038"/>
          <p14:tracePt t="158679" x="2897188" y="2085975"/>
          <p14:tracePt t="158686" x="2897188" y="2092325"/>
          <p14:tracePt t="158693" x="2897188" y="2106613"/>
          <p14:tracePt t="158701" x="2889250" y="2112963"/>
          <p14:tracePt t="158709" x="2889250" y="2120900"/>
          <p14:tracePt t="158724" x="2889250" y="2127250"/>
          <p14:tracePt t="158738" x="2882900" y="2141538"/>
          <p14:tracePt t="158753" x="2882900" y="2147888"/>
          <p14:tracePt t="158776" x="2882900" y="2155825"/>
          <p14:tracePt t="158821" x="2897188" y="2155825"/>
          <p14:tracePt t="158829" x="2917825" y="2155825"/>
          <p14:tracePt t="158836" x="2938463" y="2155825"/>
          <p14:tracePt t="158844" x="2959100" y="2155825"/>
          <p14:tracePt t="158852" x="3001963" y="2141538"/>
          <p14:tracePt t="158859" x="3049588" y="2133600"/>
          <p14:tracePt t="158874" x="3148013" y="2085975"/>
          <p14:tracePt t="158881" x="3225800" y="2057400"/>
          <p14:tracePt t="158903" x="3330575" y="1993900"/>
          <p14:tracePt t="158905" x="3386138" y="1966913"/>
          <p14:tracePt t="158911" x="3421063" y="1944688"/>
          <p14:tracePt t="158919" x="3435350" y="1931988"/>
          <p14:tracePt t="158926" x="3449638" y="1924050"/>
          <p14:tracePt t="158934" x="3462338" y="1917700"/>
          <p14:tracePt t="158941" x="3470275" y="1909763"/>
          <p14:tracePt t="158957" x="3476625" y="1903413"/>
          <p14:tracePt t="158965" x="3484563" y="1903413"/>
          <p14:tracePt t="158979" x="3490913" y="1897063"/>
          <p14:tracePt t="158994" x="3498850" y="1897063"/>
          <p14:tracePt t="159001" x="3505200" y="1889125"/>
          <p14:tracePt t="159008" x="3519488" y="1882775"/>
          <p14:tracePt t="159024" x="3533775" y="1874838"/>
          <p14:tracePt t="159032" x="3540125" y="1874838"/>
          <p14:tracePt t="159038" x="3540125" y="1868488"/>
          <p14:tracePt t="159712" x="3540125" y="1874838"/>
          <p14:tracePt t="159722" x="3540125" y="1882775"/>
          <p14:tracePt t="159729" x="3540125" y="1889125"/>
          <p14:tracePt t="159736" x="3540125" y="1897063"/>
          <p14:tracePt t="159743" x="3540125" y="1903413"/>
          <p14:tracePt t="159759" x="3540125" y="1909763"/>
          <p14:tracePt t="159798" x="3540125" y="1917700"/>
          <p14:tracePt t="159803" x="3533775" y="1917700"/>
          <p14:tracePt t="159811" x="3525838" y="1917700"/>
          <p14:tracePt t="159835" x="3525838" y="1924050"/>
          <p14:tracePt t="159841" x="3519488" y="1931988"/>
          <p14:tracePt t="159848" x="3511550" y="1931988"/>
          <p14:tracePt t="159856" x="3505200" y="1938338"/>
          <p14:tracePt t="159865" x="3498850" y="1944688"/>
          <p14:tracePt t="159871" x="3484563" y="1944688"/>
          <p14:tracePt t="159878" x="3484563" y="1952625"/>
          <p14:tracePt t="159886" x="3470275" y="1958975"/>
          <p14:tracePt t="159901" x="3449638" y="1966913"/>
          <p14:tracePt t="159909" x="3449638" y="1973263"/>
          <p14:tracePt t="159917" x="3441700" y="1981200"/>
          <p14:tracePt t="159932" x="3435350" y="1987550"/>
          <p14:tracePt t="159939" x="3427413" y="1987550"/>
          <p14:tracePt t="159961" x="3421063" y="1993900"/>
          <p14:tracePt t="159970" x="3414713" y="1993900"/>
          <p14:tracePt t="159976" x="3414713" y="2001838"/>
          <p14:tracePt t="159986" x="3406775" y="2008188"/>
          <p14:tracePt t="159991" x="3400425" y="2008188"/>
          <p14:tracePt t="159998" x="3386138" y="2016125"/>
          <p14:tracePt t="160006" x="3386138" y="2022475"/>
          <p14:tracePt t="160022" x="3379788" y="2022475"/>
          <p14:tracePt t="165961" x="3379788" y="2028825"/>
          <p14:tracePt t="165963" x="3365500" y="2071688"/>
          <p14:tracePt t="165964" x="3357563" y="2078038"/>
          <p14:tracePt t="165969" x="3357563" y="2085975"/>
          <p14:tracePt t="165976" x="3351213" y="2085975"/>
          <p14:tracePt t="165992" x="3351213" y="2092325"/>
          <p14:tracePt t="165999" x="3351213" y="2098675"/>
          <p14:tracePt t="166014" x="3344863" y="2106613"/>
          <p14:tracePt t="166029" x="3344863" y="2120900"/>
          <p14:tracePt t="166037" x="3336925" y="2120900"/>
          <p14:tracePt t="166044" x="3336925" y="2127250"/>
          <p14:tracePt t="166059" x="3330575" y="2133600"/>
          <p14:tracePt t="166074" x="3330575" y="2141538"/>
          <p14:tracePt t="166083" x="3330575" y="2147888"/>
          <p14:tracePt t="166089" x="3322638" y="2147888"/>
          <p14:tracePt t="166163" x="3316288" y="2147888"/>
          <p14:tracePt t="166172" x="3309938" y="2147888"/>
          <p14:tracePt t="166179" x="3302000" y="2147888"/>
          <p14:tracePt t="166187" x="3295650" y="2147888"/>
          <p14:tracePt t="166194" x="3287713" y="2147888"/>
          <p14:tracePt t="166203" x="3281363" y="2147888"/>
          <p14:tracePt t="166232" x="3273425" y="2147888"/>
          <p14:tracePt t="166256" x="3273425" y="2141538"/>
          <p14:tracePt t="166261" x="3273425" y="2127250"/>
          <p14:tracePt t="166270" x="3287713" y="2106613"/>
          <p14:tracePt t="166276" x="3302000" y="2092325"/>
          <p14:tracePt t="166284" x="3316288" y="2063750"/>
          <p14:tracePt t="166292" x="3336925" y="2043113"/>
          <p14:tracePt t="166299" x="3365500" y="2022475"/>
          <p14:tracePt t="166307" x="3386138" y="1993900"/>
          <p14:tracePt t="166314" x="3421063" y="1966913"/>
          <p14:tracePt t="166322" x="3449638" y="1938338"/>
          <p14:tracePt t="166329" x="3470275" y="1917700"/>
          <p14:tracePt t="166336" x="3490913" y="1903413"/>
          <p14:tracePt t="166344" x="3498850" y="1903413"/>
          <p14:tracePt t="166352" x="3505200" y="1897063"/>
          <p14:tracePt t="166358" x="3525838" y="1882775"/>
          <p14:tracePt t="166434" x="3519488" y="1882775"/>
          <p14:tracePt t="166441" x="3498850" y="1882775"/>
          <p14:tracePt t="166449" x="3470275" y="1882775"/>
          <p14:tracePt t="166456" x="3435350" y="1882775"/>
          <p14:tracePt t="166464" x="3392488" y="1889125"/>
          <p14:tracePt t="166473" x="3336925" y="1903413"/>
          <p14:tracePt t="166479" x="3267075" y="1938338"/>
          <p14:tracePt t="166488" x="3197225" y="1958975"/>
          <p14:tracePt t="166494" x="3133725" y="1987550"/>
          <p14:tracePt t="166503" x="3063875" y="2008188"/>
          <p14:tracePt t="166510" x="3001963" y="2043113"/>
          <p14:tracePt t="166516" x="2967038" y="2051050"/>
          <p14:tracePt t="166524" x="2932113" y="2063750"/>
          <p14:tracePt t="166533" x="2909888" y="2078038"/>
          <p14:tracePt t="166540" x="2903538" y="2085975"/>
          <p14:tracePt t="166546" x="2897188" y="2085975"/>
          <p14:tracePt t="166570" x="2889250" y="2085975"/>
          <p14:tracePt t="166591" x="2889250" y="2092325"/>
          <p14:tracePt t="166606" x="2897188" y="2092325"/>
          <p14:tracePt t="166614" x="2917825" y="2098675"/>
          <p14:tracePt t="166623" x="2952750" y="2112963"/>
          <p14:tracePt t="166629" x="3001963" y="2120900"/>
          <p14:tracePt t="166637" x="3063875" y="2127250"/>
          <p14:tracePt t="166652" x="3203575" y="2127250"/>
          <p14:tracePt t="166659" x="3287713" y="2127250"/>
          <p14:tracePt t="166666" x="3365500" y="2127250"/>
          <p14:tracePt t="166674" x="3421063" y="2120900"/>
          <p14:tracePt t="166681" x="3476625" y="2112963"/>
          <p14:tracePt t="166690" x="3519488" y="2106613"/>
          <p14:tracePt t="166696" x="3533775" y="2098675"/>
          <p14:tracePt t="166705" x="3540125" y="2098675"/>
          <p14:tracePt t="166711" x="3546475" y="2098675"/>
          <p14:tracePt t="166726" x="3546475" y="2092325"/>
          <p14:tracePt t="166735" x="3546475" y="2085975"/>
          <p14:tracePt t="166749" x="3511550" y="2063750"/>
          <p14:tracePt t="166757" x="3462338" y="2051050"/>
          <p14:tracePt t="166764" x="3414713" y="2036763"/>
          <p14:tracePt t="166772" x="3365500" y="2028825"/>
          <p14:tracePt t="166779" x="3302000" y="2028825"/>
          <p14:tracePt t="166787" x="3267075" y="2028825"/>
          <p14:tracePt t="166802" x="3148013" y="2036763"/>
          <p14:tracePt t="166809" x="3086100" y="2051050"/>
          <p14:tracePt t="166816" x="3043238" y="2057400"/>
          <p14:tracePt t="166824" x="3014663" y="2063750"/>
          <p14:tracePt t="166832" x="3001963" y="2071688"/>
          <p14:tracePt t="166840" x="2987675" y="2078038"/>
          <p14:tracePt t="166854" x="2979738" y="2078038"/>
          <p14:tracePt t="166861" x="2979738" y="2085975"/>
          <p14:tracePt t="166910" x="2987675" y="2092325"/>
          <p14:tracePt t="166914" x="3022600" y="2106613"/>
          <p14:tracePt t="166923" x="3057525" y="2120900"/>
          <p14:tracePt t="166929" x="3106738" y="2120900"/>
          <p14:tracePt t="166940" x="3168650" y="2120900"/>
          <p14:tracePt t="166944" x="3203575" y="2120900"/>
          <p14:tracePt t="166952" x="3281363" y="2120900"/>
          <p14:tracePt t="166960" x="3344863" y="2120900"/>
          <p14:tracePt t="166967" x="3421063" y="2120900"/>
          <p14:tracePt t="166974" x="3498850" y="2120900"/>
          <p14:tracePt t="166982" x="3554413" y="2112963"/>
          <p14:tracePt t="166990" x="3603625" y="2098675"/>
          <p14:tracePt t="166997" x="3630613" y="2092325"/>
          <p14:tracePt t="167005" x="3644900" y="2092325"/>
          <p14:tracePt t="167012" x="3644900" y="2085975"/>
          <p14:tracePt t="167022" x="3651250" y="2085975"/>
          <p14:tracePt t="167027" x="3651250" y="2078038"/>
          <p14:tracePt t="167049" x="3638550" y="2071688"/>
          <p14:tracePt t="167057" x="3595688" y="2057400"/>
          <p14:tracePt t="167064" x="3560763" y="2051050"/>
          <p14:tracePt t="167072" x="3511550" y="2043113"/>
          <p14:tracePt t="167079" x="3455988" y="2043113"/>
          <p14:tracePt t="167090" x="3379788" y="2043113"/>
          <p14:tracePt t="167094" x="3302000" y="2043113"/>
          <p14:tracePt t="167102" x="3232150" y="2043113"/>
          <p14:tracePt t="167109" x="3162300" y="2057400"/>
          <p14:tracePt t="167117" x="3078163" y="2071688"/>
          <p14:tracePt t="167125" x="3001963" y="2092325"/>
          <p14:tracePt t="167132" x="2924175" y="2120900"/>
          <p14:tracePt t="167140" x="2854325" y="2147888"/>
          <p14:tracePt t="167147" x="2798763" y="2176463"/>
          <p14:tracePt t="167156" x="2763838" y="2197100"/>
          <p14:tracePt t="167162" x="2720975" y="2225675"/>
          <p14:tracePt t="167170" x="2679700" y="2246313"/>
          <p14:tracePt t="167177" x="2659063" y="2260600"/>
          <p14:tracePt t="167185" x="2644775" y="2281238"/>
          <p14:tracePt t="167192" x="2616200" y="2295525"/>
          <p14:tracePt t="167200" x="2601913" y="2316163"/>
          <p14:tracePt t="167208" x="2581275" y="2324100"/>
          <p14:tracePt t="167215" x="2574925" y="2336800"/>
          <p14:tracePt t="167222" x="2566988" y="2351088"/>
          <p14:tracePt t="167229" x="2546350" y="2365375"/>
          <p14:tracePt t="167239" x="2532063" y="2379663"/>
          <p14:tracePt t="167244" x="2525713" y="2393950"/>
          <p14:tracePt t="167253" x="2505075" y="2406650"/>
          <p14:tracePt t="167259" x="2490788" y="2420938"/>
          <p14:tracePt t="167267" x="2482850" y="2428875"/>
          <p14:tracePt t="167275" x="2462213" y="2441575"/>
          <p14:tracePt t="167282" x="2447925" y="2449513"/>
          <p14:tracePt t="167290" x="2427288" y="2455863"/>
          <p14:tracePt t="167297" x="2406650" y="2463800"/>
          <p14:tracePt t="167305" x="2392363" y="2463800"/>
          <p14:tracePt t="167311" x="2371725" y="2470150"/>
          <p14:tracePt t="167320" x="2343150" y="2484438"/>
          <p14:tracePt t="167326" x="2322513" y="2490788"/>
          <p14:tracePt t="167334" x="2295525" y="2490788"/>
          <p14:tracePt t="167342" x="2273300" y="2505075"/>
          <p14:tracePt t="167349" x="2238375" y="2513013"/>
          <p14:tracePt t="167358" x="2203450" y="2519363"/>
          <p14:tracePt t="167364" x="2162175" y="2525713"/>
          <p14:tracePt t="167372" x="2133600" y="2533650"/>
          <p14:tracePt t="167379" x="2098675" y="2540000"/>
          <p14:tracePt t="167388" x="2043113" y="2547938"/>
          <p14:tracePt t="167394" x="2008188" y="2554288"/>
          <p14:tracePt t="167402" x="1944688" y="2568575"/>
          <p14:tracePt t="167410" x="1909763" y="2574925"/>
          <p14:tracePt t="167417" x="1854200" y="2582863"/>
          <p14:tracePt t="167426" x="1819275" y="2589213"/>
          <p14:tracePt t="167432" x="1776413" y="2595563"/>
          <p14:tracePt t="167440" x="1741488" y="2603500"/>
          <p14:tracePt t="167448" x="1706563" y="2609850"/>
          <p14:tracePt t="167456" x="1657350" y="2624138"/>
          <p14:tracePt t="167462" x="1630363" y="2630488"/>
          <p14:tracePt t="167471" x="1587500" y="2644775"/>
          <p14:tracePt t="167476" x="1560513" y="2652713"/>
          <p14:tracePt t="167485" x="1539875" y="2659063"/>
          <p14:tracePt t="167492" x="1525588" y="2659063"/>
          <p14:tracePt t="167499" x="1504950" y="2659063"/>
          <p14:tracePt t="167508" x="1482725" y="2667000"/>
          <p14:tracePt t="167514" x="1468438" y="2667000"/>
          <p14:tracePt t="167524" x="1447800" y="2673350"/>
          <p14:tracePt t="167530" x="1441450" y="2673350"/>
          <p14:tracePt t="167539" x="1433513" y="2673350"/>
          <p14:tracePt t="167544" x="1420813" y="2673350"/>
          <p14:tracePt t="167559" x="1412875" y="2673350"/>
          <p14:tracePt t="167567" x="1398588" y="2673350"/>
          <p14:tracePt t="167575" x="1398588" y="2679700"/>
          <p14:tracePt t="167582" x="1392238" y="2679700"/>
          <p14:tracePt t="167590" x="1377950" y="2687638"/>
          <p14:tracePt t="167598" x="1371600" y="2687638"/>
          <p14:tracePt t="167606" x="1363663" y="2687638"/>
          <p14:tracePt t="167612" x="1350963" y="2687638"/>
          <p14:tracePt t="167620" x="1336675" y="2693988"/>
          <p14:tracePt t="167636" x="1322388" y="2701925"/>
          <p14:tracePt t="167658" x="1316038" y="2708275"/>
          <p14:tracePt t="167755" x="1322388" y="2708275"/>
          <p14:tracePt t="167770" x="1336675" y="2708275"/>
          <p14:tracePt t="167777" x="1343025" y="2708275"/>
          <p14:tracePt t="167786" x="1350963" y="2708275"/>
          <p14:tracePt t="167792" x="1357313" y="2708275"/>
          <p14:tracePt t="167807" x="1363663" y="2708275"/>
          <p14:tracePt t="168325" x="1371600" y="2708275"/>
          <p14:tracePt t="168333" x="1398588" y="2708275"/>
          <p14:tracePt t="168339" x="1447800" y="2708275"/>
          <p14:tracePt t="168348" x="1497013" y="2701925"/>
          <p14:tracePt t="168356" x="1566863" y="2693988"/>
          <p14:tracePt t="168363" x="1671638" y="2673350"/>
          <p14:tracePt t="168370" x="1784350" y="2659063"/>
          <p14:tracePt t="168378" x="1944688" y="2624138"/>
          <p14:tracePt t="168385" x="2084388" y="2589213"/>
          <p14:tracePt t="168395" x="2232025" y="2547938"/>
          <p14:tracePt t="168400" x="2371725" y="2498725"/>
          <p14:tracePt t="168416" x="2595563" y="2406650"/>
          <p14:tracePt t="168425" x="2679700" y="2371725"/>
          <p14:tracePt t="168430" x="2743200" y="2336800"/>
          <p14:tracePt t="168441" x="2784475" y="2316163"/>
          <p14:tracePt t="168446" x="2813050" y="2301875"/>
          <p14:tracePt t="168453" x="2825750" y="2287588"/>
          <p14:tracePt t="168461" x="2840038" y="2281238"/>
          <p14:tracePt t="168491" x="2840038" y="2274888"/>
          <p14:tracePt t="168507" x="2854325" y="2274888"/>
          <p14:tracePt t="168512" x="2854325" y="2260600"/>
          <p14:tracePt t="168521" x="2860675" y="2252663"/>
          <p14:tracePt t="168530" x="2868613" y="2246313"/>
          <p14:tracePt t="168545" x="2889250" y="2205038"/>
          <p14:tracePt t="168550" x="2903538" y="2190750"/>
          <p14:tracePt t="168558" x="2909888" y="2170113"/>
          <p14:tracePt t="168565" x="2917825" y="2155825"/>
          <p14:tracePt t="168574" x="2924175" y="2133600"/>
          <p14:tracePt t="168580" x="2932113" y="2112963"/>
          <p14:tracePt t="168588" x="2932113" y="2098675"/>
          <p14:tracePt t="168595" x="2932113" y="2092325"/>
          <p14:tracePt t="168602" x="2938463" y="2085975"/>
          <p14:tracePt t="168617" x="2938463" y="2078038"/>
          <p14:tracePt t="168829" x="2938463" y="2085975"/>
          <p14:tracePt t="168835" x="2932113" y="2092325"/>
          <p14:tracePt t="168847" x="2924175" y="2098675"/>
          <p14:tracePt t="168850" x="2917825" y="2106613"/>
          <p14:tracePt t="168859" x="2909888" y="2120900"/>
          <p14:tracePt t="168874" x="2909888" y="2127250"/>
          <p14:tracePt t="168880" x="2903538" y="2127250"/>
          <p14:tracePt t="168888" x="2903538" y="2133600"/>
          <p14:tracePt t="168905" x="2903538" y="2141538"/>
          <p14:tracePt t="168911" x="2897188" y="2141538"/>
          <p14:tracePt t="168927" x="2889250" y="2141538"/>
          <p14:tracePt t="168933" x="2889250" y="2147888"/>
          <p14:tracePt t="168943" x="2882900" y="2147888"/>
          <p14:tracePt t="168948" x="2868613" y="2147888"/>
          <p14:tracePt t="168956" x="2854325" y="2147888"/>
          <p14:tracePt t="168963" x="2833688" y="2147888"/>
          <p14:tracePt t="168971" x="2813050" y="2162175"/>
          <p14:tracePt t="168982" x="2798763" y="2170113"/>
          <p14:tracePt t="168986" x="2778125" y="2176463"/>
          <p14:tracePt t="168994" x="2763838" y="2182813"/>
          <p14:tracePt t="169000" x="2743200" y="2190750"/>
          <p14:tracePt t="169007" x="2735263" y="2190750"/>
          <p14:tracePt t="169014" x="2728913" y="2197100"/>
          <p14:tracePt t="169075" x="2720975" y="2205038"/>
          <p14:tracePt t="169089" x="2708275" y="2205038"/>
          <p14:tracePt t="169096" x="2693988" y="2205038"/>
          <p14:tracePt t="169104" x="2679700" y="2211388"/>
          <p14:tracePt t="169111" x="2659063" y="2225675"/>
          <p14:tracePt t="169119" x="2636838" y="2225675"/>
          <p14:tracePt t="169126" x="2601913" y="2239963"/>
          <p14:tracePt t="169143" x="2505075" y="2266950"/>
          <p14:tracePt t="169149" x="2441575" y="2281238"/>
          <p14:tracePt t="169157" x="2371725" y="2295525"/>
          <p14:tracePt t="169164" x="2308225" y="2309813"/>
          <p14:tracePt t="169173" x="2232025" y="2336800"/>
          <p14:tracePt t="169179" x="2154238" y="2351088"/>
          <p14:tracePt t="169187" x="2078038" y="2371725"/>
          <p14:tracePt t="169194" x="2008188" y="2386013"/>
          <p14:tracePt t="169202" x="1973263" y="2393950"/>
          <p14:tracePt t="169209" x="1924050" y="2414588"/>
          <p14:tracePt t="169216" x="1881188" y="2428875"/>
          <p14:tracePt t="169225" x="1846263" y="2441575"/>
          <p14:tracePt t="169232" x="1833563" y="2455863"/>
          <p14:tracePt t="169240" x="1819275" y="2455863"/>
          <p14:tracePt t="169246" x="1804988" y="2470150"/>
          <p14:tracePt t="169254" x="1790700" y="2470150"/>
          <p14:tracePt t="169261" x="1776413" y="2484438"/>
          <p14:tracePt t="169269" x="1770063" y="2490788"/>
          <p14:tracePt t="169277" x="1749425" y="2505075"/>
          <p14:tracePt t="169284" x="1741488" y="2513013"/>
          <p14:tracePt t="169293" x="1728788" y="2525713"/>
          <p14:tracePt t="169306" x="1720850" y="2533650"/>
          <p14:tracePt t="169322" x="1714500" y="2540000"/>
          <p14:tracePt t="169356" x="1714500" y="2547938"/>
          <p14:tracePt t="169403" x="1706563" y="2547938"/>
          <p14:tracePt t="169493" x="1700213" y="2547938"/>
          <p14:tracePt t="169509" x="1693863" y="2547938"/>
          <p14:tracePt t="169516" x="1679575" y="2547938"/>
          <p14:tracePt t="169525" x="1665288" y="2547938"/>
          <p14:tracePt t="169531" x="1651000" y="2554288"/>
          <p14:tracePt t="169541" x="1644650" y="2554288"/>
          <p14:tracePt t="169546" x="1630363" y="2560638"/>
          <p14:tracePt t="169555" x="1622425" y="2560638"/>
          <p14:tracePt t="169576" x="1609725" y="2568575"/>
          <p14:tracePt t="169816" x="1616075" y="2568575"/>
          <p14:tracePt t="169824" x="1630363" y="2568575"/>
          <p14:tracePt t="169831" x="1636713" y="2560638"/>
          <p14:tracePt t="169839" x="1651000" y="2560638"/>
          <p14:tracePt t="169846" x="1671638" y="2554288"/>
          <p14:tracePt t="169854" x="1685925" y="2547938"/>
          <p14:tracePt t="169861" x="1693863" y="2547938"/>
          <p14:tracePt t="169868" x="1700213" y="2540000"/>
          <p14:tracePt t="169876" x="1706563" y="2540000"/>
          <p14:tracePt t="169884" x="1714500" y="2533650"/>
          <p14:tracePt t="169951" x="1714500" y="2525713"/>
          <p14:tracePt t="169958" x="1720850" y="2525713"/>
          <p14:tracePt t="169974" x="1728788" y="2519363"/>
          <p14:tracePt t="169981" x="1728788" y="2513013"/>
          <p14:tracePt t="169989" x="1735138" y="2513013"/>
          <p14:tracePt t="169996" x="1741488" y="2505075"/>
          <p14:tracePt t="170011" x="1749425" y="2505075"/>
          <p14:tracePt t="170019" x="1749425" y="2498725"/>
          <p14:tracePt t="170026" x="1755775" y="2498725"/>
          <p14:tracePt t="170034" x="1755775" y="2490788"/>
          <p14:tracePt t="170042" x="1763713" y="2490788"/>
          <p14:tracePt t="170049" x="1763713" y="2484438"/>
          <p14:tracePt t="170056" x="1770063" y="2484438"/>
          <p14:tracePt t="170101" x="1776413" y="2484438"/>
          <p14:tracePt t="170355" x="1798638" y="2484438"/>
          <p14:tracePt t="170363" x="1854200" y="2484438"/>
          <p14:tracePt t="170371" x="1881188" y="2484438"/>
          <p14:tracePt t="170378" x="1930400" y="2484438"/>
          <p14:tracePt t="170386" x="1987550" y="2484438"/>
          <p14:tracePt t="170393" x="2063750" y="2484438"/>
          <p14:tracePt t="170402" x="2133600" y="2484438"/>
          <p14:tracePt t="170410" x="2232025" y="2470150"/>
          <p14:tracePt t="170416" x="2308225" y="2455863"/>
          <p14:tracePt t="170425" x="2371725" y="2435225"/>
          <p14:tracePt t="170431" x="2447925" y="2393950"/>
          <p14:tracePt t="170440" x="2525713" y="2365375"/>
          <p14:tracePt t="170454" x="2609850" y="2324100"/>
          <p14:tracePt t="170461" x="2735263" y="2266950"/>
          <p14:tracePt t="170471" x="2755900" y="2246313"/>
          <p14:tracePt t="170477" x="2790825" y="2232025"/>
          <p14:tracePt t="170486" x="2798763" y="2225675"/>
          <p14:tracePt t="170492" x="2813050" y="2217738"/>
          <p14:tracePt t="170552" x="2819400" y="2217738"/>
          <p14:tracePt t="170567" x="2825750" y="2211388"/>
          <p14:tracePt t="170574" x="2825750" y="2205038"/>
          <p14:tracePt t="170582" x="2833688" y="2205038"/>
          <p14:tracePt t="170591" x="2840038" y="2197100"/>
          <p14:tracePt t="170596" x="2847975" y="2197100"/>
          <p14:tracePt t="170604" x="2854325" y="2176463"/>
          <p14:tracePt t="170611" x="2860675" y="2176463"/>
          <p14:tracePt t="170619" x="2868613" y="2170113"/>
          <p14:tracePt t="170627" x="2874963" y="2170113"/>
          <p14:tracePt t="170634" x="2874963" y="2162175"/>
          <p14:tracePt t="170641" x="2889250" y="2155825"/>
          <p14:tracePt t="170649" x="2889250" y="2147888"/>
          <p14:tracePt t="170658" x="2897188" y="2147888"/>
          <p14:tracePt t="170673" x="2897188" y="2141538"/>
          <p14:tracePt t="170678" x="2903538" y="2141538"/>
          <p14:tracePt t="170687" x="2903538" y="2133600"/>
          <p14:tracePt t="170702" x="2909888" y="2133600"/>
          <p14:tracePt t="170709" x="2917825" y="2133600"/>
          <p14:tracePt t="170718" x="2924175" y="2127250"/>
          <p14:tracePt t="170733" x="2944813" y="2120900"/>
          <p14:tracePt t="170740" x="2959100" y="2112963"/>
          <p14:tracePt t="170747" x="2973388" y="2106613"/>
          <p14:tracePt t="170754" x="2987675" y="2106613"/>
          <p14:tracePt t="170761" x="3008313" y="2098675"/>
          <p14:tracePt t="170770" x="3022600" y="2092325"/>
          <p14:tracePt t="170778" x="3036888" y="2092325"/>
          <p14:tracePt t="170784" x="3049588" y="2078038"/>
          <p14:tracePt t="170792" x="3057525" y="2078038"/>
          <p14:tracePt t="170799" x="3063875" y="2071688"/>
          <p14:tracePt t="170927" x="3071813" y="2071688"/>
          <p14:tracePt t="170934" x="3078163" y="2063750"/>
          <p14:tracePt t="170949" x="3086100" y="2063750"/>
          <p14:tracePt t="170959" x="3092450" y="2063750"/>
          <p14:tracePt t="170964" x="3098800" y="2057400"/>
          <p14:tracePt t="170973" x="3106738" y="2057400"/>
          <p14:tracePt t="170979" x="3113088" y="2051050"/>
          <p14:tracePt t="170986" x="3121025" y="2043113"/>
          <p14:tracePt t="170997" x="3141663" y="2036763"/>
          <p14:tracePt t="171001" x="3148013" y="2028825"/>
          <p14:tracePt t="171010" x="3162300" y="2022475"/>
          <p14:tracePt t="171016" x="3176588" y="2008188"/>
          <p14:tracePt t="171025" x="3197225" y="2001838"/>
          <p14:tracePt t="171033" x="3203575" y="1993900"/>
          <p14:tracePt t="171040" x="3217863" y="1981200"/>
          <p14:tracePt t="171047" x="3225800" y="1981200"/>
          <p14:tracePt t="171054" x="3232150" y="1973263"/>
          <p14:tracePt t="171061" x="3252788" y="1958975"/>
          <p14:tracePt t="171069" x="3260725" y="1958975"/>
          <p14:tracePt t="171078" x="3267075" y="1952625"/>
          <p14:tracePt t="171213" x="3267075" y="1966913"/>
          <p14:tracePt t="171221" x="3260725" y="1973263"/>
          <p14:tracePt t="171234" x="3252788" y="1981200"/>
          <p14:tracePt t="171243" x="3252788" y="1987550"/>
          <p14:tracePt t="171249" x="3246438" y="1993900"/>
          <p14:tracePt t="171258" x="3238500" y="1993900"/>
          <p14:tracePt t="171279" x="3238500" y="2001838"/>
          <p14:tracePt t="171400" x="3238500" y="2008188"/>
          <p14:tracePt t="171408" x="3232150" y="2008188"/>
          <p14:tracePt t="171422" x="3217863" y="2008188"/>
          <p14:tracePt t="171430" x="3203575" y="2008188"/>
          <p14:tracePt t="171437" x="3197225" y="2008188"/>
          <p14:tracePt t="171445" x="3176588" y="2008188"/>
          <p14:tracePt t="171451" x="3155950" y="2008188"/>
          <p14:tracePt t="171467" x="3098800" y="2008188"/>
          <p14:tracePt t="171478" x="3078163" y="2008188"/>
          <p14:tracePt t="171481" x="3063875" y="2008188"/>
          <p14:tracePt t="171490" x="3049588" y="2008188"/>
          <p14:tracePt t="171496" x="3028950" y="2008188"/>
          <p14:tracePt t="171625" x="3043238" y="2001838"/>
          <p14:tracePt t="171632" x="3063875" y="1993900"/>
          <p14:tracePt t="171640" x="3078163" y="1987550"/>
          <p14:tracePt t="171647" x="3098800" y="1973263"/>
          <p14:tracePt t="171654" x="3121025" y="1966913"/>
          <p14:tracePt t="171662" x="3141663" y="1958975"/>
          <p14:tracePt t="171669" x="3168650" y="1944688"/>
          <p14:tracePt t="171678" x="3190875" y="1938338"/>
          <p14:tracePt t="171684" x="3203575" y="1938338"/>
          <p14:tracePt t="171692" x="3211513" y="1938338"/>
          <p14:tracePt t="171709" x="3232150" y="1931988"/>
          <p14:tracePt t="171714" x="3252788" y="1931988"/>
          <p14:tracePt t="171729" x="3260725" y="1931988"/>
          <p14:tracePt t="171767" x="3267075" y="1931988"/>
          <p14:tracePt t="171789" x="3273425" y="1931988"/>
          <p14:tracePt t="171849" x="3281363" y="1931988"/>
          <p14:tracePt t="171963" x="3287713" y="1931988"/>
          <p14:tracePt t="171969" x="3295650" y="1931988"/>
          <p14:tracePt t="171986" x="3302000" y="1931988"/>
          <p14:tracePt t="171992" x="3309938" y="1931988"/>
          <p14:tracePt t="172002" x="3322638" y="1931988"/>
          <p14:tracePt t="172008" x="3330575" y="1931988"/>
          <p14:tracePt t="172014" x="3344863" y="1931988"/>
          <p14:tracePt t="172022" x="3357563" y="1931988"/>
          <p14:tracePt t="172029" x="3371850" y="1931988"/>
          <p14:tracePt t="172045" x="3379788" y="1931988"/>
          <p14:tracePt t="172051" x="3386138" y="1931988"/>
          <p14:tracePt t="172165" x="3371850" y="1931988"/>
          <p14:tracePt t="172173" x="3351213" y="1944688"/>
          <p14:tracePt t="172179" x="3330575" y="1952625"/>
          <p14:tracePt t="172190" x="3302000" y="1958975"/>
          <p14:tracePt t="172195" x="3273425" y="1973263"/>
          <p14:tracePt t="172202" x="3252788" y="1981200"/>
          <p14:tracePt t="172209" x="3211513" y="1993900"/>
          <p14:tracePt t="172220" x="3182938" y="2008188"/>
          <p14:tracePt t="172227" x="3148013" y="2016125"/>
          <p14:tracePt t="172232" x="3113088" y="2028825"/>
          <p14:tracePt t="172239" x="3106738" y="2036763"/>
          <p14:tracePt t="172247" x="3092450" y="2043113"/>
          <p14:tracePt t="172254" x="3086100" y="2043113"/>
          <p14:tracePt t="172269" x="3086100" y="2051050"/>
          <p14:tracePt t="172433" x="3078163" y="2051050"/>
          <p14:tracePt t="172575" x="3078163" y="2043113"/>
          <p14:tracePt t="172592" x="3086100" y="2036763"/>
          <p14:tracePt t="172599" x="3098800" y="2022475"/>
          <p14:tracePt t="172607" x="3098800" y="2016125"/>
          <p14:tracePt t="172614" x="3113088" y="2001838"/>
          <p14:tracePt t="172628" x="3127375" y="1993900"/>
          <p14:tracePt t="172636" x="3155950" y="1966913"/>
          <p14:tracePt t="172770" x="3148013" y="1973263"/>
          <p14:tracePt t="172793" x="3148013" y="1981200"/>
          <p14:tracePt t="172801" x="3141663" y="1987550"/>
          <p14:tracePt t="172808" x="3141663" y="1993900"/>
          <p14:tracePt t="172824" x="3133725" y="2001838"/>
          <p14:tracePt t="172839" x="3133725" y="2008188"/>
          <p14:tracePt t="172869" x="3133725" y="2016125"/>
          <p14:tracePt t="172899" x="3127375" y="2016125"/>
          <p14:tracePt t="173708" x="3133725" y="2008188"/>
          <p14:tracePt t="173715" x="3141663" y="2001838"/>
          <p14:tracePt t="173724" x="3155950" y="1993900"/>
          <p14:tracePt t="173731" x="3168650" y="1993900"/>
          <p14:tracePt t="173738" x="3176588" y="1987550"/>
          <p14:tracePt t="173746" x="3190875" y="1981200"/>
          <p14:tracePt t="173754" x="3197225" y="1981200"/>
          <p14:tracePt t="173762" x="3203575" y="1973263"/>
          <p14:tracePt t="173769" x="3217863" y="1966913"/>
          <p14:tracePt t="173799" x="3225800" y="1966913"/>
          <p14:tracePt t="173904" x="3225800" y="1958975"/>
          <p14:tracePt t="173911" x="3232150" y="1958975"/>
          <p14:tracePt t="174023" x="3246438" y="1952625"/>
          <p14:tracePt t="174031" x="3252788" y="1944688"/>
          <p14:tracePt t="174039" x="3267075" y="1938338"/>
          <p14:tracePt t="174048" x="3281363" y="1938338"/>
          <p14:tracePt t="174054" x="3302000" y="1924050"/>
          <p14:tracePt t="174063" x="3322638" y="1917700"/>
          <p14:tracePt t="174069" x="3336925" y="1909763"/>
          <p14:tracePt t="174076" x="3357563" y="1897063"/>
          <p14:tracePt t="174095" x="3379788" y="1889125"/>
          <p14:tracePt t="174098" x="3386138" y="1882775"/>
          <p14:tracePt t="174106" x="3392488" y="1882775"/>
          <p14:tracePt t="174114" x="3400425" y="1882775"/>
          <p14:tracePt t="174331" x="3406775" y="1882775"/>
          <p14:tracePt t="174338" x="3406775" y="1874838"/>
          <p14:tracePt t="174346" x="3421063" y="1874838"/>
          <p14:tracePt t="174353" x="3435350" y="1868488"/>
          <p14:tracePt t="174369" x="3484563" y="1847850"/>
          <p14:tracePt t="174377" x="3519488" y="1827213"/>
          <p14:tracePt t="174384" x="3546475" y="1819275"/>
          <p14:tracePt t="174391" x="3589338" y="1804988"/>
          <p14:tracePt t="174399" x="3630613" y="1778000"/>
          <p14:tracePt t="174406" x="3679825" y="1763713"/>
          <p14:tracePt t="174414" x="3722688" y="1743075"/>
          <p14:tracePt t="174421" x="3763963" y="1720850"/>
          <p14:tracePt t="174430" x="3784600" y="1708150"/>
          <p14:tracePt t="174436" x="3798888" y="1700213"/>
          <p14:tracePt t="174444" x="3805238" y="1700213"/>
          <p14:tracePt t="174563" x="3805238" y="1720850"/>
          <p14:tracePt t="174571" x="3798888" y="1735138"/>
          <p14:tracePt t="174579" x="3792538" y="1763713"/>
          <p14:tracePt t="174586" x="3778250" y="1790700"/>
          <p14:tracePt t="174595" x="3770313" y="1819275"/>
          <p14:tracePt t="174601" x="3757613" y="1854200"/>
          <p14:tracePt t="174611" x="3743325" y="1889125"/>
          <p14:tracePt t="174616" x="3729038" y="1924050"/>
          <p14:tracePt t="174624" x="3722688" y="1944688"/>
          <p14:tracePt t="174631" x="3708400" y="1958975"/>
          <p14:tracePt t="174639" x="3708400" y="1966913"/>
          <p14:tracePt t="174647" x="3700463" y="1981200"/>
          <p14:tracePt t="174654" x="3694113" y="1981200"/>
          <p14:tracePt t="174679" x="3694113" y="1987550"/>
          <p14:tracePt t="174722" x="3694113" y="1993900"/>
          <p14:tracePt t="174729" x="3687763" y="1993900"/>
          <p14:tracePt t="174744" x="3687763" y="2001838"/>
          <p14:tracePt t="174751" x="3687763" y="2008188"/>
          <p14:tracePt t="174760" x="3679825" y="2016125"/>
          <p14:tracePt t="174774" x="3673475" y="2022475"/>
          <p14:tracePt t="174781" x="3673475" y="2028825"/>
          <p14:tracePt t="174789" x="3673475" y="2036763"/>
          <p14:tracePt t="174800" x="3665538" y="2036763"/>
          <p14:tracePt t="176288" x="3644900" y="2036763"/>
          <p14:tracePt t="176297" x="3624263" y="2043113"/>
          <p14:tracePt t="176304" x="3603625" y="2051050"/>
          <p14:tracePt t="176313" x="3581400" y="2057400"/>
          <p14:tracePt t="176319" x="3540125" y="2071688"/>
          <p14:tracePt t="176327" x="3519488" y="2071688"/>
          <p14:tracePt t="176334" x="3476625" y="2078038"/>
          <p14:tracePt t="176343" x="3435350" y="2092325"/>
          <p14:tracePt t="176349" x="3386138" y="2106613"/>
          <p14:tracePt t="176359" x="3336925" y="2127250"/>
          <p14:tracePt t="176364" x="3287713" y="2141538"/>
          <p14:tracePt t="176372" x="3246438" y="2162175"/>
          <p14:tracePt t="176380" x="3197225" y="2182813"/>
          <p14:tracePt t="176386" x="3155950" y="2205038"/>
          <p14:tracePt t="176395" x="3121025" y="2217738"/>
          <p14:tracePt t="176401" x="3063875" y="2239963"/>
          <p14:tracePt t="176409" x="3036888" y="2252663"/>
          <p14:tracePt t="176416" x="3001963" y="2266950"/>
          <p14:tracePt t="176423" x="2973388" y="2281238"/>
          <p14:tracePt t="176431" x="2952750" y="2287588"/>
          <p14:tracePt t="176439" x="2932113" y="2295525"/>
          <p14:tracePt t="176447" x="2909888" y="2301875"/>
          <p14:tracePt t="176454" x="2903538" y="2309813"/>
          <p14:tracePt t="176462" x="2889250" y="2309813"/>
          <p14:tracePt t="176469" x="2882900" y="2316163"/>
          <p14:tracePt t="176477" x="2874963" y="2324100"/>
          <p14:tracePt t="176484" x="2860675" y="2324100"/>
          <p14:tracePt t="176491" x="2847975" y="2330450"/>
          <p14:tracePt t="176499" x="2833688" y="2336800"/>
          <p14:tracePt t="176506" x="2819400" y="2336800"/>
          <p14:tracePt t="176516" x="2805113" y="2351088"/>
          <p14:tracePt t="176521" x="2778125" y="2365375"/>
          <p14:tracePt t="176531" x="2755900" y="2386013"/>
          <p14:tracePt t="176536" x="2735263" y="2400300"/>
          <p14:tracePt t="176546" x="2714625" y="2400300"/>
          <p14:tracePt t="176551" x="2686050" y="2414588"/>
          <p14:tracePt t="176559" x="2671763" y="2428875"/>
          <p14:tracePt t="176567" x="2644775" y="2428875"/>
          <p14:tracePt t="176574" x="2624138" y="2441575"/>
          <p14:tracePt t="176589" x="2560638" y="2463800"/>
          <p14:tracePt t="176597" x="2525713" y="2476500"/>
          <p14:tracePt t="176604" x="2505075" y="2476500"/>
          <p14:tracePt t="176612" x="2482850" y="2490788"/>
          <p14:tracePt t="176619" x="2441575" y="2498725"/>
          <p14:tracePt t="176626" x="2400300" y="2519363"/>
          <p14:tracePt t="176634" x="2365375" y="2525713"/>
          <p14:tracePt t="176641" x="2322513" y="2547938"/>
          <p14:tracePt t="176649" x="2281238" y="2560638"/>
          <p14:tracePt t="176656" x="2252663" y="2568575"/>
          <p14:tracePt t="176665" x="2211388" y="2582863"/>
          <p14:tracePt t="176671" x="2176463" y="2595563"/>
          <p14:tracePt t="176679" x="2133600" y="2609850"/>
          <p14:tracePt t="176687" x="2098675" y="2624138"/>
          <p14:tracePt t="176694" x="2063750" y="2644775"/>
          <p14:tracePt t="176702" x="2035175" y="2652713"/>
          <p14:tracePt t="176709" x="2008188" y="2659063"/>
          <p14:tracePt t="176720" x="1979613" y="2667000"/>
          <p14:tracePt t="176724" x="1958975" y="2673350"/>
          <p14:tracePt t="176733" x="1930400" y="2693988"/>
          <p14:tracePt t="176739" x="1909763" y="2693988"/>
          <p14:tracePt t="176754" x="1889125" y="2701925"/>
          <p14:tracePt t="176762" x="1874838" y="2708275"/>
          <p14:tracePt t="176769" x="1860550" y="2708275"/>
          <p14:tracePt t="176791" x="1854200" y="2708275"/>
          <p14:tracePt t="177481" x="1860550" y="2708275"/>
          <p14:tracePt t="177615" x="1868488" y="2708275"/>
          <p14:tracePt t="177639" x="1874838" y="2708275"/>
          <p14:tracePt t="178110" x="1881188" y="2708275"/>
          <p14:tracePt t="178126" x="1889125" y="2708275"/>
          <p14:tracePt t="178134" x="1895475" y="2708275"/>
          <p14:tracePt t="178150" x="1903413" y="2708275"/>
          <p14:tracePt t="178201" x="1909763" y="2708275"/>
          <p14:tracePt t="178531" x="1909763" y="2714625"/>
          <p14:tracePt t="178539" x="1909763" y="2743200"/>
          <p14:tracePt t="178549" x="1917700" y="2771775"/>
          <p14:tracePt t="178554" x="1917700" y="2792413"/>
          <p14:tracePt t="178563" x="1924050" y="2827338"/>
          <p14:tracePt t="178569" x="1924050" y="2841625"/>
          <p14:tracePt t="178584" x="1944688" y="2868613"/>
          <p14:tracePt t="178591" x="1944688" y="2876550"/>
          <p14:tracePt t="178673" x="1944688" y="2882900"/>
          <p14:tracePt t="178682" x="1952625" y="2890838"/>
          <p14:tracePt t="178690" x="1952625" y="2897188"/>
          <p14:tracePt t="178697" x="1944688" y="2890838"/>
          <p14:tracePt t="178712" x="1944688" y="2897188"/>
          <p14:tracePt t="178720" x="1944688" y="2903538"/>
          <p14:tracePt t="178726" x="1952625" y="2911475"/>
          <p14:tracePt t="178734" x="1965325" y="2925763"/>
          <p14:tracePt t="178741" x="1965325" y="2932113"/>
          <p14:tracePt t="178751" x="1979613" y="2938463"/>
          <p14:tracePt t="178757" x="1979613" y="2952750"/>
          <p14:tracePt t="178764" x="1993900" y="2960688"/>
          <p14:tracePt t="178771" x="2000250" y="2973388"/>
          <p14:tracePt t="178780" x="2014538" y="2973388"/>
          <p14:tracePt t="178786" x="2022475" y="2987675"/>
          <p14:tracePt t="178796" x="2028825" y="2987675"/>
          <p14:tracePt t="178801" x="2043113" y="2995613"/>
          <p14:tracePt t="178817" x="2049463" y="2995613"/>
          <p14:tracePt t="178848" x="2057400" y="2995613"/>
          <p14:tracePt t="178883" x="2063750" y="2995613"/>
          <p14:tracePt t="178900" x="2070100" y="2995613"/>
          <p14:tracePt t="178915" x="2084388" y="2995613"/>
          <p14:tracePt t="178929" x="2092325" y="2995613"/>
          <p14:tracePt t="178936" x="2106613" y="2995613"/>
          <p14:tracePt t="178943" x="2119313" y="3001963"/>
          <p14:tracePt t="178951" x="2141538" y="3009900"/>
          <p14:tracePt t="178959" x="2154238" y="3030538"/>
          <p14:tracePt t="178970" x="2176463" y="3036888"/>
          <p14:tracePt t="178974" x="2189163" y="3051175"/>
          <p14:tracePt t="178982" x="2197100" y="3065463"/>
          <p14:tracePt t="178989" x="2203450" y="3065463"/>
          <p14:tracePt t="178997" x="2211388" y="3079750"/>
          <p14:tracePt t="179012" x="2217738" y="3092450"/>
          <p14:tracePt t="179019" x="2217738" y="3106738"/>
          <p14:tracePt t="179026" x="2217738" y="3114675"/>
          <p14:tracePt t="179034" x="2217738" y="3121025"/>
          <p14:tracePt t="179041" x="2217738" y="3127375"/>
          <p14:tracePt t="179049" x="2217738" y="3149600"/>
          <p14:tracePt t="179056" x="2217738" y="3162300"/>
          <p14:tracePt t="179065" x="2217738" y="3176588"/>
          <p14:tracePt t="179071" x="2217738" y="3190875"/>
          <p14:tracePt t="179079" x="2217738" y="3198813"/>
          <p14:tracePt t="179086" x="2217738" y="3211513"/>
          <p14:tracePt t="179095" x="2211388" y="3211513"/>
          <p14:tracePt t="179101" x="2211388" y="3219450"/>
          <p14:tracePt t="179109" x="2211388" y="3233738"/>
          <p14:tracePt t="179124" x="2203450" y="3240088"/>
          <p14:tracePt t="179132" x="2203450" y="3246438"/>
          <p14:tracePt t="179139" x="2203450" y="3254375"/>
          <p14:tracePt t="179147" x="2203450" y="3260725"/>
          <p14:tracePt t="179154" x="2197100" y="3268663"/>
          <p14:tracePt t="179161" x="2197100" y="3275013"/>
          <p14:tracePt t="179170" x="2189163" y="3281363"/>
          <p14:tracePt t="179176" x="2189163" y="3289300"/>
          <p14:tracePt t="179201" x="2189163" y="3295650"/>
          <p14:tracePt t="179214" x="2189163" y="3303588"/>
          <p14:tracePt t="179231" x="2182813" y="3303588"/>
          <p14:tracePt t="179236" x="2182813" y="3309938"/>
          <p14:tracePt t="179244" x="2182813" y="3330575"/>
          <p14:tracePt t="179251" x="2182813" y="3344863"/>
          <p14:tracePt t="179259" x="2182813" y="3365500"/>
          <p14:tracePt t="179267" x="2182813" y="3400425"/>
          <p14:tracePt t="179274" x="2182813" y="3435350"/>
          <p14:tracePt t="179284" x="2197100" y="3498850"/>
          <p14:tracePt t="179289" x="2217738" y="3541713"/>
          <p14:tracePt t="179302" x="2232025" y="3576638"/>
          <p14:tracePt t="179306" x="2238375" y="3611563"/>
          <p14:tracePt t="179313" x="2246313" y="3617913"/>
          <p14:tracePt t="179320" x="2252663" y="3638550"/>
          <p14:tracePt t="179327" x="2259013" y="3659188"/>
          <p14:tracePt t="179336" x="2266950" y="3673475"/>
          <p14:tracePt t="179342" x="2266950" y="3695700"/>
          <p14:tracePt t="179350" x="2266950" y="3702050"/>
          <p14:tracePt t="179371" x="2266950" y="3716338"/>
          <p14:tracePt t="179373" x="2266950" y="3730625"/>
          <p14:tracePt t="179380" x="2266950" y="3743325"/>
          <p14:tracePt t="179387" x="2266950" y="3771900"/>
          <p14:tracePt t="179395" x="2266950" y="3792538"/>
          <p14:tracePt t="179404" x="2246313" y="3835400"/>
          <p14:tracePt t="179410" x="2224088" y="3876675"/>
          <p14:tracePt t="179419" x="2197100" y="3911600"/>
          <p14:tracePt t="179425" x="2162175" y="3960813"/>
          <p14:tracePt t="179433" x="2133600" y="4002088"/>
          <p14:tracePt t="179440" x="2106613" y="4051300"/>
          <p14:tracePt t="179451" x="2078038" y="4086225"/>
          <p14:tracePt t="179455" x="2049463" y="4108450"/>
          <p14:tracePt t="179464" x="2043113" y="4129088"/>
          <p14:tracePt t="179473" x="2022475" y="4156075"/>
          <p14:tracePt t="179477" x="2014538" y="4164013"/>
          <p14:tracePt t="179487" x="2008188" y="4170363"/>
          <p14:tracePt t="179492" x="1993900" y="4184650"/>
          <p14:tracePt t="179500" x="1979613" y="4198938"/>
          <p14:tracePt t="179509" x="1973263" y="4205288"/>
          <p14:tracePt t="179518" x="1958975" y="4219575"/>
          <p14:tracePt t="179523" x="1930400" y="4233863"/>
          <p14:tracePt t="179531" x="1924050" y="4233863"/>
          <p14:tracePt t="179537" x="1895475" y="4248150"/>
          <p14:tracePt t="179545" x="1874838" y="4248150"/>
          <p14:tracePt t="179554" x="1854200" y="4248150"/>
          <p14:tracePt t="179559" x="1825625" y="4248150"/>
          <p14:tracePt t="179567" x="1798638" y="4248150"/>
          <p14:tracePt t="179574" x="1776413" y="4248150"/>
          <p14:tracePt t="179582" x="1755775" y="4248150"/>
          <p14:tracePt t="179588" x="1728788" y="4248150"/>
          <p14:tracePt t="179599" x="1700213" y="4248150"/>
          <p14:tracePt t="179604" x="1665288" y="4248150"/>
          <p14:tracePt t="179612" x="1636713" y="4248150"/>
          <p14:tracePt t="179619" x="1601788" y="4248150"/>
          <p14:tracePt t="179626" x="1574800" y="4248150"/>
          <p14:tracePt t="179634" x="1560513" y="4248150"/>
          <p14:tracePt t="179642" x="1525588" y="4248150"/>
          <p14:tracePt t="179652" x="1490663" y="4248150"/>
          <p14:tracePt t="179656" x="1455738" y="4248150"/>
          <p14:tracePt t="179666" x="1392238" y="4248150"/>
          <p14:tracePt t="179671" x="1336675" y="4248150"/>
          <p14:tracePt t="179679" x="1273175" y="4240213"/>
          <p14:tracePt t="179686" x="1238250" y="4227513"/>
          <p14:tracePt t="179694" x="1196975" y="4219575"/>
          <p14:tracePt t="179701" x="1133475" y="4213225"/>
          <p14:tracePt t="179709" x="1084263" y="4213225"/>
          <p14:tracePt t="179717" x="1035050" y="4205288"/>
          <p14:tracePt t="179724" x="985838" y="4198938"/>
          <p14:tracePt t="179732" x="938213" y="4191000"/>
          <p14:tracePt t="179738" x="903288" y="4184650"/>
          <p14:tracePt t="179747" x="860425" y="4170363"/>
          <p14:tracePt t="179753" x="819150" y="4156075"/>
          <p14:tracePt t="179761" x="796925" y="4149725"/>
          <p14:tracePt t="179768" x="755650" y="4143375"/>
          <p14:tracePt t="179776" x="735013" y="4129088"/>
          <p14:tracePt t="179784" x="692150" y="4114800"/>
          <p14:tracePt t="179791" x="671513" y="4108450"/>
          <p14:tracePt t="179800" x="665163" y="4100513"/>
          <p14:tracePt t="179806" x="642938" y="4094163"/>
          <p14:tracePt t="179829" x="642938" y="4079875"/>
          <p14:tracePt t="179837" x="636588" y="4065588"/>
          <p14:tracePt t="179844" x="630238" y="4059238"/>
          <p14:tracePt t="179851" x="630238" y="4038600"/>
          <p14:tracePt t="179859" x="630238" y="4010025"/>
          <p14:tracePt t="179868" x="630238" y="3967163"/>
          <p14:tracePt t="179874" x="630238" y="3905250"/>
          <p14:tracePt t="179881" x="630238" y="3841750"/>
          <p14:tracePt t="179902" x="622300" y="3716338"/>
          <p14:tracePt t="179904" x="622300" y="3681413"/>
          <p14:tracePt t="179912" x="622300" y="3603625"/>
          <p14:tracePt t="179919" x="622300" y="3554413"/>
          <p14:tracePt t="179927" x="622300" y="3519488"/>
          <p14:tracePt t="179934" x="630238" y="3484563"/>
          <p14:tracePt t="179941" x="642938" y="3449638"/>
          <p14:tracePt t="179950" x="657225" y="3414713"/>
          <p14:tracePt t="179956" x="671513" y="3394075"/>
          <p14:tracePt t="179965" x="692150" y="3365500"/>
          <p14:tracePt t="179971" x="720725" y="3344863"/>
          <p14:tracePt t="179979" x="749300" y="3324225"/>
          <p14:tracePt t="179987" x="776288" y="3295650"/>
          <p14:tracePt t="179994" x="819150" y="3268663"/>
          <p14:tracePt t="180002" x="854075" y="3240088"/>
          <p14:tracePt t="180009" x="889000" y="3225800"/>
          <p14:tracePt t="180017" x="930275" y="3184525"/>
          <p14:tracePt t="180025" x="973138" y="3149600"/>
          <p14:tracePt t="180031" x="1014413" y="3100388"/>
          <p14:tracePt t="180039" x="1069975" y="3057525"/>
          <p14:tracePt t="180049" x="1112838" y="3016250"/>
          <p14:tracePt t="180054" x="1162050" y="2981325"/>
          <p14:tracePt t="180065" x="1203325" y="2952750"/>
          <p14:tracePt t="180068" x="1266825" y="2925763"/>
          <p14:tracePt t="180076" x="1316038" y="2903538"/>
          <p14:tracePt t="180084" x="1371600" y="2897188"/>
          <p14:tracePt t="180091" x="1412875" y="2890838"/>
          <p14:tracePt t="180100" x="1476375" y="2890838"/>
          <p14:tracePt t="180106" x="1525588" y="2897188"/>
          <p14:tracePt t="180115" x="1552575" y="2911475"/>
          <p14:tracePt t="180121" x="1616075" y="2938463"/>
          <p14:tracePt t="180129" x="1679575" y="2973388"/>
          <p14:tracePt t="180137" x="1728788" y="3016250"/>
          <p14:tracePt t="180144" x="1798638" y="3057525"/>
          <p14:tracePt t="180152" x="1868488" y="3127375"/>
          <p14:tracePt t="180159" x="1938338" y="3190875"/>
          <p14:tracePt t="180168" x="2022475" y="3268663"/>
          <p14:tracePt t="180177" x="2070100" y="3330575"/>
          <p14:tracePt t="180181" x="2154238" y="3400425"/>
          <p14:tracePt t="180189" x="2246313" y="3492500"/>
          <p14:tracePt t="180196" x="2330450" y="3568700"/>
          <p14:tracePt t="180204" x="2386013" y="3617913"/>
          <p14:tracePt t="180213" x="2420938" y="3638550"/>
          <p14:tracePt t="180220" x="2435225" y="3667125"/>
          <p14:tracePt t="180226" x="2447925" y="3681413"/>
          <p14:tracePt t="180235" x="2455863" y="3695700"/>
          <p14:tracePt t="180250" x="2455863" y="3708400"/>
          <p14:tracePt t="180253" x="2455863" y="3722688"/>
          <p14:tracePt t="180256" x="2455863" y="3736975"/>
          <p14:tracePt t="180266" x="2455863" y="3757613"/>
          <p14:tracePt t="180271" x="2435225" y="3792538"/>
          <p14:tracePt t="180279" x="2420938" y="3813175"/>
          <p14:tracePt t="180287" x="2386013" y="3862388"/>
          <p14:tracePt t="180294" x="2351088" y="3911600"/>
          <p14:tracePt t="180308" x="2301875" y="3967163"/>
          <p14:tracePt t="180313" x="2238375" y="4030663"/>
          <p14:tracePt t="180324" x="2119313" y="4135438"/>
          <p14:tracePt t="180332" x="2070100" y="4178300"/>
          <p14:tracePt t="180339" x="2014538" y="4205288"/>
          <p14:tracePt t="180350" x="1965325" y="4240213"/>
          <p14:tracePt t="180354" x="1903413" y="4275138"/>
          <p14:tracePt t="180364" x="1868488" y="4297363"/>
          <p14:tracePt t="180370" x="1825625" y="4318000"/>
          <p14:tracePt t="180377" x="1790700" y="4332288"/>
          <p14:tracePt t="180385" x="1776413" y="4332288"/>
          <p14:tracePt t="180392" x="1770063" y="4338638"/>
          <p14:tracePt t="180400" x="1755775" y="4338638"/>
          <p14:tracePt t="180416" x="1749425" y="4338638"/>
          <p14:tracePt t="180422" x="1741488" y="4338638"/>
          <p14:tracePt t="180430" x="1735138" y="4338638"/>
          <p14:tracePt t="180438" x="1728788" y="4338638"/>
          <p14:tracePt t="180445" x="1714500" y="4338638"/>
          <p14:tracePt t="180452" x="1700213" y="4338638"/>
          <p14:tracePt t="180459" x="1693863" y="4344988"/>
          <p14:tracePt t="180475" x="1657350" y="4344988"/>
          <p14:tracePt t="180482" x="1636713" y="4352925"/>
          <p14:tracePt t="180489" x="1622425" y="4352925"/>
          <p14:tracePt t="180499" x="1609725" y="4352925"/>
          <p14:tracePt t="180504" x="1595438" y="4359275"/>
          <p14:tracePt t="180511" x="1587500" y="4359275"/>
          <p14:tracePt t="180519" x="1574800" y="4359275"/>
          <p14:tracePt t="180526" x="1566863" y="4359275"/>
          <p14:tracePt t="180541" x="1552575" y="4359275"/>
          <p14:tracePt t="180551" x="1546225" y="4359275"/>
          <p14:tracePt t="180556" x="1539875" y="4352925"/>
          <p14:tracePt t="180568" x="1511300" y="4344988"/>
          <p14:tracePt t="180572" x="1490663" y="4332288"/>
          <p14:tracePt t="180579" x="1476375" y="4318000"/>
          <p14:tracePt t="180588" x="1441450" y="4303713"/>
          <p14:tracePt t="180594" x="1427163" y="4289425"/>
          <p14:tracePt t="180603" x="1398588" y="4275138"/>
          <p14:tracePt t="180609" x="1363663" y="4254500"/>
          <p14:tracePt t="180618" x="1343025" y="4233863"/>
          <p14:tracePt t="180624" x="1322388" y="4227513"/>
          <p14:tracePt t="180633" x="1308100" y="4213225"/>
          <p14:tracePt t="180639" x="1301750" y="4205288"/>
          <p14:tracePt t="180647" x="1301750" y="4191000"/>
          <p14:tracePt t="180654" x="1293813" y="4184650"/>
          <p14:tracePt t="180663" x="1293813" y="4178300"/>
          <p14:tracePt t="180669" x="1293813" y="4164013"/>
          <p14:tracePt t="180677" x="1287463" y="4149725"/>
          <p14:tracePt t="180685" x="1279525" y="4143375"/>
          <p14:tracePt t="180692" x="1273175" y="4114800"/>
          <p14:tracePt t="180700" x="1266825" y="4100513"/>
          <p14:tracePt t="180707" x="1252538" y="4073525"/>
          <p14:tracePt t="180717" x="1238250" y="4038600"/>
          <p14:tracePt t="180722" x="1231900" y="4010025"/>
          <p14:tracePt t="180729" x="1217613" y="3989388"/>
          <p14:tracePt t="180737" x="1209675" y="3967163"/>
          <p14:tracePt t="180754" x="1196975" y="3925888"/>
          <p14:tracePt t="180759" x="1189038" y="3905250"/>
          <p14:tracePt t="180767" x="1189038" y="3897313"/>
          <p14:tracePt t="180774" x="1182688" y="3870325"/>
          <p14:tracePt t="180783" x="1174750" y="3827463"/>
          <p14:tracePt t="180789" x="1168400" y="3786188"/>
          <p14:tracePt t="180799" x="1162050" y="3751263"/>
          <p14:tracePt t="180804" x="1154113" y="3708400"/>
          <p14:tracePt t="180812" x="1154113" y="3681413"/>
          <p14:tracePt t="180820" x="1147763" y="3652838"/>
          <p14:tracePt t="180826" x="1139825" y="3617913"/>
          <p14:tracePt t="180835" x="1133475" y="3603625"/>
          <p14:tracePt t="180842" x="1133475" y="3582988"/>
          <p14:tracePt t="180849" x="1127125" y="3568700"/>
          <p14:tracePt t="180857" x="1127125" y="3548063"/>
          <p14:tracePt t="180867" x="1127125" y="3527425"/>
          <p14:tracePt t="180872" x="1127125" y="3513138"/>
          <p14:tracePt t="180879" x="1127125" y="3484563"/>
          <p14:tracePt t="180887" x="1133475" y="3463925"/>
          <p14:tracePt t="180903" x="1147763" y="3414713"/>
          <p14:tracePt t="180909" x="1154113" y="3387725"/>
          <p14:tracePt t="180918" x="1168400" y="3352800"/>
          <p14:tracePt t="180925" x="1182688" y="3324225"/>
          <p14:tracePt t="180933" x="1196975" y="3289300"/>
          <p14:tracePt t="180939" x="1217613" y="3246438"/>
          <p14:tracePt t="180947" x="1231900" y="3219450"/>
          <p14:tracePt t="180954" x="1258888" y="3184525"/>
          <p14:tracePt t="180961" x="1287463" y="3155950"/>
          <p14:tracePt t="180970" x="1316038" y="3121025"/>
          <p14:tracePt t="180976" x="1336675" y="3100388"/>
          <p14:tracePt t="180988" x="1377950" y="3065463"/>
          <p14:tracePt t="180991" x="1412875" y="3036888"/>
          <p14:tracePt t="180999" x="1447800" y="3016250"/>
          <p14:tracePt t="181006" x="1468438" y="2995613"/>
          <p14:tracePt t="181018" x="1490663" y="2987675"/>
          <p14:tracePt t="181021" x="1504950" y="2973388"/>
          <p14:tracePt t="181029" x="1525588" y="2967038"/>
          <p14:tracePt t="181037" x="1531938" y="2960688"/>
          <p14:tracePt t="181074" x="1539875" y="2960688"/>
          <p14:tracePt t="181089" x="1546225" y="2952750"/>
          <p14:tracePt t="181097" x="1552575" y="2952750"/>
          <p14:tracePt t="181111" x="1560513" y="2946400"/>
          <p14:tracePt t="181119" x="1566863" y="2946400"/>
          <p14:tracePt t="181899" x="1566863" y="2938463"/>
          <p14:tracePt t="181915" x="1566863" y="2932113"/>
          <p14:tracePt t="181989" x="0" y="0"/>
        </p14:tracePtLst>
        <p14:tracePtLst>
          <p14:tracePt t="185907" x="650875" y="5976938"/>
          <p14:tracePt t="186075" x="657225" y="5976938"/>
          <p14:tracePt t="186084" x="665163" y="5976938"/>
          <p14:tracePt t="186091" x="671513" y="5976938"/>
          <p14:tracePt t="186107" x="685800" y="5976938"/>
          <p14:tracePt t="186114" x="692150" y="5976938"/>
          <p14:tracePt t="186122" x="714375" y="5976938"/>
          <p14:tracePt t="186129" x="720725" y="5976938"/>
          <p14:tracePt t="186136" x="735013" y="5976938"/>
          <p14:tracePt t="186144" x="741363" y="5976938"/>
          <p14:tracePt t="186153" x="755650" y="5983288"/>
          <p14:tracePt t="186159" x="762000" y="5983288"/>
          <p14:tracePt t="186174" x="784225" y="5989638"/>
          <p14:tracePt t="186190" x="790575" y="5997575"/>
          <p14:tracePt t="186249" x="796925" y="5997575"/>
          <p14:tracePt t="186257" x="804863" y="5997575"/>
          <p14:tracePt t="186272" x="811213" y="5997575"/>
          <p14:tracePt t="186287" x="819150" y="5997575"/>
          <p14:tracePt t="186302" x="825500" y="5997575"/>
          <p14:tracePt t="186309" x="831850" y="5997575"/>
          <p14:tracePt t="186339" x="839788" y="5997575"/>
          <p14:tracePt t="186361" x="846138" y="5997575"/>
          <p14:tracePt t="186376" x="854075" y="5997575"/>
          <p14:tracePt t="186384" x="860425" y="5997575"/>
          <p14:tracePt t="186391" x="866775" y="5997575"/>
          <p14:tracePt t="186399" x="874713" y="5997575"/>
          <p14:tracePt t="186408" x="881063" y="5997575"/>
          <p14:tracePt t="186414" x="889000" y="5989638"/>
          <p14:tracePt t="186423" x="903288" y="5983288"/>
          <p14:tracePt t="186439" x="915988" y="5983288"/>
          <p14:tracePt t="186444" x="923925" y="5983288"/>
          <p14:tracePt t="186452" x="930275" y="5983288"/>
          <p14:tracePt t="186459" x="930275" y="5976938"/>
          <p14:tracePt t="186467" x="938213" y="5976938"/>
          <p14:tracePt t="186489" x="944563" y="5976938"/>
          <p14:tracePt t="187951" x="950913" y="5976938"/>
          <p14:tracePt t="187966" x="958850" y="5976938"/>
          <p14:tracePt t="187989" x="965200" y="5976938"/>
          <p14:tracePt t="188768" x="973138" y="5976938"/>
          <p14:tracePt t="188799" x="979488" y="5976938"/>
          <p14:tracePt t="188822" x="985838" y="5976938"/>
          <p14:tracePt t="189870" x="993775" y="5976938"/>
          <p14:tracePt t="189893" x="1000125" y="5976938"/>
          <p14:tracePt t="189931" x="1008063" y="5976938"/>
          <p14:tracePt t="189940" x="1008063" y="5969000"/>
          <p14:tracePt t="189961" x="1014413" y="5969000"/>
          <p14:tracePt t="190011" x="1014413" y="5962650"/>
          <p14:tracePt t="190044" x="1020763" y="5962650"/>
          <p14:tracePt t="190075" x="1020763" y="5954713"/>
          <p14:tracePt t="190245" x="1020763" y="5942013"/>
          <p14:tracePt t="190254" x="1028700" y="5857875"/>
          <p14:tracePt t="190261" x="1035050" y="5773738"/>
          <p14:tracePt t="190269" x="1035050" y="5619750"/>
          <p14:tracePt t="190276" x="1042988" y="5410200"/>
          <p14:tracePt t="190284" x="1055688" y="5172075"/>
          <p14:tracePt t="190293" x="1077913" y="5030788"/>
          <p14:tracePt t="190299" x="1084263" y="4856163"/>
          <p14:tracePt t="190307" x="1104900" y="4710113"/>
          <p14:tracePt t="190314" x="1119188" y="4618038"/>
          <p14:tracePt t="190322" x="1127125" y="4541838"/>
          <p14:tracePt t="190336" x="1139825" y="4429125"/>
          <p14:tracePt t="190343" x="1139825" y="4373563"/>
          <p14:tracePt t="190352" x="1139825" y="4332288"/>
          <p14:tracePt t="190359" x="1139825" y="4268788"/>
          <p14:tracePt t="190366" x="1139825" y="4213225"/>
          <p14:tracePt t="190374" x="1139825" y="4149725"/>
          <p14:tracePt t="190381" x="1139825" y="4073525"/>
          <p14:tracePt t="190390" x="1119188" y="3995738"/>
          <p14:tracePt t="190396" x="1098550" y="3940175"/>
          <p14:tracePt t="190404" x="1069975" y="3862388"/>
          <p14:tracePt t="190411" x="1035050" y="3771900"/>
          <p14:tracePt t="190419" x="1000125" y="3695700"/>
          <p14:tracePt t="190427" x="973138" y="3597275"/>
          <p14:tracePt t="190434" x="938213" y="3519488"/>
          <p14:tracePt t="190443" x="915988" y="3429000"/>
          <p14:tracePt t="190449" x="889000" y="3344863"/>
          <p14:tracePt t="190458" x="866775" y="3268663"/>
          <p14:tracePt t="190464" x="839788" y="3155950"/>
          <p14:tracePt t="190474" x="811213" y="3065463"/>
          <p14:tracePt t="190478" x="776288" y="2952750"/>
          <p14:tracePt t="190486" x="749300" y="2819400"/>
          <p14:tracePt t="190494" x="714375" y="2687638"/>
          <p14:tracePt t="190502" x="677863" y="2589213"/>
          <p14:tracePt t="190511" x="630238" y="2449513"/>
          <p14:tracePt t="190516" x="581025" y="2295525"/>
          <p14:tracePt t="190525" x="538163" y="2190750"/>
          <p14:tracePt t="190532" x="503238" y="2106613"/>
          <p14:tracePt t="190540" x="476250" y="2036763"/>
          <p14:tracePt t="190546" x="454025" y="1973263"/>
          <p14:tracePt t="190554" x="427038" y="1909763"/>
          <p14:tracePt t="190561" x="412750" y="1862138"/>
          <p14:tracePt t="190569" x="392113" y="1784350"/>
          <p14:tracePt t="190577" x="377825" y="1728788"/>
          <p14:tracePt t="190584" x="357188" y="1658938"/>
          <p14:tracePt t="190592" x="342900" y="1601788"/>
          <p14:tracePt t="190599" x="328613" y="1531938"/>
          <p14:tracePt t="190607" x="322263" y="1490663"/>
          <p14:tracePt t="190614" x="314325" y="1447800"/>
          <p14:tracePt t="190622" x="307975" y="1427163"/>
          <p14:tracePt t="190628" x="307975" y="1406525"/>
          <p14:tracePt t="190636" x="307975" y="1400175"/>
          <p14:tracePt t="190644" x="307975" y="1377950"/>
          <p14:tracePt t="190651" x="307975" y="1357313"/>
          <p14:tracePt t="190660" x="307975" y="1336675"/>
          <p14:tracePt t="190666" x="307975" y="1301750"/>
          <p14:tracePt t="190677" x="307975" y="1258888"/>
          <p14:tracePt t="190681" x="314325" y="1182688"/>
          <p14:tracePt t="190690" x="322263" y="1098550"/>
          <p14:tracePt t="190696" x="349250" y="987425"/>
          <p14:tracePt t="190705" x="357188" y="903288"/>
          <p14:tracePt t="190711" x="371475" y="833438"/>
          <p14:tracePt t="190719" x="377825" y="762000"/>
          <p14:tracePt t="190727" x="384175" y="735013"/>
          <p14:tracePt t="190735" x="398463" y="685800"/>
          <p14:tracePt t="190742" x="398463" y="671513"/>
          <p14:tracePt t="190749" x="406400" y="657225"/>
          <p14:tracePt t="190772" x="406400" y="650875"/>
          <p14:tracePt t="190877" x="412750" y="650875"/>
          <p14:tracePt t="190899" x="419100" y="650875"/>
          <p14:tracePt t="190926" x="427038" y="650875"/>
          <p14:tracePt t="190929" x="433388" y="650875"/>
          <p14:tracePt t="190944" x="441325" y="671513"/>
          <p14:tracePt t="190952" x="461963" y="714375"/>
          <p14:tracePt t="190961" x="476250" y="741363"/>
          <p14:tracePt t="190969" x="496888" y="790575"/>
          <p14:tracePt t="190974" x="525463" y="854075"/>
          <p14:tracePt t="190982" x="546100" y="895350"/>
          <p14:tracePt t="191000" x="595313" y="1000125"/>
          <p14:tracePt t="191004" x="630238" y="1077913"/>
          <p14:tracePt t="191011" x="650875" y="1119188"/>
          <p14:tracePt t="191019" x="677863" y="1176338"/>
          <p14:tracePt t="191027" x="706438" y="1231900"/>
          <p14:tracePt t="191034" x="720725" y="1273175"/>
          <p14:tracePt t="191042" x="741363" y="1330325"/>
          <p14:tracePt t="191049" x="755650" y="1365250"/>
          <p14:tracePt t="191058" x="769938" y="1441450"/>
          <p14:tracePt t="191074" x="784225" y="1525588"/>
          <p14:tracePt t="191079" x="790575" y="1574800"/>
          <p14:tracePt t="191094" x="796925" y="1638300"/>
          <p14:tracePt t="191101" x="796925" y="1679575"/>
          <p14:tracePt t="191110" x="796925" y="1708150"/>
          <p14:tracePt t="191116" x="796925" y="1735138"/>
          <p14:tracePt t="191126" x="796925" y="1770063"/>
          <p14:tracePt t="191131" x="804863" y="1790700"/>
          <p14:tracePt t="191139" x="804863" y="1804988"/>
          <p14:tracePt t="191147" x="804863" y="1819275"/>
          <p14:tracePt t="191154" x="804863" y="1847850"/>
          <p14:tracePt t="191161" x="804863" y="1868488"/>
          <p14:tracePt t="191169" x="804863" y="1897063"/>
          <p14:tracePt t="191177" x="804863" y="1924050"/>
          <p14:tracePt t="191184" x="804863" y="1958975"/>
          <p14:tracePt t="191193" x="804863" y="2001838"/>
          <p14:tracePt t="191199" x="804863" y="2036763"/>
          <p14:tracePt t="191207" x="804863" y="2063750"/>
          <p14:tracePt t="191215" x="804863" y="2120900"/>
          <p14:tracePt t="191222" x="804863" y="2162175"/>
          <p14:tracePt t="191229" x="804863" y="2211388"/>
          <p14:tracePt t="191244" x="804863" y="2295525"/>
          <p14:tracePt t="191251" x="804863" y="2324100"/>
          <p14:tracePt t="191260" x="804863" y="2351088"/>
          <p14:tracePt t="191266" x="804863" y="2400300"/>
          <p14:tracePt t="191275" x="804863" y="2406650"/>
          <p14:tracePt t="191281" x="804863" y="2414588"/>
          <p14:tracePt t="191289" x="804863" y="2420938"/>
          <p14:tracePt t="191476" x="804863" y="2428875"/>
          <p14:tracePt t="191484" x="804863" y="2435225"/>
          <p14:tracePt t="191492" x="804863" y="2441575"/>
          <p14:tracePt t="191498" x="804863" y="2449513"/>
          <p14:tracePt t="191508" x="804863" y="2470150"/>
          <p14:tracePt t="191514" x="804863" y="2490788"/>
          <p14:tracePt t="191521" x="804863" y="2498725"/>
          <p14:tracePt t="191529" x="804863" y="2519363"/>
          <p14:tracePt t="191536" x="804863" y="2540000"/>
          <p14:tracePt t="191544" x="804863" y="2568575"/>
          <p14:tracePt t="191551" x="804863" y="2595563"/>
          <p14:tracePt t="191559" x="804863" y="2617788"/>
          <p14:tracePt t="191566" x="804863" y="2638425"/>
          <p14:tracePt t="191575" x="804863" y="2659063"/>
          <p14:tracePt t="191582" x="804863" y="2667000"/>
          <p14:tracePt t="191589" x="804863" y="2673350"/>
          <p14:tracePt t="191597" x="804863" y="2687638"/>
          <p14:tracePt t="191604" x="804863" y="2701925"/>
          <p14:tracePt t="191611" x="804863" y="2714625"/>
          <p14:tracePt t="191619" x="804863" y="2722563"/>
          <p14:tracePt t="191627" x="804863" y="2743200"/>
          <p14:tracePt t="191634" x="804863" y="2778125"/>
          <p14:tracePt t="191642" x="796925" y="2827338"/>
          <p14:tracePt t="191649" x="776288" y="2911475"/>
          <p14:tracePt t="191658" x="749300" y="3016250"/>
          <p14:tracePt t="191665" x="706438" y="3170238"/>
          <p14:tracePt t="191671" x="665163" y="3359150"/>
          <p14:tracePt t="191679" x="615950" y="3562350"/>
          <p14:tracePt t="191686" x="581025" y="3786188"/>
          <p14:tracePt t="191694" x="566738" y="3925888"/>
          <p14:tracePt t="191701" x="546100" y="4129088"/>
          <p14:tracePt t="191710" x="525463" y="4289425"/>
          <p14:tracePt t="191716" x="525463" y="4422775"/>
          <p14:tracePt t="191725" x="511175" y="4541838"/>
          <p14:tracePt t="191731" x="511175" y="4646613"/>
          <p14:tracePt t="191739" x="511175" y="4759325"/>
          <p14:tracePt t="191746" x="511175" y="4856163"/>
          <p14:tracePt t="191754" x="511175" y="4940300"/>
          <p14:tracePt t="191761" x="511175" y="5045075"/>
          <p14:tracePt t="191769" x="511175" y="5157788"/>
          <p14:tracePt t="191777" x="503238" y="5262563"/>
          <p14:tracePt t="191784" x="496888" y="5353050"/>
          <p14:tracePt t="191792" x="496888" y="5430838"/>
          <p14:tracePt t="191799" x="496888" y="5472113"/>
          <p14:tracePt t="191807" x="488950" y="5541963"/>
          <p14:tracePt t="191814" x="488950" y="5599113"/>
          <p14:tracePt t="191821" x="488950" y="5634038"/>
          <p14:tracePt t="191829" x="488950" y="5661025"/>
          <p14:tracePt t="191836" x="488950" y="5675313"/>
          <p14:tracePt t="191844" x="488950" y="5695950"/>
          <p14:tracePt t="191851" x="488950" y="5703888"/>
          <p14:tracePt t="191866" x="488950" y="5716588"/>
          <p14:tracePt t="191876" x="488950" y="5724525"/>
          <p14:tracePt t="191894" x="488950" y="5745163"/>
          <p14:tracePt t="191899" x="488950" y="5753100"/>
          <p14:tracePt t="191972" x="496888" y="5753100"/>
          <p14:tracePt t="191986" x="511175" y="5738813"/>
          <p14:tracePt t="191994" x="525463" y="5724525"/>
          <p14:tracePt t="192004" x="538163" y="5716588"/>
          <p14:tracePt t="192010" x="566738" y="5695950"/>
          <p14:tracePt t="192016" x="581025" y="5689600"/>
          <p14:tracePt t="192025" x="601663" y="5668963"/>
          <p14:tracePt t="192032" x="630238" y="5654675"/>
          <p14:tracePt t="192039" x="657225" y="5634038"/>
          <p14:tracePt t="192046" x="685800" y="5605463"/>
          <p14:tracePt t="192054" x="706438" y="5591175"/>
          <p14:tracePt t="192062" x="741363" y="5562600"/>
          <p14:tracePt t="192069" x="769938" y="5527675"/>
          <p14:tracePt t="192077" x="784225" y="5514975"/>
          <p14:tracePt t="192084" x="819150" y="5486400"/>
          <p14:tracePt t="192092" x="846138" y="5465763"/>
          <p14:tracePt t="192099" x="866775" y="5445125"/>
          <p14:tracePt t="192108" x="889000" y="5416550"/>
          <p14:tracePt t="192114" x="909638" y="5395913"/>
          <p14:tracePt t="192122" x="930275" y="5387975"/>
          <p14:tracePt t="192136" x="930275" y="5381625"/>
          <p14:tracePt t="192340" x="950913" y="5381625"/>
          <p14:tracePt t="192346" x="979488" y="5381625"/>
          <p14:tracePt t="192354" x="1020763" y="5381625"/>
          <p14:tracePt t="192361" x="1069975" y="5381625"/>
          <p14:tracePt t="192369" x="1119188" y="5373688"/>
          <p14:tracePt t="192379" x="1196975" y="5367338"/>
          <p14:tracePt t="192392" x="1336675" y="5338763"/>
          <p14:tracePt t="192399" x="1412875" y="5332413"/>
          <p14:tracePt t="192414" x="1517650" y="5303838"/>
          <p14:tracePt t="192429" x="1574800" y="5291138"/>
          <p14:tracePt t="192436" x="1581150" y="5291138"/>
          <p14:tracePt t="192519" x="1574800" y="5297488"/>
          <p14:tracePt t="192529" x="1552575" y="5311775"/>
          <p14:tracePt t="192534" x="1531938" y="5326063"/>
          <p14:tracePt t="192542" x="1490663" y="5353050"/>
          <p14:tracePt t="192549" x="1455738" y="5381625"/>
          <p14:tracePt t="192557" x="1398588" y="5416550"/>
          <p14:tracePt t="192564" x="1357313" y="5445125"/>
          <p14:tracePt t="192571" x="1287463" y="5486400"/>
          <p14:tracePt t="192580" x="1217613" y="5521325"/>
          <p14:tracePt t="192586" x="1147763" y="5570538"/>
          <p14:tracePt t="192595" x="1077913" y="5611813"/>
          <p14:tracePt t="192602" x="1008063" y="5654675"/>
          <p14:tracePt t="192609" x="958850" y="5681663"/>
          <p14:tracePt t="192616" x="895350" y="5716588"/>
          <p14:tracePt t="192625" x="854075" y="5753100"/>
          <p14:tracePt t="192631" x="811213" y="5788025"/>
          <p14:tracePt t="192642" x="790575" y="5794375"/>
          <p14:tracePt t="192646" x="769938" y="5815013"/>
          <p14:tracePt t="192654" x="755650" y="5815013"/>
          <p14:tracePt t="192662" x="755650" y="5822950"/>
          <p14:tracePt t="192819" x="776288" y="5808663"/>
          <p14:tracePt t="192829" x="796925" y="5788025"/>
          <p14:tracePt t="192834" x="825500" y="5773738"/>
          <p14:tracePt t="192843" x="866775" y="5738813"/>
          <p14:tracePt t="192849" x="909638" y="5710238"/>
          <p14:tracePt t="192858" x="950913" y="5681663"/>
          <p14:tracePt t="192865" x="973138" y="5668963"/>
          <p14:tracePt t="192873" x="993775" y="5654675"/>
          <p14:tracePt t="192880" x="1035050" y="5626100"/>
          <p14:tracePt t="192887" x="1069975" y="5605463"/>
          <p14:tracePt t="192895" x="1112838" y="5584825"/>
          <p14:tracePt t="192902" x="1154113" y="5570538"/>
          <p14:tracePt t="192910" x="1196975" y="5549900"/>
          <p14:tracePt t="192916" x="1223963" y="5527675"/>
          <p14:tracePt t="192927" x="1258888" y="5514975"/>
          <p14:tracePt t="192939" x="1308100" y="5492750"/>
          <p14:tracePt t="192947" x="1336675" y="5486400"/>
          <p14:tracePt t="192954" x="1350963" y="5480050"/>
          <p14:tracePt t="192963" x="1363663" y="5472113"/>
          <p14:tracePt t="192969" x="1377950" y="5472113"/>
          <p14:tracePt t="192978" x="1406525" y="5465763"/>
          <p14:tracePt t="192984" x="1420813" y="5457825"/>
          <p14:tracePt t="192993" x="1427163" y="5451475"/>
          <p14:tracePt t="192999" x="1447800" y="5451475"/>
          <p14:tracePt t="193007" x="1462088" y="5451475"/>
          <p14:tracePt t="193016" x="1482725" y="5445125"/>
          <p14:tracePt t="193022" x="1504950" y="5445125"/>
          <p14:tracePt t="193030" x="1517650" y="5437188"/>
          <p14:tracePt t="193046" x="1531938" y="5437188"/>
          <p14:tracePt t="193052" x="1539875" y="5437188"/>
          <p14:tracePt t="193060" x="1552575" y="5437188"/>
          <p14:tracePt t="193066" x="1566863" y="5437188"/>
          <p14:tracePt t="193075" x="1574800" y="5437188"/>
          <p14:tracePt t="193081" x="1587500" y="5437188"/>
          <p14:tracePt t="193089" x="1601788" y="5437188"/>
          <p14:tracePt t="193097" x="1622425" y="5437188"/>
          <p14:tracePt t="193105" x="1644650" y="5437188"/>
          <p14:tracePt t="193113" x="1657350" y="5437188"/>
          <p14:tracePt t="193119" x="1714500" y="5437188"/>
          <p14:tracePt t="193129" x="1741488" y="5437188"/>
          <p14:tracePt t="193134" x="1790700" y="5437188"/>
          <p14:tracePt t="193144" x="1819275" y="5437188"/>
          <p14:tracePt t="193149" x="1846263" y="5437188"/>
          <p14:tracePt t="193157" x="1874838" y="5437188"/>
          <p14:tracePt t="193164" x="1903413" y="5437188"/>
          <p14:tracePt t="193171" x="1930400" y="5437188"/>
          <p14:tracePt t="193179" x="1952625" y="5437188"/>
          <p14:tracePt t="193187" x="1973263" y="5437188"/>
          <p14:tracePt t="193195" x="1987550" y="5437188"/>
          <p14:tracePt t="193201" x="2000250" y="5437188"/>
          <p14:tracePt t="193210" x="2014538" y="5437188"/>
          <p14:tracePt t="193216" x="2028825" y="5437188"/>
          <p14:tracePt t="193225" x="2035175" y="5437188"/>
          <p14:tracePt t="193231" x="2049463" y="5437188"/>
          <p14:tracePt t="193247" x="2070100" y="5437188"/>
          <p14:tracePt t="193254" x="2078038" y="5437188"/>
          <p14:tracePt t="193263" x="2092325" y="5437188"/>
          <p14:tracePt t="193269" x="2098675" y="5430838"/>
          <p14:tracePt t="193277" x="2106613" y="5430838"/>
          <p14:tracePt t="193284" x="2119313" y="5430838"/>
          <p14:tracePt t="193294" x="2127250" y="5430838"/>
          <p14:tracePt t="193299" x="2133600" y="5422900"/>
          <p14:tracePt t="193308" x="2147888" y="5422900"/>
          <p14:tracePt t="193316" x="2168525" y="5416550"/>
          <p14:tracePt t="193322" x="2176463" y="5416550"/>
          <p14:tracePt t="193329" x="2182813" y="5416550"/>
          <p14:tracePt t="193337" x="2189163" y="5416550"/>
          <p14:tracePt t="193345" x="2189163" y="5410200"/>
          <p14:tracePt t="194100" x="2197100" y="5410200"/>
          <p14:tracePt t="194258" x="2203450" y="5410200"/>
          <p14:tracePt t="194266" x="2211388" y="5410200"/>
          <p14:tracePt t="194282" x="2217738" y="5410200"/>
          <p14:tracePt t="194289" x="2224088" y="5410200"/>
          <p14:tracePt t="194296" x="2232025" y="5410200"/>
          <p14:tracePt t="194304" x="2238375" y="5410200"/>
          <p14:tracePt t="194313" x="2246313" y="5416550"/>
          <p14:tracePt t="194319" x="2252663" y="5416550"/>
          <p14:tracePt t="194327" x="2266950" y="5422900"/>
          <p14:tracePt t="194334" x="2273300" y="5422900"/>
          <p14:tracePt t="194343" x="2281238" y="5422900"/>
          <p14:tracePt t="194700" x="2287588" y="5422900"/>
          <p14:tracePt t="194715" x="2295525" y="5422900"/>
          <p14:tracePt t="194724" x="2301875" y="5422900"/>
          <p14:tracePt t="194738" x="2308225" y="5416550"/>
          <p14:tracePt t="194835" x="2316163" y="5416550"/>
          <p14:tracePt t="194865" x="2322513" y="5416550"/>
          <p14:tracePt t="195383" x="2330450" y="5416550"/>
          <p14:tracePt t="195405" x="2330450" y="5410200"/>
          <p14:tracePt t="195414" x="2336800" y="5410200"/>
          <p14:tracePt t="195437" x="2343150" y="5410200"/>
          <p14:tracePt t="195460" x="2357438" y="5402263"/>
          <p14:tracePt t="195475" x="2365375" y="5402263"/>
          <p14:tracePt t="195489" x="2365375" y="5395913"/>
          <p14:tracePt t="196373" x="2365375" y="5402263"/>
          <p14:tracePt t="196381" x="2351088" y="5410200"/>
          <p14:tracePt t="196389" x="2343150" y="5437188"/>
          <p14:tracePt t="196398" x="2330450" y="5445125"/>
          <p14:tracePt t="196404" x="2308225" y="5465763"/>
          <p14:tracePt t="196412" x="2287588" y="5492750"/>
          <p14:tracePt t="196419" x="2246313" y="5527675"/>
          <p14:tracePt t="196427" x="2211388" y="5556250"/>
          <p14:tracePt t="196433" x="2176463" y="5599113"/>
          <p14:tracePt t="196441" x="2127250" y="5634038"/>
          <p14:tracePt t="196449" x="2092325" y="5668963"/>
          <p14:tracePt t="196456" x="2049463" y="5695950"/>
          <p14:tracePt t="196465" x="2008188" y="5730875"/>
          <p14:tracePt t="196471" x="1973263" y="5759450"/>
          <p14:tracePt t="196479" x="1938338" y="5788025"/>
          <p14:tracePt t="196486" x="1917700" y="5800725"/>
          <p14:tracePt t="196494" x="1889125" y="5822950"/>
          <p14:tracePt t="196501" x="1874838" y="5835650"/>
          <p14:tracePt t="196509" x="1868488" y="5843588"/>
          <p14:tracePt t="196517" x="1854200" y="5843588"/>
          <p14:tracePt t="196524" x="1846263" y="5849938"/>
          <p14:tracePt t="196532" x="1833563" y="5857875"/>
          <p14:tracePt t="196539" x="1819275" y="5870575"/>
          <p14:tracePt t="196549" x="1811338" y="5870575"/>
          <p14:tracePt t="196554" x="1798638" y="5884863"/>
          <p14:tracePt t="196562" x="1776413" y="5892800"/>
          <p14:tracePt t="196569" x="1755775" y="5905500"/>
          <p14:tracePt t="196577" x="1728788" y="5927725"/>
          <p14:tracePt t="196584" x="1700213" y="5934075"/>
          <p14:tracePt t="196594" x="1671638" y="5954713"/>
          <p14:tracePt t="196599" x="1630363" y="5976938"/>
          <p14:tracePt t="196607" x="1595438" y="5997575"/>
          <p14:tracePt t="196615" x="1546225" y="6011863"/>
          <p14:tracePt t="196622" x="1511300" y="6024563"/>
          <p14:tracePt t="196629" x="1476375" y="6038850"/>
          <p14:tracePt t="196636" x="1441450" y="6046788"/>
          <p14:tracePt t="196646" x="1412875" y="6059488"/>
          <p14:tracePt t="196651" x="1392238" y="6067425"/>
          <p14:tracePt t="196659" x="1350963" y="6081713"/>
          <p14:tracePt t="196666" x="1316038" y="6102350"/>
          <p14:tracePt t="196673" x="1287463" y="6108700"/>
          <p14:tracePt t="196681" x="1244600" y="6122988"/>
          <p14:tracePt t="196691" x="1209675" y="6130925"/>
          <p14:tracePt t="196697" x="1203325" y="6137275"/>
          <p14:tracePt t="196704" x="1182688" y="6137275"/>
          <p14:tracePt t="196719" x="1139825" y="6143625"/>
          <p14:tracePt t="196727" x="1112838" y="6151563"/>
          <p14:tracePt t="196734" x="1090613" y="6151563"/>
          <p14:tracePt t="196741" x="1055688" y="6151563"/>
          <p14:tracePt t="196750" x="1028700" y="6151563"/>
          <p14:tracePt t="196756" x="1000125" y="6157913"/>
          <p14:tracePt t="196765" x="985838" y="6157913"/>
          <p14:tracePt t="196771" x="965200" y="6157913"/>
          <p14:tracePt t="196779" x="938213" y="6157913"/>
          <p14:tracePt t="196786" x="930275" y="6157913"/>
          <p14:tracePt t="196794" x="915988" y="6157913"/>
          <p14:tracePt t="196801" x="903288" y="6157913"/>
          <p14:tracePt t="196809" x="889000" y="6157913"/>
          <p14:tracePt t="196816" x="881063" y="6157913"/>
          <p14:tracePt t="196824" x="874713" y="6157913"/>
          <p14:tracePt t="196831" x="866775" y="6157913"/>
          <p14:tracePt t="196848" x="854075" y="6157913"/>
          <p14:tracePt t="196854" x="846138" y="6157913"/>
          <p14:tracePt t="196863" x="839788" y="6157913"/>
          <p14:tracePt t="196870" x="831850" y="6157913"/>
          <p14:tracePt t="196884" x="825500" y="6157913"/>
          <p14:tracePt t="196895" x="819150" y="6157913"/>
          <p14:tracePt t="196916" x="790575" y="6157913"/>
          <p14:tracePt t="196931" x="776288" y="6157913"/>
          <p14:tracePt t="196936" x="769938" y="6157913"/>
          <p14:tracePt t="196944" x="762000" y="6157913"/>
          <p14:tracePt t="196951" x="749300" y="6151563"/>
          <p14:tracePt t="196959" x="735013" y="6151563"/>
          <p14:tracePt t="197012" x="727075" y="6151563"/>
          <p14:tracePt t="197064" x="720725" y="6151563"/>
          <p14:tracePt t="197080" x="720725" y="6143625"/>
          <p14:tracePt t="197087" x="714375" y="6143625"/>
          <p14:tracePt t="197102" x="706438" y="6143625"/>
          <p14:tracePt t="197118" x="700088" y="6143625"/>
          <p14:tracePt t="197124" x="692150" y="6137275"/>
          <p14:tracePt t="197133" x="685800" y="6137275"/>
          <p14:tracePt t="197148" x="677863" y="6137275"/>
          <p14:tracePt t="197155" x="677863" y="6130925"/>
          <p14:tracePt t="197164" x="671513" y="6130925"/>
          <p14:tracePt t="198000" x="685800" y="6122988"/>
          <p14:tracePt t="198009" x="692150" y="6116638"/>
          <p14:tracePt t="198016" x="706438" y="6108700"/>
          <p14:tracePt t="198024" x="720725" y="6102350"/>
          <p14:tracePt t="198032" x="735013" y="6096000"/>
          <p14:tracePt t="198039" x="741363" y="6088063"/>
          <p14:tracePt t="198048" x="755650" y="6081713"/>
          <p14:tracePt t="198053" x="762000" y="6081713"/>
          <p14:tracePt t="198063" x="769938" y="6073775"/>
          <p14:tracePt t="198069" x="776288" y="6067425"/>
          <p14:tracePt t="198077" x="784225" y="6067425"/>
          <p14:tracePt t="198084" x="790575" y="6067425"/>
          <p14:tracePt t="198091" x="796925" y="6059488"/>
          <p14:tracePt t="198099" x="804863" y="6053138"/>
          <p14:tracePt t="198106" x="819150" y="6053138"/>
          <p14:tracePt t="198114" x="825500" y="6053138"/>
          <p14:tracePt t="198136" x="839788" y="6046788"/>
          <p14:tracePt t="198144" x="860425" y="6032500"/>
          <p14:tracePt t="198151" x="874713" y="6032500"/>
          <p14:tracePt t="198159" x="889000" y="6024563"/>
          <p14:tracePt t="198166" x="895350" y="6018213"/>
          <p14:tracePt t="198176" x="909638" y="6011863"/>
          <p14:tracePt t="198183" x="930275" y="6003925"/>
          <p14:tracePt t="198190" x="938213" y="5997575"/>
          <p14:tracePt t="198196" x="950913" y="5997575"/>
          <p14:tracePt t="198204" x="958850" y="5997575"/>
          <p14:tracePt t="198213" x="979488" y="5989638"/>
          <p14:tracePt t="198222" x="985838" y="5983288"/>
          <p14:tracePt t="198226" x="1000125" y="5983288"/>
          <p14:tracePt t="198235" x="1008063" y="5983288"/>
          <p14:tracePt t="198241" x="1020763" y="5983288"/>
          <p14:tracePt t="198249" x="1028700" y="5983288"/>
          <p14:tracePt t="198256" x="1035050" y="5983288"/>
          <p14:tracePt t="198266" x="1042988" y="5976938"/>
          <p14:tracePt t="198271" x="1055688" y="5976938"/>
          <p14:tracePt t="198286" x="1069975" y="5969000"/>
          <p14:tracePt t="198294" x="1077913" y="5969000"/>
          <p14:tracePt t="198301" x="1090613" y="5969000"/>
          <p14:tracePt t="198317" x="1104900" y="5969000"/>
          <p14:tracePt t="198324" x="1119188" y="5969000"/>
          <p14:tracePt t="198332" x="1133475" y="5969000"/>
          <p14:tracePt t="198339" x="1147763" y="5969000"/>
          <p14:tracePt t="198347" x="1162050" y="5969000"/>
          <p14:tracePt t="198354" x="1174750" y="5969000"/>
          <p14:tracePt t="198361" x="1196975" y="5969000"/>
          <p14:tracePt t="198369" x="1203325" y="5969000"/>
          <p14:tracePt t="198376" x="1223963" y="5969000"/>
          <p14:tracePt t="198384" x="1231900" y="5969000"/>
          <p14:tracePt t="198391" x="1244600" y="5969000"/>
          <p14:tracePt t="198399" x="1258888" y="5969000"/>
          <p14:tracePt t="198407" x="1266825" y="5969000"/>
          <p14:tracePt t="198423" x="1273175" y="5969000"/>
          <p14:tracePt t="198430" x="1287463" y="5969000"/>
          <p14:tracePt t="198437" x="1293813" y="5969000"/>
          <p14:tracePt t="198444" x="1301750" y="5969000"/>
          <p14:tracePt t="198459" x="1350963" y="5969000"/>
          <p14:tracePt t="198466" x="1371600" y="5962650"/>
          <p14:tracePt t="198474" x="1377950" y="5962650"/>
          <p14:tracePt t="198482" x="1392238" y="5962650"/>
          <p14:tracePt t="198489" x="1406525" y="5962650"/>
          <p14:tracePt t="198498" x="1420813" y="5962650"/>
          <p14:tracePt t="198503" x="1427163" y="5954713"/>
          <p14:tracePt t="198512" x="1441450" y="5954713"/>
          <p14:tracePt t="198519" x="1447800" y="5954713"/>
          <p14:tracePt t="198534" x="1462088" y="5954713"/>
          <p14:tracePt t="198556" x="1468438" y="5954713"/>
          <p14:tracePt t="198587" x="1476375" y="5954713"/>
          <p14:tracePt t="198634" x="1482725" y="5954713"/>
          <p14:tracePt t="198655" x="1490663" y="5954713"/>
          <p14:tracePt t="198663" x="1497013" y="5954713"/>
          <p14:tracePt t="198677" x="1504950" y="5954713"/>
          <p14:tracePt t="198692" x="1511300" y="5954713"/>
          <p14:tracePt t="198707" x="1517650" y="5954713"/>
          <p14:tracePt t="198720" x="1525588" y="5954713"/>
          <p14:tracePt t="198724" x="1531938" y="5954713"/>
          <p14:tracePt t="198737" x="1539875" y="5954713"/>
          <p14:tracePt t="198802" x="1546225" y="5954713"/>
          <p14:tracePt t="198806" x="1552575" y="5954713"/>
          <p14:tracePt t="198814" x="1566863" y="5954713"/>
          <p14:tracePt t="198820" x="1574800" y="5954713"/>
          <p14:tracePt t="198827" x="1581150" y="5954713"/>
          <p14:tracePt t="198836" x="1595438" y="5954713"/>
          <p14:tracePt t="198842" x="1601788" y="5948363"/>
          <p14:tracePt t="198851" x="1609725" y="5948363"/>
          <p14:tracePt t="198857" x="1622425" y="5948363"/>
          <p14:tracePt t="198901" x="1630363" y="5948363"/>
          <p14:tracePt t="198907" x="1630363" y="5942013"/>
          <p14:tracePt t="198993" x="1644650" y="5942013"/>
          <p14:tracePt t="199002" x="1651000" y="5942013"/>
          <p14:tracePt t="199016" x="1665288" y="5934075"/>
          <p14:tracePt t="199031" x="1679575" y="5919788"/>
          <p14:tracePt t="199038" x="1685925" y="5919788"/>
          <p14:tracePt t="199045" x="1693863" y="5899150"/>
          <p14:tracePt t="199053" x="1714500" y="5884863"/>
          <p14:tracePt t="199060" x="1720850" y="5878513"/>
          <p14:tracePt t="199076" x="1749425" y="5829300"/>
          <p14:tracePt t="199082" x="1776413" y="5794375"/>
          <p14:tracePt t="199090" x="1790700" y="5773738"/>
          <p14:tracePt t="199100" x="1798638" y="5753100"/>
          <p14:tracePt t="199106" x="1811338" y="5724525"/>
          <p14:tracePt t="199122" x="1819275" y="5695950"/>
          <p14:tracePt t="199129" x="1819275" y="5681663"/>
          <p14:tracePt t="199137" x="1819275" y="5675313"/>
          <p14:tracePt t="199143" x="1819275" y="5661025"/>
          <p14:tracePt t="199152" x="1819275" y="5646738"/>
          <p14:tracePt t="199157" x="1819275" y="5640388"/>
          <p14:tracePt t="199168" x="1819275" y="5626100"/>
          <p14:tracePt t="199175" x="1811338" y="5626100"/>
          <p14:tracePt t="199183" x="1798638" y="5619750"/>
          <p14:tracePt t="199188" x="1784350" y="5611813"/>
          <p14:tracePt t="199196" x="1776413" y="5605463"/>
          <p14:tracePt t="199203" x="1755775" y="5591175"/>
          <p14:tracePt t="199210" x="1735138" y="5591175"/>
          <p14:tracePt t="199219" x="1720850" y="5591175"/>
          <p14:tracePt t="199225" x="1706563" y="5584825"/>
          <p14:tracePt t="199233" x="1679575" y="5576888"/>
          <p14:tracePt t="199240" x="1657350" y="5576888"/>
          <p14:tracePt t="199249" x="1636713" y="5576888"/>
          <p14:tracePt t="199256" x="1616075" y="5570538"/>
          <p14:tracePt t="199263" x="1587500" y="5570538"/>
          <p14:tracePt t="199270" x="1566863" y="5570538"/>
          <p14:tracePt t="199277" x="1546225" y="5570538"/>
          <p14:tracePt t="199287" x="1531938" y="5570538"/>
          <p14:tracePt t="199292" x="1504950" y="5584825"/>
          <p14:tracePt t="199301" x="1476375" y="5591175"/>
          <p14:tracePt t="199307" x="1455738" y="5605463"/>
          <p14:tracePt t="199319" x="1433513" y="5611813"/>
          <p14:tracePt t="199323" x="1412875" y="5626100"/>
          <p14:tracePt t="199330" x="1392238" y="5646738"/>
          <p14:tracePt t="199338" x="1371600" y="5654675"/>
          <p14:tracePt t="199346" x="1350963" y="5675313"/>
          <p14:tracePt t="199353" x="1336675" y="5689600"/>
          <p14:tracePt t="199363" x="1316038" y="5710238"/>
          <p14:tracePt t="199368" x="1301750" y="5716588"/>
          <p14:tracePt t="199374" x="1287463" y="5730875"/>
          <p14:tracePt t="199382" x="1279525" y="5738813"/>
          <p14:tracePt t="199389" x="1273175" y="5745163"/>
          <p14:tracePt t="199398" x="1258888" y="5759450"/>
          <p14:tracePt t="199404" x="1252538" y="5759450"/>
          <p14:tracePt t="199412" x="1244600" y="5765800"/>
          <p14:tracePt t="199419" x="1244600" y="5773738"/>
          <p14:tracePt t="199426" x="1238250" y="5780088"/>
          <p14:tracePt t="199442" x="1238250" y="5788025"/>
          <p14:tracePt t="199449" x="1238250" y="5794375"/>
          <p14:tracePt t="199471" x="1238250" y="5800725"/>
          <p14:tracePt t="199486" x="1238250" y="5808663"/>
          <p14:tracePt t="199494" x="1238250" y="5815013"/>
          <p14:tracePt t="199501" x="1238250" y="5822950"/>
          <p14:tracePt t="199509" x="1238250" y="5829300"/>
          <p14:tracePt t="199524" x="1238250" y="5843588"/>
          <p14:tracePt t="199532" x="1238250" y="5849938"/>
          <p14:tracePt t="199539" x="1238250" y="5857875"/>
          <p14:tracePt t="199548" x="1238250" y="5870575"/>
          <p14:tracePt t="199554" x="1238250" y="5878513"/>
          <p14:tracePt t="199569" x="1244600" y="5892800"/>
          <p14:tracePt t="199576" x="1252538" y="5899150"/>
          <p14:tracePt t="199584" x="1252538" y="5905500"/>
          <p14:tracePt t="199591" x="1258888" y="5913438"/>
          <p14:tracePt t="199600" x="1266825" y="5913438"/>
          <p14:tracePt t="199606" x="1273175" y="5919788"/>
          <p14:tracePt t="199621" x="1273175" y="5927725"/>
          <p14:tracePt t="199630" x="1287463" y="5927725"/>
          <p14:tracePt t="199636" x="1301750" y="5927725"/>
          <p14:tracePt t="199644" x="1308100" y="5927725"/>
          <p14:tracePt t="199651" x="1322388" y="5927725"/>
          <p14:tracePt t="199659" x="1328738" y="5927725"/>
          <p14:tracePt t="199674" x="1377950" y="5927725"/>
          <p14:tracePt t="199681" x="1398588" y="5913438"/>
          <p14:tracePt t="199689" x="1427163" y="5905500"/>
          <p14:tracePt t="199698" x="1441450" y="5905500"/>
          <p14:tracePt t="199704" x="1455738" y="5899150"/>
          <p14:tracePt t="199712" x="1462088" y="5892800"/>
          <p14:tracePt t="199719" x="1476375" y="5892800"/>
          <p14:tracePt t="199726" x="1482725" y="5884863"/>
          <p14:tracePt t="199736" x="1490663" y="5884863"/>
          <p14:tracePt t="199750" x="1497013" y="5884863"/>
          <p14:tracePt t="199797" x="1504950" y="5884863"/>
          <p14:tracePt t="199823" x="1504950" y="5878513"/>
          <p14:tracePt t="199831" x="1511300" y="5878513"/>
          <p14:tracePt t="199838" x="1517650" y="5878513"/>
          <p14:tracePt t="199853" x="1525588" y="5878513"/>
          <p14:tracePt t="199870" x="1531938" y="5878513"/>
          <p14:tracePt t="199895" x="1539875" y="5878513"/>
          <p14:tracePt t="199921" x="1546225" y="5878513"/>
          <p14:tracePt t="199928" x="1552575" y="5878513"/>
          <p14:tracePt t="199954" x="1566863" y="5878513"/>
          <p14:tracePt t="199962" x="1574800" y="5878513"/>
          <p14:tracePt t="199974" x="1587500" y="5878513"/>
          <p14:tracePt t="199979" x="1601788" y="5884863"/>
          <p14:tracePt t="199986" x="1609725" y="5884863"/>
          <p14:tracePt t="200000" x="1636713" y="5884863"/>
          <p14:tracePt t="200013" x="1651000" y="5884863"/>
          <p14:tracePt t="200017" x="1657350" y="5884863"/>
          <p14:tracePt t="200027" x="1665288" y="5884863"/>
          <p14:tracePt t="200033" x="1671638" y="5884863"/>
          <p14:tracePt t="200289" x="1685925" y="5884863"/>
          <p14:tracePt t="200296" x="1720850" y="5870575"/>
          <p14:tracePt t="200303" x="1770063" y="5835650"/>
          <p14:tracePt t="200310" x="1819275" y="5808663"/>
          <p14:tracePt t="200319" x="1895475" y="5753100"/>
          <p14:tracePt t="200327" x="2028825" y="5668963"/>
          <p14:tracePt t="200334" x="2203450" y="5535613"/>
          <p14:tracePt t="200343" x="2400300" y="5381625"/>
          <p14:tracePt t="200349" x="2651125" y="5192713"/>
          <p14:tracePt t="200356" x="2840038" y="5053013"/>
          <p14:tracePt t="200366" x="3078163" y="4856163"/>
          <p14:tracePt t="200372" x="3309938" y="4687888"/>
          <p14:tracePt t="200379" x="3462338" y="4562475"/>
          <p14:tracePt t="200387" x="3589338" y="4464050"/>
          <p14:tracePt t="200394" x="3659188" y="4402138"/>
          <p14:tracePt t="200402" x="3708400" y="4352925"/>
          <p14:tracePt t="200409" x="3743325" y="4297363"/>
          <p14:tracePt t="200418" x="3770313" y="4262438"/>
          <p14:tracePt t="200424" x="3798888" y="4219575"/>
          <p14:tracePt t="200432" x="3827463" y="4170363"/>
          <p14:tracePt t="200442" x="3854450" y="4129088"/>
          <p14:tracePt t="200447" x="3897313" y="4086225"/>
          <p14:tracePt t="200453" x="3938588" y="4016375"/>
          <p14:tracePt t="200461" x="3973513" y="3967163"/>
          <p14:tracePt t="200469" x="4002088" y="3932238"/>
          <p14:tracePt t="200477" x="4029075" y="3890963"/>
          <p14:tracePt t="200485" x="4078288" y="3821113"/>
          <p14:tracePt t="200491" x="4121150" y="3771900"/>
          <p14:tracePt t="200501" x="4170363" y="3702050"/>
          <p14:tracePt t="200506" x="4205288" y="3646488"/>
          <p14:tracePt t="200515" x="4240213" y="3597275"/>
          <p14:tracePt t="200521" x="4267200" y="3562350"/>
          <p14:tracePt t="200529" x="4295775" y="3519488"/>
          <p14:tracePt t="200536" x="4330700" y="3478213"/>
          <p14:tracePt t="200544" x="4351338" y="3435350"/>
          <p14:tracePt t="200552" x="4379913" y="3400425"/>
          <p14:tracePt t="200559" x="4394200" y="3373438"/>
          <p14:tracePt t="200567" x="4421188" y="3330575"/>
          <p14:tracePt t="200574" x="4478338" y="3254375"/>
          <p14:tracePt t="200582" x="4491038" y="3225800"/>
          <p14:tracePt t="200589" x="4505325" y="3198813"/>
          <p14:tracePt t="200598" x="4525963" y="3170238"/>
          <p14:tracePt t="200604" x="4533900" y="3162300"/>
          <p14:tracePt t="200611" x="4548188" y="3141663"/>
          <p14:tracePt t="200619" x="4548188" y="3127375"/>
          <p14:tracePt t="200627" x="4554538" y="3121025"/>
          <p14:tracePt t="200635" x="4568825" y="3106738"/>
          <p14:tracePt t="200642" x="4583113" y="3079750"/>
          <p14:tracePt t="200649" x="4595813" y="3057525"/>
          <p14:tracePt t="200656" x="4603750" y="3036888"/>
          <p14:tracePt t="200665" x="4630738" y="3001963"/>
          <p14:tracePt t="200671" x="4645025" y="2967038"/>
          <p14:tracePt t="200679" x="4673600" y="2925763"/>
          <p14:tracePt t="200686" x="4687888" y="2903538"/>
          <p14:tracePt t="200694" x="4702175" y="2876550"/>
          <p14:tracePt t="200703" x="4708525" y="2847975"/>
          <p14:tracePt t="200709" x="4722813" y="2819400"/>
          <p14:tracePt t="200717" x="4743450" y="2757488"/>
          <p14:tracePt t="200732" x="4749800" y="2736850"/>
          <p14:tracePt t="200738" x="4757738" y="2722563"/>
          <p14:tracePt t="200754" x="4757738" y="2714625"/>
          <p14:tracePt t="200884" x="4749800" y="2714625"/>
          <p14:tracePt t="200898" x="4743450" y="2722563"/>
          <p14:tracePt t="200906" x="4722813" y="2722563"/>
          <p14:tracePt t="200913" x="4702175" y="2722563"/>
          <p14:tracePt t="200921" x="4687888" y="2722563"/>
          <p14:tracePt t="200928" x="4673600" y="2722563"/>
          <p14:tracePt t="200937" x="4665663" y="2722563"/>
          <p14:tracePt t="200943" x="4659313" y="2722563"/>
          <p14:tracePt t="200958" x="4652963" y="2722563"/>
          <p14:tracePt t="201033" x="4645025" y="2722563"/>
          <p14:tracePt t="201108" x="4652963" y="2722563"/>
          <p14:tracePt t="201116" x="4673600" y="2722563"/>
          <p14:tracePt t="201122" x="4694238" y="2722563"/>
          <p14:tracePt t="201129" x="4729163" y="2722563"/>
          <p14:tracePt t="201136" x="4772025" y="2722563"/>
          <p14:tracePt t="201144" x="4813300" y="2722563"/>
          <p14:tracePt t="201159" x="4911725" y="2722563"/>
          <p14:tracePt t="201167" x="4973638" y="2722563"/>
          <p14:tracePt t="201174" x="5043488" y="2722563"/>
          <p14:tracePt t="201183" x="5086350" y="2722563"/>
          <p14:tracePt t="201189" x="5162550" y="2722563"/>
          <p14:tracePt t="201197" x="5226050" y="2722563"/>
          <p14:tracePt t="201204" x="5303838" y="2722563"/>
          <p14:tracePt t="201211" x="5373688" y="2722563"/>
          <p14:tracePt t="201219" x="5421313" y="2722563"/>
          <p14:tracePt t="201226" x="5505450" y="2714625"/>
          <p14:tracePt t="201237" x="5548313" y="2708275"/>
          <p14:tracePt t="201241" x="5603875" y="2693988"/>
          <p14:tracePt t="201250" x="5645150" y="2687638"/>
          <p14:tracePt t="201257" x="5673725" y="2673350"/>
          <p14:tracePt t="201266" x="5694363" y="2673350"/>
          <p14:tracePt t="201272" x="5722938" y="2667000"/>
          <p14:tracePt t="201279" x="5737225" y="2667000"/>
          <p14:tracePt t="201288" x="5743575" y="2667000"/>
          <p14:tracePt t="201294" x="5764213" y="2659063"/>
          <p14:tracePt t="201302" x="5778500" y="2659063"/>
          <p14:tracePt t="201309" x="5799138" y="2659063"/>
          <p14:tracePt t="201317" x="5813425" y="2659063"/>
          <p14:tracePt t="201324" x="5834063" y="2659063"/>
          <p14:tracePt t="201334" x="5848350" y="2659063"/>
          <p14:tracePt t="201339" x="5870575" y="2667000"/>
          <p14:tracePt t="201347" x="5891213" y="2673350"/>
          <p14:tracePt t="201354" x="5911850" y="2673350"/>
          <p14:tracePt t="201362" x="5932488" y="2679700"/>
          <p14:tracePt t="201370" x="5988050" y="2693988"/>
          <p14:tracePt t="201377" x="6045200" y="2701925"/>
          <p14:tracePt t="201385" x="6094413" y="2708275"/>
          <p14:tracePt t="201392" x="6164263" y="2714625"/>
          <p14:tracePt t="201399" x="6219825" y="2722563"/>
          <p14:tracePt t="201407" x="6296025" y="2728913"/>
          <p14:tracePt t="201414" x="6359525" y="2736850"/>
          <p14:tracePt t="201422" x="6423025" y="2736850"/>
          <p14:tracePt t="201429" x="6464300" y="2736850"/>
          <p14:tracePt t="201437" x="6513513" y="2736850"/>
          <p14:tracePt t="201444" x="6527800" y="2736850"/>
          <p14:tracePt t="201452" x="6534150" y="2736850"/>
          <p14:tracePt t="201459" x="6542088" y="2736850"/>
          <p14:tracePt t="201745" x="6542088" y="2728913"/>
          <p14:tracePt t="201752" x="6519863" y="2722563"/>
          <p14:tracePt t="201759" x="6492875" y="2714625"/>
          <p14:tracePt t="201769" x="6450013" y="2714625"/>
          <p14:tracePt t="201774" x="6408738" y="2708275"/>
          <p14:tracePt t="201786" x="6338888" y="2708275"/>
          <p14:tracePt t="201789" x="6254750" y="2708275"/>
          <p14:tracePt t="201797" x="6164263" y="2714625"/>
          <p14:tracePt t="201804" x="6072188" y="2728913"/>
          <p14:tracePt t="201812" x="5961063" y="2763838"/>
          <p14:tracePt t="201821" x="5883275" y="2792413"/>
          <p14:tracePt t="201826" x="5799138" y="2813050"/>
          <p14:tracePt t="201835" x="5694363" y="2855913"/>
          <p14:tracePt t="201842" x="5610225" y="2882900"/>
          <p14:tracePt t="201850" x="5534025" y="2925763"/>
          <p14:tracePt t="201859" x="5456238" y="2952750"/>
          <p14:tracePt t="201864" x="5380038" y="2987675"/>
          <p14:tracePt t="201871" x="5303838" y="3022600"/>
          <p14:tracePt t="201879" x="5240338" y="3051175"/>
          <p14:tracePt t="201887" x="5162550" y="3092450"/>
          <p14:tracePt t="201904" x="4995863" y="3176588"/>
          <p14:tracePt t="201909" x="4918075" y="3219450"/>
          <p14:tracePt t="201917" x="4833938" y="3260725"/>
          <p14:tracePt t="201926" x="4764088" y="3295650"/>
          <p14:tracePt t="201936" x="4679950" y="3338513"/>
          <p14:tracePt t="201939" x="4589463" y="3373438"/>
          <p14:tracePt t="201947" x="4513263" y="3414713"/>
          <p14:tracePt t="201954" x="4435475" y="3443288"/>
          <p14:tracePt t="201962" x="4371975" y="3478213"/>
          <p14:tracePt t="201973" x="4302125" y="3498850"/>
          <p14:tracePt t="201976" x="4260850" y="3519488"/>
          <p14:tracePt t="201985" x="4240213" y="3527425"/>
          <p14:tracePt t="201992" x="4197350" y="3548063"/>
          <p14:tracePt t="202002" x="4148138" y="3568700"/>
          <p14:tracePt t="202007" x="4092575" y="3603625"/>
          <p14:tracePt t="202015" x="4022725" y="3652838"/>
          <p14:tracePt t="202021" x="3952875" y="3716338"/>
          <p14:tracePt t="202029" x="3875088" y="3792538"/>
          <p14:tracePt t="202037" x="3770313" y="3890963"/>
          <p14:tracePt t="202047" x="3525838" y="4129088"/>
          <p14:tracePt t="202052" x="3281363" y="4387850"/>
          <p14:tracePt t="202059" x="3001963" y="4681538"/>
          <p14:tracePt t="202067" x="2708275" y="4995863"/>
          <p14:tracePt t="202074" x="2406650" y="5291138"/>
          <p14:tracePt t="202085" x="2141538" y="5584825"/>
          <p14:tracePt t="202089" x="1979613" y="5745163"/>
          <p14:tracePt t="202097" x="1798638" y="5962650"/>
          <p14:tracePt t="202104" x="1665288" y="6122988"/>
          <p14:tracePt t="202112" x="1595438" y="6221413"/>
          <p14:tracePt t="202120" x="1546225" y="6291263"/>
          <p14:tracePt t="202127" x="1517650" y="6332538"/>
          <p14:tracePt t="202142" x="1504950" y="6375400"/>
          <p14:tracePt t="202151" x="1504950" y="6381750"/>
          <p14:tracePt t="202158" x="1504950" y="6389688"/>
          <p14:tracePt t="202165" x="1497013" y="6389688"/>
          <p14:tracePt t="202233" x="1504950" y="6389688"/>
          <p14:tracePt t="202247" x="1511300" y="6389688"/>
          <p14:tracePt t="202270" x="1525588" y="6389688"/>
          <p14:tracePt t="202277" x="1546225" y="6389688"/>
          <p14:tracePt t="202285" x="1560513" y="6389688"/>
          <p14:tracePt t="202292" x="1595438" y="6389688"/>
          <p14:tracePt t="202300" x="1651000" y="6389688"/>
          <p14:tracePt t="202306" x="1700213" y="6389688"/>
          <p14:tracePt t="202314" x="1770063" y="6389688"/>
          <p14:tracePt t="202322" x="1860550" y="6381750"/>
          <p14:tracePt t="202329" x="1952625" y="6375400"/>
          <p14:tracePt t="202337" x="2057400" y="6346825"/>
          <p14:tracePt t="202345" x="2176463" y="6305550"/>
          <p14:tracePt t="202352" x="2343150" y="6221413"/>
          <p14:tracePt t="202360" x="2406650" y="6172200"/>
          <p14:tracePt t="202367" x="2497138" y="6116638"/>
          <p14:tracePt t="202375" x="2560638" y="6053138"/>
          <p14:tracePt t="202382" x="2624138" y="5997575"/>
          <p14:tracePt t="202391" x="2693988" y="5927725"/>
          <p14:tracePt t="202405" x="2770188" y="5843588"/>
          <p14:tracePt t="202412" x="2798763" y="5808663"/>
          <p14:tracePt t="202421" x="2813050" y="5788025"/>
          <p14:tracePt t="202427" x="2825750" y="5773738"/>
          <p14:tracePt t="202436" x="2840038" y="5753100"/>
          <p14:tracePt t="202442" x="2840038" y="5745163"/>
          <p14:tracePt t="202451" x="2847975" y="5738813"/>
          <p14:tracePt t="202456" x="2854325" y="5730875"/>
          <p14:tracePt t="202471" x="2854325" y="5724525"/>
          <p14:tracePt t="202479" x="2854325" y="5716588"/>
          <p14:tracePt t="202518" x="2854325" y="5710238"/>
          <p14:tracePt t="202554" x="2833688" y="5703888"/>
          <p14:tracePt t="202562" x="2805113" y="5703888"/>
          <p14:tracePt t="202570" x="2770188" y="5695950"/>
          <p14:tracePt t="202577" x="2728913" y="5695950"/>
          <p14:tracePt t="202585" x="2679700" y="5695950"/>
          <p14:tracePt t="202593" x="2624138" y="5695950"/>
          <p14:tracePt t="202600" x="2566988" y="5695950"/>
          <p14:tracePt t="202607" x="2505075" y="5710238"/>
          <p14:tracePt t="202614" x="2441575" y="5724525"/>
          <p14:tracePt t="202622" x="2378075" y="5759450"/>
          <p14:tracePt t="202629" x="2330450" y="5773738"/>
          <p14:tracePt t="202637" x="2281238" y="5794375"/>
          <p14:tracePt t="202644" x="2232025" y="5822950"/>
          <p14:tracePt t="202652" x="2211388" y="5835650"/>
          <p14:tracePt t="202659" x="2197100" y="5857875"/>
          <p14:tracePt t="202674" x="2176463" y="5870575"/>
          <p14:tracePt t="202675" x="2168525" y="5884863"/>
          <p14:tracePt t="202682" x="2154238" y="5899150"/>
          <p14:tracePt t="202689" x="2154238" y="5905500"/>
          <p14:tracePt t="202696" x="2154238" y="5913438"/>
          <p14:tracePt t="202712" x="2154238" y="5919788"/>
          <p14:tracePt t="202727" x="2147888" y="5919788"/>
          <p14:tracePt t="202736" x="2147888" y="5927725"/>
          <p14:tracePt t="202764" x="2154238" y="5927725"/>
          <p14:tracePt t="202771" x="2176463" y="5934075"/>
          <p14:tracePt t="202779" x="2224088" y="5934075"/>
          <p14:tracePt t="202787" x="2273300" y="5934075"/>
          <p14:tracePt t="202795" x="2316163" y="5934075"/>
          <p14:tracePt t="202803" x="2392363" y="5934075"/>
          <p14:tracePt t="202809" x="2470150" y="5934075"/>
          <p14:tracePt t="202818" x="2554288" y="5934075"/>
          <p14:tracePt t="202824" x="2624138" y="5934075"/>
          <p14:tracePt t="202832" x="2693988" y="5927725"/>
          <p14:tracePt t="202839" x="2735263" y="5927725"/>
          <p14:tracePt t="202847" x="2778125" y="5927725"/>
          <p14:tracePt t="202855" x="2805113" y="5927725"/>
          <p14:tracePt t="202862" x="2825750" y="5927725"/>
          <p14:tracePt t="202871" x="2833688" y="5927725"/>
          <p14:tracePt t="202876" x="2840038" y="5927725"/>
          <p14:tracePt t="202960" x="2833688" y="5942013"/>
          <p14:tracePt t="202976" x="2798763" y="5962650"/>
          <p14:tracePt t="202981" x="2770188" y="5983288"/>
          <p14:tracePt t="202989" x="2749550" y="5997575"/>
          <p14:tracePt t="202996" x="2714625" y="6011863"/>
          <p14:tracePt t="203004" x="2693988" y="6024563"/>
          <p14:tracePt t="203011" x="2651125" y="6046788"/>
          <p14:tracePt t="203020" x="2630488" y="6053138"/>
          <p14:tracePt t="203026" x="2581275" y="6067425"/>
          <p14:tracePt t="203036" x="2540000" y="6088063"/>
          <p14:tracePt t="203041" x="2497138" y="6102350"/>
          <p14:tracePt t="203052" x="2455863" y="6122988"/>
          <p14:tracePt t="203057" x="2427288" y="6137275"/>
          <p14:tracePt t="203064" x="2392363" y="6157913"/>
          <p14:tracePt t="203072" x="2351088" y="6178550"/>
          <p14:tracePt t="203079" x="2316163" y="6200775"/>
          <p14:tracePt t="203088" x="2273300" y="6227763"/>
          <p14:tracePt t="203094" x="2252663" y="6242050"/>
          <p14:tracePt t="203101" x="2224088" y="6262688"/>
          <p14:tracePt t="203109" x="2203450" y="6276975"/>
          <p14:tracePt t="203118" x="2189163" y="6284913"/>
          <p14:tracePt t="203124" x="2162175" y="6305550"/>
          <p14:tracePt t="203132" x="2141538" y="6305550"/>
          <p14:tracePt t="203139" x="2133600" y="6319838"/>
          <p14:tracePt t="203147" x="2119313" y="6326188"/>
          <p14:tracePt t="203154" x="2106613" y="6332538"/>
          <p14:tracePt t="203162" x="2092325" y="6340475"/>
          <p14:tracePt t="203170" x="2084388" y="6346825"/>
          <p14:tracePt t="203176" x="2070100" y="6354763"/>
          <p14:tracePt t="203185" x="2049463" y="6361113"/>
          <p14:tracePt t="203191" x="2035175" y="6367463"/>
          <p14:tracePt t="203201" x="2028825" y="6381750"/>
          <p14:tracePt t="203206" x="2008188" y="6381750"/>
          <p14:tracePt t="203214" x="1993900" y="6389688"/>
          <p14:tracePt t="203229" x="1973263" y="6402388"/>
          <p14:tracePt t="203240" x="1952625" y="6410325"/>
          <p14:tracePt t="203244" x="1938338" y="6416675"/>
          <p14:tracePt t="203252" x="1924050" y="6424613"/>
          <p14:tracePt t="203259" x="1909763" y="6430963"/>
          <p14:tracePt t="203268" x="1895475" y="6438900"/>
          <p14:tracePt t="203274" x="1889125" y="6438900"/>
          <p14:tracePt t="203282" x="1874838" y="6438900"/>
          <p14:tracePt t="203289" x="1868488" y="6445250"/>
          <p14:tracePt t="203297" x="1854200" y="6445250"/>
          <p14:tracePt t="203314" x="1846263" y="6445250"/>
          <p14:tracePt t="203321" x="1833563" y="6445250"/>
          <p14:tracePt t="203335" x="1825625" y="6445250"/>
          <p14:tracePt t="203342" x="1819275" y="6445250"/>
          <p14:tracePt t="203354" x="1811338" y="6445250"/>
          <p14:tracePt t="203356" x="1804988" y="6445250"/>
          <p14:tracePt t="203371" x="1798638" y="6445250"/>
          <p14:tracePt t="203388" x="1790700" y="6445250"/>
          <p14:tracePt t="203394" x="1790700" y="6438900"/>
          <p14:tracePt t="203403" x="1784350" y="6438900"/>
          <p14:tracePt t="203418" x="1776413" y="6438900"/>
          <p14:tracePt t="203431" x="1770063" y="6438900"/>
          <p14:tracePt t="203439" x="1763713" y="6438900"/>
          <p14:tracePt t="203446" x="1755775" y="6438900"/>
          <p14:tracePt t="203455" x="1741488" y="6438900"/>
          <p14:tracePt t="203472" x="1735138" y="6438900"/>
          <p14:tracePt t="203476" x="1728788" y="6438900"/>
          <p14:tracePt t="203487" x="1720850" y="6438900"/>
          <p14:tracePt t="203506" x="1714500" y="6438900"/>
          <p14:tracePt t="203538" x="1706563" y="6438900"/>
          <p14:tracePt t="203568" x="1700213" y="6438900"/>
          <p14:tracePt t="203575" x="1693863" y="6438900"/>
          <p14:tracePt t="203583" x="1693863" y="6445250"/>
          <p14:tracePt t="203589" x="1685925" y="6445250"/>
          <p14:tracePt t="203604" x="1679575" y="6445250"/>
          <p14:tracePt t="203620" x="1665288" y="6445250"/>
          <p14:tracePt t="203626" x="1657350" y="6445250"/>
          <p14:tracePt t="203642" x="1651000" y="6445250"/>
          <p14:tracePt t="203651" x="1644650" y="6445250"/>
          <p14:tracePt t="203664" x="1636713" y="6445250"/>
          <p14:tracePt t="203679" x="1630363" y="6445250"/>
          <p14:tracePt t="203694" x="1622425" y="6445250"/>
          <p14:tracePt t="203702" x="1616075" y="6445250"/>
          <p14:tracePt t="203720" x="1609725" y="6445250"/>
          <p14:tracePt t="203755" x="1601788" y="6445250"/>
          <p14:tracePt t="204143" x="1616075" y="6445250"/>
          <p14:tracePt t="204150" x="1636713" y="6438900"/>
          <p14:tracePt t="204159" x="1651000" y="6438900"/>
          <p14:tracePt t="204167" x="1671638" y="6430963"/>
          <p14:tracePt t="204174" x="1685925" y="6424613"/>
          <p14:tracePt t="204182" x="1700213" y="6416675"/>
          <p14:tracePt t="204189" x="1714500" y="6410325"/>
          <p14:tracePt t="204196" x="1728788" y="6402388"/>
          <p14:tracePt t="204204" x="1735138" y="6402388"/>
          <p14:tracePt t="204211" x="1741488" y="6402388"/>
          <p14:tracePt t="204220" x="1749425" y="6396038"/>
          <p14:tracePt t="204226" x="1755775" y="6396038"/>
          <p14:tracePt t="204241" x="1763713" y="6396038"/>
          <p14:tracePt t="204263" x="1770063" y="6396038"/>
          <p14:tracePt t="204279" x="1776413" y="6396038"/>
          <p14:tracePt t="204294" x="1784350" y="6396038"/>
          <p14:tracePt t="204319" x="1790700" y="6396038"/>
          <p14:tracePt t="204324" x="1798638" y="6396038"/>
          <p14:tracePt t="204339" x="1804988" y="6396038"/>
          <p14:tracePt t="204346" x="1811338" y="6396038"/>
          <p14:tracePt t="204361" x="1811338" y="6389688"/>
          <p14:tracePt t="204392" x="1819275" y="6389688"/>
          <p14:tracePt t="204439" x="1825625" y="6389688"/>
          <p14:tracePt t="204459" x="1833563" y="6389688"/>
          <p14:tracePt t="204468" x="1839913" y="6389688"/>
          <p14:tracePt t="204489" x="1846263" y="6381750"/>
          <p14:tracePt t="204505" x="1854200" y="6381750"/>
          <p14:tracePt t="204526" x="1860550" y="6375400"/>
          <p14:tracePt t="204541" x="1868488" y="6375400"/>
          <p14:tracePt t="204594" x="1874838" y="6375400"/>
          <p14:tracePt t="205066" x="1903413" y="6375400"/>
          <p14:tracePt t="205073" x="1917700" y="6375400"/>
          <p14:tracePt t="205082" x="1938338" y="6375400"/>
          <p14:tracePt t="205089" x="1958975" y="6375400"/>
          <p14:tracePt t="205096" x="1973263" y="6367463"/>
          <p14:tracePt t="205106" x="1987550" y="6367463"/>
          <p14:tracePt t="205111" x="2000250" y="6361113"/>
          <p14:tracePt t="205121" x="2008188" y="6361113"/>
          <p14:tracePt t="205201" x="2014538" y="6361113"/>
          <p14:tracePt t="205208" x="2022475" y="6361113"/>
          <p14:tracePt t="205239" x="2028825" y="6361113"/>
          <p14:tracePt t="205261" x="2035175" y="6361113"/>
          <p14:tracePt t="205291" x="2043113" y="6361113"/>
          <p14:tracePt t="205973" x="2043113" y="6367463"/>
          <p14:tracePt t="205990" x="2043113" y="6381750"/>
          <p14:tracePt t="206012" x="2035175" y="6389688"/>
          <p14:tracePt t="206020" x="2028825" y="6402388"/>
          <p14:tracePt t="206034" x="2022475" y="6410325"/>
          <p14:tracePt t="206041" x="2014538" y="6410325"/>
          <p14:tracePt t="206049" x="2014538" y="6416675"/>
          <p14:tracePt t="207075" x="2022475" y="6416675"/>
          <p14:tracePt t="207083" x="2028825" y="6416675"/>
          <p14:tracePt t="207098" x="2043113" y="6416675"/>
          <p14:tracePt t="207106" x="2057400" y="6416675"/>
          <p14:tracePt t="207114" x="2070100" y="6416675"/>
          <p14:tracePt t="207123" x="2084388" y="6416675"/>
          <p14:tracePt t="207129" x="2106613" y="6416675"/>
          <p14:tracePt t="207137" x="2112963" y="6410325"/>
          <p14:tracePt t="207144" x="2127250" y="6410325"/>
          <p14:tracePt t="207152" x="2141538" y="6410325"/>
          <p14:tracePt t="207158" x="2147888" y="6410325"/>
          <p14:tracePt t="207166" x="2154238" y="6410325"/>
          <p14:tracePt t="207174" x="2162175" y="6410325"/>
          <p14:tracePt t="207249" x="2176463" y="6410325"/>
          <p14:tracePt t="207256" x="2182813" y="6410325"/>
          <p14:tracePt t="207264" x="2189163" y="6402388"/>
          <p14:tracePt t="207273" x="2203450" y="6402388"/>
          <p14:tracePt t="207279" x="2224088" y="6396038"/>
          <p14:tracePt t="207288" x="2238375" y="6396038"/>
          <p14:tracePt t="207294" x="2259013" y="6396038"/>
          <p14:tracePt t="207302" x="2273300" y="6389688"/>
          <p14:tracePt t="207308" x="2295525" y="6389688"/>
          <p14:tracePt t="207316" x="2316163" y="6389688"/>
          <p14:tracePt t="207324" x="2336800" y="6389688"/>
          <p14:tracePt t="207331" x="2365375" y="6389688"/>
          <p14:tracePt t="207340" x="2392363" y="6389688"/>
          <p14:tracePt t="207346" x="2413000" y="6389688"/>
          <p14:tracePt t="207355" x="2435225" y="6389688"/>
          <p14:tracePt t="207370" x="2490788" y="6389688"/>
          <p14:tracePt t="207376" x="2519363" y="6389688"/>
          <p14:tracePt t="207384" x="2546350" y="6389688"/>
          <p14:tracePt t="207391" x="2581275" y="6389688"/>
          <p14:tracePt t="207399" x="2609850" y="6389688"/>
          <p14:tracePt t="207414" x="2630488" y="6389688"/>
          <p14:tracePt t="207424" x="2644775" y="6389688"/>
          <p14:tracePt t="207429" x="2651125" y="6389688"/>
          <p14:tracePt t="207439" x="2665413" y="6389688"/>
          <p14:tracePt t="207451" x="2671763" y="6389688"/>
          <p14:tracePt t="207459" x="2679700" y="6389688"/>
          <p14:tracePt t="210602" x="2644775" y="6361113"/>
          <p14:tracePt t="210604" x="2540000" y="6340475"/>
          <p14:tracePt t="210608" x="2482850" y="6340475"/>
          <p14:tracePt t="210617" x="2455863" y="6340475"/>
          <p14:tracePt t="210624" x="2420938" y="6340475"/>
          <p14:tracePt t="210631" x="2386013" y="6346825"/>
          <p14:tracePt t="210641" x="2336800" y="6361113"/>
          <p14:tracePt t="210646" x="2287588" y="6381750"/>
          <p14:tracePt t="210654" x="2238375" y="6396038"/>
          <p14:tracePt t="210661" x="2176463" y="6410325"/>
          <p14:tracePt t="210669" x="2127250" y="6424613"/>
          <p14:tracePt t="210677" x="2070100" y="6430963"/>
          <p14:tracePt t="210684" x="2000250" y="6445250"/>
          <p14:tracePt t="210692" x="1952625" y="6459538"/>
          <p14:tracePt t="210699" x="1917700" y="6459538"/>
          <p14:tracePt t="210707" x="1881188" y="6459538"/>
          <p14:tracePt t="210714" x="1860550" y="6459538"/>
          <p14:tracePt t="210722" x="1839913" y="6459538"/>
          <p14:tracePt t="210729" x="1819275" y="6459538"/>
          <p14:tracePt t="210736" x="1804988" y="6459538"/>
          <p14:tracePt t="210744" x="1784350" y="6445250"/>
          <p14:tracePt t="210751" x="1776413" y="6438900"/>
          <p14:tracePt t="210759" x="1770063" y="6438900"/>
          <p14:tracePt t="210776" x="1755775" y="6430963"/>
          <p14:tracePt t="210790" x="1749425" y="6430963"/>
          <p14:tracePt t="210796" x="1749425" y="6424613"/>
          <p14:tracePt t="210864" x="1749425" y="6416675"/>
          <p14:tracePt t="210872" x="1741488" y="6410325"/>
          <p14:tracePt t="210879" x="1728788" y="6402388"/>
          <p14:tracePt t="210887" x="1728788" y="6389688"/>
          <p14:tracePt t="210911" x="1693863" y="6354763"/>
          <p14:tracePt t="210916" x="1679575" y="6346825"/>
          <p14:tracePt t="210927" x="1671638" y="6332538"/>
          <p14:tracePt t="210931" x="1657350" y="6332538"/>
          <p14:tracePt t="210941" x="1644650" y="6326188"/>
          <p14:tracePt t="210946" x="1630363" y="6319838"/>
          <p14:tracePt t="210954" x="1616075" y="6311900"/>
          <p14:tracePt t="210962" x="1595438" y="6311900"/>
          <p14:tracePt t="210969" x="1574800" y="6305550"/>
          <p14:tracePt t="210977" x="1560513" y="6305550"/>
          <p14:tracePt t="210984" x="1546225" y="6297613"/>
          <p14:tracePt t="210992" x="1539875" y="6297613"/>
          <p14:tracePt t="210999" x="1531938" y="6297613"/>
          <p14:tracePt t="214796" x="1644650" y="6186488"/>
          <p14:tracePt t="214798" x="2112963" y="5634038"/>
          <p14:tracePt t="214800" x="2259013" y="5437188"/>
          <p14:tracePt t="214801" x="2365375" y="5233988"/>
          <p14:tracePt t="214809" x="2490788" y="5010150"/>
          <p14:tracePt t="214816" x="2546350" y="4870450"/>
          <p14:tracePt t="214824" x="2574925" y="4759325"/>
          <p14:tracePt t="214831" x="2609850" y="4675188"/>
          <p14:tracePt t="214839" x="2624138" y="4583113"/>
          <p14:tracePt t="214847" x="2630488" y="4513263"/>
          <p14:tracePt t="214854" x="2636838" y="4457700"/>
          <p14:tracePt t="214863" x="2636838" y="4402138"/>
          <p14:tracePt t="214869" x="2636838" y="4338638"/>
          <p14:tracePt t="214898" x="2630488" y="4219575"/>
          <p14:tracePt t="214909" x="2616200" y="4164013"/>
          <p14:tracePt t="214914" x="2616200" y="4143375"/>
          <p14:tracePt t="214921" x="2616200" y="4135438"/>
          <p14:tracePt t="214930" x="2609850" y="4114800"/>
          <p14:tracePt t="214939" x="2595563" y="4094163"/>
          <p14:tracePt t="214945" x="2595563" y="4073525"/>
          <p14:tracePt t="214952" x="2595563" y="4059238"/>
          <p14:tracePt t="214960" x="2581275" y="4044950"/>
          <p14:tracePt t="214966" x="2574925" y="4024313"/>
          <p14:tracePt t="214974" x="2574925" y="4010025"/>
          <p14:tracePt t="214981" x="2566988" y="3981450"/>
          <p14:tracePt t="214989" x="2560638" y="3960813"/>
          <p14:tracePt t="214997" x="2546350" y="3925888"/>
          <p14:tracePt t="215004" x="2540000" y="3905250"/>
          <p14:tracePt t="215012" x="2540000" y="3876675"/>
          <p14:tracePt t="215019" x="2525713" y="3835400"/>
          <p14:tracePt t="215027" x="2511425" y="3792538"/>
          <p14:tracePt t="215034" x="2490788" y="3757613"/>
          <p14:tracePt t="215042" x="2476500" y="3722688"/>
          <p14:tracePt t="215049" x="2455863" y="3687763"/>
          <p14:tracePt t="215057" x="2447925" y="3673475"/>
          <p14:tracePt t="215064" x="2420938" y="3638550"/>
          <p14:tracePt t="215071" x="2406650" y="3617913"/>
          <p14:tracePt t="215080" x="2378075" y="3582988"/>
          <p14:tracePt t="215086" x="2343150" y="3548063"/>
          <p14:tracePt t="215096" x="2322513" y="3513138"/>
          <p14:tracePt t="215102" x="2287588" y="3484563"/>
          <p14:tracePt t="215111" x="2259013" y="3449638"/>
          <p14:tracePt t="215125" x="2203450" y="3387725"/>
          <p14:tracePt t="215131" x="2147888" y="3338513"/>
          <p14:tracePt t="215139" x="2112963" y="3309938"/>
          <p14:tracePt t="215148" x="2070100" y="3268663"/>
          <p14:tracePt t="215154" x="2022475" y="3225800"/>
          <p14:tracePt t="215163" x="1965325" y="3184525"/>
          <p14:tracePt t="215169" x="1917700" y="3149600"/>
          <p14:tracePt t="215184" x="1833563" y="3086100"/>
          <p14:tracePt t="215194" x="1770063" y="3036888"/>
          <p14:tracePt t="215199" x="1728788" y="3016250"/>
          <p14:tracePt t="215207" x="1651000" y="2981325"/>
          <p14:tracePt t="215214" x="1609725" y="2960688"/>
          <p14:tracePt t="215222" x="1574800" y="2952750"/>
          <p14:tracePt t="215231" x="1552575" y="2952750"/>
          <p14:tracePt t="215237" x="1531938" y="2946400"/>
          <p14:tracePt t="215245" x="1504950" y="2946400"/>
          <p14:tracePt t="215252" x="1468438" y="2946400"/>
          <p14:tracePt t="215259" x="1433513" y="2946400"/>
          <p14:tracePt t="215267" x="1392238" y="2952750"/>
          <p14:tracePt t="215274" x="1363663" y="2967038"/>
          <p14:tracePt t="215282" x="1322388" y="2987675"/>
          <p14:tracePt t="215289" x="1287463" y="2995613"/>
          <p14:tracePt t="215299" x="1244600" y="3016250"/>
          <p14:tracePt t="215304" x="1217613" y="3036888"/>
          <p14:tracePt t="215313" x="1174750" y="3065463"/>
          <p14:tracePt t="215319" x="1139825" y="3086100"/>
          <p14:tracePt t="215327" x="1104900" y="3114675"/>
          <p14:tracePt t="215334" x="1084263" y="3127375"/>
          <p14:tracePt t="215343" x="1063625" y="3149600"/>
          <p14:tracePt t="215349" x="1042988" y="3162300"/>
          <p14:tracePt t="215357" x="1020763" y="3190875"/>
          <p14:tracePt t="215364" x="1008063" y="3211513"/>
          <p14:tracePt t="215372" x="993775" y="3240088"/>
          <p14:tracePt t="215380" x="979488" y="3260725"/>
          <p14:tracePt t="215387" x="979488" y="3275013"/>
          <p14:tracePt t="215395" x="965200" y="3295650"/>
          <p14:tracePt t="215401" x="958850" y="3316288"/>
          <p14:tracePt t="215411" x="944563" y="3359150"/>
          <p14:tracePt t="215417" x="938213" y="3400425"/>
          <p14:tracePt t="215426" x="930275" y="3492500"/>
          <p14:tracePt t="215431" x="923925" y="3562350"/>
          <p14:tracePt t="215441" x="923925" y="3632200"/>
          <p14:tracePt t="215448" x="923925" y="3687763"/>
          <p14:tracePt t="215455" x="923925" y="3743325"/>
          <p14:tracePt t="215463" x="923925" y="3821113"/>
          <p14:tracePt t="215469" x="923925" y="3890963"/>
          <p14:tracePt t="215478" x="923925" y="3967163"/>
          <p14:tracePt t="215493" x="923925" y="4100513"/>
          <p14:tracePt t="215499" x="930275" y="4156075"/>
          <p14:tracePt t="215507" x="958850" y="4227513"/>
          <p14:tracePt t="215514" x="965200" y="4262438"/>
          <p14:tracePt t="215522" x="979488" y="4297363"/>
          <p14:tracePt t="215531" x="1000125" y="4332288"/>
          <p14:tracePt t="215537" x="1014413" y="4344988"/>
          <p14:tracePt t="215545" x="1035050" y="4367213"/>
          <p14:tracePt t="215551" x="1063625" y="4394200"/>
          <p14:tracePt t="215561" x="1084263" y="4408488"/>
          <p14:tracePt t="215566" x="1133475" y="4429125"/>
          <p14:tracePt t="215574" x="1189038" y="4437063"/>
          <p14:tracePt t="215582" x="1266825" y="4443413"/>
          <p14:tracePt t="215590" x="1350963" y="4443413"/>
          <p14:tracePt t="215598" x="1455738" y="4416425"/>
          <p14:tracePt t="215604" x="1595438" y="4367213"/>
          <p14:tracePt t="215612" x="1741488" y="4297363"/>
          <p14:tracePt t="215619" x="1846263" y="4240213"/>
          <p14:tracePt t="215629" x="1993900" y="4156075"/>
          <p14:tracePt t="215634" x="2133600" y="4051300"/>
          <p14:tracePt t="215643" x="2232025" y="3981450"/>
          <p14:tracePt t="215649" x="2295525" y="3919538"/>
          <p14:tracePt t="215656" x="2336800" y="3876675"/>
          <p14:tracePt t="215665" x="2392363" y="3821113"/>
          <p14:tracePt t="215673" x="2400300" y="3800475"/>
          <p14:tracePt t="215680" x="2413000" y="3786188"/>
          <p14:tracePt t="215687" x="2413000" y="3778250"/>
          <p14:tracePt t="215695" x="2413000" y="3771900"/>
          <p14:tracePt t="215703" x="2413000" y="3765550"/>
          <p14:tracePt t="215724" x="2413000" y="3757613"/>
          <p14:tracePt t="215740" x="2413000" y="3743325"/>
          <p14:tracePt t="215747" x="2413000" y="3730625"/>
          <p14:tracePt t="215754" x="2413000" y="3716338"/>
          <p14:tracePt t="215763" x="2413000" y="3695700"/>
          <p14:tracePt t="215769" x="2413000" y="3667125"/>
          <p14:tracePt t="215780" x="2406650" y="3646488"/>
          <p14:tracePt t="215784" x="2400300" y="3624263"/>
          <p14:tracePt t="215793" x="2400300" y="3611563"/>
          <p14:tracePt t="215800" x="2378075" y="3582988"/>
          <p14:tracePt t="215807" x="2371725" y="3568700"/>
          <p14:tracePt t="215817" x="2357438" y="3568700"/>
          <p14:tracePt t="215822" x="2351088" y="3568700"/>
          <p14:tracePt t="215832" x="2343150" y="3568700"/>
          <p14:tracePt t="215837" x="2330450" y="3568700"/>
          <p14:tracePt t="215849" x="2316163" y="3568700"/>
          <p14:tracePt t="215853" x="2301875" y="3576638"/>
          <p14:tracePt t="215860" x="2287588" y="3589338"/>
          <p14:tracePt t="215867" x="2273300" y="3597275"/>
          <p14:tracePt t="215874" x="2259013" y="3624263"/>
          <p14:tracePt t="215882" x="2246313" y="3632200"/>
          <p14:tracePt t="215891" x="2238375" y="3646488"/>
          <p14:tracePt t="215900" x="2232025" y="3652838"/>
          <p14:tracePt t="215904" x="2232025" y="3659188"/>
          <p14:tracePt t="216010" x="2232025" y="3667125"/>
          <p14:tracePt t="216041" x="2232025" y="3673475"/>
          <p14:tracePt t="216130" x="2232025" y="3681413"/>
          <p14:tracePt t="216137" x="2232025" y="3687763"/>
          <p14:tracePt t="216160" x="2232025" y="3695700"/>
          <p14:tracePt t="216346" x="2232025" y="3708400"/>
          <p14:tracePt t="216354" x="2232025" y="3736975"/>
          <p14:tracePt t="216363" x="2232025" y="3765550"/>
          <p14:tracePt t="216369" x="2232025" y="3792538"/>
          <p14:tracePt t="216377" x="2232025" y="3848100"/>
          <p14:tracePt t="216384" x="2232025" y="3890963"/>
          <p14:tracePt t="216391" x="2232025" y="3954463"/>
          <p14:tracePt t="216399" x="2238375" y="3989388"/>
          <p14:tracePt t="216407" x="2246313" y="4024313"/>
          <p14:tracePt t="216415" x="2259013" y="4051300"/>
          <p14:tracePt t="216423" x="2273300" y="4073525"/>
          <p14:tracePt t="216430" x="2281238" y="4086225"/>
          <p14:tracePt t="216439" x="2287588" y="4094163"/>
          <p14:tracePt t="216459" x="2301875" y="4100513"/>
          <p14:tracePt t="216466" x="2301875" y="4108450"/>
          <p14:tracePt t="216528" x="2301875" y="4114800"/>
          <p14:tracePt t="216543" x="2301875" y="4121150"/>
          <p14:tracePt t="216550" x="2301875" y="4129088"/>
          <p14:tracePt t="216557" x="2308225" y="4135438"/>
          <p14:tracePt t="216572" x="2308225" y="4143375"/>
          <p14:tracePt t="216581" x="2308225" y="4149725"/>
          <p14:tracePt t="217149" x="2308225" y="4156075"/>
          <p14:tracePt t="217156" x="2308225" y="4164013"/>
          <p14:tracePt t="217164" x="2316163" y="4184650"/>
          <p14:tracePt t="217171" x="2330450" y="4205288"/>
          <p14:tracePt t="217179" x="2343150" y="4240213"/>
          <p14:tracePt t="217187" x="2365375" y="4268788"/>
          <p14:tracePt t="217197" x="2378075" y="4303713"/>
          <p14:tracePt t="217202" x="2406650" y="4344988"/>
          <p14:tracePt t="217209" x="2435225" y="4387850"/>
          <p14:tracePt t="217217" x="2470150" y="4422775"/>
          <p14:tracePt t="217224" x="2497138" y="4451350"/>
          <p14:tracePt t="217235" x="2525713" y="4471988"/>
          <p14:tracePt t="217239" x="2546350" y="4492625"/>
          <p14:tracePt t="217247" x="2566988" y="4506913"/>
          <p14:tracePt t="217254" x="2581275" y="4506913"/>
          <p14:tracePt t="217263" x="2595563" y="4513263"/>
          <p14:tracePt t="217277" x="2609850" y="4513263"/>
          <p14:tracePt t="217292" x="2616200" y="4513263"/>
          <p14:tracePt t="217308" x="2624138" y="4513263"/>
          <p14:tracePt t="217331" x="2636838" y="4513263"/>
          <p14:tracePt t="217348" x="2644775" y="4513263"/>
          <p14:tracePt t="217359" x="2651125" y="4513263"/>
          <p14:tracePt t="217374" x="2659063" y="4513263"/>
          <p14:tracePt t="217383" x="2665413" y="4513263"/>
          <p14:tracePt t="217389" x="2671763" y="4513263"/>
          <p14:tracePt t="217398" x="2686050" y="4513263"/>
          <p14:tracePt t="217404" x="2700338" y="4513263"/>
          <p14:tracePt t="217413" x="2714625" y="4513263"/>
          <p14:tracePt t="217423" x="2728913" y="4513263"/>
          <p14:tracePt t="217427" x="2743200" y="4513263"/>
          <p14:tracePt t="217434" x="2770188" y="4513263"/>
          <p14:tracePt t="217442" x="2790825" y="4513263"/>
          <p14:tracePt t="217449" x="2813050" y="4513263"/>
          <p14:tracePt t="217457" x="2819400" y="4513263"/>
          <p14:tracePt t="217465" x="2833688" y="4513263"/>
          <p14:tracePt t="217472" x="2840038" y="4513263"/>
          <p14:tracePt t="217480" x="2854325" y="4513263"/>
          <p14:tracePt t="217486" x="2868613" y="4513263"/>
          <p14:tracePt t="217497" x="2874963" y="4513263"/>
          <p14:tracePt t="217501" x="2882900" y="4513263"/>
          <p14:tracePt t="217510" x="2889250" y="4506913"/>
          <p14:tracePt t="217517" x="2897188" y="4506913"/>
          <p14:tracePt t="217533" x="2909888" y="4506913"/>
          <p14:tracePt t="217540" x="2917825" y="4506913"/>
          <p14:tracePt t="217564" x="2924175" y="4506913"/>
          <p14:tracePt t="217577" x="2924175" y="4513263"/>
          <p14:tracePt t="217584" x="2924175" y="4541838"/>
          <p14:tracePt t="217592" x="2924175" y="4583113"/>
          <p14:tracePt t="217601" x="2924175" y="4632325"/>
          <p14:tracePt t="217607" x="2909888" y="4695825"/>
          <p14:tracePt t="217615" x="2874963" y="4737100"/>
          <p14:tracePt t="217622" x="2833688" y="4751388"/>
          <p14:tracePt t="217637" x="2755900" y="4745038"/>
          <p14:tracePt t="217644" x="2708275" y="4730750"/>
          <p14:tracePt t="217958" x="2693988" y="4730750"/>
          <p14:tracePt t="217959" x="2679700" y="4730750"/>
          <p14:tracePt t="217966" x="2651125" y="4730750"/>
          <p14:tracePt t="217974" x="2636838" y="4730750"/>
          <p14:tracePt t="217983" x="2609850" y="4716463"/>
          <p14:tracePt t="217989" x="2595563" y="4702175"/>
          <p14:tracePt t="217997" x="2574925" y="4681538"/>
          <p14:tracePt t="218004" x="2540000" y="4660900"/>
          <p14:tracePt t="218013" x="2497138" y="4640263"/>
          <p14:tracePt t="218019" x="2455863" y="4605338"/>
          <p14:tracePt t="218027" x="2413000" y="4570413"/>
          <p14:tracePt t="218034" x="2371725" y="4541838"/>
          <p14:tracePt t="218042" x="2330450" y="4506913"/>
          <p14:tracePt t="218050" x="2281238" y="4471988"/>
          <p14:tracePt t="218056" x="2238375" y="4429125"/>
          <p14:tracePt t="218065" x="2197100" y="4394200"/>
          <p14:tracePt t="218072" x="2154238" y="4344988"/>
          <p14:tracePt t="218087" x="2070100" y="4283075"/>
          <p14:tracePt t="218094" x="2057400" y="4283075"/>
          <p14:tracePt t="218101" x="2022475" y="4254500"/>
          <p14:tracePt t="218109" x="1979613" y="4227513"/>
          <p14:tracePt t="218116" x="1944688" y="4205288"/>
          <p14:tracePt t="218124" x="1924050" y="4191000"/>
          <p14:tracePt t="218133" x="1909763" y="4178300"/>
          <p14:tracePt t="218139" x="1889125" y="4170363"/>
          <p14:tracePt t="218147" x="1868488" y="4164013"/>
          <p14:tracePt t="218154" x="1860550" y="4156075"/>
          <p14:tracePt t="218163" x="1839913" y="4156075"/>
          <p14:tracePt t="218169" x="1825625" y="4149725"/>
          <p14:tracePt t="218177" x="1811338" y="4149725"/>
          <p14:tracePt t="218184" x="1790700" y="4149725"/>
          <p14:tracePt t="218192" x="1770063" y="4143375"/>
          <p14:tracePt t="218199" x="1749425" y="4135438"/>
          <p14:tracePt t="218207" x="1735138" y="4129088"/>
          <p14:tracePt t="218215" x="1720850" y="4129088"/>
          <p14:tracePt t="218222" x="1714500" y="4129088"/>
          <p14:tracePt t="218230" x="1700213" y="4121150"/>
          <p14:tracePt t="218312" x="1700213" y="4114800"/>
          <p14:tracePt t="218319" x="1700213" y="4100513"/>
          <p14:tracePt t="218326" x="1706563" y="4073525"/>
          <p14:tracePt t="218334" x="1728788" y="4044950"/>
          <p14:tracePt t="218342" x="1728788" y="4010025"/>
          <p14:tracePt t="218350" x="1755775" y="3954463"/>
          <p14:tracePt t="218356" x="1770063" y="3897313"/>
          <p14:tracePt t="218366" x="1776413" y="3848100"/>
          <p14:tracePt t="218372" x="1784350" y="3778250"/>
          <p14:tracePt t="218380" x="1790700" y="3722688"/>
          <p14:tracePt t="218386" x="1790700" y="3673475"/>
          <p14:tracePt t="218394" x="1790700" y="3611563"/>
          <p14:tracePt t="218402" x="1790700" y="3576638"/>
          <p14:tracePt t="218409" x="1776413" y="3533775"/>
          <p14:tracePt t="218417" x="1763713" y="3505200"/>
          <p14:tracePt t="218424" x="1755775" y="3498850"/>
          <p14:tracePt t="218433" x="1749425" y="3498850"/>
          <p14:tracePt t="218439" x="1741488" y="3498850"/>
          <p14:tracePt t="218447" x="1735138" y="3498850"/>
          <p14:tracePt t="218465" x="1728788" y="3498850"/>
          <p14:tracePt t="218470" x="1720850" y="3498850"/>
          <p14:tracePt t="218476" x="1714500" y="3513138"/>
          <p14:tracePt t="218492" x="1700213" y="3527425"/>
          <p14:tracePt t="218507" x="1693863" y="3527425"/>
          <p14:tracePt t="218517" x="1693863" y="3533775"/>
          <p14:tracePt t="218537" x="1693863" y="3541713"/>
          <p14:tracePt t="218851" x="1693863" y="3533775"/>
          <p14:tracePt t="218867" x="1693863" y="3527425"/>
          <p14:tracePt t="218879" x="1693863" y="3519488"/>
          <p14:tracePt t="218882" x="1693863" y="3505200"/>
          <p14:tracePt t="218889" x="1693863" y="3498850"/>
          <p14:tracePt t="218901" x="1679575" y="3492500"/>
          <p14:tracePt t="218904" x="1671638" y="3478213"/>
          <p14:tracePt t="218915" x="1657350" y="3463925"/>
          <p14:tracePt t="218919" x="1651000" y="3449638"/>
          <p14:tracePt t="218926" x="1636713" y="3443288"/>
          <p14:tracePt t="218934" x="1622425" y="3435350"/>
          <p14:tracePt t="218941" x="1616075" y="3435350"/>
          <p14:tracePt t="218951" x="1609725" y="3435350"/>
          <p14:tracePt t="218956" x="1601788" y="3429000"/>
          <p14:tracePt t="218964" x="1595438" y="3429000"/>
          <p14:tracePt t="218971" x="1587500" y="3429000"/>
          <p14:tracePt t="218994" x="1581150" y="3429000"/>
          <p14:tracePt t="219009" x="1566863" y="3429000"/>
          <p14:tracePt t="219025" x="1552575" y="3429000"/>
          <p14:tracePt t="219033" x="1546225" y="3435350"/>
          <p14:tracePt t="219039" x="1539875" y="3443288"/>
          <p14:tracePt t="219049" x="1531938" y="3443288"/>
          <p14:tracePt t="219054" x="1517650" y="3457575"/>
          <p14:tracePt t="219065" x="1511300" y="3463925"/>
          <p14:tracePt t="219069" x="1497013" y="3484563"/>
          <p14:tracePt t="219077" x="1497013" y="3498850"/>
          <p14:tracePt t="219084" x="1482725" y="3519488"/>
          <p14:tracePt t="219101" x="1468438" y="3548063"/>
          <p14:tracePt t="219106" x="1468438" y="3568700"/>
          <p14:tracePt t="219114" x="1468438" y="3582988"/>
          <p14:tracePt t="219124" x="1468438" y="3603625"/>
          <p14:tracePt t="219130" x="1468438" y="3617913"/>
          <p14:tracePt t="219159" x="1476375" y="3624263"/>
          <p14:tracePt t="219167" x="1482725" y="3624263"/>
          <p14:tracePt t="219175" x="1497013" y="3624263"/>
          <p14:tracePt t="219183" x="1504950" y="3624263"/>
          <p14:tracePt t="219189" x="1525588" y="3611563"/>
          <p14:tracePt t="219197" x="1552575" y="3589338"/>
          <p14:tracePt t="219204" x="1581150" y="3562350"/>
          <p14:tracePt t="219212" x="1595438" y="3548063"/>
          <p14:tracePt t="219220" x="1622425" y="3513138"/>
          <p14:tracePt t="219227" x="1651000" y="3463925"/>
          <p14:tracePt t="219235" x="1665288" y="3414713"/>
          <p14:tracePt t="219242" x="1679575" y="3373438"/>
          <p14:tracePt t="219251" x="1679575" y="3338513"/>
          <p14:tracePt t="219257" x="1679575" y="3316288"/>
          <p14:tracePt t="219265" x="1679575" y="3295650"/>
          <p14:tracePt t="219271" x="1679575" y="3275013"/>
          <p14:tracePt t="219280" x="1679575" y="3260725"/>
          <p14:tracePt t="219294" x="1671638" y="3254375"/>
          <p14:tracePt t="219302" x="1665288" y="3254375"/>
          <p14:tracePt t="219318" x="1657350" y="3254375"/>
          <p14:tracePt t="219324" x="1636713" y="3260725"/>
          <p14:tracePt t="219333" x="1622425" y="3268663"/>
          <p14:tracePt t="219339" x="1601788" y="3289300"/>
          <p14:tracePt t="219347" x="1574800" y="3309938"/>
          <p14:tracePt t="219354" x="1552575" y="3338513"/>
          <p14:tracePt t="219362" x="1525588" y="3359150"/>
          <p14:tracePt t="219376" x="1504950" y="3387725"/>
          <p14:tracePt t="219377" x="1497013" y="3400425"/>
          <p14:tracePt t="219384" x="1482725" y="3429000"/>
          <p14:tracePt t="219401" x="1468438" y="3478213"/>
          <p14:tracePt t="219416" x="1447800" y="3533775"/>
          <p14:tracePt t="219423" x="1447800" y="3554413"/>
          <p14:tracePt t="219430" x="1447800" y="3576638"/>
          <p14:tracePt t="219437" x="1447800" y="3597275"/>
          <p14:tracePt t="219444" x="1447800" y="3603625"/>
          <p14:tracePt t="219452" x="1447800" y="3624263"/>
          <p14:tracePt t="219459" x="1447800" y="3638550"/>
          <p14:tracePt t="219470" x="1447800" y="3652838"/>
          <p14:tracePt t="219474" x="1447800" y="3659188"/>
          <p14:tracePt t="219484" x="1455738" y="3673475"/>
          <p14:tracePt t="219489" x="1455738" y="3681413"/>
          <p14:tracePt t="219498" x="1468438" y="3687763"/>
          <p14:tracePt t="219512" x="1482725" y="3687763"/>
          <p14:tracePt t="219527" x="1497013" y="3687763"/>
          <p14:tracePt t="219534" x="1511300" y="3687763"/>
          <p14:tracePt t="219542" x="1539875" y="3673475"/>
          <p14:tracePt t="219550" x="1552575" y="3652838"/>
          <p14:tracePt t="219556" x="1574800" y="3624263"/>
          <p14:tracePt t="219564" x="1587500" y="3597275"/>
          <p14:tracePt t="219572" x="1601788" y="3562350"/>
          <p14:tracePt t="219581" x="1609725" y="3519488"/>
          <p14:tracePt t="219587" x="1622425" y="3484563"/>
          <p14:tracePt t="219595" x="1622425" y="3457575"/>
          <p14:tracePt t="219601" x="1630363" y="3422650"/>
          <p14:tracePt t="219610" x="1630363" y="3400425"/>
          <p14:tracePt t="219617" x="1630363" y="3365500"/>
          <p14:tracePt t="219625" x="1630363" y="3316288"/>
          <p14:tracePt t="219632" x="1622425" y="3303588"/>
          <p14:tracePt t="219639" x="1609725" y="3295650"/>
          <p14:tracePt t="219648" x="1601788" y="3289300"/>
          <p14:tracePt t="219654" x="1595438" y="3289300"/>
          <p14:tracePt t="219662" x="1581150" y="3289300"/>
          <p14:tracePt t="219669" x="1574800" y="3289300"/>
          <p14:tracePt t="219677" x="1566863" y="3295650"/>
          <p14:tracePt t="219684" x="1552575" y="3309938"/>
          <p14:tracePt t="219692" x="1546225" y="3330575"/>
          <p14:tracePt t="219701" x="1546225" y="3338513"/>
          <p14:tracePt t="219706" x="1539875" y="3344863"/>
          <p14:tracePt t="219715" x="1539875" y="3359150"/>
          <p14:tracePt t="219721" x="1539875" y="3373438"/>
          <p14:tracePt t="219729" x="1539875" y="3394075"/>
          <p14:tracePt t="219736" x="1539875" y="3408363"/>
          <p14:tracePt t="219744" x="1539875" y="3422650"/>
          <p14:tracePt t="219751" x="1539875" y="3435350"/>
          <p14:tracePt t="219759" x="1539875" y="3443288"/>
          <p14:tracePt t="219767" x="1539875" y="3457575"/>
          <p14:tracePt t="219774" x="1539875" y="3470275"/>
          <p14:tracePt t="219782" x="1539875" y="3484563"/>
          <p14:tracePt t="219789" x="1539875" y="3492500"/>
          <p14:tracePt t="219804" x="1539875" y="3505200"/>
          <p14:tracePt t="219811" x="1539875" y="3513138"/>
          <p14:tracePt t="219847" x="1546225" y="3513138"/>
          <p14:tracePt t="219874" x="1552575" y="3513138"/>
          <p14:tracePt t="219883" x="1566863" y="3513138"/>
          <p14:tracePt t="219888" x="1587500" y="3513138"/>
          <p14:tracePt t="219902" x="1609725" y="3513138"/>
          <p14:tracePt t="219906" x="1651000" y="3513138"/>
          <p14:tracePt t="219910" x="1700213" y="3513138"/>
          <p14:tracePt t="219923" x="1770063" y="3513138"/>
          <p14:tracePt t="219928" x="1874838" y="3513138"/>
          <p14:tracePt t="219933" x="2000250" y="3513138"/>
          <p14:tracePt t="219940" x="2168525" y="3513138"/>
          <p14:tracePt t="219951" x="2378075" y="3513138"/>
          <p14:tracePt t="219956" x="2589213" y="3513138"/>
          <p14:tracePt t="219964" x="2819400" y="3513138"/>
          <p14:tracePt t="219973" x="2952750" y="3513138"/>
          <p14:tracePt t="219978" x="3141663" y="3513138"/>
          <p14:tracePt t="219987" x="3316288" y="3513138"/>
          <p14:tracePt t="219993" x="3470275" y="3513138"/>
          <p14:tracePt t="220001" x="3603625" y="3513138"/>
          <p14:tracePt t="220008" x="3743325" y="3505200"/>
          <p14:tracePt t="220018" x="3883025" y="3498850"/>
          <p14:tracePt t="220022" x="3973513" y="3484563"/>
          <p14:tracePt t="220034" x="4078288" y="3478213"/>
          <p14:tracePt t="220038" x="4170363" y="3463925"/>
          <p14:tracePt t="220046" x="4252913" y="3463925"/>
          <p14:tracePt t="220054" x="4310063" y="3457575"/>
          <p14:tracePt t="220061" x="4379913" y="3449638"/>
          <p14:tracePt t="220070" x="4429125" y="3443288"/>
          <p14:tracePt t="220076" x="4484688" y="3435350"/>
          <p14:tracePt t="220083" x="4505325" y="3435350"/>
          <p14:tracePt t="220091" x="4525963" y="3429000"/>
          <p14:tracePt t="220100" x="4533900" y="3422650"/>
          <p14:tracePt t="220107" x="4548188" y="3414713"/>
          <p14:tracePt t="220121" x="4554538" y="3408363"/>
          <p14:tracePt t="220128" x="4554538" y="3400425"/>
          <p14:tracePt t="220137" x="4560888" y="3394075"/>
          <p14:tracePt t="220152" x="4568825" y="3394075"/>
          <p14:tracePt t="220158" x="4568825" y="3387725"/>
          <p14:tracePt t="220173" x="4568825" y="3379788"/>
          <p14:tracePt t="220182" x="4575175" y="3379788"/>
          <p14:tracePt t="220190" x="4575175" y="3373438"/>
          <p14:tracePt t="220204" x="4575175" y="3365500"/>
          <p14:tracePt t="220225" x="4575175" y="3359150"/>
          <p14:tracePt t="220240" x="4568825" y="3359150"/>
          <p14:tracePt t="220249" x="4548188" y="3344863"/>
          <p14:tracePt t="220256" x="4540250" y="3338513"/>
          <p14:tracePt t="220264" x="4513263" y="3338513"/>
          <p14:tracePt t="220271" x="4470400" y="3330575"/>
          <p14:tracePt t="220278" x="4435475" y="3324225"/>
          <p14:tracePt t="220287" x="4394200" y="3324225"/>
          <p14:tracePt t="220294" x="4365625" y="3316288"/>
          <p14:tracePt t="220301" x="4324350" y="3316288"/>
          <p14:tracePt t="220308" x="4281488" y="3316288"/>
          <p14:tracePt t="220320" x="4246563" y="3316288"/>
          <p14:tracePt t="220324" x="4217988" y="3316288"/>
          <p14:tracePt t="220335" x="4176713" y="3316288"/>
          <p14:tracePt t="220338" x="4162425" y="3316288"/>
          <p14:tracePt t="220345" x="4162425" y="3324225"/>
          <p14:tracePt t="220354" x="4156075" y="3324225"/>
          <p14:tracePt t="220369" x="4148138" y="3324225"/>
          <p14:tracePt t="220437" x="4170363" y="3324225"/>
          <p14:tracePt t="220446" x="4183063" y="3324225"/>
          <p14:tracePt t="220451" x="4211638" y="3324225"/>
          <p14:tracePt t="220457" x="4240213" y="3324225"/>
          <p14:tracePt t="220466" x="4289425" y="3303588"/>
          <p14:tracePt t="220474" x="4337050" y="3289300"/>
          <p14:tracePt t="220484" x="4406900" y="3260725"/>
          <p14:tracePt t="220488" x="4464050" y="3246438"/>
          <p14:tracePt t="220495" x="4533900" y="3225800"/>
          <p14:tracePt t="220503" x="4589463" y="3219450"/>
          <p14:tracePt t="220510" x="4659313" y="3205163"/>
          <p14:tracePt t="220519" x="4708525" y="3205163"/>
          <p14:tracePt t="220526" x="4743450" y="3205163"/>
          <p14:tracePt t="220534" x="4764088" y="3205163"/>
          <p14:tracePt t="220540" x="4778375" y="3205163"/>
          <p14:tracePt t="220553" x="4784725" y="3205163"/>
          <p14:tracePt t="220557" x="4799013" y="3205163"/>
          <p14:tracePt t="220572" x="4806950" y="3205163"/>
          <p14:tracePt t="220578" x="4813300" y="3205163"/>
          <p14:tracePt t="220587" x="4827588" y="3205163"/>
          <p14:tracePt t="220595" x="4848225" y="3205163"/>
          <p14:tracePt t="220601" x="4868863" y="3205163"/>
          <p14:tracePt t="220608" x="4897438" y="3205163"/>
          <p14:tracePt t="220620" x="4938713" y="3205163"/>
          <p14:tracePt t="220623" x="4967288" y="3205163"/>
          <p14:tracePt t="220635" x="4995863" y="3205163"/>
          <p14:tracePt t="220638" x="5043488" y="3205163"/>
          <p14:tracePt t="220645" x="5072063" y="3205163"/>
          <p14:tracePt t="220653" x="5106988" y="3205163"/>
          <p14:tracePt t="220660" x="5127625" y="3205163"/>
          <p14:tracePt t="220668" x="5149850" y="3205163"/>
          <p14:tracePt t="220675" x="5156200" y="3205163"/>
          <p14:tracePt t="220691" x="5176838" y="3205163"/>
          <p14:tracePt t="220706" x="5191125" y="3205163"/>
          <p14:tracePt t="220713" x="5197475" y="3205163"/>
          <p14:tracePt t="220722" x="5205413" y="3205163"/>
          <p14:tracePt t="220727" x="5211763" y="3205163"/>
          <p14:tracePt t="220738" x="5226050" y="3205163"/>
          <p14:tracePt t="220744" x="5260975" y="3205163"/>
          <p14:tracePt t="220752" x="5289550" y="3205163"/>
          <p14:tracePt t="220758" x="5324475" y="3205163"/>
          <p14:tracePt t="220769" x="5365750" y="3205163"/>
          <p14:tracePt t="220772" x="5394325" y="3205163"/>
          <p14:tracePt t="220782" x="5414963" y="3205163"/>
          <p14:tracePt t="220789" x="5435600" y="3205163"/>
          <p14:tracePt t="220795" x="5443538" y="3205163"/>
          <p14:tracePt t="220804" x="5456238" y="3205163"/>
          <p14:tracePt t="220810" x="5464175" y="3205163"/>
          <p14:tracePt t="220825" x="5478463" y="3205163"/>
          <p14:tracePt t="220835" x="5484813" y="3205163"/>
          <p14:tracePt t="220840" x="5499100" y="3211513"/>
          <p14:tracePt t="220848" x="5519738" y="3219450"/>
          <p14:tracePt t="220856" x="5554663" y="3219450"/>
          <p14:tracePt t="220863" x="5583238" y="3225800"/>
          <p14:tracePt t="220872" x="5638800" y="3233738"/>
          <p14:tracePt t="220877" x="5688013" y="3233738"/>
          <p14:tracePt t="220891" x="5743575" y="3233738"/>
          <p14:tracePt t="220894" x="5792788" y="3240088"/>
          <p14:tracePt t="220900" x="5848350" y="3240088"/>
          <p14:tracePt t="220907" x="5891213" y="3240088"/>
          <p14:tracePt t="220918" x="5940425" y="3240088"/>
          <p14:tracePt t="220925" x="5981700" y="3240088"/>
          <p14:tracePt t="220930" x="6010275" y="3240088"/>
          <p14:tracePt t="220938" x="6037263" y="3240088"/>
          <p14:tracePt t="220947" x="6051550" y="3240088"/>
          <p14:tracePt t="220954" x="6080125" y="3240088"/>
          <p14:tracePt t="220960" x="6094413" y="3240088"/>
          <p14:tracePt t="220973" x="6121400" y="3240088"/>
          <p14:tracePt t="220976" x="6149975" y="3240088"/>
          <p14:tracePt t="220985" x="6191250" y="3240088"/>
          <p14:tracePt t="220990" x="6234113" y="3240088"/>
          <p14:tracePt t="221000" x="6275388" y="3240088"/>
          <p14:tracePt t="221006" x="6303963" y="3240088"/>
          <p14:tracePt t="221014" x="6353175" y="3240088"/>
          <p14:tracePt t="221022" x="6394450" y="3240088"/>
          <p14:tracePt t="221027" x="6443663" y="3240088"/>
          <p14:tracePt t="221037" x="6492875" y="3240088"/>
          <p14:tracePt t="221042" x="6542088" y="3240088"/>
          <p14:tracePt t="221054" x="6577013" y="3240088"/>
          <p14:tracePt t="221057" x="6611938" y="3240088"/>
          <p14:tracePt t="221069" x="6667500" y="3240088"/>
          <p14:tracePt t="221081" x="6757988" y="3240088"/>
          <p14:tracePt t="221089" x="6792913" y="3240088"/>
          <p14:tracePt t="221096" x="6842125" y="3240088"/>
          <p14:tracePt t="221104" x="6884988" y="3240088"/>
          <p14:tracePt t="221110" x="6919913" y="3240088"/>
          <p14:tracePt t="221119" x="6961188" y="3240088"/>
          <p14:tracePt t="221125" x="7002463" y="3240088"/>
          <p14:tracePt t="221134" x="7037388" y="3240088"/>
          <p14:tracePt t="221140" x="7080250" y="3240088"/>
          <p14:tracePt t="221148" x="7108825" y="3240088"/>
          <p14:tracePt t="221157" x="7135813" y="3240088"/>
          <p14:tracePt t="221163" x="7156450" y="3240088"/>
          <p14:tracePt t="221171" x="7185025" y="3240088"/>
          <p14:tracePt t="221178" x="7213600" y="3240088"/>
          <p14:tracePt t="221190" x="7240588" y="3240088"/>
          <p14:tracePt t="221193" x="7283450" y="3240088"/>
          <p14:tracePt t="221200" x="7324725" y="3240088"/>
          <p14:tracePt t="221207" x="7367588" y="3240088"/>
          <p14:tracePt t="221219" x="7415213" y="3240088"/>
          <p14:tracePt t="221224" x="7443788" y="3240088"/>
          <p14:tracePt t="221231" x="7493000" y="3233738"/>
          <p14:tracePt t="221247" x="7591425" y="3233738"/>
          <p14:tracePt t="221255" x="7646988" y="3233738"/>
          <p14:tracePt t="221260" x="7688263" y="3233738"/>
          <p14:tracePt t="221269" x="7772400" y="3233738"/>
          <p14:tracePt t="221275" x="7800975" y="3240088"/>
          <p14:tracePt t="221287" x="7827963" y="3246438"/>
          <p14:tracePt t="221290" x="7850188" y="3246438"/>
          <p14:tracePt t="221301" x="7885113" y="3254375"/>
          <p14:tracePt t="221306" x="7912100" y="3254375"/>
          <p14:tracePt t="221313" x="7934325" y="3254375"/>
          <p14:tracePt t="221324" x="7954963" y="3260725"/>
          <p14:tracePt t="221327" x="7981950" y="3260725"/>
          <p14:tracePt t="221336" x="8004175" y="3260725"/>
          <p14:tracePt t="221343" x="8016875" y="3260725"/>
          <p14:tracePt t="221351" x="8045450" y="3260725"/>
          <p14:tracePt t="221358" x="8066088" y="3260725"/>
          <p14:tracePt t="221366" x="8088313" y="3260725"/>
          <p14:tracePt t="221373" x="8094663" y="3260725"/>
          <p14:tracePt t="221380" x="8108950" y="3260725"/>
          <p14:tracePt t="221388" x="8129588" y="3260725"/>
          <p14:tracePt t="221404" x="8135938" y="3260725"/>
          <p14:tracePt t="221410" x="8143875" y="3260725"/>
          <p14:tracePt t="221418" x="8150225" y="3260725"/>
          <p14:tracePt t="221434" x="8158163" y="3260725"/>
          <p14:tracePt t="221462" x="8164513" y="3260725"/>
          <p14:tracePt t="221477" x="8170863" y="3260725"/>
          <p14:tracePt t="221487" x="8178800" y="3260725"/>
          <p14:tracePt t="221500" x="8193088" y="3260725"/>
          <p14:tracePt t="221507" x="8205788" y="3260725"/>
          <p14:tracePt t="221516" x="8220075" y="3260725"/>
          <p14:tracePt t="221522" x="8234363" y="3260725"/>
          <p14:tracePt t="221529" x="8248650" y="3260725"/>
          <p14:tracePt t="221537" x="8255000" y="3260725"/>
          <p14:tracePt t="221544" x="8262938" y="3260725"/>
          <p14:tracePt t="221559" x="8269288" y="3260725"/>
          <p14:tracePt t="221696" x="8262938" y="3260725"/>
          <p14:tracePt t="221702" x="8240713" y="3260725"/>
          <p14:tracePt t="221710" x="8228013" y="3268663"/>
          <p14:tracePt t="221718" x="8185150" y="3281363"/>
          <p14:tracePt t="221724" x="8135938" y="3295650"/>
          <p14:tracePt t="221736" x="8088313" y="3316288"/>
          <p14:tracePt t="221740" x="8031163" y="3330575"/>
          <p14:tracePt t="221748" x="7975600" y="3344863"/>
          <p14:tracePt t="221755" x="7940675" y="3352800"/>
          <p14:tracePt t="221772" x="7827963" y="3365500"/>
          <p14:tracePt t="221777" x="7772400" y="3365500"/>
          <p14:tracePt t="221787" x="7751763" y="3365500"/>
          <p14:tracePt t="221793" x="7716838" y="3365500"/>
          <p14:tracePt t="221802" x="7696200" y="3365500"/>
          <p14:tracePt t="221808" x="7675563" y="3365500"/>
          <p14:tracePt t="221815" x="7653338" y="3365500"/>
          <p14:tracePt t="221822" x="7639050" y="3359150"/>
          <p14:tracePt t="221829" x="7583488" y="3352800"/>
          <p14:tracePt t="221837" x="7542213" y="3344863"/>
          <p14:tracePt t="221847" x="7493000" y="3338513"/>
          <p14:tracePt t="221852" x="7429500" y="3330575"/>
          <p14:tracePt t="221862" x="7388225" y="3330575"/>
          <p14:tracePt t="221875" x="7289800" y="3330575"/>
          <p14:tracePt t="221883" x="7226300" y="3330575"/>
          <p14:tracePt t="221891" x="7191375" y="3330575"/>
          <p14:tracePt t="221897" x="7143750" y="3330575"/>
          <p14:tracePt t="221904" x="7100888" y="3338513"/>
          <p14:tracePt t="221912" x="7051675" y="3352800"/>
          <p14:tracePt t="221919" x="7024688" y="3359150"/>
          <p14:tracePt t="221927" x="6975475" y="3373438"/>
          <p14:tracePt t="221939" x="6911975" y="3394075"/>
          <p14:tracePt t="221942" x="6862763" y="3414713"/>
          <p14:tracePt t="221950" x="6786563" y="3443288"/>
          <p14:tracePt t="221957" x="6702425" y="3478213"/>
          <p14:tracePt t="221964" x="6604000" y="3519488"/>
          <p14:tracePt t="221972" x="6400800" y="3617913"/>
          <p14:tracePt t="221979" x="6296025" y="3667125"/>
          <p14:tracePt t="221988" x="6094413" y="3778250"/>
          <p14:tracePt t="221994" x="5905500" y="3876675"/>
          <p14:tracePt t="222003" x="5729288" y="3960813"/>
          <p14:tracePt t="222010" x="5583238" y="4016375"/>
          <p14:tracePt t="222017" x="5492750" y="4065588"/>
          <p14:tracePt t="222024" x="5435600" y="4094163"/>
          <p14:tracePt t="222033" x="5380038" y="4114800"/>
          <p14:tracePt t="222039" x="5345113" y="4121150"/>
          <p14:tracePt t="222050" x="5324475" y="4121150"/>
          <p14:tracePt t="222062" x="5310188" y="4121150"/>
          <p14:tracePt t="222069" x="5303838" y="4121150"/>
          <p14:tracePt t="222077" x="5289550" y="4121150"/>
          <p14:tracePt t="222085" x="5275263" y="4114800"/>
          <p14:tracePt t="222092" x="5260975" y="4108450"/>
          <p14:tracePt t="222100" x="5240338" y="4086225"/>
          <p14:tracePt t="222107" x="5197475" y="4073525"/>
          <p14:tracePt t="222115" x="5156200" y="4051300"/>
          <p14:tracePt t="222124" x="5106988" y="4030663"/>
          <p14:tracePt t="222129" x="5057775" y="4010025"/>
          <p14:tracePt t="222153" x="4891088" y="3940175"/>
          <p14:tracePt t="222161" x="4819650" y="3905250"/>
          <p14:tracePt t="222168" x="4772025" y="3884613"/>
          <p14:tracePt t="222174" x="4743450" y="3876675"/>
          <p14:tracePt t="222184" x="4714875" y="3862388"/>
          <p14:tracePt t="222189" x="4702175" y="3856038"/>
          <p14:tracePt t="222197" x="4687888" y="3848100"/>
          <p14:tracePt t="222205" x="4673600" y="3841750"/>
          <p14:tracePt t="222212" x="4665663" y="3835400"/>
          <p14:tracePt t="222222" x="4659313" y="3835400"/>
          <p14:tracePt t="222227" x="4645025" y="3835400"/>
          <p14:tracePt t="222236" x="4638675" y="3827463"/>
          <p14:tracePt t="222242" x="4630738" y="3821113"/>
          <p14:tracePt t="222251" x="4618038" y="3821113"/>
          <p14:tracePt t="222257" x="4595813" y="3813175"/>
          <p14:tracePt t="222265" x="4568825" y="3806825"/>
          <p14:tracePt t="222272" x="4548188" y="3800475"/>
          <p14:tracePt t="222279" x="4525963" y="3792538"/>
          <p14:tracePt t="222287" x="4505325" y="3792538"/>
          <p14:tracePt t="222295" x="4484688" y="3792538"/>
          <p14:tracePt t="222302" x="4456113" y="3792538"/>
          <p14:tracePt t="222310" x="4421188" y="3792538"/>
          <p14:tracePt t="222317" x="4386263" y="3792538"/>
          <p14:tracePt t="222325" x="4379913" y="3792538"/>
          <p14:tracePt t="222334" x="4365625" y="3792538"/>
          <p14:tracePt t="222465" x="4359275" y="3792538"/>
          <p14:tracePt t="222479" x="4351338" y="3792538"/>
          <p14:tracePt t="222486" x="4344988" y="3792538"/>
          <p14:tracePt t="222491" x="4337050" y="3792538"/>
          <p14:tracePt t="222508" x="4330700" y="3792538"/>
          <p14:tracePt t="222518" x="4316413" y="3792538"/>
          <p14:tracePt t="222526" x="4310063" y="3792538"/>
          <p14:tracePt t="222534" x="4302125" y="3792538"/>
          <p14:tracePt t="222541" x="4295775" y="3792538"/>
          <p14:tracePt t="222550" x="4281488" y="3792538"/>
          <p14:tracePt t="222556" x="4275138" y="3792538"/>
          <p14:tracePt t="222563" x="4267200" y="3792538"/>
          <p14:tracePt t="222571" x="4260850" y="3792538"/>
          <p14:tracePt t="222580" x="4252913" y="3792538"/>
          <p14:tracePt t="222588" x="4246563" y="3792538"/>
          <p14:tracePt t="222596" x="4232275" y="3792538"/>
          <p14:tracePt t="222617" x="4225925" y="3792538"/>
          <p14:tracePt t="222619" x="4211638" y="3786188"/>
          <p14:tracePt t="222623" x="4205288" y="3778250"/>
          <p14:tracePt t="222811" x="4205288" y="3771900"/>
          <p14:tracePt t="222819" x="4205288" y="3751263"/>
          <p14:tracePt t="222826" x="4205288" y="3730625"/>
          <p14:tracePt t="222836" x="4205288" y="3708400"/>
          <p14:tracePt t="222842" x="4205288" y="3687763"/>
          <p14:tracePt t="222850" x="4205288" y="3659188"/>
          <p14:tracePt t="222856" x="4205288" y="3617913"/>
          <p14:tracePt t="222864" x="4211638" y="3589338"/>
          <p14:tracePt t="222872" x="4217988" y="3548063"/>
          <p14:tracePt t="222879" x="4217988" y="3527425"/>
          <p14:tracePt t="222887" x="4225925" y="3505200"/>
          <p14:tracePt t="222894" x="4225925" y="3478213"/>
          <p14:tracePt t="222906" x="4225925" y="3457575"/>
          <p14:tracePt t="222909" x="4225925" y="3435350"/>
          <p14:tracePt t="222918" x="4225925" y="3408363"/>
          <p14:tracePt t="222924" x="4225925" y="3394075"/>
          <p14:tracePt t="222932" x="4225925" y="3379788"/>
          <p14:tracePt t="222939" x="4225925" y="3365500"/>
          <p14:tracePt t="222977" x="4217988" y="3365500"/>
          <p14:tracePt t="222985" x="4205288" y="3365500"/>
          <p14:tracePt t="222992" x="4191000" y="3373438"/>
          <p14:tracePt t="223000" x="4170363" y="3387725"/>
          <p14:tracePt t="223007" x="4148138" y="3400425"/>
          <p14:tracePt t="223014" x="4127500" y="3408363"/>
          <p14:tracePt t="223022" x="4086225" y="3435350"/>
          <p14:tracePt t="223029" x="4043363" y="3463925"/>
          <p14:tracePt t="223037" x="4002088" y="3492500"/>
          <p14:tracePt t="223044" x="3967163" y="3513138"/>
          <p14:tracePt t="223053" x="3924300" y="3541713"/>
          <p14:tracePt t="223059" x="3875088" y="3576638"/>
          <p14:tracePt t="223067" x="3862388" y="3597275"/>
          <p14:tracePt t="223074" x="3848100" y="3597275"/>
          <p14:tracePt t="223082" x="3848100" y="3603625"/>
          <p14:tracePt t="223180" x="3854450" y="3589338"/>
          <p14:tracePt t="223187" x="3868738" y="3582988"/>
          <p14:tracePt t="223194" x="3883025" y="3562350"/>
          <p14:tracePt t="223203" x="3911600" y="3527425"/>
          <p14:tracePt t="223209" x="3946525" y="3492500"/>
          <p14:tracePt t="223219" x="3981450" y="3449638"/>
          <p14:tracePt t="223224" x="4008438" y="3422650"/>
          <p14:tracePt t="223232" x="4051300" y="3379788"/>
          <p14:tracePt t="223239" x="4092575" y="3352800"/>
          <p14:tracePt t="223246" x="4141788" y="3316288"/>
          <p14:tracePt t="223254" x="4183063" y="3295650"/>
          <p14:tracePt t="223262" x="4225925" y="3268663"/>
          <p14:tracePt t="223270" x="4267200" y="3254375"/>
          <p14:tracePt t="223278" x="4302125" y="3240088"/>
          <p14:tracePt t="223284" x="4337050" y="3233738"/>
          <p14:tracePt t="223292" x="4386263" y="3219450"/>
          <p14:tracePt t="223301" x="4441825" y="3211513"/>
          <p14:tracePt t="223307" x="4513263" y="3211513"/>
          <p14:tracePt t="223314" x="4583113" y="3211513"/>
          <p14:tracePt t="223321" x="4659313" y="3211513"/>
          <p14:tracePt t="223329" x="4729163" y="3219450"/>
          <p14:tracePt t="223337" x="4813300" y="3233738"/>
          <p14:tracePt t="223344" x="4918075" y="3268663"/>
          <p14:tracePt t="223360" x="5141913" y="3316288"/>
          <p14:tracePt t="223367" x="5240338" y="3338513"/>
          <p14:tracePt t="223374" x="5345113" y="3352800"/>
          <p14:tracePt t="223382" x="5421313" y="3359150"/>
          <p14:tracePt t="223390" x="5505450" y="3359150"/>
          <p14:tracePt t="223396" x="5583238" y="3359150"/>
          <p14:tracePt t="223412" x="5722938" y="3359150"/>
          <p14:tracePt t="223420" x="5778500" y="3359150"/>
          <p14:tracePt t="223427" x="5848350" y="3359150"/>
          <p14:tracePt t="223435" x="5876925" y="3359150"/>
          <p14:tracePt t="223442" x="5905500" y="3359150"/>
          <p14:tracePt t="223449" x="5940425" y="3359150"/>
          <p14:tracePt t="223457" x="5961063" y="3359150"/>
          <p14:tracePt t="223465" x="5988050" y="3359150"/>
          <p14:tracePt t="223472" x="6002338" y="3359150"/>
          <p14:tracePt t="223479" x="6016625" y="3359150"/>
          <p14:tracePt t="223487" x="6022975" y="3352800"/>
          <p14:tracePt t="223494" x="6030913" y="3344863"/>
          <p14:tracePt t="223509" x="6045200" y="3344863"/>
          <p14:tracePt t="223518" x="6057900" y="3338513"/>
          <p14:tracePt t="223525" x="6065838" y="3330575"/>
          <p14:tracePt t="223533" x="6080125" y="3324225"/>
          <p14:tracePt t="223540" x="6094413" y="3316288"/>
          <p14:tracePt t="223546" x="6100763" y="3309938"/>
          <p14:tracePt t="223554" x="6121400" y="3309938"/>
          <p14:tracePt t="223562" x="6135688" y="3295650"/>
          <p14:tracePt t="223570" x="6156325" y="3295650"/>
          <p14:tracePt t="223578" x="6164263" y="3281363"/>
          <p14:tracePt t="223585" x="6176963" y="3275013"/>
          <p14:tracePt t="223592" x="6184900" y="3275013"/>
          <p14:tracePt t="223601" x="6191250" y="3268663"/>
          <p14:tracePt t="223606" x="6199188" y="3260725"/>
          <p14:tracePt t="223615" x="6211888" y="3260725"/>
          <p14:tracePt t="223621" x="6211888" y="3254375"/>
          <p14:tracePt t="223629" x="6219825" y="3254375"/>
          <p14:tracePt t="223766" x="6211888" y="3254375"/>
          <p14:tracePt t="223772" x="6184900" y="3260725"/>
          <p14:tracePt t="223780" x="6142038" y="3275013"/>
          <p14:tracePt t="223788" x="6121400" y="3275013"/>
          <p14:tracePt t="223794" x="6086475" y="3275013"/>
          <p14:tracePt t="223803" x="6057900" y="3275013"/>
          <p14:tracePt t="223809" x="6016625" y="3281363"/>
          <p14:tracePt t="223818" x="5988050" y="3281363"/>
          <p14:tracePt t="223824" x="5961063" y="3281363"/>
          <p14:tracePt t="223833" x="5932488" y="3281363"/>
          <p14:tracePt t="223839" x="5918200" y="3281363"/>
          <p14:tracePt t="223854" x="5876925" y="3281363"/>
          <p14:tracePt t="223862" x="5856288" y="3281363"/>
          <p14:tracePt t="223870" x="5842000" y="3281363"/>
          <p14:tracePt t="223885" x="5834063" y="3281363"/>
          <p14:tracePt t="223892" x="5827713" y="3281363"/>
          <p14:tracePt t="223904" x="5821363" y="3281363"/>
          <p14:tracePt t="224170" x="5813425" y="3281363"/>
          <p14:tracePt t="224176" x="5807075" y="3281363"/>
          <p14:tracePt t="224187" x="5792788" y="3281363"/>
          <p14:tracePt t="224192" x="5778500" y="3281363"/>
          <p14:tracePt t="224200" x="5764213" y="3281363"/>
          <p14:tracePt t="224206" x="5743575" y="3281363"/>
          <p14:tracePt t="224214" x="5729288" y="3281363"/>
          <p14:tracePt t="224222" x="5716588" y="3281363"/>
          <p14:tracePt t="224229" x="5702300" y="3281363"/>
          <p14:tracePt t="224238" x="5688013" y="3281363"/>
          <p14:tracePt t="224244" x="5681663" y="3281363"/>
          <p14:tracePt t="224252" x="5673725" y="3281363"/>
          <p14:tracePt t="224259" x="5667375" y="3281363"/>
          <p14:tracePt t="224274" x="5659438" y="3289300"/>
          <p14:tracePt t="224536" x="5653088" y="3289300"/>
          <p14:tracePt t="224543" x="5645150" y="3289300"/>
          <p14:tracePt t="224551" x="5632450" y="3289300"/>
          <p14:tracePt t="224558" x="5624513" y="3289300"/>
          <p14:tracePt t="224568" x="5603875" y="3289300"/>
          <p14:tracePt t="224574" x="5583238" y="3289300"/>
          <p14:tracePt t="224582" x="5562600" y="3289300"/>
          <p14:tracePt t="224589" x="5540375" y="3289300"/>
          <p14:tracePt t="224597" x="5527675" y="3289300"/>
          <p14:tracePt t="224604" x="5505450" y="3289300"/>
          <p14:tracePt t="224612" x="5492750" y="3289300"/>
          <p14:tracePt t="224622" x="5478463" y="3289300"/>
          <p14:tracePt t="224626" x="5470525" y="3295650"/>
          <p14:tracePt t="224634" x="5456238" y="3295650"/>
          <p14:tracePt t="224642" x="5449888" y="3295650"/>
          <p14:tracePt t="224649" x="5443538" y="3303588"/>
          <p14:tracePt t="224656" x="5435600" y="3303588"/>
          <p14:tracePt t="224664" x="5435600" y="3309938"/>
          <p14:tracePt t="224672" x="5421313" y="3309938"/>
          <p14:tracePt t="224679" x="5414963" y="3309938"/>
          <p14:tracePt t="224688" x="5414963" y="3316288"/>
          <p14:tracePt t="224694" x="5400675" y="3316288"/>
          <p14:tracePt t="224701" x="5394325" y="3316288"/>
          <p14:tracePt t="224709" x="5386388" y="3316288"/>
          <p14:tracePt t="224718" x="5380038" y="3324225"/>
          <p14:tracePt t="224724" x="5373688" y="3324225"/>
          <p14:tracePt t="224731" x="5365750" y="3324225"/>
          <p14:tracePt t="224739" x="5359400" y="3324225"/>
          <p14:tracePt t="224755" x="5351463" y="3324225"/>
          <p14:tracePt t="224762" x="5338763" y="3324225"/>
          <p14:tracePt t="224771" x="5303838" y="3324225"/>
          <p14:tracePt t="224776" x="5289550" y="3324225"/>
          <p14:tracePt t="224786" x="5260975" y="3324225"/>
          <p14:tracePt t="224792" x="5240338" y="3324225"/>
          <p14:tracePt t="224799" x="5219700" y="3324225"/>
          <p14:tracePt t="224807" x="5197475" y="3324225"/>
          <p14:tracePt t="224814" x="5162550" y="3324225"/>
          <p14:tracePt t="224821" x="5121275" y="3324225"/>
          <p14:tracePt t="224829" x="5080000" y="3324225"/>
          <p14:tracePt t="224838" x="5030788" y="3324225"/>
          <p14:tracePt t="224844" x="5002213" y="3324225"/>
          <p14:tracePt t="224851" x="4973638" y="3324225"/>
          <p14:tracePt t="224859" x="4946650" y="3324225"/>
          <p14:tracePt t="224867" x="4903788" y="3324225"/>
          <p14:tracePt t="224874" x="4876800" y="3324225"/>
          <p14:tracePt t="224883" x="4848225" y="3324225"/>
          <p14:tracePt t="224905" x="4792663" y="3324225"/>
          <p14:tracePt t="224912" x="4772025" y="3324225"/>
          <p14:tracePt t="224923" x="4743450" y="3330575"/>
          <p14:tracePt t="224926" x="4722813" y="3330575"/>
          <p14:tracePt t="224936" x="4687888" y="3338513"/>
          <p14:tracePt t="224941" x="4659313" y="3344863"/>
          <p14:tracePt t="224949" x="4618038" y="3352800"/>
          <p14:tracePt t="224957" x="4595813" y="3359150"/>
          <p14:tracePt t="224964" x="4560888" y="3365500"/>
          <p14:tracePt t="224972" x="4513263" y="3373438"/>
          <p14:tracePt t="224979" x="4491038" y="3387725"/>
          <p14:tracePt t="224987" x="4470400" y="3387725"/>
          <p14:tracePt t="224995" x="4456113" y="3387725"/>
          <p14:tracePt t="225009" x="4449763" y="3387725"/>
          <p14:tracePt t="225062" x="4441825" y="3387725"/>
          <p14:tracePt t="225077" x="4435475" y="3387725"/>
          <p14:tracePt t="225773" x="4441825" y="3387725"/>
          <p14:tracePt t="225781" x="4449763" y="3379788"/>
          <p14:tracePt t="225797" x="4456113" y="3373438"/>
          <p14:tracePt t="225805" x="4470400" y="3373438"/>
          <p14:tracePt t="225812" x="4484688" y="3359150"/>
          <p14:tracePt t="225820" x="4498975" y="3352800"/>
          <p14:tracePt t="225826" x="4519613" y="3352800"/>
          <p14:tracePt t="225835" x="4548188" y="3344863"/>
          <p14:tracePt t="225842" x="4575175" y="3338513"/>
          <p14:tracePt t="225849" x="4624388" y="3330575"/>
          <p14:tracePt t="225857" x="4665663" y="3330575"/>
          <p14:tracePt t="225865" x="4749800" y="3324225"/>
          <p14:tracePt t="225872" x="4827588" y="3324225"/>
          <p14:tracePt t="225879" x="4932363" y="3324225"/>
          <p14:tracePt t="225887" x="5043488" y="3324225"/>
          <p14:tracePt t="225893" x="5176838" y="3324225"/>
          <p14:tracePt t="225905" x="5310188" y="3324225"/>
          <p14:tracePt t="225908" x="5484813" y="3324225"/>
          <p14:tracePt t="225916" x="5624513" y="3338513"/>
          <p14:tracePt t="225924" x="5743575" y="3344863"/>
          <p14:tracePt t="225931" x="5848350" y="3344863"/>
          <p14:tracePt t="225939" x="5940425" y="3344863"/>
          <p14:tracePt t="225946" x="6010275" y="3344863"/>
          <p14:tracePt t="225956" x="6065838" y="3344863"/>
          <p14:tracePt t="225962" x="6094413" y="3344863"/>
          <p14:tracePt t="225969" x="6115050" y="3344863"/>
          <p14:tracePt t="226599" x="6115050" y="3352800"/>
          <p14:tracePt t="226606" x="6115050" y="3359150"/>
          <p14:tracePt t="226614" x="6107113" y="3359150"/>
          <p14:tracePt t="226621" x="6100763" y="3373438"/>
          <p14:tracePt t="226638" x="6094413" y="3379788"/>
          <p14:tracePt t="226653" x="6094413" y="3387725"/>
          <p14:tracePt t="226659" x="6086475" y="3394075"/>
          <p14:tracePt t="226676" x="6080125" y="3400425"/>
          <p14:tracePt t="226682" x="6072188" y="3400425"/>
          <p14:tracePt t="226696" x="6072188" y="3408363"/>
          <p14:tracePt t="226705" x="6065838" y="3408363"/>
          <p14:tracePt t="226713" x="6065838" y="3414713"/>
          <p14:tracePt t="226721" x="6051550" y="3422650"/>
          <p14:tracePt t="226735" x="6045200" y="3429000"/>
          <p14:tracePt t="226742" x="6030913" y="3435350"/>
          <p14:tracePt t="226754" x="6022975" y="3443288"/>
          <p14:tracePt t="226757" x="5995988" y="3457575"/>
          <p14:tracePt t="226765" x="5967413" y="3463925"/>
          <p14:tracePt t="226773" x="5932488" y="3478213"/>
          <p14:tracePt t="226780" x="5891213" y="3498850"/>
          <p14:tracePt t="226787" x="5856288" y="3519488"/>
          <p14:tracePt t="226799" x="5792788" y="3541713"/>
          <p14:tracePt t="226801" x="5722938" y="3568700"/>
          <p14:tracePt t="226809" x="5659438" y="3582988"/>
          <p14:tracePt t="226816" x="5583238" y="3603625"/>
          <p14:tracePt t="226825" x="5513388" y="3624263"/>
          <p14:tracePt t="226840" x="5351463" y="3659188"/>
          <p14:tracePt t="226847" x="5275263" y="3681413"/>
          <p14:tracePt t="226855" x="5205413" y="3695700"/>
          <p14:tracePt t="226871" x="5086350" y="3716338"/>
          <p14:tracePt t="226876" x="5002213" y="3730625"/>
          <p14:tracePt t="226884" x="4946650" y="3743325"/>
          <p14:tracePt t="226907" x="4868863" y="3765550"/>
          <p14:tracePt t="226909" x="4737100" y="3792538"/>
          <p14:tracePt t="226914" x="4673600" y="3806825"/>
          <p14:tracePt t="226925" x="4618038" y="3821113"/>
          <p14:tracePt t="226929" x="4583113" y="3827463"/>
          <p14:tracePt t="226939" x="4540250" y="3841750"/>
          <p14:tracePt t="226944" x="4491038" y="3848100"/>
          <p14:tracePt t="226952" x="4449763" y="3862388"/>
          <p14:tracePt t="226959" x="4421188" y="3876675"/>
          <p14:tracePt t="226967" x="4386263" y="3876675"/>
          <p14:tracePt t="226974" x="4379913" y="3884613"/>
          <p14:tracePt t="226981" x="4351338" y="3890963"/>
          <p14:tracePt t="226989" x="4330700" y="3897313"/>
          <p14:tracePt t="226997" x="4316413" y="3897313"/>
          <p14:tracePt t="227004" x="4289425" y="3911600"/>
          <p14:tracePt t="227012" x="4275138" y="3919538"/>
          <p14:tracePt t="227020" x="4260850" y="3919538"/>
          <p14:tracePt t="227027" x="4246563" y="3925888"/>
          <p14:tracePt t="227034" x="4232275" y="3932238"/>
          <p14:tracePt t="227042" x="4205288" y="3940175"/>
          <p14:tracePt t="227052" x="4183063" y="3940175"/>
          <p14:tracePt t="227058" x="4148138" y="3954463"/>
          <p14:tracePt t="227064" x="4100513" y="3967163"/>
          <p14:tracePt t="227073" x="4037013" y="3981450"/>
          <p14:tracePt t="227079" x="3973513" y="4016375"/>
          <p14:tracePt t="227087" x="3903663" y="4030663"/>
          <p14:tracePt t="227094" x="3819525" y="4051300"/>
          <p14:tracePt t="227102" x="3722688" y="4086225"/>
          <p14:tracePt t="227109" x="3603625" y="4121150"/>
          <p14:tracePt t="227117" x="3490913" y="4156075"/>
          <p14:tracePt t="227128" x="3357563" y="4184650"/>
          <p14:tracePt t="227132" x="3197225" y="4205288"/>
          <p14:tracePt t="227146" x="3121025" y="4205288"/>
          <p14:tracePt t="227149" x="3036888" y="4205288"/>
          <p14:tracePt t="227156" x="2967038" y="4205288"/>
          <p14:tracePt t="227162" x="2924175" y="4205288"/>
          <p14:tracePt t="227172" x="2882900" y="4205288"/>
          <p14:tracePt t="227184" x="2790825" y="4184650"/>
          <p14:tracePt t="227192" x="2749550" y="4170363"/>
          <p14:tracePt t="227199" x="2728913" y="4156075"/>
          <p14:tracePt t="227207" x="2708275" y="4149725"/>
          <p14:tracePt t="227214" x="2671763" y="4129088"/>
          <p14:tracePt t="227222" x="2659063" y="4121150"/>
          <p14:tracePt t="227229" x="2624138" y="4100513"/>
          <p14:tracePt t="227238" x="2601913" y="4086225"/>
          <p14:tracePt t="227244" x="2581275" y="4073525"/>
          <p14:tracePt t="227253" x="2540000" y="4051300"/>
          <p14:tracePt t="227259" x="2505075" y="4024313"/>
          <p14:tracePt t="227266" x="2455863" y="3995738"/>
          <p14:tracePt t="227275" x="2413000" y="3967163"/>
          <p14:tracePt t="227281" x="2295525" y="3905250"/>
          <p14:tracePt t="227297" x="2147888" y="3827463"/>
          <p14:tracePt t="227304" x="2084388" y="3792538"/>
          <p14:tracePt t="227312" x="2035175" y="3765550"/>
          <p14:tracePt t="227321" x="1958975" y="3730625"/>
          <p14:tracePt t="227326" x="1903413" y="3708400"/>
          <p14:tracePt t="227334" x="1839913" y="3673475"/>
          <p14:tracePt t="227342" x="1798638" y="3652838"/>
          <p14:tracePt t="227349" x="1770063" y="3638550"/>
          <p14:tracePt t="227357" x="1741488" y="3624263"/>
          <p14:tracePt t="227364" x="1720850" y="3611563"/>
          <p14:tracePt t="227373" x="1706563" y="3597275"/>
          <p14:tracePt t="227379" x="1693863" y="3589338"/>
          <p14:tracePt t="227387" x="1685925" y="3576638"/>
          <p14:tracePt t="227394" x="1679575" y="3568700"/>
          <p14:tracePt t="227402" x="1671638" y="3554413"/>
          <p14:tracePt t="227409" x="1665288" y="3527425"/>
          <p14:tracePt t="227416" x="1657350" y="3505200"/>
          <p14:tracePt t="227424" x="1651000" y="3470275"/>
          <p14:tracePt t="227432" x="1636713" y="3435350"/>
          <p14:tracePt t="227440" x="1630363" y="3408363"/>
          <p14:tracePt t="227446" x="1622425" y="3365500"/>
          <p14:tracePt t="227455" x="1609725" y="3324225"/>
          <p14:tracePt t="227462" x="1601788" y="3295650"/>
          <p14:tracePt t="227471" x="1581150" y="3254375"/>
          <p14:tracePt t="227478" x="1566863" y="3211513"/>
          <p14:tracePt t="227484" x="1552575" y="3190875"/>
          <p14:tracePt t="227492" x="1546225" y="3170238"/>
          <p14:tracePt t="227499" x="1531938" y="3135313"/>
          <p14:tracePt t="227508" x="1517650" y="3106738"/>
          <p14:tracePt t="227514" x="1504950" y="3086100"/>
          <p14:tracePt t="227523" x="1482725" y="3071813"/>
          <p14:tracePt t="227529" x="1476375" y="3065463"/>
          <p14:tracePt t="227538" x="1462088" y="3065463"/>
          <p14:tracePt t="227544" x="1455738" y="3065463"/>
          <p14:tracePt t="227552" x="1447800" y="3065463"/>
          <p14:tracePt t="227559" x="1441450" y="3065463"/>
          <p14:tracePt t="227567" x="1427163" y="3065463"/>
          <p14:tracePt t="227574" x="1420813" y="3065463"/>
          <p14:tracePt t="227582" x="1412875" y="3065463"/>
          <p14:tracePt t="227590" x="1398588" y="3079750"/>
          <p14:tracePt t="227597" x="1392238" y="3086100"/>
          <p14:tracePt t="227605" x="1385888" y="3092450"/>
          <p14:tracePt t="227611" x="1377950" y="3106738"/>
          <p14:tracePt t="227619" x="1371600" y="3114675"/>
          <p14:tracePt t="227626" x="1363663" y="3121025"/>
          <p14:tracePt t="227649" x="1363663" y="3135313"/>
          <p14:tracePt t="227657" x="1357313" y="3141663"/>
          <p14:tracePt t="227673" x="1357313" y="3149600"/>
          <p14:tracePt t="227709" x="1357313" y="3155950"/>
          <p14:tracePt t="227845" x="1357313" y="3162300"/>
          <p14:tracePt t="227852" x="1357313" y="3170238"/>
          <p14:tracePt t="227859" x="1357313" y="3184525"/>
          <p14:tracePt t="227867" x="1357313" y="3198813"/>
          <p14:tracePt t="227875" x="1357313" y="3211513"/>
          <p14:tracePt t="227882" x="1357313" y="3233738"/>
          <p14:tracePt t="227891" x="1357313" y="3246438"/>
          <p14:tracePt t="227912" x="1357313" y="3303588"/>
          <p14:tracePt t="227922" x="1357313" y="3330575"/>
          <p14:tracePt t="227927" x="1357313" y="3359150"/>
          <p14:tracePt t="227935" x="1357313" y="3394075"/>
          <p14:tracePt t="227942" x="1357313" y="3414713"/>
          <p14:tracePt t="227949" x="1350963" y="3435350"/>
          <p14:tracePt t="227959" x="1343025" y="3463925"/>
          <p14:tracePt t="227964" x="1336675" y="3484563"/>
          <p14:tracePt t="227973" x="1336675" y="3505200"/>
          <p14:tracePt t="227979" x="1328738" y="3513138"/>
          <p14:tracePt t="227989" x="1328738" y="3533775"/>
          <p14:tracePt t="227994" x="1328738" y="3554413"/>
          <p14:tracePt t="228003" x="1328738" y="3562350"/>
          <p14:tracePt t="228019" x="1328738" y="3568700"/>
          <p14:tracePt t="228025" x="1328738" y="3576638"/>
          <p14:tracePt t="228033" x="1328738" y="3582988"/>
          <p14:tracePt t="228040" x="1328738" y="3589338"/>
          <p14:tracePt t="228050" x="1328738" y="3597275"/>
          <p14:tracePt t="228063" x="1328738" y="3603625"/>
          <p14:tracePt t="228070" x="1336675" y="3603625"/>
          <p14:tracePt t="228078" x="1336675" y="3611563"/>
          <p14:tracePt t="228099" x="1343025" y="3611563"/>
          <p14:tracePt t="228108" x="1343025" y="3617913"/>
          <p14:tracePt t="228122" x="1350963" y="3624263"/>
          <p14:tracePt t="228139" x="1357313" y="3624263"/>
          <p14:tracePt t="228144" x="1363663" y="3632200"/>
          <p14:tracePt t="228153" x="1377950" y="3632200"/>
          <p14:tracePt t="228160" x="1385888" y="3638550"/>
          <p14:tracePt t="228168" x="1392238" y="3646488"/>
          <p14:tracePt t="228175" x="1406525" y="3646488"/>
          <p14:tracePt t="228182" x="1427163" y="3652838"/>
          <p14:tracePt t="228191" x="1441450" y="3659188"/>
          <p14:tracePt t="228197" x="1455738" y="3667125"/>
          <p14:tracePt t="228207" x="1476375" y="3667125"/>
          <p14:tracePt t="228212" x="1497013" y="3673475"/>
          <p14:tracePt t="228221" x="1511300" y="3673475"/>
          <p14:tracePt t="228227" x="1525588" y="3673475"/>
          <p14:tracePt t="228235" x="1552575" y="3681413"/>
          <p14:tracePt t="228242" x="1581150" y="3681413"/>
          <p14:tracePt t="228259" x="1636713" y="3681413"/>
          <p14:tracePt t="228265" x="1665288" y="3681413"/>
          <p14:tracePt t="228272" x="1693863" y="3681413"/>
          <p14:tracePt t="228282" x="1776413" y="3681413"/>
          <p14:tracePt t="228289" x="1839913" y="3681413"/>
          <p14:tracePt t="228296" x="1917700" y="3681413"/>
          <p14:tracePt t="228302" x="2000250" y="3681413"/>
          <p14:tracePt t="228310" x="2098675" y="3681413"/>
          <p14:tracePt t="228318" x="2203450" y="3681413"/>
          <p14:tracePt t="228325" x="2287588" y="3681413"/>
          <p14:tracePt t="228332" x="2386013" y="3681413"/>
          <p14:tracePt t="228341" x="2505075" y="3687763"/>
          <p14:tracePt t="228347" x="2595563" y="3687763"/>
          <p14:tracePt t="228358" x="2679700" y="3687763"/>
          <p14:tracePt t="228362" x="2735263" y="3687763"/>
          <p14:tracePt t="228371" x="2805113" y="3687763"/>
          <p14:tracePt t="228377" x="2860675" y="3687763"/>
          <p14:tracePt t="228384" x="2897188" y="3687763"/>
          <p14:tracePt t="228394" x="2944813" y="3687763"/>
          <p14:tracePt t="228400" x="2987675" y="3687763"/>
          <p14:tracePt t="228408" x="3036888" y="3687763"/>
          <p14:tracePt t="228414" x="3092450" y="3687763"/>
          <p14:tracePt t="228423" x="3141663" y="3687763"/>
          <p14:tracePt t="228430" x="3190875" y="3687763"/>
          <p14:tracePt t="228439" x="3252788" y="3687763"/>
          <p14:tracePt t="228444" x="3316288" y="3687763"/>
          <p14:tracePt t="228452" x="3371850" y="3687763"/>
          <p14:tracePt t="228459" x="3427413" y="3687763"/>
          <p14:tracePt t="228469" x="3470275" y="3687763"/>
          <p14:tracePt t="228475" x="3498850" y="3687763"/>
          <p14:tracePt t="228482" x="3525838" y="3687763"/>
          <p14:tracePt t="228490" x="3540125" y="3687763"/>
          <p14:tracePt t="228497" x="3568700" y="3687763"/>
          <p14:tracePt t="228505" x="3581400" y="3695700"/>
          <p14:tracePt t="228512" x="3638550" y="3702050"/>
          <p14:tracePt t="228520" x="3679825" y="3702050"/>
          <p14:tracePt t="228527" x="3749675" y="3708400"/>
          <p14:tracePt t="228535" x="3798888" y="3708400"/>
          <p14:tracePt t="228544" x="3854450" y="3708400"/>
          <p14:tracePt t="228549" x="3924300" y="3708400"/>
          <p14:tracePt t="228559" x="4002088" y="3708400"/>
          <p14:tracePt t="228565" x="4071938" y="3708400"/>
          <p14:tracePt t="228573" x="4141788" y="3708400"/>
          <p14:tracePt t="228579" x="4205288" y="3708400"/>
          <p14:tracePt t="228589" x="4260850" y="3708400"/>
          <p14:tracePt t="228594" x="4289425" y="3708400"/>
          <p14:tracePt t="228603" x="4337050" y="3708400"/>
          <p14:tracePt t="228609" x="4365625" y="3708400"/>
          <p14:tracePt t="228617" x="4394200" y="3708400"/>
          <p14:tracePt t="228626" x="4421188" y="3708400"/>
          <p14:tracePt t="228632" x="4435475" y="3708400"/>
          <p14:tracePt t="228639" x="4464050" y="3708400"/>
          <p14:tracePt t="228647" x="4484688" y="3708400"/>
          <p14:tracePt t="228658" x="4505325" y="3708400"/>
          <p14:tracePt t="228662" x="4519613" y="3708400"/>
          <p14:tracePt t="228670" x="4540250" y="3708400"/>
          <p14:tracePt t="228677" x="4554538" y="3708400"/>
          <p14:tracePt t="228685" x="4568825" y="3708400"/>
          <p14:tracePt t="228693" x="4583113" y="3708400"/>
          <p14:tracePt t="228699" x="4589463" y="3708400"/>
          <p14:tracePt t="228708" x="4595813" y="3708400"/>
          <p14:tracePt t="228714" x="4603750" y="3708400"/>
          <p14:tracePt t="228726" x="4610100" y="3708400"/>
          <p14:tracePt t="228729" x="4624388" y="3708400"/>
          <p14:tracePt t="228745" x="4630738" y="3708400"/>
          <p14:tracePt t="228760" x="4645025" y="3708400"/>
          <p14:tracePt t="228776" x="4652963" y="3708400"/>
          <p14:tracePt t="228782" x="4659313" y="3708400"/>
          <p14:tracePt t="228790" x="4673600" y="3708400"/>
          <p14:tracePt t="228797" x="4687888" y="3716338"/>
          <p14:tracePt t="228813" x="4729163" y="3716338"/>
          <p14:tracePt t="228820" x="4792663" y="3722688"/>
          <p14:tracePt t="228827" x="4827588" y="3730625"/>
          <p14:tracePt t="228835" x="4897438" y="3736975"/>
          <p14:tracePt t="228844" x="4953000" y="3743325"/>
          <p14:tracePt t="228850" x="5002213" y="3751263"/>
          <p14:tracePt t="228859" x="5072063" y="3765550"/>
          <p14:tracePt t="228865" x="5106988" y="3765550"/>
          <p14:tracePt t="228873" x="5162550" y="3771900"/>
          <p14:tracePt t="228881" x="5226050" y="3771900"/>
          <p14:tracePt t="228894" x="5295900" y="3778250"/>
          <p14:tracePt t="228896" x="5359400" y="3778250"/>
          <p14:tracePt t="228902" x="5435600" y="3778250"/>
          <p14:tracePt t="228910" x="5505450" y="3778250"/>
          <p14:tracePt t="228917" x="5562600" y="3778250"/>
          <p14:tracePt t="228925" x="5645150" y="3778250"/>
          <p14:tracePt t="228932" x="5729288" y="3778250"/>
          <p14:tracePt t="228940" x="5813425" y="3778250"/>
          <p14:tracePt t="228947" x="5891213" y="3778250"/>
          <p14:tracePt t="228955" x="5967413" y="3778250"/>
          <p14:tracePt t="228962" x="6037263" y="3778250"/>
          <p14:tracePt t="228970" x="6086475" y="3778250"/>
          <p14:tracePt t="228977" x="6135688" y="3778250"/>
          <p14:tracePt t="228986" x="6191250" y="3778250"/>
          <p14:tracePt t="228994" x="6226175" y="3778250"/>
          <p14:tracePt t="229000" x="6261100" y="3778250"/>
          <p14:tracePt t="229008" x="6303963" y="3778250"/>
          <p14:tracePt t="229015" x="6330950" y="3778250"/>
          <p14:tracePt t="229023" x="6359525" y="3778250"/>
          <p14:tracePt t="229029" x="6388100" y="3786188"/>
          <p14:tracePt t="229037" x="6429375" y="3792538"/>
          <p14:tracePt t="229044" x="6472238" y="3800475"/>
          <p14:tracePt t="229052" x="6507163" y="3800475"/>
          <p14:tracePt t="229059" x="6534150" y="3806825"/>
          <p14:tracePt t="229067" x="6589713" y="3806825"/>
          <p14:tracePt t="229075" x="6624638" y="3806825"/>
          <p14:tracePt t="229082" x="6681788" y="3806825"/>
          <p14:tracePt t="229089" x="6737350" y="3806825"/>
          <p14:tracePt t="229097" x="6778625" y="3806825"/>
          <p14:tracePt t="229107" x="6856413" y="3806825"/>
          <p14:tracePt t="229112" x="6911975" y="3806825"/>
          <p14:tracePt t="229120" x="6989763" y="3806825"/>
          <p14:tracePt t="229128" x="7051675" y="3806825"/>
          <p14:tracePt t="229135" x="7100888" y="3806825"/>
          <p14:tracePt t="229144" x="7164388" y="3806825"/>
          <p14:tracePt t="229150" x="7219950" y="3806825"/>
          <p14:tracePt t="229159" x="7275513" y="3806825"/>
          <p14:tracePt t="229164" x="7324725" y="3806825"/>
          <p14:tracePt t="229175" x="7359650" y="3806825"/>
          <p14:tracePt t="229179" x="7388225" y="3806825"/>
          <p14:tracePt t="229189" x="7415213" y="3806825"/>
          <p14:tracePt t="229194" x="7437438" y="3806825"/>
          <p14:tracePt t="229203" x="7458075" y="3806825"/>
          <p14:tracePt t="229209" x="7478713" y="3806825"/>
          <p14:tracePt t="229217" x="7507288" y="3806825"/>
          <p14:tracePt t="229226" x="7527925" y="3806825"/>
          <p14:tracePt t="229232" x="7556500" y="3806825"/>
          <p14:tracePt t="229240" x="7577138" y="3806825"/>
          <p14:tracePt t="229247" x="7604125" y="3806825"/>
          <p14:tracePt t="229255" x="7626350" y="3806825"/>
          <p14:tracePt t="229262" x="7653338" y="3806825"/>
          <p14:tracePt t="229270" x="7675563" y="3806825"/>
          <p14:tracePt t="229277" x="7702550" y="3806825"/>
          <p14:tracePt t="229284" x="7716838" y="3806825"/>
          <p14:tracePt t="229293" x="7737475" y="3806825"/>
          <p14:tracePt t="229300" x="7758113" y="3806825"/>
          <p14:tracePt t="229308" x="7780338" y="3806825"/>
          <p14:tracePt t="229314" x="7800975" y="3806825"/>
          <p14:tracePt t="229324" x="7807325" y="3806825"/>
          <p14:tracePt t="229329" x="7821613" y="3806825"/>
          <p14:tracePt t="229337" x="7827963" y="3806825"/>
          <p14:tracePt t="229344" x="7835900" y="3806825"/>
          <p14:tracePt t="229362" x="7842250" y="3806825"/>
          <p14:tracePt t="229367" x="7850188" y="3806825"/>
          <p14:tracePt t="229392" x="7856538" y="3806825"/>
          <p14:tracePt t="229406" x="7864475" y="3806825"/>
          <p14:tracePt t="229420" x="7885113" y="3806825"/>
          <p14:tracePt t="229427" x="7891463" y="3806825"/>
          <p14:tracePt t="229434" x="7905750" y="3806825"/>
          <p14:tracePt t="229449" x="7912100" y="3806825"/>
          <p14:tracePt t="229464" x="7920038" y="3806825"/>
          <p14:tracePt t="229474" x="7934325" y="3806825"/>
          <p14:tracePt t="229479" x="7940675" y="3806825"/>
          <p14:tracePt t="229487" x="7947025" y="3806825"/>
          <p14:tracePt t="229494" x="7961313" y="3806825"/>
          <p14:tracePt t="229504" x="7969250" y="3806825"/>
          <p14:tracePt t="229517" x="7981950" y="3806825"/>
          <p14:tracePt t="229526" x="7989888" y="3806825"/>
          <p14:tracePt t="229541" x="8004175" y="3806825"/>
          <p14:tracePt t="229547" x="8010525" y="3806825"/>
          <p14:tracePt t="229555" x="8016875" y="3806825"/>
          <p14:tracePt t="231678" x="0" y="0"/>
        </p14:tracePtLst>
        <p14:tracePtLst>
          <p14:tracePt t="254104" x="5443538" y="5570538"/>
          <p14:tracePt t="254208" x="5449888" y="5570538"/>
          <p14:tracePt t="254223" x="5464175" y="5570538"/>
          <p14:tracePt t="254231" x="5470525" y="5570538"/>
          <p14:tracePt t="254238" x="5484813" y="5570538"/>
          <p14:tracePt t="254247" x="5499100" y="5570538"/>
          <p14:tracePt t="254253" x="5505450" y="5570538"/>
          <p14:tracePt t="254262" x="5519738" y="5570538"/>
          <p14:tracePt t="254268" x="5534025" y="5570538"/>
          <p14:tracePt t="254277" x="5548313" y="5570538"/>
          <p14:tracePt t="254283" x="5568950" y="5570538"/>
          <p14:tracePt t="254291" x="5583238" y="5576888"/>
          <p14:tracePt t="254299" x="5589588" y="5576888"/>
          <p14:tracePt t="254306" x="5610225" y="5576888"/>
          <p14:tracePt t="254314" x="5624513" y="5576888"/>
          <p14:tracePt t="254321" x="5638800" y="5576888"/>
          <p14:tracePt t="254329" x="5659438" y="5576888"/>
          <p14:tracePt t="254336" x="5681663" y="5576888"/>
          <p14:tracePt t="254343" x="5708650" y="5576888"/>
          <p14:tracePt t="254351" x="5729288" y="5576888"/>
          <p14:tracePt t="254360" x="5757863" y="5576888"/>
          <p14:tracePt t="254366" x="5778500" y="5570538"/>
          <p14:tracePt t="254373" x="5807075" y="5570538"/>
          <p14:tracePt t="254381" x="5827713" y="5570538"/>
          <p14:tracePt t="254388" x="5842000" y="5562600"/>
          <p14:tracePt t="254396" x="5870575" y="5556250"/>
          <p14:tracePt t="254403" x="5883275" y="5556250"/>
          <p14:tracePt t="254412" x="5891213" y="5549900"/>
          <p14:tracePt t="254419" x="5897563" y="5549900"/>
          <p14:tracePt t="254516" x="5905500" y="5549900"/>
          <p14:tracePt t="254530" x="5911850" y="5549900"/>
          <p14:tracePt t="254547" x="5918200" y="5549900"/>
          <p14:tracePt t="254553" x="5926138" y="5556250"/>
          <p14:tracePt t="254568" x="5932488" y="5562600"/>
          <p14:tracePt t="254583" x="5940425" y="5570538"/>
          <p14:tracePt t="254598" x="5940425" y="5576888"/>
          <p14:tracePt t="254606" x="5940425" y="5584825"/>
          <p14:tracePt t="254613" x="5946775" y="5584825"/>
          <p14:tracePt t="254621" x="5953125" y="5591175"/>
          <p14:tracePt t="254630" x="5953125" y="5599113"/>
          <p14:tracePt t="254645" x="5961063" y="5605463"/>
          <p14:tracePt t="254651" x="5961063" y="5611813"/>
          <p14:tracePt t="254666" x="5961063" y="5619750"/>
          <p14:tracePt t="254673" x="5967413" y="5619750"/>
          <p14:tracePt t="254680" x="5967413" y="5626100"/>
          <p14:tracePt t="254703" x="5967413" y="5634038"/>
          <p14:tracePt t="255175" x="5975350" y="5634038"/>
          <p14:tracePt t="255182" x="5995988" y="5634038"/>
          <p14:tracePt t="255192" x="6022975" y="5634038"/>
          <p14:tracePt t="255197" x="6045200" y="5634038"/>
          <p14:tracePt t="255206" x="6072188" y="5634038"/>
          <p14:tracePt t="255213" x="6107113" y="5634038"/>
          <p14:tracePt t="255221" x="6149975" y="5634038"/>
          <p14:tracePt t="255230" x="6176963" y="5626100"/>
          <p14:tracePt t="255236" x="6205538" y="5619750"/>
          <p14:tracePt t="255244" x="6234113" y="5619750"/>
          <p14:tracePt t="255251" x="6261100" y="5611813"/>
          <p14:tracePt t="255258" x="6289675" y="5611813"/>
          <p14:tracePt t="255266" x="6303963" y="5605463"/>
          <p14:tracePt t="255273" x="6324600" y="5605463"/>
          <p14:tracePt t="255280" x="6345238" y="5605463"/>
          <p14:tracePt t="255288" x="6365875" y="5599113"/>
          <p14:tracePt t="255299" x="6388100" y="5599113"/>
          <p14:tracePt t="255304" x="6408738" y="5599113"/>
          <p14:tracePt t="255311" x="6429375" y="5599113"/>
          <p14:tracePt t="255318" x="6457950" y="5599113"/>
          <p14:tracePt t="255326" x="6478588" y="5599113"/>
          <p14:tracePt t="255333" x="6492875" y="5599113"/>
          <p14:tracePt t="255343" x="6513513" y="5599113"/>
          <p14:tracePt t="255348" x="6534150" y="5599113"/>
          <p14:tracePt t="255356" x="6548438" y="5599113"/>
          <p14:tracePt t="255364" x="6562725" y="5599113"/>
          <p14:tracePt t="255371" x="6583363" y="5599113"/>
          <p14:tracePt t="255378" x="6589713" y="5599113"/>
          <p14:tracePt t="255498" x="6597650" y="5599113"/>
          <p14:tracePt t="255505" x="6604000" y="5611813"/>
          <p14:tracePt t="255513" x="6618288" y="5611813"/>
          <p14:tracePt t="255520" x="6638925" y="5619750"/>
          <p14:tracePt t="255528" x="6661150" y="5626100"/>
          <p14:tracePt t="255535" x="6688138" y="5640388"/>
          <p14:tracePt t="255544" x="6723063" y="5646738"/>
          <p14:tracePt t="255551" x="6751638" y="5661025"/>
          <p14:tracePt t="255559" x="6786563" y="5668963"/>
          <p14:tracePt t="255566" x="6813550" y="5681663"/>
          <p14:tracePt t="255573" x="6835775" y="5689600"/>
          <p14:tracePt t="255581" x="6856413" y="5689600"/>
          <p14:tracePt t="255588" x="6877050" y="5689600"/>
          <p14:tracePt t="255598" x="6884988" y="5689600"/>
          <p14:tracePt t="255603" x="6897688" y="5695950"/>
          <p14:tracePt t="255612" x="6905625" y="5695950"/>
          <p14:tracePt t="255618" x="6919913" y="5695950"/>
          <p14:tracePt t="255627" x="6926263" y="5695950"/>
          <p14:tracePt t="255633" x="6932613" y="5695950"/>
          <p14:tracePt t="255641" x="6940550" y="5695950"/>
          <p14:tracePt t="255648" x="6946900" y="5695950"/>
          <p14:tracePt t="255656" x="6961188" y="5695950"/>
          <p14:tracePt t="255663" x="6967538" y="5695950"/>
          <p14:tracePt t="255680" x="7010400" y="5695950"/>
          <p14:tracePt t="255686" x="7045325" y="5681663"/>
          <p14:tracePt t="255695" x="7065963" y="5661025"/>
          <p14:tracePt t="255701" x="7108825" y="5640388"/>
          <p14:tracePt t="255709" x="7135813" y="5626100"/>
          <p14:tracePt t="255715" x="7178675" y="5605463"/>
          <p14:tracePt t="255723" x="7205663" y="5576888"/>
          <p14:tracePt t="255730" x="7234238" y="5556250"/>
          <p14:tracePt t="255738" x="7254875" y="5541963"/>
          <p14:tracePt t="255747" x="7283450" y="5527675"/>
          <p14:tracePt t="255753" x="7297738" y="5514975"/>
          <p14:tracePt t="255761" x="7304088" y="5500688"/>
          <p14:tracePt t="255769" x="7332663" y="5486400"/>
          <p14:tracePt t="255776" x="7345363" y="5472113"/>
          <p14:tracePt t="255783" x="7359650" y="5457825"/>
          <p14:tracePt t="255790" x="7373938" y="5451475"/>
          <p14:tracePt t="255798" x="7380288" y="5445125"/>
          <p14:tracePt t="255806" x="7388225" y="5430838"/>
          <p14:tracePt t="255815" x="7394575" y="5422900"/>
          <p14:tracePt t="255821" x="7402513" y="5422900"/>
          <p14:tracePt t="258739" x="7408863" y="5416550"/>
          <p14:tracePt t="259136" x="0" y="0"/>
        </p14:tracePtLst>
      </p14:laserTraceLst>
    </p:ext>
    <p:ext uri="{E180D4A7-C9FB-4DFB-919C-405C955672EB}">
      <p14:showEvtLst xmlns:p14="http://schemas.microsoft.com/office/powerpoint/2010/main">
        <p14:playEvt time="11" objId="401"/>
        <p14:stopEvt time="261048" objId="40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78F98-A4FD-4F6B-93F5-DEE807E77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73C9583-5DB3-45F1-9EF0-BD6FEC587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p:pic>
        <p:nvPicPr>
          <p:cNvPr id="5" name="mm3p4s12">
            <a:hlinkClick r:id="" action="ppaction://media"/>
            <a:extLst>
              <a:ext uri="{FF2B5EF4-FFF2-40B4-BE49-F238E27FC236}">
                <a16:creationId xmlns:a16="http://schemas.microsoft.com/office/drawing/2014/main" id="{661953A5-66DD-407F-916E-8A30A5010C6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99263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40"/>
    </mc:Choice>
    <mc:Fallback>
      <p:transition spd="slow" advTm="7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014" x="5114925" y="1854200"/>
          <p14:tracePt t="30185" x="5114925" y="1862138"/>
          <p14:tracePt t="30193" x="5114925" y="1897063"/>
          <p14:tracePt t="30201" x="5114925" y="1938338"/>
          <p14:tracePt t="30208" x="5135563" y="1987550"/>
          <p14:tracePt t="30216" x="5141913" y="2043113"/>
          <p14:tracePt t="30223" x="5149850" y="2092325"/>
          <p14:tracePt t="30231" x="5162550" y="2141538"/>
          <p14:tracePt t="30239" x="5170488" y="2197100"/>
          <p14:tracePt t="30245" x="5184775" y="2246313"/>
          <p14:tracePt t="30254" x="5191125" y="2287588"/>
          <p14:tracePt t="30261" x="5205413" y="2324100"/>
          <p14:tracePt t="30270" x="5211763" y="2359025"/>
          <p14:tracePt t="30275" x="5219700" y="2393950"/>
          <p14:tracePt t="30283" x="5232400" y="2428875"/>
          <p14:tracePt t="30291" x="5232400" y="2455863"/>
          <p14:tracePt t="30298" x="5246688" y="2498725"/>
          <p14:tracePt t="30307" x="5254625" y="2533650"/>
          <p14:tracePt t="30314" x="5260975" y="2574925"/>
          <p14:tracePt t="30321" x="5268913" y="2624138"/>
          <p14:tracePt t="30329" x="5268913" y="2659063"/>
          <p14:tracePt t="30338" x="5275263" y="2714625"/>
          <p14:tracePt t="30344" x="5281613" y="2763838"/>
          <p14:tracePt t="30351" x="5289550" y="2819400"/>
          <p14:tracePt t="30359" x="5289550" y="2876550"/>
          <p14:tracePt t="30366" x="5295900" y="2946400"/>
          <p14:tracePt t="30374" x="5295900" y="3001963"/>
          <p14:tracePt t="30381" x="5295900" y="3065463"/>
          <p14:tracePt t="30389" x="5295900" y="3141663"/>
          <p14:tracePt t="30396" x="5295900" y="3205163"/>
          <p14:tracePt t="30404" x="5295900" y="3281363"/>
          <p14:tracePt t="30414" x="5295900" y="3344863"/>
          <p14:tracePt t="30419" x="5295900" y="3408363"/>
          <p14:tracePt t="30426" x="5295900" y="3478213"/>
          <p14:tracePt t="30434" x="5295900" y="3541713"/>
          <p14:tracePt t="30441" x="5295900" y="3603625"/>
          <p14:tracePt t="30449" x="5295900" y="3659188"/>
          <p14:tracePt t="30456" x="5295900" y="3702050"/>
          <p14:tracePt t="30463" x="5295900" y="3751263"/>
          <p14:tracePt t="30479" x="5295900" y="3821113"/>
          <p14:tracePt t="30487" x="5295900" y="3856038"/>
          <p14:tracePt t="30493" x="5295900" y="3884613"/>
          <p14:tracePt t="30501" x="5295900" y="3911600"/>
          <p14:tracePt t="30509" x="5295900" y="3925888"/>
          <p14:tracePt t="30524" x="5295900" y="3981450"/>
          <p14:tracePt t="30531" x="5295900" y="4010025"/>
          <p14:tracePt t="30538" x="5295900" y="4051300"/>
          <p14:tracePt t="30546" x="5295900" y="4079875"/>
          <p14:tracePt t="30554" x="5295900" y="4143375"/>
          <p14:tracePt t="30561" x="5295900" y="4170363"/>
          <p14:tracePt t="30577" x="5295900" y="4205288"/>
          <p14:tracePt t="30577" x="5289550" y="4227513"/>
          <p14:tracePt t="30586" x="5289550" y="4248150"/>
          <p14:tracePt t="30592" x="5289550" y="4254500"/>
          <p14:tracePt t="30599" x="5289550" y="4268788"/>
          <p14:tracePt t="30606" x="5289550" y="4275138"/>
          <p14:tracePt t="30613" x="5289550" y="4289425"/>
          <p14:tracePt t="30621" x="5289550" y="4297363"/>
          <p14:tracePt t="30628" x="5289550" y="4303713"/>
          <p14:tracePt t="30637" x="5289550" y="4318000"/>
          <p14:tracePt t="30644" x="5289550" y="4332288"/>
          <p14:tracePt t="30659" x="5289550" y="4344988"/>
          <p14:tracePt t="30666" x="5289550" y="4352925"/>
          <p14:tracePt t="30674" x="5289550" y="4373563"/>
          <p14:tracePt t="30689" x="5289550" y="4381500"/>
          <p14:tracePt t="30697" x="5289550" y="4387850"/>
          <p14:tracePt t="30704" x="5289550" y="4394200"/>
          <p14:tracePt t="30735" x="5289550" y="4402138"/>
          <p14:tracePt t="30748" x="5289550" y="4408488"/>
          <p14:tracePt t="30764" x="5289550" y="4416425"/>
          <p14:tracePt t="30779" x="5289550" y="4422775"/>
          <p14:tracePt t="30787" x="5289550" y="4429125"/>
          <p14:tracePt t="30801" x="5289550" y="4437063"/>
          <p14:tracePt t="30824" x="5289550" y="4443413"/>
          <p14:tracePt t="30831" x="5295900" y="4443413"/>
          <p14:tracePt t="30846" x="5310188" y="4437063"/>
          <p14:tracePt t="30856" x="5359400" y="4373563"/>
          <p14:tracePt t="30861" x="5400675" y="4303713"/>
          <p14:tracePt t="30870" x="5443538" y="4227513"/>
          <p14:tracePt t="30876" x="5499100" y="4100513"/>
          <p14:tracePt t="30885" x="5562600" y="3940175"/>
          <p14:tracePt t="30891" x="5618163" y="3751263"/>
          <p14:tracePt t="30907" x="5729288" y="3352800"/>
          <p14:tracePt t="30913" x="5764213" y="3184525"/>
          <p14:tracePt t="30922" x="5807075" y="2995613"/>
          <p14:tracePt t="30930" x="5827713" y="2903538"/>
          <p14:tracePt t="30936" x="5848350" y="2771775"/>
          <p14:tracePt t="30943" x="5862638" y="2667000"/>
          <p14:tracePt t="30951" x="5870575" y="2568575"/>
          <p14:tracePt t="30962" x="5891213" y="2476500"/>
          <p14:tracePt t="30965" x="5897563" y="2400300"/>
          <p14:tracePt t="30973" x="5897563" y="2344738"/>
          <p14:tracePt t="30980" x="5905500" y="2281238"/>
          <p14:tracePt t="30988" x="5905500" y="2232025"/>
          <p14:tracePt t="30995" x="5911850" y="2190750"/>
          <p14:tracePt t="31004" x="5911850" y="2155825"/>
          <p14:tracePt t="31010" x="5911850" y="2127250"/>
          <p14:tracePt t="31021" x="5911850" y="2106613"/>
          <p14:tracePt t="31028" x="5911850" y="2098675"/>
          <p14:tracePt t="31034" x="5911850" y="2078038"/>
          <p14:tracePt t="31043" x="5911850" y="2071688"/>
          <p14:tracePt t="31049" x="5918200" y="2057400"/>
          <p14:tracePt t="31059" x="5918200" y="2051050"/>
          <p14:tracePt t="31065" x="5918200" y="2022475"/>
          <p14:tracePt t="31074" x="5926138" y="2001838"/>
          <p14:tracePt t="31079" x="5932488" y="1966913"/>
          <p14:tracePt t="31089" x="5940425" y="1938338"/>
          <p14:tracePt t="31095" x="5953125" y="1897063"/>
          <p14:tracePt t="31102" x="5967413" y="1839913"/>
          <p14:tracePt t="31111" x="5981700" y="1784350"/>
          <p14:tracePt t="31116" x="5995988" y="1720850"/>
          <p14:tracePt t="31126" x="6016625" y="1665288"/>
          <p14:tracePt t="31132" x="6030913" y="1616075"/>
          <p14:tracePt t="31140" x="6045200" y="1560513"/>
          <p14:tracePt t="31149" x="6057900" y="1490663"/>
          <p14:tracePt t="31156" x="6065838" y="1435100"/>
          <p14:tracePt t="31162" x="6080125" y="1377950"/>
          <p14:tracePt t="31170" x="6086475" y="1336675"/>
          <p14:tracePt t="31177" x="6100763" y="1287463"/>
          <p14:tracePt t="31185" x="6107113" y="1246188"/>
          <p14:tracePt t="31193" x="6115050" y="1217613"/>
          <p14:tracePt t="31200" x="6129338" y="1168400"/>
          <p14:tracePt t="31207" x="6135688" y="1147763"/>
          <p14:tracePt t="31215" x="6135688" y="1133475"/>
          <p14:tracePt t="31223" x="6142038" y="1119188"/>
          <p14:tracePt t="31290" x="6142038" y="1133475"/>
          <p14:tracePt t="31296" x="6142038" y="1182688"/>
          <p14:tracePt t="31306" x="6135688" y="1238250"/>
          <p14:tracePt t="31311" x="6121400" y="1343025"/>
          <p14:tracePt t="31319" x="6121400" y="1497013"/>
          <p14:tracePt t="31326" x="6107113" y="1658938"/>
          <p14:tracePt t="31334" x="6100763" y="1833563"/>
          <p14:tracePt t="31341" x="6086475" y="2043113"/>
          <p14:tracePt t="31349" x="6086475" y="2252663"/>
          <p14:tracePt t="31357" x="6086475" y="2406650"/>
          <p14:tracePt t="31364" x="6086475" y="2617788"/>
          <p14:tracePt t="31372" x="6086475" y="2827338"/>
          <p14:tracePt t="31379" x="6086475" y="3001963"/>
          <p14:tracePt t="31386" x="6100763" y="3162300"/>
          <p14:tracePt t="31394" x="6129338" y="3309938"/>
          <p14:tracePt t="31401" x="6149975" y="3394075"/>
          <p14:tracePt t="31409" x="6170613" y="3492500"/>
          <p14:tracePt t="31418" x="6184900" y="3576638"/>
          <p14:tracePt t="31425" x="6199188" y="3632200"/>
          <p14:tracePt t="31431" x="6211888" y="3687763"/>
          <p14:tracePt t="31439" x="6219825" y="3730625"/>
          <p14:tracePt t="31446" x="6226175" y="3757613"/>
          <p14:tracePt t="31455" x="6226175" y="3800475"/>
          <p14:tracePt t="31461" x="6226175" y="3813175"/>
          <p14:tracePt t="31476" x="6226175" y="3876675"/>
          <p14:tracePt t="31484" x="6226175" y="3925888"/>
          <p14:tracePt t="31492" x="6226175" y="3981450"/>
          <p14:tracePt t="31498" x="6226175" y="4030663"/>
          <p14:tracePt t="31506" x="6226175" y="4086225"/>
          <p14:tracePt t="31514" x="6226175" y="4121150"/>
          <p14:tracePt t="31523" x="6226175" y="4170363"/>
          <p14:tracePt t="31529" x="6226175" y="4227513"/>
          <p14:tracePt t="31536" x="6226175" y="4283075"/>
          <p14:tracePt t="31543" x="6226175" y="4338638"/>
          <p14:tracePt t="31551" x="6226175" y="4387850"/>
          <p14:tracePt t="31559" x="6226175" y="4443413"/>
          <p14:tracePt t="31566" x="6226175" y="4471988"/>
          <p14:tracePt t="31574" x="6226175" y="4506913"/>
          <p14:tracePt t="31581" x="6219825" y="4527550"/>
          <p14:tracePt t="31589" x="6219825" y="4548188"/>
          <p14:tracePt t="31596" x="6219825" y="4570413"/>
          <p14:tracePt t="31611" x="6219825" y="4576763"/>
          <p14:tracePt t="31649" x="6226175" y="4576763"/>
          <p14:tracePt t="31658" x="6240463" y="4570413"/>
          <p14:tracePt t="31663" x="6261100" y="4527550"/>
          <p14:tracePt t="31671" x="6283325" y="4478338"/>
          <p14:tracePt t="31679" x="6303963" y="4422775"/>
          <p14:tracePt t="31686" x="6324600" y="4359275"/>
          <p14:tracePt t="31694" x="6345238" y="4262438"/>
          <p14:tracePt t="31701" x="6380163" y="4143375"/>
          <p14:tracePt t="31709" x="6435725" y="3967163"/>
          <p14:tracePt t="31716" x="6484938" y="3743325"/>
          <p14:tracePt t="31725" x="6513513" y="3562350"/>
          <p14:tracePt t="31731" x="6534150" y="3400425"/>
          <p14:tracePt t="31739" x="6562725" y="3184525"/>
          <p14:tracePt t="31746" x="6569075" y="2987675"/>
          <p14:tracePt t="31756" x="6583363" y="2792413"/>
          <p14:tracePt t="31762" x="6583363" y="2638425"/>
          <p14:tracePt t="31769" x="6583363" y="2484438"/>
          <p14:tracePt t="31776" x="6583363" y="2351088"/>
          <p14:tracePt t="31784" x="6569075" y="2246313"/>
          <p14:tracePt t="31792" x="6554788" y="2133600"/>
          <p14:tracePt t="31799" x="6542088" y="2063750"/>
          <p14:tracePt t="31809" x="6534150" y="2001838"/>
          <p14:tracePt t="31814" x="6527800" y="1966913"/>
          <p14:tracePt t="31822" x="6519863" y="1944688"/>
          <p14:tracePt t="31828" x="6519863" y="1931988"/>
          <p14:tracePt t="31836" x="6513513" y="1924050"/>
          <p14:tracePt t="31844" x="6513513" y="1917700"/>
          <p14:tracePt t="31914" x="6513513" y="1938338"/>
          <p14:tracePt t="31920" x="6499225" y="1966913"/>
          <p14:tracePt t="31928" x="6492875" y="2001838"/>
          <p14:tracePt t="31934" x="6478588" y="2063750"/>
          <p14:tracePt t="31942" x="6472238" y="2098675"/>
          <p14:tracePt t="31949" x="6457950" y="2170113"/>
          <p14:tracePt t="31958" x="6443663" y="2217738"/>
          <p14:tracePt t="31965" x="6429375" y="2295525"/>
          <p14:tracePt t="31973" x="6415088" y="2379663"/>
          <p14:tracePt t="31980" x="6394450" y="2463800"/>
          <p14:tracePt t="31987" x="6380163" y="2554288"/>
          <p14:tracePt t="31995" x="6365875" y="2638425"/>
          <p14:tracePt t="32002" x="6353175" y="2714625"/>
          <p14:tracePt t="32010" x="6338888" y="2813050"/>
          <p14:tracePt t="32016" x="6324600" y="2911475"/>
          <p14:tracePt t="32025" x="6318250" y="3016250"/>
          <p14:tracePt t="32032" x="6310313" y="3127375"/>
          <p14:tracePt t="32042" x="6303963" y="3254375"/>
          <p14:tracePt t="32047" x="6296025" y="3373438"/>
          <p14:tracePt t="32055" x="6289675" y="3457575"/>
          <p14:tracePt t="32062" x="6275388" y="3576638"/>
          <p14:tracePt t="32071" x="6269038" y="3673475"/>
          <p14:tracePt t="32079" x="6269038" y="3765550"/>
          <p14:tracePt t="32087" x="6261100" y="3848100"/>
          <p14:tracePt t="32093" x="6254750" y="3925888"/>
          <p14:tracePt t="32099" x="6254750" y="3975100"/>
          <p14:tracePt t="32106" x="6254750" y="4002088"/>
          <p14:tracePt t="32117" x="6254750" y="4038600"/>
          <p14:tracePt t="32123" x="6254750" y="4073525"/>
          <p14:tracePt t="32129" x="6254750" y="4094163"/>
          <p14:tracePt t="32137" x="6246813" y="4108450"/>
          <p14:tracePt t="32144" x="6246813" y="4121150"/>
          <p14:tracePt t="32153" x="6246813" y="4135438"/>
          <p14:tracePt t="32160" x="6246813" y="4149725"/>
          <p14:tracePt t="32167" x="6246813" y="4156075"/>
          <p14:tracePt t="32175" x="6246813" y="4178300"/>
          <p14:tracePt t="32182" x="6246813" y="4191000"/>
          <p14:tracePt t="32190" x="6246813" y="4198938"/>
          <p14:tracePt t="32197" x="6246813" y="4213225"/>
          <p14:tracePt t="32205" x="6246813" y="4227513"/>
          <p14:tracePt t="32212" x="6246813" y="4240213"/>
          <p14:tracePt t="32220" x="6246813" y="4254500"/>
          <p14:tracePt t="32231" x="6246813" y="4268788"/>
          <p14:tracePt t="32234" x="6246813" y="4283075"/>
          <p14:tracePt t="32243" x="6246813" y="4289425"/>
          <p14:tracePt t="32249" x="6246813" y="4297363"/>
          <p14:tracePt t="32257" x="6246813" y="4318000"/>
          <p14:tracePt t="32265" x="6246813" y="4338638"/>
          <p14:tracePt t="32275" x="6246813" y="4359275"/>
          <p14:tracePt t="32279" x="6246813" y="4387850"/>
          <p14:tracePt t="32287" x="6246813" y="4408488"/>
          <p14:tracePt t="32295" x="6246813" y="4422775"/>
          <p14:tracePt t="32305" x="6246813" y="4443413"/>
          <p14:tracePt t="32311" x="6246813" y="4464050"/>
          <p14:tracePt t="32318" x="6246813" y="4478338"/>
          <p14:tracePt t="32326" x="6246813" y="4486275"/>
          <p14:tracePt t="32333" x="6246813" y="4492625"/>
          <p14:tracePt t="32342" x="6246813" y="4513263"/>
          <p14:tracePt t="32346" x="6246813" y="4521200"/>
          <p14:tracePt t="32355" x="6246813" y="4533900"/>
          <p14:tracePt t="32361" x="6246813" y="4541838"/>
          <p14:tracePt t="32370" x="6246813" y="4548188"/>
          <p14:tracePt t="32384" x="6246813" y="4556125"/>
          <p14:tracePt t="32407" x="6246813" y="4562475"/>
          <p14:tracePt t="32424" x="6246813" y="4570413"/>
          <p14:tracePt t="32445" x="6246813" y="4576763"/>
          <p14:tracePt t="32466" x="6246813" y="4583113"/>
          <p14:tracePt t="32520" x="6246813" y="4591050"/>
          <p14:tracePt t="32557" x="6246813" y="4597400"/>
          <p14:tracePt t="32864" x="6254750" y="4618038"/>
          <p14:tracePt t="32871" x="6254750" y="4640263"/>
          <p14:tracePt t="32878" x="6269038" y="4660900"/>
          <p14:tracePt t="32886" x="6275388" y="4695825"/>
          <p14:tracePt t="32893" x="6296025" y="4716463"/>
          <p14:tracePt t="32901" x="6303963" y="4737100"/>
          <p14:tracePt t="32909" x="6324600" y="4765675"/>
          <p14:tracePt t="32916" x="6330950" y="4786313"/>
          <p14:tracePt t="32927" x="6359525" y="4806950"/>
          <p14:tracePt t="32931" x="6373813" y="4814888"/>
          <p14:tracePt t="32939" x="6388100" y="4829175"/>
          <p14:tracePt t="32946" x="6394450" y="4829175"/>
          <p14:tracePt t="32954" x="6400800" y="4829175"/>
          <p14:tracePt t="32961" x="6415088" y="4829175"/>
          <p14:tracePt t="32977" x="6423025" y="4829175"/>
          <p14:tracePt t="32998" x="6429375" y="4829175"/>
          <p14:tracePt t="33014" x="6443663" y="4821238"/>
          <p14:tracePt t="33022" x="6443663" y="4814888"/>
          <p14:tracePt t="33029" x="6443663" y="4806950"/>
          <p14:tracePt t="33036" x="6450013" y="4806950"/>
          <p14:tracePt t="33410" x="6450013" y="4800600"/>
          <p14:tracePt t="33419" x="6457950" y="4794250"/>
          <p14:tracePt t="33426" x="6472238" y="4772025"/>
          <p14:tracePt t="33434" x="6478588" y="4751388"/>
          <p14:tracePt t="33442" x="6492875" y="4730750"/>
          <p14:tracePt t="33449" x="6492875" y="4716463"/>
          <p14:tracePt t="33456" x="6507163" y="4695825"/>
          <p14:tracePt t="33463" x="6519863" y="4667250"/>
          <p14:tracePt t="33471" x="6534150" y="4646613"/>
          <p14:tracePt t="33478" x="6548438" y="4625975"/>
          <p14:tracePt t="33486" x="6554788" y="4605338"/>
          <p14:tracePt t="33493" x="6562725" y="4597400"/>
          <p14:tracePt t="33501" x="6562725" y="4591050"/>
          <p14:tracePt t="33510" x="6577013" y="4576763"/>
          <p14:tracePt t="38895" x="6429375" y="4318000"/>
          <p14:tracePt t="38897" x="6184900" y="4038600"/>
          <p14:tracePt t="38897" x="6080125" y="3932238"/>
          <p14:tracePt t="38901" x="5834063" y="3716338"/>
          <p14:tracePt t="38908" x="5694363" y="3597275"/>
          <p14:tracePt t="38916" x="5624513" y="3527425"/>
          <p14:tracePt t="38924" x="5548313" y="3457575"/>
          <p14:tracePt t="38931" x="5492750" y="3394075"/>
          <p14:tracePt t="38939" x="5429250" y="3324225"/>
          <p14:tracePt t="38948" x="5365750" y="3260725"/>
          <p14:tracePt t="38954" x="5310188" y="3190875"/>
          <p14:tracePt t="38961" x="5275263" y="3135313"/>
          <p14:tracePt t="38969" x="5232400" y="3071813"/>
          <p14:tracePt t="38977" x="5197475" y="3001963"/>
          <p14:tracePt t="38984" x="5156200" y="2932113"/>
          <p14:tracePt t="38991" x="5127625" y="2868613"/>
          <p14:tracePt t="38998" x="5092700" y="2798763"/>
          <p14:tracePt t="39006" x="5057775" y="2728913"/>
          <p14:tracePt t="39014" x="5022850" y="2652713"/>
          <p14:tracePt t="39021" x="4981575" y="2568575"/>
          <p14:tracePt t="39029" x="4946650" y="2484438"/>
          <p14:tracePt t="39036" x="4903788" y="2406650"/>
          <p14:tracePt t="39045" x="4868863" y="2330450"/>
          <p14:tracePt t="39051" x="4827588" y="2252663"/>
          <p14:tracePt t="39059" x="4799013" y="2176463"/>
          <p14:tracePt t="39066" x="4764088" y="2098675"/>
          <p14:tracePt t="39074" x="4737100" y="2028825"/>
          <p14:tracePt t="39081" x="4694238" y="1952625"/>
          <p14:tracePt t="39089" x="4665663" y="1897063"/>
          <p14:tracePt t="39098" x="4638675" y="1833563"/>
          <p14:tracePt t="39104" x="4610100" y="1778000"/>
          <p14:tracePt t="39112" x="4583113" y="1728788"/>
          <p14:tracePt t="39119" x="4575175" y="1693863"/>
          <p14:tracePt t="39128" x="4554538" y="1658938"/>
          <p14:tracePt t="39134" x="4540250" y="1630363"/>
          <p14:tracePt t="39141" x="4533900" y="1616075"/>
          <p14:tracePt t="39148" x="4525963" y="1595438"/>
          <p14:tracePt t="39156" x="4513263" y="1574800"/>
          <p14:tracePt t="39164" x="4513263" y="1566863"/>
          <p14:tracePt t="39171" x="4505325" y="1560513"/>
          <p14:tracePt t="39179" x="4484688" y="1531938"/>
          <p14:tracePt t="39186" x="4484688" y="1519238"/>
          <p14:tracePt t="39195" x="4464050" y="1497013"/>
          <p14:tracePt t="39201" x="4449763" y="1470025"/>
          <p14:tracePt t="39209" x="4421188" y="1441450"/>
          <p14:tracePt t="39216" x="4400550" y="1420813"/>
          <p14:tracePt t="39231" x="4386263" y="1400175"/>
          <p14:tracePt t="39232" x="4351338" y="1365250"/>
          <p14:tracePt t="39238" x="4316413" y="1322388"/>
          <p14:tracePt t="39247" x="4295775" y="1295400"/>
          <p14:tracePt t="39254" x="4260850" y="1258888"/>
          <p14:tracePt t="39261" x="4240213" y="1238250"/>
          <p14:tracePt t="39270" x="4211638" y="1217613"/>
          <p14:tracePt t="39277" x="4197350" y="1203325"/>
          <p14:tracePt t="39284" x="4170363" y="1176338"/>
          <p14:tracePt t="39291" x="4148138" y="1168400"/>
          <p14:tracePt t="39299" x="4127500" y="1147763"/>
          <p14:tracePt t="39306" x="4113213" y="1133475"/>
          <p14:tracePt t="39315" x="4100513" y="1119188"/>
          <p14:tracePt t="39321" x="4086225" y="1112838"/>
          <p14:tracePt t="39330" x="4078288" y="1104900"/>
          <p14:tracePt t="39650" x="4086225" y="1104900"/>
          <p14:tracePt t="39658" x="4100513" y="1104900"/>
          <p14:tracePt t="39666" x="4106863" y="1104900"/>
          <p14:tracePt t="39674" x="4121150" y="1104900"/>
          <p14:tracePt t="39681" x="4135438" y="1104900"/>
          <p14:tracePt t="39688" x="4148138" y="1098550"/>
          <p14:tracePt t="39697" x="4176713" y="1098550"/>
          <p14:tracePt t="39713" x="4260850" y="1069975"/>
          <p14:tracePt t="39719" x="4310063" y="1049338"/>
          <p14:tracePt t="39729" x="4351338" y="1035050"/>
          <p14:tracePt t="39741" x="4400550" y="1014413"/>
          <p14:tracePt t="39742" x="4456113" y="993775"/>
          <p14:tracePt t="39749" x="4513263" y="973138"/>
          <p14:tracePt t="39756" x="4560888" y="958850"/>
          <p14:tracePt t="39766" x="4589463" y="944563"/>
          <p14:tracePt t="39771" x="4603750" y="938213"/>
          <p14:tracePt t="39780" x="4610100" y="930275"/>
          <p14:tracePt t="39890" x="4610100" y="938213"/>
          <p14:tracePt t="39898" x="4595813" y="952500"/>
          <p14:tracePt t="39906" x="4589463" y="958850"/>
          <p14:tracePt t="39916" x="4583113" y="965200"/>
          <p14:tracePt t="39921" x="4575175" y="987425"/>
          <p14:tracePt t="39930" x="4560888" y="993775"/>
          <p14:tracePt t="39936" x="4560888" y="1000125"/>
          <p14:tracePt t="39944" x="4554538" y="1008063"/>
          <p14:tracePt t="39959" x="4548188" y="1022350"/>
          <p14:tracePt t="39967" x="4540250" y="1022350"/>
          <p14:tracePt t="39974" x="4533900" y="1035050"/>
          <p14:tracePt t="39982" x="4525963" y="1042988"/>
          <p14:tracePt t="39990" x="4525963" y="1049338"/>
          <p14:tracePt t="39997" x="4519613" y="1057275"/>
          <p14:tracePt t="40004" x="4513263" y="1063625"/>
          <p14:tracePt t="40012" x="4513263" y="1069975"/>
          <p14:tracePt t="40019" x="4505325" y="1069975"/>
          <p14:tracePt t="40029" x="4505325" y="1077913"/>
          <p14:tracePt t="40034" x="4498975" y="1084263"/>
          <p14:tracePt t="40041" x="4491038" y="1092200"/>
          <p14:tracePt t="40056" x="4491038" y="1104900"/>
          <p14:tracePt t="40066" x="4484688" y="1104900"/>
          <p14:tracePt t="40071" x="4484688" y="1112838"/>
          <p14:tracePt t="40086" x="4478338" y="1112838"/>
          <p14:tracePt t="40095" x="4478338" y="1119188"/>
          <p14:tracePt t="40108" x="4478338" y="1127125"/>
          <p14:tracePt t="40124" x="4470400" y="1127125"/>
          <p14:tracePt t="40154" x="4470400" y="1133475"/>
          <p14:tracePt t="40349" x="4478338" y="1133475"/>
          <p14:tracePt t="40356" x="4484688" y="1133475"/>
          <p14:tracePt t="40365" x="4491038" y="1127125"/>
          <p14:tracePt t="40371" x="4498975" y="1127125"/>
          <p14:tracePt t="40378" x="4505325" y="1127125"/>
          <p14:tracePt t="40386" x="4533900" y="1127125"/>
          <p14:tracePt t="40395" x="4560888" y="1127125"/>
          <p14:tracePt t="40403" x="4603750" y="1133475"/>
          <p14:tracePt t="40409" x="4652963" y="1147763"/>
          <p14:tracePt t="40416" x="4679950" y="1154113"/>
          <p14:tracePt t="40424" x="4722813" y="1168400"/>
          <p14:tracePt t="40432" x="4778375" y="1176338"/>
          <p14:tracePt t="40439" x="4827588" y="1182688"/>
          <p14:tracePt t="40446" x="4883150" y="1189038"/>
          <p14:tracePt t="40454" x="4926013" y="1196975"/>
          <p14:tracePt t="40463" x="4960938" y="1203325"/>
          <p14:tracePt t="40468" x="5002213" y="1203325"/>
          <p14:tracePt t="40476" x="5016500" y="1203325"/>
          <p14:tracePt t="40483" x="5022850" y="1203325"/>
          <p14:tracePt t="40491" x="5030788" y="1203325"/>
          <p14:tracePt t="40695" x="5016500" y="1203325"/>
          <p14:tracePt t="40701" x="4995863" y="1203325"/>
          <p14:tracePt t="40710" x="4967288" y="1203325"/>
          <p14:tracePt t="40717" x="4932363" y="1203325"/>
          <p14:tracePt t="40724" x="4897438" y="1203325"/>
          <p14:tracePt t="40732" x="4841875" y="1203325"/>
          <p14:tracePt t="40739" x="4784725" y="1203325"/>
          <p14:tracePt t="40746" x="4722813" y="1203325"/>
          <p14:tracePt t="40754" x="4652963" y="1203325"/>
          <p14:tracePt t="40763" x="4595813" y="1203325"/>
          <p14:tracePt t="40769" x="4525963" y="1203325"/>
          <p14:tracePt t="40777" x="4449763" y="1203325"/>
          <p14:tracePt t="40784" x="4371975" y="1203325"/>
          <p14:tracePt t="40792" x="4302125" y="1203325"/>
          <p14:tracePt t="40799" x="4232275" y="1203325"/>
          <p14:tracePt t="40806" x="4170363" y="1203325"/>
          <p14:tracePt t="40815" x="4121150" y="1203325"/>
          <p14:tracePt t="40822" x="4057650" y="1203325"/>
          <p14:tracePt t="40830" x="4008438" y="1203325"/>
          <p14:tracePt t="40838" x="3967163" y="1203325"/>
          <p14:tracePt t="40845" x="3917950" y="1203325"/>
          <p14:tracePt t="40853" x="3889375" y="1203325"/>
          <p14:tracePt t="40859" x="3868738" y="1203325"/>
          <p14:tracePt t="40867" x="3854450" y="1203325"/>
          <p14:tracePt t="40874" x="3833813" y="1203325"/>
          <p14:tracePt t="40899" x="3827463" y="1203325"/>
          <p14:tracePt t="41040" x="3833813" y="1203325"/>
          <p14:tracePt t="41055" x="3848100" y="1196975"/>
          <p14:tracePt t="41064" x="3854450" y="1196975"/>
          <p14:tracePt t="41071" x="3868738" y="1189038"/>
          <p14:tracePt t="41103" x="3911600" y="1162050"/>
          <p14:tracePt t="41108" x="3924300" y="1162050"/>
          <p14:tracePt t="41117" x="3938588" y="1154113"/>
          <p14:tracePt t="41123" x="3946525" y="1147763"/>
          <p14:tracePt t="41134" x="3952875" y="1147763"/>
          <p14:tracePt t="41549" x="3973513" y="1147763"/>
          <p14:tracePt t="41557" x="3994150" y="1147763"/>
          <p14:tracePt t="41565" x="4037013" y="1147763"/>
          <p14:tracePt t="41571" x="4086225" y="1147763"/>
          <p14:tracePt t="41580" x="4148138" y="1147763"/>
          <p14:tracePt t="41586" x="4205288" y="1147763"/>
          <p14:tracePt t="41594" x="4260850" y="1141413"/>
          <p14:tracePt t="41601" x="4310063" y="1133475"/>
          <p14:tracePt t="41609" x="4344988" y="1127125"/>
          <p14:tracePt t="41616" x="4365625" y="1127125"/>
          <p14:tracePt t="41729" x="4359275" y="1127125"/>
          <p14:tracePt t="41736" x="4344988" y="1127125"/>
          <p14:tracePt t="41744" x="4324350" y="1133475"/>
          <p14:tracePt t="41751" x="4295775" y="1141413"/>
          <p14:tracePt t="41762" x="4267200" y="1141413"/>
          <p14:tracePt t="41767" x="4240213" y="1141413"/>
          <p14:tracePt t="41774" x="4191000" y="1147763"/>
          <p14:tracePt t="41782" x="4148138" y="1154113"/>
          <p14:tracePt t="41789" x="4064000" y="1154113"/>
          <p14:tracePt t="41796" x="4029075" y="1154113"/>
          <p14:tracePt t="41804" x="3973513" y="1162050"/>
          <p14:tracePt t="41811" x="3924300" y="1168400"/>
          <p14:tracePt t="41818" x="3897313" y="1168400"/>
          <p14:tracePt t="41826" x="3854450" y="1176338"/>
          <p14:tracePt t="41834" x="3833813" y="1182688"/>
          <p14:tracePt t="41841" x="3813175" y="1189038"/>
          <p14:tracePt t="41849" x="3798888" y="1189038"/>
          <p14:tracePt t="41856" x="3792538" y="1189038"/>
          <p14:tracePt t="42073" x="3798888" y="1189038"/>
          <p14:tracePt t="42084" x="3805238" y="1189038"/>
          <p14:tracePt t="42088" x="3819525" y="1189038"/>
          <p14:tracePt t="42096" x="3833813" y="1189038"/>
          <p14:tracePt t="42103" x="3862388" y="1189038"/>
          <p14:tracePt t="42111" x="3911600" y="1189038"/>
          <p14:tracePt t="42118" x="3946525" y="1189038"/>
          <p14:tracePt t="42126" x="3994150" y="1189038"/>
          <p14:tracePt t="42134" x="4029075" y="1189038"/>
          <p14:tracePt t="42141" x="4086225" y="1189038"/>
          <p14:tracePt t="42150" x="4135438" y="1189038"/>
          <p14:tracePt t="42156" x="4176713" y="1189038"/>
          <p14:tracePt t="42165" x="4211638" y="1189038"/>
          <p14:tracePt t="42171" x="4240213" y="1189038"/>
          <p14:tracePt t="42180" x="4252913" y="1189038"/>
          <p14:tracePt t="42186" x="4267200" y="1189038"/>
          <p14:tracePt t="43318" x="4267200" y="1196975"/>
          <p14:tracePt t="43326" x="4267200" y="1203325"/>
          <p14:tracePt t="43334" x="4267200" y="1211263"/>
          <p14:tracePt t="43352" x="4267200" y="1217613"/>
          <p14:tracePt t="43356" x="4267200" y="1223963"/>
          <p14:tracePt t="43365" x="4267200" y="1231900"/>
          <p14:tracePt t="43379" x="4267200" y="1238250"/>
          <p14:tracePt t="43394" x="4267200" y="1246188"/>
          <p14:tracePt t="43723" x="4267200" y="1252538"/>
          <p14:tracePt t="45313" x="4267200" y="1258888"/>
          <p14:tracePt t="45321" x="4211638" y="1350963"/>
          <p14:tracePt t="45329" x="4121150" y="1484313"/>
          <p14:tracePt t="45337" x="4008438" y="1651000"/>
          <p14:tracePt t="45344" x="3862388" y="1847850"/>
          <p14:tracePt t="45352" x="3722688" y="2071688"/>
          <p14:tracePt t="45359" x="3568700" y="2266950"/>
          <p14:tracePt t="45366" x="3414713" y="2476500"/>
          <p14:tracePt t="45374" x="3267075" y="2687638"/>
          <p14:tracePt t="45383" x="3162300" y="2827338"/>
          <p14:tracePt t="45388" x="3086100" y="2960688"/>
          <p14:tracePt t="45396" x="3028950" y="3030538"/>
          <p14:tracePt t="45403" x="2987675" y="3086100"/>
          <p14:tracePt t="45411" x="2973388" y="3121025"/>
          <p14:tracePt t="45419" x="2952750" y="3135313"/>
          <p14:tracePt t="45426" x="2952750" y="3149600"/>
          <p14:tracePt t="45440" x="2944813" y="3155950"/>
          <p14:tracePt t="45456" x="2938463" y="3162300"/>
          <p14:tracePt t="45463" x="2932113" y="3176588"/>
          <p14:tracePt t="45470" x="2917825" y="3190875"/>
          <p14:tracePt t="45478" x="2889250" y="3225800"/>
          <p14:tracePt t="45485" x="2854325" y="3268663"/>
          <p14:tracePt t="45493" x="2813050" y="3324225"/>
          <p14:tracePt t="45503" x="2755900" y="3379788"/>
          <p14:tracePt t="45509" x="2700338" y="3449638"/>
          <p14:tracePt t="45516" x="2636838" y="3513138"/>
          <p14:tracePt t="45524" x="2574925" y="3597275"/>
          <p14:tracePt t="45532" x="2511425" y="3652838"/>
          <p14:tracePt t="45538" x="2447925" y="3716338"/>
          <p14:tracePt t="45547" x="2400300" y="3771900"/>
          <p14:tracePt t="45554" x="2336800" y="3821113"/>
          <p14:tracePt t="45569" x="2259013" y="3905250"/>
          <p14:tracePt t="45576" x="2203450" y="3946525"/>
          <p14:tracePt t="45584" x="2182813" y="3967163"/>
          <p14:tracePt t="45591" x="2162175" y="3981450"/>
          <p14:tracePt t="45601" x="2127250" y="4010025"/>
          <p14:tracePt t="45606" x="2092325" y="4024313"/>
          <p14:tracePt t="45614" x="2078038" y="4030663"/>
          <p14:tracePt t="45621" x="2063750" y="4044950"/>
          <p14:tracePt t="45629" x="2049463" y="4051300"/>
          <p14:tracePt t="45636" x="2028825" y="4059238"/>
          <p14:tracePt t="45644" x="2000250" y="4073525"/>
          <p14:tracePt t="45652" x="1965325" y="4094163"/>
          <p14:tracePt t="45659" x="1924050" y="4114800"/>
          <p14:tracePt t="45666" x="1874838" y="4135438"/>
          <p14:tracePt t="45674" x="1833563" y="4164013"/>
          <p14:tracePt t="45682" x="1776413" y="4198938"/>
          <p14:tracePt t="45688" x="1720850" y="4227513"/>
          <p14:tracePt t="45696" x="1657350" y="4268788"/>
          <p14:tracePt t="45703" x="1595438" y="4310063"/>
          <p14:tracePt t="45711" x="1525588" y="4359275"/>
          <p14:tracePt t="45720" x="1462088" y="4394200"/>
          <p14:tracePt t="45726" x="1420813" y="4429125"/>
          <p14:tracePt t="45734" x="1371600" y="4464050"/>
          <p14:tracePt t="45741" x="1308100" y="4513263"/>
          <p14:tracePt t="45750" x="1266825" y="4541838"/>
          <p14:tracePt t="45756" x="1231900" y="4570413"/>
          <p14:tracePt t="45764" x="1209675" y="4576763"/>
          <p14:tracePt t="45771" x="1196975" y="4591050"/>
          <p14:tracePt t="45779" x="1189038" y="4597400"/>
          <p14:tracePt t="45786" x="1182688" y="4597400"/>
          <p14:tracePt t="45809" x="1174750" y="4597400"/>
          <p14:tracePt t="45817" x="1168400" y="4597400"/>
          <p14:tracePt t="45824" x="1147763" y="4583113"/>
          <p14:tracePt t="45833" x="1133475" y="4576763"/>
          <p14:tracePt t="45839" x="1112838" y="4562475"/>
          <p14:tracePt t="45846" x="1077913" y="4541838"/>
          <p14:tracePt t="45854" x="1049338" y="4541838"/>
          <p14:tracePt t="45861" x="1028700" y="4527550"/>
          <p14:tracePt t="45869" x="979488" y="4521200"/>
          <p14:tracePt t="45888" x="874713" y="4513263"/>
          <p14:tracePt t="45891" x="846138" y="4513263"/>
          <p14:tracePt t="45901" x="804863" y="4513263"/>
          <p14:tracePt t="45906" x="762000" y="4513263"/>
          <p14:tracePt t="45914" x="735013" y="4513263"/>
          <p14:tracePt t="45921" x="700088" y="4513263"/>
          <p14:tracePt t="45929" x="671513" y="4513263"/>
          <p14:tracePt t="45936" x="657225" y="4521200"/>
          <p14:tracePt t="45944" x="642938" y="4527550"/>
          <p14:tracePt t="45952" x="642938" y="4533900"/>
          <p14:tracePt t="45959" x="636588" y="4533900"/>
          <p14:tracePt t="45966" x="636588" y="4541838"/>
          <p14:tracePt t="45973" x="636588" y="4548188"/>
          <p14:tracePt t="45982" x="636588" y="4562475"/>
          <p14:tracePt t="45988" x="636588" y="4570413"/>
          <p14:tracePt t="45997" x="636588" y="4591050"/>
          <p14:tracePt t="46004" x="636588" y="4597400"/>
          <p14:tracePt t="46012" x="650875" y="4605338"/>
          <p14:tracePt t="46019" x="657225" y="4618038"/>
          <p14:tracePt t="46027" x="665163" y="4625975"/>
          <p14:tracePt t="46041" x="692150" y="4632325"/>
          <p14:tracePt t="46050" x="706438" y="4640263"/>
          <p14:tracePt t="46056" x="714375" y="4640263"/>
          <p14:tracePt t="46063" x="727075" y="4640263"/>
          <p14:tracePt t="46071" x="741363" y="4646613"/>
          <p14:tracePt t="46086" x="755650" y="4652963"/>
          <p14:tracePt t="46093" x="769938" y="4652963"/>
          <p14:tracePt t="46103" x="784225" y="4652963"/>
          <p14:tracePt t="46110" x="804863" y="4652963"/>
          <p14:tracePt t="46124" x="854075" y="4652963"/>
          <p14:tracePt t="46131" x="874713" y="4646613"/>
          <p14:tracePt t="46139" x="909638" y="4632325"/>
          <p14:tracePt t="46150" x="923925" y="4632325"/>
          <p14:tracePt t="46154" x="944563" y="4618038"/>
          <p14:tracePt t="46170" x="979488" y="4605338"/>
          <p14:tracePt t="46176" x="985838" y="4597400"/>
          <p14:tracePt t="46185" x="993775" y="4591050"/>
          <p14:tracePt t="46247" x="993775" y="4583113"/>
          <p14:tracePt t="46261" x="993775" y="4576763"/>
          <p14:tracePt t="46293" x="979488" y="4576763"/>
          <p14:tracePt t="46306" x="973138" y="4576763"/>
          <p14:tracePt t="46313" x="958850" y="4583113"/>
          <p14:tracePt t="46327" x="950913" y="4591050"/>
          <p14:tracePt t="46337" x="950913" y="4605338"/>
          <p14:tracePt t="46344" x="950913" y="4618038"/>
          <p14:tracePt t="46354" x="950913" y="4632325"/>
          <p14:tracePt t="46367" x="979488" y="4687888"/>
          <p14:tracePt t="46373" x="1020763" y="4724400"/>
          <p14:tracePt t="46380" x="1055688" y="4751388"/>
          <p14:tracePt t="46389" x="1119188" y="4779963"/>
          <p14:tracePt t="46395" x="1196975" y="4814888"/>
          <p14:tracePt t="46403" x="1273175" y="4821238"/>
          <p14:tracePt t="46410" x="1343025" y="4835525"/>
          <p14:tracePt t="46419" x="1420813" y="4835525"/>
          <p14:tracePt t="46425" x="1476375" y="4835525"/>
          <p14:tracePt t="46432" x="1539875" y="4835525"/>
          <p14:tracePt t="46440" x="1587500" y="4835525"/>
          <p14:tracePt t="46448" x="1622425" y="4821238"/>
          <p14:tracePt t="46456" x="1636713" y="4814888"/>
          <p14:tracePt t="46462" x="1644650" y="4814888"/>
          <p14:tracePt t="46471" x="1651000" y="4806950"/>
          <p14:tracePt t="46488" x="1657350" y="4800600"/>
          <p14:tracePt t="46492" x="1657350" y="4794250"/>
          <p14:tracePt t="46502" x="1657350" y="4765675"/>
          <p14:tracePt t="46510" x="1651000" y="4745038"/>
          <p14:tracePt t="46515" x="1622425" y="4724400"/>
          <p14:tracePt t="46524" x="1601788" y="4702175"/>
          <p14:tracePt t="46529" x="1581150" y="4695825"/>
          <p14:tracePt t="46540" x="1560513" y="4675188"/>
          <p14:tracePt t="46545" x="1531938" y="4660900"/>
          <p14:tracePt t="46552" x="1490663" y="4660900"/>
          <p14:tracePt t="46561" x="1462088" y="4660900"/>
          <p14:tracePt t="46575" x="1420813" y="4660900"/>
          <p14:tracePt t="46585" x="1406525" y="4660900"/>
          <p14:tracePt t="46591" x="1392238" y="4660900"/>
          <p14:tracePt t="46597" x="1377950" y="4667250"/>
          <p14:tracePt t="46873" x="1406525" y="4652963"/>
          <p14:tracePt t="46887" x="1476375" y="4611688"/>
          <p14:tracePt t="46888" x="1531938" y="4583113"/>
          <p14:tracePt t="46897" x="1609725" y="4548188"/>
          <p14:tracePt t="46904" x="1728788" y="4471988"/>
          <p14:tracePt t="46911" x="1895475" y="4387850"/>
          <p14:tracePt t="46920" x="2008188" y="4318000"/>
          <p14:tracePt t="46926" x="2197100" y="4205288"/>
          <p14:tracePt t="46934" x="2386013" y="4073525"/>
          <p14:tracePt t="46942" x="2595563" y="3940175"/>
          <p14:tracePt t="46949" x="2784475" y="3806825"/>
          <p14:tracePt t="46956" x="2987675" y="3687763"/>
          <p14:tracePt t="46964" x="3176588" y="3568700"/>
          <p14:tracePt t="46971" x="3302000" y="3498850"/>
          <p14:tracePt t="46979" x="3490913" y="3394075"/>
          <p14:tracePt t="46987" x="3651250" y="3316288"/>
          <p14:tracePt t="46994" x="3792538" y="3260725"/>
          <p14:tracePt t="47003" x="3917950" y="3198813"/>
          <p14:tracePt t="47008" x="4037013" y="3162300"/>
          <p14:tracePt t="47017" x="4121150" y="3127375"/>
          <p14:tracePt t="47024" x="4197350" y="3092450"/>
          <p14:tracePt t="47031" x="4275138" y="3071813"/>
          <p14:tracePt t="47038" x="4330700" y="3051175"/>
          <p14:tracePt t="47046" x="4386263" y="3030538"/>
          <p14:tracePt t="47054" x="4435475" y="3016250"/>
          <p14:tracePt t="47061" x="4464050" y="3001963"/>
          <p14:tracePt t="47069" x="4505325" y="2995613"/>
          <p14:tracePt t="47076" x="4533900" y="2987675"/>
          <p14:tracePt t="47085" x="4575175" y="2981325"/>
          <p14:tracePt t="47091" x="4603750" y="2973388"/>
          <p14:tracePt t="47101" x="4645025" y="2967038"/>
          <p14:tracePt t="47106" x="4694238" y="2952750"/>
          <p14:tracePt t="47114" x="4722813" y="2946400"/>
          <p14:tracePt t="47121" x="4749800" y="2946400"/>
          <p14:tracePt t="47129" x="4764088" y="2946400"/>
          <p14:tracePt t="47137" x="4778375" y="2938463"/>
          <p14:tracePt t="47144" x="4792663" y="2938463"/>
          <p14:tracePt t="47151" x="4792663" y="2932113"/>
          <p14:tracePt t="47158" x="4799013" y="2932113"/>
          <p14:tracePt t="50137" x="4883150" y="2847975"/>
          <p14:tracePt t="50139" x="5037138" y="2652713"/>
          <p14:tracePt t="50140" x="5092700" y="2589213"/>
          <p14:tracePt t="50143" x="5170488" y="2505075"/>
          <p14:tracePt t="50145" x="5254625" y="2414588"/>
          <p14:tracePt t="50152" x="5373688" y="2274888"/>
          <p14:tracePt t="50159" x="5443538" y="2205038"/>
          <p14:tracePt t="50166" x="5534025" y="2120900"/>
          <p14:tracePt t="50174" x="5589588" y="2051050"/>
          <p14:tracePt t="50182" x="5624513" y="1981200"/>
          <p14:tracePt t="50190" x="5645150" y="1938338"/>
          <p14:tracePt t="50197" x="5667375" y="1909763"/>
          <p14:tracePt t="50204" x="5694363" y="1897063"/>
          <p14:tracePt t="50214" x="5702300" y="1882775"/>
          <p14:tracePt t="50436" x="5702300" y="1874838"/>
          <p14:tracePt t="50443" x="5722938" y="1839913"/>
          <p14:tracePt t="50451" x="5737225" y="1819275"/>
          <p14:tracePt t="50463" x="5772150" y="1770063"/>
          <p14:tracePt t="50466" x="5807075" y="1714500"/>
          <p14:tracePt t="50474" x="5848350" y="1665288"/>
          <p14:tracePt t="50481" x="5911850" y="1595438"/>
          <p14:tracePt t="50491" x="5961063" y="1525588"/>
          <p14:tracePt t="50496" x="6022975" y="1462088"/>
          <p14:tracePt t="50504" x="6086475" y="1400175"/>
          <p14:tracePt t="50511" x="6129338" y="1357313"/>
          <p14:tracePt t="50520" x="6156325" y="1336675"/>
          <p14:tracePt t="50526" x="6170613" y="1322388"/>
          <p14:tracePt t="50534" x="6176963" y="1316038"/>
          <p14:tracePt t="50549" x="6184900" y="1316038"/>
          <p14:tracePt t="50646" x="6184900" y="1322388"/>
          <p14:tracePt t="50653" x="6184900" y="1336675"/>
          <p14:tracePt t="50660" x="6184900" y="1357313"/>
          <p14:tracePt t="50669" x="6170613" y="1400175"/>
          <p14:tracePt t="50677" x="6156325" y="1435100"/>
          <p14:tracePt t="50684" x="6142038" y="1484313"/>
          <p14:tracePt t="50692" x="6142038" y="1519238"/>
          <p14:tracePt t="50699" x="6129338" y="1554163"/>
          <p14:tracePt t="50708" x="6115050" y="1595438"/>
          <p14:tracePt t="50714" x="6107113" y="1630363"/>
          <p14:tracePt t="50723" x="6100763" y="1651000"/>
          <p14:tracePt t="50729" x="6100763" y="1665288"/>
          <p14:tracePt t="50738" x="6094413" y="1673225"/>
          <p14:tracePt t="50744" x="6094413" y="1679575"/>
          <p14:tracePt t="50766" x="6094413" y="1685925"/>
          <p14:tracePt t="50871" x="6100763" y="1685925"/>
          <p14:tracePt t="50891" x="6164263" y="1638300"/>
          <p14:tracePt t="50894" x="6191250" y="1609725"/>
          <p14:tracePt t="50902" x="6240463" y="1574800"/>
          <p14:tracePt t="50909" x="6269038" y="1539875"/>
          <p14:tracePt t="50916" x="6324600" y="1504950"/>
          <p14:tracePt t="50924" x="6365875" y="1470025"/>
          <p14:tracePt t="50931" x="6415088" y="1435100"/>
          <p14:tracePt t="50941" x="6450013" y="1406525"/>
          <p14:tracePt t="50946" x="6484938" y="1377950"/>
          <p14:tracePt t="50955" x="6507163" y="1365250"/>
          <p14:tracePt t="50962" x="6519863" y="1357313"/>
          <p14:tracePt t="51051" x="6513513" y="1385888"/>
          <p14:tracePt t="51059" x="6499225" y="1406525"/>
          <p14:tracePt t="51066" x="6484938" y="1441450"/>
          <p14:tracePt t="51074" x="6472238" y="1462088"/>
          <p14:tracePt t="51081" x="6443663" y="1497013"/>
          <p14:tracePt t="51089" x="6429375" y="1539875"/>
          <p14:tracePt t="51096" x="6415088" y="1566863"/>
          <p14:tracePt t="51104" x="6394450" y="1601788"/>
          <p14:tracePt t="51111" x="6380163" y="1630363"/>
          <p14:tracePt t="51120" x="6373813" y="1651000"/>
          <p14:tracePt t="51126" x="6359525" y="1673225"/>
          <p14:tracePt t="51134" x="6353175" y="1685925"/>
          <p14:tracePt t="51141" x="6345238" y="1700213"/>
          <p14:tracePt t="51151" x="6338888" y="1714500"/>
          <p14:tracePt t="51158" x="6338888" y="1720850"/>
          <p14:tracePt t="51172" x="6330950" y="1735138"/>
          <p14:tracePt t="51455" x="6330950" y="1743075"/>
          <p14:tracePt t="51553" x="6330950" y="1749425"/>
          <p14:tracePt t="51599" x="6330950" y="1755775"/>
          <p14:tracePt t="51673" x="6330950" y="1763713"/>
          <p14:tracePt t="51704" x="6330950" y="1770063"/>
          <p14:tracePt t="51711" x="6324600" y="1770063"/>
          <p14:tracePt t="51718" x="6324600" y="1778000"/>
          <p14:tracePt t="51726" x="6324600" y="1784350"/>
          <p14:tracePt t="51741" x="6324600" y="1790700"/>
          <p14:tracePt t="51748" x="6318250" y="1798638"/>
          <p14:tracePt t="51758" x="6318250" y="1804988"/>
          <p14:tracePt t="51764" x="6310313" y="1819275"/>
          <p14:tracePt t="51772" x="6310313" y="1833563"/>
          <p14:tracePt t="51779" x="6310313" y="1839913"/>
          <p14:tracePt t="51788" x="6303963" y="1847850"/>
          <p14:tracePt t="51794" x="6296025" y="1868488"/>
          <p14:tracePt t="51801" x="6296025" y="1874838"/>
          <p14:tracePt t="51811" x="6289675" y="1889125"/>
          <p14:tracePt t="51816" x="6289675" y="1897063"/>
          <p14:tracePt t="51825" x="6289675" y="1903413"/>
          <p14:tracePt t="51831" x="6289675" y="1909763"/>
          <p14:tracePt t="51846" x="6289675" y="1917700"/>
          <p14:tracePt t="51936" x="6289675" y="1924050"/>
          <p14:tracePt t="51959" x="6289675" y="1931988"/>
          <p14:tracePt t="51981" x="6289675" y="1938338"/>
          <p14:tracePt t="51990" x="6283325" y="1944688"/>
          <p14:tracePt t="52005" x="6283325" y="1952625"/>
          <p14:tracePt t="52011" x="6283325" y="1958975"/>
          <p14:tracePt t="52019" x="6283325" y="1966913"/>
          <p14:tracePt t="52026" x="6275388" y="1973263"/>
          <p14:tracePt t="52034" x="6275388" y="1981200"/>
          <p14:tracePt t="52042" x="6269038" y="1987550"/>
          <p14:tracePt t="52049" x="6269038" y="2001838"/>
          <p14:tracePt t="52057" x="6269038" y="2008188"/>
          <p14:tracePt t="52064" x="6261100" y="2022475"/>
          <p14:tracePt t="52073" x="6261100" y="2028825"/>
          <p14:tracePt t="52079" x="6254750" y="2051050"/>
          <p14:tracePt t="52087" x="6254750" y="2057400"/>
          <p14:tracePt t="52094" x="6254750" y="2085975"/>
          <p14:tracePt t="52101" x="6246813" y="2098675"/>
          <p14:tracePt t="52109" x="6234113" y="2120900"/>
          <p14:tracePt t="52125" x="6226175" y="2141538"/>
          <p14:tracePt t="52126" x="6226175" y="2176463"/>
          <p14:tracePt t="52131" x="6219825" y="2197100"/>
          <p14:tracePt t="52139" x="6211888" y="2217738"/>
          <p14:tracePt t="52146" x="6205538" y="2246313"/>
          <p14:tracePt t="52155" x="6199188" y="2260600"/>
          <p14:tracePt t="52169" x="6184900" y="2316163"/>
          <p14:tracePt t="52176" x="6170613" y="2336800"/>
          <p14:tracePt t="52184" x="6164263" y="2365375"/>
          <p14:tracePt t="52199" x="6149975" y="2420938"/>
          <p14:tracePt t="52208" x="6142038" y="2441575"/>
          <p14:tracePt t="52214" x="6129338" y="2463800"/>
          <p14:tracePt t="52222" x="6129338" y="2484438"/>
          <p14:tracePt t="52229" x="6121400" y="2513013"/>
          <p14:tracePt t="52237" x="6115050" y="2533650"/>
          <p14:tracePt t="52244" x="6115050" y="2547938"/>
          <p14:tracePt t="52251" x="6107113" y="2568575"/>
          <p14:tracePt t="52259" x="6107113" y="2574925"/>
          <p14:tracePt t="52267" x="6100763" y="2589213"/>
          <p14:tracePt t="52274" x="6100763" y="2603500"/>
          <p14:tracePt t="52281" x="6094413" y="2603500"/>
          <p14:tracePt t="52289" x="6094413" y="2609850"/>
          <p14:tracePt t="52296" x="6094413" y="2624138"/>
          <p14:tracePt t="52311" x="6094413" y="2630488"/>
          <p14:tracePt t="52321" x="6086475" y="2630488"/>
          <p14:tracePt t="52334" x="6086475" y="2638425"/>
          <p14:tracePt t="52343" x="6086475" y="2644775"/>
          <p14:tracePt t="52356" x="6086475" y="2652713"/>
          <p14:tracePt t="52382" x="6086475" y="2659063"/>
          <p14:tracePt t="52409" x="6086475" y="2667000"/>
          <p14:tracePt t="52417" x="6086475" y="2673350"/>
          <p14:tracePt t="52424" x="6080125" y="2673350"/>
          <p14:tracePt t="52446" x="6080125" y="2679700"/>
          <p14:tracePt t="52485" x="6080125" y="2687638"/>
          <p14:tracePt t="52508" x="6080125" y="2693988"/>
          <p14:tracePt t="52524" x="6080125" y="2701925"/>
          <p14:tracePt t="53368" x="6086475" y="2638425"/>
          <p14:tracePt t="53375" x="6100763" y="2574925"/>
          <p14:tracePt t="53384" x="6115050" y="2519363"/>
          <p14:tracePt t="53392" x="6121400" y="2449513"/>
          <p14:tracePt t="53399" x="6135688" y="2379663"/>
          <p14:tracePt t="53408" x="6149975" y="2324100"/>
          <p14:tracePt t="53414" x="6149975" y="2287588"/>
          <p14:tracePt t="53423" x="6156325" y="2252663"/>
          <p14:tracePt t="53429" x="6164263" y="2232025"/>
          <p14:tracePt t="53437" x="6164263" y="2225675"/>
          <p14:tracePt t="53451" x="6164263" y="2217738"/>
          <p14:tracePt t="54471" x="6164263" y="2211388"/>
          <p14:tracePt t="54479" x="6164263" y="2205038"/>
          <p14:tracePt t="54493" x="6142038" y="2182813"/>
          <p14:tracePt t="54494" x="6129338" y="2170113"/>
          <p14:tracePt t="54501" x="6115050" y="2155825"/>
          <p14:tracePt t="54511" x="6086475" y="2141538"/>
          <p14:tracePt t="54516" x="6057900" y="2127250"/>
          <p14:tracePt t="54524" x="6016625" y="2112963"/>
          <p14:tracePt t="54531" x="5967413" y="2098675"/>
          <p14:tracePt t="54540" x="5918200" y="2092325"/>
          <p14:tracePt t="54546" x="5870575" y="2078038"/>
          <p14:tracePt t="54554" x="5821363" y="2078038"/>
          <p14:tracePt t="54561" x="5786438" y="2071688"/>
          <p14:tracePt t="54569" x="5743575" y="2071688"/>
          <p14:tracePt t="54577" x="5702300" y="2078038"/>
          <p14:tracePt t="54584" x="5673725" y="2078038"/>
          <p14:tracePt t="54592" x="5638800" y="2098675"/>
          <p14:tracePt t="54599" x="5618163" y="2112963"/>
          <p14:tracePt t="54606" x="5603875" y="2127250"/>
          <p14:tracePt t="54614" x="5575300" y="2147888"/>
          <p14:tracePt t="54622" x="5540375" y="2182813"/>
          <p14:tracePt t="54629" x="5513388" y="2217738"/>
          <p14:tracePt t="54637" x="5464175" y="2260600"/>
          <p14:tracePt t="54644" x="5421313" y="2309813"/>
          <p14:tracePt t="54651" x="5365750" y="2393950"/>
          <p14:tracePt t="54667" x="5246688" y="2533650"/>
          <p14:tracePt t="54673" x="5184775" y="2609850"/>
          <p14:tracePt t="54681" x="5141913" y="2679700"/>
          <p14:tracePt t="54689" x="5086350" y="2749550"/>
          <p14:tracePt t="54696" x="5043488" y="2819400"/>
          <p14:tracePt t="54704" x="5002213" y="2890838"/>
          <p14:tracePt t="54711" x="4967288" y="2960688"/>
          <p14:tracePt t="54719" x="4938713" y="3016250"/>
          <p14:tracePt t="54728" x="4911725" y="3086100"/>
          <p14:tracePt t="54734" x="4876800" y="3155950"/>
          <p14:tracePt t="54742" x="4854575" y="3211513"/>
          <p14:tracePt t="54749" x="4833938" y="3260725"/>
          <p14:tracePt t="54759" x="4819650" y="3316288"/>
          <p14:tracePt t="54764" x="4806950" y="3379788"/>
          <p14:tracePt t="54771" x="4799013" y="3435350"/>
          <p14:tracePt t="54779" x="4792663" y="3484563"/>
          <p14:tracePt t="54786" x="4784725" y="3541713"/>
          <p14:tracePt t="54794" x="4784725" y="3589338"/>
          <p14:tracePt t="54801" x="4784725" y="3632200"/>
          <p14:tracePt t="54811" x="4784725" y="3673475"/>
          <p14:tracePt t="54816" x="4784725" y="3708400"/>
          <p14:tracePt t="54824" x="4784725" y="3736975"/>
          <p14:tracePt t="54831" x="4784725" y="3757613"/>
          <p14:tracePt t="54840" x="4792663" y="3778250"/>
          <p14:tracePt t="54846" x="4792663" y="3792538"/>
          <p14:tracePt t="54854" x="4799013" y="3813175"/>
          <p14:tracePt t="54861" x="4813300" y="3835400"/>
          <p14:tracePt t="54869" x="4827588" y="3862388"/>
          <p14:tracePt t="54877" x="4841875" y="3884613"/>
          <p14:tracePt t="54884" x="4854575" y="3905250"/>
          <p14:tracePt t="54893" x="4868863" y="3932238"/>
          <p14:tracePt t="54899" x="4883150" y="3954463"/>
          <p14:tracePt t="54907" x="4903788" y="3981450"/>
          <p14:tracePt t="54916" x="4911725" y="3995738"/>
          <p14:tracePt t="54921" x="4932363" y="4016375"/>
          <p14:tracePt t="54929" x="4938713" y="4030663"/>
          <p14:tracePt t="54936" x="4953000" y="4044950"/>
          <p14:tracePt t="54944" x="4967288" y="4051300"/>
          <p14:tracePt t="54951" x="4967288" y="4059238"/>
          <p14:tracePt t="54960" x="4981575" y="4065588"/>
          <p14:tracePt t="55739" x="0" y="0"/>
        </p14:tracePtLst>
        <p14:tracePtLst>
          <p14:tracePt t="63435" x="903288" y="1903413"/>
          <p14:tracePt t="63636" x="915988" y="1903413"/>
          <p14:tracePt t="63644" x="923925" y="1903413"/>
          <p14:tracePt t="63652" x="938213" y="1903413"/>
          <p14:tracePt t="63659" x="944563" y="1903413"/>
          <p14:tracePt t="63667" x="965200" y="1897063"/>
          <p14:tracePt t="63674" x="979488" y="1897063"/>
          <p14:tracePt t="63682" x="1000125" y="1897063"/>
          <p14:tracePt t="63689" x="1008063" y="1889125"/>
          <p14:tracePt t="63698" x="1020763" y="1889125"/>
          <p14:tracePt t="63704" x="1028700" y="1889125"/>
          <p14:tracePt t="63712" x="1049338" y="1889125"/>
          <p14:tracePt t="63719" x="1055688" y="1889125"/>
          <p14:tracePt t="63726" x="1063625" y="1889125"/>
          <p14:tracePt t="63734" x="1077913" y="1889125"/>
          <p14:tracePt t="63750" x="1084263" y="1889125"/>
          <p14:tracePt t="63757" x="1090613" y="1882775"/>
          <p14:tracePt t="63787" x="1098550" y="1882775"/>
          <p14:tracePt t="63794" x="1104900" y="1874838"/>
          <p14:tracePt t="63809" x="1112838" y="1874838"/>
          <p14:tracePt t="63817" x="1112838" y="1868488"/>
          <p14:tracePt t="63824" x="1119188" y="1868488"/>
          <p14:tracePt t="63906" x="1112838" y="1868488"/>
          <p14:tracePt t="63916" x="1098550" y="1868488"/>
          <p14:tracePt t="63921" x="1077913" y="1868488"/>
          <p14:tracePt t="63930" x="1055688" y="1868488"/>
          <p14:tracePt t="63936" x="1028700" y="1868488"/>
          <p14:tracePt t="63944" x="993775" y="1882775"/>
          <p14:tracePt t="63951" x="973138" y="1897063"/>
          <p14:tracePt t="63963" x="938213" y="1909763"/>
          <p14:tracePt t="63968" x="909638" y="1931988"/>
          <p14:tracePt t="63974" x="874713" y="1966913"/>
          <p14:tracePt t="63981" x="854075" y="1993900"/>
          <p14:tracePt t="63989" x="831850" y="2022475"/>
          <p14:tracePt t="63997" x="825500" y="2036763"/>
          <p14:tracePt t="64004" x="819150" y="2071688"/>
          <p14:tracePt t="64011" x="804863" y="2106613"/>
          <p14:tracePt t="64019" x="790575" y="2147888"/>
          <p14:tracePt t="64026" x="784225" y="2197100"/>
          <p14:tracePt t="64036" x="784225" y="2246313"/>
          <p14:tracePt t="64041" x="784225" y="2309813"/>
          <p14:tracePt t="64049" x="784225" y="2371725"/>
          <p14:tracePt t="64056" x="784225" y="2441575"/>
          <p14:tracePt t="64064" x="784225" y="2540000"/>
          <p14:tracePt t="64071" x="784225" y="2644775"/>
          <p14:tracePt t="64079" x="784225" y="2757488"/>
          <p14:tracePt t="64086" x="784225" y="2868613"/>
          <p14:tracePt t="64094" x="784225" y="2995613"/>
          <p14:tracePt t="64109" x="784225" y="3092450"/>
          <p14:tracePt t="64110" x="796925" y="3162300"/>
          <p14:tracePt t="64118" x="804863" y="3260725"/>
          <p14:tracePt t="64124" x="811213" y="3316288"/>
          <p14:tracePt t="64134" x="819150" y="3387725"/>
          <p14:tracePt t="64148" x="846138" y="3478213"/>
          <p14:tracePt t="64154" x="846138" y="3505200"/>
          <p14:tracePt t="64161" x="866775" y="3527425"/>
          <p14:tracePt t="64169" x="874713" y="3548063"/>
          <p14:tracePt t="64184" x="881063" y="3562350"/>
          <p14:tracePt t="64191" x="889000" y="3576638"/>
          <p14:tracePt t="64199" x="889000" y="3582988"/>
          <p14:tracePt t="64207" x="895350" y="3582988"/>
          <p14:tracePt t="64214" x="895350" y="3589338"/>
          <p14:tracePt t="64224" x="895350" y="3597275"/>
          <p14:tracePt t="64244" x="895350" y="3603625"/>
          <p14:tracePt t="64252" x="903288" y="3603625"/>
          <p14:tracePt t="64259" x="909638" y="3603625"/>
          <p14:tracePt t="64267" x="909638" y="3611563"/>
          <p14:tracePt t="64274" x="909638" y="3617913"/>
          <p14:tracePt t="64282" x="915988" y="3632200"/>
          <p14:tracePt t="64289" x="923925" y="3638550"/>
          <p14:tracePt t="64297" x="930275" y="3646488"/>
          <p14:tracePt t="64304" x="938213" y="3652838"/>
          <p14:tracePt t="64312" x="950913" y="3652838"/>
          <p14:tracePt t="64319" x="950913" y="3659188"/>
          <p14:tracePt t="64327" x="950913" y="3667125"/>
          <p14:tracePt t="64337" x="958850" y="3673475"/>
          <p14:tracePt t="64350" x="965200" y="3687763"/>
          <p14:tracePt t="64364" x="973138" y="3702050"/>
          <p14:tracePt t="64379" x="973138" y="3708400"/>
          <p14:tracePt t="64387" x="979488" y="3722688"/>
          <p14:tracePt t="64394" x="985838" y="3743325"/>
          <p14:tracePt t="64401" x="985838" y="3765550"/>
          <p14:tracePt t="64409" x="993775" y="3786188"/>
          <p14:tracePt t="64418" x="1000125" y="3813175"/>
          <p14:tracePt t="64425" x="1014413" y="3827463"/>
          <p14:tracePt t="64432" x="1014413" y="3848100"/>
          <p14:tracePt t="64439" x="1014413" y="3876675"/>
          <p14:tracePt t="64447" x="1020763" y="3897313"/>
          <p14:tracePt t="64454" x="1020763" y="3919538"/>
          <p14:tracePt t="64464" x="1020763" y="3940175"/>
          <p14:tracePt t="64469" x="1028700" y="3954463"/>
          <p14:tracePt t="64476" x="1028700" y="3967163"/>
          <p14:tracePt t="64484" x="1028700" y="3989388"/>
          <p14:tracePt t="64491" x="1028700" y="4002088"/>
          <p14:tracePt t="64499" x="1035050" y="4024313"/>
          <p14:tracePt t="64507" x="1035050" y="4044950"/>
          <p14:tracePt t="64514" x="1035050" y="4065588"/>
          <p14:tracePt t="64522" x="1035050" y="4073525"/>
          <p14:tracePt t="64529" x="1035050" y="4094163"/>
          <p14:tracePt t="64538" x="1035050" y="4100513"/>
          <p14:tracePt t="64544" x="1035050" y="4108450"/>
          <p14:tracePt t="64552" x="1035050" y="4114800"/>
          <p14:tracePt t="64590" x="1035050" y="4121150"/>
          <p14:tracePt t="64637" x="1035050" y="4108450"/>
          <p14:tracePt t="64643" x="1028700" y="4100513"/>
          <p14:tracePt t="64653" x="1014413" y="4086225"/>
          <p14:tracePt t="64657" x="1000125" y="4079875"/>
          <p14:tracePt t="64668" x="985838" y="4073525"/>
          <p14:tracePt t="64673" x="979488" y="4059238"/>
          <p14:tracePt t="64680" x="950913" y="4044950"/>
          <p14:tracePt t="64692" x="915988" y="4024313"/>
          <p14:tracePt t="64695" x="874713" y="4010025"/>
          <p14:tracePt t="64705" x="846138" y="3995738"/>
          <p14:tracePt t="64710" x="790575" y="3989388"/>
          <p14:tracePt t="64717" x="741363" y="3989388"/>
          <p14:tracePt t="64728" x="685800" y="3989388"/>
          <p14:tracePt t="64734" x="642938" y="3989388"/>
          <p14:tracePt t="64740" x="601663" y="3989388"/>
          <p14:tracePt t="64748" x="552450" y="3989388"/>
          <p14:tracePt t="64766" x="476250" y="4002088"/>
          <p14:tracePt t="64772" x="419100" y="4030663"/>
          <p14:tracePt t="64778" x="392113" y="4051300"/>
          <p14:tracePt t="64786" x="349250" y="4079875"/>
          <p14:tracePt t="64793" x="314325" y="4108450"/>
          <p14:tracePt t="64805" x="287338" y="4135438"/>
          <p14:tracePt t="64808" x="258763" y="4164013"/>
          <p14:tracePt t="64816" x="238125" y="4191000"/>
          <p14:tracePt t="64823" x="195263" y="4240213"/>
          <p14:tracePt t="64831" x="153988" y="4318000"/>
          <p14:tracePt t="64839" x="125413" y="4359275"/>
          <p14:tracePt t="64846" x="112713" y="4408488"/>
          <p14:tracePt t="64853" x="98425" y="4457700"/>
          <p14:tracePt t="64861" x="90488" y="4506913"/>
          <p14:tracePt t="64867" x="76200" y="4556125"/>
          <p14:tracePt t="64876" x="69850" y="4591050"/>
          <p14:tracePt t="64887" x="63500" y="4632325"/>
          <p14:tracePt t="64898" x="55563" y="4730750"/>
          <p14:tracePt t="64903" x="55563" y="4786313"/>
          <p14:tracePt t="64911" x="55563" y="4835525"/>
          <p14:tracePt t="64919" x="55563" y="4870450"/>
          <p14:tracePt t="64935" x="55563" y="4926013"/>
          <p14:tracePt t="64937" x="55563" y="4983163"/>
          <p14:tracePt t="64942" x="55563" y="5038725"/>
          <p14:tracePt t="64949" x="63500" y="5073650"/>
          <p14:tracePt t="64956" x="76200" y="5122863"/>
          <p14:tracePt t="64964" x="98425" y="5164138"/>
          <p14:tracePt t="64971" x="119063" y="5192713"/>
          <p14:tracePt t="64979" x="147638" y="5233988"/>
          <p14:tracePt t="64986" x="174625" y="5276850"/>
          <p14:tracePt t="64994" x="217488" y="5338763"/>
          <p14:tracePt t="65002" x="258763" y="5387975"/>
          <p14:tracePt t="65009" x="322263" y="5451475"/>
          <p14:tracePt t="65017" x="406400" y="5507038"/>
          <p14:tracePt t="65024" x="482600" y="5570538"/>
          <p14:tracePt t="65039" x="552450" y="5619750"/>
          <p14:tracePt t="65042" x="642938" y="5675313"/>
          <p14:tracePt t="65046" x="811213" y="5780088"/>
          <p14:tracePt t="65054" x="889000" y="5815013"/>
          <p14:tracePt t="65061" x="993775" y="5870575"/>
          <p14:tracePt t="65070" x="1098550" y="5919788"/>
          <p14:tracePt t="65077" x="1182688" y="5962650"/>
          <p14:tracePt t="65085" x="1244600" y="5989638"/>
          <p14:tracePt t="65092" x="1322388" y="6011863"/>
          <p14:tracePt t="65100" x="1385888" y="6024563"/>
          <p14:tracePt t="65107" x="1441450" y="6024563"/>
          <p14:tracePt t="65114" x="1511300" y="6038850"/>
          <p14:tracePt t="65122" x="1566863" y="6038850"/>
          <p14:tracePt t="65137" x="1671638" y="6011863"/>
          <p14:tracePt t="65144" x="1735138" y="5983288"/>
          <p14:tracePt t="65152" x="1776413" y="5954713"/>
          <p14:tracePt t="65159" x="1825625" y="5913438"/>
          <p14:tracePt t="65168" x="1881188" y="5843588"/>
          <p14:tracePt t="65174" x="1924050" y="5780088"/>
          <p14:tracePt t="65183" x="1965325" y="5703888"/>
          <p14:tracePt t="65189" x="2008188" y="5626100"/>
          <p14:tracePt t="65197" x="2028825" y="5570538"/>
          <p14:tracePt t="65204" x="2057400" y="5480050"/>
          <p14:tracePt t="65211" x="2063750" y="5410200"/>
          <p14:tracePt t="65219" x="2078038" y="5332413"/>
          <p14:tracePt t="65227" x="2078038" y="5256213"/>
          <p14:tracePt t="65235" x="2078038" y="5178425"/>
          <p14:tracePt t="65241" x="2078038" y="5108575"/>
          <p14:tracePt t="65249" x="2084388" y="5059363"/>
          <p14:tracePt t="65257" x="2084388" y="5003800"/>
          <p14:tracePt t="65265" x="2084388" y="4954588"/>
          <p14:tracePt t="65271" x="2084388" y="4899025"/>
          <p14:tracePt t="65279" x="2084388" y="4849813"/>
          <p14:tracePt t="65286" x="2084388" y="4806950"/>
          <p14:tracePt t="65294" x="2084388" y="4765675"/>
          <p14:tracePt t="65302" x="2084388" y="4716463"/>
          <p14:tracePt t="65309" x="2078038" y="4675188"/>
          <p14:tracePt t="65318" x="2057400" y="4618038"/>
          <p14:tracePt t="65325" x="2035175" y="4562475"/>
          <p14:tracePt t="65333" x="2008188" y="4498975"/>
          <p14:tracePt t="65339" x="1973263" y="4443413"/>
          <p14:tracePt t="65347" x="1930400" y="4373563"/>
          <p14:tracePt t="65354" x="1874838" y="4303713"/>
          <p14:tracePt t="65361" x="1833563" y="4240213"/>
          <p14:tracePt t="65369" x="1776413" y="4164013"/>
          <p14:tracePt t="65376" x="1693863" y="4086225"/>
          <p14:tracePt t="65384" x="1622425" y="4030663"/>
          <p14:tracePt t="65391" x="1546225" y="3981450"/>
          <p14:tracePt t="65399" x="1468438" y="3940175"/>
          <p14:tracePt t="65406" x="1420813" y="3919538"/>
          <p14:tracePt t="65414" x="1350963" y="3905250"/>
          <p14:tracePt t="65421" x="1301750" y="3897313"/>
          <p14:tracePt t="65429" x="1266825" y="3897313"/>
          <p14:tracePt t="65438" x="1223963" y="3897313"/>
          <p14:tracePt t="65444" x="1196975" y="3905250"/>
          <p14:tracePt t="65452" x="1162050" y="3911600"/>
          <p14:tracePt t="65459" x="1133475" y="3932238"/>
          <p14:tracePt t="65466" x="1119188" y="3940175"/>
          <p14:tracePt t="65474" x="1084263" y="3954463"/>
          <p14:tracePt t="65489" x="979488" y="4010025"/>
          <p14:tracePt t="65497" x="938213" y="4038600"/>
          <p14:tracePt t="65504" x="874713" y="4065588"/>
          <p14:tracePt t="65511" x="819150" y="4094163"/>
          <p14:tracePt t="65519" x="776288" y="4114800"/>
          <p14:tracePt t="65526" x="727075" y="4135438"/>
          <p14:tracePt t="65535" x="665163" y="4156075"/>
          <p14:tracePt t="65542" x="622300" y="4170363"/>
          <p14:tracePt t="65550" x="587375" y="4184650"/>
          <p14:tracePt t="65557" x="546100" y="4205288"/>
          <p14:tracePt t="65564" x="517525" y="4219575"/>
          <p14:tracePt t="65572" x="488950" y="4240213"/>
          <p14:tracePt t="65579" x="476250" y="4254500"/>
          <p14:tracePt t="65588" x="468313" y="4268788"/>
          <p14:tracePt t="65594" x="454025" y="4283075"/>
          <p14:tracePt t="65602" x="447675" y="4303713"/>
          <p14:tracePt t="65609" x="441325" y="4310063"/>
          <p14:tracePt t="65617" x="441325" y="4332288"/>
          <p14:tracePt t="65624" x="441325" y="4338638"/>
          <p14:tracePt t="65639" x="441325" y="4352925"/>
          <p14:tracePt t="65646" x="441325" y="4359275"/>
          <p14:tracePt t="65654" x="441325" y="4367213"/>
          <p14:tracePt t="65677" x="441325" y="4373563"/>
          <p14:tracePt t="65773" x="441325" y="4352925"/>
          <p14:tracePt t="65782" x="441325" y="4332288"/>
          <p14:tracePt t="65789" x="441325" y="4303713"/>
          <p14:tracePt t="65796" x="441325" y="4268788"/>
          <p14:tracePt t="65805" x="441325" y="4205288"/>
          <p14:tracePt t="65811" x="441325" y="4143375"/>
          <p14:tracePt t="65819" x="441325" y="4065588"/>
          <p14:tracePt t="65827" x="447675" y="3960813"/>
          <p14:tracePt t="65835" x="454025" y="3856038"/>
          <p14:tracePt t="65842" x="468313" y="3751263"/>
          <p14:tracePt t="65850" x="488950" y="3659188"/>
          <p14:tracePt t="65857" x="503238" y="3527425"/>
          <p14:tracePt t="65864" x="531813" y="3394075"/>
          <p14:tracePt t="65871" x="560388" y="3246438"/>
          <p14:tracePt t="65888" x="615950" y="3022600"/>
          <p14:tracePt t="65894" x="622300" y="2960688"/>
          <p14:tracePt t="65902" x="636588" y="2917825"/>
          <p14:tracePt t="65909" x="636588" y="2911475"/>
          <p14:tracePt t="65917" x="636588" y="2903538"/>
          <p14:tracePt t="65965" x="636588" y="2925763"/>
          <p14:tracePt t="65970" x="636588" y="2946400"/>
          <p14:tracePt t="65979" x="622300" y="2973388"/>
          <p14:tracePt t="65985" x="615950" y="3001963"/>
          <p14:tracePt t="65993" x="615950" y="3022600"/>
          <p14:tracePt t="66001" x="615950" y="3036888"/>
          <p14:tracePt t="66010" x="608013" y="3057525"/>
          <p14:tracePt t="66015" x="601663" y="3079750"/>
          <p14:tracePt t="66023" x="601663" y="3092450"/>
          <p14:tracePt t="66031" x="601663" y="3106738"/>
          <p14:tracePt t="66039" x="601663" y="3121025"/>
          <p14:tracePt t="66044" x="601663" y="3135313"/>
          <p14:tracePt t="66053" x="601663" y="3141663"/>
          <p14:tracePt t="66059" x="601663" y="3170238"/>
          <p14:tracePt t="66069" x="601663" y="3176588"/>
          <p14:tracePt t="66074" x="601663" y="3184525"/>
          <p14:tracePt t="66112" x="622300" y="3127375"/>
          <p14:tracePt t="66121" x="642938" y="3065463"/>
          <p14:tracePt t="66127" x="677863" y="2967038"/>
          <p14:tracePt t="66134" x="714375" y="2833688"/>
          <p14:tracePt t="66143" x="755650" y="2701925"/>
          <p14:tracePt t="66150" x="776288" y="2589213"/>
          <p14:tracePt t="66157" x="804863" y="2455863"/>
          <p14:tracePt t="66165" x="825500" y="2351088"/>
          <p14:tracePt t="66171" x="839788" y="2301875"/>
          <p14:tracePt t="66181" x="846138" y="2217738"/>
          <p14:tracePt t="66188" x="854075" y="2141538"/>
          <p14:tracePt t="66194" x="860425" y="2078038"/>
          <p14:tracePt t="66203" x="860425" y="2028825"/>
          <p14:tracePt t="66211" x="860425" y="1987550"/>
          <p14:tracePt t="66227" x="860425" y="1924050"/>
          <p14:tracePt t="66233" x="860425" y="1897063"/>
          <p14:tracePt t="66239" x="860425" y="1882775"/>
          <p14:tracePt t="66247" x="860425" y="1862138"/>
          <p14:tracePt t="66256" x="860425" y="1833563"/>
          <p14:tracePt t="66262" x="860425" y="1812925"/>
          <p14:tracePt t="66272" x="860425" y="1784350"/>
          <p14:tracePt t="66277" x="854075" y="1743075"/>
          <p14:tracePt t="66286" x="854075" y="1735138"/>
          <p14:tracePt t="66292" x="839788" y="1720850"/>
          <p14:tracePt t="66307" x="839788" y="1714500"/>
          <p14:tracePt t="66315" x="831850" y="1714500"/>
          <p14:tracePt t="66322" x="825500" y="1714500"/>
          <p14:tracePt t="66329" x="811213" y="1714500"/>
          <p14:tracePt t="66338" x="804863" y="1714500"/>
          <p14:tracePt t="66344" x="790575" y="1720850"/>
          <p14:tracePt t="66354" x="769938" y="1728788"/>
          <p14:tracePt t="66359" x="755650" y="1735138"/>
          <p14:tracePt t="66368" x="735013" y="1743075"/>
          <p14:tracePt t="66374" x="714375" y="1743075"/>
          <p14:tracePt t="66382" x="692150" y="1743075"/>
          <p14:tracePt t="66389" x="677863" y="1743075"/>
          <p14:tracePt t="66397" x="665163" y="1743075"/>
          <p14:tracePt t="66405" x="650875" y="1749425"/>
          <p14:tracePt t="66412" x="636588" y="1755775"/>
          <p14:tracePt t="66428" x="630238" y="1755775"/>
          <p14:tracePt t="66525" x="630238" y="1749425"/>
          <p14:tracePt t="66532" x="636588" y="1735138"/>
          <p14:tracePt t="66539" x="642938" y="1728788"/>
          <p14:tracePt t="66547" x="650875" y="1720850"/>
          <p14:tracePt t="66556" x="650875" y="1714500"/>
          <p14:tracePt t="66562" x="657225" y="1714500"/>
          <p14:tracePt t="66570" x="657225" y="1708150"/>
          <p14:tracePt t="66577" x="657225" y="1700213"/>
          <p14:tracePt t="66742" x="650875" y="1700213"/>
          <p14:tracePt t="66751" x="636588" y="1708150"/>
          <p14:tracePt t="66765" x="622300" y="1708150"/>
          <p14:tracePt t="66773" x="615950" y="1720850"/>
          <p14:tracePt t="66779" x="608013" y="1720850"/>
          <p14:tracePt t="66788" x="595313" y="1735138"/>
          <p14:tracePt t="66802" x="587375" y="1743075"/>
          <p14:tracePt t="66809" x="581025" y="1749425"/>
          <p14:tracePt t="66818" x="581025" y="1755775"/>
          <p14:tracePt t="66824" x="573088" y="1755775"/>
          <p14:tracePt t="66847" x="573088" y="1763713"/>
          <p14:tracePt t="67101" x="581025" y="1763713"/>
          <p14:tracePt t="67109" x="587375" y="1763713"/>
          <p14:tracePt t="67124" x="595313" y="1763713"/>
          <p14:tracePt t="67139" x="601663" y="1763713"/>
          <p14:tracePt t="67147" x="608013" y="1763713"/>
          <p14:tracePt t="67155" x="615950" y="1763713"/>
          <p14:tracePt t="67162" x="630238" y="1763713"/>
          <p14:tracePt t="67170" x="636588" y="1763713"/>
          <p14:tracePt t="67177" x="642938" y="1763713"/>
          <p14:tracePt t="67187" x="657225" y="1763713"/>
          <p14:tracePt t="67192" x="671513" y="1763713"/>
          <p14:tracePt t="67199" x="677863" y="1763713"/>
          <p14:tracePt t="67207" x="685800" y="1763713"/>
          <p14:tracePt t="67214" x="692150" y="1763713"/>
          <p14:tracePt t="67221" x="706438" y="1763713"/>
          <p14:tracePt t="67237" x="714375" y="1763713"/>
          <p14:tracePt t="67244" x="720725" y="1763713"/>
          <p14:tracePt t="67252" x="735013" y="1763713"/>
          <p14:tracePt t="67268" x="741363" y="1763713"/>
          <p14:tracePt t="67274" x="755650" y="1763713"/>
          <p14:tracePt t="67281" x="762000" y="1763713"/>
          <p14:tracePt t="67289" x="796925" y="1763713"/>
          <p14:tracePt t="67297" x="811213" y="1763713"/>
          <p14:tracePt t="67304" x="846138" y="1763713"/>
          <p14:tracePt t="67311" x="866775" y="1763713"/>
          <p14:tracePt t="67320" x="881063" y="1763713"/>
          <p14:tracePt t="67326" x="909638" y="1763713"/>
          <p14:tracePt t="67337" x="938213" y="1770063"/>
          <p14:tracePt t="67342" x="958850" y="1778000"/>
          <p14:tracePt t="67349" x="993775" y="1784350"/>
          <p14:tracePt t="67357" x="1014413" y="1790700"/>
          <p14:tracePt t="67364" x="1035050" y="1790700"/>
          <p14:tracePt t="67372" x="1049338" y="1798638"/>
          <p14:tracePt t="67379" x="1069975" y="1804988"/>
          <p14:tracePt t="67387" x="1090613" y="1812925"/>
          <p14:tracePt t="67394" x="1104900" y="1812925"/>
          <p14:tracePt t="67402" x="1133475" y="1819275"/>
          <p14:tracePt t="67409" x="1154113" y="1819275"/>
          <p14:tracePt t="67418" x="1174750" y="1819275"/>
          <p14:tracePt t="67424" x="1196975" y="1819275"/>
          <p14:tracePt t="67432" x="1217613" y="1827213"/>
          <p14:tracePt t="67439" x="1238250" y="1827213"/>
          <p14:tracePt t="67448" x="1266825" y="1827213"/>
          <p14:tracePt t="67454" x="1287463" y="1827213"/>
          <p14:tracePt t="67461" x="1316038" y="1827213"/>
          <p14:tracePt t="67470" x="1363663" y="1833563"/>
          <p14:tracePt t="67477" x="1377950" y="1833563"/>
          <p14:tracePt t="67485" x="1392238" y="1833563"/>
          <p14:tracePt t="67491" x="1398588" y="1833563"/>
          <p14:tracePt t="67499" x="1406525" y="1833563"/>
          <p14:tracePt t="67514" x="1412875" y="1833563"/>
          <p14:tracePt t="68144" x="1412875" y="1839913"/>
          <p14:tracePt t="68158" x="1398588" y="1847850"/>
          <p14:tracePt t="68167" x="1392238" y="1868488"/>
          <p14:tracePt t="68174" x="1377950" y="1882775"/>
          <p14:tracePt t="68181" x="1363663" y="1903413"/>
          <p14:tracePt t="68189" x="1343025" y="1931988"/>
          <p14:tracePt t="68196" x="1328738" y="1952625"/>
          <p14:tracePt t="68205" x="1322388" y="1966913"/>
          <p14:tracePt t="68211" x="1308100" y="1987550"/>
          <p14:tracePt t="68220" x="1301750" y="2001838"/>
          <p14:tracePt t="68226" x="1293813" y="2016125"/>
          <p14:tracePt t="68234" x="1293813" y="2022475"/>
          <p14:tracePt t="68241" x="1293813" y="2036763"/>
          <p14:tracePt t="68249" x="1293813" y="2043113"/>
          <p14:tracePt t="68383" x="1293813" y="2028825"/>
          <p14:tracePt t="68391" x="1301750" y="2016125"/>
          <p14:tracePt t="68398" x="1316038" y="1987550"/>
          <p14:tracePt t="68406" x="1322388" y="1973263"/>
          <p14:tracePt t="68414" x="1328738" y="1958975"/>
          <p14:tracePt t="68421" x="1336675" y="1931988"/>
          <p14:tracePt t="68428" x="1336675" y="1917700"/>
          <p14:tracePt t="68436" x="1343025" y="1903413"/>
          <p14:tracePt t="68444" x="1350963" y="1882775"/>
          <p14:tracePt t="68452" x="1350963" y="1874838"/>
          <p14:tracePt t="68459" x="1350963" y="1862138"/>
          <p14:tracePt t="68467" x="1350963" y="1854200"/>
          <p14:tracePt t="68474" x="1350963" y="1839913"/>
          <p14:tracePt t="68489" x="1350963" y="1833563"/>
          <p14:tracePt t="68508" x="1350963" y="1827213"/>
          <p14:tracePt t="68521" x="1350963" y="1819275"/>
          <p14:tracePt t="68638" x="1343025" y="1827213"/>
          <p14:tracePt t="68646" x="1328738" y="1833563"/>
          <p14:tracePt t="68654" x="1316038" y="1847850"/>
          <p14:tracePt t="68661" x="1308100" y="1847850"/>
          <p14:tracePt t="68669" x="1293813" y="1862138"/>
          <p14:tracePt t="68676" x="1279525" y="1862138"/>
          <p14:tracePt t="68684" x="1279525" y="1868488"/>
          <p14:tracePt t="68691" x="1273175" y="1868488"/>
          <p14:tracePt t="68699" x="1273175" y="1874838"/>
          <p14:tracePt t="68707" x="1266825" y="1874838"/>
          <p14:tracePt t="68791" x="1266825" y="1868488"/>
          <p14:tracePt t="68797" x="1279525" y="1854200"/>
          <p14:tracePt t="68805" x="1308100" y="1819275"/>
          <p14:tracePt t="68821" x="1363663" y="1728788"/>
          <p14:tracePt t="68828" x="1392238" y="1673225"/>
          <p14:tracePt t="68837" x="1412875" y="1644650"/>
          <p14:tracePt t="68842" x="1433513" y="1601788"/>
          <p14:tracePt t="68850" x="1462088" y="1546225"/>
          <p14:tracePt t="68858" x="1482725" y="1497013"/>
          <p14:tracePt t="68865" x="1504950" y="1447800"/>
          <p14:tracePt t="68873" x="1511300" y="1420813"/>
          <p14:tracePt t="68891" x="1517650" y="1385888"/>
          <p14:tracePt t="68894" x="1517650" y="1371600"/>
          <p14:tracePt t="68904" x="1517650" y="1357313"/>
          <p14:tracePt t="68919" x="1517650" y="1350963"/>
          <p14:tracePt t="69075" x="1517650" y="1357313"/>
          <p14:tracePt t="69082" x="1517650" y="1371600"/>
          <p14:tracePt t="69091" x="1511300" y="1385888"/>
          <p14:tracePt t="69097" x="1511300" y="1406525"/>
          <p14:tracePt t="69106" x="1497013" y="1435100"/>
          <p14:tracePt t="69112" x="1497013" y="1462088"/>
          <p14:tracePt t="69120" x="1490663" y="1484313"/>
          <p14:tracePt t="69128" x="1490663" y="1511300"/>
          <p14:tracePt t="69135" x="1482725" y="1531938"/>
          <p14:tracePt t="69142" x="1482725" y="1546225"/>
          <p14:tracePt t="69149" x="1482725" y="1560513"/>
          <p14:tracePt t="69157" x="1482725" y="1581150"/>
          <p14:tracePt t="69167" x="1482725" y="1589088"/>
          <p14:tracePt t="69173" x="1482725" y="1601788"/>
          <p14:tracePt t="69179" x="1476375" y="1609725"/>
          <p14:tracePt t="69187" x="1476375" y="1624013"/>
          <p14:tracePt t="69205" x="1476375" y="1630363"/>
          <p14:tracePt t="69240" x="1476375" y="1638300"/>
          <p14:tracePt t="69300" x="1476375" y="1644650"/>
          <p14:tracePt t="69406" x="1476375" y="1651000"/>
          <p14:tracePt t="69422" x="1476375" y="1658938"/>
          <p14:tracePt t="69435" x="1476375" y="1673225"/>
          <p14:tracePt t="69441" x="1476375" y="1679575"/>
          <p14:tracePt t="69449" x="1476375" y="1685925"/>
          <p14:tracePt t="69456" x="1476375" y="1693863"/>
          <p14:tracePt t="69464" x="1476375" y="1700213"/>
          <p14:tracePt t="69472" x="1476375" y="1708150"/>
          <p14:tracePt t="69479" x="1476375" y="1714500"/>
          <p14:tracePt t="69488" x="1476375" y="1720850"/>
          <p14:tracePt t="69494" x="1476375" y="1728788"/>
          <p14:tracePt t="69503" x="1476375" y="1735138"/>
          <p14:tracePt t="69517" x="1476375" y="1749425"/>
          <p14:tracePt t="69631" x="1476375" y="1743075"/>
          <p14:tracePt t="69638" x="1482725" y="1714500"/>
          <p14:tracePt t="69644" x="1497013" y="1685925"/>
          <p14:tracePt t="69653" x="1511300" y="1651000"/>
          <p14:tracePt t="69659" x="1531938" y="1609725"/>
          <p14:tracePt t="69667" x="1552575" y="1560513"/>
          <p14:tracePt t="69674" x="1566863" y="1511300"/>
          <p14:tracePt t="69681" x="1587500" y="1462088"/>
          <p14:tracePt t="69689" x="1595438" y="1427163"/>
          <p14:tracePt t="69697" x="1616075" y="1385888"/>
          <p14:tracePt t="69705" x="1622425" y="1343025"/>
          <p14:tracePt t="69711" x="1630363" y="1316038"/>
          <p14:tracePt t="69720" x="1636713" y="1295400"/>
          <p14:tracePt t="69726" x="1636713" y="1273175"/>
          <p14:tracePt t="69734" x="1636713" y="1266825"/>
          <p14:tracePt t="69749" x="1636713" y="1258888"/>
          <p14:tracePt t="69756" x="1636713" y="1252538"/>
          <p14:tracePt t="69877" x="1636713" y="1266825"/>
          <p14:tracePt t="69890" x="1636713" y="1287463"/>
          <p14:tracePt t="69894" x="1636713" y="1301750"/>
          <p14:tracePt t="69899" x="1636713" y="1322388"/>
          <p14:tracePt t="69907" x="1636713" y="1350963"/>
          <p14:tracePt t="69915" x="1636713" y="1371600"/>
          <p14:tracePt t="69930" x="1636713" y="1427163"/>
          <p14:tracePt t="69937" x="1636713" y="1455738"/>
          <p14:tracePt t="69945" x="1636713" y="1476375"/>
          <p14:tracePt t="69953" x="1636713" y="1504950"/>
          <p14:tracePt t="69962" x="1636713" y="1531938"/>
          <p14:tracePt t="69966" x="1636713" y="1554163"/>
          <p14:tracePt t="69976" x="1636713" y="1581150"/>
          <p14:tracePt t="69982" x="1636713" y="1616075"/>
          <p14:tracePt t="69991" x="1636713" y="1644650"/>
          <p14:tracePt t="69997" x="1636713" y="1658938"/>
          <p14:tracePt t="70005" x="1636713" y="1673225"/>
          <p14:tracePt t="70012" x="1636713" y="1679575"/>
          <p14:tracePt t="70023" x="1636713" y="1693863"/>
          <p14:tracePt t="70035" x="1636713" y="1700213"/>
          <p14:tracePt t="70184" x="1636713" y="1693863"/>
          <p14:tracePt t="70192" x="1636713" y="1665288"/>
          <p14:tracePt t="70199" x="1644650" y="1651000"/>
          <p14:tracePt t="70210" x="1651000" y="1630363"/>
          <p14:tracePt t="70214" x="1665288" y="1601788"/>
          <p14:tracePt t="70225" x="1665288" y="1566863"/>
          <p14:tracePt t="70229" x="1665288" y="1546225"/>
          <p14:tracePt t="70237" x="1671638" y="1525588"/>
          <p14:tracePt t="70244" x="1671638" y="1511300"/>
          <p14:tracePt t="70253" x="1671638" y="1497013"/>
          <p14:tracePt t="70260" x="1671638" y="1484313"/>
          <p14:tracePt t="70267" x="1679575" y="1470025"/>
          <p14:tracePt t="70275" x="1679575" y="1455738"/>
          <p14:tracePt t="70282" x="1679575" y="1441450"/>
          <p14:tracePt t="70297" x="1679575" y="1435100"/>
          <p14:tracePt t="70312" x="1679575" y="1427163"/>
          <p14:tracePt t="70327" x="1679575" y="1420813"/>
          <p14:tracePt t="70798" x="1679575" y="1435100"/>
          <p14:tracePt t="70813" x="1679575" y="1441450"/>
          <p14:tracePt t="70814" x="1679575" y="1455738"/>
          <p14:tracePt t="70822" x="1679575" y="1470025"/>
          <p14:tracePt t="70837" x="1679575" y="1484313"/>
          <p14:tracePt t="70852" x="1679575" y="1490663"/>
          <p14:tracePt t="70921" x="1679575" y="1497013"/>
          <p14:tracePt t="70934" x="1679575" y="1504950"/>
          <p14:tracePt t="70941" x="1679575" y="1511300"/>
          <p14:tracePt t="70960" x="1679575" y="1519238"/>
          <p14:tracePt t="70964" x="1679575" y="1525588"/>
          <p14:tracePt t="70972" x="1679575" y="1531938"/>
          <p14:tracePt t="70979" x="1679575" y="1546225"/>
          <p14:tracePt t="70987" x="1679575" y="1560513"/>
          <p14:tracePt t="70994" x="1679575" y="1574800"/>
          <p14:tracePt t="71002" x="1679575" y="1581150"/>
          <p14:tracePt t="71009" x="1679575" y="1595438"/>
          <p14:tracePt t="71017" x="1679575" y="1601788"/>
          <p14:tracePt t="71024" x="1679575" y="1616075"/>
          <p14:tracePt t="71032" x="1685925" y="1624013"/>
          <p14:tracePt t="71039" x="1685925" y="1638300"/>
          <p14:tracePt t="71047" x="1700213" y="1651000"/>
          <p14:tracePt t="71063" x="1706563" y="1658938"/>
          <p14:tracePt t="71077" x="1714500" y="1658938"/>
          <p14:tracePt t="71091" x="1720850" y="1658938"/>
          <p14:tracePt t="71099" x="1728788" y="1658938"/>
          <p14:tracePt t="71114" x="1735138" y="1658938"/>
          <p14:tracePt t="71122" x="1749425" y="1658938"/>
          <p14:tracePt t="71129" x="1770063" y="1658938"/>
          <p14:tracePt t="71137" x="1790700" y="1658938"/>
          <p14:tracePt t="71144" x="1804988" y="1658938"/>
          <p14:tracePt t="71152" x="1833563" y="1658938"/>
          <p14:tracePt t="71159" x="1860550" y="1658938"/>
          <p14:tracePt t="71167" x="1895475" y="1658938"/>
          <p14:tracePt t="71174" x="1930400" y="1665288"/>
          <p14:tracePt t="71181" x="1958975" y="1665288"/>
          <p14:tracePt t="71190" x="1979613" y="1665288"/>
          <p14:tracePt t="71197" x="2000250" y="1665288"/>
          <p14:tracePt t="71204" x="2028825" y="1665288"/>
          <p14:tracePt t="71309" x="2008188" y="1679575"/>
          <p14:tracePt t="71317" x="1993900" y="1700213"/>
          <p14:tracePt t="71325" x="1952625" y="1720850"/>
          <p14:tracePt t="71334" x="1917700" y="1749425"/>
          <p14:tracePt t="71341" x="1860550" y="1778000"/>
          <p14:tracePt t="71347" x="1790700" y="1804988"/>
          <p14:tracePt t="71355" x="1741488" y="1827213"/>
          <p14:tracePt t="71361" x="1671638" y="1862138"/>
          <p14:tracePt t="71369" x="1601788" y="1889125"/>
          <p14:tracePt t="71376" x="1539875" y="1917700"/>
          <p14:tracePt t="71384" x="1476375" y="1944688"/>
          <p14:tracePt t="71391" x="1441450" y="1966913"/>
          <p14:tracePt t="71399" x="1392238" y="1993900"/>
          <p14:tracePt t="71408" x="1371600" y="2008188"/>
          <p14:tracePt t="71414" x="1343025" y="2022475"/>
          <p14:tracePt t="71422" x="1328738" y="2036763"/>
          <p14:tracePt t="71429" x="1322388" y="2043113"/>
          <p14:tracePt t="71438" x="1308100" y="2043113"/>
          <p14:tracePt t="71444" x="1308100" y="2051050"/>
          <p14:tracePt t="71459" x="1308100" y="2057400"/>
          <p14:tracePt t="71481" x="1301750" y="2057400"/>
          <p14:tracePt t="71587" x="1316038" y="2057400"/>
          <p14:tracePt t="71594" x="1336675" y="2057400"/>
          <p14:tracePt t="71601" x="1371600" y="2057400"/>
          <p14:tracePt t="71609" x="1398588" y="2057400"/>
          <p14:tracePt t="71617" x="1447800" y="2057400"/>
          <p14:tracePt t="71624" x="1476375" y="2057400"/>
          <p14:tracePt t="71632" x="1539875" y="2057400"/>
          <p14:tracePt t="71640" x="1595438" y="2057400"/>
          <p14:tracePt t="71646" x="1665288" y="2057400"/>
          <p14:tracePt t="71655" x="1728788" y="2057400"/>
          <p14:tracePt t="71661" x="1790700" y="2057400"/>
          <p14:tracePt t="71669" x="1846263" y="2057400"/>
          <p14:tracePt t="71677" x="1903413" y="2057400"/>
          <p14:tracePt t="71684" x="1944688" y="2057400"/>
          <p14:tracePt t="71691" x="1979613" y="2057400"/>
          <p14:tracePt t="71699" x="2022475" y="2057400"/>
          <p14:tracePt t="71707" x="2043113" y="2057400"/>
          <p14:tracePt t="71714" x="2057400" y="2051050"/>
          <p14:tracePt t="71729" x="2063750" y="2051050"/>
          <p14:tracePt t="71777" x="2070100" y="2051050"/>
          <p14:tracePt t="71827" x="2078038" y="2051050"/>
          <p14:tracePt t="71834" x="2098675" y="2051050"/>
          <p14:tracePt t="71843" x="2119313" y="2043113"/>
          <p14:tracePt t="71852" x="2176463" y="2036763"/>
          <p14:tracePt t="71859" x="2224088" y="2022475"/>
          <p14:tracePt t="71864" x="2301875" y="1993900"/>
          <p14:tracePt t="71872" x="2413000" y="1958975"/>
          <p14:tracePt t="71879" x="2574925" y="1882775"/>
          <p14:tracePt t="71892" x="2755900" y="1804988"/>
          <p14:tracePt t="71897" x="2882900" y="1735138"/>
          <p14:tracePt t="71902" x="3092450" y="1616075"/>
          <p14:tracePt t="71909" x="3281363" y="1484313"/>
          <p14:tracePt t="71917" x="3441700" y="1343025"/>
          <p14:tracePt t="71926" x="3581400" y="1211263"/>
          <p14:tracePt t="71932" x="3694113" y="1104900"/>
          <p14:tracePt t="71940" x="3770313" y="1022350"/>
          <p14:tracePt t="71947" x="3805238" y="958850"/>
          <p14:tracePt t="71955" x="3833813" y="915988"/>
          <p14:tracePt t="71964" x="3862388" y="868363"/>
          <p14:tracePt t="71970" x="3868738" y="846138"/>
          <p14:tracePt t="71977" x="3875088" y="839788"/>
          <p14:tracePt t="72099" x="3862388" y="833438"/>
          <p14:tracePt t="72105" x="3848100" y="825500"/>
          <p14:tracePt t="72113" x="3833813" y="819150"/>
          <p14:tracePt t="72119" x="3813175" y="819150"/>
          <p14:tracePt t="72127" x="3792538" y="811213"/>
          <p14:tracePt t="72134" x="3757613" y="804863"/>
          <p14:tracePt t="72142" x="3729038" y="798513"/>
          <p14:tracePt t="72154" x="3700463" y="790575"/>
          <p14:tracePt t="72158" x="3659188" y="784225"/>
          <p14:tracePt t="72164" x="3609975" y="776288"/>
          <p14:tracePt t="72173" x="3581400" y="776288"/>
          <p14:tracePt t="72180" x="3546475" y="769938"/>
          <p14:tracePt t="72191" x="3505200" y="769938"/>
          <p14:tracePt t="72196" x="3470275" y="769938"/>
          <p14:tracePt t="72202" x="3449638" y="769938"/>
          <p14:tracePt t="72210" x="3427413" y="769938"/>
          <p14:tracePt t="72217" x="3406775" y="762000"/>
          <p14:tracePt t="72228" x="3400425" y="762000"/>
          <p14:tracePt t="72240" x="3392488" y="762000"/>
          <p14:tracePt t="72263" x="3386138" y="762000"/>
          <p14:tracePt t="72450" x="3400425" y="762000"/>
          <p14:tracePt t="72456" x="3435350" y="769938"/>
          <p14:tracePt t="72464" x="3455988" y="769938"/>
          <p14:tracePt t="72472" x="3498850" y="769938"/>
          <p14:tracePt t="72479" x="3575050" y="769938"/>
          <p14:tracePt t="72487" x="3644900" y="769938"/>
          <p14:tracePt t="72494" x="3722688" y="769938"/>
          <p14:tracePt t="72502" x="3833813" y="769938"/>
          <p14:tracePt t="72509" x="3938588" y="769938"/>
          <p14:tracePt t="72517" x="4057650" y="755650"/>
          <p14:tracePt t="72525" x="4148138" y="749300"/>
          <p14:tracePt t="72531" x="4240213" y="741363"/>
          <p14:tracePt t="72539" x="4316413" y="735013"/>
          <p14:tracePt t="72546" x="4371975" y="735013"/>
          <p14:tracePt t="72556" x="4414838" y="727075"/>
          <p14:tracePt t="72562" x="4435475" y="720725"/>
          <p14:tracePt t="72569" x="4449763" y="720725"/>
          <p14:tracePt t="72584" x="4456113" y="720725"/>
          <p14:tracePt t="72592" x="4464050" y="720725"/>
          <p14:tracePt t="72608" x="4470400" y="720725"/>
          <p14:tracePt t="72614" x="4478338" y="720725"/>
          <p14:tracePt t="72623" x="4484688" y="720725"/>
          <p14:tracePt t="72629" x="4498975" y="720725"/>
          <p14:tracePt t="72637" x="4505325" y="720725"/>
          <p14:tracePt t="72644" x="4519613" y="720725"/>
          <p14:tracePt t="72651" x="4540250" y="720725"/>
          <p14:tracePt t="72659" x="4554538" y="714375"/>
          <p14:tracePt t="72667" x="4575175" y="714375"/>
          <p14:tracePt t="72675" x="4583113" y="714375"/>
          <p14:tracePt t="72681" x="4595813" y="706438"/>
          <p14:tracePt t="72689" x="4603750" y="706438"/>
          <p14:tracePt t="72713" x="4610100" y="706438"/>
          <p14:tracePt t="72734" x="4618038" y="706438"/>
          <p14:tracePt t="72966" x="0" y="0"/>
        </p14:tracePtLst>
      </p14:laserTraceLst>
    </p:ext>
    <p:ext uri="{E180D4A7-C9FB-4DFB-919C-405C955672EB}">
      <p14:showEvtLst xmlns:p14="http://schemas.microsoft.com/office/powerpoint/2010/main">
        <p14:playEvt time="42" objId="5"/>
        <p14:stopEvt time="74021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3417E-1D9D-46F2-B9E9-262173AB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492345-8C7B-4CC9-8AF1-D8D66874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p:pic>
        <p:nvPicPr>
          <p:cNvPr id="5" name="mm3p4s13">
            <a:hlinkClick r:id="" action="ppaction://media"/>
            <a:extLst>
              <a:ext uri="{FF2B5EF4-FFF2-40B4-BE49-F238E27FC236}">
                <a16:creationId xmlns:a16="http://schemas.microsoft.com/office/drawing/2014/main" id="{241AB652-4611-4BEB-A69D-F8A2F511281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19707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31"/>
    </mc:Choice>
    <mc:Fallback>
      <p:transition spd="slow" advTm="3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5"/>
        <p14:stopEvt time="31743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F333A-E596-4054-AA5A-AECCE4068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F0B651-712E-4094-BA9A-F69A06B96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59" y="-1"/>
            <a:ext cx="9184318" cy="6858002"/>
          </a:xfrm>
          <a:prstGeom prst="rect">
            <a:avLst/>
          </a:prstGeom>
        </p:spPr>
      </p:pic>
      <p:pic>
        <p:nvPicPr>
          <p:cNvPr id="5" name="mm3p4s2">
            <a:hlinkClick r:id="" action="ppaction://media"/>
            <a:extLst>
              <a:ext uri="{FF2B5EF4-FFF2-40B4-BE49-F238E27FC236}">
                <a16:creationId xmlns:a16="http://schemas.microsoft.com/office/drawing/2014/main" id="{A2B5F389-9689-4C37-AF2D-431E1D0F9B2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44528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7585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35"/>
    </mc:Choice>
    <mc:Fallback>
      <p:transition spd="slow" advTm="35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36" x="4711700" y="2424113"/>
          <p14:tracePt t="21711" x="4711700" y="2416175"/>
          <p14:tracePt t="21735" x="4711700" y="2408238"/>
          <p14:tracePt t="21743" x="4711700" y="2400300"/>
          <p14:tracePt t="21753" x="4711700" y="2392363"/>
          <p14:tracePt t="21760" x="4711700" y="2376488"/>
          <p14:tracePt t="21775" x="4703763" y="2368550"/>
          <p14:tracePt t="21783" x="4695825" y="2352675"/>
          <p14:tracePt t="21792" x="4687888" y="2312988"/>
          <p14:tracePt t="21799" x="4679950" y="2289175"/>
          <p14:tracePt t="21807" x="4672013" y="2273300"/>
          <p14:tracePt t="21815" x="4656138" y="2200275"/>
          <p14:tracePt t="21823" x="4648200" y="2176463"/>
          <p14:tracePt t="21831" x="4624388" y="2112963"/>
          <p14:tracePt t="21839" x="4616450" y="2065338"/>
          <p14:tracePt t="21848" x="4608513" y="2009775"/>
          <p14:tracePt t="21855" x="4600575" y="1978025"/>
          <p14:tracePt t="21863" x="4584700" y="1954213"/>
          <p14:tracePt t="21875" x="4584700" y="1946275"/>
          <p14:tracePt t="21879" x="4567238" y="1930400"/>
          <p14:tracePt t="21888" x="4567238" y="1922463"/>
          <p14:tracePt t="21906" x="4567238" y="1914525"/>
          <p14:tracePt t="21975" x="4567238" y="1930400"/>
          <p14:tracePt t="21983" x="4567238" y="1946275"/>
          <p14:tracePt t="21992" x="4576763" y="1962150"/>
          <p14:tracePt t="22000" x="4576763" y="2009775"/>
          <p14:tracePt t="22007" x="4592638" y="2049463"/>
          <p14:tracePt t="22015" x="4608513" y="2089150"/>
          <p14:tracePt t="22023" x="4624388" y="2208213"/>
          <p14:tracePt t="22032" x="4640263" y="2249488"/>
          <p14:tracePt t="22039" x="4679950" y="2328863"/>
          <p14:tracePt t="22047" x="4695825" y="2384425"/>
          <p14:tracePt t="22055" x="4711700" y="2400300"/>
          <p14:tracePt t="22063" x="4719638" y="2408238"/>
          <p14:tracePt t="22073" x="4735513" y="2416175"/>
          <p14:tracePt t="22087" x="4743450" y="2416175"/>
          <p14:tracePt t="22095" x="4751388" y="2416175"/>
          <p14:tracePt t="22104" x="4759325" y="2416175"/>
          <p14:tracePt t="22111" x="4767263" y="2416175"/>
          <p14:tracePt t="22120" x="4783138" y="2408238"/>
          <p14:tracePt t="22127" x="4799013" y="2392363"/>
          <p14:tracePt t="22135" x="4846638" y="2344738"/>
          <p14:tracePt t="22143" x="4886325" y="2312988"/>
          <p14:tracePt t="22152" x="4933950" y="2273300"/>
          <p14:tracePt t="22159" x="4967288" y="2224088"/>
          <p14:tracePt t="22167" x="4991100" y="2168525"/>
          <p14:tracePt t="22175" x="5006975" y="2160588"/>
          <p14:tracePt t="22183" x="5038725" y="2144713"/>
          <p14:tracePt t="22191" x="5054600" y="2136775"/>
          <p14:tracePt t="22199" x="5062538" y="2136775"/>
          <p14:tracePt t="22207" x="5070475" y="2128838"/>
          <p14:tracePt t="22215" x="5070475" y="2120900"/>
          <p14:tracePt t="22367" x="5062538" y="2120900"/>
          <p14:tracePt t="22375" x="5054600" y="2120900"/>
          <p14:tracePt t="22391" x="5038725" y="2112963"/>
          <p14:tracePt t="22399" x="5030788" y="2112963"/>
          <p14:tracePt t="22407" x="5006975" y="2105025"/>
          <p14:tracePt t="22415" x="4991100" y="2097088"/>
          <p14:tracePt t="22423" x="4983163" y="2089150"/>
          <p14:tracePt t="22431" x="4959350" y="2081213"/>
          <p14:tracePt t="22439" x="4951413" y="2073275"/>
          <p14:tracePt t="22447" x="4933950" y="2065338"/>
          <p14:tracePt t="22455" x="4910138" y="2017713"/>
          <p14:tracePt t="22464" x="4894263" y="2009775"/>
          <p14:tracePt t="22472" x="4878388" y="1993900"/>
          <p14:tracePt t="22480" x="4862513" y="1978025"/>
          <p14:tracePt t="22487" x="4854575" y="1970088"/>
          <p14:tracePt t="22495" x="4854575" y="1962150"/>
          <p14:tracePt t="22503" x="4846638" y="1954213"/>
          <p14:tracePt t="22512" x="4838700" y="1954213"/>
          <p14:tracePt t="22583" x="4838700" y="1962150"/>
          <p14:tracePt t="22592" x="4830763" y="1978025"/>
          <p14:tracePt t="22599" x="4822825" y="2017713"/>
          <p14:tracePt t="22607" x="4806950" y="2041525"/>
          <p14:tracePt t="22615" x="4799013" y="2081213"/>
          <p14:tracePt t="22623" x="4743450" y="2128838"/>
          <p14:tracePt t="22633" x="4719638" y="2184400"/>
          <p14:tracePt t="22639" x="4703763" y="2200275"/>
          <p14:tracePt t="22647" x="4687888" y="2249488"/>
          <p14:tracePt t="22655" x="4672013" y="2305050"/>
          <p14:tracePt t="22663" x="4672013" y="2312988"/>
          <p14:tracePt t="22671" x="4664075" y="2352675"/>
          <p14:tracePt t="22680" x="4656138" y="2368550"/>
          <p14:tracePt t="22687" x="4656138" y="2400300"/>
          <p14:tracePt t="22695" x="4656138" y="2416175"/>
          <p14:tracePt t="22703" x="4656138" y="2439988"/>
          <p14:tracePt t="22713" x="4656138" y="2455863"/>
          <p14:tracePt t="22720" x="4656138" y="2471738"/>
          <p14:tracePt t="22728" x="4656138" y="2495550"/>
          <p14:tracePt t="22735" x="4656138" y="2511425"/>
          <p14:tracePt t="22743" x="4656138" y="2527300"/>
          <p14:tracePt t="22754" x="4656138" y="2551113"/>
          <p14:tracePt t="22759" x="4656138" y="2559050"/>
          <p14:tracePt t="22767" x="4656138" y="2566988"/>
          <p14:tracePt t="22775" x="4656138" y="2576513"/>
          <p14:tracePt t="22783" x="4656138" y="2584450"/>
          <p14:tracePt t="22791" x="4656138" y="2592388"/>
          <p14:tracePt t="22799" x="4656138" y="2600325"/>
          <p14:tracePt t="22807" x="4656138" y="2616200"/>
          <p14:tracePt t="22815" x="4656138" y="2632075"/>
          <p14:tracePt t="22823" x="4656138" y="2655888"/>
          <p14:tracePt t="22832" x="4656138" y="2671763"/>
          <p14:tracePt t="22839" x="4656138" y="2711450"/>
          <p14:tracePt t="22853" x="4656138" y="2767013"/>
          <p14:tracePt t="22855" x="4656138" y="2782888"/>
          <p14:tracePt t="22863" x="4656138" y="2798763"/>
          <p14:tracePt t="22871" x="4656138" y="2846388"/>
          <p14:tracePt t="22879" x="4656138" y="2862263"/>
          <p14:tracePt t="22887" x="4656138" y="2886075"/>
          <p14:tracePt t="22906" x="4656138" y="2894013"/>
          <p14:tracePt t="22912" x="4656138" y="2909888"/>
          <p14:tracePt t="22927" x="4656138" y="2919413"/>
          <p14:tracePt t="22935" x="4656138" y="2935288"/>
          <p14:tracePt t="22943" x="4656138" y="2943225"/>
          <p14:tracePt t="22951" x="4656138" y="2951163"/>
          <p14:tracePt t="22959" x="4656138" y="2959100"/>
          <p14:tracePt t="22967" x="4656138" y="2967038"/>
          <p14:tracePt t="22975" x="4656138" y="2974975"/>
          <p14:tracePt t="22983" x="4664075" y="2982913"/>
          <p14:tracePt t="22993" x="4664075" y="3006725"/>
          <p14:tracePt t="23007" x="4664075" y="3014663"/>
          <p14:tracePt t="23015" x="4664075" y="3022600"/>
          <p14:tracePt t="23032" x="4664075" y="3030538"/>
          <p14:tracePt t="23307" x="4664075" y="3038475"/>
          <p14:tracePt t="23320" x="4632325" y="3038475"/>
          <p14:tracePt t="23327" x="4624388" y="3038475"/>
          <p14:tracePt t="23335" x="4592638" y="3046413"/>
          <p14:tracePt t="23343" x="4511675" y="3046413"/>
          <p14:tracePt t="23351" x="4487863" y="3046413"/>
          <p14:tracePt t="23359" x="4432300" y="3046413"/>
          <p14:tracePt t="23368" x="4360863" y="3046413"/>
          <p14:tracePt t="23375" x="4305300" y="3046413"/>
          <p14:tracePt t="23384" x="4241800" y="3038475"/>
          <p14:tracePt t="23391" x="4129088" y="3014663"/>
          <p14:tracePt t="23399" x="3978275" y="2990850"/>
          <p14:tracePt t="23407" x="3883025" y="2974975"/>
          <p14:tracePt t="23415" x="3770313" y="2927350"/>
          <p14:tracePt t="23423" x="3579813" y="2814638"/>
          <p14:tracePt t="23431" x="3484563" y="2790825"/>
          <p14:tracePt t="23439" x="3348038" y="2774950"/>
          <p14:tracePt t="23448" x="3149600" y="2767013"/>
          <p14:tracePt t="23459" x="3084513" y="2759075"/>
          <p14:tracePt t="23463" x="2917825" y="2735263"/>
          <p14:tracePt t="23474" x="2759075" y="2727325"/>
          <p14:tracePt t="23479" x="2662238" y="2719388"/>
          <p14:tracePt t="23487" x="2551113" y="2695575"/>
          <p14:tracePt t="23495" x="2471738" y="2687638"/>
          <p14:tracePt t="23503" x="2366963" y="2655888"/>
          <p14:tracePt t="23511" x="2327275" y="2640013"/>
          <p14:tracePt t="23520" x="2295525" y="2624138"/>
          <p14:tracePt t="23527" x="2168525" y="2551113"/>
          <p14:tracePt t="23535" x="2152650" y="2551113"/>
          <p14:tracePt t="23543" x="2128838" y="2535238"/>
          <p14:tracePt t="23555" x="2112963" y="2519363"/>
          <p14:tracePt t="23559" x="2097088" y="2503488"/>
          <p14:tracePt t="23567" x="2089150" y="2503488"/>
          <p14:tracePt t="23575" x="2081213" y="2487613"/>
          <p14:tracePt t="23583" x="2065338" y="2479675"/>
          <p14:tracePt t="23591" x="2057400" y="2463800"/>
          <p14:tracePt t="23599" x="2041525" y="2455863"/>
          <p14:tracePt t="23612" x="2025650" y="2447925"/>
          <p14:tracePt t="23615" x="2000250" y="2439988"/>
          <p14:tracePt t="23623" x="1984375" y="2432050"/>
          <p14:tracePt t="23632" x="1968500" y="2432050"/>
          <p14:tracePt t="23639" x="1960563" y="2416175"/>
          <p14:tracePt t="23647" x="1952625" y="2416175"/>
          <p14:tracePt t="23663" x="1944688" y="2416175"/>
          <p14:tracePt t="23679" x="1944688" y="2408238"/>
          <p14:tracePt t="23719" x="1944688" y="2392363"/>
          <p14:tracePt t="23735" x="1944688" y="2384425"/>
          <p14:tracePt t="23743" x="1944688" y="2368550"/>
          <p14:tracePt t="23751" x="1944688" y="2360613"/>
          <p14:tracePt t="23763" x="1944688" y="2352675"/>
          <p14:tracePt t="23767" x="1944688" y="2336800"/>
          <p14:tracePt t="23775" x="1944688" y="2312988"/>
          <p14:tracePt t="23783" x="1944688" y="2297113"/>
          <p14:tracePt t="23799" x="1952625" y="2273300"/>
          <p14:tracePt t="23807" x="1952625" y="2265363"/>
          <p14:tracePt t="23815" x="1952625" y="2249488"/>
          <p14:tracePt t="23823" x="1952625" y="2224088"/>
          <p14:tracePt t="23831" x="1952625" y="2208213"/>
          <p14:tracePt t="23839" x="1952625" y="2192338"/>
          <p14:tracePt t="23855" x="1952625" y="2184400"/>
          <p14:tracePt t="23863" x="1952625" y="2176463"/>
          <p14:tracePt t="23879" x="1952625" y="2168525"/>
          <p14:tracePt t="23906" x="1952625" y="2160588"/>
          <p14:tracePt t="23915" x="1936750" y="2160588"/>
          <p14:tracePt t="23927" x="1928813" y="2160588"/>
          <p14:tracePt t="23935" x="1905000" y="2160588"/>
          <p14:tracePt t="23943" x="1889125" y="2160588"/>
          <p14:tracePt t="23952" x="1873250" y="2160588"/>
          <p14:tracePt t="23959" x="1849438" y="2160588"/>
          <p14:tracePt t="23967" x="1833563" y="2160588"/>
          <p14:tracePt t="23975" x="1825625" y="2160588"/>
          <p14:tracePt t="23983" x="1770063" y="2168525"/>
          <p14:tracePt t="23992" x="1754188" y="2176463"/>
          <p14:tracePt t="23999" x="1738313" y="2192338"/>
          <p14:tracePt t="24007" x="1714500" y="2200275"/>
          <p14:tracePt t="24015" x="1682750" y="2200275"/>
          <p14:tracePt t="24023" x="1666875" y="2200275"/>
          <p14:tracePt t="24031" x="1641475" y="2216150"/>
          <p14:tracePt t="24039" x="1633538" y="2224088"/>
          <p14:tracePt t="24047" x="1617663" y="2224088"/>
          <p14:tracePt t="24055" x="1601788" y="2233613"/>
          <p14:tracePt t="24071" x="1585913" y="2233613"/>
          <p14:tracePt t="24087" x="1577975" y="2233613"/>
          <p14:tracePt t="24111" x="1577975" y="2241550"/>
          <p14:tracePt t="24127" x="1570038" y="2241550"/>
          <p14:tracePt t="24151" x="1562100" y="2241550"/>
          <p14:tracePt t="24159" x="1562100" y="2249488"/>
          <p14:tracePt t="24167" x="1562100" y="2257425"/>
          <p14:tracePt t="24175" x="1554163" y="2265363"/>
          <p14:tracePt t="24183" x="1546225" y="2289175"/>
          <p14:tracePt t="24191" x="1538288" y="2305050"/>
          <p14:tracePt t="24199" x="1530350" y="2328863"/>
          <p14:tracePt t="24207" x="1522413" y="2344738"/>
          <p14:tracePt t="24215" x="1514475" y="2384425"/>
          <p14:tracePt t="24223" x="1506538" y="2439988"/>
          <p14:tracePt t="24232" x="1506538" y="2471738"/>
          <p14:tracePt t="24239" x="1506538" y="2519363"/>
          <p14:tracePt t="24247" x="1506538" y="2576513"/>
          <p14:tracePt t="24257" x="1506538" y="2663825"/>
          <p14:tracePt t="24263" x="1506538" y="2743200"/>
          <p14:tracePt t="24271" x="1506538" y="2854325"/>
          <p14:tracePt t="24279" x="1506538" y="2951163"/>
          <p14:tracePt t="24287" x="1506538" y="2998788"/>
          <p14:tracePt t="24295" x="1506538" y="3054350"/>
          <p14:tracePt t="24303" x="1514475" y="3070225"/>
          <p14:tracePt t="24312" x="1522413" y="3109913"/>
          <p14:tracePt t="24319" x="1562100" y="3141663"/>
          <p14:tracePt t="24327" x="1609725" y="3165475"/>
          <p14:tracePt t="24335" x="1641475" y="3213100"/>
          <p14:tracePt t="24343" x="1674813" y="3228975"/>
          <p14:tracePt t="24351" x="1722438" y="3236913"/>
          <p14:tracePt t="24359" x="1778000" y="3252788"/>
          <p14:tracePt t="24367" x="1817688" y="3262313"/>
          <p14:tracePt t="24375" x="1920875" y="3262313"/>
          <p14:tracePt t="24383" x="1976438" y="3262313"/>
          <p14:tracePt t="24394" x="2073275" y="3262313"/>
          <p14:tracePt t="24400" x="2144713" y="3262313"/>
          <p14:tracePt t="24407" x="2232025" y="3262313"/>
          <p14:tracePt t="24415" x="2319338" y="3262313"/>
          <p14:tracePt t="24423" x="2366963" y="3262313"/>
          <p14:tracePt t="24432" x="2455863" y="3252788"/>
          <p14:tracePt t="24439" x="2519363" y="3244850"/>
          <p14:tracePt t="24447" x="2622550" y="3228975"/>
          <p14:tracePt t="24455" x="2678113" y="3228975"/>
          <p14:tracePt t="24463" x="2693988" y="3213100"/>
          <p14:tracePt t="24472" x="2709863" y="3205163"/>
          <p14:tracePt t="24480" x="2767013" y="3181350"/>
          <p14:tracePt t="24487" x="2790825" y="3125788"/>
          <p14:tracePt t="24495" x="2798763" y="3109913"/>
          <p14:tracePt t="24503" x="2798763" y="3070225"/>
          <p14:tracePt t="24512" x="2798763" y="2982913"/>
          <p14:tracePt t="24520" x="2798763" y="2919413"/>
          <p14:tracePt t="24527" x="2798763" y="2846388"/>
          <p14:tracePt t="24535" x="2798763" y="2727325"/>
          <p14:tracePt t="24543" x="2782888" y="2632075"/>
          <p14:tracePt t="24552" x="2767013" y="2584450"/>
          <p14:tracePt t="24559" x="2741613" y="2495550"/>
          <p14:tracePt t="24568" x="2725738" y="2432050"/>
          <p14:tracePt t="24576" x="2709863" y="2416175"/>
          <p14:tracePt t="24583" x="2686050" y="2360613"/>
          <p14:tracePt t="24592" x="2670175" y="2344738"/>
          <p14:tracePt t="24600" x="2614613" y="2320925"/>
          <p14:tracePt t="24608" x="2574925" y="2265363"/>
          <p14:tracePt t="24615" x="2527300" y="2257425"/>
          <p14:tracePt t="24623" x="2471738" y="2233613"/>
          <p14:tracePt t="24632" x="2374900" y="2192338"/>
          <p14:tracePt t="24639" x="2327275" y="2176463"/>
          <p14:tracePt t="24647" x="2271713" y="2160588"/>
          <p14:tracePt t="24655" x="2232025" y="2144713"/>
          <p14:tracePt t="24663" x="2160588" y="2128838"/>
          <p14:tracePt t="24671" x="2105025" y="2120900"/>
          <p14:tracePt t="24679" x="2073275" y="2120900"/>
          <p14:tracePt t="24687" x="2057400" y="2120900"/>
          <p14:tracePt t="24695" x="2000250" y="2112963"/>
          <p14:tracePt t="24704" x="1984375" y="2112963"/>
          <p14:tracePt t="24712" x="1976438" y="2112963"/>
          <p14:tracePt t="24720" x="1968500" y="2112963"/>
          <p14:tracePt t="24727" x="1952625" y="2112963"/>
          <p14:tracePt t="24735" x="1944688" y="2112963"/>
          <p14:tracePt t="24743" x="1936750" y="2112963"/>
          <p14:tracePt t="24751" x="1928813" y="2112963"/>
          <p14:tracePt t="24767" x="1912938" y="2112963"/>
          <p14:tracePt t="24775" x="1905000" y="2112963"/>
          <p14:tracePt t="24792" x="1881188" y="2112963"/>
          <p14:tracePt t="24799" x="1873250" y="2120900"/>
          <p14:tracePt t="24807" x="1849438" y="2120900"/>
          <p14:tracePt t="24815" x="1841500" y="2120900"/>
          <p14:tracePt t="24824" x="1825625" y="2136775"/>
          <p14:tracePt t="24832" x="1809750" y="2144713"/>
          <p14:tracePt t="24839" x="1785938" y="2144713"/>
          <p14:tracePt t="24847" x="1785938" y="2168525"/>
          <p14:tracePt t="24863" x="1778000" y="2176463"/>
          <p14:tracePt t="24871" x="1770063" y="2184400"/>
          <p14:tracePt t="24879" x="1770063" y="2192338"/>
          <p14:tracePt t="24887" x="1762125" y="2200275"/>
          <p14:tracePt t="24907" x="1754188" y="2224088"/>
          <p14:tracePt t="24911" x="1754188" y="2233613"/>
          <p14:tracePt t="24920" x="1754188" y="2249488"/>
          <p14:tracePt t="24927" x="1754188" y="2257425"/>
          <p14:tracePt t="24935" x="1754188" y="2273300"/>
          <p14:tracePt t="24943" x="1754188" y="2297113"/>
          <p14:tracePt t="24952" x="1754188" y="2305050"/>
          <p14:tracePt t="24959" x="1754188" y="2312988"/>
          <p14:tracePt t="24967" x="1754188" y="2320925"/>
          <p14:tracePt t="24972" x="1754188" y="2328863"/>
          <p14:tracePt t="24992" x="1754188" y="2336800"/>
          <p14:tracePt t="25008" x="1754188" y="2352675"/>
          <p14:tracePt t="25015" x="1762125" y="2360613"/>
          <p14:tracePt t="25023" x="1762125" y="2368550"/>
          <p14:tracePt t="25032" x="1770063" y="2376488"/>
          <p14:tracePt t="25039" x="1770063" y="2400300"/>
          <p14:tracePt t="25047" x="1770063" y="2408238"/>
          <p14:tracePt t="25055" x="1778000" y="2416175"/>
          <p14:tracePt t="25063" x="1785938" y="2432050"/>
          <p14:tracePt t="25074" x="1785938" y="2439988"/>
          <p14:tracePt t="25079" x="1793875" y="2447925"/>
          <p14:tracePt t="25087" x="1801813" y="2455863"/>
          <p14:tracePt t="25095" x="1809750" y="2463800"/>
          <p14:tracePt t="25104" x="1809750" y="2471738"/>
          <p14:tracePt t="25135" x="1817688" y="2479675"/>
          <p14:tracePt t="25168" x="1825625" y="2479675"/>
          <p14:tracePt t="25183" x="1833563" y="2479675"/>
          <p14:tracePt t="25191" x="1841500" y="2487613"/>
          <p14:tracePt t="25199" x="1849438" y="2487613"/>
          <p14:tracePt t="25207" x="1857375" y="2495550"/>
          <p14:tracePt t="25215" x="1865313" y="2495550"/>
          <p14:tracePt t="25223" x="1873250" y="2495550"/>
          <p14:tracePt t="25231" x="1881188" y="2495550"/>
          <p14:tracePt t="25239" x="1936750" y="2495550"/>
          <p14:tracePt t="25247" x="1944688" y="2495550"/>
          <p14:tracePt t="25255" x="1984375" y="2503488"/>
          <p14:tracePt t="25263" x="2008188" y="2503488"/>
          <p14:tracePt t="25276" x="2017713" y="2503488"/>
          <p14:tracePt t="25279" x="2033588" y="2503488"/>
          <p14:tracePt t="25287" x="2057400" y="2503488"/>
          <p14:tracePt t="25303" x="2065338" y="2503488"/>
          <p14:tracePt t="25479" x="2057400" y="2503488"/>
          <p14:tracePt t="25503" x="2049463" y="2503488"/>
          <p14:tracePt t="25520" x="2041525" y="2503488"/>
          <p14:tracePt t="25535" x="2033588" y="2503488"/>
          <p14:tracePt t="25552" x="2025650" y="2503488"/>
          <p14:tracePt t="25560" x="2017713" y="2503488"/>
          <p14:tracePt t="25583" x="2008188" y="2511425"/>
          <p14:tracePt t="25599" x="2008188" y="2519363"/>
          <p14:tracePt t="25607" x="2008188" y="2527300"/>
          <p14:tracePt t="25615" x="2017713" y="2527300"/>
          <p14:tracePt t="25623" x="2025650" y="2535238"/>
          <p14:tracePt t="25632" x="2033588" y="2535238"/>
          <p14:tracePt t="25639" x="2041525" y="2535238"/>
          <p14:tracePt t="25647" x="2089150" y="2535238"/>
          <p14:tracePt t="25655" x="2160588" y="2535238"/>
          <p14:tracePt t="25663" x="2232025" y="2535238"/>
          <p14:tracePt t="25674" x="2374900" y="2535238"/>
          <p14:tracePt t="25680" x="2495550" y="2535238"/>
          <p14:tracePt t="25687" x="2654300" y="2535238"/>
          <p14:tracePt t="25695" x="2894013" y="2535238"/>
          <p14:tracePt t="25703" x="3092450" y="2535238"/>
          <p14:tracePt t="25711" x="3395663" y="2535238"/>
          <p14:tracePt t="25720" x="3714750" y="2535238"/>
          <p14:tracePt t="25732" x="3914775" y="2535238"/>
          <p14:tracePt t="25735" x="4129088" y="2535238"/>
          <p14:tracePt t="25743" x="4329113" y="2535238"/>
          <p14:tracePt t="25758" x="4424363" y="2535238"/>
          <p14:tracePt t="25762" x="4551363" y="2535238"/>
          <p14:tracePt t="25767" x="4703763" y="2535238"/>
          <p14:tracePt t="25775" x="4767263" y="2535238"/>
          <p14:tracePt t="25783" x="4814888" y="2535238"/>
          <p14:tracePt t="25791" x="4838700" y="2535238"/>
          <p14:tracePt t="25807" x="4846638" y="2527300"/>
          <p14:tracePt t="26375" x="4862513" y="2519363"/>
          <p14:tracePt t="26383" x="4886325" y="2503488"/>
          <p14:tracePt t="26391" x="4951413" y="2471738"/>
          <p14:tracePt t="26399" x="4999038" y="2447925"/>
          <p14:tracePt t="26407" x="5054600" y="2432050"/>
          <p14:tracePt t="26415" x="5094288" y="2400300"/>
          <p14:tracePt t="26423" x="5141913" y="2376488"/>
          <p14:tracePt t="26432" x="5165725" y="2376488"/>
          <p14:tracePt t="26439" x="5173663" y="2376488"/>
          <p14:tracePt t="26447" x="5189538" y="2368550"/>
          <p14:tracePt t="26455" x="5197475" y="2368550"/>
          <p14:tracePt t="26463" x="5205413" y="2360613"/>
          <p14:tracePt t="26479" x="5213350" y="2352675"/>
          <p14:tracePt t="26487" x="5213350" y="2344738"/>
          <p14:tracePt t="26495" x="5221288" y="2344738"/>
          <p14:tracePt t="26503" x="5229225" y="2328863"/>
          <p14:tracePt t="26511" x="5237163" y="2320925"/>
          <p14:tracePt t="26520" x="5245100" y="2289175"/>
          <p14:tracePt t="26527" x="5245100" y="2273300"/>
          <p14:tracePt t="26535" x="5253038" y="2241550"/>
          <p14:tracePt t="26543" x="5268913" y="2224088"/>
          <p14:tracePt t="26556" x="5268913" y="2216150"/>
          <p14:tracePt t="26561" x="5268913" y="2208213"/>
          <p14:tracePt t="26567" x="5276850" y="2192338"/>
          <p14:tracePt t="26575" x="5284788" y="2184400"/>
          <p14:tracePt t="26592" x="5284788" y="2176463"/>
          <p14:tracePt t="26599" x="5292725" y="2168525"/>
          <p14:tracePt t="26607" x="5300663" y="2160588"/>
          <p14:tracePt t="26623" x="5310188" y="2152650"/>
          <p14:tracePt t="26632" x="5334000" y="2144713"/>
          <p14:tracePt t="26639" x="5334000" y="2136775"/>
          <p14:tracePt t="26648" x="5349875" y="2097088"/>
          <p14:tracePt t="26655" x="5357813" y="2089150"/>
          <p14:tracePt t="26663" x="5373688" y="2041525"/>
          <p14:tracePt t="26671" x="5381625" y="2025650"/>
          <p14:tracePt t="26680" x="5397500" y="2009775"/>
          <p14:tracePt t="26687" x="5405438" y="2001838"/>
          <p14:tracePt t="26695" x="5413375" y="1978025"/>
          <p14:tracePt t="26703" x="5421313" y="1970088"/>
          <p14:tracePt t="26711" x="5429250" y="1962150"/>
          <p14:tracePt t="26720" x="5437188" y="1946275"/>
          <p14:tracePt t="26728" x="5437188" y="1938338"/>
          <p14:tracePt t="26735" x="5437188" y="1930400"/>
          <p14:tracePt t="26743" x="5445125" y="1922463"/>
          <p14:tracePt t="26753" x="5445125" y="1914525"/>
          <p14:tracePt t="26760" x="5453063" y="1914525"/>
          <p14:tracePt t="26919" x="5453063" y="1922463"/>
          <p14:tracePt t="26927" x="5461000" y="1922463"/>
          <p14:tracePt t="26952" x="5461000" y="1930400"/>
          <p14:tracePt t="26967" x="5468938" y="1930400"/>
          <p14:tracePt t="27095" x="5468938" y="1938338"/>
          <p14:tracePt t="27103" x="5461000" y="1962150"/>
          <p14:tracePt t="27111" x="5445125" y="1978025"/>
          <p14:tracePt t="27120" x="5421313" y="2017713"/>
          <p14:tracePt t="27127" x="5405438" y="2105025"/>
          <p14:tracePt t="27135" x="5326063" y="2152650"/>
          <p14:tracePt t="27143" x="5292725" y="2224088"/>
          <p14:tracePt t="27152" x="5245100" y="2312988"/>
          <p14:tracePt t="27159" x="5221288" y="2384425"/>
          <p14:tracePt t="27167" x="5189538" y="2432050"/>
          <p14:tracePt t="27175" x="5181600" y="2519363"/>
          <p14:tracePt t="27184" x="5173663" y="2551113"/>
          <p14:tracePt t="27191" x="5173663" y="2566988"/>
          <p14:tracePt t="27199" x="5173663" y="2616200"/>
          <p14:tracePt t="27207" x="5165725" y="2632075"/>
          <p14:tracePt t="27215" x="5165725" y="2647950"/>
          <p14:tracePt t="27223" x="5165725" y="2671763"/>
          <p14:tracePt t="27231" x="5165725" y="2679700"/>
          <p14:tracePt t="27239" x="5165725" y="2695575"/>
          <p14:tracePt t="27247" x="5173663" y="2743200"/>
          <p14:tracePt t="27256" x="5181600" y="2814638"/>
          <p14:tracePt t="27263" x="5181600" y="2886075"/>
          <p14:tracePt t="27273" x="5181600" y="2998788"/>
          <p14:tracePt t="27280" x="5189538" y="3022600"/>
          <p14:tracePt t="27287" x="5205413" y="3086100"/>
          <p14:tracePt t="27295" x="5221288" y="3141663"/>
          <p14:tracePt t="27303" x="5237163" y="3157538"/>
          <p14:tracePt t="27311" x="5237163" y="3165475"/>
          <p14:tracePt t="27367" x="5245100" y="3165475"/>
          <p14:tracePt t="27447" x="5253038" y="3165475"/>
          <p14:tracePt t="27775" x="5260975" y="3165475"/>
          <p14:tracePt t="27799" x="5268913" y="3157538"/>
          <p14:tracePt t="27815" x="5276850" y="3157538"/>
          <p14:tracePt t="27823" x="5284788" y="3141663"/>
          <p14:tracePt t="27833" x="5292725" y="3141663"/>
          <p14:tracePt t="27847" x="5300663" y="3133725"/>
          <p14:tracePt t="27851" x="5310188" y="3133725"/>
          <p14:tracePt t="27879" x="5318125" y="3125788"/>
          <p14:tracePt t="28055" x="5318125" y="3117850"/>
          <p14:tracePt t="28071" x="5334000" y="3109913"/>
          <p14:tracePt t="28079" x="5349875" y="3094038"/>
          <p14:tracePt t="28087" x="5429250" y="3070225"/>
          <p14:tracePt t="28095" x="5524500" y="3054350"/>
          <p14:tracePt t="28103" x="5692775" y="3022600"/>
          <p14:tracePt t="28111" x="5994400" y="2935288"/>
          <p14:tracePt t="28119" x="6202363" y="2909888"/>
          <p14:tracePt t="28127" x="6392863" y="2878138"/>
          <p14:tracePt t="28135" x="6632575" y="2862263"/>
          <p14:tracePt t="28143" x="6832600" y="2854325"/>
          <p14:tracePt t="28155" x="6967538" y="2838450"/>
          <p14:tracePt t="28159" x="7126288" y="2830513"/>
          <p14:tracePt t="28167" x="7223125" y="2822575"/>
          <p14:tracePt t="28175" x="7334250" y="2806700"/>
          <p14:tracePt t="28183" x="7389813" y="2798763"/>
          <p14:tracePt t="28191" x="7421563" y="2767013"/>
          <p14:tracePt t="28200" x="7445375" y="2751138"/>
          <p14:tracePt t="28207" x="7493000" y="2735263"/>
          <p14:tracePt t="28215" x="7510463" y="2719388"/>
          <p14:tracePt t="28223" x="7518400" y="2719388"/>
          <p14:tracePt t="28233" x="7542213" y="2703513"/>
          <p14:tracePt t="28239" x="7550150" y="2695575"/>
          <p14:tracePt t="28247" x="7550150" y="2687638"/>
          <p14:tracePt t="28256" x="7566025" y="2687638"/>
          <p14:tracePt t="28272" x="7573963" y="2679700"/>
          <p14:tracePt t="28280" x="7573963" y="2671763"/>
          <p14:tracePt t="28307" x="7573963" y="2663825"/>
          <p14:tracePt t="28335" x="7573963" y="2655888"/>
          <p14:tracePt t="28343" x="7581900" y="2655888"/>
          <p14:tracePt t="28352" x="7581900" y="2647950"/>
          <p14:tracePt t="28359" x="7581900" y="2640013"/>
          <p14:tracePt t="28407" x="7581900" y="2632075"/>
          <p14:tracePt t="28433" x="7581900" y="2624138"/>
          <p14:tracePt t="28448" x="7573963" y="2624138"/>
          <p14:tracePt t="28460" x="7566025" y="2608263"/>
          <p14:tracePt t="28463" x="7566025" y="2600325"/>
          <p14:tracePt t="28472" x="7566025" y="2592388"/>
          <p14:tracePt t="28480" x="7558088" y="2584450"/>
          <p14:tracePt t="28488" x="7558088" y="2566988"/>
          <p14:tracePt t="28494" x="7550150" y="2559050"/>
          <p14:tracePt t="28512" x="7550150" y="2551113"/>
          <p14:tracePt t="28520" x="7542213" y="2551113"/>
          <p14:tracePt t="28535" x="7542213" y="2543175"/>
          <p14:tracePt t="28553" x="7542213" y="2535238"/>
          <p14:tracePt t="28559" x="7542213" y="2527300"/>
          <p14:tracePt t="28793" x="0" y="0"/>
        </p14:tracePtLst>
      </p14:laserTraceLst>
    </p:ext>
    <p:ext uri="{E180D4A7-C9FB-4DFB-919C-405C955672EB}">
      <p14:showEvtLst xmlns:p14="http://schemas.microsoft.com/office/powerpoint/2010/main">
        <p14:playEvt time="18" objId="5"/>
        <p14:stopEvt time="34744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6E456-B833-49A3-A858-A1DB0212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CB8D28-A6FF-4347-B7C5-92DAE4633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p:pic>
        <p:nvPicPr>
          <p:cNvPr id="6" name="mm3p4s3">
            <a:hlinkClick r:id="" action="ppaction://media"/>
            <a:extLst>
              <a:ext uri="{FF2B5EF4-FFF2-40B4-BE49-F238E27FC236}">
                <a16:creationId xmlns:a16="http://schemas.microsoft.com/office/drawing/2014/main" id="{96661CF3-036F-4633-A748-E7F54838225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480" y="551729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03A7305D-8982-4744-A376-3D422E06F344}"/>
                  </a:ext>
                </a:extLst>
              </p14:cNvPr>
              <p14:cNvContentPartPr/>
              <p14:nvPr/>
            </p14:nvContentPartPr>
            <p14:xfrm>
              <a:off x="2633492" y="4059089"/>
              <a:ext cx="137880" cy="31500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03A7305D-8982-4744-A376-3D422E06F3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4852" y="4050089"/>
                <a:ext cx="1555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25CC29C3-352C-4D1D-B19D-AE9AF31ACFEE}"/>
                  </a:ext>
                </a:extLst>
              </p14:cNvPr>
              <p14:cNvContentPartPr/>
              <p14:nvPr/>
            </p14:nvContentPartPr>
            <p14:xfrm>
              <a:off x="2462132" y="3941369"/>
              <a:ext cx="109080" cy="5544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25CC29C3-352C-4D1D-B19D-AE9AF31ACF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53132" y="3932729"/>
                <a:ext cx="1267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E1D38A1F-2EA0-4F20-BB47-3D8B5B92A32F}"/>
                  </a:ext>
                </a:extLst>
              </p14:cNvPr>
              <p14:cNvContentPartPr/>
              <p14:nvPr/>
            </p14:nvContentPartPr>
            <p14:xfrm>
              <a:off x="2421812" y="4078169"/>
              <a:ext cx="94320" cy="190800"/>
            </p14:xfrm>
          </p:contentPart>
        </mc:Choice>
        <mc:Fallback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E1D38A1F-2EA0-4F20-BB47-3D8B5B92A32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04172" y="4060529"/>
                <a:ext cx="12996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4BC0AB7F-5FF2-4B92-9A53-F8A361C7825C}"/>
                  </a:ext>
                </a:extLst>
              </p14:cNvPr>
              <p14:cNvContentPartPr/>
              <p14:nvPr/>
            </p14:nvContentPartPr>
            <p14:xfrm>
              <a:off x="2431172" y="4458329"/>
              <a:ext cx="331560" cy="716760"/>
            </p14:xfrm>
          </p:contentPart>
        </mc:Choice>
        <mc:Fallback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4BC0AB7F-5FF2-4B92-9A53-F8A361C7825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13513" y="4440329"/>
                <a:ext cx="358229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5C3F16EB-28B1-4206-846F-5A221CCD66ED}"/>
                  </a:ext>
                </a:extLst>
              </p14:cNvPr>
              <p14:cNvContentPartPr/>
              <p14:nvPr/>
            </p14:nvContentPartPr>
            <p14:xfrm>
              <a:off x="1228772" y="3374369"/>
              <a:ext cx="1101600" cy="1878480"/>
            </p14:xfrm>
          </p:contentPart>
        </mc:Choice>
        <mc:Fallback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5C3F16EB-28B1-4206-846F-5A221CCD66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20132" y="3356372"/>
                <a:ext cx="1119240" cy="19047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918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27"/>
    </mc:Choice>
    <mc:Fallback>
      <p:transition spd="slow" advTm="20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952" x="5946775" y="5080000"/>
          <p14:tracePt t="72302" x="5954713" y="5072063"/>
          <p14:tracePt t="72310" x="5962650" y="5072063"/>
          <p14:tracePt t="72318" x="5978525" y="5072063"/>
          <p14:tracePt t="72326" x="5994400" y="5064125"/>
          <p14:tracePt t="72338" x="6043613" y="5064125"/>
          <p14:tracePt t="72342" x="6083300" y="5056188"/>
          <p14:tracePt t="72350" x="6122988" y="5056188"/>
          <p14:tracePt t="72358" x="6210300" y="5056188"/>
          <p14:tracePt t="72367" x="6305550" y="5056188"/>
          <p14:tracePt t="72374" x="6345238" y="5056188"/>
          <p14:tracePt t="72382" x="6434138" y="5056188"/>
          <p14:tracePt t="72391" x="6497638" y="5056188"/>
          <p14:tracePt t="72398" x="6600825" y="5056188"/>
          <p14:tracePt t="72407" x="6688138" y="5048250"/>
          <p14:tracePt t="72414" x="6751638" y="5048250"/>
          <p14:tracePt t="72422" x="6824663" y="5048250"/>
          <p14:tracePt t="72430" x="6880225" y="5048250"/>
          <p14:tracePt t="72438" x="6911975" y="5040313"/>
          <p14:tracePt t="72447" x="6927850" y="5040313"/>
          <p14:tracePt t="72454" x="6951663" y="5040313"/>
          <p14:tracePt t="72462" x="6967538" y="5040313"/>
          <p14:tracePt t="72479" x="6975475" y="5040313"/>
          <p14:tracePt t="72542" x="6975475" y="5048250"/>
          <p14:tracePt t="72550" x="6983413" y="5056188"/>
          <p14:tracePt t="72558" x="6991350" y="5056188"/>
          <p14:tracePt t="72567" x="6991350" y="5064125"/>
          <p14:tracePt t="72574" x="6991350" y="5072063"/>
          <p14:tracePt t="72590" x="6991350" y="5080000"/>
          <p14:tracePt t="72607" x="6991350" y="5087938"/>
          <p14:tracePt t="72614" x="6991350" y="5095875"/>
          <p14:tracePt t="72622" x="6991350" y="5103813"/>
          <p14:tracePt t="72630" x="6991350" y="5119688"/>
          <p14:tracePt t="72647" x="6975475" y="5135563"/>
          <p14:tracePt t="72662" x="6967538" y="5143500"/>
          <p14:tracePt t="72671" x="6959600" y="5159375"/>
          <p14:tracePt t="72678" x="6927850" y="5175250"/>
          <p14:tracePt t="72694" x="6888163" y="5183188"/>
          <p14:tracePt t="72702" x="6864350" y="5199063"/>
          <p14:tracePt t="72710" x="6832600" y="5199063"/>
          <p14:tracePt t="72717" x="6784975" y="5214938"/>
          <p14:tracePt t="72726" x="6696075" y="5214938"/>
          <p14:tracePt t="72734" x="6632575" y="5214938"/>
          <p14:tracePt t="72742" x="6592888" y="5214938"/>
          <p14:tracePt t="72752" x="6569075" y="5230813"/>
          <p14:tracePt t="72758" x="6553200" y="5230813"/>
          <p14:tracePt t="72767" x="6537325" y="5230813"/>
          <p14:tracePt t="72782" x="6521450" y="5238750"/>
          <p14:tracePt t="72800" x="6513513" y="5238750"/>
          <p14:tracePt t="72998" x="6529388" y="5238750"/>
          <p14:tracePt t="73014" x="6537325" y="5238750"/>
          <p14:tracePt t="73022" x="6553200" y="5238750"/>
          <p14:tracePt t="73030" x="6577013" y="5238750"/>
          <p14:tracePt t="73038" x="6592888" y="5238750"/>
          <p14:tracePt t="73048" x="6600825" y="5238750"/>
          <p14:tracePt t="73054" x="6608763" y="5238750"/>
          <p14:tracePt t="73062" x="6632575" y="5238750"/>
          <p14:tracePt t="73070" x="6648450" y="5238750"/>
          <p14:tracePt t="73078" x="6696075" y="5238750"/>
          <p14:tracePt t="73086" x="6727825" y="5238750"/>
          <p14:tracePt t="73094" x="6743700" y="5238750"/>
          <p14:tracePt t="73102" x="6769100" y="5238750"/>
          <p14:tracePt t="73110" x="6824663" y="5238750"/>
          <p14:tracePt t="73120" x="6872288" y="5238750"/>
          <p14:tracePt t="73128" x="6896100" y="5238750"/>
          <p14:tracePt t="73134" x="6951663" y="5246688"/>
          <p14:tracePt t="73142" x="6999288" y="5246688"/>
          <p14:tracePt t="73150" x="7078663" y="5254625"/>
          <p14:tracePt t="73158" x="7094538" y="5254625"/>
          <p14:tracePt t="73167" x="7110413" y="5254625"/>
          <p14:tracePt t="73174" x="7135813" y="5254625"/>
          <p14:tracePt t="73182" x="7143750" y="5254625"/>
          <p14:tracePt t="73190" x="7151688" y="5254625"/>
          <p14:tracePt t="73198" x="7159625" y="5254625"/>
          <p14:tracePt t="73214" x="7167563" y="5254625"/>
          <p14:tracePt t="73438" x="7175500" y="5254625"/>
          <p14:tracePt t="73454" x="7183438" y="5254625"/>
          <p14:tracePt t="73462" x="7199313" y="5254625"/>
          <p14:tracePt t="73470" x="7207250" y="5254625"/>
          <p14:tracePt t="73478" x="7223125" y="5254625"/>
          <p14:tracePt t="73487" x="7231063" y="5254625"/>
          <p14:tracePt t="73494" x="7239000" y="5246688"/>
          <p14:tracePt t="73501" x="7246938" y="5246688"/>
          <p14:tracePt t="73510" x="7254875" y="5246688"/>
          <p14:tracePt t="73518" x="7262813" y="5246688"/>
          <p14:tracePt t="73526" x="7270750" y="5238750"/>
          <p14:tracePt t="73534" x="7278688" y="5238750"/>
          <p14:tracePt t="73550" x="7286625" y="5238750"/>
          <p14:tracePt t="73582" x="7294563" y="5238750"/>
          <p14:tracePt t="73598" x="7302500" y="5238750"/>
          <p14:tracePt t="73607" x="7310438" y="5238750"/>
          <p14:tracePt t="73622" x="7326313" y="5238750"/>
          <p14:tracePt t="73631" x="7334250" y="5238750"/>
          <p14:tracePt t="73647" x="7350125" y="5238750"/>
          <p14:tracePt t="73654" x="7358063" y="5238750"/>
          <p14:tracePt t="73662" x="7366000" y="5238750"/>
          <p14:tracePt t="73670" x="7405688" y="5238750"/>
          <p14:tracePt t="73678" x="7421563" y="5238750"/>
          <p14:tracePt t="73686" x="7437438" y="5238750"/>
          <p14:tracePt t="73694" x="7445375" y="5238750"/>
          <p14:tracePt t="73702" x="7469188" y="5238750"/>
          <p14:tracePt t="73710" x="7485063" y="5238750"/>
          <p14:tracePt t="73718" x="7502525" y="5238750"/>
          <p14:tracePt t="73727" x="7526338" y="5238750"/>
          <p14:tracePt t="73734" x="7542213" y="5238750"/>
          <p14:tracePt t="73742" x="7566025" y="5238750"/>
          <p14:tracePt t="73750" x="7589838" y="5238750"/>
          <p14:tracePt t="73758" x="7605713" y="5238750"/>
          <p14:tracePt t="73767" x="7621588" y="5238750"/>
          <p14:tracePt t="73774" x="7629525" y="5238750"/>
          <p14:tracePt t="73782" x="7637463" y="5238750"/>
          <p14:tracePt t="73791" x="7645400" y="5238750"/>
          <p14:tracePt t="73894" x="7653338" y="5238750"/>
          <p14:tracePt t="73902" x="7661275" y="5238750"/>
          <p14:tracePt t="73910" x="7669213" y="5238750"/>
          <p14:tracePt t="73918" x="7677150" y="5238750"/>
          <p14:tracePt t="73928" x="7693025" y="5238750"/>
          <p14:tracePt t="73934" x="7716838" y="5246688"/>
          <p14:tracePt t="73942" x="7748588" y="5246688"/>
          <p14:tracePt t="73950" x="7772400" y="5246688"/>
          <p14:tracePt t="73958" x="7843838" y="5254625"/>
          <p14:tracePt t="73966" x="7877175" y="5254625"/>
          <p14:tracePt t="73974" x="7893050" y="5254625"/>
          <p14:tracePt t="73986" x="7940675" y="5262563"/>
          <p14:tracePt t="73990" x="7980363" y="5262563"/>
          <p14:tracePt t="74002" x="7996238" y="5262563"/>
          <p14:tracePt t="74006" x="8020050" y="5262563"/>
          <p14:tracePt t="74022" x="8035925" y="5262563"/>
          <p14:tracePt t="74646" x="8043863" y="5262563"/>
          <p14:tracePt t="74654" x="8051800" y="5270500"/>
          <p14:tracePt t="74662" x="8059738" y="5270500"/>
          <p14:tracePt t="74670" x="8067675" y="5278438"/>
          <p14:tracePt t="74687" x="8075613" y="5286375"/>
          <p14:tracePt t="74694" x="8083550" y="5286375"/>
          <p14:tracePt t="74942" x="8083550" y="5294313"/>
          <p14:tracePt t="74958" x="8075613" y="5310188"/>
          <p14:tracePt t="74966" x="8067675" y="5310188"/>
          <p14:tracePt t="74974" x="8051800" y="5327650"/>
          <p14:tracePt t="74987" x="8035925" y="5327650"/>
          <p14:tracePt t="74990" x="7988300" y="5343525"/>
          <p14:tracePt t="74998" x="7893050" y="5383213"/>
          <p14:tracePt t="75006" x="7780338" y="5399088"/>
          <p14:tracePt t="75014" x="7637463" y="5407025"/>
          <p14:tracePt t="75022" x="7518400" y="5414963"/>
          <p14:tracePt t="75030" x="7389813" y="5422900"/>
          <p14:tracePt t="75038" x="7191375" y="5422900"/>
          <p14:tracePt t="75048" x="6983413" y="5446713"/>
          <p14:tracePt t="75054" x="6808788" y="5446713"/>
          <p14:tracePt t="75067" x="6608763" y="5470525"/>
          <p14:tracePt t="75071" x="6481763" y="5494338"/>
          <p14:tracePt t="75078" x="6337300" y="5510213"/>
          <p14:tracePt t="75089" x="6178550" y="5534025"/>
          <p14:tracePt t="75094" x="6059488" y="5541963"/>
          <p14:tracePt t="75102" x="5954713" y="5549900"/>
          <p14:tracePt t="75110" x="5803900" y="5573713"/>
          <p14:tracePt t="75118" x="5684838" y="5581650"/>
          <p14:tracePt t="75126" x="5580063" y="5581650"/>
          <p14:tracePt t="75134" x="5437188" y="5581650"/>
          <p14:tracePt t="75142" x="5341938" y="5581650"/>
          <p14:tracePt t="75150" x="5213350" y="5581650"/>
          <p14:tracePt t="75158" x="5126038" y="5581650"/>
          <p14:tracePt t="75167" x="5062538" y="5581650"/>
          <p14:tracePt t="75174" x="5046663" y="5581650"/>
          <p14:tracePt t="75182" x="5038725" y="5581650"/>
          <p14:tracePt t="75191" x="5030788" y="5581650"/>
          <p14:tracePt t="75198" x="5014913" y="5589588"/>
          <p14:tracePt t="75208" x="5006975" y="5589588"/>
          <p14:tracePt t="75214" x="4991100" y="5589588"/>
          <p14:tracePt t="75222" x="4983163" y="5589588"/>
          <p14:tracePt t="75238" x="4975225" y="5589588"/>
          <p14:tracePt t="75248" x="4959350" y="5589588"/>
          <p14:tracePt t="75254" x="4951413" y="5589588"/>
          <p14:tracePt t="75262" x="4943475" y="5589588"/>
          <p14:tracePt t="75270" x="4926013" y="5589588"/>
          <p14:tracePt t="75278" x="4902200" y="5589588"/>
          <p14:tracePt t="75287" x="4870450" y="5589588"/>
          <p14:tracePt t="75294" x="4822825" y="5589588"/>
          <p14:tracePt t="75302" x="4711700" y="5589588"/>
          <p14:tracePt t="75310" x="4648200" y="5589588"/>
          <p14:tracePt t="75318" x="4600575" y="5589588"/>
          <p14:tracePt t="75328" x="4543425" y="5597525"/>
          <p14:tracePt t="75334" x="4527550" y="5597525"/>
          <p14:tracePt t="75342" x="4511675" y="5597525"/>
          <p14:tracePt t="75350" x="4503738" y="5597525"/>
          <p14:tracePt t="75358" x="4487863" y="5597525"/>
          <p14:tracePt t="75766" x="4479925" y="5597525"/>
          <p14:tracePt t="75782" x="4471988" y="5597525"/>
          <p14:tracePt t="75799" x="4456113" y="5605463"/>
          <p14:tracePt t="75807" x="4448175" y="5613400"/>
          <p14:tracePt t="75822" x="4440238" y="5613400"/>
          <p14:tracePt t="75830" x="4424363" y="5613400"/>
          <p14:tracePt t="75838" x="4416425" y="5613400"/>
          <p14:tracePt t="75847" x="4408488" y="5621338"/>
          <p14:tracePt t="75854" x="4400550" y="5621338"/>
          <p14:tracePt t="75870" x="4384675" y="5621338"/>
          <p14:tracePt t="75878" x="4376738" y="5621338"/>
          <p14:tracePt t="75887" x="4368800" y="5629275"/>
          <p14:tracePt t="75910" x="4360863" y="5629275"/>
          <p14:tracePt t="75934" x="4352925" y="5629275"/>
          <p14:tracePt t="75944" x="4352925" y="5637213"/>
          <p14:tracePt t="76054" x="4360863" y="5637213"/>
          <p14:tracePt t="76063" x="4376738" y="5629275"/>
          <p14:tracePt t="76071" x="4384675" y="5629275"/>
          <p14:tracePt t="76078" x="4400550" y="5629275"/>
          <p14:tracePt t="76086" x="4416425" y="5629275"/>
          <p14:tracePt t="76094" x="4464050" y="5629275"/>
          <p14:tracePt t="76102" x="4495800" y="5621338"/>
          <p14:tracePt t="76111" x="4543425" y="5621338"/>
          <p14:tracePt t="76118" x="4600575" y="5621338"/>
          <p14:tracePt t="76126" x="4632325" y="5621338"/>
          <p14:tracePt t="76134" x="4672013" y="5613400"/>
          <p14:tracePt t="76142" x="4695825" y="5613400"/>
          <p14:tracePt t="76150" x="4727575" y="5613400"/>
          <p14:tracePt t="76158" x="4743450" y="5605463"/>
          <p14:tracePt t="76166" x="4767263" y="5605463"/>
          <p14:tracePt t="76174" x="4783138" y="5605463"/>
          <p14:tracePt t="76182" x="4791075" y="5605463"/>
          <p14:tracePt t="76191" x="4799013" y="5605463"/>
          <p14:tracePt t="76222" x="4806950" y="5605463"/>
          <p14:tracePt t="76302" x="4814888" y="5605463"/>
          <p14:tracePt t="76311" x="4822825" y="5605463"/>
          <p14:tracePt t="76318" x="4830763" y="5605463"/>
          <p14:tracePt t="76326" x="4838700" y="5605463"/>
          <p14:tracePt t="76334" x="4846638" y="5605463"/>
          <p14:tracePt t="76342" x="4870450" y="5605463"/>
          <p14:tracePt t="76351" x="4926013" y="5613400"/>
          <p14:tracePt t="76358" x="4951413" y="5613400"/>
          <p14:tracePt t="76366" x="4999038" y="5613400"/>
          <p14:tracePt t="76374" x="5014913" y="5613400"/>
          <p14:tracePt t="76382" x="5030788" y="5613400"/>
          <p14:tracePt t="76390" x="5038725" y="5613400"/>
          <p14:tracePt t="76398" x="5046663" y="5613400"/>
          <p14:tracePt t="76406" x="5054600" y="5613400"/>
          <p14:tracePt t="76414" x="5062538" y="5613400"/>
          <p14:tracePt t="77230" x="0" y="0"/>
        </p14:tracePtLst>
        <p14:tracePtLst>
          <p14:tracePt t="95472" x="3387725" y="4984750"/>
          <p14:tracePt t="95582" x="3387725" y="4976813"/>
          <p14:tracePt t="95590" x="3387725" y="4967288"/>
          <p14:tracePt t="95614" x="3387725" y="4951413"/>
          <p14:tracePt t="95622" x="3395663" y="4951413"/>
          <p14:tracePt t="95631" x="3395663" y="4943475"/>
          <p14:tracePt t="95638" x="3395663" y="4935538"/>
          <p14:tracePt t="95647" x="3395663" y="4927600"/>
          <p14:tracePt t="95655" x="3395663" y="4919663"/>
          <p14:tracePt t="95662" x="3395663" y="4911725"/>
          <p14:tracePt t="95671" x="3395663" y="4895850"/>
          <p14:tracePt t="95682" x="3395663" y="4887913"/>
          <p14:tracePt t="95686" x="3395663" y="4864100"/>
          <p14:tracePt t="95695" x="3395663" y="4856163"/>
          <p14:tracePt t="95702" x="3395663" y="4816475"/>
          <p14:tracePt t="95710" x="3395663" y="4792663"/>
          <p14:tracePt t="95717" x="3395663" y="4776788"/>
          <p14:tracePt t="95726" x="3395663" y="4760913"/>
          <p14:tracePt t="95734" x="3395663" y="4737100"/>
          <p14:tracePt t="95742" x="3395663" y="4721225"/>
          <p14:tracePt t="95750" x="3395663" y="4705350"/>
          <p14:tracePt t="95758" x="3395663" y="4697413"/>
          <p14:tracePt t="95766" x="3395663" y="4681538"/>
          <p14:tracePt t="95775" x="3395663" y="4665663"/>
          <p14:tracePt t="95782" x="3395663" y="4616450"/>
          <p14:tracePt t="95791" x="3395663" y="4600575"/>
          <p14:tracePt t="95798" x="3395663" y="4592638"/>
          <p14:tracePt t="95806" x="3395663" y="4537075"/>
          <p14:tracePt t="95814" x="3387725" y="4521200"/>
          <p14:tracePt t="95822" x="3379788" y="4505325"/>
          <p14:tracePt t="95835" x="3371850" y="4481513"/>
          <p14:tracePt t="95838" x="3355975" y="4441825"/>
          <p14:tracePt t="95846" x="3340100" y="4402138"/>
          <p14:tracePt t="95854" x="3332163" y="4370388"/>
          <p14:tracePt t="95862" x="3308350" y="4354513"/>
          <p14:tracePt t="95870" x="3300413" y="4346575"/>
          <p14:tracePt t="95878" x="3276600" y="4314825"/>
          <p14:tracePt t="95887" x="3268663" y="4298950"/>
          <p14:tracePt t="95894" x="3244850" y="4281488"/>
          <p14:tracePt t="95902" x="3221038" y="4217988"/>
          <p14:tracePt t="95910" x="3205163" y="4210050"/>
          <p14:tracePt t="95918" x="3181350" y="4170363"/>
          <p14:tracePt t="95928" x="3149600" y="4106863"/>
          <p14:tracePt t="95934" x="3133725" y="4090988"/>
          <p14:tracePt t="95942" x="3100388" y="4043363"/>
          <p14:tracePt t="95951" x="3060700" y="4011613"/>
          <p14:tracePt t="95958" x="3052763" y="4011613"/>
          <p14:tracePt t="95970" x="2997200" y="3963988"/>
          <p14:tracePt t="95975" x="2981325" y="3948113"/>
          <p14:tracePt t="95988" x="2965450" y="3938588"/>
          <p14:tracePt t="95990" x="2941638" y="3930650"/>
          <p14:tracePt t="95998" x="2925763" y="3930650"/>
          <p14:tracePt t="96006" x="2917825" y="3922713"/>
          <p14:tracePt t="96014" x="2909888" y="3914775"/>
          <p14:tracePt t="96022" x="2894013" y="3906838"/>
          <p14:tracePt t="96038" x="2870200" y="3898900"/>
          <p14:tracePt t="96048" x="2862263" y="3898900"/>
          <p14:tracePt t="96055" x="2846388" y="3898900"/>
          <p14:tracePt t="96062" x="2838450" y="3898900"/>
          <p14:tracePt t="96070" x="2830513" y="3898900"/>
          <p14:tracePt t="96078" x="2814638" y="3890963"/>
          <p14:tracePt t="96087" x="2798763" y="3883025"/>
          <p14:tracePt t="96094" x="2790825" y="3883025"/>
          <p14:tracePt t="96102" x="2782888" y="3875088"/>
          <p14:tracePt t="96110" x="2759075" y="3875088"/>
          <p14:tracePt t="96118" x="2751138" y="3875088"/>
          <p14:tracePt t="96127" x="2733675" y="3875088"/>
          <p14:tracePt t="96138" x="2725738" y="3875088"/>
          <p14:tracePt t="96142" x="2709863" y="3875088"/>
          <p14:tracePt t="96150" x="2686050" y="3938588"/>
          <p14:tracePt t="96158" x="2630488" y="3963988"/>
          <p14:tracePt t="96166" x="2543175" y="4098925"/>
          <p14:tracePt t="96174" x="2408238" y="4225925"/>
          <p14:tracePt t="96182" x="2239963" y="4378325"/>
          <p14:tracePt t="96190" x="2073275" y="4545013"/>
          <p14:tracePt t="96198" x="1992313" y="4616450"/>
          <p14:tracePt t="96207" x="1897063" y="4697413"/>
          <p14:tracePt t="96214" x="1865313" y="4713288"/>
          <p14:tracePt t="96222" x="1857375" y="4721225"/>
          <p14:tracePt t="96230" x="1825625" y="4729163"/>
          <p14:tracePt t="96238" x="1817688" y="4729163"/>
          <p14:tracePt t="96247" x="1817688" y="4737100"/>
          <p14:tracePt t="96254" x="1801813" y="4737100"/>
          <p14:tracePt t="96278" x="1793875" y="4737100"/>
          <p14:tracePt t="96342" x="1785938" y="4729163"/>
          <p14:tracePt t="96350" x="1785938" y="4721225"/>
          <p14:tracePt t="96358" x="1778000" y="4705350"/>
          <p14:tracePt t="96367" x="1778000" y="4697413"/>
          <p14:tracePt t="96374" x="1762125" y="4673600"/>
          <p14:tracePt t="96382" x="1762125" y="4657725"/>
          <p14:tracePt t="96390" x="1754188" y="4641850"/>
          <p14:tracePt t="96398" x="1746250" y="4616450"/>
          <p14:tracePt t="96407" x="1738313" y="4600575"/>
          <p14:tracePt t="96414" x="1738313" y="4592638"/>
          <p14:tracePt t="96422" x="1738313" y="4584700"/>
          <p14:tracePt t="96430" x="1738313" y="4576763"/>
          <p14:tracePt t="96454" x="1738313" y="4568825"/>
          <p14:tracePt t="96462" x="1738313" y="4560888"/>
          <p14:tracePt t="96470" x="1738313" y="4552950"/>
          <p14:tracePt t="96502" x="1738313" y="4545013"/>
          <p14:tracePt t="96518" x="1754188" y="4537075"/>
          <p14:tracePt t="96526" x="1754188" y="4529138"/>
          <p14:tracePt t="96534" x="1762125" y="4529138"/>
          <p14:tracePt t="96542" x="1770063" y="4521200"/>
          <p14:tracePt t="96551" x="1778000" y="4513263"/>
          <p14:tracePt t="96558" x="1785938" y="4505325"/>
          <p14:tracePt t="96566" x="1793875" y="4489450"/>
          <p14:tracePt t="96574" x="1801813" y="4473575"/>
          <p14:tracePt t="96582" x="1817688" y="4449763"/>
          <p14:tracePt t="96591" x="1833563" y="4410075"/>
          <p14:tracePt t="96598" x="1833563" y="4394200"/>
          <p14:tracePt t="96606" x="1841500" y="4346575"/>
          <p14:tracePt t="96614" x="1841500" y="4330700"/>
          <p14:tracePt t="96622" x="1841500" y="4291013"/>
          <p14:tracePt t="96631" x="1841500" y="4233863"/>
          <p14:tracePt t="96638" x="1841500" y="4225925"/>
          <p14:tracePt t="96646" x="1841500" y="4186238"/>
          <p14:tracePt t="96654" x="1841500" y="4162425"/>
          <p14:tracePt t="96662" x="1833563" y="4154488"/>
          <p14:tracePt t="96670" x="1825625" y="4146550"/>
          <p14:tracePt t="96678" x="1825625" y="4138613"/>
          <p14:tracePt t="96686" x="1817688" y="4130675"/>
          <p14:tracePt t="96695" x="1809750" y="4114800"/>
          <p14:tracePt t="96704" x="1793875" y="4114800"/>
          <p14:tracePt t="96711" x="1785938" y="4098925"/>
          <p14:tracePt t="96718" x="1762125" y="4098925"/>
          <p14:tracePt t="96726" x="1754188" y="4090988"/>
          <p14:tracePt t="96734" x="1746250" y="4083050"/>
          <p14:tracePt t="96742" x="1738313" y="4075113"/>
          <p14:tracePt t="96751" x="1730375" y="4075113"/>
          <p14:tracePt t="96767" x="1714500" y="4075113"/>
          <p14:tracePt t="96782" x="1706563" y="4075113"/>
          <p14:tracePt t="96806" x="1698625" y="4075113"/>
          <p14:tracePt t="96822" x="1682750" y="4075113"/>
          <p14:tracePt t="96831" x="1682750" y="4083050"/>
          <p14:tracePt t="96838" x="1666875" y="4098925"/>
          <p14:tracePt t="96846" x="1641475" y="4106863"/>
          <p14:tracePt t="96854" x="1617663" y="4138613"/>
          <p14:tracePt t="96862" x="1609725" y="4146550"/>
          <p14:tracePt t="96870" x="1577975" y="4186238"/>
          <p14:tracePt t="96878" x="1562100" y="4202113"/>
          <p14:tracePt t="96887" x="1522413" y="4225925"/>
          <p14:tracePt t="96894" x="1506538" y="4225925"/>
          <p14:tracePt t="96901" x="1490663" y="4257675"/>
          <p14:tracePt t="96910" x="1482725" y="4257675"/>
          <p14:tracePt t="96917" x="1482725" y="4265613"/>
          <p14:tracePt t="96926" x="1474788" y="4265613"/>
          <p14:tracePt t="96934" x="1466850" y="4281488"/>
          <p14:tracePt t="96942" x="1466850" y="4291013"/>
          <p14:tracePt t="96950" x="1466850" y="4298950"/>
          <p14:tracePt t="96958" x="1458913" y="4314825"/>
          <p14:tracePt t="96966" x="1450975" y="4330700"/>
          <p14:tracePt t="96974" x="1450975" y="4354513"/>
          <p14:tracePt t="96987" x="1450975" y="4370388"/>
          <p14:tracePt t="96990" x="1450975" y="4378325"/>
          <p14:tracePt t="96998" x="1450975" y="4394200"/>
          <p14:tracePt t="97006" x="1443038" y="4402138"/>
          <p14:tracePt t="97014" x="1443038" y="4410075"/>
          <p14:tracePt t="97022" x="1443038" y="4418013"/>
          <p14:tracePt t="97030" x="1443038" y="4425950"/>
          <p14:tracePt t="97038" x="1443038" y="4433888"/>
          <p14:tracePt t="97042" x="1443038" y="4441825"/>
          <p14:tracePt t="97054" x="1443038" y="4449763"/>
          <p14:tracePt t="97062" x="1443038" y="4457700"/>
          <p14:tracePt t="97070" x="1443038" y="4465638"/>
          <p14:tracePt t="97078" x="1443038" y="4473575"/>
          <p14:tracePt t="97086" x="1443038" y="4497388"/>
          <p14:tracePt t="97094" x="1443038" y="4505325"/>
          <p14:tracePt t="97102" x="1450975" y="4521200"/>
          <p14:tracePt t="97111" x="1458913" y="4537075"/>
          <p14:tracePt t="97118" x="1466850" y="4552950"/>
          <p14:tracePt t="97126" x="1474788" y="4560888"/>
          <p14:tracePt t="97134" x="1482725" y="4576763"/>
          <p14:tracePt t="97142" x="1498600" y="4584700"/>
          <p14:tracePt t="97151" x="1506538" y="4592638"/>
          <p14:tracePt t="97158" x="1514475" y="4616450"/>
          <p14:tracePt t="97166" x="1530350" y="4616450"/>
          <p14:tracePt t="97174" x="1546225" y="4616450"/>
          <p14:tracePt t="97182" x="1546225" y="4624388"/>
          <p14:tracePt t="97194" x="1554163" y="4624388"/>
          <p14:tracePt t="97198" x="1562100" y="4641850"/>
          <p14:tracePt t="97206" x="1570038" y="4649788"/>
          <p14:tracePt t="97214" x="1577975" y="4657725"/>
          <p14:tracePt t="97222" x="1585913" y="4665663"/>
          <p14:tracePt t="97231" x="1593850" y="4681538"/>
          <p14:tracePt t="97239" x="1609725" y="4689475"/>
          <p14:tracePt t="97247" x="1617663" y="4697413"/>
          <p14:tracePt t="97255" x="1625600" y="4713288"/>
          <p14:tracePt t="97262" x="1641475" y="4721225"/>
          <p14:tracePt t="97270" x="1651000" y="4737100"/>
          <p14:tracePt t="97278" x="1658938" y="4752975"/>
          <p14:tracePt t="97287" x="1666875" y="4760913"/>
          <p14:tracePt t="97294" x="1674813" y="4768850"/>
          <p14:tracePt t="97302" x="1682750" y="4776788"/>
          <p14:tracePt t="97311" x="1682750" y="4792663"/>
          <p14:tracePt t="97318" x="1690688" y="4792663"/>
          <p14:tracePt t="97326" x="1698625" y="4800600"/>
          <p14:tracePt t="97347" x="1698625" y="4808538"/>
          <p14:tracePt t="97358" x="1706563" y="4824413"/>
          <p14:tracePt t="97374" x="1706563" y="4840288"/>
          <p14:tracePt t="97382" x="1714500" y="4840288"/>
          <p14:tracePt t="97391" x="1714500" y="4848225"/>
          <p14:tracePt t="97398" x="1722438" y="4856163"/>
          <p14:tracePt t="97414" x="1722438" y="4864100"/>
          <p14:tracePt t="97431" x="1722438" y="4872038"/>
          <p14:tracePt t="97438" x="1730375" y="4879975"/>
          <p14:tracePt t="97454" x="1730375" y="4887913"/>
          <p14:tracePt t="97462" x="1738313" y="4895850"/>
          <p14:tracePt t="97470" x="1738313" y="4903788"/>
          <p14:tracePt t="97478" x="1746250" y="4911725"/>
          <p14:tracePt t="97486" x="1754188" y="4935538"/>
          <p14:tracePt t="97498" x="1762125" y="4951413"/>
          <p14:tracePt t="97502" x="1770063" y="4959350"/>
          <p14:tracePt t="97511" x="1778000" y="4967288"/>
          <p14:tracePt t="97518" x="1785938" y="4976813"/>
          <p14:tracePt t="97526" x="1793875" y="4984750"/>
          <p14:tracePt t="97534" x="1809750" y="4992688"/>
          <p14:tracePt t="97542" x="1849438" y="5008563"/>
          <p14:tracePt t="97551" x="1905000" y="5032375"/>
          <p14:tracePt t="97558" x="1920875" y="5040313"/>
          <p14:tracePt t="97566" x="1968500" y="5056188"/>
          <p14:tracePt t="97574" x="1992313" y="5072063"/>
          <p14:tracePt t="97582" x="2033588" y="5087938"/>
          <p14:tracePt t="97590" x="2073275" y="5095875"/>
          <p14:tracePt t="97598" x="2128838" y="5103813"/>
          <p14:tracePt t="97606" x="2144713" y="5103813"/>
          <p14:tracePt t="97614" x="2192338" y="5119688"/>
          <p14:tracePt t="97622" x="2216150" y="5127625"/>
          <p14:tracePt t="97630" x="2232025" y="5135563"/>
          <p14:tracePt t="97638" x="2271713" y="5143500"/>
          <p14:tracePt t="97650" x="2295525" y="5143500"/>
          <p14:tracePt t="97654" x="2327275" y="5143500"/>
          <p14:tracePt t="97662" x="2374900" y="5143500"/>
          <p14:tracePt t="97670" x="2400300" y="5143500"/>
          <p14:tracePt t="97678" x="2432050" y="5143500"/>
          <p14:tracePt t="97686" x="2439988" y="5127625"/>
          <p14:tracePt t="97697" x="2447925" y="5119688"/>
          <p14:tracePt t="97703" x="2463800" y="5111750"/>
          <p14:tracePt t="97711" x="2463800" y="5072063"/>
          <p14:tracePt t="97718" x="2463800" y="5032375"/>
          <p14:tracePt t="97726" x="2471738" y="4976813"/>
          <p14:tracePt t="97734" x="2471738" y="4911725"/>
          <p14:tracePt t="97742" x="2471738" y="4872038"/>
          <p14:tracePt t="97751" x="2471738" y="4848225"/>
          <p14:tracePt t="97758" x="2471738" y="4816475"/>
          <p14:tracePt t="97766" x="2471738" y="4768850"/>
          <p14:tracePt t="97774" x="2471738" y="4745038"/>
          <p14:tracePt t="97782" x="2471738" y="4713288"/>
          <p14:tracePt t="97791" x="2471738" y="4665663"/>
          <p14:tracePt t="97802" x="2471738" y="4641850"/>
          <p14:tracePt t="97806" x="2463800" y="4608513"/>
          <p14:tracePt t="97814" x="2455863" y="4592638"/>
          <p14:tracePt t="97822" x="2447925" y="4568825"/>
          <p14:tracePt t="97831" x="2432050" y="4537075"/>
          <p14:tracePt t="97841" x="2432050" y="4521200"/>
          <p14:tracePt t="97847" x="2416175" y="4497388"/>
          <p14:tracePt t="97854" x="2408238" y="4481513"/>
          <p14:tracePt t="97862" x="2392363" y="4465638"/>
          <p14:tracePt t="97870" x="2374900" y="4433888"/>
          <p14:tracePt t="97878" x="2366963" y="4418013"/>
          <p14:tracePt t="97887" x="2359025" y="4402138"/>
          <p14:tracePt t="97894" x="2343150" y="4346575"/>
          <p14:tracePt t="97903" x="2327275" y="4330700"/>
          <p14:tracePt t="97910" x="2279650" y="4314825"/>
          <p14:tracePt t="97921" x="2263775" y="4249738"/>
          <p14:tracePt t="97926" x="2239963" y="4233863"/>
          <p14:tracePt t="97934" x="2232025" y="4217988"/>
          <p14:tracePt t="97942" x="2200275" y="4186238"/>
          <p14:tracePt t="97951" x="2176463" y="4154488"/>
          <p14:tracePt t="97958" x="2144713" y="4130675"/>
          <p14:tracePt t="97966" x="2136775" y="4122738"/>
          <p14:tracePt t="97974" x="2128838" y="4114800"/>
          <p14:tracePt t="97987" x="2120900" y="4106863"/>
          <p14:tracePt t="97990" x="2112963" y="4106863"/>
          <p14:tracePt t="98002" x="2105025" y="4098925"/>
          <p14:tracePt t="98006" x="2081213" y="4098925"/>
          <p14:tracePt t="98014" x="2065338" y="4098925"/>
          <p14:tracePt t="98022" x="2025650" y="4098925"/>
          <p14:tracePt t="98030" x="2000250" y="4098925"/>
          <p14:tracePt t="98038" x="1968500" y="4106863"/>
          <p14:tracePt t="98046" x="1920875" y="4114800"/>
          <p14:tracePt t="98054" x="1912938" y="4114800"/>
          <p14:tracePt t="98062" x="1881188" y="4122738"/>
          <p14:tracePt t="98070" x="1865313" y="4138613"/>
          <p14:tracePt t="98079" x="1833563" y="4146550"/>
          <p14:tracePt t="98086" x="1801813" y="4178300"/>
          <p14:tracePt t="98094" x="1778000" y="4194175"/>
          <p14:tracePt t="98102" x="1730375" y="4210050"/>
          <p14:tracePt t="98110" x="1722438" y="4225925"/>
          <p14:tracePt t="98118" x="1698625" y="4233863"/>
          <p14:tracePt t="98126" x="1674813" y="4306888"/>
          <p14:tracePt t="98134" x="1641475" y="4362450"/>
          <p14:tracePt t="98142" x="1633538" y="4378325"/>
          <p14:tracePt t="98150" x="1601788" y="4425950"/>
          <p14:tracePt t="98158" x="1585913" y="4481513"/>
          <p14:tracePt t="98174" x="1577975" y="4497388"/>
          <p14:tracePt t="98182" x="1570038" y="4505325"/>
          <p14:tracePt t="98198" x="1570038" y="4521200"/>
          <p14:tracePt t="98214" x="1577975" y="4537075"/>
          <p14:tracePt t="98222" x="1577975" y="4545013"/>
          <p14:tracePt t="98231" x="1585913" y="4568825"/>
          <p14:tracePt t="98238" x="1593850" y="4584700"/>
          <p14:tracePt t="98246" x="1601788" y="4600575"/>
          <p14:tracePt t="98254" x="1617663" y="4616450"/>
          <p14:tracePt t="98262" x="1625600" y="4633913"/>
          <p14:tracePt t="98270" x="1651000" y="4641850"/>
          <p14:tracePt t="98278" x="1674813" y="4649788"/>
          <p14:tracePt t="98286" x="1682750" y="4665663"/>
          <p14:tracePt t="98294" x="1690688" y="4665663"/>
          <p14:tracePt t="98302" x="1706563" y="4673600"/>
          <p14:tracePt t="98311" x="1722438" y="4673600"/>
          <p14:tracePt t="98318" x="1770063" y="4689475"/>
          <p14:tracePt t="98328" x="1785938" y="4697413"/>
          <p14:tracePt t="98334" x="1825625" y="4697413"/>
          <p14:tracePt t="98342" x="1849438" y="4705350"/>
          <p14:tracePt t="98351" x="1857375" y="4713288"/>
          <p14:tracePt t="98358" x="1873250" y="4713288"/>
          <p14:tracePt t="98367" x="1881188" y="4713288"/>
          <p14:tracePt t="98382" x="1889125" y="4713288"/>
          <p14:tracePt t="98398" x="1889125" y="4697413"/>
          <p14:tracePt t="98406" x="1889125" y="4673600"/>
          <p14:tracePt t="98416" x="1897063" y="4641850"/>
          <p14:tracePt t="98423" x="1897063" y="4568825"/>
          <p14:tracePt t="98431" x="1897063" y="4481513"/>
          <p14:tracePt t="98438" x="1897063" y="4465638"/>
          <p14:tracePt t="98446" x="1897063" y="4449763"/>
          <p14:tracePt t="98454" x="1897063" y="4425950"/>
          <p14:tracePt t="98462" x="1897063" y="4418013"/>
          <p14:tracePt t="98470" x="1897063" y="4410075"/>
          <p14:tracePt t="98486" x="1897063" y="4402138"/>
          <p14:tracePt t="98494" x="1897063" y="4394200"/>
          <p14:tracePt t="98511" x="1889125" y="4386263"/>
          <p14:tracePt t="98574" x="1881188" y="4386263"/>
          <p14:tracePt t="98598" x="1865313" y="4386263"/>
          <p14:tracePt t="98606" x="1865313" y="4394200"/>
          <p14:tracePt t="98614" x="1865313" y="4402138"/>
          <p14:tracePt t="98622" x="1857375" y="4410075"/>
          <p14:tracePt t="98631" x="1857375" y="4418013"/>
          <p14:tracePt t="98638" x="1849438" y="4433888"/>
          <p14:tracePt t="98646" x="1849438" y="4441825"/>
          <p14:tracePt t="98656" x="1849438" y="4465638"/>
          <p14:tracePt t="98662" x="1849438" y="4489450"/>
          <p14:tracePt t="98670" x="1849438" y="4497388"/>
          <p14:tracePt t="98678" x="1849438" y="4521200"/>
          <p14:tracePt t="98694" x="1849438" y="4529138"/>
          <p14:tracePt t="98702" x="1849438" y="4537075"/>
          <p14:tracePt t="98706" x="1857375" y="4537075"/>
          <p14:tracePt t="98718" x="1857375" y="4545013"/>
          <p14:tracePt t="98726" x="1865313" y="4545013"/>
          <p14:tracePt t="98734" x="1873250" y="4545013"/>
          <p14:tracePt t="98742" x="1881188" y="4552950"/>
          <p14:tracePt t="98750" x="1897063" y="4560888"/>
          <p14:tracePt t="98758" x="1905000" y="4560888"/>
          <p14:tracePt t="98766" x="1912938" y="4560888"/>
          <p14:tracePt t="98814" x="1920875" y="4560888"/>
          <p14:tracePt t="98838" x="1920875" y="4552950"/>
          <p14:tracePt t="100710" x="1920875" y="4560888"/>
          <p14:tracePt t="100734" x="1920875" y="4568825"/>
          <p14:tracePt t="100742" x="1928813" y="4568825"/>
          <p14:tracePt t="100774" x="1936750" y="4568825"/>
          <p14:tracePt t="100782" x="1944688" y="4568825"/>
          <p14:tracePt t="100838" x="1952625" y="4568825"/>
          <p14:tracePt t="101214" x="1960563" y="4568825"/>
          <p14:tracePt t="101230" x="1968500" y="4568825"/>
          <p14:tracePt t="101247" x="1984375" y="4568825"/>
          <p14:tracePt t="101254" x="1992313" y="4568825"/>
          <p14:tracePt t="101263" x="2000250" y="4568825"/>
          <p14:tracePt t="101270" x="2033588" y="4568825"/>
          <p14:tracePt t="101278" x="2081213" y="4568825"/>
          <p14:tracePt t="101288" x="2128838" y="4568825"/>
          <p14:tracePt t="101295" x="2168525" y="4568825"/>
          <p14:tracePt t="101302" x="2184400" y="4568825"/>
          <p14:tracePt t="101310" x="2208213" y="4568825"/>
          <p14:tracePt t="101318" x="2216150" y="4568825"/>
          <p14:tracePt t="101326" x="2232025" y="4568825"/>
          <p14:tracePt t="101334" x="2247900" y="4560888"/>
          <p14:tracePt t="101342" x="2263775" y="4560888"/>
          <p14:tracePt t="101366" x="2271713" y="4560888"/>
          <p14:tracePt t="101542" x="2263775" y="4560888"/>
          <p14:tracePt t="101614" x="2255838" y="4560888"/>
          <p14:tracePt t="101630" x="2247900" y="4560888"/>
          <p14:tracePt t="101654" x="2239963" y="4560888"/>
          <p14:tracePt t="101958" x="2232025" y="4560888"/>
          <p14:tracePt t="102014" x="2232025" y="4552950"/>
          <p14:tracePt t="102046" x="2224088" y="4545013"/>
          <p14:tracePt t="102070" x="2216150" y="4545013"/>
          <p14:tracePt t="102078" x="2208213" y="4545013"/>
          <p14:tracePt t="102086" x="2208213" y="4537075"/>
          <p14:tracePt t="102094" x="2200275" y="4537075"/>
          <p14:tracePt t="102111" x="2192338" y="4537075"/>
          <p14:tracePt t="102126" x="2184400" y="4537075"/>
          <p14:tracePt t="102134" x="2176463" y="4537075"/>
          <p14:tracePt t="102153" x="2168525" y="4537075"/>
          <p14:tracePt t="102334" x="2168525" y="4529138"/>
          <p14:tracePt t="102374" x="2176463" y="4529138"/>
          <p14:tracePt t="102382" x="2184400" y="4529138"/>
          <p14:tracePt t="102414" x="2192338" y="4529138"/>
          <p14:tracePt t="102430" x="2192338" y="4521200"/>
          <p14:tracePt t="102438" x="2192338" y="4513263"/>
          <p14:tracePt t="102446" x="2192338" y="4505325"/>
          <p14:tracePt t="102454" x="2200275" y="4505325"/>
          <p14:tracePt t="102463" x="2200275" y="4489450"/>
          <p14:tracePt t="102472" x="2200275" y="4481513"/>
          <p14:tracePt t="102478" x="2200275" y="4465638"/>
          <p14:tracePt t="102487" x="2200275" y="4441825"/>
          <p14:tracePt t="102498" x="2200275" y="4425950"/>
          <p14:tracePt t="102502" x="2200275" y="4386263"/>
          <p14:tracePt t="102510" x="2200275" y="4354513"/>
          <p14:tracePt t="102518" x="2192338" y="4346575"/>
          <p14:tracePt t="102526" x="2184400" y="4338638"/>
          <p14:tracePt t="102534" x="2176463" y="4322763"/>
          <p14:tracePt t="102542" x="2168525" y="4322763"/>
          <p14:tracePt t="102551" x="2168525" y="4314825"/>
          <p14:tracePt t="102558" x="2160588" y="4314825"/>
          <p14:tracePt t="102582" x="2152650" y="4314825"/>
          <p14:tracePt t="102598" x="2144713" y="4314825"/>
          <p14:tracePt t="102622" x="2136775" y="4314825"/>
          <p14:tracePt t="102638" x="2128838" y="4314825"/>
          <p14:tracePt t="102654" x="2120900" y="4314825"/>
          <p14:tracePt t="102878" x="2120900" y="4322763"/>
          <p14:tracePt t="102887" x="2120900" y="4330700"/>
          <p14:tracePt t="102895" x="2128838" y="4330700"/>
          <p14:tracePt t="102902" x="2136775" y="4338638"/>
          <p14:tracePt t="102911" x="2144713" y="4346575"/>
          <p14:tracePt t="102920" x="2152650" y="4370388"/>
          <p14:tracePt t="102926" x="2160588" y="4386263"/>
          <p14:tracePt t="102934" x="2176463" y="4425950"/>
          <p14:tracePt t="102943" x="2184400" y="4481513"/>
          <p14:tracePt t="102955" x="2200275" y="4521200"/>
          <p14:tracePt t="102959" x="2200275" y="4537075"/>
          <p14:tracePt t="102967" x="2200275" y="4545013"/>
          <p14:tracePt t="102974" x="2200275" y="4552950"/>
          <p14:tracePt t="102990" x="2200275" y="4560888"/>
          <p14:tracePt t="102998" x="2200275" y="4568825"/>
          <p14:tracePt t="103006" x="2192338" y="4568825"/>
          <p14:tracePt t="103014" x="2192338" y="4576763"/>
          <p14:tracePt t="103030" x="2184400" y="4584700"/>
          <p14:tracePt t="103038" x="2168525" y="4584700"/>
          <p14:tracePt t="103046" x="2168525" y="4592638"/>
          <p14:tracePt t="103054" x="2160588" y="4592638"/>
          <p14:tracePt t="103062" x="2136775" y="4592638"/>
          <p14:tracePt t="103070" x="2120900" y="4592638"/>
          <p14:tracePt t="103078" x="2065338" y="4600575"/>
          <p14:tracePt t="103086" x="2049463" y="4600575"/>
          <p14:tracePt t="103094" x="2008188" y="4600575"/>
          <p14:tracePt t="103106" x="1952625" y="4600575"/>
          <p14:tracePt t="103110" x="1936750" y="4608513"/>
          <p14:tracePt t="103117" x="1897063" y="4608513"/>
          <p14:tracePt t="103126" x="1889125" y="4608513"/>
          <p14:tracePt t="103134" x="1873250" y="4608513"/>
          <p14:tracePt t="103142" x="1865313" y="4608513"/>
          <p14:tracePt t="103158" x="1857375" y="4616450"/>
          <p14:tracePt t="103166" x="1849438" y="4616450"/>
          <p14:tracePt t="103182" x="1841500" y="4616450"/>
          <p14:tracePt t="103190" x="1841500" y="4624388"/>
          <p14:tracePt t="103214" x="1841500" y="4633913"/>
          <p14:tracePt t="103230" x="1833563" y="4641850"/>
          <p14:tracePt t="103238" x="1833563" y="4649788"/>
          <p14:tracePt t="103246" x="1833563" y="4657725"/>
          <p14:tracePt t="103262" x="1833563" y="4673600"/>
          <p14:tracePt t="103270" x="1833563" y="4689475"/>
          <p14:tracePt t="103286" x="1833563" y="4697413"/>
          <p14:tracePt t="103294" x="1833563" y="4705350"/>
          <p14:tracePt t="103302" x="1833563" y="4713288"/>
          <p14:tracePt t="103310" x="1833563" y="4721225"/>
          <p14:tracePt t="103326" x="1833563" y="4729163"/>
          <p14:tracePt t="103342" x="1841500" y="4737100"/>
          <p14:tracePt t="103351" x="1841500" y="4745038"/>
          <p14:tracePt t="103366" x="1849438" y="4752975"/>
          <p14:tracePt t="103374" x="1857375" y="4752975"/>
          <p14:tracePt t="103391" x="1857375" y="4760913"/>
          <p14:tracePt t="103431" x="1865313" y="4760913"/>
          <p14:tracePt t="103438" x="1865313" y="4745038"/>
          <p14:tracePt t="103454" x="1865313" y="4737100"/>
          <p14:tracePt t="103464" x="1865313" y="4721225"/>
          <p14:tracePt t="103471" x="1865313" y="4705350"/>
          <p14:tracePt t="103486" x="1865313" y="4689475"/>
          <p14:tracePt t="103502" x="1865313" y="4681538"/>
          <p14:tracePt t="103510" x="1857375" y="4665663"/>
          <p14:tracePt t="103518" x="1849438" y="4665663"/>
          <p14:tracePt t="103534" x="1841500" y="4665663"/>
          <p14:tracePt t="103542" x="1833563" y="4665663"/>
          <p14:tracePt t="103551" x="1817688" y="4665663"/>
          <p14:tracePt t="103558" x="1809750" y="4665663"/>
          <p14:tracePt t="103574" x="1793875" y="4665663"/>
          <p14:tracePt t="103591" x="1785938" y="4665663"/>
          <p14:tracePt t="103598" x="1778000" y="4665663"/>
          <p14:tracePt t="103622" x="1770063" y="4673600"/>
          <p14:tracePt t="103631" x="1770063" y="4681538"/>
          <p14:tracePt t="103646" x="1770063" y="4689475"/>
          <p14:tracePt t="103654" x="1770063" y="4697413"/>
          <p14:tracePt t="103662" x="1770063" y="4713288"/>
          <p14:tracePt t="103670" x="1770063" y="4721225"/>
          <p14:tracePt t="103679" x="1770063" y="4729163"/>
          <p14:tracePt t="103686" x="1778000" y="4745038"/>
          <p14:tracePt t="103694" x="1785938" y="4752975"/>
          <p14:tracePt t="103702" x="1785938" y="4776788"/>
          <p14:tracePt t="103710" x="1801813" y="4784725"/>
          <p14:tracePt t="103721" x="1809750" y="4792663"/>
          <p14:tracePt t="103727" x="1817688" y="4808538"/>
          <p14:tracePt t="103735" x="1833563" y="4808538"/>
          <p14:tracePt t="103742" x="1841500" y="4808538"/>
          <p14:tracePt t="103750" x="1841500" y="4816475"/>
          <p14:tracePt t="103758" x="1849438" y="4816475"/>
          <p14:tracePt t="103774" x="1857375" y="4816475"/>
          <p14:tracePt t="103790" x="1873250" y="4816475"/>
          <p14:tracePt t="103807" x="1881188" y="4816475"/>
          <p14:tracePt t="103814" x="1889125" y="4816475"/>
          <p14:tracePt t="103918" x="1881188" y="4816475"/>
          <p14:tracePt t="103926" x="1873250" y="4816475"/>
          <p14:tracePt t="103934" x="1857375" y="4824413"/>
          <p14:tracePt t="103951" x="1833563" y="4840288"/>
          <p14:tracePt t="103958" x="1817688" y="4840288"/>
          <p14:tracePt t="103967" x="1801813" y="4848225"/>
          <p14:tracePt t="103987" x="1793875" y="4848225"/>
          <p14:tracePt t="103990" x="1785938" y="4856163"/>
          <p14:tracePt t="104334" x="1809750" y="4856163"/>
          <p14:tracePt t="104342" x="1825625" y="4856163"/>
          <p14:tracePt t="104350" x="1865313" y="4856163"/>
          <p14:tracePt t="104358" x="1984375" y="4856163"/>
          <p14:tracePt t="104368" x="2049463" y="4856163"/>
          <p14:tracePt t="104374" x="2176463" y="4856163"/>
          <p14:tracePt t="104382" x="2287588" y="4856163"/>
          <p14:tracePt t="104391" x="2408238" y="4856163"/>
          <p14:tracePt t="104398" x="2535238" y="4856163"/>
          <p14:tracePt t="104406" x="2646363" y="4856163"/>
          <p14:tracePt t="104417" x="2717800" y="4856163"/>
          <p14:tracePt t="104423" x="2759075" y="4856163"/>
          <p14:tracePt t="104430" x="2767013" y="4856163"/>
          <p14:tracePt t="104438" x="2774950" y="4856163"/>
          <p14:tracePt t="104582" x="2767013" y="4856163"/>
          <p14:tracePt t="104590" x="2759075" y="4856163"/>
          <p14:tracePt t="104598" x="2741613" y="4856163"/>
          <p14:tracePt t="104607" x="2717800" y="4856163"/>
          <p14:tracePt t="104621" x="2686050" y="4856163"/>
          <p14:tracePt t="104622" x="2638425" y="4856163"/>
          <p14:tracePt t="104631" x="2590800" y="4856163"/>
          <p14:tracePt t="104638" x="2527300" y="4856163"/>
          <p14:tracePt t="104647" x="2447925" y="4856163"/>
          <p14:tracePt t="104654" x="2335213" y="4856163"/>
          <p14:tracePt t="104662" x="2295525" y="4856163"/>
          <p14:tracePt t="104670" x="2192338" y="4856163"/>
          <p14:tracePt t="104678" x="2136775" y="4856163"/>
          <p14:tracePt t="104687" x="2105025" y="4856163"/>
          <p14:tracePt t="104694" x="2089150" y="4856163"/>
          <p14:tracePt t="104702" x="2065338" y="4856163"/>
          <p14:tracePt t="104710" x="2049463" y="4856163"/>
          <p14:tracePt t="104718" x="2041525" y="4856163"/>
          <p14:tracePt t="104727" x="2033588" y="4856163"/>
          <p14:tracePt t="104734" x="2025650" y="4856163"/>
          <p14:tracePt t="104742" x="2017713" y="4856163"/>
          <p14:tracePt t="104751" x="2008188" y="4856163"/>
          <p14:tracePt t="104758" x="2000250" y="4856163"/>
          <p14:tracePt t="104770" x="1992313" y="4856163"/>
          <p14:tracePt t="104782" x="1984375" y="4856163"/>
          <p14:tracePt t="104790" x="1976438" y="4856163"/>
          <p14:tracePt t="104798" x="1968500" y="4856163"/>
          <p14:tracePt t="104815" x="1960563" y="4856163"/>
          <p14:tracePt t="104822" x="1952625" y="4856163"/>
          <p14:tracePt t="104838" x="1944688" y="4856163"/>
          <p14:tracePt t="104846" x="1936750" y="4856163"/>
          <p14:tracePt t="109902" x="1928813" y="4856163"/>
          <p14:tracePt t="109942" x="1928813" y="4864100"/>
          <p14:tracePt t="109966" x="1920875" y="4864100"/>
          <p14:tracePt t="110590" x="1912938" y="4872038"/>
          <p14:tracePt t="110614" x="1905000" y="4872038"/>
          <p14:tracePt t="110622" x="1905000" y="4879975"/>
          <p14:tracePt t="110648" x="1905000" y="4887913"/>
          <p14:tracePt t="110662" x="1897063" y="4895850"/>
          <p14:tracePt t="110670" x="1897063" y="4903788"/>
          <p14:tracePt t="110687" x="1897063" y="4911725"/>
          <p14:tracePt t="110695" x="1897063" y="4919663"/>
          <p14:tracePt t="110710" x="1897063" y="4927600"/>
          <p14:tracePt t="110718" x="1889125" y="4927600"/>
          <p14:tracePt t="110742" x="1889125" y="4935538"/>
          <p14:tracePt t="111278" x="1881188" y="4935538"/>
          <p14:tracePt t="111294" x="1881188" y="4943475"/>
          <p14:tracePt t="111302" x="1873250" y="4943475"/>
          <p14:tracePt t="111342" x="1865313" y="4943475"/>
          <p14:tracePt t="111406" x="1857375" y="4943475"/>
          <p14:tracePt t="111422" x="1857375" y="4951413"/>
          <p14:tracePt t="115166" x="1857375" y="4959350"/>
          <p14:tracePt t="115174" x="1857375" y="4967288"/>
          <p14:tracePt t="115190" x="1857375" y="4976813"/>
          <p14:tracePt t="115198" x="1857375" y="4984750"/>
          <p14:tracePt t="115214" x="1857375" y="4992688"/>
          <p14:tracePt t="115231" x="1865313" y="4992688"/>
          <p14:tracePt t="115240" x="1865313" y="5000625"/>
          <p14:tracePt t="115262" x="1873250" y="5000625"/>
          <p14:tracePt t="115334" x="1881188" y="5000625"/>
          <p14:tracePt t="115351" x="1889125" y="5000625"/>
          <p14:tracePt t="115366" x="1905000" y="5000625"/>
          <p14:tracePt t="115374" x="1912938" y="5000625"/>
          <p14:tracePt t="115382" x="1912938" y="5008563"/>
          <p14:tracePt t="115390" x="1928813" y="5008563"/>
          <p14:tracePt t="115398" x="1928813" y="5016500"/>
          <p14:tracePt t="115406" x="1936750" y="5016500"/>
          <p14:tracePt t="115414" x="1952625" y="5016500"/>
          <p14:tracePt t="115431" x="1968500" y="5016500"/>
          <p14:tracePt t="115438" x="1976438" y="5016500"/>
          <p14:tracePt t="115446" x="1976438" y="5024438"/>
          <p14:tracePt t="115454" x="1992313" y="5024438"/>
          <p14:tracePt t="115462" x="2008188" y="5032375"/>
          <p14:tracePt t="115470" x="2017713" y="5032375"/>
          <p14:tracePt t="115478" x="2025650" y="5032375"/>
          <p14:tracePt t="115486" x="2041525" y="5032375"/>
          <p14:tracePt t="115494" x="2049463" y="5032375"/>
          <p14:tracePt t="115502" x="2057400" y="5032375"/>
          <p14:tracePt t="115510" x="2065338" y="5032375"/>
          <p14:tracePt t="115518" x="2073275" y="5040313"/>
          <p14:tracePt t="115526" x="2081213" y="5040313"/>
          <p14:tracePt t="115534" x="2089150" y="5048250"/>
          <p14:tracePt t="115550" x="2105025" y="5048250"/>
          <p14:tracePt t="115558" x="2105025" y="5056188"/>
          <p14:tracePt t="115567" x="2112963" y="5056188"/>
          <p14:tracePt t="115574" x="2120900" y="5056188"/>
          <p14:tracePt t="115582" x="2128838" y="5056188"/>
          <p14:tracePt t="115599" x="2136775" y="5056188"/>
          <p14:tracePt t="115622" x="2144713" y="5056188"/>
          <p14:tracePt t="115630" x="2152650" y="5056188"/>
          <p14:tracePt t="115638" x="2160588" y="5056188"/>
          <p14:tracePt t="115654" x="2168525" y="5056188"/>
          <p14:tracePt t="115680" x="2184400" y="5056188"/>
          <p14:tracePt t="115702" x="2192338" y="5056188"/>
          <p14:tracePt t="115718" x="2208213" y="5048250"/>
          <p14:tracePt t="115734" x="2216150" y="5040313"/>
          <p14:tracePt t="115751" x="2232025" y="5032375"/>
          <p14:tracePt t="115767" x="2239963" y="5016500"/>
          <p14:tracePt t="115774" x="2255838" y="5016500"/>
          <p14:tracePt t="115782" x="2263775" y="5008563"/>
          <p14:tracePt t="115790" x="2271713" y="5000625"/>
          <p14:tracePt t="115806" x="2279650" y="5000625"/>
          <p14:tracePt t="115814" x="2279650" y="4992688"/>
          <p14:tracePt t="115823" x="2295525" y="4984750"/>
          <p14:tracePt t="115830" x="2295525" y="4976813"/>
          <p14:tracePt t="115838" x="2303463" y="4976813"/>
          <p14:tracePt t="115847" x="2319338" y="4976813"/>
          <p14:tracePt t="115862" x="2319338" y="4967288"/>
          <p14:tracePt t="115870" x="2327275" y="4967288"/>
          <p14:tracePt t="115887" x="2335213" y="4959350"/>
          <p14:tracePt t="115902" x="2335213" y="4951413"/>
          <p14:tracePt t="115911" x="2343150" y="4951413"/>
          <p14:tracePt t="115918" x="2351088" y="4951413"/>
          <p14:tracePt t="115935" x="2359025" y="4943475"/>
          <p14:tracePt t="115943" x="2366963" y="4943475"/>
          <p14:tracePt t="115958" x="2374900" y="4943475"/>
          <p14:tracePt t="115970" x="2374900" y="4927600"/>
          <p14:tracePt t="115974" x="2384425" y="4927600"/>
          <p14:tracePt t="116006" x="2392363" y="4927600"/>
          <p14:tracePt t="116087" x="2392363" y="4919663"/>
          <p14:tracePt t="116094" x="2400300" y="4919663"/>
          <p14:tracePt t="116102" x="2400300" y="4911725"/>
          <p14:tracePt t="116119" x="2408238" y="4911725"/>
          <p14:tracePt t="116126" x="2416175" y="4895850"/>
          <p14:tracePt t="116142" x="2424113" y="4887913"/>
          <p14:tracePt t="116158" x="2439988" y="4872038"/>
          <p14:tracePt t="116174" x="2447925" y="4864100"/>
          <p14:tracePt t="116182" x="2447925" y="4856163"/>
          <p14:tracePt t="116190" x="2455863" y="4848225"/>
          <p14:tracePt t="116198" x="2455863" y="4832350"/>
          <p14:tracePt t="116207" x="2463800" y="4832350"/>
          <p14:tracePt t="116214" x="2463800" y="4816475"/>
          <p14:tracePt t="116231" x="2463800" y="4808538"/>
          <p14:tracePt t="116248" x="2463800" y="4792663"/>
          <p14:tracePt t="116254" x="2471738" y="4768850"/>
          <p14:tracePt t="116262" x="2479675" y="4760913"/>
          <p14:tracePt t="116270" x="2479675" y="4752975"/>
          <p14:tracePt t="116278" x="2479675" y="4737100"/>
          <p14:tracePt t="116288" x="2487613" y="4729163"/>
          <p14:tracePt t="116290" x="2487613" y="4713288"/>
          <p14:tracePt t="116302" x="2495550" y="4689475"/>
          <p14:tracePt t="116310" x="2495550" y="4681538"/>
          <p14:tracePt t="116318" x="2503488" y="4681538"/>
          <p14:tracePt t="116326" x="2503488" y="4665663"/>
          <p14:tracePt t="116342" x="2503488" y="4657725"/>
          <p14:tracePt t="116358" x="2519363" y="4657725"/>
          <p14:tracePt t="116367" x="2519363" y="4649788"/>
          <p14:tracePt t="116374" x="2519363" y="4641850"/>
          <p14:tracePt t="116382" x="2527300" y="4624388"/>
          <p14:tracePt t="116391" x="2527300" y="4616450"/>
          <p14:tracePt t="116398" x="2535238" y="4608513"/>
          <p14:tracePt t="116407" x="2543175" y="4545013"/>
          <p14:tracePt t="116414" x="2543175" y="4537075"/>
          <p14:tracePt t="116422" x="2543175" y="4489450"/>
          <p14:tracePt t="116430" x="2543175" y="4473575"/>
          <p14:tracePt t="116442" x="2551113" y="4433888"/>
          <p14:tracePt t="116447" x="2551113" y="4378325"/>
          <p14:tracePt t="116454" x="2551113" y="4362450"/>
          <p14:tracePt t="116462" x="2551113" y="4322763"/>
          <p14:tracePt t="116470" x="2559050" y="4298950"/>
          <p14:tracePt t="116478" x="2559050" y="4257675"/>
          <p14:tracePt t="116489" x="2559050" y="4241800"/>
          <p14:tracePt t="116494" x="2559050" y="4217988"/>
          <p14:tracePt t="116502" x="2559050" y="4202113"/>
          <p14:tracePt t="116518" x="2551113" y="4178300"/>
          <p14:tracePt t="116526" x="2543175" y="4162425"/>
          <p14:tracePt t="116534" x="2527300" y="4154488"/>
          <p14:tracePt t="116542" x="2519363" y="4146550"/>
          <p14:tracePt t="116550" x="2495550" y="4138613"/>
          <p14:tracePt t="116558" x="2487613" y="4130675"/>
          <p14:tracePt t="116567" x="2471738" y="4130675"/>
          <p14:tracePt t="116574" x="2463800" y="4130675"/>
          <p14:tracePt t="116582" x="2408238" y="4122738"/>
          <p14:tracePt t="116594" x="2392363" y="4122738"/>
          <p14:tracePt t="116598" x="2374900" y="4122738"/>
          <p14:tracePt t="116607" x="2366963" y="4114800"/>
          <p14:tracePt t="116614" x="2351088" y="4114800"/>
          <p14:tracePt t="116622" x="2343150" y="4114800"/>
          <p14:tracePt t="116670" x="2335213" y="4114800"/>
          <p14:tracePt t="116734" x="2335213" y="4106863"/>
          <p14:tracePt t="116750" x="2335213" y="4098925"/>
          <p14:tracePt t="116774" x="2335213" y="4090988"/>
          <p14:tracePt t="116782" x="2335213" y="4083050"/>
          <p14:tracePt t="116798" x="2335213" y="4075113"/>
          <p14:tracePt t="116806" x="2327275" y="4067175"/>
          <p14:tracePt t="116814" x="2327275" y="4059238"/>
          <p14:tracePt t="116822" x="2327275" y="4043363"/>
          <p14:tracePt t="116838" x="2319338" y="4035425"/>
          <p14:tracePt t="116846" x="2319338" y="4019550"/>
          <p14:tracePt t="116862" x="2319338" y="4003675"/>
          <p14:tracePt t="116870" x="2319338" y="3995738"/>
          <p14:tracePt t="116878" x="2319338" y="3987800"/>
          <p14:tracePt t="116886" x="2311400" y="3987800"/>
          <p14:tracePt t="116898" x="2311400" y="3979863"/>
          <p14:tracePt t="116901" x="2311400" y="3971925"/>
          <p14:tracePt t="116934" x="2303463" y="3963988"/>
          <p14:tracePt t="116942" x="2295525" y="3956050"/>
          <p14:tracePt t="116951" x="2295525" y="3948113"/>
          <p14:tracePt t="116958" x="2287588" y="3948113"/>
          <p14:tracePt t="116966" x="2279650" y="3938588"/>
          <p14:tracePt t="116974" x="2263775" y="3930650"/>
          <p14:tracePt t="116987" x="2263775" y="3922713"/>
          <p14:tracePt t="116990" x="2224088" y="3914775"/>
          <p14:tracePt t="116998" x="2224088" y="3906838"/>
          <p14:tracePt t="117006" x="2208213" y="3906838"/>
          <p14:tracePt t="117014" x="2192338" y="3898900"/>
          <p14:tracePt t="117022" x="2184400" y="3898900"/>
          <p14:tracePt t="117030" x="2176463" y="3890963"/>
          <p14:tracePt t="117038" x="2168525" y="3890963"/>
          <p14:tracePt t="117051" x="2152650" y="3890963"/>
          <p14:tracePt t="117054" x="2136775" y="3890963"/>
          <p14:tracePt t="117062" x="2128838" y="3890963"/>
          <p14:tracePt t="117071" x="2120900" y="3890963"/>
          <p14:tracePt t="117078" x="2112963" y="3890963"/>
          <p14:tracePt t="117094" x="2097088" y="3890963"/>
          <p14:tracePt t="117119" x="2089150" y="3890963"/>
          <p14:tracePt t="117134" x="2081213" y="3890963"/>
          <p14:tracePt t="117142" x="2073275" y="3890963"/>
          <p14:tracePt t="117151" x="2065338" y="3890963"/>
          <p14:tracePt t="117158" x="2057400" y="3890963"/>
          <p14:tracePt t="117166" x="2049463" y="3890963"/>
          <p14:tracePt t="117174" x="2041525" y="3890963"/>
          <p14:tracePt t="117182" x="2017713" y="3898900"/>
          <p14:tracePt t="117202" x="2000250" y="3898900"/>
          <p14:tracePt t="117206" x="1984375" y="3906838"/>
          <p14:tracePt t="117214" x="1976438" y="3906838"/>
          <p14:tracePt t="117222" x="1968500" y="3906838"/>
          <p14:tracePt t="117230" x="1952625" y="3914775"/>
          <p14:tracePt t="117238" x="1944688" y="3914775"/>
          <p14:tracePt t="117246" x="1920875" y="3922713"/>
          <p14:tracePt t="117254" x="1905000" y="3922713"/>
          <p14:tracePt t="117262" x="1897063" y="3922713"/>
          <p14:tracePt t="117270" x="1881188" y="3930650"/>
          <p14:tracePt t="117278" x="1873250" y="3938588"/>
          <p14:tracePt t="117286" x="1857375" y="3938588"/>
          <p14:tracePt t="117294" x="1841500" y="3938588"/>
          <p14:tracePt t="117302" x="1825625" y="3956050"/>
          <p14:tracePt t="117311" x="1817688" y="3956050"/>
          <p14:tracePt t="117318" x="1809750" y="3963988"/>
          <p14:tracePt t="117326" x="1762125" y="3971925"/>
          <p14:tracePt t="117334" x="1754188" y="3979863"/>
          <p14:tracePt t="117342" x="1730375" y="3987800"/>
          <p14:tracePt t="117350" x="1714500" y="3987800"/>
          <p14:tracePt t="117358" x="1706563" y="3995738"/>
          <p14:tracePt t="117367" x="1690688" y="3995738"/>
          <p14:tracePt t="117374" x="1682750" y="3995738"/>
          <p14:tracePt t="117382" x="1666875" y="4003675"/>
          <p14:tracePt t="117390" x="1658938" y="4011613"/>
          <p14:tracePt t="117398" x="1651000" y="4011613"/>
          <p14:tracePt t="117406" x="1641475" y="4011613"/>
          <p14:tracePt t="117414" x="1641475" y="4019550"/>
          <p14:tracePt t="117422" x="1625600" y="4019550"/>
          <p14:tracePt t="117430" x="1617663" y="4027488"/>
          <p14:tracePt t="117438" x="1609725" y="4043363"/>
          <p14:tracePt t="117446" x="1593850" y="4051300"/>
          <p14:tracePt t="117454" x="1577975" y="4059238"/>
          <p14:tracePt t="117462" x="1570038" y="4059238"/>
          <p14:tracePt t="117470" x="1554163" y="4075113"/>
          <p14:tracePt t="117478" x="1546225" y="4083050"/>
          <p14:tracePt t="117487" x="1546225" y="4098925"/>
          <p14:tracePt t="117494" x="1538288" y="4098925"/>
          <p14:tracePt t="117502" x="1530350" y="4106863"/>
          <p14:tracePt t="117510" x="1522413" y="4114800"/>
          <p14:tracePt t="117518" x="1514475" y="4114800"/>
          <p14:tracePt t="117526" x="1506538" y="4122738"/>
          <p14:tracePt t="117542" x="1490663" y="4130675"/>
          <p14:tracePt t="117558" x="1490663" y="4138613"/>
          <p14:tracePt t="117567" x="1482725" y="4138613"/>
          <p14:tracePt t="117574" x="1482725" y="4146550"/>
          <p14:tracePt t="117582" x="1458913" y="4154488"/>
          <p14:tracePt t="117591" x="1450975" y="4170363"/>
          <p14:tracePt t="117598" x="1443038" y="4178300"/>
          <p14:tracePt t="117608" x="1435100" y="4186238"/>
          <p14:tracePt t="117614" x="1427163" y="4202113"/>
          <p14:tracePt t="117622" x="1411288" y="4210050"/>
          <p14:tracePt t="117630" x="1411288" y="4217988"/>
          <p14:tracePt t="117638" x="1403350" y="4225925"/>
          <p14:tracePt t="117647" x="1403350" y="4233863"/>
          <p14:tracePt t="117662" x="1395413" y="4233863"/>
          <p14:tracePt t="117670" x="1395413" y="4241800"/>
          <p14:tracePt t="117678" x="1387475" y="4257675"/>
          <p14:tracePt t="117694" x="1387475" y="4273550"/>
          <p14:tracePt t="117702" x="1379538" y="4291013"/>
          <p14:tracePt t="117710" x="1371600" y="4306888"/>
          <p14:tracePt t="117718" x="1371600" y="4322763"/>
          <p14:tracePt t="117727" x="1363663" y="4330700"/>
          <p14:tracePt t="117734" x="1355725" y="4346575"/>
          <p14:tracePt t="117750" x="1355725" y="4362450"/>
          <p14:tracePt t="117767" x="1339850" y="4370388"/>
          <p14:tracePt t="117774" x="1339850" y="4386263"/>
          <p14:tracePt t="117790" x="1331913" y="4394200"/>
          <p14:tracePt t="117798" x="1323975" y="4418013"/>
          <p14:tracePt t="117806" x="1323975" y="4425950"/>
          <p14:tracePt t="117814" x="1316038" y="4433888"/>
          <p14:tracePt t="117822" x="1316038" y="4441825"/>
          <p14:tracePt t="117830" x="1308100" y="4449763"/>
          <p14:tracePt t="117838" x="1300163" y="4465638"/>
          <p14:tracePt t="117854" x="1300163" y="4473575"/>
          <p14:tracePt t="117862" x="1300163" y="4489450"/>
          <p14:tracePt t="117870" x="1292225" y="4489450"/>
          <p14:tracePt t="117878" x="1292225" y="4497388"/>
          <p14:tracePt t="117886" x="1284288" y="4505325"/>
          <p14:tracePt t="117894" x="1284288" y="4513263"/>
          <p14:tracePt t="117902" x="1284288" y="4521200"/>
          <p14:tracePt t="117911" x="1284288" y="4537075"/>
          <p14:tracePt t="117918" x="1284288" y="4545013"/>
          <p14:tracePt t="117928" x="1284288" y="4560888"/>
          <p14:tracePt t="117934" x="1284288" y="4568825"/>
          <p14:tracePt t="117942" x="1284288" y="4584700"/>
          <p14:tracePt t="117950" x="1284288" y="4592638"/>
          <p14:tracePt t="117958" x="1284288" y="4600575"/>
          <p14:tracePt t="117973" x="1284288" y="4608513"/>
          <p14:tracePt t="117987" x="1284288" y="4624388"/>
          <p14:tracePt t="117990" x="1284288" y="4633913"/>
          <p14:tracePt t="117998" x="1284288" y="4641850"/>
          <p14:tracePt t="118007" x="1284288" y="4649788"/>
          <p14:tracePt t="118014" x="1284288" y="4673600"/>
          <p14:tracePt t="118022" x="1284288" y="4697413"/>
          <p14:tracePt t="118030" x="1284288" y="4705350"/>
          <p14:tracePt t="118038" x="1284288" y="4721225"/>
          <p14:tracePt t="118048" x="1284288" y="4745038"/>
          <p14:tracePt t="118054" x="1292225" y="4752975"/>
          <p14:tracePt t="118062" x="1300163" y="4768850"/>
          <p14:tracePt t="118070" x="1300163" y="4776788"/>
          <p14:tracePt t="118078" x="1308100" y="4792663"/>
          <p14:tracePt t="118086" x="1316038" y="4800600"/>
          <p14:tracePt t="118094" x="1316038" y="4824413"/>
          <p14:tracePt t="118102" x="1331913" y="4832350"/>
          <p14:tracePt t="118110" x="1339850" y="4840288"/>
          <p14:tracePt t="118121" x="1347788" y="4864100"/>
          <p14:tracePt t="118128" x="1355725" y="4872038"/>
          <p14:tracePt t="118134" x="1371600" y="4887913"/>
          <p14:tracePt t="118142" x="1379538" y="4903788"/>
          <p14:tracePt t="118151" x="1395413" y="4911725"/>
          <p14:tracePt t="118158" x="1403350" y="4919663"/>
          <p14:tracePt t="118168" x="1419225" y="4927600"/>
          <p14:tracePt t="118174" x="1419225" y="4935538"/>
          <p14:tracePt t="118182" x="1435100" y="4951413"/>
          <p14:tracePt t="118190" x="1450975" y="4959350"/>
          <p14:tracePt t="118198" x="1458913" y="4976813"/>
          <p14:tracePt t="118207" x="1482725" y="4984750"/>
          <p14:tracePt t="118214" x="1498600" y="5000625"/>
          <p14:tracePt t="118222" x="1514475" y="5008563"/>
          <p14:tracePt t="118230" x="1530350" y="5016500"/>
          <p14:tracePt t="118238" x="1538288" y="5024438"/>
          <p14:tracePt t="118248" x="1554163" y="5040313"/>
          <p14:tracePt t="118255" x="1570038" y="5048250"/>
          <p14:tracePt t="118262" x="1585913" y="5064125"/>
          <p14:tracePt t="118270" x="1593850" y="5064125"/>
          <p14:tracePt t="118278" x="1651000" y="5080000"/>
          <p14:tracePt t="118288" x="1682750" y="5087938"/>
          <p14:tracePt t="118294" x="1698625" y="5103813"/>
          <p14:tracePt t="118302" x="1722438" y="5111750"/>
          <p14:tracePt t="118310" x="1738313" y="5119688"/>
          <p14:tracePt t="118318" x="1778000" y="5127625"/>
          <p14:tracePt t="118334" x="1801813" y="5127625"/>
          <p14:tracePt t="118342" x="1809750" y="5127625"/>
          <p14:tracePt t="118350" x="1825625" y="5135563"/>
          <p14:tracePt t="118358" x="1841500" y="5135563"/>
          <p14:tracePt t="118374" x="1849438" y="5135563"/>
          <p14:tracePt t="118382" x="1905000" y="5143500"/>
          <p14:tracePt t="118390" x="1912938" y="5151438"/>
          <p14:tracePt t="118398" x="1952625" y="5151438"/>
          <p14:tracePt t="118407" x="1976438" y="5151438"/>
          <p14:tracePt t="118410" x="1992313" y="5151438"/>
          <p14:tracePt t="118422" x="2008188" y="5151438"/>
          <p14:tracePt t="118430" x="2057400" y="5151438"/>
          <p14:tracePt t="118438" x="2073275" y="5151438"/>
          <p14:tracePt t="118446" x="2089150" y="5151438"/>
          <p14:tracePt t="118454" x="2136775" y="5151438"/>
          <p14:tracePt t="118462" x="2152650" y="5151438"/>
          <p14:tracePt t="118470" x="2168525" y="5151438"/>
          <p14:tracePt t="118478" x="2224088" y="5151438"/>
          <p14:tracePt t="118487" x="2255838" y="5151438"/>
          <p14:tracePt t="118494" x="2295525" y="5151438"/>
          <p14:tracePt t="118501" x="2384425" y="5151438"/>
          <p14:tracePt t="118510" x="2416175" y="5151438"/>
          <p14:tracePt t="118518" x="2455863" y="5151438"/>
          <p14:tracePt t="118527" x="2574925" y="5151438"/>
          <p14:tracePt t="118534" x="2606675" y="5151438"/>
          <p14:tracePt t="118542" x="2709863" y="5143500"/>
          <p14:tracePt t="118551" x="2733675" y="5143500"/>
          <p14:tracePt t="118562" x="2751138" y="5143500"/>
          <p14:tracePt t="118567" x="2790825" y="5135563"/>
          <p14:tracePt t="118574" x="2814638" y="5127625"/>
          <p14:tracePt t="118582" x="2822575" y="5127625"/>
          <p14:tracePt t="118590" x="2838450" y="5119688"/>
          <p14:tracePt t="118598" x="2846388" y="5111750"/>
          <p14:tracePt t="118606" x="2862263" y="5103813"/>
          <p14:tracePt t="118614" x="2862263" y="5095875"/>
          <p14:tracePt t="118622" x="2886075" y="5080000"/>
          <p14:tracePt t="118638" x="2894013" y="5072063"/>
          <p14:tracePt t="118648" x="2894013" y="5056188"/>
          <p14:tracePt t="118654" x="2894013" y="5048250"/>
          <p14:tracePt t="118662" x="2894013" y="5016500"/>
          <p14:tracePt t="118670" x="2894013" y="5008563"/>
          <p14:tracePt t="118678" x="2901950" y="4976813"/>
          <p14:tracePt t="118688" x="2909888" y="4959350"/>
          <p14:tracePt t="118694" x="2909888" y="4895850"/>
          <p14:tracePt t="118702" x="2909888" y="4872038"/>
          <p14:tracePt t="118714" x="2909888" y="4840288"/>
          <p14:tracePt t="118718" x="2909888" y="4792663"/>
          <p14:tracePt t="118727" x="2909888" y="4737100"/>
          <p14:tracePt t="118734" x="2901950" y="4705350"/>
          <p14:tracePt t="118742" x="2894013" y="4624388"/>
          <p14:tracePt t="118750" x="2886075" y="4600575"/>
          <p14:tracePt t="118758" x="2870200" y="4584700"/>
          <p14:tracePt t="118768" x="2862263" y="4568825"/>
          <p14:tracePt t="118774" x="2854325" y="4521200"/>
          <p14:tracePt t="118782" x="2838450" y="4497388"/>
          <p14:tracePt t="118790" x="2774950" y="4449763"/>
          <p14:tracePt t="118798" x="2733675" y="4394200"/>
          <p14:tracePt t="118806" x="2709863" y="4354513"/>
          <p14:tracePt t="118814" x="2654300" y="4306888"/>
          <p14:tracePt t="118822" x="2582863" y="4241800"/>
          <p14:tracePt t="118830" x="2535238" y="4217988"/>
          <p14:tracePt t="118838" x="2503488" y="4170363"/>
          <p14:tracePt t="118847" x="2479675" y="4138613"/>
          <p14:tracePt t="118854" x="2439988" y="4130675"/>
          <p14:tracePt t="118868" x="2424113" y="4106863"/>
          <p14:tracePt t="118870" x="2416175" y="4098925"/>
          <p14:tracePt t="118878" x="2400300" y="4083050"/>
          <p14:tracePt t="118887" x="2384425" y="4067175"/>
          <p14:tracePt t="118894" x="2374900" y="4059238"/>
          <p14:tracePt t="118901" x="2359025" y="4051300"/>
          <p14:tracePt t="118910" x="2351088" y="4043363"/>
          <p14:tracePt t="118918" x="2335213" y="4027488"/>
          <p14:tracePt t="118926" x="2327275" y="4019550"/>
          <p14:tracePt t="118934" x="2303463" y="4003675"/>
          <p14:tracePt t="118942" x="2287588" y="3995738"/>
          <p14:tracePt t="118951" x="2279650" y="3979863"/>
          <p14:tracePt t="118958" x="2232025" y="3963988"/>
          <p14:tracePt t="118966" x="2208213" y="3956050"/>
          <p14:tracePt t="118975" x="2200275" y="3938588"/>
          <p14:tracePt t="118982" x="2176463" y="3922713"/>
          <p14:tracePt t="119003" x="2152650" y="3883025"/>
          <p14:tracePt t="119006" x="2128838" y="3883025"/>
          <p14:tracePt t="119018" x="2105025" y="3875088"/>
          <p14:tracePt t="119022" x="2065338" y="3859213"/>
          <p14:tracePt t="119030" x="2041525" y="3851275"/>
          <p14:tracePt t="119038" x="2025650" y="3851275"/>
          <p14:tracePt t="119048" x="2008188" y="3851275"/>
          <p14:tracePt t="119054" x="1992313" y="3851275"/>
          <p14:tracePt t="119062" x="1976438" y="3851275"/>
          <p14:tracePt t="119070" x="1960563" y="3851275"/>
          <p14:tracePt t="119078" x="1936750" y="3851275"/>
          <p14:tracePt t="119091" x="1928813" y="3851275"/>
          <p14:tracePt t="119094" x="1920875" y="3851275"/>
          <p14:tracePt t="119110" x="1905000" y="3859213"/>
          <p14:tracePt t="119118" x="1897063" y="3859213"/>
          <p14:tracePt t="119127" x="1889125" y="3867150"/>
          <p14:tracePt t="119134" x="1873250" y="3875088"/>
          <p14:tracePt t="119142" x="1857375" y="3875088"/>
          <p14:tracePt t="119150" x="1833563" y="3890963"/>
          <p14:tracePt t="119158" x="1817688" y="3898900"/>
          <p14:tracePt t="119170" x="1770063" y="3906838"/>
          <p14:tracePt t="119174" x="1746250" y="3922713"/>
          <p14:tracePt t="119182" x="1730375" y="3938588"/>
          <p14:tracePt t="119190" x="1714500" y="3948113"/>
          <p14:tracePt t="119198" x="1698625" y="3963988"/>
          <p14:tracePt t="119207" x="1666875" y="3971925"/>
          <p14:tracePt t="119214" x="1658938" y="3987800"/>
          <p14:tracePt t="119222" x="1625600" y="4003675"/>
          <p14:tracePt t="119230" x="1617663" y="4019550"/>
          <p14:tracePt t="119238" x="1601788" y="4027488"/>
          <p14:tracePt t="119247" x="1570038" y="4043363"/>
          <p14:tracePt t="119254" x="1570038" y="4051300"/>
          <p14:tracePt t="119262" x="1554163" y="4059238"/>
          <p14:tracePt t="119270" x="1554163" y="4067175"/>
          <p14:tracePt t="119278" x="1546225" y="4075113"/>
          <p14:tracePt t="119294" x="1546225" y="4083050"/>
          <p14:tracePt t="119302" x="1538288" y="4083050"/>
          <p14:tracePt t="119495" x="0" y="0"/>
        </p14:tracePtLst>
        <p14:tracePtLst>
          <p14:tracePt t="155179" x="2503488" y="4418013"/>
          <p14:tracePt t="155338" x="2511425" y="4410075"/>
          <p14:tracePt t="155348" x="2519363" y="4402138"/>
          <p14:tracePt t="155354" x="2519363" y="4394200"/>
          <p14:tracePt t="155362" x="2519363" y="4386263"/>
          <p14:tracePt t="155371" x="2519363" y="4378325"/>
          <p14:tracePt t="155378" x="2535238" y="4362450"/>
          <p14:tracePt t="155390" x="2535238" y="4354513"/>
          <p14:tracePt t="155394" x="2543175" y="4346575"/>
          <p14:tracePt t="155402" x="2543175" y="4330700"/>
          <p14:tracePt t="155410" x="2543175" y="4314825"/>
          <p14:tracePt t="155420" x="2543175" y="4306888"/>
          <p14:tracePt t="155427" x="2543175" y="4298950"/>
          <p14:tracePt t="155434" x="2543175" y="4281488"/>
          <p14:tracePt t="155442" x="2543175" y="4265613"/>
          <p14:tracePt t="155450" x="2543175" y="4241800"/>
          <p14:tracePt t="155458" x="2543175" y="4225925"/>
          <p14:tracePt t="155466" x="2543175" y="4210050"/>
          <p14:tracePt t="155474" x="2543175" y="4186238"/>
          <p14:tracePt t="155482" x="2535238" y="4170363"/>
          <p14:tracePt t="155490" x="2527300" y="4146550"/>
          <p14:tracePt t="155498" x="2519363" y="4138613"/>
          <p14:tracePt t="155507" x="2511425" y="4130675"/>
          <p14:tracePt t="155514" x="2503488" y="4114800"/>
          <p14:tracePt t="155522" x="2495550" y="4090988"/>
          <p14:tracePt t="155530" x="2479675" y="4083050"/>
          <p14:tracePt t="155542" x="2471738" y="4075113"/>
          <p14:tracePt t="155547" x="2463800" y="4067175"/>
          <p14:tracePt t="155554" x="2447925" y="4051300"/>
          <p14:tracePt t="155562" x="2439988" y="4043363"/>
          <p14:tracePt t="155570" x="2424113" y="4019550"/>
          <p14:tracePt t="155578" x="2416175" y="4011613"/>
          <p14:tracePt t="155587" x="2392363" y="3995738"/>
          <p14:tracePt t="155594" x="2374900" y="3987800"/>
          <p14:tracePt t="155602" x="2359025" y="3971925"/>
          <p14:tracePt t="155610" x="2351088" y="3971925"/>
          <p14:tracePt t="155618" x="2335213" y="3963988"/>
          <p14:tracePt t="155627" x="2327275" y="3963988"/>
          <p14:tracePt t="155634" x="2319338" y="3963988"/>
          <p14:tracePt t="155642" x="2311400" y="3963988"/>
          <p14:tracePt t="155658" x="2295525" y="3963988"/>
          <p14:tracePt t="155667" x="2287588" y="3963988"/>
          <p14:tracePt t="155675" x="2279650" y="3963988"/>
          <p14:tracePt t="155683" x="2263775" y="3963988"/>
          <p14:tracePt t="155694" x="2255838" y="3963988"/>
          <p14:tracePt t="155698" x="2247900" y="3963988"/>
          <p14:tracePt t="155707" x="2224088" y="3971925"/>
          <p14:tracePt t="155714" x="2208213" y="3971925"/>
          <p14:tracePt t="155722" x="2192338" y="3971925"/>
          <p14:tracePt t="155731" x="2168525" y="3971925"/>
          <p14:tracePt t="155738" x="2136775" y="3971925"/>
          <p14:tracePt t="155748" x="2112963" y="3971925"/>
          <p14:tracePt t="155754" x="2065338" y="3971925"/>
          <p14:tracePt t="155762" x="2033588" y="3971925"/>
          <p14:tracePt t="155770" x="2017713" y="3971925"/>
          <p14:tracePt t="155778" x="1968500" y="3971925"/>
          <p14:tracePt t="155788" x="1952625" y="3963988"/>
          <p14:tracePt t="155794" x="1936750" y="3963988"/>
          <p14:tracePt t="155802" x="1912938" y="3963988"/>
          <p14:tracePt t="155810" x="1905000" y="3963988"/>
          <p14:tracePt t="155818" x="1889125" y="3963988"/>
          <p14:tracePt t="155827" x="1865313" y="3963988"/>
          <p14:tracePt t="155834" x="1849438" y="3963988"/>
          <p14:tracePt t="155847" x="1833563" y="3956050"/>
          <p14:tracePt t="155850" x="1809750" y="3956050"/>
          <p14:tracePt t="155858" x="1801813" y="3956050"/>
          <p14:tracePt t="155867" x="1793875" y="3948113"/>
          <p14:tracePt t="155874" x="1778000" y="3948113"/>
          <p14:tracePt t="155882" x="1770063" y="3948113"/>
          <p14:tracePt t="155890" x="1762125" y="3938588"/>
          <p14:tracePt t="155908" x="1754188" y="3938588"/>
          <p14:tracePt t="155915" x="1746250" y="3930650"/>
          <p14:tracePt t="155922" x="1746250" y="3922713"/>
          <p14:tracePt t="155930" x="1730375" y="3922713"/>
          <p14:tracePt t="155938" x="1722438" y="3922713"/>
          <p14:tracePt t="155948" x="1714500" y="3922713"/>
          <p14:tracePt t="155954" x="1698625" y="3914775"/>
          <p14:tracePt t="155962" x="1682750" y="3914775"/>
          <p14:tracePt t="155970" x="1658938" y="3914775"/>
          <p14:tracePt t="155978" x="1651000" y="3914775"/>
          <p14:tracePt t="155987" x="1633538" y="3914775"/>
          <p14:tracePt t="155998" x="1609725" y="3914775"/>
          <p14:tracePt t="156002" x="1593850" y="3914775"/>
          <p14:tracePt t="156010" x="1585913" y="3914775"/>
          <p14:tracePt t="156019" x="1577975" y="3922713"/>
          <p14:tracePt t="156026" x="1554163" y="3930650"/>
          <p14:tracePt t="156034" x="1546225" y="3930650"/>
          <p14:tracePt t="156042" x="1522413" y="3938588"/>
          <p14:tracePt t="156050" x="1514475" y="3938588"/>
          <p14:tracePt t="156058" x="1498600" y="3956050"/>
          <p14:tracePt t="156067" x="1466850" y="3971925"/>
          <p14:tracePt t="156074" x="1427163" y="4003675"/>
          <p14:tracePt t="156082" x="1411288" y="4019550"/>
          <p14:tracePt t="156090" x="1387475" y="4059238"/>
          <p14:tracePt t="156098" x="1347788" y="4090988"/>
          <p14:tracePt t="156106" x="1323975" y="4106863"/>
          <p14:tracePt t="156114" x="1300163" y="4122738"/>
          <p14:tracePt t="156122" x="1292225" y="4146550"/>
          <p14:tracePt t="156130" x="1266825" y="4162425"/>
          <p14:tracePt t="156138" x="1258888" y="4170363"/>
          <p14:tracePt t="156149" x="1258888" y="4178300"/>
          <p14:tracePt t="156154" x="1250950" y="4186238"/>
          <p14:tracePt t="156170" x="1250950" y="4194175"/>
          <p14:tracePt t="156178" x="1250950" y="4202113"/>
          <p14:tracePt t="156188" x="1250950" y="4210050"/>
          <p14:tracePt t="156202" x="1243013" y="4217988"/>
          <p14:tracePt t="156282" x="1250950" y="4225925"/>
          <p14:tracePt t="156298" x="1258888" y="4225925"/>
          <p14:tracePt t="156307" x="1266825" y="4233863"/>
          <p14:tracePt t="156314" x="1284288" y="4233863"/>
          <p14:tracePt t="156322" x="1292225" y="4233863"/>
          <p14:tracePt t="156330" x="1300163" y="4249738"/>
          <p14:tracePt t="156338" x="1316038" y="4249738"/>
          <p14:tracePt t="156347" x="1323975" y="4257675"/>
          <p14:tracePt t="156354" x="1331913" y="4265613"/>
          <p14:tracePt t="156362" x="1331913" y="4281488"/>
          <p14:tracePt t="156370" x="1331913" y="4298950"/>
          <p14:tracePt t="156378" x="1331913" y="4314825"/>
          <p14:tracePt t="156387" x="1331913" y="4338638"/>
          <p14:tracePt t="156394" x="1331913" y="4370388"/>
          <p14:tracePt t="156403" x="1331913" y="4386263"/>
          <p14:tracePt t="156411" x="1323975" y="4394200"/>
          <p14:tracePt t="156420" x="1316038" y="4418013"/>
          <p14:tracePt t="156428" x="1308100" y="4433888"/>
          <p14:tracePt t="156434" x="1292225" y="4441825"/>
          <p14:tracePt t="156442" x="1284288" y="4449763"/>
          <p14:tracePt t="156450" x="1274763" y="4457700"/>
          <p14:tracePt t="156482" x="1274763" y="4465638"/>
          <p14:tracePt t="156490" x="1274763" y="4473575"/>
          <p14:tracePt t="156498" x="1274763" y="4481513"/>
          <p14:tracePt t="156507" x="1274763" y="4489450"/>
          <p14:tracePt t="156514" x="1274763" y="4497388"/>
          <p14:tracePt t="156522" x="1274763" y="4505325"/>
          <p14:tracePt t="156538" x="1274763" y="4513263"/>
          <p14:tracePt t="156548" x="1266825" y="4513263"/>
          <p14:tracePt t="156554" x="1266825" y="4521200"/>
          <p14:tracePt t="156570" x="1266825" y="4529138"/>
          <p14:tracePt t="156578" x="1266825" y="4537075"/>
          <p14:tracePt t="156586" x="1274763" y="4552950"/>
          <p14:tracePt t="156594" x="1274763" y="4576763"/>
          <p14:tracePt t="156602" x="1274763" y="4608513"/>
          <p14:tracePt t="156610" x="1274763" y="4624388"/>
          <p14:tracePt t="156619" x="1284288" y="4649788"/>
          <p14:tracePt t="156627" x="1292225" y="4681538"/>
          <p14:tracePt t="156634" x="1300163" y="4697413"/>
          <p14:tracePt t="156642" x="1300163" y="4721225"/>
          <p14:tracePt t="156659" x="1300163" y="4729163"/>
          <p14:tracePt t="156671" x="1308100" y="4737100"/>
          <p14:tracePt t="156674" x="1316038" y="4745038"/>
          <p14:tracePt t="156683" x="1316038" y="4752975"/>
          <p14:tracePt t="156698" x="1323975" y="4752975"/>
          <p14:tracePt t="156708" x="1323975" y="4760913"/>
          <p14:tracePt t="156778" x="1331913" y="4760913"/>
          <p14:tracePt t="156803" x="1331913" y="4752975"/>
          <p14:tracePt t="156810" x="1331913" y="4745038"/>
          <p14:tracePt t="156818" x="1331913" y="4737100"/>
          <p14:tracePt t="156827" x="1331913" y="4689475"/>
          <p14:tracePt t="156834" x="1331913" y="4673600"/>
          <p14:tracePt t="156842" x="1331913" y="4649788"/>
          <p14:tracePt t="156850" x="1331913" y="4608513"/>
          <p14:tracePt t="156858" x="1331913" y="4584700"/>
          <p14:tracePt t="156867" x="1323975" y="4552950"/>
          <p14:tracePt t="156874" x="1323975" y="4537075"/>
          <p14:tracePt t="156882" x="1323975" y="4513263"/>
          <p14:tracePt t="156890" x="1323975" y="4497388"/>
          <p14:tracePt t="156898" x="1323975" y="4489450"/>
          <p14:tracePt t="156907" x="1323975" y="4481513"/>
          <p14:tracePt t="156914" x="1323975" y="4473575"/>
          <p14:tracePt t="156922" x="1323975" y="4457700"/>
          <p14:tracePt t="156930" x="1316038" y="4449763"/>
          <p14:tracePt t="156938" x="1316038" y="4441825"/>
          <p14:tracePt t="156949" x="1316038" y="4425950"/>
          <p14:tracePt t="156962" x="1316038" y="4418013"/>
          <p14:tracePt t="156987" x="1308100" y="4402138"/>
          <p14:tracePt t="157002" x="1308100" y="4394200"/>
          <p14:tracePt t="157018" x="1308100" y="4378325"/>
          <p14:tracePt t="157026" x="1308100" y="4370388"/>
          <p14:tracePt t="157042" x="1308100" y="4354513"/>
          <p14:tracePt t="157058" x="1308100" y="4346575"/>
          <p14:tracePt t="157068" x="1308100" y="4338638"/>
          <p14:tracePt t="157074" x="1308100" y="4330700"/>
          <p14:tracePt t="157082" x="1300163" y="4330700"/>
          <p14:tracePt t="157090" x="1300163" y="4322763"/>
          <p14:tracePt t="157098" x="1300163" y="4314825"/>
          <p14:tracePt t="157114" x="1300163" y="4298950"/>
          <p14:tracePt t="157130" x="1300163" y="4291013"/>
          <p14:tracePt t="157138" x="1300163" y="4281488"/>
          <p14:tracePt t="157146" x="1300163" y="4273550"/>
          <p14:tracePt t="157154" x="1300163" y="4265613"/>
          <p14:tracePt t="157162" x="1300163" y="4249738"/>
          <p14:tracePt t="157170" x="1300163" y="4241800"/>
          <p14:tracePt t="157178" x="1300163" y="4233863"/>
          <p14:tracePt t="157187" x="1300163" y="4217988"/>
          <p14:tracePt t="157194" x="1300163" y="4210050"/>
          <p14:tracePt t="157208" x="1300163" y="4202113"/>
          <p14:tracePt t="157218" x="1300163" y="4194175"/>
          <p14:tracePt t="158339" x="0" y="0"/>
        </p14:tracePtLst>
      </p14:laserTraceLst>
    </p:ext>
    <p:ext uri="{E180D4A7-C9FB-4DFB-919C-405C955672EB}">
      <p14:showEvtLst xmlns:p14="http://schemas.microsoft.com/office/powerpoint/2010/main">
        <p14:playEvt time="12" objId="6"/>
        <p14:stopEvt time="207727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6434D-A1F8-4ED1-A622-C6942BEA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2B928F-491D-4B8C-8762-B223F4BC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p:pic>
        <p:nvPicPr>
          <p:cNvPr id="5" name="mm3p4s4">
            <a:hlinkClick r:id="" action="ppaction://media"/>
            <a:extLst>
              <a:ext uri="{FF2B5EF4-FFF2-40B4-BE49-F238E27FC236}">
                <a16:creationId xmlns:a16="http://schemas.microsoft.com/office/drawing/2014/main" id="{656B3D83-12E4-4B01-8722-78C53035D2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8930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FE8BD30D-9741-47C7-82F4-3C6834DA049D}"/>
                  </a:ext>
                </a:extLst>
              </p14:cNvPr>
              <p14:cNvContentPartPr/>
              <p14:nvPr/>
            </p14:nvContentPartPr>
            <p14:xfrm>
              <a:off x="2664260" y="3130780"/>
              <a:ext cx="137880" cy="31500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FE8BD30D-9741-47C7-82F4-3C6834DA04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5620" y="3121780"/>
                <a:ext cx="1555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FC8CBB4A-75BC-443F-AA7B-A376639E6E0F}"/>
                  </a:ext>
                </a:extLst>
              </p14:cNvPr>
              <p14:cNvContentPartPr/>
              <p14:nvPr/>
            </p14:nvContentPartPr>
            <p14:xfrm>
              <a:off x="2492900" y="3013060"/>
              <a:ext cx="109080" cy="5544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FC8CBB4A-75BC-443F-AA7B-A376639E6E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83900" y="3004420"/>
                <a:ext cx="1267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87B0B0AA-56E1-44B5-9ECD-CB8E991A8343}"/>
                  </a:ext>
                </a:extLst>
              </p14:cNvPr>
              <p14:cNvContentPartPr/>
              <p14:nvPr/>
            </p14:nvContentPartPr>
            <p14:xfrm>
              <a:off x="2452580" y="3149860"/>
              <a:ext cx="94320" cy="19080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87B0B0AA-56E1-44B5-9ECD-CB8E991A834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34940" y="3132220"/>
                <a:ext cx="12996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0FECDFDE-7803-48BC-9E90-015803BDD760}"/>
                  </a:ext>
                </a:extLst>
              </p14:cNvPr>
              <p14:cNvContentPartPr/>
              <p14:nvPr/>
            </p14:nvContentPartPr>
            <p14:xfrm>
              <a:off x="2461940" y="3530020"/>
              <a:ext cx="331560" cy="71676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0FECDFDE-7803-48BC-9E90-015803BDD76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4281" y="3512020"/>
                <a:ext cx="358229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3F55541B-5EA7-492A-A753-9C5C2B5A353C}"/>
                  </a:ext>
                </a:extLst>
              </p14:cNvPr>
              <p14:cNvContentPartPr/>
              <p14:nvPr/>
            </p14:nvContentPartPr>
            <p14:xfrm>
              <a:off x="1259540" y="2521660"/>
              <a:ext cx="1101600" cy="180288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3F55541B-5EA7-492A-A753-9C5C2B5A353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0900" y="2513020"/>
                <a:ext cx="1119240" cy="18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4885907B-4C6A-4C95-8DFB-86B11FD4F342}"/>
                  </a:ext>
                </a:extLst>
              </p14:cNvPr>
              <p14:cNvContentPartPr/>
              <p14:nvPr/>
            </p14:nvContentPartPr>
            <p14:xfrm>
              <a:off x="1910612" y="2433329"/>
              <a:ext cx="154800" cy="20196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4885907B-4C6A-4C95-8DFB-86B11FD4F34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92972" y="2415657"/>
                <a:ext cx="190440" cy="2376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240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30"/>
    </mc:Choice>
    <mc:Fallback>
      <p:transition spd="slow" advTm="9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31" x="7126288" y="2216150"/>
          <p14:tracePt t="22941" x="7118350" y="2216150"/>
          <p14:tracePt t="23014" x="7110413" y="2216150"/>
          <p14:tracePt t="23021" x="7102475" y="2216150"/>
          <p14:tracePt t="23064" x="7094538" y="2216150"/>
          <p14:tracePt t="23149" x="7086600" y="2216150"/>
          <p14:tracePt t="23269" x="7094538" y="2216150"/>
          <p14:tracePt t="23278" x="7102475" y="2216150"/>
          <p14:tracePt t="23286" x="7143750" y="2216150"/>
          <p14:tracePt t="23295" x="7167563" y="2216150"/>
          <p14:tracePt t="23302" x="7199313" y="2216150"/>
          <p14:tracePt t="23312" x="7246938" y="2216150"/>
          <p14:tracePt t="23318" x="7326313" y="2216150"/>
          <p14:tracePt t="23327" x="7358063" y="2216150"/>
          <p14:tracePt t="23334" x="7381875" y="2216150"/>
          <p14:tracePt t="23342" x="7429500" y="2216150"/>
          <p14:tracePt t="23350" x="7461250" y="2216150"/>
          <p14:tracePt t="23358" x="7502525" y="2216150"/>
          <p14:tracePt t="23366" x="7518400" y="2216150"/>
          <p14:tracePt t="23374" x="7534275" y="2216150"/>
          <p14:tracePt t="23382" x="7542213" y="2216150"/>
          <p14:tracePt t="23686" x="7526338" y="2216150"/>
          <p14:tracePt t="23695" x="7510463" y="2216150"/>
          <p14:tracePt t="23702" x="7493000" y="2216150"/>
          <p14:tracePt t="23709" x="7421563" y="2216150"/>
          <p14:tracePt t="23718" x="7358063" y="2216150"/>
          <p14:tracePt t="23725" x="7246938" y="2216150"/>
          <p14:tracePt t="23734" x="7167563" y="2216150"/>
          <p14:tracePt t="23742" x="7094538" y="2224088"/>
          <p14:tracePt t="23750" x="6991350" y="2224088"/>
          <p14:tracePt t="23758" x="6904038" y="2233613"/>
          <p14:tracePt t="23766" x="6816725" y="2233613"/>
          <p14:tracePt t="23774" x="6769100" y="2241550"/>
          <p14:tracePt t="23782" x="6680200" y="2249488"/>
          <p14:tracePt t="23790" x="6584950" y="2249488"/>
          <p14:tracePt t="23797" x="6545263" y="2249488"/>
          <p14:tracePt t="23806" x="6457950" y="2249488"/>
          <p14:tracePt t="23815" x="6426200" y="2249488"/>
          <p14:tracePt t="23822" x="6384925" y="2249488"/>
          <p14:tracePt t="23830" x="6361113" y="2257425"/>
          <p14:tracePt t="23838" x="6321425" y="2265363"/>
          <p14:tracePt t="23845" x="6305550" y="2265363"/>
          <p14:tracePt t="23854" x="6297613" y="2273300"/>
          <p14:tracePt t="23862" x="6273800" y="2281238"/>
          <p14:tracePt t="23870" x="6257925" y="2289175"/>
          <p14:tracePt t="23878" x="6234113" y="2289175"/>
          <p14:tracePt t="23886" x="6226175" y="2289175"/>
          <p14:tracePt t="23895" x="6210300" y="2297113"/>
          <p14:tracePt t="23911" x="6194425" y="2305050"/>
          <p14:tracePt t="23918" x="6178550" y="2305050"/>
          <p14:tracePt t="23925" x="6162675" y="2320925"/>
          <p14:tracePt t="23934" x="6154738" y="2320925"/>
          <p14:tracePt t="23942" x="6146800" y="2320925"/>
          <p14:tracePt t="24034" x="6154738" y="2320925"/>
          <p14:tracePt t="24046" x="6162675" y="2320925"/>
          <p14:tracePt t="24054" x="6170613" y="2328863"/>
          <p14:tracePt t="24062" x="6210300" y="2328863"/>
          <p14:tracePt t="24069" x="6234113" y="2328863"/>
          <p14:tracePt t="24078" x="6297613" y="2328863"/>
          <p14:tracePt t="24086" x="6369050" y="2328863"/>
          <p14:tracePt t="24096" x="6481763" y="2328863"/>
          <p14:tracePt t="24102" x="6545263" y="2328863"/>
          <p14:tracePt t="24109" x="6680200" y="2328863"/>
          <p14:tracePt t="24118" x="6792913" y="2328863"/>
          <p14:tracePt t="24127" x="6888163" y="2328863"/>
          <p14:tracePt t="24134" x="7046913" y="2328863"/>
          <p14:tracePt t="24142" x="7167563" y="2328863"/>
          <p14:tracePt t="24150" x="7262813" y="2328863"/>
          <p14:tracePt t="24158" x="7334250" y="2328863"/>
          <p14:tracePt t="24166" x="7445375" y="2328863"/>
          <p14:tracePt t="24174" x="7469188" y="2328863"/>
          <p14:tracePt t="24186" x="7477125" y="2328863"/>
          <p14:tracePt t="25175" x="7485063" y="2328863"/>
          <p14:tracePt t="25190" x="7493000" y="2328863"/>
          <p14:tracePt t="25215" x="7502525" y="2328863"/>
          <p14:tracePt t="25230" x="7518400" y="2328863"/>
          <p14:tracePt t="25238" x="7518400" y="2320925"/>
          <p14:tracePt t="25250" x="7526338" y="2320925"/>
          <p14:tracePt t="25254" x="7534275" y="2320925"/>
          <p14:tracePt t="25270" x="7542213" y="2320925"/>
          <p14:tracePt t="25278" x="7550150" y="2312988"/>
          <p14:tracePt t="25774" x="7542213" y="2312988"/>
          <p14:tracePt t="25782" x="7485063" y="2320925"/>
          <p14:tracePt t="25790" x="7421563" y="2320925"/>
          <p14:tracePt t="25798" x="7350125" y="2336800"/>
          <p14:tracePt t="25806" x="7262813" y="2336800"/>
          <p14:tracePt t="25816" x="7231063" y="2336800"/>
          <p14:tracePt t="25822" x="7159625" y="2344738"/>
          <p14:tracePt t="25830" x="7102475" y="2352675"/>
          <p14:tracePt t="25838" x="7070725" y="2352675"/>
          <p14:tracePt t="25846" x="7046913" y="2360613"/>
          <p14:tracePt t="25855" x="6975475" y="2360613"/>
          <p14:tracePt t="25862" x="6959600" y="2360613"/>
          <p14:tracePt t="25870" x="6896100" y="2360613"/>
          <p14:tracePt t="25880" x="6840538" y="2360613"/>
          <p14:tracePt t="25886" x="6832600" y="2360613"/>
          <p14:tracePt t="25896" x="6792913" y="2360613"/>
          <p14:tracePt t="25912" x="6769100" y="2360613"/>
          <p14:tracePt t="25917" x="6751638" y="2360613"/>
          <p14:tracePt t="25925" x="6735763" y="2360613"/>
          <p14:tracePt t="25933" x="6719888" y="2360613"/>
          <p14:tracePt t="25943" x="6711950" y="2360613"/>
          <p14:tracePt t="25950" x="6688138" y="2360613"/>
          <p14:tracePt t="25959" x="6672263" y="2360613"/>
          <p14:tracePt t="25966" x="6656388" y="2360613"/>
          <p14:tracePt t="25974" x="6640513" y="2352675"/>
          <p14:tracePt t="25982" x="6632575" y="2352675"/>
          <p14:tracePt t="25998" x="6632575" y="2344738"/>
          <p14:tracePt t="26006" x="6624638" y="2336800"/>
          <p14:tracePt t="26014" x="6616700" y="2336800"/>
          <p14:tracePt t="26030" x="6608763" y="2336800"/>
          <p14:tracePt t="26038" x="6608763" y="2328863"/>
          <p14:tracePt t="26046" x="6600825" y="2328863"/>
          <p14:tracePt t="26054" x="6592888" y="2320925"/>
          <p14:tracePt t="26064" x="6592888" y="2312988"/>
          <p14:tracePt t="26165" x="6600825" y="2305050"/>
          <p14:tracePt t="26174" x="6608763" y="2305050"/>
          <p14:tracePt t="26182" x="6608763" y="2297113"/>
          <p14:tracePt t="26190" x="6624638" y="2289175"/>
          <p14:tracePt t="26198" x="6648450" y="2289175"/>
          <p14:tracePt t="26205" x="6664325" y="2281238"/>
          <p14:tracePt t="26214" x="6680200" y="2273300"/>
          <p14:tracePt t="26224" x="6704013" y="2273300"/>
          <p14:tracePt t="26231" x="6719888" y="2265363"/>
          <p14:tracePt t="26238" x="6743700" y="2265363"/>
          <p14:tracePt t="26246" x="6792913" y="2257425"/>
          <p14:tracePt t="26254" x="6800850" y="2257425"/>
          <p14:tracePt t="26263" x="6816725" y="2257425"/>
          <p14:tracePt t="26270" x="6832600" y="2257425"/>
          <p14:tracePt t="26278" x="6840538" y="2257425"/>
          <p14:tracePt t="26286" x="6848475" y="2257425"/>
          <p14:tracePt t="26294" x="6856413" y="2257425"/>
          <p14:tracePt t="26318" x="6864350" y="2257425"/>
          <p14:tracePt t="26334" x="6872288" y="2257425"/>
          <p14:tracePt t="26342" x="6880225" y="2257425"/>
          <p14:tracePt t="26350" x="6888163" y="2257425"/>
          <p14:tracePt t="26358" x="6896100" y="2249488"/>
          <p14:tracePt t="26365" x="6904038" y="2249488"/>
          <p14:tracePt t="26429" x="6911975" y="2249488"/>
          <p14:tracePt t="26477" x="6927850" y="2249488"/>
          <p14:tracePt t="26485" x="6935788" y="2249488"/>
          <p14:tracePt t="26494" x="6943725" y="2249488"/>
          <p14:tracePt t="26501" x="6951663" y="2249488"/>
          <p14:tracePt t="26509" x="6975475" y="2249488"/>
          <p14:tracePt t="26517" x="6983413" y="2249488"/>
          <p14:tracePt t="26525" x="6999288" y="2249488"/>
          <p14:tracePt t="26533" x="7007225" y="2249488"/>
          <p14:tracePt t="26541" x="7023100" y="2249488"/>
          <p14:tracePt t="26558" x="7031038" y="2249488"/>
          <p14:tracePt t="26597" x="7038975" y="2241550"/>
          <p14:tracePt t="26609" x="7038975" y="2233613"/>
          <p14:tracePt t="26614" x="7054850" y="2224088"/>
          <p14:tracePt t="26622" x="7062788" y="2200275"/>
          <p14:tracePt t="26630" x="7078663" y="2192338"/>
          <p14:tracePt t="26638" x="7086600" y="2168525"/>
          <p14:tracePt t="26646" x="7102475" y="2160588"/>
          <p14:tracePt t="26654" x="7110413" y="2144713"/>
          <p14:tracePt t="26662" x="7126288" y="2128838"/>
          <p14:tracePt t="26670" x="7126288" y="2120900"/>
          <p14:tracePt t="26678" x="7135813" y="2105025"/>
          <p14:tracePt t="26687" x="7135813" y="2097088"/>
          <p14:tracePt t="26694" x="7135813" y="2073275"/>
          <p14:tracePt t="26709" x="7135813" y="2065338"/>
          <p14:tracePt t="26718" x="7135813" y="2049463"/>
          <p14:tracePt t="26731" x="7135813" y="2041525"/>
          <p14:tracePt t="26750" x="7135813" y="2033588"/>
          <p14:tracePt t="26764" x="7126288" y="2025650"/>
          <p14:tracePt t="26765" x="7126288" y="2017713"/>
          <p14:tracePt t="26782" x="7118350" y="2001838"/>
          <p14:tracePt t="26789" x="7110413" y="1993900"/>
          <p14:tracePt t="26798" x="7102475" y="1985963"/>
          <p14:tracePt t="26806" x="7094538" y="1970088"/>
          <p14:tracePt t="26822" x="7086600" y="1962150"/>
          <p14:tracePt t="26830" x="7078663" y="1954213"/>
          <p14:tracePt t="26838" x="7070725" y="1954213"/>
          <p14:tracePt t="26845" x="7070725" y="1946275"/>
          <p14:tracePt t="26862" x="7062788" y="1946275"/>
          <p14:tracePt t="26870" x="7054850" y="1938338"/>
          <p14:tracePt t="26878" x="7046913" y="1938338"/>
          <p14:tracePt t="26895" x="7046913" y="1930400"/>
          <p14:tracePt t="26902" x="7046913" y="1922463"/>
          <p14:tracePt t="26914" x="7038975" y="1922463"/>
          <p14:tracePt t="26926" x="7031038" y="1922463"/>
          <p14:tracePt t="26934" x="7031038" y="1914525"/>
          <p14:tracePt t="26959" x="7023100" y="1914525"/>
          <p14:tracePt t="26974" x="7015163" y="1914525"/>
          <p14:tracePt t="26982" x="7007225" y="1914525"/>
          <p14:tracePt t="27006" x="6999288" y="1922463"/>
          <p14:tracePt t="27013" x="6991350" y="1930400"/>
          <p14:tracePt t="27022" x="6983413" y="1954213"/>
          <p14:tracePt t="27029" x="6983413" y="1970088"/>
          <p14:tracePt t="27037" x="6975475" y="1978025"/>
          <p14:tracePt t="27045" x="6959600" y="2009775"/>
          <p14:tracePt t="27053" x="6951663" y="2025650"/>
          <p14:tracePt t="27065" x="6943725" y="2049463"/>
          <p14:tracePt t="27070" x="6943725" y="2057400"/>
          <p14:tracePt t="27078" x="6935788" y="2073275"/>
          <p14:tracePt t="27085" x="6935788" y="2089150"/>
          <p14:tracePt t="27094" x="6935788" y="2097088"/>
          <p14:tracePt t="27102" x="6935788" y="2105025"/>
          <p14:tracePt t="27110" x="6943725" y="2105025"/>
          <p14:tracePt t="27118" x="6943725" y="2112963"/>
          <p14:tracePt t="27126" x="6951663" y="2112963"/>
          <p14:tracePt t="27134" x="6959600" y="2112963"/>
          <p14:tracePt t="27145" x="6967538" y="2112963"/>
          <p14:tracePt t="27165" x="6975475" y="2112963"/>
          <p14:tracePt t="27205" x="6983413" y="2112963"/>
          <p14:tracePt t="27230" x="6991350" y="2112963"/>
          <p14:tracePt t="27238" x="6999288" y="2112963"/>
          <p14:tracePt t="27246" x="6999288" y="2105025"/>
          <p14:tracePt t="27262" x="7007225" y="2105025"/>
          <p14:tracePt t="27486" x="6975475" y="2105025"/>
          <p14:tracePt t="27487" x="0" y="0"/>
        </p14:tracePtLst>
        <p14:tracePtLst>
          <p14:tracePt t="28655" x="4464050" y="2184400"/>
          <p14:tracePt t="28742" x="4471988" y="2184400"/>
          <p14:tracePt t="28759" x="4479925" y="2184400"/>
          <p14:tracePt t="28765" x="4487863" y="2184400"/>
          <p14:tracePt t="28790" x="4495800" y="2184400"/>
          <p14:tracePt t="28807" x="4503738" y="2184400"/>
          <p14:tracePt t="28822" x="4519613" y="2184400"/>
          <p14:tracePt t="28830" x="4519613" y="2176463"/>
          <p14:tracePt t="28854" x="4519613" y="2168525"/>
          <p14:tracePt t="28861" x="4527550" y="2168525"/>
          <p14:tracePt t="28882" x="4535488" y="2160588"/>
          <p14:tracePt t="28886" x="4543425" y="2152650"/>
          <p14:tracePt t="28894" x="4551363" y="2152650"/>
          <p14:tracePt t="28911" x="4567238" y="2136775"/>
          <p14:tracePt t="28918" x="4576763" y="2136775"/>
          <p14:tracePt t="28926" x="4584700" y="2128838"/>
          <p14:tracePt t="28942" x="4592638" y="2128838"/>
          <p14:tracePt t="28958" x="4592638" y="2120900"/>
          <p14:tracePt t="28966" x="4608513" y="2120900"/>
          <p14:tracePt t="28998" x="4608513" y="2112963"/>
          <p14:tracePt t="29008" x="4608513" y="2097088"/>
          <p14:tracePt t="29014" x="4608513" y="2089150"/>
          <p14:tracePt t="29022" x="4608513" y="2073275"/>
          <p14:tracePt t="29034" x="4608513" y="2057400"/>
          <p14:tracePt t="29038" x="4608513" y="2041525"/>
          <p14:tracePt t="29045" x="4608513" y="2017713"/>
          <p14:tracePt t="29054" x="4608513" y="1985963"/>
          <p14:tracePt t="29062" x="4592638" y="1970088"/>
          <p14:tracePt t="29070" x="4592638" y="1946275"/>
          <p14:tracePt t="29078" x="4576763" y="1930400"/>
          <p14:tracePt t="29086" x="4567238" y="1922463"/>
          <p14:tracePt t="29095" x="4559300" y="1906588"/>
          <p14:tracePt t="29103" x="4551363" y="1906588"/>
          <p14:tracePt t="29111" x="4543425" y="1898650"/>
          <p14:tracePt t="29118" x="4535488" y="1898650"/>
          <p14:tracePt t="29133" x="4527550" y="1890713"/>
          <p14:tracePt t="29158" x="4511675" y="1890713"/>
          <p14:tracePt t="29174" x="4503738" y="1890713"/>
          <p14:tracePt t="29185" x="4495800" y="1881188"/>
          <p14:tracePt t="29190" x="4487863" y="1881188"/>
          <p14:tracePt t="29198" x="4479925" y="1881188"/>
          <p14:tracePt t="29222" x="4464050" y="1881188"/>
          <p14:tracePt t="29238" x="4456113" y="1881188"/>
          <p14:tracePt t="29245" x="4448175" y="1881188"/>
          <p14:tracePt t="29254" x="4448175" y="1898650"/>
          <p14:tracePt t="29262" x="4440238" y="1906588"/>
          <p14:tracePt t="29269" x="4424363" y="1906588"/>
          <p14:tracePt t="29277" x="4424363" y="1922463"/>
          <p14:tracePt t="29285" x="4416425" y="1922463"/>
          <p14:tracePt t="29294" x="4416425" y="1930400"/>
          <p14:tracePt t="29301" x="4408488" y="1930400"/>
          <p14:tracePt t="29309" x="4400550" y="1946275"/>
          <p14:tracePt t="29326" x="4400550" y="1962150"/>
          <p14:tracePt t="29338" x="4392613" y="1962150"/>
          <p14:tracePt t="29350" x="4392613" y="1970088"/>
          <p14:tracePt t="29358" x="4392613" y="1978025"/>
          <p14:tracePt t="29374" x="4392613" y="1993900"/>
          <p14:tracePt t="29390" x="4392613" y="2001838"/>
          <p14:tracePt t="29398" x="4392613" y="2017713"/>
          <p14:tracePt t="29405" x="4392613" y="2025650"/>
          <p14:tracePt t="29414" x="4392613" y="2033588"/>
          <p14:tracePt t="29422" x="4392613" y="2041525"/>
          <p14:tracePt t="29438" x="4392613" y="2049463"/>
          <p14:tracePt t="29454" x="4392613" y="2057400"/>
          <p14:tracePt t="29462" x="4392613" y="2065338"/>
          <p14:tracePt t="29470" x="4384675" y="2065338"/>
          <p14:tracePt t="29478" x="4384675" y="2073275"/>
          <p14:tracePt t="29494" x="4384675" y="2081213"/>
          <p14:tracePt t="29518" x="4384675" y="2089150"/>
          <p14:tracePt t="29530" x="4384675" y="2097088"/>
          <p14:tracePt t="29642" x="0" y="0"/>
        </p14:tracePtLst>
        <p14:tracePtLst>
          <p14:tracePt t="45303" x="5070475" y="4497388"/>
          <p14:tracePt t="45495" x="5078413" y="4497388"/>
          <p14:tracePt t="45501" x="5086350" y="4497388"/>
          <p14:tracePt t="45511" x="5094288" y="4497388"/>
          <p14:tracePt t="45518" x="5102225" y="4497388"/>
          <p14:tracePt t="45527" x="5110163" y="4497388"/>
          <p14:tracePt t="45530" x="5118100" y="4497388"/>
          <p14:tracePt t="45542" x="5126038" y="4497388"/>
          <p14:tracePt t="45550" x="5133975" y="4497388"/>
          <p14:tracePt t="45554" x="5141913" y="4497388"/>
          <p14:tracePt t="45574" x="5149850" y="4497388"/>
          <p14:tracePt t="45589" x="5157788" y="4497388"/>
          <p14:tracePt t="45837" x="5165725" y="4497388"/>
          <p14:tracePt t="45858" x="5173663" y="4497388"/>
          <p14:tracePt t="45878" x="5181600" y="4497388"/>
          <p14:tracePt t="45886" x="5189538" y="4497388"/>
          <p14:tracePt t="45894" x="5197475" y="4497388"/>
          <p14:tracePt t="45912" x="5205413" y="4497388"/>
          <p14:tracePt t="45918" x="5213350" y="4497388"/>
          <p14:tracePt t="49134" x="5221288" y="4497388"/>
          <p14:tracePt t="49565" x="5229225" y="4497388"/>
          <p14:tracePt t="49596" x="5237163" y="4497388"/>
          <p14:tracePt t="49626" x="5245100" y="4497388"/>
          <p14:tracePt t="49655" x="5253038" y="4497388"/>
          <p14:tracePt t="49682" x="5260975" y="4497388"/>
          <p14:tracePt t="49885" x="5268913" y="4497388"/>
          <p14:tracePt t="49905" x="5276850" y="4497388"/>
          <p14:tracePt t="49941" x="5284788" y="4497388"/>
          <p14:tracePt t="49945" x="5292725" y="4497388"/>
          <p14:tracePt t="49962" x="5300663" y="4497388"/>
          <p14:tracePt t="50002" x="5310188" y="4497388"/>
          <p14:tracePt t="50018" x="5326063" y="4489450"/>
          <p14:tracePt t="50025" x="5334000" y="4489450"/>
          <p14:tracePt t="50034" x="5341938" y="4489450"/>
          <p14:tracePt t="50045" x="5357813" y="4489450"/>
          <p14:tracePt t="50054" x="5365750" y="4489450"/>
          <p14:tracePt t="50057" x="5381625" y="4489450"/>
          <p14:tracePt t="50069" x="5389563" y="4489450"/>
          <p14:tracePt t="50077" x="5397500" y="4489450"/>
          <p14:tracePt t="50085" x="5405438" y="4489450"/>
          <p14:tracePt t="50094" x="5413375" y="4489450"/>
          <p14:tracePt t="50413" x="5429250" y="4489450"/>
          <p14:tracePt t="50422" x="5437188" y="4489450"/>
          <p14:tracePt t="50426" x="5461000" y="4489450"/>
          <p14:tracePt t="50434" x="5500688" y="4489450"/>
          <p14:tracePt t="50444" x="5524500" y="4489450"/>
          <p14:tracePt t="50450" x="5580063" y="4489450"/>
          <p14:tracePt t="50458" x="5619750" y="4489450"/>
          <p14:tracePt t="50466" x="5676900" y="4489450"/>
          <p14:tracePt t="50474" x="5740400" y="4489450"/>
          <p14:tracePt t="50482" x="5756275" y="4489450"/>
          <p14:tracePt t="50489" x="5780088" y="4489450"/>
          <p14:tracePt t="50498" x="5795963" y="4489450"/>
          <p14:tracePt t="50506" x="5811838" y="4489450"/>
          <p14:tracePt t="50514" x="5819775" y="4489450"/>
          <p14:tracePt t="50522" x="5827713" y="4489450"/>
          <p14:tracePt t="50530" x="5835650" y="4489450"/>
          <p14:tracePt t="50818" x="5827713" y="4481513"/>
          <p14:tracePt t="50834" x="5819775" y="4481513"/>
          <p14:tracePt t="50842" x="5811838" y="4473575"/>
          <p14:tracePt t="50849" x="5803900" y="4473575"/>
          <p14:tracePt t="50862" x="5788025" y="4473575"/>
          <p14:tracePt t="50870" x="5772150" y="4473575"/>
          <p14:tracePt t="50878" x="5764213" y="4465638"/>
          <p14:tracePt t="50895" x="5748338" y="4465638"/>
          <p14:tracePt t="51165" x="5756275" y="4465638"/>
          <p14:tracePt t="51169" x="5764213" y="4465638"/>
          <p14:tracePt t="51185" x="5772150" y="4465638"/>
          <p14:tracePt t="51201" x="5780088" y="4465638"/>
          <p14:tracePt t="51209" x="5780088" y="4473575"/>
          <p14:tracePt t="51218" x="5788025" y="4473575"/>
          <p14:tracePt t="51225" x="5795963" y="4473575"/>
          <p14:tracePt t="51250" x="5803900" y="4473575"/>
          <p14:tracePt t="51266" x="5811838" y="4473575"/>
          <p14:tracePt t="51361" x="5819775" y="4473575"/>
          <p14:tracePt t="51390" x="5827713" y="4473575"/>
          <p14:tracePt t="51409" x="5835650" y="4473575"/>
          <p14:tracePt t="51426" x="5843588" y="4473575"/>
          <p14:tracePt t="51518" x="5851525" y="4473575"/>
          <p14:tracePt t="51522" x="5859463" y="4473575"/>
          <p14:tracePt t="51530" x="5867400" y="4473575"/>
          <p14:tracePt t="51538" x="5883275" y="4473575"/>
          <p14:tracePt t="51546" x="5891213" y="4473575"/>
          <p14:tracePt t="51554" x="5915025" y="4473575"/>
          <p14:tracePt t="51562" x="5922963" y="4473575"/>
          <p14:tracePt t="51570" x="5938838" y="4473575"/>
          <p14:tracePt t="51578" x="5946775" y="4473575"/>
          <p14:tracePt t="51586" x="5954713" y="4473575"/>
          <p14:tracePt t="51594" x="5962650" y="4473575"/>
          <p14:tracePt t="51602" x="5978525" y="4473575"/>
          <p14:tracePt t="51609" x="5986463" y="4473575"/>
          <p14:tracePt t="51618" x="6002338" y="4473575"/>
          <p14:tracePt t="51627" x="6018213" y="4481513"/>
          <p14:tracePt t="51646" x="6026150" y="4481513"/>
          <p14:tracePt t="51655" x="6034088" y="4481513"/>
          <p14:tracePt t="51666" x="6043613" y="4481513"/>
          <p14:tracePt t="51676" x="6051550" y="4481513"/>
          <p14:tracePt t="51682" x="6059488" y="4481513"/>
          <p14:tracePt t="51689" x="6059488" y="4489450"/>
          <p14:tracePt t="51698" x="6067425" y="4489450"/>
          <p14:tracePt t="51706" x="6075363" y="4489450"/>
          <p14:tracePt t="51730" x="6083300" y="4489450"/>
          <p14:tracePt t="51778" x="6091238" y="4489450"/>
          <p14:tracePt t="51794" x="6099175" y="4489450"/>
          <p14:tracePt t="51802" x="6107113" y="4497388"/>
          <p14:tracePt t="51809" x="6115050" y="4497388"/>
          <p14:tracePt t="51817" x="6122988" y="4497388"/>
          <p14:tracePt t="51826" x="6130925" y="4497388"/>
          <p14:tracePt t="51835" x="6138863" y="4497388"/>
          <p14:tracePt t="51850" x="6146800" y="4497388"/>
          <p14:tracePt t="51930" x="6154738" y="4505325"/>
          <p14:tracePt t="51938" x="6162675" y="4505325"/>
          <p14:tracePt t="51954" x="6170613" y="4505325"/>
          <p14:tracePt t="51970" x="6178550" y="4505325"/>
          <p14:tracePt t="51978" x="6186488" y="4505325"/>
          <p14:tracePt t="51986" x="6186488" y="4513263"/>
          <p14:tracePt t="51994" x="6194425" y="4513263"/>
          <p14:tracePt t="52002" x="6202363" y="4513263"/>
          <p14:tracePt t="52009" x="6210300" y="4513263"/>
          <p14:tracePt t="52018" x="6226175" y="4521200"/>
          <p14:tracePt t="52026" x="6234113" y="4521200"/>
          <p14:tracePt t="52035" x="6242050" y="4529138"/>
          <p14:tracePt t="52045" x="6257925" y="4529138"/>
          <p14:tracePt t="52054" x="6281738" y="4529138"/>
          <p14:tracePt t="52058" x="6289675" y="4529138"/>
          <p14:tracePt t="52066" x="6297613" y="4529138"/>
          <p14:tracePt t="52080" x="6321425" y="4529138"/>
          <p14:tracePt t="52082" x="6337300" y="4529138"/>
          <p14:tracePt t="52098" x="6345238" y="4529138"/>
          <p14:tracePt t="52106" x="6353175" y="4529138"/>
          <p14:tracePt t="52122" x="6369050" y="4529138"/>
          <p14:tracePt t="52138" x="6376988" y="4529138"/>
          <p14:tracePt t="52146" x="6392863" y="4529138"/>
          <p14:tracePt t="52155" x="6402388" y="4529138"/>
          <p14:tracePt t="52162" x="6410325" y="4529138"/>
          <p14:tracePt t="52175" x="6434138" y="4529138"/>
          <p14:tracePt t="52181" x="6450013" y="4529138"/>
          <p14:tracePt t="52191" x="6473825" y="4529138"/>
          <p14:tracePt t="52197" x="6497638" y="4529138"/>
          <p14:tracePt t="52202" x="6513513" y="4529138"/>
          <p14:tracePt t="52209" x="6521450" y="4529138"/>
          <p14:tracePt t="52218" x="6545263" y="4529138"/>
          <p14:tracePt t="52226" x="6577013" y="4529138"/>
          <p14:tracePt t="52235" x="6592888" y="4529138"/>
          <p14:tracePt t="52242" x="6640513" y="4529138"/>
          <p14:tracePt t="52250" x="6656388" y="4529138"/>
          <p14:tracePt t="52258" x="6696075" y="4529138"/>
          <p14:tracePt t="52266" x="6719888" y="4529138"/>
          <p14:tracePt t="52275" x="6735763" y="4529138"/>
          <p14:tracePt t="52282" x="6751638" y="4529138"/>
          <p14:tracePt t="52290" x="6777038" y="4529138"/>
          <p14:tracePt t="52297" x="6792913" y="4529138"/>
          <p14:tracePt t="52305" x="6808788" y="4529138"/>
          <p14:tracePt t="52314" x="6832600" y="4529138"/>
          <p14:tracePt t="52321" x="6848475" y="4529138"/>
          <p14:tracePt t="52329" x="6856413" y="4529138"/>
          <p14:tracePt t="52345" x="6872288" y="4529138"/>
          <p14:tracePt t="52362" x="6880225" y="4529138"/>
          <p14:tracePt t="52370" x="6888163" y="4529138"/>
          <p14:tracePt t="52378" x="6896100" y="4529138"/>
          <p14:tracePt t="52386" x="6904038" y="4529138"/>
          <p14:tracePt t="52396" x="6911975" y="4529138"/>
          <p14:tracePt t="52402" x="6919913" y="4529138"/>
          <p14:tracePt t="52410" x="6927850" y="4529138"/>
          <p14:tracePt t="52418" x="6935788" y="4529138"/>
          <p14:tracePt t="52426" x="6943725" y="4529138"/>
          <p14:tracePt t="52435" x="6951663" y="4529138"/>
          <p14:tracePt t="52442" x="6959600" y="4529138"/>
          <p14:tracePt t="52450" x="6967538" y="4529138"/>
          <p14:tracePt t="52554" x="6951663" y="4529138"/>
          <p14:tracePt t="52569" x="6927850" y="4529138"/>
          <p14:tracePt t="52578" x="6919913" y="4529138"/>
          <p14:tracePt t="52586" x="6880225" y="4529138"/>
          <p14:tracePt t="52596" x="6864350" y="4529138"/>
          <p14:tracePt t="52602" x="6848475" y="4529138"/>
          <p14:tracePt t="52609" x="6832600" y="4529138"/>
          <p14:tracePt t="52618" x="6808788" y="4529138"/>
          <p14:tracePt t="52627" x="6777038" y="4529138"/>
          <p14:tracePt t="52634" x="6769100" y="4537075"/>
          <p14:tracePt t="52642" x="6719888" y="4537075"/>
          <p14:tracePt t="52650" x="6704013" y="4545013"/>
          <p14:tracePt t="52658" x="6680200" y="4545013"/>
          <p14:tracePt t="52666" x="6656388" y="4545013"/>
          <p14:tracePt t="52675" x="6648450" y="4545013"/>
          <p14:tracePt t="52682" x="6632575" y="4552950"/>
          <p14:tracePt t="52690" x="6584950" y="4552950"/>
          <p14:tracePt t="52698" x="6569075" y="4552950"/>
          <p14:tracePt t="52706" x="6553200" y="4552950"/>
          <p14:tracePt t="52716" x="6537325" y="4552950"/>
          <p14:tracePt t="52723" x="6529388" y="4552950"/>
          <p14:tracePt t="52731" x="6521450" y="4552950"/>
          <p14:tracePt t="52738" x="6505575" y="4552950"/>
          <p14:tracePt t="52745" x="6497638" y="4552950"/>
          <p14:tracePt t="52755" x="6489700" y="4552950"/>
          <p14:tracePt t="52762" x="6473825" y="4552950"/>
          <p14:tracePt t="52770" x="6465888" y="4552950"/>
          <p14:tracePt t="52778" x="6457950" y="4552950"/>
          <p14:tracePt t="52786" x="6450013" y="4552950"/>
          <p14:tracePt t="52796" x="6442075" y="4552950"/>
          <p14:tracePt t="52802" x="6434138" y="4552950"/>
          <p14:tracePt t="52810" x="6426200" y="4552950"/>
          <p14:tracePt t="52818" x="6410325" y="4552950"/>
          <p14:tracePt t="52834" x="6402388" y="4552950"/>
          <p14:tracePt t="52842" x="6392863" y="4552950"/>
          <p14:tracePt t="52850" x="6384925" y="4552950"/>
          <p14:tracePt t="52865" x="6369050" y="4552950"/>
          <p14:tracePt t="52873" x="6361113" y="4552950"/>
          <p14:tracePt t="52881" x="6353175" y="4552950"/>
          <p14:tracePt t="52889" x="6345238" y="4560888"/>
          <p14:tracePt t="52911" x="6337300" y="4560888"/>
          <p14:tracePt t="52922" x="6329363" y="4560888"/>
          <p14:tracePt t="52930" x="6321425" y="4560888"/>
          <p14:tracePt t="52938" x="6313488" y="4568825"/>
          <p14:tracePt t="52946" x="6297613" y="4568825"/>
          <p14:tracePt t="52955" x="6289675" y="4568825"/>
          <p14:tracePt t="52962" x="6273800" y="4568825"/>
          <p14:tracePt t="52970" x="6257925" y="4568825"/>
          <p14:tracePt t="52982" x="6249988" y="4568825"/>
          <p14:tracePt t="52985" x="6226175" y="4568825"/>
          <p14:tracePt t="52996" x="6218238" y="4568825"/>
          <p14:tracePt t="53001" x="6194425" y="4568825"/>
          <p14:tracePt t="53009" x="6178550" y="4568825"/>
          <p14:tracePt t="53017" x="6162675" y="4568825"/>
          <p14:tracePt t="53029" x="6154738" y="4568825"/>
          <p14:tracePt t="53035" x="6138863" y="4568825"/>
          <p14:tracePt t="53042" x="6115050" y="4568825"/>
          <p14:tracePt t="53050" x="6107113" y="4568825"/>
          <p14:tracePt t="53066" x="6099175" y="4568825"/>
          <p14:tracePt t="53194" x="6099175" y="4584700"/>
          <p14:tracePt t="53210" x="6099175" y="4592638"/>
          <p14:tracePt t="53218" x="6099175" y="4608513"/>
          <p14:tracePt t="53230" x="6099175" y="4616450"/>
          <p14:tracePt t="53234" x="6107113" y="4624388"/>
          <p14:tracePt t="53242" x="6107113" y="4633913"/>
          <p14:tracePt t="53258" x="6122988" y="4641850"/>
          <p14:tracePt t="53537" x="6130925" y="4641850"/>
          <p14:tracePt t="53569" x="6138863" y="4641850"/>
          <p14:tracePt t="53590" x="6146800" y="4641850"/>
          <p14:tracePt t="53595" x="6154738" y="4641850"/>
          <p14:tracePt t="53721" x="6154738" y="4633913"/>
          <p14:tracePt t="53742" x="6162675" y="4633913"/>
          <p14:tracePt t="53746" x="6170613" y="4624388"/>
          <p14:tracePt t="53754" x="6178550" y="4624388"/>
          <p14:tracePt t="53762" x="6194425" y="4616450"/>
          <p14:tracePt t="53769" x="6194425" y="4608513"/>
          <p14:tracePt t="53778" x="6202363" y="4608513"/>
          <p14:tracePt t="53786" x="6218238" y="4600575"/>
          <p14:tracePt t="53802" x="6234113" y="4600575"/>
          <p14:tracePt t="53809" x="6249988" y="4592638"/>
          <p14:tracePt t="53818" x="6257925" y="4584700"/>
          <p14:tracePt t="53826" x="6273800" y="4584700"/>
          <p14:tracePt t="53834" x="6313488" y="4584700"/>
          <p14:tracePt t="53842" x="6337300" y="4584700"/>
          <p14:tracePt t="53850" x="6392863" y="4584700"/>
          <p14:tracePt t="53858" x="6418263" y="4584700"/>
          <p14:tracePt t="53866" x="6465888" y="4584700"/>
          <p14:tracePt t="53874" x="6497638" y="4584700"/>
          <p14:tracePt t="53882" x="6513513" y="4584700"/>
          <p14:tracePt t="53895" x="6561138" y="4584700"/>
          <p14:tracePt t="53912" x="6592888" y="4576763"/>
          <p14:tracePt t="53914" x="6616700" y="4576763"/>
          <p14:tracePt t="53922" x="6632575" y="4576763"/>
          <p14:tracePt t="53930" x="6640513" y="4576763"/>
          <p14:tracePt t="53938" x="6648450" y="4576763"/>
          <p14:tracePt t="53946" x="6664325" y="4576763"/>
          <p14:tracePt t="53962" x="6672263" y="4576763"/>
          <p14:tracePt t="53971" x="6688138" y="4576763"/>
          <p14:tracePt t="53977" x="6696075" y="4584700"/>
          <p14:tracePt t="53985" x="6704013" y="4584700"/>
          <p14:tracePt t="53994" x="6743700" y="4592638"/>
          <p14:tracePt t="54001" x="6759575" y="4592638"/>
          <p14:tracePt t="54010" x="6769100" y="4592638"/>
          <p14:tracePt t="54017" x="6777038" y="4592638"/>
          <p14:tracePt t="54025" x="6784975" y="4592638"/>
          <p14:tracePt t="54034" x="6784975" y="4600575"/>
          <p14:tracePt t="54045" x="6792913" y="4600575"/>
          <p14:tracePt t="54058" x="6792913" y="4608513"/>
          <p14:tracePt t="54121" x="6800850" y="4608513"/>
          <p14:tracePt t="54242" x="6808788" y="4608513"/>
          <p14:tracePt t="54258" x="6808788" y="4600575"/>
          <p14:tracePt t="54266" x="6816725" y="4600575"/>
          <p14:tracePt t="54306" x="6824663" y="4600575"/>
          <p14:tracePt t="54322" x="6824663" y="4592638"/>
          <p14:tracePt t="54330" x="6832600" y="4592638"/>
          <p14:tracePt t="54338" x="6840538" y="4592638"/>
          <p14:tracePt t="54355" x="6848475" y="4584700"/>
          <p14:tracePt t="54370" x="6848475" y="4576763"/>
          <p14:tracePt t="54378" x="6856413" y="4576763"/>
          <p14:tracePt t="54386" x="6864350" y="4568825"/>
          <p14:tracePt t="54394" x="6872288" y="4568825"/>
          <p14:tracePt t="54402" x="6872288" y="4560888"/>
          <p14:tracePt t="54409" x="6880225" y="4560888"/>
          <p14:tracePt t="54418" x="6888163" y="4552950"/>
          <p14:tracePt t="54425" x="6888163" y="4545013"/>
          <p14:tracePt t="54434" x="6896100" y="4545013"/>
          <p14:tracePt t="54457" x="6904038" y="4545013"/>
          <p14:tracePt t="54491" x="6911975" y="4545013"/>
          <p14:tracePt t="54529" x="6919913" y="4545013"/>
          <p14:tracePt t="54561" x="6927850" y="4545013"/>
          <p14:tracePt t="54569" x="6935788" y="4545013"/>
          <p14:tracePt t="54577" x="6943725" y="4545013"/>
          <p14:tracePt t="54594" x="6951663" y="4545013"/>
          <p14:tracePt t="54602" x="6959600" y="4545013"/>
          <p14:tracePt t="54618" x="6967538" y="4545013"/>
          <p14:tracePt t="54626" x="6975475" y="4545013"/>
          <p14:tracePt t="54649" x="6983413" y="4545013"/>
          <p14:tracePt t="54658" x="6991350" y="4545013"/>
          <p14:tracePt t="54666" x="6999288" y="4545013"/>
          <p14:tracePt t="54682" x="6999288" y="4552950"/>
          <p14:tracePt t="54690" x="7007225" y="4552950"/>
          <p14:tracePt t="59402" x="0" y="0"/>
        </p14:tracePtLst>
        <p14:tracePtLst>
          <p14:tracePt t="78139" x="5684838" y="4465638"/>
          <p14:tracePt t="78194" x="5692775" y="4465638"/>
          <p14:tracePt t="78217" x="5700713" y="4465638"/>
          <p14:tracePt t="78226" x="5708650" y="4465638"/>
          <p14:tracePt t="78234" x="5716588" y="4465638"/>
          <p14:tracePt t="78242" x="5724525" y="4465638"/>
          <p14:tracePt t="78249" x="5740400" y="4465638"/>
          <p14:tracePt t="78257" x="5772150" y="4465638"/>
          <p14:tracePt t="78265" x="5780088" y="4465638"/>
          <p14:tracePt t="78273" x="5827713" y="4473575"/>
          <p14:tracePt t="78281" x="5859463" y="4473575"/>
          <p14:tracePt t="78290" x="5938838" y="4473575"/>
          <p14:tracePt t="78297" x="6018213" y="4473575"/>
          <p14:tracePt t="78306" x="6083300" y="4473575"/>
          <p14:tracePt t="78314" x="6162675" y="4473575"/>
          <p14:tracePt t="78322" x="6218238" y="4473575"/>
          <p14:tracePt t="78330" x="6234113" y="4465638"/>
          <p14:tracePt t="78338" x="6249988" y="4465638"/>
          <p14:tracePt t="78346" x="6257925" y="4465638"/>
          <p14:tracePt t="78354" x="6265863" y="4465638"/>
          <p14:tracePt t="78361" x="6273800" y="4457700"/>
          <p14:tracePt t="78370" x="6281738" y="4457700"/>
          <p14:tracePt t="78386" x="6289675" y="4457700"/>
          <p14:tracePt t="78418" x="6297613" y="4457700"/>
          <p14:tracePt t="78426" x="6305550" y="4457700"/>
          <p14:tracePt t="78434" x="6313488" y="4457700"/>
          <p14:tracePt t="78446" x="6329363" y="4457700"/>
          <p14:tracePt t="78457" x="6369050" y="4457700"/>
          <p14:tracePt t="78466" x="6376988" y="4457700"/>
          <p14:tracePt t="78474" x="6392863" y="4457700"/>
          <p14:tracePt t="78482" x="6410325" y="4457700"/>
          <p14:tracePt t="78490" x="6457950" y="4457700"/>
          <p14:tracePt t="78498" x="6473825" y="4457700"/>
          <p14:tracePt t="78506" x="6497638" y="4457700"/>
          <p14:tracePt t="78516" x="6569075" y="4457700"/>
          <p14:tracePt t="78521" x="6600825" y="4457700"/>
          <p14:tracePt t="78530" x="6640513" y="4457700"/>
          <p14:tracePt t="78538" x="6656388" y="4457700"/>
          <p14:tracePt t="78546" x="6711950" y="4457700"/>
          <p14:tracePt t="78555" x="6719888" y="4465638"/>
          <p14:tracePt t="78561" x="6743700" y="4465638"/>
          <p14:tracePt t="78570" x="6759575" y="4465638"/>
          <p14:tracePt t="78578" x="6769100" y="4465638"/>
          <p14:tracePt t="78586" x="6777038" y="4465638"/>
          <p14:tracePt t="78737" x="6777038" y="4473575"/>
          <p14:tracePt t="78749" x="6784975" y="4473575"/>
          <p14:tracePt t="78762" x="6792913" y="4473575"/>
          <p14:tracePt t="78769" x="6800850" y="4473575"/>
          <p14:tracePt t="78778" x="6808788" y="4473575"/>
          <p14:tracePt t="78786" x="6824663" y="4481513"/>
          <p14:tracePt t="78795" x="6832600" y="4481513"/>
          <p14:tracePt t="78801" x="6856413" y="4481513"/>
          <p14:tracePt t="78809" x="6864350" y="4481513"/>
          <p14:tracePt t="78817" x="6880225" y="4481513"/>
          <p14:tracePt t="79705" x="6872288" y="4481513"/>
          <p14:tracePt t="79714" x="6864350" y="4481513"/>
          <p14:tracePt t="79730" x="6864350" y="4473575"/>
          <p14:tracePt t="79882" x="6864350" y="4465638"/>
          <p14:tracePt t="79898" x="6864350" y="4457700"/>
          <p14:tracePt t="79906" x="6864350" y="4449763"/>
          <p14:tracePt t="79914" x="6864350" y="4441825"/>
          <p14:tracePt t="79921" x="6864350" y="4425950"/>
          <p14:tracePt t="79929" x="6864350" y="4410075"/>
          <p14:tracePt t="79937" x="6864350" y="4386263"/>
          <p14:tracePt t="79945" x="6864350" y="4370388"/>
          <p14:tracePt t="79954" x="6864350" y="4330700"/>
          <p14:tracePt t="79962" x="6864350" y="4306888"/>
          <p14:tracePt t="79969" x="6864350" y="4291013"/>
          <p14:tracePt t="79978" x="6864350" y="4273550"/>
          <p14:tracePt t="79986" x="6856413" y="4249738"/>
          <p14:tracePt t="79994" x="6848475" y="4233863"/>
          <p14:tracePt t="80002" x="6840538" y="4217988"/>
          <p14:tracePt t="80009" x="6840538" y="4210050"/>
          <p14:tracePt t="80017" x="6832600" y="4194175"/>
          <p14:tracePt t="80028" x="6816725" y="4194175"/>
          <p14:tracePt t="80035" x="6816725" y="4178300"/>
          <p14:tracePt t="80057" x="6816725" y="4170363"/>
          <p14:tracePt t="80065" x="6808788" y="4162425"/>
          <p14:tracePt t="80217" x="6800850" y="4170363"/>
          <p14:tracePt t="80234" x="6792913" y="4178300"/>
          <p14:tracePt t="80242" x="6784975" y="4186238"/>
          <p14:tracePt t="80249" x="6769100" y="4194175"/>
          <p14:tracePt t="80258" x="6759575" y="4202113"/>
          <p14:tracePt t="80266" x="6759575" y="4210050"/>
          <p14:tracePt t="80277" x="6751638" y="4217988"/>
          <p14:tracePt t="80282" x="6743700" y="4225925"/>
          <p14:tracePt t="80290" x="6735763" y="4233863"/>
          <p14:tracePt t="80298" x="6735763" y="4241800"/>
          <p14:tracePt t="80306" x="6727825" y="4241800"/>
          <p14:tracePt t="80315" x="6727825" y="4249738"/>
          <p14:tracePt t="80322" x="6719888" y="4249738"/>
          <p14:tracePt t="80330" x="6719888" y="4265613"/>
          <p14:tracePt t="80338" x="6719888" y="4273550"/>
          <p14:tracePt t="80346" x="6711950" y="4281488"/>
          <p14:tracePt t="80354" x="6711950" y="4291013"/>
          <p14:tracePt t="80362" x="6711950" y="4306888"/>
          <p14:tracePt t="80370" x="6711950" y="4322763"/>
          <p14:tracePt t="80378" x="6711950" y="4338638"/>
          <p14:tracePt t="80385" x="6711950" y="4362450"/>
          <p14:tracePt t="80396" x="6719888" y="4370388"/>
          <p14:tracePt t="80401" x="6719888" y="4386263"/>
          <p14:tracePt t="80409" x="6719888" y="4394200"/>
          <p14:tracePt t="80417" x="6727825" y="4402138"/>
          <p14:tracePt t="80426" x="6735763" y="4410075"/>
          <p14:tracePt t="80442" x="6743700" y="4410075"/>
          <p14:tracePt t="80449" x="6743700" y="4418013"/>
          <p14:tracePt t="80459" x="6759575" y="4418013"/>
          <p14:tracePt t="80466" x="6759575" y="4425950"/>
          <p14:tracePt t="80482" x="6769100" y="4425950"/>
          <p14:tracePt t="80505" x="6784975" y="4418013"/>
          <p14:tracePt t="80514" x="6792913" y="4418013"/>
          <p14:tracePt t="80522" x="6808788" y="4394200"/>
          <p14:tracePt t="80530" x="6832600" y="4322763"/>
          <p14:tracePt t="80538" x="6840538" y="4217988"/>
          <p14:tracePt t="80546" x="6856413" y="4130675"/>
          <p14:tracePt t="80553" x="6872288" y="4067175"/>
          <p14:tracePt t="80562" x="6904038" y="3987800"/>
          <p14:tracePt t="80569" x="6935788" y="3898900"/>
          <p14:tracePt t="80578" x="6935788" y="3890963"/>
          <p14:tracePt t="80586" x="6935788" y="3875088"/>
          <p14:tracePt t="80595" x="6935788" y="3859213"/>
          <p14:tracePt t="80610" x="6935788" y="3851275"/>
          <p14:tracePt t="80626" x="6935788" y="3843338"/>
          <p14:tracePt t="80658" x="6927850" y="3851275"/>
          <p14:tracePt t="80666" x="6919913" y="3851275"/>
          <p14:tracePt t="80675" x="6911975" y="3867150"/>
          <p14:tracePt t="80682" x="6888163" y="3867150"/>
          <p14:tracePt t="80689" x="6864350" y="3922713"/>
          <p14:tracePt t="80698" x="6856413" y="3938588"/>
          <p14:tracePt t="80706" x="6824663" y="3956050"/>
          <p14:tracePt t="80714" x="6816725" y="3971925"/>
          <p14:tracePt t="80722" x="6800850" y="3987800"/>
          <p14:tracePt t="80730" x="6769100" y="4035425"/>
          <p14:tracePt t="80738" x="6751638" y="4059238"/>
          <p14:tracePt t="80745" x="6727825" y="4098925"/>
          <p14:tracePt t="80754" x="6711950" y="4178300"/>
          <p14:tracePt t="80762" x="6672263" y="4265613"/>
          <p14:tracePt t="80770" x="6648450" y="4362450"/>
          <p14:tracePt t="80778" x="6577013" y="4537075"/>
          <p14:tracePt t="80786" x="6537325" y="4745038"/>
          <p14:tracePt t="80794" x="6505575" y="4872038"/>
          <p14:tracePt t="80802" x="6434138" y="5000625"/>
          <p14:tracePt t="80809" x="6402388" y="5167313"/>
          <p14:tracePt t="80818" x="6376988" y="5294313"/>
          <p14:tracePt t="80825" x="6376988" y="5367338"/>
          <p14:tracePt t="80834" x="6361113" y="5454650"/>
          <p14:tracePt t="80842" x="6345238" y="5486400"/>
          <p14:tracePt t="80850" x="6337300" y="5510213"/>
          <p14:tracePt t="80858" x="6321425" y="5534025"/>
          <p14:tracePt t="80866" x="6305550" y="5549900"/>
          <p14:tracePt t="80874" x="6281738" y="5565775"/>
          <p14:tracePt t="80882" x="6257925" y="5589588"/>
          <p14:tracePt t="80895" x="6210300" y="5613400"/>
          <p14:tracePt t="80898" x="6154738" y="5637213"/>
          <p14:tracePt t="80906" x="6122988" y="5653088"/>
          <p14:tracePt t="80914" x="6043613" y="5662613"/>
          <p14:tracePt t="80922" x="5986463" y="5678488"/>
          <p14:tracePt t="80930" x="5922963" y="5686425"/>
          <p14:tracePt t="80938" x="5851525" y="5686425"/>
          <p14:tracePt t="80946" x="5732463" y="5694363"/>
          <p14:tracePt t="80954" x="5700713" y="5694363"/>
          <p14:tracePt t="80962" x="5627688" y="5694363"/>
          <p14:tracePt t="80969" x="5572125" y="5694363"/>
          <p14:tracePt t="80978" x="5508625" y="5694363"/>
          <p14:tracePt t="80985" x="5484813" y="5694363"/>
          <p14:tracePt t="80994" x="5437188" y="5694363"/>
          <p14:tracePt t="81002" x="5405438" y="5694363"/>
          <p14:tracePt t="81010" x="5365750" y="5694363"/>
          <p14:tracePt t="81022" x="5310188" y="5694363"/>
          <p14:tracePt t="81026" x="5276850" y="5694363"/>
          <p14:tracePt t="81034" x="5260975" y="5694363"/>
          <p14:tracePt t="81042" x="5205413" y="5694363"/>
          <p14:tracePt t="81049" x="5189538" y="5694363"/>
          <p14:tracePt t="81057" x="5173663" y="5694363"/>
          <p14:tracePt t="81065" x="5149850" y="5694363"/>
          <p14:tracePt t="81073" x="5141913" y="5694363"/>
          <p14:tracePt t="81081" x="5133975" y="5694363"/>
          <p14:tracePt t="81090" x="5118100" y="5694363"/>
          <p14:tracePt t="81153" x="5118100" y="5686425"/>
          <p14:tracePt t="81162" x="5118100" y="5678488"/>
          <p14:tracePt t="81174" x="5118100" y="5662613"/>
          <p14:tracePt t="81178" x="5126038" y="5645150"/>
          <p14:tracePt t="81186" x="5126038" y="5565775"/>
          <p14:tracePt t="81194" x="5126038" y="5549900"/>
          <p14:tracePt t="81202" x="5126038" y="5534025"/>
          <p14:tracePt t="81209" x="5133975" y="5486400"/>
          <p14:tracePt t="81218" x="5149850" y="5470525"/>
          <p14:tracePt t="81225" x="5157788" y="5446713"/>
          <p14:tracePt t="81234" x="5165725" y="5446713"/>
          <p14:tracePt t="81242" x="5173663" y="5438775"/>
          <p14:tracePt t="81250" x="5189538" y="5430838"/>
          <p14:tracePt t="81258" x="5197475" y="5430838"/>
          <p14:tracePt t="81282" x="5205413" y="5430838"/>
          <p14:tracePt t="81289" x="5213350" y="5430838"/>
          <p14:tracePt t="81298" x="5221288" y="5430838"/>
          <p14:tracePt t="81314" x="5229225" y="5430838"/>
          <p14:tracePt t="81326" x="5237163" y="5438775"/>
          <p14:tracePt t="81330" x="5237163" y="5446713"/>
          <p14:tracePt t="81338" x="5245100" y="5454650"/>
          <p14:tracePt t="81369" x="5245100" y="5462588"/>
          <p14:tracePt t="81378" x="5245100" y="5470525"/>
          <p14:tracePt t="81394" x="5237163" y="5478463"/>
          <p14:tracePt t="81402" x="5229225" y="5486400"/>
          <p14:tracePt t="81409" x="5221288" y="5502275"/>
          <p14:tracePt t="81418" x="5205413" y="5502275"/>
          <p14:tracePt t="81426" x="5197475" y="5518150"/>
          <p14:tracePt t="81433" x="5189538" y="5518150"/>
          <p14:tracePt t="81442" x="5181600" y="5518150"/>
          <p14:tracePt t="81465" x="5173663" y="5518150"/>
          <p14:tracePt t="81478" x="5165725" y="5510213"/>
          <p14:tracePt t="81490" x="5157788" y="5502275"/>
          <p14:tracePt t="81498" x="5149850" y="5494338"/>
          <p14:tracePt t="81506" x="5149850" y="5486400"/>
          <p14:tracePt t="81545" x="5149850" y="5478463"/>
          <p14:tracePt t="81562" x="5165725" y="5478463"/>
          <p14:tracePt t="81570" x="5173663" y="5478463"/>
          <p14:tracePt t="81577" x="5181600" y="5478463"/>
          <p14:tracePt t="81585" x="5189538" y="5478463"/>
          <p14:tracePt t="81594" x="5205413" y="5478463"/>
          <p14:tracePt t="81602" x="5213350" y="5478463"/>
          <p14:tracePt t="81609" x="5221288" y="5478463"/>
          <p14:tracePt t="81658" x="5221288" y="5494338"/>
          <p14:tracePt t="81666" x="5205413" y="5502275"/>
          <p14:tracePt t="81675" x="5205413" y="5510213"/>
          <p14:tracePt t="81682" x="5189538" y="5510213"/>
          <p14:tracePt t="81690" x="5181600" y="5526088"/>
          <p14:tracePt t="81698" x="5165725" y="5526088"/>
          <p14:tracePt t="81706" x="5157788" y="5526088"/>
          <p14:tracePt t="81746" x="5165725" y="5526088"/>
          <p14:tracePt t="81755" x="5165725" y="5510213"/>
          <p14:tracePt t="81762" x="5173663" y="5494338"/>
          <p14:tracePt t="81770" x="5189538" y="5478463"/>
          <p14:tracePt t="81782" x="5205413" y="5470525"/>
          <p14:tracePt t="81786" x="5213350" y="5454650"/>
          <p14:tracePt t="81795" x="5229225" y="5446713"/>
          <p14:tracePt t="81802" x="5237163" y="5446713"/>
          <p14:tracePt t="81809" x="5237163" y="5438775"/>
          <p14:tracePt t="81818" x="5245100" y="5438775"/>
          <p14:tracePt t="81858" x="5237163" y="5438775"/>
          <p14:tracePt t="81866" x="5237163" y="5446713"/>
          <p14:tracePt t="81882" x="5237163" y="5454650"/>
          <p14:tracePt t="81890" x="5229225" y="5462588"/>
          <p14:tracePt t="81914" x="5229225" y="5470525"/>
          <p14:tracePt t="81922" x="5229225" y="5478463"/>
          <p14:tracePt t="82001" x="5229225" y="5486400"/>
          <p14:tracePt t="82057" x="5229225" y="5494338"/>
          <p14:tracePt t="82066" x="5229225" y="5502275"/>
          <p14:tracePt t="82075" x="5229225" y="5510213"/>
          <p14:tracePt t="82089" x="5237163" y="5518150"/>
          <p14:tracePt t="82106" x="5237163" y="5534025"/>
          <p14:tracePt t="82122" x="5237163" y="5541963"/>
          <p14:tracePt t="82138" x="5245100" y="5549900"/>
          <p14:tracePt t="82155" x="5245100" y="5565775"/>
          <p14:tracePt t="82177" x="5245100" y="5573713"/>
          <p14:tracePt t="82249" x="5245100" y="5581650"/>
          <p14:tracePt t="82258" x="5245100" y="5589588"/>
          <p14:tracePt t="82275" x="5245100" y="5597525"/>
          <p14:tracePt t="82282" x="5253038" y="5605463"/>
          <p14:tracePt t="82298" x="5260975" y="5605463"/>
          <p14:tracePt t="82306" x="5260975" y="5613400"/>
          <p14:tracePt t="82314" x="5276850" y="5613400"/>
          <p14:tracePt t="82322" x="5276850" y="5621338"/>
          <p14:tracePt t="82329" x="5284788" y="5621338"/>
          <p14:tracePt t="82346" x="5300663" y="5621338"/>
          <p14:tracePt t="82362" x="5318125" y="5629275"/>
          <p14:tracePt t="82370" x="5326063" y="5629275"/>
          <p14:tracePt t="82378" x="5334000" y="5629275"/>
          <p14:tracePt t="82386" x="5349875" y="5629275"/>
          <p14:tracePt t="82394" x="5357813" y="5629275"/>
          <p14:tracePt t="82402" x="5381625" y="5637213"/>
          <p14:tracePt t="82409" x="5397500" y="5637213"/>
          <p14:tracePt t="82418" x="5405438" y="5637213"/>
          <p14:tracePt t="82426" x="5413375" y="5637213"/>
          <p14:tracePt t="82434" x="5429250" y="5637213"/>
          <p14:tracePt t="82442" x="5445125" y="5637213"/>
          <p14:tracePt t="82450" x="5453063" y="5637213"/>
          <p14:tracePt t="82459" x="5461000" y="5637213"/>
          <p14:tracePt t="82465" x="5468938" y="5637213"/>
          <p14:tracePt t="82490" x="5476875" y="5637213"/>
          <p14:tracePt t="82514" x="5484813" y="5637213"/>
          <p14:tracePt t="82882" x="5476875" y="5637213"/>
          <p14:tracePt t="82896" x="5468938" y="5637213"/>
          <p14:tracePt t="82905" x="5461000" y="5637213"/>
          <p14:tracePt t="83066" x="5453063" y="5637213"/>
          <p14:tracePt t="83141" x="5445125" y="5637213"/>
          <p14:tracePt t="83170" x="5437188" y="5645150"/>
          <p14:tracePt t="83185" x="5429250" y="5645150"/>
          <p14:tracePt t="83194" x="5421313" y="5645150"/>
          <p14:tracePt t="83202" x="5405438" y="5645150"/>
          <p14:tracePt t="83209" x="5397500" y="5645150"/>
          <p14:tracePt t="83218" x="5389563" y="5662613"/>
          <p14:tracePt t="83225" x="5334000" y="5670550"/>
          <p14:tracePt t="83234" x="5318125" y="5670550"/>
          <p14:tracePt t="83242" x="5300663" y="5670550"/>
          <p14:tracePt t="83249" x="5253038" y="5670550"/>
          <p14:tracePt t="83257" x="5189538" y="5678488"/>
          <p14:tracePt t="83265" x="5141913" y="5678488"/>
          <p14:tracePt t="83273" x="5094288" y="5678488"/>
          <p14:tracePt t="83282" x="5078413" y="5686425"/>
          <p14:tracePt t="83294" x="5038725" y="5686425"/>
          <p14:tracePt t="83297" x="5014913" y="5686425"/>
          <p14:tracePt t="83305" x="5006975" y="5686425"/>
          <p14:tracePt t="83313" x="4999038" y="5686425"/>
          <p14:tracePt t="83321" x="4983163" y="5686425"/>
          <p14:tracePt t="83345" x="4975225" y="5686425"/>
          <p14:tracePt t="83434" x="4975225" y="5694363"/>
          <p14:tracePt t="83445" x="4983163" y="5694363"/>
          <p14:tracePt t="83450" x="4991100" y="5694363"/>
          <p14:tracePt t="83457" x="4999038" y="5686425"/>
          <p14:tracePt t="83466" x="5006975" y="5686425"/>
          <p14:tracePt t="83474" x="5054600" y="5686425"/>
          <p14:tracePt t="83482" x="5078413" y="5686425"/>
          <p14:tracePt t="83490" x="5141913" y="5686425"/>
          <p14:tracePt t="83498" x="5165725" y="5686425"/>
          <p14:tracePt t="83506" x="5173663" y="5686425"/>
          <p14:tracePt t="83514" x="5181600" y="5686425"/>
          <p14:tracePt t="83522" x="5197475" y="5686425"/>
          <p14:tracePt t="83538" x="5205413" y="5686425"/>
          <p14:tracePt t="83545" x="5213350" y="5686425"/>
          <p14:tracePt t="83554" x="5221288" y="5686425"/>
          <p14:tracePt t="84210" x="5229225" y="5678488"/>
          <p14:tracePt t="84234" x="5237163" y="5678488"/>
          <p14:tracePt t="84250" x="5245100" y="5678488"/>
          <p14:tracePt t="84266" x="5253038" y="5678488"/>
          <p14:tracePt t="84307" x="5260975" y="5678488"/>
          <p14:tracePt t="84409" x="5268913" y="5678488"/>
          <p14:tracePt t="84465" x="5276850" y="5678488"/>
          <p14:tracePt t="84546" x="5284788" y="5678488"/>
          <p14:tracePt t="85130" x="5292725" y="5678488"/>
          <p14:tracePt t="85137" x="5310188" y="5678488"/>
          <p14:tracePt t="85154" x="5334000" y="5678488"/>
          <p14:tracePt t="85162" x="5349875" y="5670550"/>
          <p14:tracePt t="85170" x="5365750" y="5662613"/>
          <p14:tracePt t="85178" x="5445125" y="5645150"/>
          <p14:tracePt t="85186" x="5516563" y="5581650"/>
          <p14:tracePt t="85194" x="5588000" y="5541963"/>
          <p14:tracePt t="85202" x="5716588" y="5510213"/>
          <p14:tracePt t="85209" x="5859463" y="5430838"/>
          <p14:tracePt t="85218" x="5986463" y="5343525"/>
          <p14:tracePt t="85226" x="6091238" y="5254625"/>
          <p14:tracePt t="85234" x="6186488" y="5238750"/>
          <p14:tracePt t="85242" x="6234113" y="5214938"/>
          <p14:tracePt t="85250" x="6289675" y="5199063"/>
          <p14:tracePt t="85258" x="6321425" y="5191125"/>
          <p14:tracePt t="85265" x="6337300" y="5191125"/>
          <p14:tracePt t="85274" x="6361113" y="5191125"/>
          <p14:tracePt t="85282" x="6376988" y="5183188"/>
          <p14:tracePt t="85290" x="6384925" y="5183188"/>
          <p14:tracePt t="85300" x="6392863" y="5183188"/>
          <p14:tracePt t="85338" x="6392863" y="5175250"/>
          <p14:tracePt t="85345" x="6402388" y="5175250"/>
          <p14:tracePt t="85362" x="6410325" y="5175250"/>
          <p14:tracePt t="85370" x="6418263" y="5175250"/>
          <p14:tracePt t="85378" x="6426200" y="5175250"/>
          <p14:tracePt t="85385" x="6450013" y="5175250"/>
          <p14:tracePt t="85394" x="6465888" y="5167313"/>
          <p14:tracePt t="85402" x="6489700" y="5159375"/>
          <p14:tracePt t="85410" x="6505575" y="5135563"/>
          <p14:tracePt t="85418" x="6553200" y="5127625"/>
          <p14:tracePt t="85426" x="6584950" y="5103813"/>
          <p14:tracePt t="85434" x="6600825" y="5095875"/>
          <p14:tracePt t="85442" x="6616700" y="5095875"/>
          <p14:tracePt t="85450" x="6624638" y="5095875"/>
          <p14:tracePt t="85459" x="6632575" y="5087938"/>
          <p14:tracePt t="85482" x="6640513" y="5087938"/>
          <p14:tracePt t="85514" x="6640513" y="5103813"/>
          <p14:tracePt t="85526" x="6640513" y="5127625"/>
          <p14:tracePt t="85531" x="6640513" y="5143500"/>
          <p14:tracePt t="85538" x="6632575" y="5183188"/>
          <p14:tracePt t="85546" x="6632575" y="5238750"/>
          <p14:tracePt t="85553" x="6632575" y="5254625"/>
          <p14:tracePt t="85561" x="6632575" y="5294313"/>
          <p14:tracePt t="85569" x="6632575" y="5319713"/>
          <p14:tracePt t="85577" x="6632575" y="5351463"/>
          <p14:tracePt t="85585" x="6632575" y="5367338"/>
          <p14:tracePt t="85594" x="6624638" y="5391150"/>
          <p14:tracePt t="85601" x="6624638" y="5407025"/>
          <p14:tracePt t="85609" x="6624638" y="5414963"/>
          <p14:tracePt t="85618" x="6624638" y="5422900"/>
          <p14:tracePt t="85625" x="6624638" y="5430838"/>
          <p14:tracePt t="85642" x="6624638" y="5438775"/>
          <p14:tracePt t="85785" x="6624638" y="5430838"/>
          <p14:tracePt t="85794" x="6624638" y="5422900"/>
          <p14:tracePt t="85802" x="6624638" y="5407025"/>
          <p14:tracePt t="85811" x="6632575" y="5399088"/>
          <p14:tracePt t="85818" x="6640513" y="5391150"/>
          <p14:tracePt t="85828" x="6640513" y="5375275"/>
          <p14:tracePt t="85834" x="6656388" y="5367338"/>
          <p14:tracePt t="85844" x="6656388" y="5359400"/>
          <p14:tracePt t="85866" x="6664325" y="5359400"/>
          <p14:tracePt t="85874" x="6664325" y="5351463"/>
          <p14:tracePt t="85889" x="6664325" y="5343525"/>
          <p14:tracePt t="86081" x="6664325" y="5351463"/>
          <p14:tracePt t="86090" x="6664325" y="5375275"/>
          <p14:tracePt t="86098" x="6664325" y="5383213"/>
          <p14:tracePt t="86105" x="6664325" y="5414963"/>
          <p14:tracePt t="86113" x="6664325" y="5430838"/>
          <p14:tracePt t="86121" x="6664325" y="5454650"/>
          <p14:tracePt t="86129" x="6664325" y="5470525"/>
          <p14:tracePt t="86137" x="6664325" y="5486400"/>
          <p14:tracePt t="86145" x="6664325" y="5494338"/>
          <p14:tracePt t="86162" x="6664325" y="5502275"/>
          <p14:tracePt t="86225" x="6656388" y="5494338"/>
          <p14:tracePt t="86233" x="6600825" y="5462588"/>
          <p14:tracePt t="86242" x="6457950" y="5414963"/>
          <p14:tracePt t="86249" x="6234113" y="5335588"/>
          <p14:tracePt t="86258" x="6138863" y="5319713"/>
          <p14:tracePt t="86265" x="6034088" y="5319713"/>
          <p14:tracePt t="86274" x="5883275" y="5319713"/>
          <p14:tracePt t="86282" x="5772150" y="5319713"/>
          <p14:tracePt t="86289" x="5643563" y="5319713"/>
          <p14:tracePt t="86298" x="5405438" y="5319713"/>
          <p14:tracePt t="86305" x="5284788" y="5319713"/>
          <p14:tracePt t="86314" x="5181600" y="5327650"/>
          <p14:tracePt t="86326" x="5094288" y="5335588"/>
          <p14:tracePt t="86330" x="5030788" y="5343525"/>
          <p14:tracePt t="86338" x="5014913" y="5351463"/>
          <p14:tracePt t="86346" x="4991100" y="5359400"/>
          <p14:tracePt t="86354" x="4967288" y="5367338"/>
          <p14:tracePt t="86362" x="4959350" y="5375275"/>
          <p14:tracePt t="86370" x="4951413" y="5383213"/>
          <p14:tracePt t="86386" x="4943475" y="5383213"/>
          <p14:tracePt t="86418" x="4943475" y="5391150"/>
          <p14:tracePt t="86426" x="4951413" y="5391150"/>
          <p14:tracePt t="86433" x="4959350" y="5391150"/>
          <p14:tracePt t="86442" x="4967288" y="5407025"/>
          <p14:tracePt t="86458" x="4975225" y="5414963"/>
          <p14:tracePt t="86466" x="4991100" y="5422900"/>
          <p14:tracePt t="86482" x="5006975" y="5430838"/>
          <p14:tracePt t="86490" x="5014913" y="5430838"/>
          <p14:tracePt t="86498" x="5022850" y="5438775"/>
          <p14:tracePt t="86506" x="5046663" y="5446713"/>
          <p14:tracePt t="86514" x="5054600" y="5446713"/>
          <p14:tracePt t="86522" x="5062538" y="5462588"/>
          <p14:tracePt t="86530" x="5070475" y="5462588"/>
          <p14:tracePt t="86538" x="5086350" y="5470525"/>
          <p14:tracePt t="86546" x="5086350" y="5478463"/>
          <p14:tracePt t="86554" x="5110163" y="5478463"/>
          <p14:tracePt t="86562" x="5118100" y="5478463"/>
          <p14:tracePt t="86570" x="5133975" y="5486400"/>
          <p14:tracePt t="86578" x="5141913" y="5486400"/>
          <p14:tracePt t="86585" x="5149850" y="5486400"/>
          <p14:tracePt t="86610" x="5157788" y="5486400"/>
          <p14:tracePt t="86630" x="5165725" y="5486400"/>
          <p14:tracePt t="86642" x="5181600" y="5478463"/>
          <p14:tracePt t="86650" x="5189538" y="5462588"/>
          <p14:tracePt t="86658" x="5205413" y="5446713"/>
          <p14:tracePt t="86665" x="5221288" y="5399088"/>
          <p14:tracePt t="86673" x="5237163" y="5383213"/>
          <p14:tracePt t="86681" x="5284788" y="5335588"/>
          <p14:tracePt t="86689" x="5310188" y="5310188"/>
          <p14:tracePt t="86697" x="5326063" y="5286375"/>
          <p14:tracePt t="86705" x="5334000" y="5270500"/>
          <p14:tracePt t="86721" x="5341938" y="5254625"/>
          <p14:tracePt t="86730" x="5341938" y="5246688"/>
          <p14:tracePt t="86738" x="5341938" y="5238750"/>
          <p14:tracePt t="86754" x="5341938" y="5230813"/>
          <p14:tracePt t="87217" x="5341938" y="5246688"/>
          <p14:tracePt t="87225" x="5341938" y="5262563"/>
          <p14:tracePt t="87237" x="5349875" y="5278438"/>
          <p14:tracePt t="87241" x="5349875" y="5302250"/>
          <p14:tracePt t="87249" x="5349875" y="5359400"/>
          <p14:tracePt t="87257" x="5349875" y="5375275"/>
          <p14:tracePt t="87265" x="5357813" y="5430838"/>
          <p14:tracePt t="87274" x="5357813" y="5462588"/>
          <p14:tracePt t="87282" x="5365750" y="5478463"/>
          <p14:tracePt t="87289" x="5365750" y="5502275"/>
          <p14:tracePt t="87297" x="5365750" y="5510213"/>
          <p14:tracePt t="87305" x="5373688" y="5526088"/>
          <p14:tracePt t="87433" x="5381625" y="5526088"/>
          <p14:tracePt t="87785" x="5381625" y="5518150"/>
          <p14:tracePt t="87795" x="5389563" y="5518150"/>
          <p14:tracePt t="87833" x="5389563" y="5510213"/>
          <p14:tracePt t="87881" x="5397500" y="5510213"/>
          <p14:tracePt t="88002" x="5397500" y="5502275"/>
          <p14:tracePt t="88145" x="5397500" y="5494338"/>
          <p14:tracePt t="88154" x="5397500" y="5486400"/>
          <p14:tracePt t="88163" x="5397500" y="5478463"/>
          <p14:tracePt t="88170" x="5397500" y="5462588"/>
          <p14:tracePt t="88178" x="5397500" y="5438775"/>
          <p14:tracePt t="88186" x="5397500" y="5422900"/>
          <p14:tracePt t="88196" x="5397500" y="5407025"/>
          <p14:tracePt t="88202" x="5397500" y="5359400"/>
          <p14:tracePt t="88211" x="5405438" y="5343525"/>
          <p14:tracePt t="88218" x="5405438" y="5327650"/>
          <p14:tracePt t="88227" x="5405438" y="5319713"/>
          <p14:tracePt t="88242" x="5405438" y="5310188"/>
          <p14:tracePt t="88250" x="5405438" y="5302250"/>
          <p14:tracePt t="88258" x="5405438" y="5286375"/>
          <p14:tracePt t="88282" x="5405438" y="5278438"/>
          <p14:tracePt t="88521" x="5405438" y="5310188"/>
          <p14:tracePt t="88529" x="5405438" y="5335588"/>
          <p14:tracePt t="88538" x="5405438" y="5351463"/>
          <p14:tracePt t="88545" x="5405438" y="5422900"/>
          <p14:tracePt t="88554" x="5405438" y="5470525"/>
          <p14:tracePt t="88562" x="5405438" y="5494338"/>
          <p14:tracePt t="88569" x="5405438" y="5510213"/>
          <p14:tracePt t="88578" x="5405438" y="5534025"/>
          <p14:tracePt t="88586" x="5405438" y="5541963"/>
          <p14:tracePt t="88595" x="5405438" y="5549900"/>
          <p14:tracePt t="88602" x="5405438" y="5557838"/>
          <p14:tracePt t="88610" x="5405438" y="5565775"/>
          <p14:tracePt t="88697" x="5413375" y="5565775"/>
          <p14:tracePt t="88706" x="5413375" y="5557838"/>
          <p14:tracePt t="88722" x="5421313" y="5557838"/>
          <p14:tracePt t="88730" x="5421313" y="5549900"/>
          <p14:tracePt t="88750" x="5429250" y="5541963"/>
          <p14:tracePt t="88770" x="5429250" y="5534025"/>
          <p14:tracePt t="88778" x="5429250" y="5526088"/>
          <p14:tracePt t="88786" x="5437188" y="5526088"/>
          <p14:tracePt t="88802" x="5445125" y="5526088"/>
          <p14:tracePt t="88810" x="5453063" y="5518150"/>
          <p14:tracePt t="88818" x="5461000" y="5518150"/>
          <p14:tracePt t="88826" x="5468938" y="5510213"/>
          <p14:tracePt t="88834" x="5492750" y="5502275"/>
          <p14:tracePt t="88842" x="5516563" y="5494338"/>
          <p14:tracePt t="88849" x="5548313" y="5494338"/>
          <p14:tracePt t="88857" x="5595938" y="5486400"/>
          <p14:tracePt t="88867" x="5619750" y="5478463"/>
          <p14:tracePt t="88879" x="5651500" y="5478463"/>
          <p14:tracePt t="88882" x="5700713" y="5478463"/>
          <p14:tracePt t="88896" x="5780088" y="5478463"/>
          <p14:tracePt t="88902" x="5795963" y="5478463"/>
          <p14:tracePt t="88906" x="5835650" y="5478463"/>
          <p14:tracePt t="88914" x="5851525" y="5478463"/>
          <p14:tracePt t="88921" x="5859463" y="5478463"/>
          <p14:tracePt t="88929" x="5867400" y="5478463"/>
          <p14:tracePt t="88937" x="5875338" y="5478463"/>
          <p14:tracePt t="89082" x="0" y="0"/>
        </p14:tracePtLst>
      </p14:laserTraceLst>
    </p:ext>
    <p:ext uri="{E180D4A7-C9FB-4DFB-919C-405C955672EB}">
      <p14:showEvtLst xmlns:p14="http://schemas.microsoft.com/office/powerpoint/2010/main">
        <p14:playEvt time="17" objId="5"/>
        <p14:stopEvt time="91290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91FCB-ECAE-45B7-B6F8-3A0B5235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E8F8AE-8492-431B-90A3-EC1BE1934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p:pic>
        <p:nvPicPr>
          <p:cNvPr id="9" name="mm3p4s5">
            <a:hlinkClick r:id="" action="ppaction://media"/>
            <a:extLst>
              <a:ext uri="{FF2B5EF4-FFF2-40B4-BE49-F238E27FC236}">
                <a16:creationId xmlns:a16="http://schemas.microsoft.com/office/drawing/2014/main" id="{92381471-49C0-4515-8A5F-04BB34B377B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998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44"/>
    </mc:Choice>
    <mc:Fallback>
      <p:transition spd="slow" advTm="6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64" x="2097088" y="3221038"/>
          <p14:tracePt t="11068" x="2097088" y="3213100"/>
          <p14:tracePt t="11140" x="2105025" y="3213100"/>
          <p14:tracePt t="11149" x="2105025" y="3205163"/>
          <p14:tracePt t="11157" x="2105025" y="3197225"/>
          <p14:tracePt t="11173" x="2112963" y="3181350"/>
          <p14:tracePt t="11181" x="2112963" y="3173413"/>
          <p14:tracePt t="11188" x="2112963" y="3149600"/>
          <p14:tracePt t="11198" x="2112963" y="3125788"/>
          <p14:tracePt t="11206" x="2112963" y="3086100"/>
          <p14:tracePt t="11213" x="2112963" y="3062288"/>
          <p14:tracePt t="11221" x="2112963" y="3046413"/>
          <p14:tracePt t="11229" x="2112963" y="3038475"/>
          <p14:tracePt t="11238" x="2120900" y="3030538"/>
          <p14:tracePt t="11245" x="2128838" y="3022600"/>
          <p14:tracePt t="11252" x="2128838" y="3014663"/>
          <p14:tracePt t="11293" x="2128838" y="3006725"/>
          <p14:tracePt t="11317" x="2128838" y="2998788"/>
          <p14:tracePt t="11324" x="2128838" y="2990850"/>
          <p14:tracePt t="11332" x="2128838" y="2982913"/>
          <p14:tracePt t="11340" x="2128838" y="2974975"/>
          <p14:tracePt t="11349" x="2120900" y="2967038"/>
          <p14:tracePt t="11357" x="2112963" y="2959100"/>
          <p14:tracePt t="11365" x="2105025" y="2959100"/>
          <p14:tracePt t="11372" x="2097088" y="2951163"/>
          <p14:tracePt t="11381" x="2089150" y="2943225"/>
          <p14:tracePt t="11388" x="2089150" y="2935288"/>
          <p14:tracePt t="11460" x="2089150" y="2943225"/>
          <p14:tracePt t="11468" x="2089150" y="2951163"/>
          <p14:tracePt t="11476" x="2081213" y="2959100"/>
          <p14:tracePt t="11484" x="2073275" y="2967038"/>
          <p14:tracePt t="11492" x="2073275" y="2982913"/>
          <p14:tracePt t="11501" x="2073275" y="2998788"/>
          <p14:tracePt t="11508" x="2073275" y="3014663"/>
          <p14:tracePt t="11517" x="2073275" y="3030538"/>
          <p14:tracePt t="11524" x="2073275" y="3038475"/>
          <p14:tracePt t="11532" x="2073275" y="3046413"/>
          <p14:tracePt t="11540" x="2081213" y="3070225"/>
          <p14:tracePt t="11556" x="2081213" y="3078163"/>
          <p14:tracePt t="11564" x="2089150" y="3086100"/>
          <p14:tracePt t="11580" x="2097088" y="3086100"/>
          <p14:tracePt t="11596" x="2105025" y="3086100"/>
          <p14:tracePt t="11660" x="2105025" y="3094038"/>
          <p14:tracePt t="11670" x="2105025" y="3101975"/>
          <p14:tracePt t="11676" x="2105025" y="3125788"/>
          <p14:tracePt t="11685" x="2105025" y="3141663"/>
          <p14:tracePt t="11692" x="2105025" y="3149600"/>
          <p14:tracePt t="11701" x="2105025" y="3173413"/>
          <p14:tracePt t="11708" x="2105025" y="3236913"/>
          <p14:tracePt t="11717" x="2105025" y="3278188"/>
          <p14:tracePt t="11724" x="2097088" y="3397250"/>
          <p14:tracePt t="11732" x="2081213" y="3516313"/>
          <p14:tracePt t="11741" x="2057400" y="3660775"/>
          <p14:tracePt t="11749" x="2033588" y="3827463"/>
          <p14:tracePt t="11757" x="2000250" y="3995738"/>
          <p14:tracePt t="11765" x="1865313" y="4210050"/>
          <p14:tracePt t="11772" x="1801813" y="4425950"/>
          <p14:tracePt t="11781" x="1738313" y="4568825"/>
          <p14:tracePt t="11789" x="1666875" y="4697413"/>
          <p14:tracePt t="11798" x="1633538" y="4784725"/>
          <p14:tracePt t="11805" x="1625600" y="4800600"/>
          <p14:tracePt t="11812" x="1617663" y="4808538"/>
          <p14:tracePt t="11820" x="1609725" y="4816475"/>
          <p14:tracePt t="11844" x="1601788" y="4816475"/>
          <p14:tracePt t="11853" x="1601788" y="4808538"/>
          <p14:tracePt t="11860" x="1601788" y="4800600"/>
          <p14:tracePt t="11869" x="1601788" y="4792663"/>
          <p14:tracePt t="11876" x="1601788" y="4776788"/>
          <p14:tracePt t="11885" x="1601788" y="4760913"/>
          <p14:tracePt t="11892" x="1601788" y="4752975"/>
          <p14:tracePt t="11901" x="1601788" y="4745038"/>
          <p14:tracePt t="11908" x="1601788" y="4729163"/>
          <p14:tracePt t="11917" x="1609725" y="4713288"/>
          <p14:tracePt t="11933" x="1609725" y="4705350"/>
          <p14:tracePt t="11940" x="1617663" y="4705350"/>
          <p14:tracePt t="11950" x="1617663" y="4697413"/>
          <p14:tracePt t="11973" x="1617663" y="4689475"/>
          <p14:tracePt t="11981" x="1617663" y="4681538"/>
          <p14:tracePt t="11988" x="1617663" y="4673600"/>
          <p14:tracePt t="11997" x="1625600" y="4657725"/>
          <p14:tracePt t="12005" x="1651000" y="4641850"/>
          <p14:tracePt t="12012" x="1666875" y="4624388"/>
          <p14:tracePt t="12021" x="1698625" y="4576763"/>
          <p14:tracePt t="12028" x="1714500" y="4568825"/>
          <p14:tracePt t="12039" x="1730375" y="4552950"/>
          <p14:tracePt t="12045" x="1746250" y="4529138"/>
          <p14:tracePt t="12054" x="1762125" y="4505325"/>
          <p14:tracePt t="12061" x="1778000" y="4497388"/>
          <p14:tracePt t="12069" x="1785938" y="4481513"/>
          <p14:tracePt t="12076" x="1801813" y="4457700"/>
          <p14:tracePt t="12085" x="1817688" y="4449763"/>
          <p14:tracePt t="12093" x="1833563" y="4433888"/>
          <p14:tracePt t="12101" x="1865313" y="4410075"/>
          <p14:tracePt t="12108" x="1873250" y="4394200"/>
          <p14:tracePt t="12117" x="1889125" y="4386263"/>
          <p14:tracePt t="12124" x="1889125" y="4378325"/>
          <p14:tracePt t="12140" x="1889125" y="4370388"/>
          <p14:tracePt t="12157" x="1889125" y="4362450"/>
          <p14:tracePt t="12164" x="1889125" y="4354513"/>
          <p14:tracePt t="12197" x="1889125" y="4346575"/>
          <p14:tracePt t="12205" x="1889125" y="4330700"/>
          <p14:tracePt t="12221" x="1889125" y="4322763"/>
          <p14:tracePt t="12229" x="1889125" y="4314825"/>
          <p14:tracePt t="12238" x="1889125" y="4306888"/>
          <p14:tracePt t="12245" x="1889125" y="4298950"/>
          <p14:tracePt t="12254" x="1889125" y="4291013"/>
          <p14:tracePt t="12261" x="1889125" y="4281488"/>
          <p14:tracePt t="12269" x="1889125" y="4265613"/>
          <p14:tracePt t="12276" x="1889125" y="4249738"/>
          <p14:tracePt t="12284" x="1889125" y="4225925"/>
          <p14:tracePt t="12292" x="1889125" y="4210050"/>
          <p14:tracePt t="12305" x="1889125" y="4194175"/>
          <p14:tracePt t="12308" x="1889125" y="4146550"/>
          <p14:tracePt t="12317" x="1889125" y="4130675"/>
          <p14:tracePt t="12324" x="1889125" y="4090988"/>
          <p14:tracePt t="12332" x="1889125" y="4067175"/>
          <p14:tracePt t="12340" x="1889125" y="4035425"/>
          <p14:tracePt t="12349" x="1889125" y="3987800"/>
          <p14:tracePt t="12364" x="1889125" y="3938588"/>
          <p14:tracePt t="12365" x="1897063" y="3922713"/>
          <p14:tracePt t="12373" x="1897063" y="3914775"/>
          <p14:tracePt t="12381" x="1905000" y="3906838"/>
          <p14:tracePt t="12390" x="1905000" y="3898900"/>
          <p14:tracePt t="12405" x="1905000" y="3890963"/>
          <p14:tracePt t="12412" x="1905000" y="3883025"/>
          <p14:tracePt t="12438" x="1905000" y="3875088"/>
          <p14:tracePt t="12458" x="1897063" y="3859213"/>
          <p14:tracePt t="12460" x="1881188" y="3851275"/>
          <p14:tracePt t="12468" x="1873250" y="3843338"/>
          <p14:tracePt t="12478" x="1865313" y="3843338"/>
          <p14:tracePt t="12484" x="1849438" y="3843338"/>
          <p14:tracePt t="12493" x="1841500" y="3843338"/>
          <p14:tracePt t="12500" x="1833563" y="3843338"/>
          <p14:tracePt t="12509" x="1817688" y="3843338"/>
          <p14:tracePt t="12517" x="1793875" y="3843338"/>
          <p14:tracePt t="12524" x="1746250" y="3851275"/>
          <p14:tracePt t="12532" x="1730375" y="3851275"/>
          <p14:tracePt t="12540" x="1722438" y="3851275"/>
          <p14:tracePt t="12548" x="1706563" y="3851275"/>
          <p14:tracePt t="12558" x="1690688" y="3859213"/>
          <p14:tracePt t="12572" x="1682750" y="3875088"/>
          <p14:tracePt t="12581" x="1674813" y="3875088"/>
          <p14:tracePt t="12588" x="1674813" y="3890963"/>
          <p14:tracePt t="12597" x="1674813" y="3906838"/>
          <p14:tracePt t="12608" x="1674813" y="3930650"/>
          <p14:tracePt t="12612" x="1674813" y="3938588"/>
          <p14:tracePt t="12621" x="1674813" y="3979863"/>
          <p14:tracePt t="12628" x="1674813" y="4035425"/>
          <p14:tracePt t="12638" x="1674813" y="4043363"/>
          <p14:tracePt t="12644" x="1674813" y="4059238"/>
          <p14:tracePt t="12652" x="1690688" y="4083050"/>
          <p14:tracePt t="12660" x="1706563" y="4106863"/>
          <p14:tracePt t="12668" x="1714500" y="4122738"/>
          <p14:tracePt t="12676" x="1730375" y="4130675"/>
          <p14:tracePt t="12685" x="1770063" y="4130675"/>
          <p14:tracePt t="12694" x="1825625" y="4138613"/>
          <p14:tracePt t="12701" x="1841500" y="4138613"/>
          <p14:tracePt t="12709" x="1881188" y="4138613"/>
          <p14:tracePt t="12716" x="1912938" y="4138613"/>
          <p14:tracePt t="12724" x="1928813" y="4130675"/>
          <p14:tracePt t="12732" x="1944688" y="4114800"/>
          <p14:tracePt t="12740" x="1960563" y="4098925"/>
          <p14:tracePt t="12748" x="1968500" y="4083050"/>
          <p14:tracePt t="12760" x="1976438" y="4075113"/>
          <p14:tracePt t="12764" x="1976438" y="4059238"/>
          <p14:tracePt t="12773" x="1976438" y="4051300"/>
          <p14:tracePt t="12780" x="1976438" y="4043363"/>
          <p14:tracePt t="12788" x="1976438" y="4027488"/>
          <p14:tracePt t="12797" x="1976438" y="4019550"/>
          <p14:tracePt t="12805" x="1968500" y="4011613"/>
          <p14:tracePt t="12813" x="1952625" y="4003675"/>
          <p14:tracePt t="12821" x="1944688" y="3995738"/>
          <p14:tracePt t="12829" x="1928813" y="3979863"/>
          <p14:tracePt t="12838" x="1928813" y="3971925"/>
          <p14:tracePt t="12844" x="1912938" y="3971925"/>
          <p14:tracePt t="12860" x="1905000" y="3971925"/>
          <p14:tracePt t="12988" x="1905000" y="3963988"/>
          <p14:tracePt t="13005" x="1905000" y="3956050"/>
          <p14:tracePt t="13020" x="1905000" y="3948113"/>
          <p14:tracePt t="13028" x="1905000" y="3938588"/>
          <p14:tracePt t="13044" x="1905000" y="3930650"/>
          <p14:tracePt t="13060" x="1905000" y="3922713"/>
          <p14:tracePt t="13076" x="1905000" y="3914775"/>
          <p14:tracePt t="13092" x="1905000" y="3906838"/>
          <p14:tracePt t="13100" x="1905000" y="3898900"/>
          <p14:tracePt t="13109" x="1920875" y="3883025"/>
          <p14:tracePt t="13118" x="1928813" y="3843338"/>
          <p14:tracePt t="13124" x="1944688" y="3787775"/>
          <p14:tracePt t="13132" x="1952625" y="3771900"/>
          <p14:tracePt t="13140" x="1968500" y="3756025"/>
          <p14:tracePt t="13148" x="1976438" y="3724275"/>
          <p14:tracePt t="13162" x="1984375" y="3708400"/>
          <p14:tracePt t="13165" x="1992313" y="3692525"/>
          <p14:tracePt t="13173" x="2017713" y="3613150"/>
          <p14:tracePt t="13181" x="2025650" y="3595688"/>
          <p14:tracePt t="13188" x="2041525" y="3579813"/>
          <p14:tracePt t="13198" x="2041525" y="3532188"/>
          <p14:tracePt t="13205" x="2065338" y="3460750"/>
          <p14:tracePt t="13212" x="2065338" y="3421063"/>
          <p14:tracePt t="13221" x="2073275" y="3302000"/>
          <p14:tracePt t="13229" x="2081213" y="3270250"/>
          <p14:tracePt t="13236" x="2081213" y="3228975"/>
          <p14:tracePt t="13244" x="2081213" y="3213100"/>
          <p14:tracePt t="13252" x="2081213" y="3205163"/>
          <p14:tracePt t="13260" x="2081213" y="3189288"/>
          <p14:tracePt t="13268" x="2081213" y="3173413"/>
          <p14:tracePt t="13284" x="2081213" y="3165475"/>
          <p14:tracePt t="13292" x="2081213" y="3149600"/>
          <p14:tracePt t="13300" x="2081213" y="3141663"/>
          <p14:tracePt t="13309" x="2081213" y="3133725"/>
          <p14:tracePt t="13324" x="2081213" y="3125788"/>
          <p14:tracePt t="13365" x="2081213" y="3117850"/>
          <p14:tracePt t="13517" x="2089150" y="3117850"/>
          <p14:tracePt t="13860" x="2097088" y="3117850"/>
          <p14:tracePt t="13877" x="2105025" y="3117850"/>
          <p14:tracePt t="13884" x="2112963" y="3125788"/>
          <p14:tracePt t="13900" x="2136775" y="3133725"/>
          <p14:tracePt t="13909" x="2152650" y="3133725"/>
          <p14:tracePt t="13916" x="2152650" y="3141663"/>
          <p14:tracePt t="13925" x="2160588" y="3141663"/>
          <p14:tracePt t="13933" x="2176463" y="3141663"/>
          <p14:tracePt t="13941" x="2184400" y="3149600"/>
          <p14:tracePt t="13949" x="2192338" y="3149600"/>
          <p14:tracePt t="14124" x="2192338" y="3141663"/>
          <p14:tracePt t="14132" x="2200275" y="3141663"/>
          <p14:tracePt t="14141" x="2200275" y="3133725"/>
          <p14:tracePt t="14148" x="2200275" y="3125788"/>
          <p14:tracePt t="14164" x="2200275" y="3109913"/>
          <p14:tracePt t="14172" x="2200275" y="3094038"/>
          <p14:tracePt t="14180" x="2200275" y="3086100"/>
          <p14:tracePt t="14188" x="2200275" y="3070225"/>
          <p14:tracePt t="14196" x="2200275" y="3054350"/>
          <p14:tracePt t="14205" x="2200275" y="2998788"/>
          <p14:tracePt t="14213" x="2200275" y="2990850"/>
          <p14:tracePt t="14221" x="2200275" y="2974975"/>
          <p14:tracePt t="14229" x="2200275" y="2967038"/>
          <p14:tracePt t="14236" x="2200275" y="2951163"/>
          <p14:tracePt t="14245" x="2200275" y="2943225"/>
          <p14:tracePt t="14252" x="2200275" y="2935288"/>
          <p14:tracePt t="14260" x="2200275" y="2927350"/>
          <p14:tracePt t="14388" x="2192338" y="2927350"/>
          <p14:tracePt t="14425" x="2184400" y="2927350"/>
          <p14:tracePt t="14444" x="2176463" y="2927350"/>
          <p14:tracePt t="14452" x="2168525" y="2927350"/>
          <p14:tracePt t="14468" x="2160588" y="2927350"/>
          <p14:tracePt t="14773" x="0" y="0"/>
        </p14:tracePtLst>
      </p14:laserTraceLst>
    </p:ext>
    <p:ext uri="{E180D4A7-C9FB-4DFB-919C-405C955672EB}">
      <p14:showEvtLst xmlns:p14="http://schemas.microsoft.com/office/powerpoint/2010/main">
        <p14:playEvt time="229" objId="9"/>
        <p14:stopEvt time="68513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7A184-9470-460D-B513-9387162E4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A66A20-F6E1-42F3-8C76-27979D2EF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p:pic>
        <p:nvPicPr>
          <p:cNvPr id="5" name="mm3p4s6">
            <a:hlinkClick r:id="" action="ppaction://media"/>
            <a:extLst>
              <a:ext uri="{FF2B5EF4-FFF2-40B4-BE49-F238E27FC236}">
                <a16:creationId xmlns:a16="http://schemas.microsoft.com/office/drawing/2014/main" id="{95458F15-E191-4DB4-98CD-0DF624AD2DD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6493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66"/>
    </mc:Choice>
    <mc:Fallback>
      <p:transition spd="slow" advTm="8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67" x="5253038" y="2105025"/>
          <p14:tracePt t="22853" x="5253038" y="2120900"/>
          <p14:tracePt t="22870" x="5253038" y="2128838"/>
          <p14:tracePt t="22878" x="5253038" y="2136775"/>
          <p14:tracePt t="22886" x="5253038" y="2144713"/>
          <p14:tracePt t="22989" x="5260975" y="2144713"/>
          <p14:tracePt t="22998" x="5260975" y="2152650"/>
          <p14:tracePt t="23006" x="5268913" y="2152650"/>
          <p14:tracePt t="23029" x="5276850" y="2152650"/>
          <p14:tracePt t="23071" x="5284788" y="2152650"/>
          <p14:tracePt t="23309" x="5276850" y="2152650"/>
          <p14:tracePt t="23319" x="5268913" y="2152650"/>
          <p14:tracePt t="23336" x="5260975" y="2152650"/>
          <p14:tracePt t="23342" x="5260975" y="2160588"/>
          <p14:tracePt t="23351" x="5253038" y="2160588"/>
          <p14:tracePt t="23357" x="5245100" y="2160588"/>
          <p14:tracePt t="23366" x="5237163" y="2160588"/>
          <p14:tracePt t="23382" x="5229225" y="2168525"/>
          <p14:tracePt t="23389" x="5221288" y="2168525"/>
          <p14:tracePt t="23398" x="5197475" y="2168525"/>
          <p14:tracePt t="23414" x="5181600" y="2168525"/>
          <p14:tracePt t="23422" x="5157788" y="2176463"/>
          <p14:tracePt t="23430" x="5149850" y="2176463"/>
          <p14:tracePt t="23441" x="5126038" y="2176463"/>
          <p14:tracePt t="23446" x="5118100" y="2176463"/>
          <p14:tracePt t="23454" x="5110163" y="2176463"/>
          <p14:tracePt t="23462" x="5110163" y="2184400"/>
          <p14:tracePt t="23469" x="5102225" y="2184400"/>
          <p14:tracePt t="24613" x="5094288" y="2184400"/>
          <p14:tracePt t="24642" x="5086350" y="2184400"/>
          <p14:tracePt t="24657" x="5078413" y="2184400"/>
          <p14:tracePt t="24861" x="5086350" y="2184400"/>
          <p14:tracePt t="24869" x="5086350" y="2176463"/>
          <p14:tracePt t="24878" x="5102225" y="2176463"/>
          <p14:tracePt t="24882" x="5126038" y="2168525"/>
          <p14:tracePt t="24889" x="5133975" y="2168525"/>
          <p14:tracePt t="24905" x="5260975" y="2152650"/>
          <p14:tracePt t="24914" x="5326063" y="2152650"/>
          <p14:tracePt t="24922" x="5373688" y="2152650"/>
          <p14:tracePt t="24931" x="5461000" y="2144713"/>
          <p14:tracePt t="24942" x="5524500" y="2144713"/>
          <p14:tracePt t="24951" x="5564188" y="2144713"/>
          <p14:tracePt t="24957" x="5619750" y="2136775"/>
          <p14:tracePt t="24966" x="5651500" y="2136775"/>
          <p14:tracePt t="24973" x="5659438" y="2136775"/>
          <p14:tracePt t="24982" x="5684838" y="2136775"/>
          <p14:tracePt t="24989" x="5700713" y="2128838"/>
          <p14:tracePt t="25006" x="5708650" y="2128838"/>
          <p14:tracePt t="25349" x="5700713" y="2128838"/>
          <p14:tracePt t="25358" x="5659438" y="2136775"/>
          <p14:tracePt t="25366" x="5651500" y="2144713"/>
          <p14:tracePt t="25373" x="5564188" y="2168525"/>
          <p14:tracePt t="25378" x="5492750" y="2192338"/>
          <p14:tracePt t="25386" x="5334000" y="2257425"/>
          <p14:tracePt t="25394" x="5197475" y="2297113"/>
          <p14:tracePt t="25402" x="5038725" y="2352675"/>
          <p14:tracePt t="25413" x="4830763" y="2384425"/>
          <p14:tracePt t="25422" x="4656138" y="2432050"/>
          <p14:tracePt t="25429" x="4392613" y="2447925"/>
          <p14:tracePt t="25438" x="4233863" y="2455863"/>
          <p14:tracePt t="25446" x="4137025" y="2471738"/>
          <p14:tracePt t="25454" x="4033838" y="2479675"/>
          <p14:tracePt t="25466" x="3978275" y="2495550"/>
          <p14:tracePt t="25470" x="3962400" y="2503488"/>
          <p14:tracePt t="25478" x="3914775" y="2511425"/>
          <p14:tracePt t="25488" x="3867150" y="2519363"/>
          <p14:tracePt t="25493" x="3843338" y="2527300"/>
          <p14:tracePt t="25502" x="3843338" y="2543175"/>
          <p14:tracePt t="25510" x="3786188" y="2559050"/>
          <p14:tracePt t="25513" x="3770313" y="2584450"/>
          <p14:tracePt t="25523" x="3746500" y="2608263"/>
          <p14:tracePt t="25529" x="3722688" y="2624138"/>
          <p14:tracePt t="25538" x="3714750" y="2640013"/>
          <p14:tracePt t="25546" x="3698875" y="2671763"/>
          <p14:tracePt t="25553" x="3675063" y="2679700"/>
          <p14:tracePt t="25566" x="3651250" y="2711450"/>
          <p14:tracePt t="25573" x="3643313" y="2727325"/>
          <p14:tracePt t="25582" x="3635375" y="2743200"/>
          <p14:tracePt t="25590" x="3627438" y="2798763"/>
          <p14:tracePt t="25598" x="3611563" y="2830513"/>
          <p14:tracePt t="25606" x="3603625" y="2846388"/>
          <p14:tracePt t="25614" x="3595688" y="2870200"/>
          <p14:tracePt t="25623" x="3587750" y="2894013"/>
          <p14:tracePt t="25630" x="3579813" y="2901950"/>
          <p14:tracePt t="25637" x="3579813" y="2927350"/>
          <p14:tracePt t="25646" x="3579813" y="2935288"/>
          <p14:tracePt t="25650" x="3571875" y="2935288"/>
          <p14:tracePt t="25697" x="3571875" y="2909888"/>
          <p14:tracePt t="25705" x="3571875" y="2894013"/>
          <p14:tracePt t="25717" x="3556000" y="2822575"/>
          <p14:tracePt t="25725" x="3548063" y="2759075"/>
          <p14:tracePt t="25734" x="3532188" y="2679700"/>
          <p14:tracePt t="25743" x="3524250" y="2655888"/>
          <p14:tracePt t="25749" x="3516313" y="2640013"/>
          <p14:tracePt t="25757" x="3516313" y="2624138"/>
          <p14:tracePt t="25765" x="3500438" y="2616200"/>
          <p14:tracePt t="25773" x="3484563" y="2600325"/>
          <p14:tracePt t="25781" x="3459163" y="2584450"/>
          <p14:tracePt t="25790" x="3435350" y="2576513"/>
          <p14:tracePt t="25797" x="3419475" y="2566988"/>
          <p14:tracePt t="25802" x="3395663" y="2551113"/>
          <p14:tracePt t="25810" x="3371850" y="2527300"/>
          <p14:tracePt t="25817" x="3332163" y="2503488"/>
          <p14:tracePt t="25826" x="3244850" y="2487613"/>
          <p14:tracePt t="25833" x="3181350" y="2479675"/>
          <p14:tracePt t="25843" x="3068638" y="2447925"/>
          <p14:tracePt t="25849" x="2949575" y="2432050"/>
          <p14:tracePt t="25858" x="2854325" y="2424113"/>
          <p14:tracePt t="25869" x="2782888" y="2424113"/>
          <p14:tracePt t="25878" x="2693988" y="2416175"/>
          <p14:tracePt t="25885" x="2598738" y="2416175"/>
          <p14:tracePt t="25893" x="2527300" y="2416175"/>
          <p14:tracePt t="25902" x="2408238" y="2416175"/>
          <p14:tracePt t="25910" x="2374900" y="2416175"/>
          <p14:tracePt t="25917" x="2303463" y="2416175"/>
          <p14:tracePt t="25926" x="2247900" y="2416175"/>
          <p14:tracePt t="25934" x="2216150" y="2416175"/>
          <p14:tracePt t="25937" x="2136775" y="2416175"/>
          <p14:tracePt t="25946" x="2089150" y="2416175"/>
          <p14:tracePt t="25953" x="2065338" y="2424113"/>
          <p14:tracePt t="25962" x="2065338" y="2432050"/>
          <p14:tracePt t="25970" x="2057400" y="2432050"/>
          <p14:tracePt t="25978" x="2057400" y="2447925"/>
          <p14:tracePt t="25994" x="2049463" y="2463800"/>
          <p14:tracePt t="26002" x="2049463" y="2487613"/>
          <p14:tracePt t="26010" x="2049463" y="2519363"/>
          <p14:tracePt t="26017" x="2049463" y="2566988"/>
          <p14:tracePt t="26030" x="2049463" y="2647950"/>
          <p14:tracePt t="26038" x="2049463" y="2711450"/>
          <p14:tracePt t="26045" x="2065338" y="2790825"/>
          <p14:tracePt t="26053" x="2073275" y="2846388"/>
          <p14:tracePt t="26064" x="2089150" y="2878138"/>
          <p14:tracePt t="26069" x="2105025" y="2927350"/>
          <p14:tracePt t="26074" x="2120900" y="2959100"/>
          <p14:tracePt t="26086" x="2128838" y="2959100"/>
          <p14:tracePt t="26090" x="2136775" y="2959100"/>
          <p14:tracePt t="26098" x="2168525" y="2959100"/>
          <p14:tracePt t="26106" x="2216150" y="2967038"/>
          <p14:tracePt t="26113" x="2263775" y="2967038"/>
          <p14:tracePt t="26124" x="2303463" y="2967038"/>
          <p14:tracePt t="26131" x="2374900" y="2959100"/>
          <p14:tracePt t="26139" x="2432050" y="2943225"/>
          <p14:tracePt t="26145" x="2503488" y="2927350"/>
          <p14:tracePt t="26158" x="2543175" y="2919413"/>
          <p14:tracePt t="26164" x="2574925" y="2901950"/>
          <p14:tracePt t="26171" x="2590800" y="2894013"/>
          <p14:tracePt t="26184" x="2606675" y="2878138"/>
          <p14:tracePt t="26190" x="2622550" y="2870200"/>
          <p14:tracePt t="26198" x="2630488" y="2846388"/>
          <p14:tracePt t="26205" x="2646363" y="2822575"/>
          <p14:tracePt t="26210" x="2646363" y="2806700"/>
          <p14:tracePt t="26222" x="2654300" y="2782888"/>
          <p14:tracePt t="26225" x="2654300" y="2751138"/>
          <p14:tracePt t="26234" x="2654300" y="2743200"/>
          <p14:tracePt t="26243" x="2662238" y="2687638"/>
          <p14:tracePt t="26250" x="2662238" y="2679700"/>
          <p14:tracePt t="26258" x="2662238" y="2671763"/>
          <p14:tracePt t="26265" x="2662238" y="2663825"/>
          <p14:tracePt t="30297" x="2662238" y="2671763"/>
          <p14:tracePt t="30305" x="2662238" y="2687638"/>
          <p14:tracePt t="30313" x="2662238" y="2711450"/>
          <p14:tracePt t="30324" x="2662238" y="2727325"/>
          <p14:tracePt t="30330" x="2662238" y="2767013"/>
          <p14:tracePt t="30338" x="2654300" y="2854325"/>
          <p14:tracePt t="30345" x="2654300" y="2886075"/>
          <p14:tracePt t="30356" x="2654300" y="2959100"/>
          <p14:tracePt t="30363" x="2654300" y="2982913"/>
          <p14:tracePt t="30370" x="2654300" y="3070225"/>
          <p14:tracePt t="30377" x="2662238" y="3141663"/>
          <p14:tracePt t="30385" x="2662238" y="3165475"/>
          <p14:tracePt t="30393" x="2678113" y="3181350"/>
          <p14:tracePt t="30403" x="2686050" y="3228975"/>
          <p14:tracePt t="30410" x="2693988" y="3236913"/>
          <p14:tracePt t="30426" x="2701925" y="3244850"/>
          <p14:tracePt t="30436" x="2701925" y="3252788"/>
          <p14:tracePt t="30442" x="2701925" y="3262313"/>
          <p14:tracePt t="30450" x="2709863" y="3262313"/>
          <p14:tracePt t="30473" x="2709863" y="3270250"/>
          <p14:tracePt t="30825" x="2709863" y="3278188"/>
          <p14:tracePt t="30834" x="2693988" y="3278188"/>
          <p14:tracePt t="30842" x="2686050" y="3286125"/>
          <p14:tracePt t="30851" x="2678113" y="3286125"/>
          <p14:tracePt t="30857" x="2654300" y="3294063"/>
          <p14:tracePt t="30870" x="2646363" y="3294063"/>
          <p14:tracePt t="30873" x="2598738" y="3302000"/>
          <p14:tracePt t="30883" x="2582863" y="3317875"/>
          <p14:tracePt t="30890" x="2566988" y="3317875"/>
          <p14:tracePt t="30898" x="2543175" y="3325813"/>
          <p14:tracePt t="30907" x="2535238" y="3333750"/>
          <p14:tracePt t="30919" x="2519363" y="3341688"/>
          <p14:tracePt t="30922" x="2503488" y="3341688"/>
          <p14:tracePt t="30930" x="2495550" y="3341688"/>
          <p14:tracePt t="30937" x="2487613" y="3349625"/>
          <p14:tracePt t="30963" x="2479675" y="3349625"/>
          <p14:tracePt t="30986" x="2471738" y="3349625"/>
          <p14:tracePt t="30993" x="2463800" y="3349625"/>
          <p14:tracePt t="31002" x="2455863" y="3349625"/>
          <p14:tracePt t="31010" x="2447925" y="3349625"/>
          <p14:tracePt t="31022" x="2439988" y="3349625"/>
          <p14:tracePt t="31026" x="2424113" y="3357563"/>
          <p14:tracePt t="31034" x="2416175" y="3357563"/>
          <p14:tracePt t="31042" x="2408238" y="3365500"/>
          <p14:tracePt t="31050" x="2392363" y="3365500"/>
          <p14:tracePt t="31057" x="2366963" y="3373438"/>
          <p14:tracePt t="31066" x="2335213" y="3373438"/>
          <p14:tracePt t="31073" x="2263775" y="3389313"/>
          <p14:tracePt t="31082" x="2208213" y="3397250"/>
          <p14:tracePt t="31090" x="2168525" y="3405188"/>
          <p14:tracePt t="31098" x="2128838" y="3405188"/>
          <p14:tracePt t="31105" x="2073275" y="3413125"/>
          <p14:tracePt t="31113" x="2041525" y="3413125"/>
          <p14:tracePt t="31123" x="2025650" y="3421063"/>
          <p14:tracePt t="31130" x="2000250" y="3429000"/>
          <p14:tracePt t="31138" x="1960563" y="3444875"/>
          <p14:tracePt t="31146" x="1944688" y="3452813"/>
          <p14:tracePt t="31153" x="1865313" y="3468688"/>
          <p14:tracePt t="31163" x="1833563" y="3484563"/>
          <p14:tracePt t="31174" x="1785938" y="3508375"/>
          <p14:tracePt t="31177" x="1730375" y="3516313"/>
          <p14:tracePt t="31185" x="1714500" y="3524250"/>
          <p14:tracePt t="31193" x="1698625" y="3540125"/>
          <p14:tracePt t="31203" x="1674813" y="3548063"/>
          <p14:tracePt t="31210" x="1658938" y="3571875"/>
          <p14:tracePt t="31217" x="1641475" y="3579813"/>
          <p14:tracePt t="31225" x="1633538" y="3605213"/>
          <p14:tracePt t="31234" x="1593850" y="3629025"/>
          <p14:tracePt t="31242" x="1577975" y="3652838"/>
          <p14:tracePt t="31250" x="1554163" y="3668713"/>
          <p14:tracePt t="31258" x="1538288" y="3692525"/>
          <p14:tracePt t="31265" x="1514475" y="3732213"/>
          <p14:tracePt t="31274" x="1490663" y="3756025"/>
          <p14:tracePt t="31282" x="1450975" y="3787775"/>
          <p14:tracePt t="31290" x="1435100" y="3803650"/>
          <p14:tracePt t="31298" x="1411288" y="3819525"/>
          <p14:tracePt t="31306" x="1403350" y="3835400"/>
          <p14:tracePt t="31313" x="1395413" y="3843338"/>
          <p14:tracePt t="31326" x="1379538" y="3851275"/>
          <p14:tracePt t="31330" x="1379538" y="3859213"/>
          <p14:tracePt t="31339" x="1379538" y="3867150"/>
          <p14:tracePt t="31346" x="1379538" y="3883025"/>
          <p14:tracePt t="31364" x="1379538" y="3890963"/>
          <p14:tracePt t="31369" x="1379538" y="3906838"/>
          <p14:tracePt t="31385" x="1379538" y="3914775"/>
          <p14:tracePt t="31393" x="1379538" y="3922713"/>
          <p14:tracePt t="31403" x="1379538" y="3930650"/>
          <p14:tracePt t="31410" x="1379538" y="3948113"/>
          <p14:tracePt t="31417" x="1379538" y="3956050"/>
          <p14:tracePt t="31426" x="1379538" y="3963988"/>
          <p14:tracePt t="31434" x="1387475" y="3971925"/>
          <p14:tracePt t="31442" x="1387475" y="3979863"/>
          <p14:tracePt t="31458" x="1387475" y="3987800"/>
          <p14:tracePt t="31465" x="1395413" y="3987800"/>
          <p14:tracePt t="31478" x="1419225" y="3987800"/>
          <p14:tracePt t="31482" x="1450975" y="3987800"/>
          <p14:tracePt t="31490" x="1458913" y="3987800"/>
          <p14:tracePt t="31498" x="1506538" y="3987800"/>
          <p14:tracePt t="31506" x="1546225" y="3987800"/>
          <p14:tracePt t="31514" x="1585913" y="3987800"/>
          <p14:tracePt t="31522" x="1674813" y="3979863"/>
          <p14:tracePt t="31530" x="1706563" y="3971925"/>
          <p14:tracePt t="31538" x="1809750" y="3956050"/>
          <p14:tracePt t="31545" x="1865313" y="3956050"/>
          <p14:tracePt t="31553" x="1928813" y="3938588"/>
          <p14:tracePt t="31564" x="2008188" y="3930650"/>
          <p14:tracePt t="31569" x="2065338" y="3914775"/>
          <p14:tracePt t="31578" x="2081213" y="3914775"/>
          <p14:tracePt t="31586" x="2120900" y="3898900"/>
          <p14:tracePt t="31593" x="2184400" y="3819525"/>
          <p14:tracePt t="31604" x="2255838" y="3787775"/>
          <p14:tracePt t="31609" x="2327275" y="3771900"/>
          <p14:tracePt t="31617" x="2416175" y="3748088"/>
          <p14:tracePt t="31625" x="2455863" y="3716338"/>
          <p14:tracePt t="31634" x="2503488" y="3700463"/>
          <p14:tracePt t="31642" x="2559050" y="3644900"/>
          <p14:tracePt t="31650" x="2598738" y="3621088"/>
          <p14:tracePt t="31658" x="2646363" y="3595688"/>
          <p14:tracePt t="31666" x="2733675" y="3579813"/>
          <p14:tracePt t="31674" x="2798763" y="3556000"/>
          <p14:tracePt t="31684" x="2846388" y="3532188"/>
          <p14:tracePt t="31690" x="2901950" y="3508375"/>
          <p14:tracePt t="31698" x="2933700" y="3508375"/>
          <p14:tracePt t="31706" x="2981325" y="3492500"/>
          <p14:tracePt t="31714" x="3036888" y="3476625"/>
          <p14:tracePt t="31722" x="3060700" y="3444875"/>
          <p14:tracePt t="31730" x="3068638" y="3436938"/>
          <p14:tracePt t="31738" x="3084513" y="3421063"/>
          <p14:tracePt t="31763" x="3084513" y="3413125"/>
          <p14:tracePt t="31817" x="3076575" y="3413125"/>
          <p14:tracePt t="31826" x="3060700" y="3421063"/>
          <p14:tracePt t="31833" x="2989263" y="3429000"/>
          <p14:tracePt t="31841" x="2973388" y="3429000"/>
          <p14:tracePt t="31850" x="2854325" y="3436938"/>
          <p14:tracePt t="31858" x="2693988" y="3460750"/>
          <p14:tracePt t="31866" x="2598738" y="3468688"/>
          <p14:tracePt t="31873" x="2463800" y="3476625"/>
          <p14:tracePt t="31883" x="2303463" y="3500438"/>
          <p14:tracePt t="31902" x="2192338" y="3540125"/>
          <p14:tracePt t="31906" x="2112963" y="3548063"/>
          <p14:tracePt t="31913" x="1968500" y="3563938"/>
          <p14:tracePt t="31923" x="1865313" y="3579813"/>
          <p14:tracePt t="31929" x="1801813" y="3595688"/>
          <p14:tracePt t="31937" x="1738313" y="3629025"/>
          <p14:tracePt t="31945" x="1690688" y="3644900"/>
          <p14:tracePt t="31953" x="1633538" y="3692525"/>
          <p14:tracePt t="31962" x="1617663" y="3724275"/>
          <p14:tracePt t="31970" x="1570038" y="3763963"/>
          <p14:tracePt t="31978" x="1562100" y="3779838"/>
          <p14:tracePt t="31986" x="1562100" y="3803650"/>
          <p14:tracePt t="31993" x="1546225" y="3819525"/>
          <p14:tracePt t="32001" x="1546225" y="3859213"/>
          <p14:tracePt t="32010" x="1538288" y="3883025"/>
          <p14:tracePt t="32017" x="1538288" y="3898900"/>
          <p14:tracePt t="32026" x="1538288" y="3906838"/>
          <p14:tracePt t="32034" x="1538288" y="3914775"/>
          <p14:tracePt t="32058" x="1538288" y="3922713"/>
          <p14:tracePt t="32089" x="1546225" y="3922713"/>
          <p14:tracePt t="32098" x="1554163" y="3922713"/>
          <p14:tracePt t="32106" x="1570038" y="3914775"/>
          <p14:tracePt t="32114" x="1577975" y="3906838"/>
          <p14:tracePt t="32122" x="1601788" y="3898900"/>
          <p14:tracePt t="32130" x="1609725" y="3890963"/>
          <p14:tracePt t="32138" x="1633538" y="3883025"/>
          <p14:tracePt t="32146" x="1658938" y="3867150"/>
          <p14:tracePt t="32153" x="1682750" y="3835400"/>
          <p14:tracePt t="32163" x="1698625" y="3819525"/>
          <p14:tracePt t="32169" x="1785938" y="3763963"/>
          <p14:tracePt t="32178" x="1825625" y="3708400"/>
          <p14:tracePt t="32186" x="1905000" y="3668713"/>
          <p14:tracePt t="32194" x="1920875" y="3652838"/>
          <p14:tracePt t="32202" x="1928813" y="3629025"/>
          <p14:tracePt t="32210" x="1944688" y="3621088"/>
          <p14:tracePt t="32226" x="1952625" y="3613150"/>
          <p14:tracePt t="32289" x="1952625" y="3621088"/>
          <p14:tracePt t="32298" x="1952625" y="3636963"/>
          <p14:tracePt t="32306" x="1936750" y="3676650"/>
          <p14:tracePt t="32314" x="1928813" y="3763963"/>
          <p14:tracePt t="32325" x="1920875" y="3827463"/>
          <p14:tracePt t="32329" x="1912938" y="3930650"/>
          <p14:tracePt t="32338" x="1905000" y="4019550"/>
          <p14:tracePt t="32346" x="1897063" y="4114800"/>
          <p14:tracePt t="32353" x="1897063" y="4186238"/>
          <p14:tracePt t="32362" x="1897063" y="4306888"/>
          <p14:tracePt t="32369" x="1897063" y="4402138"/>
          <p14:tracePt t="32378" x="1897063" y="4473575"/>
          <p14:tracePt t="32388" x="1912938" y="4592638"/>
          <p14:tracePt t="32393" x="1928813" y="4633913"/>
          <p14:tracePt t="32402" x="1944688" y="4649788"/>
          <p14:tracePt t="32410" x="1952625" y="4657725"/>
          <p14:tracePt t="32417" x="1960563" y="4665663"/>
          <p14:tracePt t="32425" x="1976438" y="4673600"/>
          <p14:tracePt t="32434" x="1984375" y="4673600"/>
          <p14:tracePt t="32442" x="1992313" y="4673600"/>
          <p14:tracePt t="32450" x="2000250" y="4665663"/>
          <p14:tracePt t="32458" x="2008188" y="4649788"/>
          <p14:tracePt t="32466" x="2017713" y="4641850"/>
          <p14:tracePt t="32473" x="2017713" y="4600575"/>
          <p14:tracePt t="32483" x="2025650" y="4545013"/>
          <p14:tracePt t="32489" x="2033588" y="4529138"/>
          <p14:tracePt t="32497" x="2033588" y="4489450"/>
          <p14:tracePt t="32505" x="2033588" y="4465638"/>
          <p14:tracePt t="32513" x="2033588" y="4378325"/>
          <p14:tracePt t="32521" x="2033588" y="4338638"/>
          <p14:tracePt t="32530" x="2033588" y="4217988"/>
          <p14:tracePt t="32537" x="2033588" y="4202113"/>
          <p14:tracePt t="32546" x="2033588" y="4186238"/>
          <p14:tracePt t="32553" x="2033588" y="4178300"/>
          <p14:tracePt t="32564" x="2033588" y="4162425"/>
          <p14:tracePt t="32570" x="2033588" y="4154488"/>
          <p14:tracePt t="32578" x="2033588" y="4146550"/>
          <p14:tracePt t="32588" x="2017713" y="4138613"/>
          <p14:tracePt t="32593" x="2017713" y="4130675"/>
          <p14:tracePt t="32602" x="2000250" y="4106863"/>
          <p14:tracePt t="32610" x="1992313" y="4098925"/>
          <p14:tracePt t="32617" x="1984375" y="4090988"/>
          <p14:tracePt t="32642" x="1976438" y="4090988"/>
          <p14:tracePt t="32650" x="1968500" y="4090988"/>
          <p14:tracePt t="32753" x="1952625" y="4075113"/>
          <p14:tracePt t="32762" x="1928813" y="4059238"/>
          <p14:tracePt t="32769" x="1905000" y="4051300"/>
          <p14:tracePt t="32778" x="1897063" y="4035425"/>
          <p14:tracePt t="32785" x="1881188" y="4019550"/>
          <p14:tracePt t="32793" x="1881188" y="3995738"/>
          <p14:tracePt t="32802" x="1881188" y="3987800"/>
          <p14:tracePt t="32809" x="1881188" y="3963988"/>
          <p14:tracePt t="32818" x="1881188" y="3938588"/>
          <p14:tracePt t="32826" x="1881188" y="3922713"/>
          <p14:tracePt t="32833" x="1881188" y="3883025"/>
          <p14:tracePt t="32843" x="1897063" y="3859213"/>
          <p14:tracePt t="32850" x="1905000" y="3843338"/>
          <p14:tracePt t="32858" x="1936750" y="3827463"/>
          <p14:tracePt t="32866" x="1944688" y="3803650"/>
          <p14:tracePt t="32873" x="1968500" y="3795713"/>
          <p14:tracePt t="32883" x="1968500" y="3787775"/>
          <p14:tracePt t="32890" x="1976438" y="3787775"/>
          <p14:tracePt t="32898" x="1992313" y="3779838"/>
          <p14:tracePt t="32977" x="1960563" y="3779838"/>
          <p14:tracePt t="32989" x="1905000" y="3795713"/>
          <p14:tracePt t="32993" x="1841500" y="3811588"/>
          <p14:tracePt t="33002" x="1762125" y="3819525"/>
          <p14:tracePt t="33010" x="1641475" y="3835400"/>
          <p14:tracePt t="33017" x="1546225" y="3843338"/>
          <p14:tracePt t="33026" x="1506538" y="3859213"/>
          <p14:tracePt t="33034" x="1450975" y="3867150"/>
          <p14:tracePt t="33042" x="1443038" y="3867150"/>
          <p14:tracePt t="33049" x="1443038" y="3875088"/>
          <p14:tracePt t="33082" x="1450975" y="3875088"/>
          <p14:tracePt t="33090" x="1490663" y="3867150"/>
          <p14:tracePt t="33098" x="1546225" y="3859213"/>
          <p14:tracePt t="33106" x="1666875" y="3835400"/>
          <p14:tracePt t="33113" x="1809750" y="3819525"/>
          <p14:tracePt t="33123" x="1936750" y="3795713"/>
          <p14:tracePt t="33131" x="2065338" y="3756025"/>
          <p14:tracePt t="33143" x="2216150" y="3724275"/>
          <p14:tracePt t="33146" x="2384425" y="3692525"/>
          <p14:tracePt t="33153" x="2447925" y="3660775"/>
          <p14:tracePt t="33162" x="2495550" y="3636963"/>
          <p14:tracePt t="33169" x="2582863" y="3613150"/>
          <p14:tracePt t="33178" x="2598738" y="3595688"/>
          <p14:tracePt t="33186" x="2606675" y="3595688"/>
          <p14:tracePt t="33226" x="2574925" y="3605213"/>
          <p14:tracePt t="33234" x="2519363" y="3621088"/>
          <p14:tracePt t="33243" x="2455863" y="3636963"/>
          <p14:tracePt t="33250" x="2374900" y="3644900"/>
          <p14:tracePt t="33258" x="2287588" y="3660775"/>
          <p14:tracePt t="33266" x="2255838" y="3676650"/>
          <p14:tracePt t="33274" x="2232025" y="3692525"/>
          <p14:tracePt t="33283" x="2184400" y="3700463"/>
          <p14:tracePt t="33293" x="2160588" y="3708400"/>
          <p14:tracePt t="33298" x="2152650" y="3716338"/>
          <p14:tracePt t="33306" x="2144713" y="3716338"/>
          <p14:tracePt t="33313" x="2144713" y="3724275"/>
          <p14:tracePt t="33353" x="2160588" y="3724275"/>
          <p14:tracePt t="33362" x="2168525" y="3716338"/>
          <p14:tracePt t="33369" x="2192338" y="3716338"/>
          <p14:tracePt t="33378" x="2216150" y="3700463"/>
          <p14:tracePt t="33389" x="2232025" y="3692525"/>
          <p14:tracePt t="33394" x="2239963" y="3692525"/>
          <p14:tracePt t="33402" x="2255838" y="3676650"/>
          <p14:tracePt t="33417" x="2263775" y="3676650"/>
          <p14:tracePt t="33458" x="2247900" y="3684588"/>
          <p14:tracePt t="33466" x="2208213" y="3692525"/>
          <p14:tracePt t="33473" x="2112963" y="3748088"/>
          <p14:tracePt t="33483" x="2049463" y="3763963"/>
          <p14:tracePt t="33490" x="1968500" y="3835400"/>
          <p14:tracePt t="33498" x="1881188" y="3859213"/>
          <p14:tracePt t="33505" x="1817688" y="3875088"/>
          <p14:tracePt t="33513" x="1738313" y="3906838"/>
          <p14:tracePt t="33522" x="1682750" y="3914775"/>
          <p14:tracePt t="33538" x="1674813" y="3914775"/>
          <p14:tracePt t="33563" x="1674813" y="3898900"/>
          <p14:tracePt t="33569" x="1674813" y="3883025"/>
          <p14:tracePt t="33578" x="1682750" y="3867150"/>
          <p14:tracePt t="33585" x="1698625" y="3843338"/>
          <p14:tracePt t="33598" x="1714500" y="3827463"/>
          <p14:tracePt t="33602" x="1730375" y="3811588"/>
          <p14:tracePt t="33609" x="1746250" y="3756025"/>
          <p14:tracePt t="33617" x="1762125" y="3748088"/>
          <p14:tracePt t="33625" x="1770063" y="3732213"/>
          <p14:tracePt t="33633" x="1778000" y="3724275"/>
          <p14:tracePt t="33641" x="1778000" y="3716338"/>
          <p14:tracePt t="33650" x="1785938" y="3716338"/>
          <p14:tracePt t="38081" x="1793875" y="3716338"/>
          <p14:tracePt t="38089" x="1873250" y="3716338"/>
          <p14:tracePt t="38097" x="1952625" y="3716338"/>
          <p14:tracePt t="38105" x="2049463" y="3716338"/>
          <p14:tracePt t="38113" x="2239963" y="3716338"/>
          <p14:tracePt t="38122" x="2400300" y="3716338"/>
          <p14:tracePt t="38129" x="2717800" y="3716338"/>
          <p14:tracePt t="38137" x="3028950" y="3732213"/>
          <p14:tracePt t="38145" x="3348038" y="3732213"/>
          <p14:tracePt t="38153" x="3635375" y="3732213"/>
          <p14:tracePt t="38164" x="3938588" y="3732213"/>
          <p14:tracePt t="38170" x="4305300" y="3732213"/>
          <p14:tracePt t="38178" x="4584700" y="3732213"/>
          <p14:tracePt t="38186" x="4886325" y="3732213"/>
          <p14:tracePt t="38194" x="5165725" y="3732213"/>
          <p14:tracePt t="38202" x="5405438" y="3732213"/>
          <p14:tracePt t="38210" x="5588000" y="3756025"/>
          <p14:tracePt t="38217" x="5708650" y="3756025"/>
          <p14:tracePt t="38225" x="5803900" y="3756025"/>
          <p14:tracePt t="38234" x="5875338" y="3756025"/>
          <p14:tracePt t="38244" x="5962650" y="3771900"/>
          <p14:tracePt t="38250" x="5994400" y="3779838"/>
          <p14:tracePt t="38258" x="6018213" y="3779838"/>
          <p14:tracePt t="38266" x="6067425" y="3787775"/>
          <p14:tracePt t="38273" x="6083300" y="3803650"/>
          <p14:tracePt t="38284" x="6099175" y="3811588"/>
          <p14:tracePt t="38290" x="6122988" y="3819525"/>
          <p14:tracePt t="38298" x="6146800" y="3851275"/>
          <p14:tracePt t="38306" x="6162675" y="3859213"/>
          <p14:tracePt t="38314" x="6194425" y="3883025"/>
          <p14:tracePt t="38323" x="6210300" y="3906838"/>
          <p14:tracePt t="38330" x="6226175" y="3948113"/>
          <p14:tracePt t="38338" x="6242050" y="4019550"/>
          <p14:tracePt t="38346" x="6257925" y="4138613"/>
          <p14:tracePt t="38353" x="6257925" y="4202113"/>
          <p14:tracePt t="38363" x="6265863" y="4281488"/>
          <p14:tracePt t="38369" x="6265863" y="4362450"/>
          <p14:tracePt t="38378" x="6265863" y="4457700"/>
          <p14:tracePt t="38385" x="6265863" y="4505325"/>
          <p14:tracePt t="38393" x="6257925" y="4592638"/>
          <p14:tracePt t="38403" x="6242050" y="4657725"/>
          <p14:tracePt t="38410" x="6210300" y="4737100"/>
          <p14:tracePt t="38417" x="6186488" y="4760913"/>
          <p14:tracePt t="38425" x="6138863" y="4784725"/>
          <p14:tracePt t="38434" x="6115050" y="4808538"/>
          <p14:tracePt t="38442" x="6075363" y="4832350"/>
          <p14:tracePt t="38450" x="6026150" y="4879975"/>
          <p14:tracePt t="38458" x="5938838" y="4895850"/>
          <p14:tracePt t="38466" x="5899150" y="4951413"/>
          <p14:tracePt t="38474" x="5819775" y="4976813"/>
          <p14:tracePt t="38484" x="5684838" y="5072063"/>
          <p14:tracePt t="38490" x="5564188" y="5183188"/>
          <p14:tracePt t="38498" x="5484813" y="5222875"/>
          <p14:tracePt t="38506" x="5349875" y="5319713"/>
          <p14:tracePt t="38513" x="5237163" y="5391150"/>
          <p14:tracePt t="38522" x="5157788" y="5462588"/>
          <p14:tracePt t="38530" x="5126038" y="5510213"/>
          <p14:tracePt t="38538" x="5086350" y="5565775"/>
          <p14:tracePt t="38546" x="5070475" y="5581650"/>
          <p14:tracePt t="38553" x="5054600" y="5605463"/>
          <p14:tracePt t="38569" x="5046663" y="5605463"/>
          <p14:tracePt t="38585" x="5046663" y="5613400"/>
          <p14:tracePt t="38633" x="5046663" y="5621338"/>
          <p14:tracePt t="38649" x="5054600" y="5621338"/>
          <p14:tracePt t="38673" x="5062538" y="5621338"/>
          <p14:tracePt t="38690" x="5070475" y="5621338"/>
          <p14:tracePt t="38698" x="5070475" y="5613400"/>
          <p14:tracePt t="38705" x="5078413" y="5605463"/>
          <p14:tracePt t="38713" x="5078413" y="5597525"/>
          <p14:tracePt t="38722" x="5086350" y="5581650"/>
          <p14:tracePt t="38730" x="5086350" y="5573713"/>
          <p14:tracePt t="38738" x="5094288" y="5557838"/>
          <p14:tracePt t="38746" x="5094288" y="5486400"/>
          <p14:tracePt t="38753" x="5086350" y="5446713"/>
          <p14:tracePt t="38763" x="5070475" y="5375275"/>
          <p14:tracePt t="38769" x="5062538" y="5319713"/>
          <p14:tracePt t="38778" x="5054600" y="5302250"/>
          <p14:tracePt t="38785" x="5046663" y="5294313"/>
          <p14:tracePt t="38793" x="5038725" y="5286375"/>
          <p14:tracePt t="38802" x="5030788" y="5270500"/>
          <p14:tracePt t="38810" x="5014913" y="5262563"/>
          <p14:tracePt t="38818" x="5014913" y="5254625"/>
          <p14:tracePt t="38826" x="4999038" y="5246688"/>
          <p14:tracePt t="38833" x="4999038" y="5238750"/>
          <p14:tracePt t="38842" x="4991100" y="5238750"/>
          <p14:tracePt t="38858" x="4983163" y="5238750"/>
          <p14:tracePt t="38873" x="4975225" y="5230813"/>
          <p14:tracePt t="38929" x="4967288" y="5230813"/>
          <p14:tracePt t="38937" x="4951413" y="5230813"/>
          <p14:tracePt t="38946" x="4943475" y="5230813"/>
          <p14:tracePt t="38953" x="4926013" y="5230813"/>
          <p14:tracePt t="38963" x="4902200" y="5230813"/>
          <p14:tracePt t="38970" x="4894263" y="5230813"/>
          <p14:tracePt t="38978" x="4870450" y="5230813"/>
          <p14:tracePt t="38985" x="4862513" y="5230813"/>
          <p14:tracePt t="39002" x="4854575" y="5230813"/>
          <p14:tracePt t="39010" x="4846638" y="5222875"/>
          <p14:tracePt t="39017" x="4838700" y="5222875"/>
          <p14:tracePt t="39026" x="4838700" y="5214938"/>
          <p14:tracePt t="39034" x="4830763" y="5214938"/>
          <p14:tracePt t="39083" x="4822825" y="5214938"/>
          <p14:tracePt t="39090" x="4814888" y="5214938"/>
          <p14:tracePt t="39098" x="4806950" y="5214938"/>
          <p14:tracePt t="39106" x="4791075" y="5214938"/>
          <p14:tracePt t="39124" x="4775200" y="5214938"/>
          <p14:tracePt t="39130" x="4767263" y="5214938"/>
          <p14:tracePt t="39138" x="4759325" y="5214938"/>
          <p14:tracePt t="39146" x="4751388" y="5214938"/>
          <p14:tracePt t="39442" x="4751388" y="5222875"/>
          <p14:tracePt t="39452" x="4759325" y="5230813"/>
          <p14:tracePt t="39457" x="4767263" y="5238750"/>
          <p14:tracePt t="39465" x="4791075" y="5270500"/>
          <p14:tracePt t="39484" x="4814888" y="5286375"/>
          <p14:tracePt t="39490" x="4854575" y="5319713"/>
          <p14:tracePt t="39498" x="4902200" y="5343525"/>
          <p14:tracePt t="39509" x="4959350" y="5359400"/>
          <p14:tracePt t="39513" x="4991100" y="5375275"/>
          <p14:tracePt t="39522" x="5102225" y="5391150"/>
          <p14:tracePt t="39529" x="5181600" y="5391150"/>
          <p14:tracePt t="39537" x="5253038" y="5407025"/>
          <p14:tracePt t="39546" x="5326063" y="5414963"/>
          <p14:tracePt t="39553" x="5445125" y="5414963"/>
          <p14:tracePt t="39563" x="5508625" y="5422900"/>
          <p14:tracePt t="39569" x="5548313" y="5422900"/>
          <p14:tracePt t="39578" x="5603875" y="5422900"/>
          <p14:tracePt t="39586" x="5619750" y="5422900"/>
          <p14:tracePt t="39593" x="5659438" y="5422900"/>
          <p14:tracePt t="39601" x="5684838" y="5422900"/>
          <p14:tracePt t="39610" x="5692775" y="5422900"/>
          <p14:tracePt t="39620" x="5708650" y="5422900"/>
          <p14:tracePt t="39625" x="5716588" y="5422900"/>
          <p14:tracePt t="39642" x="5724525" y="5422900"/>
          <p14:tracePt t="39649" x="5732463" y="5422900"/>
          <p14:tracePt t="39666" x="5740400" y="5422900"/>
          <p14:tracePt t="39690" x="5748338" y="5422900"/>
          <p14:tracePt t="39705" x="5756275" y="5422900"/>
          <p14:tracePt t="39714" x="5764213" y="5422900"/>
          <p14:tracePt t="39730" x="5772150" y="5414963"/>
          <p14:tracePt t="39738" x="5780088" y="5407025"/>
          <p14:tracePt t="39753" x="5795963" y="5407025"/>
          <p14:tracePt t="39769" x="5795963" y="5399088"/>
          <p14:tracePt t="39785" x="5803900" y="5399088"/>
          <p14:tracePt t="39801" x="5803900" y="5391150"/>
          <p14:tracePt t="39817" x="5803900" y="5375275"/>
          <p14:tracePt t="39826" x="5803900" y="5367338"/>
          <p14:tracePt t="39842" x="5803900" y="5351463"/>
          <p14:tracePt t="39850" x="5803900" y="5343525"/>
          <p14:tracePt t="39858" x="5803900" y="5327650"/>
          <p14:tracePt t="39866" x="5803900" y="5302250"/>
          <p14:tracePt t="39873" x="5803900" y="5286375"/>
          <p14:tracePt t="39882" x="5795963" y="5270500"/>
          <p14:tracePt t="39890" x="5780088" y="5246688"/>
          <p14:tracePt t="39902" x="5772150" y="5238750"/>
          <p14:tracePt t="39905" x="5764213" y="5238750"/>
          <p14:tracePt t="39913" x="5756275" y="5230813"/>
          <p14:tracePt t="39922" x="5748338" y="5230813"/>
          <p14:tracePt t="39930" x="5740400" y="5230813"/>
          <p14:tracePt t="39938" x="5724525" y="5230813"/>
          <p14:tracePt t="39946" x="5708650" y="5238750"/>
          <p14:tracePt t="39953" x="5651500" y="5246688"/>
          <p14:tracePt t="39961" x="5635625" y="5262563"/>
          <p14:tracePt t="39969" x="5619750" y="5278438"/>
          <p14:tracePt t="39978" x="5603875" y="5327650"/>
          <p14:tracePt t="39985" x="5580063" y="5351463"/>
          <p14:tracePt t="39993" x="5572125" y="5375275"/>
          <p14:tracePt t="40001" x="5564188" y="5391150"/>
          <p14:tracePt t="40010" x="5556250" y="5438775"/>
          <p14:tracePt t="40017" x="5556250" y="5446713"/>
          <p14:tracePt t="40026" x="5564188" y="5470525"/>
          <p14:tracePt t="40035" x="5580063" y="5478463"/>
          <p14:tracePt t="40042" x="5619750" y="5494338"/>
          <p14:tracePt t="40050" x="5676900" y="5502275"/>
          <p14:tracePt t="40058" x="5740400" y="5502275"/>
          <p14:tracePt t="40065" x="5811838" y="5502275"/>
          <p14:tracePt t="40074" x="5930900" y="5502275"/>
          <p14:tracePt t="40082" x="6043613" y="5502275"/>
          <p14:tracePt t="40090" x="6210300" y="5502275"/>
          <p14:tracePt t="40098" x="6361113" y="5502275"/>
          <p14:tracePt t="40106" x="6457950" y="5502275"/>
          <p14:tracePt t="40114" x="6561138" y="5502275"/>
          <p14:tracePt t="40122" x="6672263" y="5502275"/>
          <p14:tracePt t="40130" x="6743700" y="5502275"/>
          <p14:tracePt t="40137" x="6784975" y="5502275"/>
          <p14:tracePt t="40146" x="6872288" y="5502275"/>
          <p14:tracePt t="40153" x="6904038" y="5502275"/>
          <p14:tracePt t="40162" x="6975475" y="5502275"/>
          <p14:tracePt t="40169" x="7031038" y="5510213"/>
          <p14:tracePt t="40177" x="7094538" y="5510213"/>
          <p14:tracePt t="40185" x="7110413" y="5510213"/>
          <p14:tracePt t="40193" x="7191375" y="5510213"/>
          <p14:tracePt t="40201" x="7207250" y="5510213"/>
          <p14:tracePt t="40210" x="7223125" y="5510213"/>
          <p14:tracePt t="40217" x="7270750" y="5510213"/>
          <p14:tracePt t="40225" x="7278688" y="5510213"/>
          <p14:tracePt t="40233" x="7302500" y="5510213"/>
          <p14:tracePt t="40242" x="7310438" y="5510213"/>
          <p14:tracePt t="40253" x="7326313" y="5510213"/>
          <p14:tracePt t="40258" x="7334250" y="5510213"/>
          <p14:tracePt t="40266" x="7358063" y="5510213"/>
          <p14:tracePt t="40273" x="7389813" y="5510213"/>
          <p14:tracePt t="40282" x="7413625" y="5510213"/>
          <p14:tracePt t="40290" x="7461250" y="5510213"/>
          <p14:tracePt t="40298" x="7493000" y="5502275"/>
          <p14:tracePt t="40305" x="7542213" y="5502275"/>
          <p14:tracePt t="40314" x="7589838" y="5502275"/>
          <p14:tracePt t="40322" x="7653338" y="5502275"/>
          <p14:tracePt t="40331" x="7732713" y="5494338"/>
          <p14:tracePt t="40339" x="7788275" y="5478463"/>
          <p14:tracePt t="40345" x="7820025" y="5478463"/>
          <p14:tracePt t="40353" x="7835900" y="5478463"/>
          <p14:tracePt t="40361" x="7885113" y="5478463"/>
          <p14:tracePt t="40369" x="7900988" y="5478463"/>
          <p14:tracePt t="40377" x="7940675" y="5478463"/>
          <p14:tracePt t="40386" x="7964488" y="5478463"/>
          <p14:tracePt t="40393" x="7980363" y="5470525"/>
          <p14:tracePt t="40401" x="7988300" y="5470525"/>
          <p14:tracePt t="40410" x="7996238" y="5470525"/>
          <p14:tracePt t="40426" x="8004175" y="5470525"/>
          <p14:tracePt t="40497" x="7988300" y="5470525"/>
          <p14:tracePt t="40505" x="7972425" y="5470525"/>
          <p14:tracePt t="40513" x="7948613" y="5470525"/>
          <p14:tracePt t="40521" x="7893050" y="5470525"/>
          <p14:tracePt t="40530" x="7812088" y="5478463"/>
          <p14:tracePt t="40538" x="7732713" y="5478463"/>
          <p14:tracePt t="40545" x="7613650" y="5486400"/>
          <p14:tracePt t="40553" x="7453313" y="5502275"/>
          <p14:tracePt t="40562" x="7294563" y="5502275"/>
          <p14:tracePt t="40569" x="7199313" y="5502275"/>
          <p14:tracePt t="40578" x="7070725" y="5502275"/>
          <p14:tracePt t="40586" x="6959600" y="5502275"/>
          <p14:tracePt t="40593" x="6896100" y="5502275"/>
          <p14:tracePt t="40601" x="6816725" y="5502275"/>
          <p14:tracePt t="40610" x="6769100" y="5502275"/>
          <p14:tracePt t="40617" x="6751638" y="5502275"/>
          <p14:tracePt t="40626" x="6735763" y="5502275"/>
          <p14:tracePt t="40633" x="6727825" y="5494338"/>
          <p14:tracePt t="40642" x="6719888" y="5494338"/>
          <p14:tracePt t="40713" x="6735763" y="5494338"/>
          <p14:tracePt t="40721" x="6751638" y="5486400"/>
          <p14:tracePt t="40730" x="6792913" y="5486400"/>
          <p14:tracePt t="40738" x="6816725" y="5478463"/>
          <p14:tracePt t="40745" x="6911975" y="5478463"/>
          <p14:tracePt t="40753" x="6983413" y="5478463"/>
          <p14:tracePt t="40762" x="7102475" y="5478463"/>
          <p14:tracePt t="40769" x="7199313" y="5478463"/>
          <p14:tracePt t="40778" x="7302500" y="5478463"/>
          <p14:tracePt t="40785" x="7421563" y="5470525"/>
          <p14:tracePt t="40793" x="7485063" y="5470525"/>
          <p14:tracePt t="40802" x="7558088" y="5470525"/>
          <p14:tracePt t="40810" x="7645400" y="5470525"/>
          <p14:tracePt t="40817" x="7732713" y="5470525"/>
          <p14:tracePt t="40825" x="7780338" y="5470525"/>
          <p14:tracePt t="40834" x="7859713" y="5470525"/>
          <p14:tracePt t="40842" x="7900988" y="5470525"/>
          <p14:tracePt t="40850" x="7940675" y="5462588"/>
          <p14:tracePt t="40858" x="7996238" y="5462588"/>
          <p14:tracePt t="40866" x="8012113" y="5454650"/>
          <p14:tracePt t="40874" x="8051800" y="5454650"/>
          <p14:tracePt t="40881" x="8059738" y="5454650"/>
          <p14:tracePt t="40890" x="8083550" y="5454650"/>
          <p14:tracePt t="40902" x="8091488" y="5454650"/>
          <p14:tracePt t="41025" x="8083550" y="5454650"/>
          <p14:tracePt t="41033" x="8075613" y="5454650"/>
          <p14:tracePt t="41042" x="8067675" y="5454650"/>
          <p14:tracePt t="41050" x="8059738" y="5454650"/>
          <p14:tracePt t="41058" x="8043863" y="5454650"/>
          <p14:tracePt t="41066" x="8035925" y="5454650"/>
          <p14:tracePt t="41073" x="7956550" y="5454650"/>
          <p14:tracePt t="41082" x="7924800" y="5454650"/>
          <p14:tracePt t="41090" x="7885113" y="5454650"/>
          <p14:tracePt t="41098" x="7764463" y="5454650"/>
          <p14:tracePt t="41106" x="7732713" y="5454650"/>
          <p14:tracePt t="41113" x="7629525" y="5454650"/>
          <p14:tracePt t="41122" x="7542213" y="5454650"/>
          <p14:tracePt t="41129" x="7445375" y="5454650"/>
          <p14:tracePt t="41138" x="7373938" y="5454650"/>
          <p14:tracePt t="41146" x="7318375" y="5454650"/>
          <p14:tracePt t="41153" x="7286625" y="5454650"/>
          <p14:tracePt t="41162" x="7270750" y="5454650"/>
          <p14:tracePt t="41169" x="7262813" y="5454650"/>
          <p14:tracePt t="41178" x="7246938" y="5454650"/>
          <p14:tracePt t="41185" x="7239000" y="5454650"/>
          <p14:tracePt t="41193" x="7231063" y="5454650"/>
          <p14:tracePt t="41201" x="7223125" y="5454650"/>
          <p14:tracePt t="41217" x="7223125" y="5462588"/>
          <p14:tracePt t="41297" x="7215188" y="5462588"/>
          <p14:tracePt t="41449" x="7207250" y="5462588"/>
          <p14:tracePt t="41465" x="7199313" y="5462588"/>
          <p14:tracePt t="41481" x="7191375" y="5462588"/>
          <p14:tracePt t="41505" x="7183438" y="5462588"/>
          <p14:tracePt t="41513" x="7175500" y="5462588"/>
          <p14:tracePt t="41540" x="7167563" y="5462588"/>
          <p14:tracePt t="42065" x="7159625" y="5462588"/>
          <p14:tracePt t="42087" x="7143750" y="5462588"/>
          <p14:tracePt t="42098" x="7135813" y="5462588"/>
          <p14:tracePt t="42114" x="7126288" y="5462588"/>
          <p14:tracePt t="42130" x="7118350" y="5462588"/>
          <p14:tracePt t="42193" x="7118350" y="5470525"/>
          <p14:tracePt t="42473" x="7110413" y="5470525"/>
          <p14:tracePt t="42482" x="7102475" y="5470525"/>
          <p14:tracePt t="42490" x="7094538" y="5470525"/>
          <p14:tracePt t="42498" x="7086600" y="5470525"/>
          <p14:tracePt t="42505" x="7070725" y="5470525"/>
          <p14:tracePt t="42514" x="7062788" y="5462588"/>
          <p14:tracePt t="42522" x="7046913" y="5454650"/>
          <p14:tracePt t="42530" x="7023100" y="5454650"/>
          <p14:tracePt t="42542" x="7007225" y="5454650"/>
          <p14:tracePt t="42546" x="6991350" y="5454650"/>
          <p14:tracePt t="42554" x="6983413" y="5446713"/>
          <p14:tracePt t="42562" x="6967538" y="5446713"/>
          <p14:tracePt t="42569" x="6951663" y="5438775"/>
          <p14:tracePt t="42577" x="6919913" y="5430838"/>
          <p14:tracePt t="42586" x="6888163" y="5422900"/>
          <p14:tracePt t="42593" x="6872288" y="5414963"/>
          <p14:tracePt t="42601" x="6848475" y="5407025"/>
          <p14:tracePt t="42609" x="6832600" y="5399088"/>
          <p14:tracePt t="42617" x="6816725" y="5399088"/>
          <p14:tracePt t="42626" x="6808788" y="5391150"/>
          <p14:tracePt t="42635" x="6792913" y="5383213"/>
          <p14:tracePt t="42650" x="6784975" y="5383213"/>
          <p14:tracePt t="42693" x="6777038" y="5383213"/>
          <p14:tracePt t="42697" x="6777038" y="5375275"/>
          <p14:tracePt t="42713" x="6769100" y="5367338"/>
          <p14:tracePt t="42745" x="6759575" y="5367338"/>
          <p14:tracePt t="43297" x="6751638" y="5367338"/>
          <p14:tracePt t="43305" x="6711950" y="5367338"/>
          <p14:tracePt t="43316" x="6632575" y="5367338"/>
          <p14:tracePt t="43321" x="6608763" y="5367338"/>
          <p14:tracePt t="43330" x="6545263" y="5367338"/>
          <p14:tracePt t="43337" x="6489700" y="5367338"/>
          <p14:tracePt t="43345" x="6392863" y="5367338"/>
          <p14:tracePt t="43353" x="6321425" y="5375275"/>
          <p14:tracePt t="43362" x="6265863" y="5375275"/>
          <p14:tracePt t="43370" x="6202363" y="5375275"/>
          <p14:tracePt t="43377" x="6186488" y="5375275"/>
          <p14:tracePt t="43386" x="6138863" y="5375275"/>
          <p14:tracePt t="43394" x="6130925" y="5375275"/>
          <p14:tracePt t="43403" x="6107113" y="5383213"/>
          <p14:tracePt t="43410" x="6099175" y="5383213"/>
          <p14:tracePt t="43473" x="6099175" y="5391150"/>
          <p14:tracePt t="43482" x="6091238" y="5391150"/>
          <p14:tracePt t="43498" x="6083300" y="5391150"/>
          <p14:tracePt t="43513" x="6075363" y="5391150"/>
          <p14:tracePt t="43522" x="6067425" y="5391150"/>
          <p14:tracePt t="43530" x="6059488" y="5399088"/>
          <p14:tracePt t="43538" x="6051550" y="5399088"/>
          <p14:tracePt t="43546" x="6043613" y="5399088"/>
          <p14:tracePt t="43553" x="6034088" y="5399088"/>
          <p14:tracePt t="43562" x="6026150" y="5399088"/>
          <p14:tracePt t="43569" x="6018213" y="5399088"/>
          <p14:tracePt t="43593" x="6010275" y="5407025"/>
          <p14:tracePt t="49898" x="0" y="0"/>
        </p14:tracePtLst>
        <p14:tracePtLst>
          <p14:tracePt t="50411" x="5556250" y="5000625"/>
          <p14:tracePt t="50697" x="5548313" y="5000625"/>
          <p14:tracePt t="50713" x="5540375" y="5000625"/>
          <p14:tracePt t="50725" x="5540375" y="4992688"/>
          <p14:tracePt t="50825" x="5548313" y="4992688"/>
          <p14:tracePt t="50834" x="5603875" y="4992688"/>
          <p14:tracePt t="50842" x="5619750" y="4992688"/>
          <p14:tracePt t="50850" x="5659438" y="4992688"/>
          <p14:tracePt t="50857" x="5740400" y="4992688"/>
          <p14:tracePt t="50865" x="5835650" y="4992688"/>
          <p14:tracePt t="50878" x="5962650" y="4992688"/>
          <p14:tracePt t="50881" x="6162675" y="4992688"/>
          <p14:tracePt t="50890" x="6313488" y="4992688"/>
          <p14:tracePt t="50904" x="6450013" y="4992688"/>
          <p14:tracePt t="50906" x="6640513" y="4992688"/>
          <p14:tracePt t="50914" x="6735763" y="4992688"/>
          <p14:tracePt t="50922" x="6840538" y="4992688"/>
          <p14:tracePt t="50930" x="6959600" y="4992688"/>
          <p14:tracePt t="50938" x="6975475" y="4992688"/>
          <p14:tracePt t="50946" x="6991350" y="4984750"/>
          <p14:tracePt t="50954" x="7007225" y="4984750"/>
          <p14:tracePt t="51033" x="6991350" y="4984750"/>
          <p14:tracePt t="51042" x="6983413" y="4984750"/>
          <p14:tracePt t="51050" x="6927850" y="4984750"/>
          <p14:tracePt t="51058" x="6848475" y="4984750"/>
          <p14:tracePt t="51066" x="6769100" y="4984750"/>
          <p14:tracePt t="51073" x="6648450" y="4984750"/>
          <p14:tracePt t="51082" x="6577013" y="4984750"/>
          <p14:tracePt t="51090" x="6369050" y="4984750"/>
          <p14:tracePt t="51098" x="6170613" y="4984750"/>
          <p14:tracePt t="51106" x="6034088" y="4984750"/>
          <p14:tracePt t="51114" x="5843588" y="4984750"/>
          <p14:tracePt t="51122" x="5748338" y="4992688"/>
          <p14:tracePt t="51130" x="5619750" y="4992688"/>
          <p14:tracePt t="51137" x="5532438" y="4992688"/>
          <p14:tracePt t="51146" x="5500688" y="4992688"/>
          <p14:tracePt t="51153" x="5492750" y="4992688"/>
          <p14:tracePt t="51162" x="5476875" y="4992688"/>
          <p14:tracePt t="51265" x="5468938" y="4992688"/>
          <p14:tracePt t="51337" x="5468938" y="5000625"/>
          <p14:tracePt t="51497" x="5461000" y="5000625"/>
          <p14:tracePt t="51505" x="5453063" y="5000625"/>
          <p14:tracePt t="51514" x="5437188" y="5000625"/>
          <p14:tracePt t="51522" x="5397500" y="4992688"/>
          <p14:tracePt t="51530" x="5381625" y="4992688"/>
          <p14:tracePt t="51538" x="5365750" y="4992688"/>
          <p14:tracePt t="51545" x="5357813" y="4992688"/>
          <p14:tracePt t="51553" x="5349875" y="4992688"/>
          <p14:tracePt t="51561" x="5341938" y="4992688"/>
          <p14:tracePt t="51569" x="5334000" y="4992688"/>
          <p14:tracePt t="51930" x="0" y="0"/>
        </p14:tracePtLst>
        <p14:tracePtLst>
          <p14:tracePt t="59395" x="3435350" y="2089150"/>
          <p14:tracePt t="59577" x="3443288" y="2089150"/>
          <p14:tracePt t="59585" x="3451225" y="2089150"/>
          <p14:tracePt t="59594" x="3459163" y="2089150"/>
          <p14:tracePt t="59601" x="3467100" y="2081213"/>
          <p14:tracePt t="59609" x="3476625" y="2081213"/>
          <p14:tracePt t="59619" x="3492500" y="2081213"/>
          <p14:tracePt t="59625" x="3524250" y="2081213"/>
          <p14:tracePt t="59635" x="3532188" y="2081213"/>
          <p14:tracePt t="59642" x="3556000" y="2081213"/>
          <p14:tracePt t="59650" x="3587750" y="2081213"/>
          <p14:tracePt t="59658" x="3595688" y="2081213"/>
          <p14:tracePt t="59666" x="3619500" y="2081213"/>
          <p14:tracePt t="59674" x="3627438" y="2081213"/>
          <p14:tracePt t="59683" x="3635375" y="2081213"/>
          <p14:tracePt t="59690" x="3643313" y="2081213"/>
          <p14:tracePt t="59730" x="3651250" y="2089150"/>
          <p14:tracePt t="59746" x="3659188" y="2089150"/>
          <p14:tracePt t="59754" x="3667125" y="2097088"/>
          <p14:tracePt t="59763" x="3675063" y="2097088"/>
          <p14:tracePt t="59770" x="3683000" y="2105025"/>
          <p14:tracePt t="59778" x="3690938" y="2112963"/>
          <p14:tracePt t="59787" x="3690938" y="2120900"/>
          <p14:tracePt t="59793" x="3706813" y="2120900"/>
          <p14:tracePt t="59803" x="3706813" y="2136775"/>
          <p14:tracePt t="59810" x="3722688" y="2136775"/>
          <p14:tracePt t="59817" x="3722688" y="2152650"/>
          <p14:tracePt t="59825" x="3730625" y="2160588"/>
          <p14:tracePt t="59833" x="3738563" y="2176463"/>
          <p14:tracePt t="59844" x="3738563" y="2200275"/>
          <p14:tracePt t="59850" x="3738563" y="2216150"/>
          <p14:tracePt t="59858" x="3754438" y="2312988"/>
          <p14:tracePt t="59865" x="3762375" y="2400300"/>
          <p14:tracePt t="59874" x="3762375" y="2495550"/>
          <p14:tracePt t="59883" x="3778250" y="2600325"/>
          <p14:tracePt t="59903" x="3794125" y="2814638"/>
          <p14:tracePt t="59905" x="3802063" y="2919413"/>
          <p14:tracePt t="59914" x="3810000" y="3006725"/>
          <p14:tracePt t="59922" x="3810000" y="3022600"/>
          <p14:tracePt t="59930" x="3810000" y="3038475"/>
          <p14:tracePt t="59937" x="3817938" y="3046413"/>
          <p14:tracePt t="59945" x="3817938" y="3062288"/>
          <p14:tracePt t="59953" x="3817938" y="3101975"/>
          <p14:tracePt t="59969" x="3817938" y="3109913"/>
          <p14:tracePt t="59977" x="3817938" y="3117850"/>
          <p14:tracePt t="62698" x="0" y="0"/>
        </p14:tracePtLst>
        <p14:tracePtLst>
          <p14:tracePt t="63875" x="2622550" y="3484563"/>
          <p14:tracePt t="63985" x="2614613" y="3484563"/>
          <p14:tracePt t="64004" x="2606675" y="3484563"/>
          <p14:tracePt t="64009" x="2598738" y="3484563"/>
          <p14:tracePt t="64017" x="2590800" y="3484563"/>
          <p14:tracePt t="64025" x="2574925" y="3476625"/>
          <p14:tracePt t="64037" x="2559050" y="3476625"/>
          <p14:tracePt t="64042" x="2551113" y="3476625"/>
          <p14:tracePt t="64049" x="2535238" y="3476625"/>
          <p14:tracePt t="64064" x="2527300" y="3476625"/>
          <p14:tracePt t="64065" x="2503488" y="3468688"/>
          <p14:tracePt t="64074" x="2487613" y="3468688"/>
          <p14:tracePt t="64082" x="2463800" y="3452813"/>
          <p14:tracePt t="64090" x="2447925" y="3452813"/>
          <p14:tracePt t="64098" x="2432050" y="3452813"/>
          <p14:tracePt t="64105" x="2384425" y="3452813"/>
          <p14:tracePt t="64114" x="2343150" y="3452813"/>
          <p14:tracePt t="64123" x="2303463" y="3452813"/>
          <p14:tracePt t="64130" x="2279650" y="3452813"/>
          <p14:tracePt t="64138" x="2247900" y="3452813"/>
          <p14:tracePt t="64146" x="2208213" y="3452813"/>
          <p14:tracePt t="64153" x="2192338" y="3452813"/>
          <p14:tracePt t="64162" x="2176463" y="3452813"/>
          <p14:tracePt t="64169" x="2136775" y="3452813"/>
          <p14:tracePt t="64178" x="2081213" y="3452813"/>
          <p14:tracePt t="64186" x="2065338" y="3452813"/>
          <p14:tracePt t="64193" x="2049463" y="3452813"/>
          <p14:tracePt t="64203" x="2000250" y="3460750"/>
          <p14:tracePt t="64213" x="1984375" y="3468688"/>
          <p14:tracePt t="64217" x="1936750" y="3476625"/>
          <p14:tracePt t="64226" x="1912938" y="3484563"/>
          <p14:tracePt t="64234" x="1817688" y="3492500"/>
          <p14:tracePt t="64243" x="1809750" y="3492500"/>
          <p14:tracePt t="64250" x="1762125" y="3500438"/>
          <p14:tracePt t="64258" x="1722438" y="3516313"/>
          <p14:tracePt t="64266" x="1682750" y="3524250"/>
          <p14:tracePt t="64274" x="1682750" y="3540125"/>
          <p14:tracePt t="64282" x="1682750" y="3548063"/>
          <p14:tracePt t="64290" x="1633538" y="3563938"/>
          <p14:tracePt t="64306" x="1617663" y="3587750"/>
          <p14:tracePt t="64314" x="1617663" y="3605213"/>
          <p14:tracePt t="64322" x="1601788" y="3652838"/>
          <p14:tracePt t="64330" x="1593850" y="3660775"/>
          <p14:tracePt t="64338" x="1585913" y="3676650"/>
          <p14:tracePt t="64346" x="1577975" y="3692525"/>
          <p14:tracePt t="64353" x="1570038" y="3708400"/>
          <p14:tracePt t="64363" x="1570038" y="3724275"/>
          <p14:tracePt t="64369" x="1570038" y="3740150"/>
          <p14:tracePt t="64378" x="1570038" y="3748088"/>
          <p14:tracePt t="64386" x="1570038" y="3763963"/>
          <p14:tracePt t="64393" x="1570038" y="3779838"/>
          <p14:tracePt t="64410" x="1577975" y="3795713"/>
          <p14:tracePt t="64417" x="1585913" y="3811588"/>
          <p14:tracePt t="64425" x="1593850" y="3811588"/>
          <p14:tracePt t="64433" x="1609725" y="3835400"/>
          <p14:tracePt t="64441" x="1617663" y="3843338"/>
          <p14:tracePt t="64449" x="1633538" y="3867150"/>
          <p14:tracePt t="64457" x="1641475" y="3875088"/>
          <p14:tracePt t="64465" x="1666875" y="3883025"/>
          <p14:tracePt t="64473" x="1682750" y="3883025"/>
          <p14:tracePt t="64482" x="1698625" y="3890963"/>
          <p14:tracePt t="64489" x="1722438" y="3898900"/>
          <p14:tracePt t="64497" x="1738313" y="3898900"/>
          <p14:tracePt t="64506" x="1778000" y="3906838"/>
          <p14:tracePt t="64513" x="1833563" y="3906838"/>
          <p14:tracePt t="64522" x="1865313" y="3906838"/>
          <p14:tracePt t="64530" x="1936750" y="3906838"/>
          <p14:tracePt t="64538" x="2025650" y="3906838"/>
          <p14:tracePt t="64546" x="2089150" y="3906838"/>
          <p14:tracePt t="64553" x="2168525" y="3898900"/>
          <p14:tracePt t="64563" x="2247900" y="3890963"/>
          <p14:tracePt t="64569" x="2287588" y="3859213"/>
          <p14:tracePt t="64577" x="2335213" y="3851275"/>
          <p14:tracePt t="64586" x="2392363" y="3835400"/>
          <p14:tracePt t="64593" x="2432050" y="3803650"/>
          <p14:tracePt t="64601" x="2447925" y="3787775"/>
          <p14:tracePt t="64610" x="2503488" y="3771900"/>
          <p14:tracePt t="64617" x="2543175" y="3740150"/>
          <p14:tracePt t="64625" x="2559050" y="3716338"/>
          <p14:tracePt t="64633" x="2566988" y="3708400"/>
          <p14:tracePt t="64642" x="2582863" y="3684588"/>
          <p14:tracePt t="64650" x="2590800" y="3668713"/>
          <p14:tracePt t="64658" x="2598738" y="3660775"/>
          <p14:tracePt t="64666" x="2606675" y="3652838"/>
          <p14:tracePt t="64674" x="2614613" y="3636963"/>
          <p14:tracePt t="64683" x="2614613" y="3629025"/>
          <p14:tracePt t="64698" x="2614613" y="3613150"/>
          <p14:tracePt t="64730" x="2614613" y="3605213"/>
          <p14:tracePt t="64738" x="2606675" y="3605213"/>
          <p14:tracePt t="64745" x="2598738" y="3595688"/>
          <p14:tracePt t="64763" x="2582863" y="3587750"/>
          <p14:tracePt t="64769" x="2566988" y="3587750"/>
          <p14:tracePt t="64778" x="2535238" y="3587750"/>
          <p14:tracePt t="64786" x="2495550" y="3587750"/>
          <p14:tracePt t="64794" x="2439988" y="3587750"/>
          <p14:tracePt t="64802" x="2374900" y="3587750"/>
          <p14:tracePt t="64810" x="2303463" y="3595688"/>
          <p14:tracePt t="64818" x="2184400" y="3621088"/>
          <p14:tracePt t="64825" x="2081213" y="3636963"/>
          <p14:tracePt t="64834" x="1976438" y="3652838"/>
          <p14:tracePt t="64842" x="1857375" y="3660775"/>
          <p14:tracePt t="64850" x="1825625" y="3668713"/>
          <p14:tracePt t="64858" x="1754188" y="3684588"/>
          <p14:tracePt t="64866" x="1690688" y="3708400"/>
          <p14:tracePt t="64873" x="1658938" y="3740150"/>
          <p14:tracePt t="64883" x="1633538" y="3748088"/>
          <p14:tracePt t="64902" x="1609725" y="3763963"/>
          <p14:tracePt t="64905" x="1593850" y="3771900"/>
          <p14:tracePt t="64913" x="1570038" y="3779838"/>
          <p14:tracePt t="64922" x="1562100" y="3795713"/>
          <p14:tracePt t="64930" x="1546225" y="3803650"/>
          <p14:tracePt t="64938" x="1546225" y="3811588"/>
          <p14:tracePt t="64945" x="1530350" y="3827463"/>
          <p14:tracePt t="64964" x="1530350" y="3843338"/>
          <p14:tracePt t="64969" x="1522413" y="3851275"/>
          <p14:tracePt t="64978" x="1522413" y="3859213"/>
          <p14:tracePt t="64986" x="1522413" y="3867150"/>
          <p14:tracePt t="65009" x="1522413" y="3883025"/>
          <p14:tracePt t="65025" x="1522413" y="3890963"/>
          <p14:tracePt t="65042" x="1530350" y="3890963"/>
          <p14:tracePt t="65051" x="1538288" y="3898900"/>
          <p14:tracePt t="65058" x="1546225" y="3898900"/>
          <p14:tracePt t="65065" x="1570038" y="3906838"/>
          <p14:tracePt t="65073" x="1593850" y="3906838"/>
          <p14:tracePt t="65083" x="1633538" y="3906838"/>
          <p14:tracePt t="65090" x="1722438" y="3890963"/>
          <p14:tracePt t="65098" x="1754188" y="3883025"/>
          <p14:tracePt t="65106" x="1833563" y="3859213"/>
          <p14:tracePt t="65117" x="1912938" y="3843338"/>
          <p14:tracePt t="65124" x="1984375" y="3803650"/>
          <p14:tracePt t="65129" x="2033588" y="3787775"/>
          <p14:tracePt t="65137" x="2208213" y="3771900"/>
          <p14:tracePt t="65145" x="2247900" y="3763963"/>
          <p14:tracePt t="65153" x="2255838" y="3748088"/>
          <p14:tracePt t="65163" x="2271713" y="3732213"/>
          <p14:tracePt t="65169" x="2271713" y="3724275"/>
          <p14:tracePt t="65178" x="2271713" y="3716338"/>
          <p14:tracePt t="65186" x="2271713" y="3708400"/>
          <p14:tracePt t="65201" x="2271713" y="3700463"/>
          <p14:tracePt t="65282" x="2255838" y="3700463"/>
          <p14:tracePt t="65289" x="2239963" y="3700463"/>
          <p14:tracePt t="65298" x="2200275" y="3708400"/>
          <p14:tracePt t="65306" x="2144713" y="3716338"/>
          <p14:tracePt t="65315" x="2081213" y="3724275"/>
          <p14:tracePt t="65325" x="2065338" y="3740150"/>
          <p14:tracePt t="65330" x="2049463" y="3756025"/>
          <p14:tracePt t="65338" x="2017713" y="3763963"/>
          <p14:tracePt t="65346" x="2000250" y="3787775"/>
          <p14:tracePt t="65362" x="1992313" y="3787775"/>
          <p14:tracePt t="65369" x="1992313" y="3795713"/>
          <p14:tracePt t="65410" x="1992313" y="3803650"/>
          <p14:tracePt t="65426" x="1992313" y="3811588"/>
          <p14:tracePt t="65434" x="2000250" y="3819525"/>
          <p14:tracePt t="65442" x="2008188" y="3819525"/>
          <p14:tracePt t="65458" x="2017713" y="3827463"/>
          <p14:tracePt t="65466" x="2025650" y="3827463"/>
          <p14:tracePt t="65473" x="2033588" y="3827463"/>
          <p14:tracePt t="65483" x="2049463" y="3827463"/>
          <p14:tracePt t="65490" x="2089150" y="3827463"/>
          <p14:tracePt t="65498" x="2176463" y="3827463"/>
          <p14:tracePt t="65505" x="2271713" y="3827463"/>
          <p14:tracePt t="65514" x="2343150" y="3827463"/>
          <p14:tracePt t="65523" x="2519363" y="3827463"/>
          <p14:tracePt t="65530" x="2638425" y="3827463"/>
          <p14:tracePt t="65537" x="2894013" y="3811588"/>
          <p14:tracePt t="65545" x="3181350" y="3811588"/>
          <p14:tracePt t="65553" x="3508375" y="3795713"/>
          <p14:tracePt t="65561" x="3722688" y="3795713"/>
          <p14:tracePt t="65573" x="4010025" y="3787775"/>
          <p14:tracePt t="65577" x="4168775" y="3771900"/>
          <p14:tracePt t="65585" x="4297363" y="3771900"/>
          <p14:tracePt t="65593" x="4464050" y="3756025"/>
          <p14:tracePt t="65602" x="4616450" y="3756025"/>
          <p14:tracePt t="65610" x="4719638" y="3740150"/>
          <p14:tracePt t="65617" x="4870450" y="3732213"/>
          <p14:tracePt t="65626" x="4933950" y="3724275"/>
          <p14:tracePt t="65634" x="5006975" y="3724275"/>
          <p14:tracePt t="65642" x="5062538" y="3716338"/>
          <p14:tracePt t="65650" x="5078413" y="3716338"/>
          <p14:tracePt t="65658" x="5086350" y="3716338"/>
          <p14:tracePt t="65842" x="5086350" y="3708400"/>
          <p14:tracePt t="65857" x="5086350" y="3700463"/>
          <p14:tracePt t="65878" x="5078413" y="3692525"/>
          <p14:tracePt t="65882" x="5078413" y="3684588"/>
          <p14:tracePt t="65889" x="5070475" y="3676650"/>
          <p14:tracePt t="65919" x="5070475" y="3668713"/>
          <p14:tracePt t="65934" x="5070475" y="3660775"/>
          <p14:tracePt t="65953" x="5070475" y="3644900"/>
          <p14:tracePt t="65970" x="5078413" y="3636963"/>
          <p14:tracePt t="65978" x="5102225" y="3621088"/>
          <p14:tracePt t="65985" x="5110163" y="3621088"/>
          <p14:tracePt t="65993" x="5133975" y="3613150"/>
          <p14:tracePt t="66001" x="5181600" y="3613150"/>
          <p14:tracePt t="66010" x="5245100" y="3605213"/>
          <p14:tracePt t="66017" x="5284788" y="3605213"/>
          <p14:tracePt t="66030" x="5405438" y="3605213"/>
          <p14:tracePt t="66039" x="5500688" y="3605213"/>
          <p14:tracePt t="66042" x="5572125" y="3605213"/>
          <p14:tracePt t="66050" x="5692775" y="3605213"/>
          <p14:tracePt t="66058" x="5756275" y="3605213"/>
          <p14:tracePt t="66066" x="5827713" y="3605213"/>
          <p14:tracePt t="66073" x="5851525" y="3605213"/>
          <p14:tracePt t="66087" x="5867400" y="3605213"/>
          <p14:tracePt t="66089" x="5883275" y="3605213"/>
          <p14:tracePt t="66098" x="5907088" y="3605213"/>
          <p14:tracePt t="66105" x="5915025" y="3605213"/>
          <p14:tracePt t="66113" x="5938838" y="3605213"/>
          <p14:tracePt t="66121" x="5962650" y="3605213"/>
          <p14:tracePt t="66129" x="5970588" y="3605213"/>
          <p14:tracePt t="66137" x="5986463" y="3605213"/>
          <p14:tracePt t="66145" x="5994400" y="3605213"/>
          <p14:tracePt t="66153" x="6010275" y="3605213"/>
          <p14:tracePt t="66162" x="6018213" y="3605213"/>
          <p14:tracePt t="66169" x="6026150" y="3605213"/>
          <p14:tracePt t="66178" x="6043613" y="3605213"/>
          <p14:tracePt t="66185" x="6059488" y="3605213"/>
          <p14:tracePt t="66193" x="6083300" y="3605213"/>
          <p14:tracePt t="66202" x="6099175" y="3595688"/>
          <p14:tracePt t="66210" x="6138863" y="3595688"/>
          <p14:tracePt t="66220" x="6146800" y="3595688"/>
          <p14:tracePt t="66226" x="6162675" y="3595688"/>
          <p14:tracePt t="66234" x="6210300" y="3587750"/>
          <p14:tracePt t="66243" x="6234113" y="3587750"/>
          <p14:tracePt t="66250" x="6265863" y="3579813"/>
          <p14:tracePt t="66257" x="6281738" y="3571875"/>
          <p14:tracePt t="66266" x="6329363" y="3571875"/>
          <p14:tracePt t="66273" x="6345238" y="3563938"/>
          <p14:tracePt t="66282" x="6361113" y="3556000"/>
          <p14:tracePt t="66290" x="6369050" y="3548063"/>
          <p14:tracePt t="66298" x="6376988" y="3548063"/>
          <p14:tracePt t="66306" x="6384925" y="3540125"/>
          <p14:tracePt t="66313" x="6410325" y="3532188"/>
          <p14:tracePt t="66323" x="6426200" y="3516313"/>
          <p14:tracePt t="66331" x="6465888" y="3508375"/>
          <p14:tracePt t="66339" x="6489700" y="3500438"/>
          <p14:tracePt t="66345" x="6513513" y="3492500"/>
          <p14:tracePt t="66353" x="6553200" y="3484563"/>
          <p14:tracePt t="66362" x="6577013" y="3476625"/>
          <p14:tracePt t="66369" x="6584950" y="3476625"/>
          <p14:tracePt t="66378" x="6608763" y="3468688"/>
          <p14:tracePt t="66385" x="6616700" y="3460750"/>
          <p14:tracePt t="66393" x="6624638" y="3460750"/>
          <p14:tracePt t="66401" x="6632575" y="3460750"/>
          <p14:tracePt t="66409" x="6640513" y="3460750"/>
          <p14:tracePt t="66417" x="6648450" y="3460750"/>
          <p14:tracePt t="66521" x="6640513" y="3468688"/>
          <p14:tracePt t="66529" x="6624638" y="3476625"/>
          <p14:tracePt t="66538" x="6569075" y="3508375"/>
          <p14:tracePt t="66546" x="6489700" y="3524250"/>
          <p14:tracePt t="66553" x="6402388" y="3548063"/>
          <p14:tracePt t="66563" x="6305550" y="3563938"/>
          <p14:tracePt t="66569" x="6202363" y="3579813"/>
          <p14:tracePt t="66578" x="6051550" y="3595688"/>
          <p14:tracePt t="66586" x="5938838" y="3605213"/>
          <p14:tracePt t="66594" x="5803900" y="3613150"/>
          <p14:tracePt t="66602" x="5651500" y="3613150"/>
          <p14:tracePt t="66609" x="5556250" y="3613150"/>
          <p14:tracePt t="66617" x="5453063" y="3613150"/>
          <p14:tracePt t="66626" x="5365750" y="3613150"/>
          <p14:tracePt t="66634" x="5334000" y="3613150"/>
          <p14:tracePt t="66642" x="5284788" y="3613150"/>
          <p14:tracePt t="66650" x="5237163" y="3613150"/>
          <p14:tracePt t="66658" x="5213350" y="3613150"/>
          <p14:tracePt t="66665" x="5197475" y="3613150"/>
          <p14:tracePt t="66673" x="5189538" y="3613150"/>
          <p14:tracePt t="66681" x="5181600" y="3613150"/>
          <p14:tracePt t="66689" x="5173663" y="3613150"/>
          <p14:tracePt t="66777" x="5165725" y="3613150"/>
          <p14:tracePt t="66929" x="5173663" y="3621088"/>
          <p14:tracePt t="66945" x="5181600" y="3621088"/>
          <p14:tracePt t="66953" x="5189538" y="3629025"/>
          <p14:tracePt t="66962" x="5197475" y="3629025"/>
          <p14:tracePt t="66969" x="5205413" y="3629025"/>
          <p14:tracePt t="66977" x="5213350" y="3636963"/>
          <p14:tracePt t="66985" x="5221288" y="3636963"/>
          <p14:tracePt t="66993" x="5237163" y="3636963"/>
          <p14:tracePt t="67009" x="5245100" y="3636963"/>
          <p14:tracePt t="67017" x="5260975" y="3636963"/>
          <p14:tracePt t="67026" x="5268913" y="3636963"/>
          <p14:tracePt t="67042" x="5284788" y="3644900"/>
          <p14:tracePt t="67050" x="5292725" y="3644900"/>
          <p14:tracePt t="67058" x="5300663" y="3644900"/>
          <p14:tracePt t="67065" x="5310188" y="3644900"/>
          <p14:tracePt t="67075" x="5318125" y="3644900"/>
          <p14:tracePt t="67087" x="5326063" y="3644900"/>
          <p14:tracePt t="67089" x="5334000" y="3644900"/>
          <p14:tracePt t="67097" x="5341938" y="3644900"/>
          <p14:tracePt t="67105" x="5357813" y="3644900"/>
          <p14:tracePt t="67122" x="5365750" y="3644900"/>
          <p14:tracePt t="67130" x="5373688" y="3644900"/>
          <p14:tracePt t="67146" x="5381625" y="3644900"/>
          <p14:tracePt t="67153" x="5389563" y="3644900"/>
          <p14:tracePt t="67169" x="5397500" y="3644900"/>
          <p14:tracePt t="67177" x="5405438" y="3644900"/>
          <p14:tracePt t="67186" x="5413375" y="3644900"/>
          <p14:tracePt t="67202" x="5421313" y="3644900"/>
          <p14:tracePt t="67225" x="5429250" y="3644900"/>
          <p14:tracePt t="67297" x="5429250" y="3652838"/>
          <p14:tracePt t="67305" x="5445125" y="3652838"/>
          <p14:tracePt t="67330" x="5453063" y="3652838"/>
          <p14:tracePt t="67345" x="5461000" y="3652838"/>
          <p14:tracePt t="67363" x="5468938" y="3652838"/>
          <p14:tracePt t="67370" x="5476875" y="3652838"/>
          <p14:tracePt t="67390" x="5492750" y="3660775"/>
          <p14:tracePt t="67402" x="5500688" y="3660775"/>
          <p14:tracePt t="67417" x="5508625" y="3660775"/>
          <p14:tracePt t="67434" x="5508625" y="3668713"/>
          <p14:tracePt t="67442" x="5516563" y="3668713"/>
          <p14:tracePt t="67458" x="5524500" y="3668713"/>
          <p14:tracePt t="67473" x="5532438" y="3676650"/>
          <p14:tracePt t="67498" x="5540375" y="3676650"/>
          <p14:tracePt t="67522" x="5540375" y="3684588"/>
          <p14:tracePt t="67530" x="5548313" y="3684588"/>
          <p14:tracePt t="67564" x="5556250" y="3684588"/>
          <p14:tracePt t="67594" x="5556250" y="3692525"/>
          <p14:tracePt t="67602" x="5564188" y="3692525"/>
          <p14:tracePt t="67626" x="5572125" y="3692525"/>
          <p14:tracePt t="67634" x="5580063" y="3700463"/>
          <p14:tracePt t="67642" x="5588000" y="3700463"/>
          <p14:tracePt t="67649" x="5595938" y="3700463"/>
          <p14:tracePt t="67658" x="5619750" y="3700463"/>
          <p14:tracePt t="67665" x="5619750" y="3708400"/>
          <p14:tracePt t="67673" x="5635625" y="3716338"/>
          <p14:tracePt t="67681" x="5651500" y="3716338"/>
          <p14:tracePt t="67694" x="5659438" y="3716338"/>
          <p14:tracePt t="67698" x="5676900" y="3724275"/>
          <p14:tracePt t="67706" x="5684838" y="3724275"/>
          <p14:tracePt t="67714" x="5700713" y="3732213"/>
          <p14:tracePt t="67722" x="5708650" y="3732213"/>
          <p14:tracePt t="67730" x="5716588" y="3732213"/>
          <p14:tracePt t="67737" x="5732463" y="3732213"/>
          <p14:tracePt t="67746" x="5740400" y="3732213"/>
          <p14:tracePt t="67753" x="5764213" y="3732213"/>
          <p14:tracePt t="67764" x="5772150" y="3732213"/>
          <p14:tracePt t="67769" x="5780088" y="3732213"/>
          <p14:tracePt t="67778" x="5788025" y="3732213"/>
          <p14:tracePt t="67786" x="5795963" y="3732213"/>
          <p14:tracePt t="67793" x="5811838" y="3732213"/>
          <p14:tracePt t="67809" x="5819775" y="3732213"/>
          <p14:tracePt t="67825" x="5827713" y="3732213"/>
          <p14:tracePt t="67845" x="5843588" y="3732213"/>
          <p14:tracePt t="67857" x="5851525" y="3732213"/>
          <p14:tracePt t="67898" x="5859463" y="3732213"/>
          <p14:tracePt t="67919" x="5867400" y="3732213"/>
          <p14:tracePt t="67930" x="5875338" y="3732213"/>
          <p14:tracePt t="67946" x="5883275" y="3732213"/>
          <p14:tracePt t="67953" x="5891213" y="3732213"/>
          <p14:tracePt t="67963" x="5899150" y="3732213"/>
          <p14:tracePt t="67977" x="5907088" y="3732213"/>
          <p14:tracePt t="67993" x="5915025" y="3732213"/>
          <p14:tracePt t="68073" x="5922963" y="3732213"/>
          <p14:tracePt t="68082" x="5922963" y="3740150"/>
          <p14:tracePt t="68090" x="5930900" y="3740150"/>
          <p14:tracePt t="68122" x="5938838" y="3740150"/>
          <p14:tracePt t="68137" x="5946775" y="3740150"/>
          <p14:tracePt t="68145" x="5954713" y="3740150"/>
          <p14:tracePt t="68153" x="5962650" y="3740150"/>
          <p14:tracePt t="68170" x="5970588" y="3740150"/>
          <p14:tracePt t="68217" x="5978525" y="3740150"/>
          <p14:tracePt t="68251" x="5986463" y="3740150"/>
          <p14:tracePt t="68265" x="5994400" y="3740150"/>
          <p14:tracePt t="68291" x="6002338" y="3740150"/>
          <p14:tracePt t="68298" x="6010275" y="3740150"/>
          <p14:tracePt t="68314" x="6026150" y="3740150"/>
          <p14:tracePt t="68330" x="6034088" y="3740150"/>
          <p14:tracePt t="68338" x="6043613" y="3740150"/>
          <p14:tracePt t="68345" x="6051550" y="3740150"/>
          <p14:tracePt t="68353" x="6059488" y="3740150"/>
          <p14:tracePt t="68362" x="6067425" y="3740150"/>
          <p14:tracePt t="68369" x="6075363" y="3740150"/>
          <p14:tracePt t="68377" x="6083300" y="3740150"/>
          <p14:tracePt t="68393" x="6099175" y="3740150"/>
          <p14:tracePt t="68411" x="6107113" y="3740150"/>
          <p14:tracePt t="68426" x="6122988" y="3740150"/>
          <p14:tracePt t="68434" x="6138863" y="3748088"/>
          <p14:tracePt t="68441" x="6146800" y="3748088"/>
          <p14:tracePt t="68450" x="6154738" y="3748088"/>
          <p14:tracePt t="68458" x="6170613" y="3748088"/>
          <p14:tracePt t="68465" x="6178550" y="3748088"/>
          <p14:tracePt t="68474" x="6194425" y="3748088"/>
          <p14:tracePt t="68483" x="6202363" y="3748088"/>
          <p14:tracePt t="68490" x="6218238" y="3748088"/>
          <p14:tracePt t="68498" x="6234113" y="3748088"/>
          <p14:tracePt t="68506" x="6249988" y="3748088"/>
          <p14:tracePt t="68514" x="6273800" y="3748088"/>
          <p14:tracePt t="68522" x="6281738" y="3748088"/>
          <p14:tracePt t="68530" x="6289675" y="3748088"/>
          <p14:tracePt t="68538" x="6305550" y="3748088"/>
          <p14:tracePt t="68545" x="6321425" y="3748088"/>
          <p14:tracePt t="68563" x="6329363" y="3748088"/>
          <p14:tracePt t="68578" x="6337300" y="3748088"/>
          <p14:tracePt t="68593" x="6345238" y="3748088"/>
          <p14:tracePt t="68610" x="6353175" y="3748088"/>
          <p14:tracePt t="68635" x="6361113" y="3748088"/>
          <p14:tracePt t="68650" x="6369050" y="3748088"/>
          <p14:tracePt t="68658" x="6376988" y="3748088"/>
          <p14:tracePt t="68666" x="6384925" y="3748088"/>
          <p14:tracePt t="68684" x="6402388" y="3748088"/>
          <p14:tracePt t="68698" x="6418263" y="3748088"/>
          <p14:tracePt t="68706" x="6426200" y="3748088"/>
          <p14:tracePt t="68713" x="6442075" y="3748088"/>
          <p14:tracePt t="68722" x="6450013" y="3748088"/>
          <p14:tracePt t="68730" x="6457950" y="3748088"/>
          <p14:tracePt t="68737" x="6473825" y="3748088"/>
          <p14:tracePt t="68745" x="6481763" y="3748088"/>
          <p14:tracePt t="68753" x="6489700" y="3748088"/>
          <p14:tracePt t="68763" x="6497638" y="3748088"/>
          <p14:tracePt t="68769" x="6513513" y="3748088"/>
          <p14:tracePt t="68778" x="6529388" y="3748088"/>
          <p14:tracePt t="68785" x="6537325" y="3748088"/>
          <p14:tracePt t="68794" x="6545263" y="3748088"/>
          <p14:tracePt t="68802" x="6561138" y="3748088"/>
          <p14:tracePt t="68810" x="6577013" y="3748088"/>
          <p14:tracePt t="68817" x="6584950" y="3748088"/>
          <p14:tracePt t="68825" x="6600825" y="3748088"/>
          <p14:tracePt t="68833" x="6624638" y="3748088"/>
          <p14:tracePt t="68843" x="6640513" y="3748088"/>
          <p14:tracePt t="68850" x="6648450" y="3748088"/>
          <p14:tracePt t="68866" x="6664325" y="3748088"/>
          <p14:tracePt t="68874" x="6672263" y="3748088"/>
          <p14:tracePt t="68883" x="6680200" y="3748088"/>
          <p14:tracePt t="68903" x="6688138" y="3748088"/>
          <p14:tracePt t="68917" x="6696075" y="3748088"/>
          <p14:tracePt t="68929" x="6704013" y="3748088"/>
          <p14:tracePt t="68937" x="6711950" y="3748088"/>
          <p14:tracePt t="68945" x="6719888" y="3748088"/>
          <p14:tracePt t="68961" x="6727825" y="3748088"/>
          <p14:tracePt t="68969" x="6735763" y="3748088"/>
          <p14:tracePt t="68978" x="6743700" y="3748088"/>
          <p14:tracePt t="68986" x="6751638" y="3748088"/>
          <p14:tracePt t="68994" x="6759575" y="3748088"/>
          <p14:tracePt t="69002" x="6769100" y="3748088"/>
          <p14:tracePt t="69010" x="6777038" y="3748088"/>
          <p14:tracePt t="69026" x="6792913" y="3748088"/>
          <p14:tracePt t="69034" x="6800850" y="3748088"/>
          <p14:tracePt t="69042" x="6816725" y="3748088"/>
          <p14:tracePt t="69053" x="6824663" y="3748088"/>
          <p14:tracePt t="69058" x="6840538" y="3748088"/>
          <p14:tracePt t="69066" x="6848475" y="3748088"/>
          <p14:tracePt t="69073" x="6856413" y="3748088"/>
          <p14:tracePt t="69082" x="6872288" y="3748088"/>
          <p14:tracePt t="69090" x="6880225" y="3748088"/>
          <p14:tracePt t="69098" x="6904038" y="3748088"/>
          <p14:tracePt t="69105" x="6911975" y="3756025"/>
          <p14:tracePt t="69114" x="6927850" y="3756025"/>
          <p14:tracePt t="69123" x="6943725" y="3756025"/>
          <p14:tracePt t="69130" x="6959600" y="3763963"/>
          <p14:tracePt t="69137" x="6999288" y="3763963"/>
          <p14:tracePt t="69145" x="7007225" y="3763963"/>
          <p14:tracePt t="69153" x="7023100" y="3763963"/>
          <p14:tracePt t="69162" x="7038975" y="3763963"/>
          <p14:tracePt t="69170" x="7062788" y="3763963"/>
          <p14:tracePt t="69178" x="7070725" y="3763963"/>
          <p14:tracePt t="69186" x="7086600" y="3763963"/>
          <p14:tracePt t="69193" x="7094538" y="3763963"/>
          <p14:tracePt t="69210" x="7102475" y="3763963"/>
          <p14:tracePt t="69225" x="7110413" y="3763963"/>
          <p14:tracePt t="69289" x="7118350" y="3771900"/>
          <p14:tracePt t="69298" x="7126288" y="3771900"/>
          <p14:tracePt t="69306" x="7135813" y="3779838"/>
          <p14:tracePt t="69314" x="7143750" y="3787775"/>
          <p14:tracePt t="69327" x="7151688" y="3787775"/>
          <p14:tracePt t="69330" x="7151688" y="3795713"/>
          <p14:tracePt t="69337" x="7159625" y="3795713"/>
          <p14:tracePt t="69362" x="7167563" y="3795713"/>
          <p14:tracePt t="69369" x="7175500" y="3795713"/>
          <p14:tracePt t="69394" x="7183438" y="3795713"/>
          <p14:tracePt t="69402" x="7191375" y="3795713"/>
          <p14:tracePt t="69410" x="7191375" y="3803650"/>
          <p14:tracePt t="69417" x="7199313" y="3803650"/>
          <p14:tracePt t="69425" x="7207250" y="3803650"/>
          <p14:tracePt t="69434" x="7215188" y="3811588"/>
          <p14:tracePt t="69450" x="7231063" y="3811588"/>
          <p14:tracePt t="69466" x="7239000" y="3811588"/>
          <p14:tracePt t="69473" x="7246938" y="3811588"/>
          <p14:tracePt t="69482" x="7254875" y="3811588"/>
          <p14:tracePt t="69489" x="7270750" y="3811588"/>
          <p14:tracePt t="69497" x="7278688" y="3811588"/>
          <p14:tracePt t="69509" x="7302500" y="3811588"/>
          <p14:tracePt t="69513" x="7302500" y="3819525"/>
          <p14:tracePt t="69521" x="7318375" y="3819525"/>
          <p14:tracePt t="69530" x="7342188" y="3827463"/>
          <p14:tracePt t="69537" x="7381875" y="3827463"/>
          <p14:tracePt t="69546" x="7397750" y="3827463"/>
          <p14:tracePt t="69553" x="7445375" y="3835400"/>
          <p14:tracePt t="69562" x="7461250" y="3835400"/>
          <p14:tracePt t="69569" x="7502525" y="3843338"/>
          <p14:tracePt t="69578" x="7526338" y="3843338"/>
          <p14:tracePt t="69586" x="7550150" y="3843338"/>
          <p14:tracePt t="69594" x="7558088" y="3851275"/>
          <p14:tracePt t="69602" x="7581900" y="3851275"/>
          <p14:tracePt t="69611" x="7597775" y="3851275"/>
          <p14:tracePt t="69619" x="7613650" y="3851275"/>
          <p14:tracePt t="69626" x="7637463" y="3851275"/>
          <p14:tracePt t="69633" x="7669213" y="3851275"/>
          <p14:tracePt t="69642" x="7685088" y="3851275"/>
          <p14:tracePt t="69650" x="7740650" y="3851275"/>
          <p14:tracePt t="69658" x="7772400" y="3851275"/>
          <p14:tracePt t="69665" x="7788275" y="3851275"/>
          <p14:tracePt t="69673" x="7796213" y="3851275"/>
          <p14:tracePt t="69683" x="7804150" y="3851275"/>
          <p14:tracePt t="69690" x="7812088" y="3851275"/>
          <p14:tracePt t="69705" x="7820025" y="3851275"/>
          <p14:tracePt t="69713" x="7827963" y="3851275"/>
          <p14:tracePt t="69785" x="7835900" y="3851275"/>
          <p14:tracePt t="69802" x="7859713" y="3851275"/>
          <p14:tracePt t="69810" x="7869238" y="3851275"/>
          <p14:tracePt t="69817" x="7869238" y="3843338"/>
          <p14:tracePt t="69826" x="7877175" y="3843338"/>
          <p14:tracePt t="69834" x="7893050" y="3843338"/>
          <p14:tracePt t="69843" x="7900988" y="3843338"/>
          <p14:tracePt t="69850" x="7908925" y="3843338"/>
          <p14:tracePt t="69858" x="7916863" y="3843338"/>
          <p14:tracePt t="69866" x="7940675" y="3843338"/>
          <p14:tracePt t="69873" x="7948613" y="3843338"/>
          <p14:tracePt t="69883" x="7956550" y="3843338"/>
          <p14:tracePt t="69889" x="7972425" y="3843338"/>
          <p14:tracePt t="69898" x="7996238" y="3843338"/>
          <p14:tracePt t="69926" x="8043863" y="3843338"/>
          <p14:tracePt t="69930" x="8059738" y="3843338"/>
          <p14:tracePt t="69937" x="8067675" y="3843338"/>
          <p14:tracePt t="69945" x="8075613" y="3843338"/>
          <p14:tracePt t="69953" x="8091488" y="3843338"/>
          <p14:tracePt t="69962" x="8099425" y="3843338"/>
          <p14:tracePt t="69969" x="8107363" y="3843338"/>
          <p14:tracePt t="69986" x="8115300" y="3843338"/>
          <p14:tracePt t="70002" x="8131175" y="3843338"/>
          <p14:tracePt t="70010" x="8139113" y="3843338"/>
          <p14:tracePt t="70017" x="8147050" y="3843338"/>
          <p14:tracePt t="70026" x="8162925" y="3843338"/>
          <p14:tracePt t="70034" x="8178800" y="3843338"/>
          <p14:tracePt t="70042" x="8186738" y="3843338"/>
          <p14:tracePt t="70049" x="8202613" y="3843338"/>
          <p14:tracePt t="70057" x="8210550" y="3835400"/>
          <p14:tracePt t="70065" x="8235950" y="3835400"/>
          <p14:tracePt t="70073" x="8251825" y="3835400"/>
          <p14:tracePt t="70081" x="8267700" y="3835400"/>
          <p14:tracePt t="70090" x="8275638" y="3835400"/>
          <p14:tracePt t="70098" x="8283575" y="3835400"/>
          <p14:tracePt t="70105" x="8299450" y="3835400"/>
          <p14:tracePt t="70113" x="8307388" y="3835400"/>
          <p14:tracePt t="70122" x="8315325" y="3835400"/>
          <p14:tracePt t="70130" x="8323263" y="3835400"/>
          <p14:tracePt t="70138" x="8331200" y="3835400"/>
          <p14:tracePt t="70146" x="8339138" y="3835400"/>
          <p14:tracePt t="70154" x="8347075" y="3835400"/>
          <p14:tracePt t="70167" x="8355013" y="3835400"/>
          <p14:tracePt t="70172" x="8362950" y="3835400"/>
          <p14:tracePt t="70185" x="8370888" y="3835400"/>
          <p14:tracePt t="70202" x="8386763" y="3835400"/>
          <p14:tracePt t="70209" x="8394700" y="3835400"/>
          <p14:tracePt t="70217" x="8402638" y="3835400"/>
          <p14:tracePt t="70225" x="8418513" y="3835400"/>
          <p14:tracePt t="70234" x="8434388" y="3835400"/>
          <p14:tracePt t="70243" x="8442325" y="3835400"/>
          <p14:tracePt t="70250" x="8474075" y="3835400"/>
          <p14:tracePt t="70258" x="8482013" y="3827463"/>
          <p14:tracePt t="70265" x="8505825" y="3819525"/>
          <p14:tracePt t="70275" x="8529638" y="3819525"/>
          <p14:tracePt t="70286" x="8537575" y="3819525"/>
          <p14:tracePt t="70290" x="8545513" y="3819525"/>
          <p14:tracePt t="70298" x="8561388" y="3819525"/>
          <p14:tracePt t="70313" x="8569325" y="3819525"/>
          <p14:tracePt t="70324" x="8577263" y="3819525"/>
          <p14:tracePt t="70340" x="8585200" y="3819525"/>
          <p14:tracePt t="70346" x="8593138" y="3819525"/>
          <p14:tracePt t="70633" x="8569325" y="3819525"/>
          <p14:tracePt t="70649" x="8561388" y="3819525"/>
          <p14:tracePt t="70657" x="8545513" y="3819525"/>
          <p14:tracePt t="70665" x="8529638" y="3819525"/>
          <p14:tracePt t="70685" x="8513763" y="3819525"/>
          <p14:tracePt t="70690" x="8505825" y="3819525"/>
          <p14:tracePt t="70697" x="8489950" y="3819525"/>
          <p14:tracePt t="70708" x="8482013" y="3819525"/>
          <p14:tracePt t="70718" x="8466138" y="3819525"/>
          <p14:tracePt t="70722" x="8450263" y="3819525"/>
          <p14:tracePt t="70730" x="8442325" y="3819525"/>
          <p14:tracePt t="70737" x="8434388" y="3819525"/>
          <p14:tracePt t="70746" x="8426450" y="3819525"/>
          <p14:tracePt t="70753" x="8410575" y="3819525"/>
          <p14:tracePt t="70763" x="8402638" y="3819525"/>
          <p14:tracePt t="70769" x="8394700" y="3819525"/>
          <p14:tracePt t="70777" x="8370888" y="3819525"/>
          <p14:tracePt t="70786" x="8355013" y="3819525"/>
          <p14:tracePt t="70794" x="8347075" y="3819525"/>
          <p14:tracePt t="70802" x="8339138" y="3819525"/>
          <p14:tracePt t="70810" x="8323263" y="3819525"/>
          <p14:tracePt t="70817" x="8307388" y="3819525"/>
          <p14:tracePt t="70825" x="8291513" y="3819525"/>
          <p14:tracePt t="70833" x="8275638" y="3819525"/>
          <p14:tracePt t="70842" x="8267700" y="3819525"/>
          <p14:tracePt t="70849" x="8218488" y="3819525"/>
          <p14:tracePt t="70858" x="8210550" y="3819525"/>
          <p14:tracePt t="70870" x="8162925" y="3819525"/>
          <p14:tracePt t="70873" x="8115300" y="3819525"/>
          <p14:tracePt t="70882" x="8083550" y="3819525"/>
          <p14:tracePt t="70903" x="7956550" y="3819525"/>
          <p14:tracePt t="70905" x="7859713" y="3819525"/>
          <p14:tracePt t="70913" x="7780338" y="3819525"/>
          <p14:tracePt t="70922" x="7700963" y="3819525"/>
          <p14:tracePt t="70930" x="7637463" y="3819525"/>
          <p14:tracePt t="70938" x="7526338" y="3819525"/>
          <p14:tracePt t="70945" x="7445375" y="3819525"/>
          <p14:tracePt t="70953" x="7381875" y="3811588"/>
          <p14:tracePt t="70963" x="7270750" y="3811588"/>
          <p14:tracePt t="70970" x="7223125" y="3811588"/>
          <p14:tracePt t="70978" x="7159625" y="3811588"/>
          <p14:tracePt t="70986" x="7143750" y="3811588"/>
          <p14:tracePt t="70993" x="7086600" y="3811588"/>
          <p14:tracePt t="71002" x="7070725" y="3811588"/>
          <p14:tracePt t="71010" x="7031038" y="3811588"/>
          <p14:tracePt t="71022" x="6975475" y="3811588"/>
          <p14:tracePt t="71025" x="6943725" y="3811588"/>
          <p14:tracePt t="71034" x="6904038" y="3811588"/>
          <p14:tracePt t="71042" x="6816725" y="3811588"/>
          <p14:tracePt t="71049" x="6784975" y="3811588"/>
          <p14:tracePt t="71057" x="6769100" y="3811588"/>
          <p14:tracePt t="71065" x="6719888" y="3811588"/>
          <p14:tracePt t="71074" x="6656388" y="3811588"/>
          <p14:tracePt t="71086" x="6640513" y="3811588"/>
          <p14:tracePt t="71090" x="6592888" y="3811588"/>
          <p14:tracePt t="71098" x="6569075" y="3811588"/>
          <p14:tracePt t="71106" x="6529388" y="3803650"/>
          <p14:tracePt t="71113" x="6505575" y="3803650"/>
          <p14:tracePt t="71123" x="6473825" y="3803650"/>
          <p14:tracePt t="71129" x="6402388" y="3803650"/>
          <p14:tracePt t="71137" x="6376988" y="3803650"/>
          <p14:tracePt t="71146" x="6345238" y="3803650"/>
          <p14:tracePt t="71153" x="6329363" y="3803650"/>
          <p14:tracePt t="71162" x="6305550" y="3803650"/>
          <p14:tracePt t="71173" x="6289675" y="3803650"/>
          <p14:tracePt t="71177" x="6273800" y="3803650"/>
          <p14:tracePt t="71185" x="6249988" y="3803650"/>
          <p14:tracePt t="71193" x="6234113" y="3803650"/>
          <p14:tracePt t="71202" x="6226175" y="3803650"/>
          <p14:tracePt t="71209" x="6202363" y="3803650"/>
          <p14:tracePt t="71217" x="6186488" y="3803650"/>
          <p14:tracePt t="71225" x="6146800" y="3803650"/>
          <p14:tracePt t="71234" x="6091238" y="3803650"/>
          <p14:tracePt t="71242" x="6059488" y="3803650"/>
          <p14:tracePt t="71250" x="6043613" y="3803650"/>
          <p14:tracePt t="71258" x="5994400" y="3803650"/>
          <p14:tracePt t="71265" x="5970588" y="3803650"/>
          <p14:tracePt t="71273" x="5954713" y="3803650"/>
          <p14:tracePt t="71283" x="5907088" y="3803650"/>
          <p14:tracePt t="71290" x="5843588" y="3803650"/>
          <p14:tracePt t="71298" x="5803900" y="3811588"/>
          <p14:tracePt t="71306" x="5780088" y="3811588"/>
          <p14:tracePt t="71313" x="5748338" y="3811588"/>
          <p14:tracePt t="71326" x="5724525" y="3819525"/>
          <p14:tracePt t="71330" x="5700713" y="3819525"/>
          <p14:tracePt t="71337" x="5692775" y="3819525"/>
          <p14:tracePt t="71345" x="5676900" y="3819525"/>
          <p14:tracePt t="71353" x="5667375" y="3819525"/>
          <p14:tracePt t="71369" x="5659438" y="3819525"/>
          <p14:tracePt t="71529" x="5676900" y="3819525"/>
          <p14:tracePt t="71537" x="5724525" y="3811588"/>
          <p14:tracePt t="71545" x="5740400" y="3811588"/>
          <p14:tracePt t="71554" x="5780088" y="3811588"/>
          <p14:tracePt t="71563" x="5803900" y="3811588"/>
          <p14:tracePt t="71570" x="5859463" y="3811588"/>
          <p14:tracePt t="71578" x="5907088" y="3811588"/>
          <p14:tracePt t="71585" x="5986463" y="3803650"/>
          <p14:tracePt t="71593" x="6059488" y="3803650"/>
          <p14:tracePt t="71602" x="6162675" y="3803650"/>
          <p14:tracePt t="71609" x="6273800" y="3803650"/>
          <p14:tracePt t="71617" x="6337300" y="3803650"/>
          <p14:tracePt t="71626" x="6450013" y="3803650"/>
          <p14:tracePt t="71634" x="6529388" y="3803650"/>
          <p14:tracePt t="71642" x="6624638" y="3803650"/>
          <p14:tracePt t="71650" x="6696075" y="3803650"/>
          <p14:tracePt t="71658" x="6784975" y="3803650"/>
          <p14:tracePt t="71666" x="6816725" y="3803650"/>
          <p14:tracePt t="71674" x="6864350" y="3803650"/>
          <p14:tracePt t="71683" x="6911975" y="3803650"/>
          <p14:tracePt t="71690" x="6927850" y="3803650"/>
          <p14:tracePt t="71698" x="6951663" y="3803650"/>
          <p14:tracePt t="71706" x="6959600" y="3803650"/>
          <p14:tracePt t="71713" x="6975475" y="3803650"/>
          <p14:tracePt t="71722" x="6991350" y="3803650"/>
          <p14:tracePt t="71729" x="7015163" y="3803650"/>
          <p14:tracePt t="71737" x="7031038" y="3803650"/>
          <p14:tracePt t="71745" x="7046913" y="3803650"/>
          <p14:tracePt t="71753" x="7070725" y="3803650"/>
          <p14:tracePt t="71762" x="7078663" y="3803650"/>
          <p14:tracePt t="71769" x="7094538" y="3803650"/>
          <p14:tracePt t="71777" x="7102475" y="3803650"/>
          <p14:tracePt t="71786" x="7110413" y="3795713"/>
          <p14:tracePt t="71793" x="7118350" y="3795713"/>
          <p14:tracePt t="71801" x="7126288" y="3795713"/>
          <p14:tracePt t="71810" x="7135813" y="3795713"/>
          <p14:tracePt t="71817" x="7143750" y="3795713"/>
          <p14:tracePt t="71826" x="7151688" y="3795713"/>
          <p14:tracePt t="71842" x="7159625" y="3795713"/>
          <p14:tracePt t="71913" x="7167563" y="3795713"/>
          <p14:tracePt t="71922" x="7183438" y="3795713"/>
          <p14:tracePt t="71930" x="7191375" y="3795713"/>
          <p14:tracePt t="71938" x="7199313" y="3795713"/>
          <p14:tracePt t="71946" x="7223125" y="3787775"/>
          <p14:tracePt t="71953" x="7246938" y="3787775"/>
          <p14:tracePt t="71962" x="7254875" y="3787775"/>
          <p14:tracePt t="71970" x="7270750" y="3787775"/>
          <p14:tracePt t="71978" x="7318375" y="3787775"/>
          <p14:tracePt t="71986" x="7350125" y="3787775"/>
          <p14:tracePt t="71993" x="7366000" y="3787775"/>
          <p14:tracePt t="72002" x="7421563" y="3787775"/>
          <p14:tracePt t="72010" x="7437438" y="3787775"/>
          <p14:tracePt t="72018" x="7502525" y="3787775"/>
          <p14:tracePt t="72026" x="7558088" y="3779838"/>
          <p14:tracePt t="72034" x="7573963" y="3779838"/>
          <p14:tracePt t="72043" x="7613650" y="3779838"/>
          <p14:tracePt t="72050" x="7637463" y="3779838"/>
          <p14:tracePt t="72058" x="7653338" y="3779838"/>
          <p14:tracePt t="72066" x="7669213" y="3779838"/>
          <p14:tracePt t="72073" x="7677150" y="3779838"/>
          <p14:tracePt t="72106" x="7685088" y="3779838"/>
          <p14:tracePt t="72585" x="7685088" y="3771900"/>
          <p14:tracePt t="72625" x="7685088" y="3763963"/>
          <p14:tracePt t="73402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79282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2E2D-073E-4ACF-BE45-05F53ED0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FC9314-66B6-40D3-AC15-72492E09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p:pic>
        <p:nvPicPr>
          <p:cNvPr id="5" name="mm3p4s7">
            <a:hlinkClick r:id="" action="ppaction://media"/>
            <a:extLst>
              <a:ext uri="{FF2B5EF4-FFF2-40B4-BE49-F238E27FC236}">
                <a16:creationId xmlns:a16="http://schemas.microsoft.com/office/drawing/2014/main" id="{6CA5EEF0-B3D8-4403-BD20-6C69E0A34EE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13635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92"/>
    </mc:Choice>
    <mc:Fallback>
      <p:transition spd="slow" advTm="21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45" x="2057400" y="3851275"/>
          <p14:tracePt t="9477" x="2065338" y="3851275"/>
          <p14:tracePt t="9508" x="2073275" y="3851275"/>
          <p14:tracePt t="9536" x="2081213" y="3851275"/>
          <p14:tracePt t="9565" x="2089150" y="3851275"/>
          <p14:tracePt t="9584" x="2097088" y="3851275"/>
          <p14:tracePt t="9601" x="2112963" y="3851275"/>
          <p14:tracePt t="9618" x="2120900" y="3851275"/>
          <p14:tracePt t="9632" x="2128838" y="3851275"/>
          <p14:tracePt t="9636" x="2136775" y="3851275"/>
          <p14:tracePt t="9644" x="2144713" y="3851275"/>
          <p14:tracePt t="9652" x="2168525" y="3851275"/>
          <p14:tracePt t="9660" x="2192338" y="3851275"/>
          <p14:tracePt t="9668" x="2208213" y="3851275"/>
          <p14:tracePt t="9677" x="2216150" y="3851275"/>
          <p14:tracePt t="9684" x="2224088" y="3851275"/>
          <p14:tracePt t="9692" x="2232025" y="3851275"/>
          <p14:tracePt t="9708" x="2239963" y="3851275"/>
          <p14:tracePt t="9736" x="2247900" y="3851275"/>
          <p14:tracePt t="9744" x="2255838" y="3851275"/>
          <p14:tracePt t="9764" x="2263775" y="3851275"/>
          <p14:tracePt t="9772" x="2263775" y="3843338"/>
          <p14:tracePt t="9792" x="2271713" y="3843338"/>
          <p14:tracePt t="9832" x="2279650" y="3843338"/>
          <p14:tracePt t="9840" x="2287588" y="3843338"/>
          <p14:tracePt t="9856" x="2295525" y="3843338"/>
          <p14:tracePt t="9868" x="2311400" y="3843338"/>
          <p14:tracePt t="9884" x="2319338" y="3835400"/>
          <p14:tracePt t="9891" x="2335213" y="3835400"/>
          <p14:tracePt t="9916" x="2351088" y="3835400"/>
          <p14:tracePt t="9924" x="2366963" y="3835400"/>
          <p14:tracePt t="9932" x="2384425" y="3827463"/>
          <p14:tracePt t="9940" x="2408238" y="3827463"/>
          <p14:tracePt t="9952" x="2424113" y="3827463"/>
          <p14:tracePt t="9960" x="2439988" y="3827463"/>
          <p14:tracePt t="9968" x="2447925" y="3827463"/>
          <p14:tracePt t="9977" x="2463800" y="3827463"/>
          <p14:tracePt t="9984" x="2503488" y="3827463"/>
          <p14:tracePt t="9992" x="2527300" y="3819525"/>
          <p14:tracePt t="10000" x="2543175" y="3819525"/>
          <p14:tracePt t="10008" x="2566988" y="3819525"/>
          <p14:tracePt t="10017" x="2574925" y="3819525"/>
          <p14:tracePt t="10020" x="2590800" y="3819525"/>
          <p14:tracePt t="10028" x="2630488" y="3819525"/>
          <p14:tracePt t="10036" x="2686050" y="3819525"/>
          <p14:tracePt t="10044" x="2701925" y="3811588"/>
          <p14:tracePt t="10052" x="2717800" y="3811588"/>
          <p14:tracePt t="10060" x="2741613" y="3811588"/>
          <p14:tracePt t="10068" x="2751138" y="3811588"/>
          <p14:tracePt t="10077" x="2774950" y="3803650"/>
          <p14:tracePt t="10084" x="2782888" y="3803650"/>
          <p14:tracePt t="10092" x="2790825" y="3803650"/>
          <p14:tracePt t="10104" x="2806700" y="3803650"/>
          <p14:tracePt t="10112" x="2814638" y="3803650"/>
          <p14:tracePt t="10120" x="2822575" y="3803650"/>
          <p14:tracePt t="10128" x="2830513" y="3803650"/>
          <p14:tracePt t="10136" x="2846388" y="3803650"/>
          <p14:tracePt t="10152" x="2854325" y="3803650"/>
          <p14:tracePt t="10164" x="2862263" y="3803650"/>
          <p14:tracePt t="10180" x="2878138" y="3803650"/>
          <p14:tracePt t="10188" x="2886075" y="3803650"/>
          <p14:tracePt t="10197" x="2901950" y="3803650"/>
          <p14:tracePt t="10204" x="2909888" y="3803650"/>
          <p14:tracePt t="10212" x="2933700" y="3803650"/>
          <p14:tracePt t="10220" x="2949575" y="3803650"/>
          <p14:tracePt t="10232" x="2973388" y="3803650"/>
          <p14:tracePt t="10240" x="2981325" y="3803650"/>
          <p14:tracePt t="10248" x="2997200" y="3803650"/>
          <p14:tracePt t="10257" x="3005138" y="3803650"/>
          <p14:tracePt t="10264" x="3021013" y="3803650"/>
          <p14:tracePt t="10272" x="3036888" y="3803650"/>
          <p14:tracePt t="10280" x="3044825" y="3803650"/>
          <p14:tracePt t="10288" x="3052763" y="3803650"/>
          <p14:tracePt t="10292" x="3068638" y="3803650"/>
          <p14:tracePt t="10304" x="3092450" y="3803650"/>
          <p14:tracePt t="10308" x="3100388" y="3811588"/>
          <p14:tracePt t="10317" x="3109913" y="3811588"/>
          <p14:tracePt t="10324" x="3117850" y="3811588"/>
          <p14:tracePt t="10332" x="3125788" y="3811588"/>
          <p14:tracePt t="10524" x="3133725" y="3811588"/>
          <p14:tracePt t="10537" x="3141663" y="3811588"/>
          <p14:tracePt t="10545" x="3149600" y="3811588"/>
          <p14:tracePt t="10552" x="3157538" y="3811588"/>
          <p14:tracePt t="10560" x="3173413" y="3811588"/>
          <p14:tracePt t="10568" x="3189288" y="3811588"/>
          <p14:tracePt t="10579" x="3213100" y="3811588"/>
          <p14:tracePt t="10582" x="3221038" y="3811588"/>
          <p14:tracePt t="10588" x="3228975" y="3811588"/>
          <p14:tracePt t="10598" x="3244850" y="3811588"/>
          <p14:tracePt t="10605" x="3252788" y="3811588"/>
          <p14:tracePt t="10612" x="3260725" y="3811588"/>
          <p14:tracePt t="10621" x="3268663" y="3811588"/>
          <p14:tracePt t="11216" x="3276600" y="3811588"/>
          <p14:tracePt t="11228" x="3284538" y="3811588"/>
          <p14:tracePt t="11245" x="3292475" y="3811588"/>
          <p14:tracePt t="11272" x="3300413" y="3811588"/>
          <p14:tracePt t="12036" x="3316288" y="3811588"/>
          <p14:tracePt t="12044" x="3443288" y="3811588"/>
          <p14:tracePt t="12052" x="3508375" y="3811588"/>
          <p14:tracePt t="12065" x="3611563" y="3803650"/>
          <p14:tracePt t="12068" x="3730625" y="3795713"/>
          <p14:tracePt t="12079" x="3794125" y="3787775"/>
          <p14:tracePt t="12084" x="3898900" y="3771900"/>
          <p14:tracePt t="12092" x="3954463" y="3763963"/>
          <p14:tracePt t="12099" x="3986213" y="3763963"/>
          <p14:tracePt t="12107" x="4089400" y="3763963"/>
          <p14:tracePt t="12116" x="4176713" y="3763963"/>
          <p14:tracePt t="12124" x="4297363" y="3763963"/>
          <p14:tracePt t="12132" x="4368800" y="3763963"/>
          <p14:tracePt t="12140" x="4479925" y="3763963"/>
          <p14:tracePt t="12148" x="4543425" y="3763963"/>
          <p14:tracePt t="12159" x="4624388" y="3763963"/>
          <p14:tracePt t="12164" x="4703763" y="3763963"/>
          <p14:tracePt t="12172" x="4727575" y="3763963"/>
          <p14:tracePt t="12188" x="4735513" y="3763963"/>
          <p14:tracePt t="12316" x="4727575" y="3763963"/>
          <p14:tracePt t="12324" x="4719638" y="3763963"/>
          <p14:tracePt t="12344" x="4711700" y="3763963"/>
          <p14:tracePt t="12348" x="4695825" y="3763963"/>
          <p14:tracePt t="12358" x="4648200" y="3763963"/>
          <p14:tracePt t="12364" x="4600575" y="3763963"/>
          <p14:tracePt t="12372" x="4576763" y="3763963"/>
          <p14:tracePt t="12383" x="4535488" y="3763963"/>
          <p14:tracePt t="12388" x="4456113" y="3763963"/>
          <p14:tracePt t="12397" x="4440238" y="3763963"/>
          <p14:tracePt t="12404" x="4392613" y="3763963"/>
          <p14:tracePt t="12412" x="4368800" y="3763963"/>
          <p14:tracePt t="12420" x="4344988" y="3763963"/>
          <p14:tracePt t="12428" x="4321175" y="3763963"/>
          <p14:tracePt t="12437" x="4313238" y="3763963"/>
          <p14:tracePt t="12444" x="4305300" y="3763963"/>
          <p14:tracePt t="12452" x="4297363" y="3763963"/>
          <p14:tracePt t="12460" x="4289425" y="3763963"/>
          <p14:tracePt t="12468" x="4281488" y="3763963"/>
          <p14:tracePt t="12576" x="4273550" y="3763963"/>
          <p14:tracePt t="12604" x="4265613" y="3763963"/>
          <p14:tracePt t="12612" x="4265613" y="3771900"/>
          <p14:tracePt t="12644" x="4257675" y="3771900"/>
          <p14:tracePt t="12652" x="4249738" y="3771900"/>
          <p14:tracePt t="12668" x="4241800" y="3771900"/>
          <p14:tracePt t="12684" x="4233863" y="3771900"/>
          <p14:tracePt t="12692" x="4225925" y="3771900"/>
          <p14:tracePt t="12700" x="4217988" y="3771900"/>
          <p14:tracePt t="12716" x="4210050" y="3771900"/>
          <p14:tracePt t="12732" x="4200525" y="3771900"/>
          <p14:tracePt t="12820" x="4192588" y="3771900"/>
          <p14:tracePt t="13052" x="4233863" y="3779838"/>
          <p14:tracePt t="13060" x="4273550" y="3779838"/>
          <p14:tracePt t="13068" x="4313238" y="3779838"/>
          <p14:tracePt t="13079" x="4432300" y="3779838"/>
          <p14:tracePt t="13085" x="4495800" y="3779838"/>
          <p14:tracePt t="13092" x="4600575" y="3779838"/>
          <p14:tracePt t="13102" x="4711700" y="3779838"/>
          <p14:tracePt t="13108" x="4775200" y="3779838"/>
          <p14:tracePt t="13120" x="4822825" y="3779838"/>
          <p14:tracePt t="13124" x="4846638" y="3779838"/>
          <p14:tracePt t="13132" x="4854575" y="3771900"/>
          <p14:tracePt t="13140" x="4862513" y="3771900"/>
          <p14:tracePt t="13268" x="4870450" y="3771900"/>
          <p14:tracePt t="13292" x="4886325" y="3771900"/>
          <p14:tracePt t="13300" x="4894263" y="3771900"/>
          <p14:tracePt t="13308" x="4902200" y="3771900"/>
          <p14:tracePt t="13316" x="4918075" y="3771900"/>
          <p14:tracePt t="13324" x="4926013" y="3771900"/>
          <p14:tracePt t="13332" x="4933950" y="3771900"/>
          <p14:tracePt t="13340" x="4943475" y="3771900"/>
          <p14:tracePt t="13347" x="4951413" y="3771900"/>
          <p14:tracePt t="13372" x="4959350" y="3771900"/>
          <p14:tracePt t="13380" x="4967288" y="3771900"/>
          <p14:tracePt t="13404" x="4967288" y="3763963"/>
          <p14:tracePt t="14437" x="4959350" y="3763963"/>
          <p14:tracePt t="14444" x="4933950" y="3771900"/>
          <p14:tracePt t="14452" x="4838700" y="3779838"/>
          <p14:tracePt t="14460" x="4735513" y="3779838"/>
          <p14:tracePt t="14468" x="4584700" y="3803650"/>
          <p14:tracePt t="14480" x="4487863" y="3811588"/>
          <p14:tracePt t="14484" x="4360863" y="3819525"/>
          <p14:tracePt t="14492" x="4273550" y="3819525"/>
          <p14:tracePt t="14501" x="4210050" y="3819525"/>
          <p14:tracePt t="14508" x="4160838" y="3819525"/>
          <p14:tracePt t="14516" x="4081463" y="3827463"/>
          <p14:tracePt t="14524" x="4049713" y="3827463"/>
          <p14:tracePt t="14532" x="4025900" y="3827463"/>
          <p14:tracePt t="14540" x="4017963" y="3827463"/>
          <p14:tracePt t="14676" x="4025900" y="3827463"/>
          <p14:tracePt t="14700" x="4033838" y="3827463"/>
          <p14:tracePt t="14708" x="4041775" y="3819525"/>
          <p14:tracePt t="15308" x="4049713" y="3819525"/>
          <p14:tracePt t="15357" x="4057650" y="3819525"/>
          <p14:tracePt t="15428" x="4065588" y="3811588"/>
          <p14:tracePt t="15438" x="4073525" y="3811588"/>
          <p14:tracePt t="15444" x="4081463" y="3811588"/>
          <p14:tracePt t="15460" x="4097338" y="3811588"/>
          <p14:tracePt t="15476" x="4105275" y="3811588"/>
          <p14:tracePt t="15484" x="4121150" y="3811588"/>
          <p14:tracePt t="15492" x="4129088" y="3811588"/>
          <p14:tracePt t="15501" x="4152900" y="3811588"/>
          <p14:tracePt t="15508" x="4168775" y="3811588"/>
          <p14:tracePt t="15518" x="4210050" y="3811588"/>
          <p14:tracePt t="15524" x="4265613" y="3811588"/>
          <p14:tracePt t="15532" x="4360863" y="3811588"/>
          <p14:tracePt t="15544" x="4432300" y="3811588"/>
          <p14:tracePt t="15548" x="4551363" y="3811588"/>
          <p14:tracePt t="15557" x="4616450" y="3811588"/>
          <p14:tracePt t="15564" x="4656138" y="3811588"/>
          <p14:tracePt t="15572" x="4679950" y="3811588"/>
          <p14:tracePt t="15580" x="4695825" y="3811588"/>
          <p14:tracePt t="15588" x="4703763" y="3811588"/>
          <p14:tracePt t="15604" x="4711700" y="3811588"/>
          <p14:tracePt t="15740" x="4719638" y="3811588"/>
          <p14:tracePt t="15812" x="4727575" y="3811588"/>
          <p14:tracePt t="15829" x="4735513" y="3811588"/>
          <p14:tracePt t="15837" x="4743450" y="3811588"/>
          <p14:tracePt t="15844" x="4751388" y="3811588"/>
          <p14:tracePt t="15852" x="4767263" y="3803650"/>
          <p14:tracePt t="15868" x="4783138" y="3803650"/>
          <p14:tracePt t="15876" x="4791075" y="3803650"/>
          <p14:tracePt t="15884" x="4799013" y="3803650"/>
          <p14:tracePt t="15892" x="4806950" y="3795713"/>
          <p14:tracePt t="15916" x="4846638" y="3795713"/>
          <p14:tracePt t="15924" x="4854575" y="3795713"/>
          <p14:tracePt t="15932" x="4870450" y="3795713"/>
          <p14:tracePt t="15940" x="4886325" y="3795713"/>
          <p14:tracePt t="15958" x="4894263" y="3787775"/>
          <p14:tracePt t="15972" x="4902200" y="3787775"/>
          <p14:tracePt t="15988" x="4910138" y="3787775"/>
          <p14:tracePt t="16004" x="4910138" y="3779838"/>
          <p14:tracePt t="16012" x="4918075" y="3779838"/>
          <p14:tracePt t="16020" x="4918075" y="3763963"/>
          <p14:tracePt t="16028" x="4933950" y="3763963"/>
          <p14:tracePt t="16036" x="4943475" y="3748088"/>
          <p14:tracePt t="16044" x="4951413" y="3748088"/>
          <p14:tracePt t="16052" x="4951413" y="3732213"/>
          <p14:tracePt t="16060" x="4967288" y="3732213"/>
          <p14:tracePt t="16068" x="4975225" y="3724275"/>
          <p14:tracePt t="16078" x="4983163" y="3724275"/>
          <p14:tracePt t="16084" x="4991100" y="3700463"/>
          <p14:tracePt t="16092" x="4999038" y="3692525"/>
          <p14:tracePt t="16100" x="4999038" y="3684588"/>
          <p14:tracePt t="16108" x="5006975" y="3668713"/>
          <p14:tracePt t="16126" x="5014913" y="3660775"/>
          <p14:tracePt t="16133" x="5014913" y="3644900"/>
          <p14:tracePt t="16141" x="5022850" y="3636963"/>
          <p14:tracePt t="16148" x="5030788" y="3629025"/>
          <p14:tracePt t="16157" x="5030788" y="3621088"/>
          <p14:tracePt t="16164" x="5030788" y="3613150"/>
          <p14:tracePt t="16180" x="5030788" y="3605213"/>
          <p14:tracePt t="16199" x="5030788" y="3595688"/>
          <p14:tracePt t="16204" x="5030788" y="3587750"/>
          <p14:tracePt t="16212" x="5030788" y="3579813"/>
          <p14:tracePt t="16220" x="5030788" y="3571875"/>
          <p14:tracePt t="16228" x="5030788" y="3563938"/>
          <p14:tracePt t="16237" x="5030788" y="3556000"/>
          <p14:tracePt t="16244" x="5030788" y="3548063"/>
          <p14:tracePt t="16252" x="5030788" y="3540125"/>
          <p14:tracePt t="16260" x="5030788" y="3532188"/>
          <p14:tracePt t="16277" x="5030788" y="3524250"/>
          <p14:tracePt t="16284" x="5022850" y="3516313"/>
          <p14:tracePt t="16292" x="5014913" y="3516313"/>
          <p14:tracePt t="16300" x="5014913" y="3508375"/>
          <p14:tracePt t="16316" x="5006975" y="3500438"/>
          <p14:tracePt t="16404" x="4999038" y="3500438"/>
          <p14:tracePt t="16436" x="4991100" y="3500438"/>
          <p14:tracePt t="16460" x="4983163" y="3500438"/>
          <p14:tracePt t="16500" x="4975225" y="3508375"/>
          <p14:tracePt t="16524" x="4975225" y="3516313"/>
          <p14:tracePt t="16532" x="4975225" y="3524250"/>
          <p14:tracePt t="16540" x="4967288" y="3532188"/>
          <p14:tracePt t="16564" x="4967288" y="3548063"/>
          <p14:tracePt t="16572" x="4959350" y="3548063"/>
          <p14:tracePt t="16580" x="4959350" y="3556000"/>
          <p14:tracePt t="16588" x="4951413" y="3563938"/>
          <p14:tracePt t="16596" x="4951413" y="3571875"/>
          <p14:tracePt t="16612" x="4951413" y="3579813"/>
          <p14:tracePt t="16628" x="4951413" y="3595688"/>
          <p14:tracePt t="16637" x="4951413" y="3605213"/>
          <p14:tracePt t="16644" x="4951413" y="3629025"/>
          <p14:tracePt t="16652" x="4951413" y="3636963"/>
          <p14:tracePt t="16660" x="4951413" y="3644900"/>
          <p14:tracePt t="16668" x="4951413" y="3660775"/>
          <p14:tracePt t="16676" x="4951413" y="3668713"/>
          <p14:tracePt t="16684" x="4951413" y="3676650"/>
          <p14:tracePt t="16692" x="4951413" y="3684588"/>
          <p14:tracePt t="16700" x="4951413" y="3692525"/>
          <p14:tracePt t="16709" x="4951413" y="3700463"/>
          <p14:tracePt t="16740" x="4951413" y="3708400"/>
          <p14:tracePt t="16788" x="4951413" y="3716338"/>
          <p14:tracePt t="17068" x="4951413" y="3724275"/>
          <p14:tracePt t="17076" x="4933950" y="3732213"/>
          <p14:tracePt t="17084" x="4918075" y="3748088"/>
          <p14:tracePt t="17092" x="4814888" y="3771900"/>
          <p14:tracePt t="17100" x="4711700" y="3803650"/>
          <p14:tracePt t="17108" x="4640263" y="3819525"/>
          <p14:tracePt t="17117" x="4487863" y="3843338"/>
          <p14:tracePt t="17123" x="4392613" y="3859213"/>
          <p14:tracePt t="17132" x="4313238" y="3859213"/>
          <p14:tracePt t="17140" x="4233863" y="3867150"/>
          <p14:tracePt t="17148" x="4200525" y="3867150"/>
          <p14:tracePt t="17156" x="4152900" y="3867150"/>
          <p14:tracePt t="17164" x="4129088" y="3867150"/>
          <p14:tracePt t="17172" x="4113213" y="3867150"/>
          <p14:tracePt t="17180" x="4105275" y="3867150"/>
          <p14:tracePt t="17188" x="4097338" y="3867150"/>
          <p14:tracePt t="17197" x="4081463" y="3867150"/>
          <p14:tracePt t="17212" x="4073525" y="3867150"/>
          <p14:tracePt t="17228" x="4065588" y="3867150"/>
          <p14:tracePt t="17237" x="4057650" y="3867150"/>
          <p14:tracePt t="17332" x="4049713" y="3867150"/>
          <p14:tracePt t="17340" x="4041775" y="3867150"/>
          <p14:tracePt t="17348" x="4033838" y="3867150"/>
          <p14:tracePt t="17360" x="4025900" y="3867150"/>
          <p14:tracePt t="17364" x="4017963" y="3867150"/>
          <p14:tracePt t="17372" x="4010025" y="3867150"/>
          <p14:tracePt t="17380" x="3994150" y="3867150"/>
          <p14:tracePt t="17388" x="3978275" y="3867150"/>
          <p14:tracePt t="17396" x="3962400" y="3867150"/>
          <p14:tracePt t="17404" x="3914775" y="3867150"/>
          <p14:tracePt t="17412" x="3883025" y="3867150"/>
          <p14:tracePt t="17420" x="3770313" y="3851275"/>
          <p14:tracePt t="17428" x="3659188" y="3843338"/>
          <p14:tracePt t="17437" x="3587750" y="3827463"/>
          <p14:tracePt t="17444" x="3484563" y="3827463"/>
          <p14:tracePt t="17452" x="3427413" y="3819525"/>
          <p14:tracePt t="17460" x="3395663" y="3819525"/>
          <p14:tracePt t="17468" x="3379788" y="3819525"/>
          <p14:tracePt t="17479" x="3355975" y="3819525"/>
          <p14:tracePt t="17492" x="3348038" y="3819525"/>
          <p14:tracePt t="21604" x="3348038" y="3811588"/>
          <p14:tracePt t="21612" x="3348038" y="3803650"/>
          <p14:tracePt t="21620" x="3348038" y="3795713"/>
          <p14:tracePt t="21628" x="3348038" y="3787775"/>
          <p14:tracePt t="21636" x="3348038" y="3779838"/>
          <p14:tracePt t="21643" x="3348038" y="3771900"/>
          <p14:tracePt t="21651" x="3348038" y="3756025"/>
          <p14:tracePt t="21660" x="3348038" y="3748088"/>
          <p14:tracePt t="21668" x="3348038" y="3732213"/>
          <p14:tracePt t="21678" x="3348038" y="3684588"/>
          <p14:tracePt t="21684" x="3363913" y="3587750"/>
          <p14:tracePt t="21692" x="3371850" y="3508375"/>
          <p14:tracePt t="21701" x="3387725" y="3421063"/>
          <p14:tracePt t="21708" x="3395663" y="3278188"/>
          <p14:tracePt t="21717" x="3411538" y="3197225"/>
          <p14:tracePt t="21724" x="3419475" y="3109913"/>
          <p14:tracePt t="21732" x="3419475" y="3014663"/>
          <p14:tracePt t="21740" x="3419475" y="2998788"/>
          <p14:tracePt t="21748" x="3427413" y="2927350"/>
          <p14:tracePt t="21756" x="3427413" y="2909888"/>
          <p14:tracePt t="21764" x="3443288" y="2886075"/>
          <p14:tracePt t="21772" x="3443288" y="2878138"/>
          <p14:tracePt t="21780" x="3443288" y="2870200"/>
          <p14:tracePt t="21788" x="3443288" y="2862263"/>
          <p14:tracePt t="21804" x="3443288" y="2846388"/>
          <p14:tracePt t="21813" x="3451225" y="2846388"/>
          <p14:tracePt t="21820" x="3459163" y="2838450"/>
          <p14:tracePt t="21837" x="3459163" y="2822575"/>
          <p14:tracePt t="21852" x="3467100" y="2814638"/>
          <p14:tracePt t="21860" x="3467100" y="2806700"/>
          <p14:tracePt t="21868" x="3476625" y="2798763"/>
          <p14:tracePt t="21877" x="3484563" y="2782888"/>
          <p14:tracePt t="21892" x="3492500" y="2774950"/>
          <p14:tracePt t="21916" x="3508375" y="2735263"/>
          <p14:tracePt t="21924" x="3516313" y="2727325"/>
          <p14:tracePt t="21932" x="3516313" y="2719388"/>
          <p14:tracePt t="21940" x="3524250" y="2703513"/>
          <p14:tracePt t="21948" x="3532188" y="2703513"/>
          <p14:tracePt t="21956" x="3532188" y="2695575"/>
          <p14:tracePt t="21964" x="3532188" y="2687638"/>
          <p14:tracePt t="21972" x="3540125" y="2679700"/>
          <p14:tracePt t="21980" x="3540125" y="2663825"/>
          <p14:tracePt t="22004" x="3540125" y="2655888"/>
          <p14:tracePt t="22012" x="3548063" y="2655888"/>
          <p14:tracePt t="22724" x="3508375" y="2655888"/>
          <p14:tracePt t="22732" x="3484563" y="2663825"/>
          <p14:tracePt t="22740" x="3443288" y="2679700"/>
          <p14:tracePt t="22748" x="3435350" y="2687638"/>
          <p14:tracePt t="22755" x="3427413" y="2695575"/>
          <p14:tracePt t="22763" x="3411538" y="2703513"/>
          <p14:tracePt t="22771" x="3395663" y="2703513"/>
          <p14:tracePt t="22780" x="3387725" y="2711450"/>
          <p14:tracePt t="22787" x="3371850" y="2711450"/>
          <p14:tracePt t="22804" x="3363913" y="2711450"/>
          <p14:tracePt t="23132" x="3363913" y="2719388"/>
          <p14:tracePt t="23141" x="3363913" y="2727325"/>
          <p14:tracePt t="23148" x="3363913" y="2743200"/>
          <p14:tracePt t="23157" x="3363913" y="2767013"/>
          <p14:tracePt t="23164" x="3363913" y="2798763"/>
          <p14:tracePt t="23173" x="3363913" y="2901950"/>
          <p14:tracePt t="23181" x="3363913" y="3022600"/>
          <p14:tracePt t="23188" x="3348038" y="3117850"/>
          <p14:tracePt t="23197" x="3332163" y="3252788"/>
          <p14:tracePt t="23204" x="3332163" y="3365500"/>
          <p14:tracePt t="23212" x="3324225" y="3460750"/>
          <p14:tracePt t="23220" x="3324225" y="3571875"/>
          <p14:tracePt t="23228" x="3316288" y="3621088"/>
          <p14:tracePt t="23237" x="3316288" y="3644900"/>
          <p14:tracePt t="23244" x="3316288" y="3660775"/>
          <p14:tracePt t="23253" x="3316288" y="3668713"/>
          <p14:tracePt t="23261" x="3316288" y="3676650"/>
          <p14:tracePt t="23278" x="3316288" y="3684588"/>
          <p14:tracePt t="23412" x="3316288" y="3692525"/>
          <p14:tracePt t="23424" x="3316288" y="3700463"/>
          <p14:tracePt t="23428" x="3316288" y="3708400"/>
          <p14:tracePt t="23437" x="3308350" y="3708400"/>
          <p14:tracePt t="23444" x="3308350" y="3716338"/>
          <p14:tracePt t="24640" x="3308350" y="3708400"/>
          <p14:tracePt t="24653" x="3308350" y="3700463"/>
          <p14:tracePt t="24669" x="3300413" y="3700463"/>
          <p14:tracePt t="24677" x="3300413" y="3692525"/>
          <p14:tracePt t="24692" x="3300413" y="3684588"/>
          <p14:tracePt t="24724" x="3300413" y="3676650"/>
          <p14:tracePt t="24732" x="3300413" y="3668713"/>
          <p14:tracePt t="24740" x="3292475" y="3660775"/>
          <p14:tracePt t="24749" x="3292475" y="3636963"/>
          <p14:tracePt t="24756" x="3292475" y="3629025"/>
          <p14:tracePt t="24764" x="3292475" y="3605213"/>
          <p14:tracePt t="24772" x="3292475" y="3556000"/>
          <p14:tracePt t="25116" x="3292475" y="3571875"/>
          <p14:tracePt t="25132" x="3292475" y="3579813"/>
          <p14:tracePt t="25140" x="3292475" y="3587750"/>
          <p14:tracePt t="25165" x="3292475" y="3595688"/>
          <p14:tracePt t="25220" x="3284538" y="3595688"/>
          <p14:tracePt t="25252" x="3276600" y="3595688"/>
          <p14:tracePt t="25268" x="3268663" y="3595688"/>
          <p14:tracePt t="25276" x="3260725" y="3595688"/>
          <p14:tracePt t="25284" x="3252788" y="3605213"/>
          <p14:tracePt t="25292" x="3244850" y="3605213"/>
          <p14:tracePt t="25300" x="3244850" y="3613150"/>
          <p14:tracePt t="25308" x="3228975" y="3613150"/>
          <p14:tracePt t="25316" x="3228975" y="3621088"/>
          <p14:tracePt t="25324" x="3228975" y="3629025"/>
          <p14:tracePt t="25332" x="3221038" y="3636963"/>
          <p14:tracePt t="25340" x="3213100" y="3636963"/>
          <p14:tracePt t="25347" x="3205163" y="3644900"/>
          <p14:tracePt t="25356" x="3197225" y="3660775"/>
          <p14:tracePt t="25364" x="3181350" y="3668713"/>
          <p14:tracePt t="25372" x="3173413" y="3676650"/>
          <p14:tracePt t="25380" x="3165475" y="3684588"/>
          <p14:tracePt t="25388" x="3133725" y="3708400"/>
          <p14:tracePt t="25396" x="3125788" y="3732213"/>
          <p14:tracePt t="25404" x="3100388" y="3740150"/>
          <p14:tracePt t="25412" x="3076575" y="3756025"/>
          <p14:tracePt t="25420" x="3076575" y="3763963"/>
          <p14:tracePt t="25428" x="3060700" y="3771900"/>
          <p14:tracePt t="25444" x="3052763" y="3771900"/>
          <p14:tracePt t="25460" x="3044825" y="3771900"/>
          <p14:tracePt t="25468" x="3044825" y="3779838"/>
          <p14:tracePt t="25476" x="3036888" y="3779838"/>
          <p14:tracePt t="25484" x="3028950" y="3779838"/>
          <p14:tracePt t="25500" x="3021013" y="3787775"/>
          <p14:tracePt t="25509" x="3013075" y="3795713"/>
          <p14:tracePt t="25516" x="3005138" y="3795713"/>
          <p14:tracePt t="25532" x="2981325" y="3803650"/>
          <p14:tracePt t="25540" x="2973388" y="3803650"/>
          <p14:tracePt t="25547" x="2965450" y="3811588"/>
          <p14:tracePt t="25556" x="2957513" y="3811588"/>
          <p14:tracePt t="25564" x="2949575" y="3819525"/>
          <p14:tracePt t="25580" x="2933700" y="3819525"/>
          <p14:tracePt t="25596" x="2925763" y="3827463"/>
          <p14:tracePt t="25612" x="2909888" y="3827463"/>
          <p14:tracePt t="25628" x="2909888" y="3835400"/>
          <p14:tracePt t="25637" x="2909888" y="3843338"/>
          <p14:tracePt t="25652" x="2901950" y="3843338"/>
          <p14:tracePt t="25668" x="2901950" y="3851275"/>
          <p14:tracePt t="26372" x="0" y="0"/>
        </p14:tracePtLst>
        <p14:tracePtLst>
          <p14:tracePt t="38573" x="4559300" y="3748088"/>
          <p14:tracePt t="38736" x="4567238" y="3748088"/>
          <p14:tracePt t="38749" x="4576763" y="3748088"/>
          <p14:tracePt t="38757" x="4584700" y="3748088"/>
          <p14:tracePt t="38765" x="4592638" y="3748088"/>
          <p14:tracePt t="38772" x="4608513" y="3748088"/>
          <p14:tracePt t="38780" x="4616450" y="3748088"/>
          <p14:tracePt t="38788" x="4624388" y="3748088"/>
          <p14:tracePt t="38798" x="4640263" y="3748088"/>
          <p14:tracePt t="38804" x="4695825" y="3748088"/>
          <p14:tracePt t="38812" x="4703763" y="3748088"/>
          <p14:tracePt t="38820" x="4743450" y="3748088"/>
          <p14:tracePt t="38828" x="4799013" y="3748088"/>
          <p14:tracePt t="38836" x="4830763" y="3748088"/>
          <p14:tracePt t="38844" x="4846638" y="3748088"/>
          <p14:tracePt t="38852" x="4854575" y="3748088"/>
          <p14:tracePt t="38860" x="4870450" y="3748088"/>
          <p14:tracePt t="38868" x="4886325" y="3748088"/>
          <p14:tracePt t="38877" x="4894263" y="3748088"/>
          <p14:tracePt t="38917" x="4902200" y="3756025"/>
          <p14:tracePt t="38932" x="4910138" y="3756025"/>
          <p14:tracePt t="38957" x="4918075" y="3756025"/>
          <p14:tracePt t="38988" x="4926013" y="3756025"/>
          <p14:tracePt t="39028" x="4933950" y="3756025"/>
          <p14:tracePt t="39044" x="4943475" y="3756025"/>
          <p14:tracePt t="39068" x="4951413" y="3756025"/>
          <p14:tracePt t="42204" x="4943475" y="3756025"/>
          <p14:tracePt t="42212" x="4878388" y="3756025"/>
          <p14:tracePt t="42220" x="4799013" y="3756025"/>
          <p14:tracePt t="42230" x="4695825" y="3756025"/>
          <p14:tracePt t="42236" x="4624388" y="3756025"/>
          <p14:tracePt t="42244" x="4511675" y="3756025"/>
          <p14:tracePt t="42252" x="4360863" y="3756025"/>
          <p14:tracePt t="42260" x="4257675" y="3763963"/>
          <p14:tracePt t="42268" x="4041775" y="3787775"/>
          <p14:tracePt t="42276" x="3754438" y="3803650"/>
          <p14:tracePt t="42284" x="3492500" y="3811588"/>
          <p14:tracePt t="42292" x="3292475" y="3827463"/>
          <p14:tracePt t="42300" x="3092450" y="3835400"/>
          <p14:tracePt t="42308" x="2830513" y="3851275"/>
          <p14:tracePt t="42316" x="2670175" y="3859213"/>
          <p14:tracePt t="42324" x="2511425" y="3875088"/>
          <p14:tracePt t="42332" x="2408238" y="3875088"/>
          <p14:tracePt t="42340" x="2287588" y="3883025"/>
          <p14:tracePt t="42348" x="2255838" y="3883025"/>
          <p14:tracePt t="42356" x="2208213" y="3883025"/>
          <p14:tracePt t="42364" x="2200275" y="3883025"/>
          <p14:tracePt t="42372" x="2192338" y="3883025"/>
          <p14:tracePt t="42380" x="2184400" y="3883025"/>
          <p14:tracePt t="42476" x="2176463" y="3883025"/>
          <p14:tracePt t="45012" x="2184400" y="3883025"/>
          <p14:tracePt t="45020" x="2192338" y="3883025"/>
          <p14:tracePt t="45028" x="2200275" y="3883025"/>
          <p14:tracePt t="45044" x="2208213" y="3883025"/>
          <p14:tracePt t="45060" x="2224088" y="3883025"/>
          <p14:tracePt t="45077" x="2232025" y="3883025"/>
          <p14:tracePt t="45118" x="2232025" y="3875088"/>
          <p14:tracePt t="45604" x="2247900" y="3875088"/>
          <p14:tracePt t="45628" x="2255838" y="3875088"/>
          <p14:tracePt t="45637" x="2255838" y="3867150"/>
          <p14:tracePt t="45644" x="2263775" y="3867150"/>
          <p14:tracePt t="45661" x="2279650" y="3867150"/>
          <p14:tracePt t="45684" x="2287588" y="3867150"/>
          <p14:tracePt t="45692" x="2295525" y="3867150"/>
          <p14:tracePt t="45701" x="2295525" y="3859213"/>
          <p14:tracePt t="45708" x="2303463" y="3859213"/>
          <p14:tracePt t="46011" x="2311400" y="3859213"/>
          <p14:tracePt t="46029" x="2319338" y="3859213"/>
          <p14:tracePt t="46037" x="2327275" y="3859213"/>
          <p14:tracePt t="46044" x="2335213" y="3859213"/>
          <p14:tracePt t="46052" x="2343150" y="3859213"/>
          <p14:tracePt t="46060" x="2366963" y="3859213"/>
          <p14:tracePt t="46069" x="2374900" y="3859213"/>
          <p14:tracePt t="46076" x="2384425" y="3859213"/>
          <p14:tracePt t="46084" x="2400300" y="3859213"/>
          <p14:tracePt t="46092" x="2408238" y="3859213"/>
          <p14:tracePt t="46100" x="2416175" y="3859213"/>
          <p14:tracePt t="46110" x="2424113" y="3859213"/>
          <p14:tracePt t="46116" x="2432050" y="3859213"/>
          <p14:tracePt t="46124" x="2439988" y="3859213"/>
          <p14:tracePt t="46132" x="2447925" y="3859213"/>
          <p14:tracePt t="46252" x="2455863" y="3859213"/>
          <p14:tracePt t="46284" x="2463800" y="3859213"/>
          <p14:tracePt t="46311" x="2471738" y="3859213"/>
          <p14:tracePt t="46323" x="2479675" y="3859213"/>
          <p14:tracePt t="46340" x="2487613" y="3859213"/>
          <p14:tracePt t="46356" x="2495550" y="3859213"/>
          <p14:tracePt t="46381" x="2503488" y="3859213"/>
          <p14:tracePt t="46412" x="2511425" y="3859213"/>
          <p14:tracePt t="46492" x="2519363" y="3859213"/>
          <p14:tracePt t="46500" x="2527300" y="3859213"/>
          <p14:tracePt t="46508" x="2535238" y="3859213"/>
          <p14:tracePt t="46524" x="2551113" y="3859213"/>
          <p14:tracePt t="46540" x="2559050" y="3859213"/>
          <p14:tracePt t="46549" x="2566988" y="3859213"/>
          <p14:tracePt t="46556" x="2574925" y="3859213"/>
          <p14:tracePt t="46564" x="2582863" y="3859213"/>
          <p14:tracePt t="46572" x="2590800" y="3859213"/>
          <p14:tracePt t="46580" x="2598738" y="3859213"/>
          <p14:tracePt t="46588" x="2606675" y="3859213"/>
          <p14:tracePt t="46596" x="2614613" y="3859213"/>
          <p14:tracePt t="46616" x="2622550" y="3859213"/>
          <p14:tracePt t="46620" x="2630488" y="3859213"/>
          <p14:tracePt t="46628" x="2638425" y="3859213"/>
          <p14:tracePt t="46644" x="2646363" y="3859213"/>
          <p14:tracePt t="46660" x="2654300" y="3859213"/>
          <p14:tracePt t="46668" x="2662238" y="3859213"/>
          <p14:tracePt t="46684" x="2670175" y="3859213"/>
          <p14:tracePt t="46701" x="2686050" y="3859213"/>
          <p14:tracePt t="46716" x="2693988" y="3859213"/>
          <p14:tracePt t="46732" x="2701925" y="3859213"/>
          <p14:tracePt t="46740" x="2709863" y="3859213"/>
          <p14:tracePt t="46747" x="2717800" y="3859213"/>
          <p14:tracePt t="46756" x="2725738" y="3859213"/>
          <p14:tracePt t="46780" x="2733675" y="3859213"/>
          <p14:tracePt t="46788" x="2741613" y="3859213"/>
          <p14:tracePt t="46804" x="2751138" y="3859213"/>
          <p14:tracePt t="46836" x="2759075" y="3859213"/>
          <p14:tracePt t="46860" x="2767013" y="3859213"/>
          <p14:tracePt t="46876" x="2774950" y="3859213"/>
          <p14:tracePt t="46899" x="2782888" y="3859213"/>
          <p14:tracePt t="46923" x="2790825" y="3859213"/>
          <p14:tracePt t="47077" x="2798763" y="3859213"/>
          <p14:tracePt t="47084" x="2806700" y="3859213"/>
          <p14:tracePt t="47100" x="2814638" y="3859213"/>
          <p14:tracePt t="47116" x="2830513" y="3859213"/>
          <p14:tracePt t="47132" x="2838450" y="3859213"/>
          <p14:tracePt t="47140" x="2846388" y="3859213"/>
          <p14:tracePt t="47156" x="2862263" y="3851275"/>
          <p14:tracePt t="47164" x="2870200" y="3851275"/>
          <p14:tracePt t="47172" x="2878138" y="3851275"/>
          <p14:tracePt t="47180" x="2886075" y="3851275"/>
          <p14:tracePt t="47196" x="2894013" y="3851275"/>
          <p14:tracePt t="47212" x="2901950" y="3851275"/>
          <p14:tracePt t="47224" x="2909888" y="3851275"/>
          <p14:tracePt t="47236" x="2917825" y="3851275"/>
          <p14:tracePt t="47396" x="2925763" y="3851275"/>
          <p14:tracePt t="47428" x="2933700" y="3851275"/>
          <p14:tracePt t="47444" x="2941638" y="3851275"/>
          <p14:tracePt t="47492" x="2949575" y="3851275"/>
          <p14:tracePt t="47596" x="2957513" y="3851275"/>
          <p14:tracePt t="47613" x="2965450" y="3851275"/>
          <p14:tracePt t="47629" x="2973388" y="3851275"/>
          <p14:tracePt t="47644" x="2981325" y="3851275"/>
          <p14:tracePt t="47660" x="2989263" y="3851275"/>
          <p14:tracePt t="47678" x="2997200" y="3851275"/>
          <p14:tracePt t="47684" x="3005138" y="3851275"/>
          <p14:tracePt t="47700" x="3013075" y="3851275"/>
          <p14:tracePt t="47716" x="3021013" y="3851275"/>
          <p14:tracePt t="47732" x="3028950" y="3851275"/>
          <p14:tracePt t="47740" x="3036888" y="3851275"/>
          <p14:tracePt t="47757" x="3044825" y="3851275"/>
          <p14:tracePt t="47772" x="3052763" y="3851275"/>
          <p14:tracePt t="47788" x="3060700" y="3851275"/>
          <p14:tracePt t="47797" x="3068638" y="3851275"/>
          <p14:tracePt t="47804" x="3076575" y="3851275"/>
          <p14:tracePt t="47820" x="3084513" y="3851275"/>
          <p14:tracePt t="47837" x="3092450" y="3843338"/>
          <p14:tracePt t="47844" x="3100388" y="3843338"/>
          <p14:tracePt t="47964" x="3109913" y="3843338"/>
          <p14:tracePt t="47997" x="3117850" y="3843338"/>
          <p14:tracePt t="48019" x="3125788" y="3843338"/>
          <p14:tracePt t="48028" x="3133725" y="3843338"/>
          <p14:tracePt t="48052" x="3141663" y="3843338"/>
          <p14:tracePt t="48060" x="3149600" y="3843338"/>
          <p14:tracePt t="48077" x="3165475" y="3843338"/>
          <p14:tracePt t="48084" x="3173413" y="3843338"/>
          <p14:tracePt t="48092" x="3181350" y="3843338"/>
          <p14:tracePt t="48108" x="3189288" y="3843338"/>
          <p14:tracePt t="48124" x="3197225" y="3843338"/>
          <p14:tracePt t="48196" x="3205163" y="3843338"/>
          <p14:tracePt t="48532" x="3213100" y="3843338"/>
          <p14:tracePt t="48988" x="3221038" y="3843338"/>
          <p14:tracePt t="48998" x="3228975" y="3843338"/>
          <p14:tracePt t="49020" x="3244850" y="3843338"/>
          <p14:tracePt t="49041" x="3252788" y="3843338"/>
          <p14:tracePt t="49044" x="3260725" y="3843338"/>
          <p14:tracePt t="49062" x="3268663" y="3843338"/>
          <p14:tracePt t="49077" x="3276600" y="3843338"/>
          <p14:tracePt t="49084" x="3276600" y="3851275"/>
          <p14:tracePt t="51420" x="3268663" y="3851275"/>
          <p14:tracePt t="51428" x="3260725" y="3851275"/>
          <p14:tracePt t="51438" x="3260725" y="3859213"/>
          <p14:tracePt t="51444" x="3252788" y="3859213"/>
          <p14:tracePt t="52404" x="3236913" y="3859213"/>
          <p14:tracePt t="52412" x="3236913" y="3867150"/>
          <p14:tracePt t="52420" x="3213100" y="3867150"/>
          <p14:tracePt t="52428" x="3205163" y="3867150"/>
          <p14:tracePt t="52437" x="3197225" y="3867150"/>
          <p14:tracePt t="52444" x="3181350" y="3867150"/>
          <p14:tracePt t="52452" x="3173413" y="3867150"/>
          <p14:tracePt t="52460" x="3165475" y="3867150"/>
          <p14:tracePt t="52468" x="3149600" y="3867150"/>
          <p14:tracePt t="52484" x="3141663" y="3867150"/>
          <p14:tracePt t="52499" x="3133725" y="3867150"/>
          <p14:tracePt t="52636" x="3125788" y="3867150"/>
          <p14:tracePt t="52645" x="3117850" y="3859213"/>
          <p14:tracePt t="52684" x="3109913" y="3843338"/>
          <p14:tracePt t="52692" x="3100388" y="3843338"/>
          <p14:tracePt t="52701" x="3092450" y="3843338"/>
          <p14:tracePt t="52709" x="3084513" y="3835400"/>
          <p14:tracePt t="52716" x="3076575" y="3835400"/>
          <p14:tracePt t="52724" x="3068638" y="3835400"/>
          <p14:tracePt t="52733" x="3052763" y="3835400"/>
          <p14:tracePt t="52740" x="3052763" y="3827463"/>
          <p14:tracePt t="52751" x="3044825" y="3819525"/>
          <p14:tracePt t="52757" x="3036888" y="3819525"/>
          <p14:tracePt t="52766" x="3028950" y="3819525"/>
          <p14:tracePt t="52773" x="3021013" y="3819525"/>
          <p14:tracePt t="52788" x="3013075" y="3819525"/>
          <p14:tracePt t="52804" x="3013075" y="3811588"/>
          <p14:tracePt t="52820" x="3005138" y="3811588"/>
          <p14:tracePt t="53180" x="3013075" y="3811588"/>
          <p14:tracePt t="53198" x="3028950" y="3811588"/>
          <p14:tracePt t="53204" x="3036888" y="3811588"/>
          <p14:tracePt t="53213" x="3044825" y="3811588"/>
          <p14:tracePt t="53220" x="3052763" y="3811588"/>
          <p14:tracePt t="53230" x="3068638" y="3811588"/>
          <p14:tracePt t="53236" x="3076575" y="3811588"/>
          <p14:tracePt t="53244" x="3084513" y="3811588"/>
          <p14:tracePt t="53252" x="3092450" y="3811588"/>
          <p14:tracePt t="53260" x="3109913" y="3811588"/>
          <p14:tracePt t="53269" x="3125788" y="3811588"/>
          <p14:tracePt t="53288" x="3141663" y="3811588"/>
          <p14:tracePt t="53292" x="3149600" y="3811588"/>
          <p14:tracePt t="53308" x="3157538" y="3811588"/>
          <p14:tracePt t="53317" x="3165475" y="3811588"/>
          <p14:tracePt t="53341" x="3173413" y="3811588"/>
          <p14:tracePt t="53356" x="3181350" y="3811588"/>
          <p14:tracePt t="53388" x="3189288" y="3811588"/>
          <p14:tracePt t="53404" x="3197225" y="3811588"/>
          <p14:tracePt t="53492" x="3205163" y="3811588"/>
          <p14:tracePt t="53509" x="3213100" y="3811588"/>
          <p14:tracePt t="53516" x="3221038" y="3811588"/>
          <p14:tracePt t="53524" x="3228975" y="3811588"/>
          <p14:tracePt t="53540" x="3244850" y="3811588"/>
          <p14:tracePt t="53556" x="3252788" y="3811588"/>
          <p14:tracePt t="57148" x="3244850" y="3811588"/>
          <p14:tracePt t="57158" x="3228975" y="3819525"/>
          <p14:tracePt t="57165" x="3213100" y="3819525"/>
          <p14:tracePt t="57172" x="3189288" y="3819525"/>
          <p14:tracePt t="57182" x="3181350" y="3827463"/>
          <p14:tracePt t="57188" x="3092450" y="3827463"/>
          <p14:tracePt t="57198" x="3060700" y="3835400"/>
          <p14:tracePt t="57204" x="3028950" y="3835400"/>
          <p14:tracePt t="57212" x="2989263" y="3851275"/>
          <p14:tracePt t="57220" x="2965450" y="3851275"/>
          <p14:tracePt t="57228" x="2949575" y="3851275"/>
          <p14:tracePt t="57238" x="2941638" y="3859213"/>
          <p14:tracePt t="57244" x="2933700" y="3859213"/>
          <p14:tracePt t="57252" x="2925763" y="3859213"/>
          <p14:tracePt t="57516" x="2917825" y="3859213"/>
          <p14:tracePt t="57524" x="2909888" y="3859213"/>
          <p14:tracePt t="57532" x="2894013" y="3859213"/>
          <p14:tracePt t="57540" x="2886075" y="3859213"/>
          <p14:tracePt t="57549" x="2862263" y="3859213"/>
          <p14:tracePt t="57558" x="2846388" y="3859213"/>
          <p14:tracePt t="57564" x="2830513" y="3859213"/>
          <p14:tracePt t="57572" x="2822575" y="3859213"/>
          <p14:tracePt t="57580" x="2814638" y="3851275"/>
          <p14:tracePt t="57588" x="2806700" y="3851275"/>
          <p14:tracePt t="57596" x="2806700" y="3843338"/>
          <p14:tracePt t="61244" x="2814638" y="3859213"/>
          <p14:tracePt t="61252" x="2814638" y="3875088"/>
          <p14:tracePt t="61260" x="2822575" y="3914775"/>
          <p14:tracePt t="61268" x="2822575" y="4027488"/>
          <p14:tracePt t="61278" x="2822575" y="4090988"/>
          <p14:tracePt t="61284" x="2830513" y="4170363"/>
          <p14:tracePt t="61292" x="2838450" y="4249738"/>
          <p14:tracePt t="61301" x="2854325" y="4322763"/>
          <p14:tracePt t="61308" x="2870200" y="4425950"/>
          <p14:tracePt t="61316" x="2894013" y="4513263"/>
          <p14:tracePt t="61324" x="2917825" y="4576763"/>
          <p14:tracePt t="61333" x="2925763" y="4600575"/>
          <p14:tracePt t="61340" x="2949575" y="4649788"/>
          <p14:tracePt t="61349" x="2957513" y="4657725"/>
          <p14:tracePt t="61357" x="2965450" y="4665663"/>
          <p14:tracePt t="61364" x="2973388" y="4673600"/>
          <p14:tracePt t="61372" x="2989263" y="4673600"/>
          <p14:tracePt t="61380" x="2997200" y="4681538"/>
          <p14:tracePt t="61388" x="3005138" y="4681538"/>
          <p14:tracePt t="61420" x="3013075" y="4681538"/>
          <p14:tracePt t="61460" x="3021013" y="4681538"/>
          <p14:tracePt t="61468" x="3028950" y="4681538"/>
          <p14:tracePt t="61540" x="3044825" y="4681538"/>
          <p14:tracePt t="61549" x="3052763" y="4681538"/>
          <p14:tracePt t="61557" x="3076575" y="4681538"/>
          <p14:tracePt t="61564" x="3100388" y="4681538"/>
          <p14:tracePt t="61572" x="3109913" y="4689475"/>
          <p14:tracePt t="61580" x="3157538" y="4697413"/>
          <p14:tracePt t="61588" x="3197225" y="4705350"/>
          <p14:tracePt t="61596" x="3268663" y="4705350"/>
          <p14:tracePt t="61604" x="3355975" y="4713288"/>
          <p14:tracePt t="61612" x="3371850" y="4721225"/>
          <p14:tracePt t="61624" x="3435350" y="4729163"/>
          <p14:tracePt t="61628" x="3492500" y="4729163"/>
          <p14:tracePt t="61637" x="3524250" y="4729163"/>
          <p14:tracePt t="61644" x="3540125" y="4729163"/>
          <p14:tracePt t="61652" x="3587750" y="4729163"/>
          <p14:tracePt t="61660" x="3603625" y="4729163"/>
          <p14:tracePt t="61668" x="3627438" y="4737100"/>
          <p14:tracePt t="61678" x="3651250" y="4737100"/>
          <p14:tracePt t="61685" x="3659188" y="4737100"/>
          <p14:tracePt t="61693" x="3675063" y="4737100"/>
          <p14:tracePt t="61700" x="3722688" y="4737100"/>
          <p14:tracePt t="61708" x="3754438" y="4737100"/>
          <p14:tracePt t="61716" x="3770313" y="4737100"/>
          <p14:tracePt t="61724" x="3794125" y="4737100"/>
          <p14:tracePt t="61732" x="3810000" y="4737100"/>
          <p14:tracePt t="61741" x="3817938" y="4737100"/>
          <p14:tracePt t="61748" x="3825875" y="4737100"/>
          <p14:tracePt t="61756" x="3843338" y="4737100"/>
          <p14:tracePt t="61764" x="3851275" y="4737100"/>
          <p14:tracePt t="61776" x="3859213" y="4737100"/>
          <p14:tracePt t="61780" x="3875088" y="4737100"/>
          <p14:tracePt t="61788" x="3890963" y="4737100"/>
          <p14:tracePt t="61797" x="3914775" y="4737100"/>
          <p14:tracePt t="61804" x="3930650" y="4737100"/>
          <p14:tracePt t="61812" x="3946525" y="4737100"/>
          <p14:tracePt t="61821" x="3970338" y="4737100"/>
          <p14:tracePt t="61830" x="4002088" y="4737100"/>
          <p14:tracePt t="61836" x="4017963" y="4737100"/>
          <p14:tracePt t="61844" x="4065588" y="4737100"/>
          <p14:tracePt t="61852" x="4097338" y="4737100"/>
          <p14:tracePt t="61860" x="4121150" y="4737100"/>
          <p14:tracePt t="61868" x="4168775" y="4737100"/>
          <p14:tracePt t="61877" x="4184650" y="4729163"/>
          <p14:tracePt t="61884" x="4200525" y="4729163"/>
          <p14:tracePt t="61900" x="4241800" y="4729163"/>
          <p14:tracePt t="61909" x="4257675" y="4729163"/>
          <p14:tracePt t="61918" x="4281488" y="4729163"/>
          <p14:tracePt t="61928" x="4297363" y="4729163"/>
          <p14:tracePt t="61932" x="4313238" y="4729163"/>
          <p14:tracePt t="61940" x="4360863" y="4729163"/>
          <p14:tracePt t="61948" x="4368800" y="4729163"/>
          <p14:tracePt t="61956" x="4384675" y="4729163"/>
          <p14:tracePt t="61964" x="4400550" y="4729163"/>
          <p14:tracePt t="61972" x="4416425" y="4729163"/>
          <p14:tracePt t="61980" x="4432300" y="4729163"/>
          <p14:tracePt t="61988" x="4456113" y="4729163"/>
          <p14:tracePt t="61997" x="4471988" y="4729163"/>
          <p14:tracePt t="62004" x="4479925" y="4729163"/>
          <p14:tracePt t="62013" x="4503738" y="4729163"/>
          <p14:tracePt t="62020" x="4519613" y="4729163"/>
          <p14:tracePt t="62028" x="4559300" y="4729163"/>
          <p14:tracePt t="62036" x="4616450" y="4729163"/>
          <p14:tracePt t="62044" x="4648200" y="4729163"/>
          <p14:tracePt t="62052" x="4695825" y="4729163"/>
          <p14:tracePt t="62059" x="4743450" y="4729163"/>
          <p14:tracePt t="62068" x="4775200" y="4729163"/>
          <p14:tracePt t="62081" x="4822825" y="4729163"/>
          <p14:tracePt t="62083" x="4846638" y="4721225"/>
          <p14:tracePt t="62092" x="4878388" y="4721225"/>
          <p14:tracePt t="62100" x="4886325" y="4721225"/>
          <p14:tracePt t="62108" x="4910138" y="4721225"/>
          <p14:tracePt t="62116" x="4918075" y="4737100"/>
          <p14:tracePt t="62124" x="4967288" y="4737100"/>
          <p14:tracePt t="62132" x="4975225" y="4737100"/>
          <p14:tracePt t="62140" x="4991100" y="4737100"/>
          <p14:tracePt t="62147" x="5006975" y="4745038"/>
          <p14:tracePt t="62156" x="5030788" y="4745038"/>
          <p14:tracePt t="62164" x="5046663" y="4745038"/>
          <p14:tracePt t="62172" x="5062538" y="4745038"/>
          <p14:tracePt t="62180" x="5086350" y="4745038"/>
          <p14:tracePt t="62187" x="5118100" y="4745038"/>
          <p14:tracePt t="62196" x="5133975" y="4745038"/>
          <p14:tracePt t="62204" x="5141913" y="4745038"/>
          <p14:tracePt t="62212" x="5149850" y="4745038"/>
          <p14:tracePt t="62220" x="5157788" y="4745038"/>
          <p14:tracePt t="62232" x="5165725" y="4745038"/>
          <p14:tracePt t="62236" x="5173663" y="4745038"/>
          <p14:tracePt t="62244" x="5181600" y="4745038"/>
          <p14:tracePt t="62252" x="5189538" y="4745038"/>
          <p14:tracePt t="62260" x="5205413" y="4745038"/>
          <p14:tracePt t="62268" x="5221288" y="4745038"/>
          <p14:tracePt t="62284" x="5237163" y="4752975"/>
          <p14:tracePt t="62316" x="5245100" y="4752975"/>
          <p14:tracePt t="62628" x="5253038" y="4752975"/>
          <p14:tracePt t="62636" x="5260975" y="4752975"/>
          <p14:tracePt t="62643" x="5284788" y="4752975"/>
          <p14:tracePt t="62652" x="5300663" y="4752975"/>
          <p14:tracePt t="62660" x="5318125" y="4752975"/>
          <p14:tracePt t="62668" x="5341938" y="4752975"/>
          <p14:tracePt t="62676" x="5373688" y="4752975"/>
          <p14:tracePt t="62684" x="5397500" y="4760913"/>
          <p14:tracePt t="62692" x="5468938" y="4760913"/>
          <p14:tracePt t="62700" x="5484813" y="4760913"/>
          <p14:tracePt t="62708" x="5524500" y="4760913"/>
          <p14:tracePt t="62716" x="5580063" y="4760913"/>
          <p14:tracePt t="62724" x="5611813" y="4760913"/>
          <p14:tracePt t="62732" x="5627688" y="4760913"/>
          <p14:tracePt t="62741" x="5676900" y="4760913"/>
          <p14:tracePt t="62749" x="5700713" y="4760913"/>
          <p14:tracePt t="62756" x="5740400" y="4760913"/>
          <p14:tracePt t="62764" x="5764213" y="4760913"/>
          <p14:tracePt t="62772" x="5795963" y="4760913"/>
          <p14:tracePt t="62781" x="5835650" y="4760913"/>
          <p14:tracePt t="62788" x="5891213" y="4760913"/>
          <p14:tracePt t="62796" x="5954713" y="4760913"/>
          <p14:tracePt t="62804" x="6059488" y="4760913"/>
          <p14:tracePt t="62812" x="6146800" y="4760913"/>
          <p14:tracePt t="62820" x="6210300" y="4760913"/>
          <p14:tracePt t="62828" x="6313488" y="4760913"/>
          <p14:tracePt t="62836" x="6402388" y="4760913"/>
          <p14:tracePt t="62844" x="6489700" y="4760913"/>
          <p14:tracePt t="62852" x="6569075" y="4760913"/>
          <p14:tracePt t="62860" x="6711950" y="4760913"/>
          <p14:tracePt t="62868" x="6808788" y="4768850"/>
          <p14:tracePt t="62876" x="6911975" y="4768850"/>
          <p14:tracePt t="62884" x="7062788" y="4768850"/>
          <p14:tracePt t="62900" x="7231063" y="4768850"/>
          <p14:tracePt t="62909" x="7318375" y="4768850"/>
          <p14:tracePt t="62916" x="7381875" y="4768850"/>
          <p14:tracePt t="62924" x="7453313" y="4768850"/>
          <p14:tracePt t="62932" x="7573963" y="4768850"/>
          <p14:tracePt t="62940" x="7637463" y="4768850"/>
          <p14:tracePt t="62948" x="7653338" y="4768850"/>
          <p14:tracePt t="62956" x="7700963" y="4768850"/>
          <p14:tracePt t="62964" x="7716838" y="4768850"/>
          <p14:tracePt t="62972" x="7732713" y="4768850"/>
          <p14:tracePt t="62980" x="7748588" y="4768850"/>
          <p14:tracePt t="62988" x="7756525" y="4768850"/>
          <p14:tracePt t="63108" x="7716838" y="4776788"/>
          <p14:tracePt t="63117" x="7708900" y="4776788"/>
          <p14:tracePt t="63124" x="7685088" y="4784725"/>
          <p14:tracePt t="63132" x="7661275" y="4800600"/>
          <p14:tracePt t="63140" x="7645400" y="4808538"/>
          <p14:tracePt t="63148" x="7605713" y="4816475"/>
          <p14:tracePt t="63156" x="7518400" y="4832350"/>
          <p14:tracePt t="63164" x="7421563" y="4848225"/>
          <p14:tracePt t="63171" x="7310438" y="4879975"/>
          <p14:tracePt t="63180" x="7102475" y="4887913"/>
          <p14:tracePt t="63188" x="6904038" y="4903788"/>
          <p14:tracePt t="63196" x="6640513" y="4911725"/>
          <p14:tracePt t="63203" x="6353175" y="4927600"/>
          <p14:tracePt t="63212" x="6194425" y="4935538"/>
          <p14:tracePt t="63220" x="5891213" y="4935538"/>
          <p14:tracePt t="63228" x="5603875" y="4951413"/>
          <p14:tracePt t="63236" x="5349875" y="5008563"/>
          <p14:tracePt t="63244" x="5086350" y="5016500"/>
          <p14:tracePt t="63252" x="4846638" y="5016500"/>
          <p14:tracePt t="63260" x="4567238" y="5016500"/>
          <p14:tracePt t="63268" x="4344988" y="5016500"/>
          <p14:tracePt t="63278" x="4113213" y="5016500"/>
          <p14:tracePt t="63284" x="3994150" y="5024438"/>
          <p14:tracePt t="63292" x="3833813" y="5024438"/>
          <p14:tracePt t="63300" x="3714750" y="5024438"/>
          <p14:tracePt t="63307" x="3651250" y="5024438"/>
          <p14:tracePt t="63316" x="3611563" y="5024438"/>
          <p14:tracePt t="63324" x="3587750" y="5032375"/>
          <p14:tracePt t="63332" x="3571875" y="5032375"/>
          <p14:tracePt t="63340" x="3563938" y="5032375"/>
          <p14:tracePt t="63348" x="3540125" y="5016500"/>
          <p14:tracePt t="63357" x="3532188" y="5016500"/>
          <p14:tracePt t="63364" x="3508375" y="5016500"/>
          <p14:tracePt t="63372" x="3500438" y="5016500"/>
          <p14:tracePt t="63380" x="3467100" y="5016500"/>
          <p14:tracePt t="63388" x="3451225" y="5016500"/>
          <p14:tracePt t="63396" x="3403600" y="5016500"/>
          <p14:tracePt t="63404" x="3371850" y="5016500"/>
          <p14:tracePt t="63412" x="3324225" y="5008563"/>
          <p14:tracePt t="63420" x="3236913" y="5008563"/>
          <p14:tracePt t="63427" x="3149600" y="5008563"/>
          <p14:tracePt t="63436" x="3036888" y="5008563"/>
          <p14:tracePt t="63440" x="2925763" y="5008563"/>
          <p14:tracePt t="63452" x="2830513" y="5000625"/>
          <p14:tracePt t="63461" x="2638425" y="5000625"/>
          <p14:tracePt t="63468" x="2479675" y="4984750"/>
          <p14:tracePt t="63476" x="2359025" y="4984750"/>
          <p14:tracePt t="63484" x="2255838" y="4976813"/>
          <p14:tracePt t="63492" x="2136775" y="4976813"/>
          <p14:tracePt t="63500" x="2105025" y="4976813"/>
          <p14:tracePt t="63508" x="2033588" y="4976813"/>
          <p14:tracePt t="63516" x="1944688" y="4984750"/>
          <p14:tracePt t="63524" x="1881188" y="4992688"/>
          <p14:tracePt t="63532" x="1865313" y="5000625"/>
          <p14:tracePt t="63540" x="1849438" y="5000625"/>
          <p14:tracePt t="63549" x="1841500" y="5000625"/>
          <p14:tracePt t="63844" x="1849438" y="5000625"/>
          <p14:tracePt t="63916" x="1857375" y="5000625"/>
          <p14:tracePt t="63925" x="1865313" y="5000625"/>
          <p14:tracePt t="63940" x="1873250" y="5000625"/>
          <p14:tracePt t="63952" x="1889125" y="5000625"/>
          <p14:tracePt t="63957" x="1897063" y="5000625"/>
          <p14:tracePt t="63966" x="1905000" y="5000625"/>
          <p14:tracePt t="63972" x="1920875" y="5000625"/>
          <p14:tracePt t="63984" x="1928813" y="5000625"/>
          <p14:tracePt t="63989" x="1952625" y="5000625"/>
          <p14:tracePt t="63997" x="1960563" y="5000625"/>
          <p14:tracePt t="64005" x="1976438" y="5000625"/>
          <p14:tracePt t="64013" x="2000250" y="5000625"/>
          <p14:tracePt t="64020" x="2057400" y="5000625"/>
          <p14:tracePt t="64028" x="2081213" y="5000625"/>
          <p14:tracePt t="64036" x="2176463" y="5000625"/>
          <p14:tracePt t="64048" x="2271713" y="5000625"/>
          <p14:tracePt t="64052" x="2343150" y="5000625"/>
          <p14:tracePt t="64060" x="2463800" y="5000625"/>
          <p14:tracePt t="64068" x="2527300" y="5000625"/>
          <p14:tracePt t="64078" x="2630488" y="5000625"/>
          <p14:tracePt t="64084" x="2717800" y="5000625"/>
          <p14:tracePt t="64092" x="2751138" y="5000625"/>
          <p14:tracePt t="64100" x="2790825" y="5000625"/>
          <p14:tracePt t="64108" x="2814638" y="5000625"/>
          <p14:tracePt t="64116" x="2830513" y="5000625"/>
          <p14:tracePt t="64300" x="2838450" y="5000625"/>
          <p14:tracePt t="64324" x="2846388" y="5000625"/>
          <p14:tracePt t="64341" x="2854325" y="5000625"/>
          <p14:tracePt t="64412" x="2862263" y="5000625"/>
          <p14:tracePt t="64460" x="2862263" y="4992688"/>
          <p14:tracePt t="64468" x="2870200" y="4992688"/>
          <p14:tracePt t="64708" x="0" y="0"/>
        </p14:tracePtLst>
        <p14:tracePtLst>
          <p14:tracePt t="71049" x="3308350" y="5319713"/>
          <p14:tracePt t="71164" x="3316288" y="5319713"/>
          <p14:tracePt t="71172" x="3332163" y="5319713"/>
          <p14:tracePt t="71183" x="3340100" y="5319713"/>
          <p14:tracePt t="71188" x="3371850" y="5319713"/>
          <p14:tracePt t="71197" x="3419475" y="5319713"/>
          <p14:tracePt t="71204" x="3500438" y="5319713"/>
          <p14:tracePt t="71212" x="3563938" y="5319713"/>
          <p14:tracePt t="71220" x="3675063" y="5319713"/>
          <p14:tracePt t="71228" x="3786188" y="5319713"/>
          <p14:tracePt t="71236" x="3851275" y="5319713"/>
          <p14:tracePt t="71244" x="3954463" y="5319713"/>
          <p14:tracePt t="71252" x="4041775" y="5319713"/>
          <p14:tracePt t="71260" x="4137025" y="5319713"/>
          <p14:tracePt t="71264" x="4176713" y="5319713"/>
          <p14:tracePt t="71272" x="4265613" y="5319713"/>
          <p14:tracePt t="71284" x="4281488" y="5319713"/>
          <p14:tracePt t="71288" x="4321175" y="5335588"/>
          <p14:tracePt t="71296" x="4344988" y="5335588"/>
          <p14:tracePt t="71308" x="4360863" y="5335588"/>
          <p14:tracePt t="71316" x="4408488" y="5343525"/>
          <p14:tracePt t="71324" x="4432300" y="5343525"/>
          <p14:tracePt t="71332" x="4464050" y="5351463"/>
          <p14:tracePt t="71340" x="4479925" y="5351463"/>
          <p14:tracePt t="71348" x="4551363" y="5359400"/>
          <p14:tracePt t="71356" x="4592638" y="5359400"/>
          <p14:tracePt t="71364" x="4632325" y="5359400"/>
          <p14:tracePt t="71372" x="4687888" y="5359400"/>
          <p14:tracePt t="71380" x="4719638" y="5359400"/>
          <p14:tracePt t="71389" x="4727575" y="5359400"/>
          <p14:tracePt t="71396" x="4775200" y="5359400"/>
          <p14:tracePt t="71400" x="4791075" y="5359400"/>
          <p14:tracePt t="71408" x="4799013" y="5359400"/>
          <p14:tracePt t="71416" x="4806950" y="5359400"/>
          <p14:tracePt t="71424" x="4814888" y="5359400"/>
          <p14:tracePt t="71436" x="4822825" y="5359400"/>
          <p14:tracePt t="71444" x="4846638" y="5359400"/>
          <p14:tracePt t="71452" x="4862513" y="5367338"/>
          <p14:tracePt t="71460" x="4878388" y="5367338"/>
          <p14:tracePt t="71472" x="4902200" y="5367338"/>
          <p14:tracePt t="71477" x="4918075" y="5367338"/>
          <p14:tracePt t="71484" x="4933950" y="5367338"/>
          <p14:tracePt t="71492" x="4959350" y="5367338"/>
          <p14:tracePt t="71500" x="4967288" y="5367338"/>
          <p14:tracePt t="71508" x="4975225" y="5367338"/>
          <p14:tracePt t="71516" x="4983163" y="5367338"/>
          <p14:tracePt t="71524" x="4991100" y="5367338"/>
          <p14:tracePt t="71528" x="4999038" y="5367338"/>
          <p14:tracePt t="71536" x="5006975" y="5375275"/>
          <p14:tracePt t="71544" x="5014913" y="5375275"/>
          <p14:tracePt t="71552" x="5022850" y="5375275"/>
          <p14:tracePt t="71560" x="5030788" y="5375275"/>
          <p14:tracePt t="71572" x="5046663" y="5383213"/>
          <p14:tracePt t="71580" x="5054600" y="5383213"/>
          <p14:tracePt t="71588" x="5062538" y="5383213"/>
          <p14:tracePt t="71596" x="5070475" y="5383213"/>
          <p14:tracePt t="71624" x="5078413" y="5383213"/>
          <p14:tracePt t="71628" x="5086350" y="5383213"/>
          <p14:tracePt t="71632" x="5094288" y="5383213"/>
          <p14:tracePt t="71647" x="5102225" y="5383213"/>
          <p14:tracePt t="71656" x="5110163" y="5383213"/>
          <p14:tracePt t="71669" x="5126038" y="5383213"/>
          <p14:tracePt t="71676" x="5141913" y="5383213"/>
          <p14:tracePt t="71692" x="5149850" y="5383213"/>
          <p14:tracePt t="71700" x="5165725" y="5383213"/>
          <p14:tracePt t="71708" x="5173663" y="5383213"/>
          <p14:tracePt t="71716" x="5181600" y="5383213"/>
          <p14:tracePt t="71724" x="5189538" y="5383213"/>
          <p14:tracePt t="71741" x="5205413" y="5383213"/>
          <p14:tracePt t="71756" x="5213350" y="5383213"/>
          <p14:tracePt t="71764" x="5229225" y="5383213"/>
          <p14:tracePt t="71776" x="5253038" y="5383213"/>
          <p14:tracePt t="71780" x="5268913" y="5391150"/>
          <p14:tracePt t="71784" x="5292725" y="5399088"/>
          <p14:tracePt t="71792" x="5310188" y="5407025"/>
          <p14:tracePt t="71799" x="5326063" y="5407025"/>
          <p14:tracePt t="71808" x="5349875" y="5407025"/>
          <p14:tracePt t="71816" x="5365750" y="5414963"/>
          <p14:tracePt t="71829" x="5389563" y="5414963"/>
          <p14:tracePt t="71836" x="5397500" y="5422900"/>
          <p14:tracePt t="71844" x="5413375" y="5422900"/>
          <p14:tracePt t="71852" x="5421313" y="5430838"/>
          <p14:tracePt t="71860" x="5437188" y="5430838"/>
          <p14:tracePt t="71868" x="5445125" y="5430838"/>
          <p14:tracePt t="71876" x="5461000" y="5430838"/>
          <p14:tracePt t="71884" x="5484813" y="5430838"/>
          <p14:tracePt t="71899" x="5500688" y="5438775"/>
          <p14:tracePt t="71900" x="5524500" y="5446713"/>
          <p14:tracePt t="71908" x="5548313" y="5454650"/>
          <p14:tracePt t="71917" x="5580063" y="5454650"/>
          <p14:tracePt t="71928" x="5595938" y="5454650"/>
          <p14:tracePt t="71932" x="5619750" y="5454650"/>
          <p14:tracePt t="71936" x="5635625" y="5454650"/>
          <p14:tracePt t="71944" x="5643563" y="5454650"/>
          <p14:tracePt t="71964" x="5651500" y="5454650"/>
          <p14:tracePt t="71982" x="5659438" y="5454650"/>
          <p14:tracePt t="71997" x="5676900" y="5454650"/>
          <p14:tracePt t="72012" x="5684838" y="5454650"/>
          <p14:tracePt t="72028" x="5692775" y="5454650"/>
          <p14:tracePt t="72060" x="5700713" y="5446713"/>
          <p14:tracePt t="72088" x="5708650" y="5446713"/>
          <p14:tracePt t="72096" x="5716588" y="5446713"/>
          <p14:tracePt t="72104" x="5732463" y="5446713"/>
          <p14:tracePt t="72120" x="5748338" y="5446713"/>
          <p14:tracePt t="72128" x="5748338" y="5438775"/>
          <p14:tracePt t="72136" x="5756275" y="5438775"/>
          <p14:tracePt t="72156" x="5756275" y="5430838"/>
          <p14:tracePt t="73188" x="5700713" y="5359400"/>
          <p14:tracePt t="73197" x="5667375" y="5343525"/>
          <p14:tracePt t="73204" x="5588000" y="5302250"/>
          <p14:tracePt t="73212" x="5532438" y="5246688"/>
          <p14:tracePt t="73220" x="5508625" y="5191125"/>
          <p14:tracePt t="73229" x="5484813" y="5151438"/>
          <p14:tracePt t="73236" x="5468938" y="5111750"/>
          <p14:tracePt t="73244" x="5445125" y="5024438"/>
          <p14:tracePt t="73252" x="5413375" y="4872038"/>
          <p14:tracePt t="73256" x="5389563" y="4760913"/>
          <p14:tracePt t="73263" x="5381625" y="4641850"/>
          <p14:tracePt t="73271" x="5373688" y="4576763"/>
          <p14:tracePt t="73280" x="5341938" y="4465638"/>
          <p14:tracePt t="73292" x="5334000" y="4354513"/>
          <p14:tracePt t="73296" x="5326063" y="4322763"/>
          <p14:tracePt t="73303" x="5318125" y="4273550"/>
          <p14:tracePt t="73312" x="5318125" y="4217988"/>
          <p14:tracePt t="73324" x="5310188" y="4202113"/>
          <p14:tracePt t="73332" x="5310188" y="4186238"/>
          <p14:tracePt t="73340" x="5310188" y="4162425"/>
          <p14:tracePt t="73348" x="5310188" y="4146550"/>
          <p14:tracePt t="73356" x="5310188" y="4138613"/>
          <p14:tracePt t="73364" x="5300663" y="4114800"/>
          <p14:tracePt t="73380" x="5300663" y="4106863"/>
          <p14:tracePt t="73388" x="5300663" y="4098925"/>
          <p14:tracePt t="73400" x="5300663" y="4090988"/>
          <p14:tracePt t="73408" x="5300663" y="4083050"/>
          <p14:tracePt t="73424" x="5300663" y="4075113"/>
          <p14:tracePt t="73444" x="5300663" y="4059238"/>
          <p14:tracePt t="73452" x="5292725" y="4019550"/>
          <p14:tracePt t="73460" x="5284788" y="3963988"/>
          <p14:tracePt t="73467" x="5268913" y="3948113"/>
          <p14:tracePt t="73476" x="5260975" y="3898900"/>
          <p14:tracePt t="73484" x="5253038" y="3843338"/>
          <p14:tracePt t="73492" x="5245100" y="3811588"/>
          <p14:tracePt t="73500" x="5237163" y="3763963"/>
          <p14:tracePt t="73507" x="5221288" y="3708400"/>
          <p14:tracePt t="73516" x="5213350" y="3692525"/>
          <p14:tracePt t="73524" x="5189538" y="3676650"/>
          <p14:tracePt t="73528" x="5165725" y="3644900"/>
          <p14:tracePt t="73536" x="5141913" y="3613150"/>
          <p14:tracePt t="73544" x="5133975" y="3595688"/>
          <p14:tracePt t="73552" x="5126038" y="3587750"/>
          <p14:tracePt t="73560" x="5110163" y="3571875"/>
          <p14:tracePt t="73609" x="5102225" y="3563938"/>
          <p14:tracePt t="73664" x="5094288" y="3563938"/>
          <p14:tracePt t="73680" x="5086350" y="3563938"/>
          <p14:tracePt t="73688" x="5078413" y="3579813"/>
          <p14:tracePt t="73697" x="5062538" y="3605213"/>
          <p14:tracePt t="73704" x="5054600" y="3613150"/>
          <p14:tracePt t="73712" x="5038725" y="3660775"/>
          <p14:tracePt t="73720" x="5030788" y="3684588"/>
          <p14:tracePt t="73728" x="5022850" y="3692525"/>
          <p14:tracePt t="73736" x="5006975" y="3708400"/>
          <p14:tracePt t="73748" x="5006975" y="3716338"/>
          <p14:tracePt t="73756" x="4999038" y="3724275"/>
          <p14:tracePt t="73764" x="4991100" y="3740150"/>
          <p14:tracePt t="73772" x="4991100" y="3748088"/>
          <p14:tracePt t="73780" x="4991100" y="3756025"/>
          <p14:tracePt t="73796" x="4991100" y="3763963"/>
          <p14:tracePt t="73856" x="4999038" y="3763963"/>
          <p14:tracePt t="75428" x="4999038" y="3771900"/>
          <p14:tracePt t="75436" x="4926013" y="3771900"/>
          <p14:tracePt t="75444" x="4854575" y="3771900"/>
          <p14:tracePt t="75452" x="4679950" y="3771900"/>
          <p14:tracePt t="75460" x="4535488" y="3851275"/>
          <p14:tracePt t="75465" x="4392613" y="3859213"/>
          <p14:tracePt t="75472" x="4065588" y="3875088"/>
          <p14:tracePt t="75484" x="3906838" y="3883025"/>
          <p14:tracePt t="75488" x="3730625" y="3890963"/>
          <p14:tracePt t="75496" x="3484563" y="3906838"/>
          <p14:tracePt t="75503" x="3371850" y="3906838"/>
          <p14:tracePt t="75511" x="3213100" y="3906838"/>
          <p14:tracePt t="75519" x="3125788" y="3906838"/>
          <p14:tracePt t="75528" x="3028950" y="3906838"/>
          <p14:tracePt t="75536" x="2989263" y="3906838"/>
          <p14:tracePt t="75544" x="2965450" y="3906838"/>
          <p14:tracePt t="75552" x="2957513" y="3898900"/>
          <p14:tracePt t="75716" x="2965450" y="3898900"/>
          <p14:tracePt t="75720" x="2973388" y="3898900"/>
          <p14:tracePt t="75727" x="2973388" y="3890963"/>
          <p14:tracePt t="75736" x="2981325" y="3890963"/>
          <p14:tracePt t="75744" x="2989263" y="3883025"/>
          <p14:tracePt t="75760" x="3005138" y="3867150"/>
          <p14:tracePt t="75768" x="3021013" y="3867150"/>
          <p14:tracePt t="75776" x="3044825" y="3859213"/>
          <p14:tracePt t="75784" x="3060700" y="3859213"/>
          <p14:tracePt t="75792" x="3076575" y="3859213"/>
          <p14:tracePt t="75800" x="3084513" y="3851275"/>
          <p14:tracePt t="75808" x="3117850" y="3851275"/>
          <p14:tracePt t="75816" x="3133725" y="3843338"/>
          <p14:tracePt t="75824" x="3141663" y="3843338"/>
          <p14:tracePt t="75832" x="3157538" y="3843338"/>
          <p14:tracePt t="75840" x="3173413" y="3843338"/>
          <p14:tracePt t="75852" x="3181350" y="3843338"/>
          <p14:tracePt t="75868" x="3197225" y="3843338"/>
          <p14:tracePt t="75889" x="3205163" y="3843338"/>
          <p14:tracePt t="77832" x="3197225" y="3843338"/>
          <p14:tracePt t="77840" x="3181350" y="3843338"/>
          <p14:tracePt t="77848" x="3173413" y="3843338"/>
          <p14:tracePt t="77856" x="3157538" y="3843338"/>
          <p14:tracePt t="77864" x="3141663" y="3843338"/>
          <p14:tracePt t="77872" x="3133725" y="3843338"/>
          <p14:tracePt t="77881" x="3100388" y="3843338"/>
          <p14:tracePt t="77901" x="3044825" y="3843338"/>
          <p14:tracePt t="77904" x="2989263" y="3843338"/>
          <p14:tracePt t="77912" x="2973388" y="3843338"/>
          <p14:tracePt t="77921" x="2894013" y="3843338"/>
          <p14:tracePt t="77928" x="2830513" y="3843338"/>
          <p14:tracePt t="77937" x="2790825" y="3843338"/>
          <p14:tracePt t="77944" x="2733675" y="3843338"/>
          <p14:tracePt t="77952" x="2717800" y="3843338"/>
          <p14:tracePt t="77960" x="2678113" y="3843338"/>
          <p14:tracePt t="77968" x="2622550" y="3843338"/>
          <p14:tracePt t="77976" x="2590800" y="3843338"/>
          <p14:tracePt t="77984" x="2574925" y="3843338"/>
          <p14:tracePt t="77991" x="2527300" y="3843338"/>
          <p14:tracePt t="78000" x="2503488" y="3843338"/>
          <p14:tracePt t="78007" x="2463800" y="3843338"/>
          <p14:tracePt t="78016" x="2439988" y="3843338"/>
          <p14:tracePt t="78024" x="2432050" y="3843338"/>
          <p14:tracePt t="78032" x="2424113" y="3843338"/>
          <p14:tracePt t="78040" x="2416175" y="3843338"/>
          <p14:tracePt t="78048" x="2392363" y="3843338"/>
          <p14:tracePt t="78064" x="2384425" y="3843338"/>
          <p14:tracePt t="78072" x="2374900" y="3843338"/>
          <p14:tracePt t="78089" x="2366963" y="3843338"/>
          <p14:tracePt t="78097" x="2359025" y="3843338"/>
          <p14:tracePt t="78120" x="2351088" y="3843338"/>
          <p14:tracePt t="78264" x="2335213" y="3835400"/>
          <p14:tracePt t="78280" x="2319338" y="3827463"/>
          <p14:tracePt t="78287" x="2303463" y="3827463"/>
          <p14:tracePt t="78296" x="2279650" y="3819525"/>
          <p14:tracePt t="78304" x="2208213" y="3811588"/>
          <p14:tracePt t="78312" x="2192338" y="3811588"/>
          <p14:tracePt t="78320" x="2120900" y="3803650"/>
          <p14:tracePt t="78327" x="2112963" y="3803650"/>
          <p14:tracePt t="78336" x="2089150" y="3803650"/>
          <p14:tracePt t="78344" x="2081213" y="3803650"/>
          <p14:tracePt t="78352" x="2073275" y="3795713"/>
          <p14:tracePt t="78360" x="2065338" y="3795713"/>
          <p14:tracePt t="78368" x="2057400" y="3795713"/>
          <p14:tracePt t="78624" x="2065338" y="3795713"/>
          <p14:tracePt t="78632" x="2089150" y="3795713"/>
          <p14:tracePt t="78640" x="2097088" y="3803650"/>
          <p14:tracePt t="78649" x="2112963" y="3803650"/>
          <p14:tracePt t="78668" x="2120900" y="3803650"/>
          <p14:tracePt t="78672" x="2128838" y="3803650"/>
          <p14:tracePt t="78697" x="2136775" y="3803650"/>
          <p14:tracePt t="80712" x="2144713" y="3803650"/>
          <p14:tracePt t="80728" x="2152650" y="3803650"/>
          <p14:tracePt t="80760" x="2160588" y="3803650"/>
          <p14:tracePt t="81464" x="2168525" y="3803650"/>
          <p14:tracePt t="81472" x="2176463" y="3803650"/>
          <p14:tracePt t="81481" x="2192338" y="3811588"/>
          <p14:tracePt t="81498" x="2200275" y="3819525"/>
          <p14:tracePt t="81504" x="2216150" y="3819525"/>
          <p14:tracePt t="81512" x="2232025" y="3819525"/>
          <p14:tracePt t="81520" x="2239963" y="3819525"/>
          <p14:tracePt t="81528" x="2255838" y="3819525"/>
          <p14:tracePt t="81536" x="2263775" y="3819525"/>
          <p14:tracePt t="81560" x="2271713" y="3819525"/>
          <p14:tracePt t="83401" x="0" y="0"/>
        </p14:tracePtLst>
        <p14:tracePtLst>
          <p14:tracePt t="84817" x="2814638" y="3787775"/>
          <p14:tracePt t="84904" x="2814638" y="3795713"/>
          <p14:tracePt t="84920" x="2814638" y="3803650"/>
          <p14:tracePt t="84928" x="2814638" y="3811588"/>
          <p14:tracePt t="84937" x="2822575" y="3819525"/>
          <p14:tracePt t="84944" x="2822575" y="3827463"/>
          <p14:tracePt t="84952" x="2822575" y="3835400"/>
          <p14:tracePt t="84960" x="2822575" y="3843338"/>
          <p14:tracePt t="84968" x="2830513" y="3851275"/>
          <p14:tracePt t="84979" x="2838450" y="3859213"/>
          <p14:tracePt t="84992" x="2846388" y="3867150"/>
          <p14:tracePt t="85128" x="2854325" y="3867150"/>
          <p14:tracePt t="85152" x="2862263" y="3867150"/>
          <p14:tracePt t="85161" x="2862263" y="3859213"/>
          <p14:tracePt t="85168" x="2870200" y="3859213"/>
          <p14:tracePt t="85184" x="2878138" y="3843338"/>
          <p14:tracePt t="85208" x="2878138" y="3835400"/>
          <p14:tracePt t="85219" x="2878138" y="3827463"/>
          <p14:tracePt t="85224" x="2878138" y="3819525"/>
          <p14:tracePt t="85240" x="2878138" y="3811588"/>
          <p14:tracePt t="85264" x="2886075" y="3803650"/>
          <p14:tracePt t="85784" x="2894013" y="3803650"/>
          <p14:tracePt t="85792" x="2909888" y="3803650"/>
          <p14:tracePt t="85800" x="2933700" y="3811588"/>
          <p14:tracePt t="85808" x="2941638" y="3819525"/>
          <p14:tracePt t="85818" x="2949575" y="3827463"/>
          <p14:tracePt t="85824" x="2965450" y="3827463"/>
          <p14:tracePt t="85833" x="2973388" y="3835400"/>
          <p14:tracePt t="85840" x="2981325" y="3835400"/>
          <p14:tracePt t="85848" x="2981325" y="3843338"/>
          <p14:tracePt t="86136" x="2981325" y="3835400"/>
          <p14:tracePt t="86144" x="2981325" y="3827463"/>
          <p14:tracePt t="86160" x="2981325" y="3819525"/>
          <p14:tracePt t="86180" x="2989263" y="3819525"/>
          <p14:tracePt t="86184" x="2989263" y="3811588"/>
          <p14:tracePt t="86218" x="2989263" y="3803650"/>
          <p14:tracePt t="86237" x="2997200" y="3803650"/>
          <p14:tracePt t="86240" x="2997200" y="3795713"/>
          <p14:tracePt t="86272" x="3005138" y="3795713"/>
          <p14:tracePt t="87784" x="0" y="0"/>
        </p14:tracePtLst>
        <p14:tracePtLst>
          <p14:tracePt t="89393" x="5795963" y="5502275"/>
          <p14:tracePt t="89480" x="5819775" y="5502275"/>
          <p14:tracePt t="89487" x="5827713" y="5502275"/>
          <p14:tracePt t="89498" x="5835650" y="5510213"/>
          <p14:tracePt t="89504" x="5891213" y="5518150"/>
          <p14:tracePt t="89516" x="5907088" y="5526088"/>
          <p14:tracePt t="89519" x="5970588" y="5534025"/>
          <p14:tracePt t="89527" x="6059488" y="5534025"/>
          <p14:tracePt t="89536" x="6154738" y="5534025"/>
          <p14:tracePt t="89543" x="6257925" y="5534025"/>
          <p14:tracePt t="89552" x="6402388" y="5534025"/>
          <p14:tracePt t="89560" x="6521450" y="5534025"/>
          <p14:tracePt t="89568" x="6648450" y="5541963"/>
          <p14:tracePt t="89577" x="6769100" y="5541963"/>
          <p14:tracePt t="89584" x="6864350" y="5549900"/>
          <p14:tracePt t="89592" x="6967538" y="5549900"/>
          <p14:tracePt t="89600" x="7054850" y="5557838"/>
          <p14:tracePt t="89608" x="7118350" y="5565775"/>
          <p14:tracePt t="89616" x="7159625" y="5573713"/>
          <p14:tracePt t="89624" x="7246938" y="5573713"/>
          <p14:tracePt t="89633" x="7262813" y="5581650"/>
          <p14:tracePt t="89640" x="7302500" y="5589588"/>
          <p14:tracePt t="89647" x="7318375" y="5589588"/>
          <p14:tracePt t="89657" x="7350125" y="5597525"/>
          <p14:tracePt t="89668" x="7389813" y="5597525"/>
          <p14:tracePt t="89672" x="7413625" y="5597525"/>
          <p14:tracePt t="89680" x="7429500" y="5597525"/>
          <p14:tracePt t="89688" x="7453313" y="5597525"/>
          <p14:tracePt t="89696" x="7461250" y="5605463"/>
          <p14:tracePt t="89712" x="7477125" y="5605463"/>
          <p14:tracePt t="91793" x="0" y="0"/>
        </p14:tracePtLst>
        <p14:tracePtLst>
          <p14:tracePt t="92809" x="2886075" y="5773738"/>
          <p14:tracePt t="93176" x="2894013" y="5773738"/>
          <p14:tracePt t="93200" x="2901950" y="5773738"/>
          <p14:tracePt t="93224" x="2909888" y="5773738"/>
          <p14:tracePt t="93297" x="2917825" y="5773738"/>
          <p14:tracePt t="93312" x="2925763" y="5773738"/>
          <p14:tracePt t="93352" x="2933700" y="5773738"/>
          <p14:tracePt t="93377" x="2941638" y="5773738"/>
          <p14:tracePt t="93384" x="2949575" y="5773738"/>
          <p14:tracePt t="93392" x="2957513" y="5773738"/>
          <p14:tracePt t="93400" x="2973388" y="5773738"/>
          <p14:tracePt t="93408" x="2981325" y="5773738"/>
          <p14:tracePt t="93416" x="2989263" y="5773738"/>
          <p14:tracePt t="93425" x="3013075" y="5773738"/>
          <p14:tracePt t="93433" x="3021013" y="5773738"/>
          <p14:tracePt t="93440" x="3044825" y="5773738"/>
          <p14:tracePt t="93448" x="3052763" y="5773738"/>
          <p14:tracePt t="93460" x="3068638" y="5773738"/>
          <p14:tracePt t="93463" x="3076575" y="5773738"/>
          <p14:tracePt t="93472" x="3100388" y="5773738"/>
          <p14:tracePt t="93480" x="3125788" y="5773738"/>
          <p14:tracePt t="93488" x="3141663" y="5773738"/>
          <p14:tracePt t="93496" x="3165475" y="5773738"/>
          <p14:tracePt t="93504" x="3181350" y="5773738"/>
          <p14:tracePt t="93512" x="3197225" y="5773738"/>
          <p14:tracePt t="93520" x="3221038" y="5773738"/>
          <p14:tracePt t="93528" x="3236913" y="5773738"/>
          <p14:tracePt t="93537" x="3244850" y="5773738"/>
          <p14:tracePt t="93544" x="3260725" y="5773738"/>
          <p14:tracePt t="93552" x="3268663" y="5773738"/>
          <p14:tracePt t="93568" x="3284538" y="5773738"/>
          <p14:tracePt t="93585" x="3292475" y="5773738"/>
          <p14:tracePt t="93592" x="3308350" y="5773738"/>
          <p14:tracePt t="93601" x="3324225" y="5773738"/>
          <p14:tracePt t="93612" x="3332163" y="5773738"/>
          <p14:tracePt t="93616" x="3355975" y="5773738"/>
          <p14:tracePt t="93624" x="3371850" y="5773738"/>
          <p14:tracePt t="93632" x="3387725" y="5773738"/>
          <p14:tracePt t="93640" x="3395663" y="5773738"/>
          <p14:tracePt t="93648" x="3403600" y="5773738"/>
          <p14:tracePt t="93657" x="3419475" y="5773738"/>
          <p14:tracePt t="93664" x="3443288" y="5773738"/>
          <p14:tracePt t="93672" x="3451225" y="5773738"/>
          <p14:tracePt t="93680" x="3467100" y="5773738"/>
          <p14:tracePt t="93688" x="3492500" y="5773738"/>
          <p14:tracePt t="93697" x="3500438" y="5773738"/>
          <p14:tracePt t="93704" x="3516313" y="5773738"/>
          <p14:tracePt t="93713" x="3524250" y="5773738"/>
          <p14:tracePt t="93720" x="3532188" y="5773738"/>
          <p14:tracePt t="93728" x="3548063" y="5773738"/>
          <p14:tracePt t="93737" x="3556000" y="5773738"/>
          <p14:tracePt t="93744" x="3563938" y="5773738"/>
          <p14:tracePt t="93752" x="3571875" y="5773738"/>
          <p14:tracePt t="93764" x="3587750" y="5773738"/>
          <p14:tracePt t="93768" x="3595688" y="5773738"/>
          <p14:tracePt t="93778" x="3603625" y="5773738"/>
          <p14:tracePt t="93785" x="3611563" y="5773738"/>
          <p14:tracePt t="93792" x="3627438" y="5781675"/>
          <p14:tracePt t="93800" x="3643313" y="5781675"/>
          <p14:tracePt t="93808" x="3651250" y="5781675"/>
          <p14:tracePt t="93816" x="3659188" y="5781675"/>
          <p14:tracePt t="93824" x="3675063" y="5781675"/>
          <p14:tracePt t="93832" x="3698875" y="5781675"/>
          <p14:tracePt t="93848" x="3714750" y="5781675"/>
          <p14:tracePt t="93864" x="3722688" y="5781675"/>
          <p14:tracePt t="93984" x="3730625" y="5781675"/>
          <p14:tracePt t="94001" x="3738563" y="5781675"/>
          <p14:tracePt t="94007" x="3746500" y="5781675"/>
          <p14:tracePt t="94016" x="3754438" y="5781675"/>
          <p14:tracePt t="94023" x="3778250" y="5781675"/>
          <p14:tracePt t="94032" x="3786188" y="5781675"/>
          <p14:tracePt t="94039" x="3802063" y="5781675"/>
          <p14:tracePt t="94049" x="3817938" y="5781675"/>
          <p14:tracePt t="94056" x="3825875" y="5781675"/>
          <p14:tracePt t="94064" x="3843338" y="5781675"/>
          <p14:tracePt t="94744" x="0" y="0"/>
        </p14:tracePtLst>
        <p14:tracePtLst>
          <p14:tracePt t="176046" x="3603625" y="1954213"/>
          <p14:tracePt t="176324" x="3619500" y="1954213"/>
          <p14:tracePt t="176332" x="3627438" y="1954213"/>
          <p14:tracePt t="176340" x="3643313" y="1954213"/>
          <p14:tracePt t="176349" x="3651250" y="1954213"/>
          <p14:tracePt t="176356" x="3683000" y="1954213"/>
          <p14:tracePt t="176364" x="3730625" y="1954213"/>
          <p14:tracePt t="176372" x="3754438" y="1954213"/>
          <p14:tracePt t="176381" x="3786188" y="1954213"/>
          <p14:tracePt t="176389" x="3802063" y="1954213"/>
          <p14:tracePt t="176397" x="3851275" y="1954213"/>
          <p14:tracePt t="176404" x="3883025" y="1954213"/>
          <p14:tracePt t="176412" x="3898900" y="1954213"/>
          <p14:tracePt t="176420" x="3922713" y="1954213"/>
          <p14:tracePt t="176428" x="3938588" y="1954213"/>
          <p14:tracePt t="176436" x="3954463" y="1954213"/>
          <p14:tracePt t="176452" x="3962400" y="1954213"/>
          <p14:tracePt t="176596" x="3954463" y="1954213"/>
          <p14:tracePt t="176612" x="3938588" y="1954213"/>
          <p14:tracePt t="176620" x="3930650" y="1954213"/>
          <p14:tracePt t="176628" x="3922713" y="1954213"/>
          <p14:tracePt t="176637" x="3906838" y="1954213"/>
          <p14:tracePt t="176644" x="3883025" y="1954213"/>
          <p14:tracePt t="176652" x="3851275" y="1954213"/>
          <p14:tracePt t="176660" x="3810000" y="1954213"/>
          <p14:tracePt t="176668" x="3722688" y="1954213"/>
          <p14:tracePt t="176676" x="3690938" y="1954213"/>
          <p14:tracePt t="176684" x="3651250" y="1954213"/>
          <p14:tracePt t="176692" x="3595688" y="1954213"/>
          <p14:tracePt t="176700" x="3532188" y="1962150"/>
          <p14:tracePt t="176708" x="3484563" y="1962150"/>
          <p14:tracePt t="176717" x="3459163" y="1970088"/>
          <p14:tracePt t="176724" x="3427413" y="1978025"/>
          <p14:tracePt t="176732" x="3411538" y="1985963"/>
          <p14:tracePt t="176740" x="3387725" y="1985963"/>
          <p14:tracePt t="176747" x="3371850" y="1993900"/>
          <p14:tracePt t="176757" x="3363913" y="1993900"/>
          <p14:tracePt t="176772" x="3355975" y="1993900"/>
          <p14:tracePt t="176788" x="3348038" y="1993900"/>
          <p14:tracePt t="176821" x="3340100" y="1993900"/>
          <p14:tracePt t="176852" x="3332163" y="1993900"/>
          <p14:tracePt t="176988" x="3332163" y="2001838"/>
          <p14:tracePt t="176997" x="3348038" y="2001838"/>
          <p14:tracePt t="177004" x="3355975" y="2001838"/>
          <p14:tracePt t="177012" x="3363913" y="2001838"/>
          <p14:tracePt t="177020" x="3379788" y="2001838"/>
          <p14:tracePt t="177027" x="3395663" y="2001838"/>
          <p14:tracePt t="177036" x="3403600" y="2001838"/>
          <p14:tracePt t="177044" x="3411538" y="2001838"/>
          <p14:tracePt t="177052" x="3419475" y="2001838"/>
          <p14:tracePt t="177060" x="3427413" y="2001838"/>
          <p14:tracePt t="177077" x="3435350" y="2001838"/>
          <p14:tracePt t="177084" x="3443288" y="2001838"/>
          <p14:tracePt t="177092" x="3451225" y="2001838"/>
          <p14:tracePt t="177100" x="3459163" y="2001838"/>
          <p14:tracePt t="177108" x="3467100" y="2001838"/>
          <p14:tracePt t="177120" x="3476625" y="2001838"/>
          <p14:tracePt t="177124" x="3484563" y="2001838"/>
          <p14:tracePt t="177132" x="3492500" y="2009775"/>
          <p14:tracePt t="177147" x="3500438" y="2009775"/>
          <p14:tracePt t="177157" x="3508375" y="2017713"/>
          <p14:tracePt t="177172" x="3524250" y="2017713"/>
          <p14:tracePt t="177188" x="3532188" y="2025650"/>
          <p14:tracePt t="177197" x="3540125" y="2025650"/>
          <p14:tracePt t="177204" x="3548063" y="2033588"/>
          <p14:tracePt t="177212" x="3556000" y="2033588"/>
          <p14:tracePt t="177220" x="3563938" y="2033588"/>
          <p14:tracePt t="177228" x="3563938" y="2041525"/>
          <p14:tracePt t="177237" x="3571875" y="2041525"/>
          <p14:tracePt t="177244" x="3587750" y="2041525"/>
          <p14:tracePt t="177260" x="3595688" y="2041525"/>
          <p14:tracePt t="177272" x="3603625" y="2041525"/>
          <p14:tracePt t="177277" x="3611563" y="2041525"/>
          <p14:tracePt t="177284" x="3635375" y="2049463"/>
          <p14:tracePt t="177292" x="3643313" y="2049463"/>
          <p14:tracePt t="177300" x="3659188" y="2057400"/>
          <p14:tracePt t="177308" x="3683000" y="2057400"/>
          <p14:tracePt t="177316" x="3690938" y="2057400"/>
          <p14:tracePt t="177324" x="3698875" y="2057400"/>
          <p14:tracePt t="177332" x="3714750" y="2057400"/>
          <p14:tracePt t="177412" x="3722688" y="2057400"/>
          <p14:tracePt t="177427" x="3738563" y="2049463"/>
          <p14:tracePt t="177437" x="3746500" y="2033588"/>
          <p14:tracePt t="177452" x="3754438" y="2025650"/>
          <p14:tracePt t="177460" x="3762375" y="1985963"/>
          <p14:tracePt t="177468" x="3770313" y="1970088"/>
          <p14:tracePt t="177477" x="3778250" y="1922463"/>
          <p14:tracePt t="177484" x="3786188" y="1914525"/>
          <p14:tracePt t="177492" x="3786188" y="1890713"/>
          <p14:tracePt t="177500" x="3786188" y="1865313"/>
          <p14:tracePt t="177508" x="3794125" y="1849438"/>
          <p14:tracePt t="177516" x="3794125" y="1833563"/>
          <p14:tracePt t="177524" x="3794125" y="1809750"/>
          <p14:tracePt t="177532" x="3794125" y="1801813"/>
          <p14:tracePt t="177539" x="3794125" y="1793875"/>
          <p14:tracePt t="177553" x="3794125" y="1770063"/>
          <p14:tracePt t="177558" x="3794125" y="1746250"/>
          <p14:tracePt t="177564" x="3794125" y="1738313"/>
          <p14:tracePt t="177576" x="3794125" y="1730375"/>
          <p14:tracePt t="177580" x="3794125" y="1722438"/>
          <p14:tracePt t="177587" x="3794125" y="1706563"/>
          <p14:tracePt t="177604" x="3794125" y="1690688"/>
          <p14:tracePt t="177613" x="3794125" y="1682750"/>
          <p14:tracePt t="177620" x="3794125" y="1674813"/>
          <p14:tracePt t="177628" x="3786188" y="1666875"/>
          <p14:tracePt t="177636" x="3770313" y="1658938"/>
          <p14:tracePt t="177644" x="3770313" y="1651000"/>
          <p14:tracePt t="177652" x="3754438" y="1643063"/>
          <p14:tracePt t="177660" x="3746500" y="1635125"/>
          <p14:tracePt t="177669" x="3730625" y="1635125"/>
          <p14:tracePt t="177676" x="3722688" y="1627188"/>
          <p14:tracePt t="177684" x="3714750" y="1619250"/>
          <p14:tracePt t="177692" x="3706813" y="1619250"/>
          <p14:tracePt t="177700" x="3698875" y="1619250"/>
          <p14:tracePt t="177707" x="3675063" y="1619250"/>
          <p14:tracePt t="177716" x="3667125" y="1619250"/>
          <p14:tracePt t="177729" x="3651250" y="1619250"/>
          <p14:tracePt t="177732" x="3627438" y="1619250"/>
          <p14:tracePt t="177741" x="3611563" y="1619250"/>
          <p14:tracePt t="177751" x="3595688" y="1619250"/>
          <p14:tracePt t="177756" x="3571875" y="1619250"/>
          <p14:tracePt t="177764" x="3556000" y="1619250"/>
          <p14:tracePt t="177772" x="3540125" y="1619250"/>
          <p14:tracePt t="177780" x="3516313" y="1619250"/>
          <p14:tracePt t="177788" x="3484563" y="1619250"/>
          <p14:tracePt t="177797" x="3467100" y="1619250"/>
          <p14:tracePt t="177804" x="3451225" y="1619250"/>
          <p14:tracePt t="177812" x="3443288" y="1619250"/>
          <p14:tracePt t="177820" x="3435350" y="1619250"/>
          <p14:tracePt t="177844" x="3427413" y="1619250"/>
          <p14:tracePt t="177932" x="3427413" y="1635125"/>
          <p14:tracePt t="177940" x="3435350" y="1651000"/>
          <p14:tracePt t="177948" x="3435350" y="1698625"/>
          <p14:tracePt t="177956" x="3435350" y="1730375"/>
          <p14:tracePt t="177964" x="3435350" y="1754188"/>
          <p14:tracePt t="177972" x="3435350" y="1801813"/>
          <p14:tracePt t="177980" x="3443288" y="1809750"/>
          <p14:tracePt t="177988" x="3443288" y="1825625"/>
          <p14:tracePt t="177997" x="3451225" y="1841500"/>
          <p14:tracePt t="178004" x="3451225" y="1849438"/>
          <p14:tracePt t="178020" x="3451225" y="1865313"/>
          <p14:tracePt t="178028" x="3451225" y="1873250"/>
          <p14:tracePt t="178044" x="3451225" y="1890713"/>
          <p14:tracePt t="178052" x="3459163" y="1898650"/>
          <p14:tracePt t="178060" x="3459163" y="1906588"/>
          <p14:tracePt t="178076" x="3459163" y="1914525"/>
          <p14:tracePt t="178220" x="3476625" y="1922463"/>
          <p14:tracePt t="178236" x="3484563" y="1938338"/>
          <p14:tracePt t="178252" x="3492500" y="1946275"/>
          <p14:tracePt t="178260" x="3500438" y="1946275"/>
          <p14:tracePt t="178277" x="3500438" y="1954213"/>
          <p14:tracePt t="178284" x="3508375" y="1962150"/>
          <p14:tracePt t="178292" x="3508375" y="1970088"/>
          <p14:tracePt t="178300" x="3524250" y="1970088"/>
          <p14:tracePt t="178308" x="3524250" y="1985963"/>
          <p14:tracePt t="178316" x="3540125" y="1993900"/>
          <p14:tracePt t="178325" x="3540125" y="2001838"/>
          <p14:tracePt t="178334" x="3556000" y="2009775"/>
          <p14:tracePt t="178340" x="3563938" y="2017713"/>
          <p14:tracePt t="178349" x="3571875" y="2025650"/>
          <p14:tracePt t="178365" x="3587750" y="2033588"/>
          <p14:tracePt t="178380" x="3595688" y="2041525"/>
          <p14:tracePt t="178396" x="3595688" y="2049463"/>
          <p14:tracePt t="178412" x="3595688" y="2057400"/>
          <p14:tracePt t="178436" x="3595688" y="2065338"/>
          <p14:tracePt t="178820" x="3603625" y="2065338"/>
          <p14:tracePt t="178860" x="3611563" y="2065338"/>
          <p14:tracePt t="178868" x="3619500" y="2065338"/>
          <p14:tracePt t="178901" x="3627438" y="2065338"/>
          <p14:tracePt t="178910" x="3635375" y="2065338"/>
          <p14:tracePt t="178924" x="3643313" y="2065338"/>
          <p14:tracePt t="178933" x="3651250" y="2065338"/>
          <p14:tracePt t="178956" x="3659188" y="2065338"/>
          <p14:tracePt t="178964" x="3667125" y="2065338"/>
          <p14:tracePt t="178972" x="3667125" y="2057400"/>
          <p14:tracePt t="178980" x="3675063" y="2057400"/>
          <p14:tracePt t="178988" x="3675063" y="2049463"/>
          <p14:tracePt t="178996" x="3683000" y="2049463"/>
          <p14:tracePt t="179020" x="3690938" y="2049463"/>
          <p14:tracePt t="179036" x="3698875" y="2049463"/>
          <p14:tracePt t="179092" x="3698875" y="2041525"/>
          <p14:tracePt t="183277" x="3706813" y="2041525"/>
          <p14:tracePt t="183292" x="3714750" y="2041525"/>
          <p14:tracePt t="183336" x="3722688" y="2033588"/>
          <p14:tracePt t="183412" x="3730625" y="2033588"/>
          <p14:tracePt t="183460" x="3738563" y="2033588"/>
          <p14:tracePt t="183477" x="3738563" y="2025650"/>
          <p14:tracePt t="183540" x="3746500" y="2025650"/>
          <p14:tracePt t="187340" x="0" y="0"/>
        </p14:tracePtLst>
        <p14:tracePtLst>
          <p14:tracePt t="192629" x="2670175" y="3938588"/>
          <p14:tracePt t="192684" x="2670175" y="3930650"/>
          <p14:tracePt t="192691" x="2678113" y="3930650"/>
          <p14:tracePt t="192700" x="2686050" y="3930650"/>
          <p14:tracePt t="192707" x="2701925" y="3930650"/>
          <p14:tracePt t="192716" x="2741613" y="3930650"/>
          <p14:tracePt t="192723" x="2790825" y="3930650"/>
          <p14:tracePt t="192736" x="2886075" y="3930650"/>
          <p14:tracePt t="192740" x="2965450" y="3930650"/>
          <p14:tracePt t="192748" x="3076575" y="3930650"/>
          <p14:tracePt t="192756" x="3173413" y="3930650"/>
          <p14:tracePt t="192764" x="3244850" y="3930650"/>
          <p14:tracePt t="192772" x="3332163" y="3930650"/>
          <p14:tracePt t="192780" x="3363913" y="3930650"/>
          <p14:tracePt t="192788" x="3411538" y="3930650"/>
          <p14:tracePt t="192796" x="3435350" y="3930650"/>
          <p14:tracePt t="192804" x="3467100" y="3930650"/>
          <p14:tracePt t="192812" x="3476625" y="3930650"/>
          <p14:tracePt t="192820" x="3484563" y="3922713"/>
          <p14:tracePt t="192828" x="3484563" y="3914775"/>
          <p14:tracePt t="192836" x="3484563" y="3906838"/>
          <p14:tracePt t="192852" x="3492500" y="3890963"/>
          <p14:tracePt t="192870" x="3492500" y="3883025"/>
          <p14:tracePt t="192876" x="3492500" y="3875088"/>
          <p14:tracePt t="192902" x="3492500" y="3859213"/>
          <p14:tracePt t="192908" x="3492500" y="3843338"/>
          <p14:tracePt t="192916" x="3484563" y="3827463"/>
          <p14:tracePt t="192924" x="3476625" y="3803650"/>
          <p14:tracePt t="192932" x="3467100" y="3787775"/>
          <p14:tracePt t="192940" x="3451225" y="3771900"/>
          <p14:tracePt t="192948" x="3443288" y="3756025"/>
          <p14:tracePt t="192956" x="3419475" y="3740150"/>
          <p14:tracePt t="192964" x="3411538" y="3732213"/>
          <p14:tracePt t="192972" x="3403600" y="3716338"/>
          <p14:tracePt t="192981" x="3355975" y="3700463"/>
          <p14:tracePt t="192988" x="3332163" y="3692525"/>
          <p14:tracePt t="192996" x="3300413" y="3676650"/>
          <p14:tracePt t="193004" x="3276600" y="3660775"/>
          <p14:tracePt t="193012" x="3228975" y="3652838"/>
          <p14:tracePt t="193020" x="3221038" y="3652838"/>
          <p14:tracePt t="193028" x="3181350" y="3644900"/>
          <p14:tracePt t="193036" x="3125788" y="3644900"/>
          <p14:tracePt t="193044" x="3109913" y="3644900"/>
          <p14:tracePt t="193052" x="3092450" y="3644900"/>
          <p14:tracePt t="193060" x="3060700" y="3644900"/>
          <p14:tracePt t="193068" x="3028950" y="3644900"/>
          <p14:tracePt t="193076" x="3013075" y="3644900"/>
          <p14:tracePt t="193084" x="2989263" y="3644900"/>
          <p14:tracePt t="193092" x="2973388" y="3644900"/>
          <p14:tracePt t="193100" x="2957513" y="3644900"/>
          <p14:tracePt t="193108" x="2949575" y="3644900"/>
          <p14:tracePt t="193116" x="2941638" y="3644900"/>
          <p14:tracePt t="193132" x="2933700" y="3644900"/>
          <p14:tracePt t="193140" x="2925763" y="3644900"/>
          <p14:tracePt t="193156" x="2917825" y="3644900"/>
          <p14:tracePt t="193164" x="2901950" y="3644900"/>
          <p14:tracePt t="193172" x="2894013" y="3644900"/>
          <p14:tracePt t="193180" x="2886075" y="3644900"/>
          <p14:tracePt t="193188" x="2862263" y="3644900"/>
          <p14:tracePt t="193196" x="2854325" y="3644900"/>
          <p14:tracePt t="193204" x="2854325" y="3636963"/>
          <p14:tracePt t="193212" x="2846388" y="3636963"/>
          <p14:tracePt t="193220" x="2846388" y="3629025"/>
          <p14:tracePt t="193228" x="2838450" y="3629025"/>
          <p14:tracePt t="193236" x="2838450" y="3621088"/>
          <p14:tracePt t="193244" x="2838450" y="3605213"/>
          <p14:tracePt t="193252" x="2838450" y="3595688"/>
          <p14:tracePt t="193260" x="2838450" y="3587750"/>
          <p14:tracePt t="193267" x="2838450" y="3571875"/>
          <p14:tracePt t="193276" x="2838450" y="3563938"/>
          <p14:tracePt t="193284" x="2830513" y="3540125"/>
          <p14:tracePt t="193292" x="2822575" y="3532188"/>
          <p14:tracePt t="193300" x="2822575" y="3524250"/>
          <p14:tracePt t="193307" x="2822575" y="3500438"/>
          <p14:tracePt t="193316" x="2814638" y="3500438"/>
          <p14:tracePt t="193324" x="2814638" y="3492500"/>
          <p14:tracePt t="193340" x="2814638" y="3484563"/>
          <p14:tracePt t="193348" x="2806700" y="3476625"/>
          <p14:tracePt t="193364" x="2806700" y="3468688"/>
          <p14:tracePt t="193381" x="2798763" y="3468688"/>
          <p14:tracePt t="193388" x="2790825" y="3460750"/>
          <p14:tracePt t="193404" x="2782888" y="3460750"/>
          <p14:tracePt t="193468" x="2782888" y="3468688"/>
          <p14:tracePt t="193476" x="2751138" y="3492500"/>
          <p14:tracePt t="193484" x="2751138" y="3500438"/>
          <p14:tracePt t="193492" x="2733675" y="3532188"/>
          <p14:tracePt t="193499" x="2725738" y="3548063"/>
          <p14:tracePt t="193507" x="2717800" y="3571875"/>
          <p14:tracePt t="193516" x="2709863" y="3613150"/>
          <p14:tracePt t="193523" x="2693988" y="3629025"/>
          <p14:tracePt t="193532" x="2693988" y="3676650"/>
          <p14:tracePt t="193540" x="2686050" y="3700463"/>
          <p14:tracePt t="193548" x="2686050" y="3716338"/>
          <p14:tracePt t="193555" x="2686050" y="3740150"/>
          <p14:tracePt t="193564" x="2686050" y="3748088"/>
          <p14:tracePt t="193572" x="2701925" y="3756025"/>
          <p14:tracePt t="193580" x="2701925" y="3771900"/>
          <p14:tracePt t="193588" x="2709863" y="3771900"/>
          <p14:tracePt t="193596" x="2725738" y="3779838"/>
          <p14:tracePt t="193604" x="2733675" y="3779838"/>
          <p14:tracePt t="193612" x="2741613" y="3779838"/>
          <p14:tracePt t="193620" x="2767013" y="3779838"/>
          <p14:tracePt t="193627" x="2782888" y="3779838"/>
          <p14:tracePt t="193636" x="2806700" y="3779838"/>
          <p14:tracePt t="193643" x="2814638" y="3779838"/>
          <p14:tracePt t="193652" x="2822575" y="3779838"/>
          <p14:tracePt t="193660" x="2830513" y="3779838"/>
          <p14:tracePt t="193668" x="2838450" y="3779838"/>
          <p14:tracePt t="193676" x="2846388" y="3771900"/>
          <p14:tracePt t="193684" x="2854325" y="3771900"/>
          <p14:tracePt t="193692" x="2862263" y="3763963"/>
          <p14:tracePt t="193701" x="2870200" y="3763963"/>
          <p14:tracePt t="193708" x="2878138" y="3756025"/>
          <p14:tracePt t="193716" x="2886075" y="3748088"/>
          <p14:tracePt t="193724" x="2886075" y="3732213"/>
          <p14:tracePt t="193732" x="2886075" y="3724275"/>
          <p14:tracePt t="193739" x="2886075" y="3708400"/>
          <p14:tracePt t="193748" x="2886075" y="3660775"/>
          <p14:tracePt t="193756" x="2886075" y="3644900"/>
          <p14:tracePt t="193763" x="2886075" y="3605213"/>
          <p14:tracePt t="193771" x="2886075" y="3579813"/>
          <p14:tracePt t="193780" x="2878138" y="3563938"/>
          <p14:tracePt t="193788" x="2870200" y="3548063"/>
          <p14:tracePt t="193796" x="2870200" y="3540125"/>
          <p14:tracePt t="193804" x="2862263" y="3532188"/>
          <p14:tracePt t="193811" x="2854325" y="3524250"/>
          <p14:tracePt t="193820" x="2838450" y="3516313"/>
          <p14:tracePt t="193828" x="2814638" y="3500438"/>
          <p14:tracePt t="193836" x="2814638" y="3492500"/>
          <p14:tracePt t="193843" x="2782888" y="3484563"/>
          <p14:tracePt t="193860" x="2767013" y="3484563"/>
          <p14:tracePt t="193900" x="2759075" y="3484563"/>
          <p14:tracePt t="193907" x="2751138" y="3484563"/>
          <p14:tracePt t="193916" x="2741613" y="3484563"/>
          <p14:tracePt t="193972" x="2733675" y="3484563"/>
          <p14:tracePt t="193997" x="2733675" y="3492500"/>
          <p14:tracePt t="194004" x="2733675" y="3500438"/>
          <p14:tracePt t="194013" x="2725738" y="3508375"/>
          <p14:tracePt t="194020" x="2717800" y="3524250"/>
          <p14:tracePt t="194028" x="2717800" y="3548063"/>
          <p14:tracePt t="194036" x="2717800" y="3571875"/>
          <p14:tracePt t="194044" x="2717800" y="3613150"/>
          <p14:tracePt t="194052" x="2717800" y="3660775"/>
          <p14:tracePt t="194060" x="2717800" y="3692525"/>
          <p14:tracePt t="194068" x="2717800" y="3716338"/>
          <p14:tracePt t="194076" x="2717800" y="3740150"/>
          <p14:tracePt t="194084" x="2717800" y="3756025"/>
          <p14:tracePt t="194092" x="2717800" y="3763963"/>
          <p14:tracePt t="194096" x="2717800" y="3771900"/>
          <p14:tracePt t="194109" x="2717800" y="3779838"/>
          <p14:tracePt t="194124" x="2717800" y="3787775"/>
          <p14:tracePt t="194132" x="2725738" y="3795713"/>
          <p14:tracePt t="194147" x="2733675" y="3795713"/>
          <p14:tracePt t="194164" x="2741613" y="3795713"/>
          <p14:tracePt t="194180" x="2759075" y="3795713"/>
          <p14:tracePt t="194188" x="2774950" y="3787775"/>
          <p14:tracePt t="194196" x="2774950" y="3779838"/>
          <p14:tracePt t="194204" x="2790825" y="3779838"/>
          <p14:tracePt t="194212" x="2790825" y="3771900"/>
          <p14:tracePt t="194220" x="2798763" y="3771900"/>
          <p14:tracePt t="194228" x="2806700" y="3763963"/>
          <p14:tracePt t="194236" x="2814638" y="3756025"/>
          <p14:tracePt t="194250" x="2814638" y="3748088"/>
          <p14:tracePt t="194252" x="2822575" y="3716338"/>
          <p14:tracePt t="194260" x="2822575" y="3708400"/>
          <p14:tracePt t="194268" x="2822575" y="3692525"/>
          <p14:tracePt t="194276" x="2822575" y="3684588"/>
          <p14:tracePt t="194284" x="2822575" y="3660775"/>
          <p14:tracePt t="194292" x="2806700" y="3644900"/>
          <p14:tracePt t="194300" x="2806700" y="3621088"/>
          <p14:tracePt t="194308" x="2806700" y="3595688"/>
          <p14:tracePt t="194316" x="2798763" y="3579813"/>
          <p14:tracePt t="194332" x="2790825" y="3563938"/>
          <p14:tracePt t="194348" x="2790825" y="3556000"/>
          <p14:tracePt t="194356" x="2782888" y="3548063"/>
          <p14:tracePt t="194372" x="2782888" y="3540125"/>
          <p14:tracePt t="194444" x="2774950" y="3548063"/>
          <p14:tracePt t="194460" x="2774950" y="3556000"/>
          <p14:tracePt t="194467" x="2767013" y="3571875"/>
          <p14:tracePt t="194476" x="2767013" y="3587750"/>
          <p14:tracePt t="194483" x="2759075" y="3595688"/>
          <p14:tracePt t="194492" x="2759075" y="3613150"/>
          <p14:tracePt t="194500" x="2751138" y="3621088"/>
          <p14:tracePt t="194508" x="2751138" y="3644900"/>
          <p14:tracePt t="194516" x="2751138" y="3652838"/>
          <p14:tracePt t="194524" x="2751138" y="3668713"/>
          <p14:tracePt t="194532" x="2751138" y="3684588"/>
          <p14:tracePt t="194540" x="2741613" y="3692525"/>
          <p14:tracePt t="194552" x="2741613" y="3700463"/>
          <p14:tracePt t="194556" x="2741613" y="3716338"/>
          <p14:tracePt t="194572" x="2751138" y="3732213"/>
          <p14:tracePt t="194588" x="2751138" y="3740150"/>
          <p14:tracePt t="194596" x="2759075" y="3748088"/>
          <p14:tracePt t="194604" x="2759075" y="3756025"/>
          <p14:tracePt t="194612" x="2767013" y="3763963"/>
          <p14:tracePt t="194620" x="2774950" y="3771900"/>
          <p14:tracePt t="194628" x="2782888" y="3779838"/>
          <p14:tracePt t="194636" x="2790825" y="3779838"/>
          <p14:tracePt t="194644" x="2790825" y="3787775"/>
          <p14:tracePt t="194652" x="2798763" y="3787775"/>
          <p14:tracePt t="194660" x="2798763" y="3795713"/>
          <p14:tracePt t="194668" x="2806700" y="3795713"/>
          <p14:tracePt t="194676" x="2806700" y="3803650"/>
          <p14:tracePt t="194684" x="2806700" y="3811588"/>
          <p14:tracePt t="194704" x="2814638" y="3811588"/>
          <p14:tracePt t="194708" x="2822575" y="3811588"/>
          <p14:tracePt t="196948" x="0" y="0"/>
        </p14:tracePtLst>
        <p14:tracePtLst>
          <p14:tracePt t="202425" x="2247900" y="4689475"/>
          <p14:tracePt t="202512" x="2255838" y="4689475"/>
          <p14:tracePt t="202520" x="2271713" y="4689475"/>
          <p14:tracePt t="202528" x="2287588" y="4689475"/>
          <p14:tracePt t="202536" x="2311400" y="4697413"/>
          <p14:tracePt t="202544" x="2343150" y="4697413"/>
          <p14:tracePt t="202552" x="2416175" y="4697413"/>
          <p14:tracePt t="202567" x="2503488" y="4697413"/>
          <p14:tracePt t="202569" x="2598738" y="4697413"/>
          <p14:tracePt t="202576" x="2638425" y="4697413"/>
          <p14:tracePt t="202588" x="2725738" y="4697413"/>
          <p14:tracePt t="202596" x="2790825" y="4697413"/>
          <p14:tracePt t="202600" x="2894013" y="4697413"/>
          <p14:tracePt t="202607" x="3013075" y="4697413"/>
          <p14:tracePt t="202616" x="3076575" y="4697413"/>
          <p14:tracePt t="202624" x="3181350" y="4697413"/>
          <p14:tracePt t="202632" x="3268663" y="4697413"/>
          <p14:tracePt t="202640" x="3363913" y="4705350"/>
          <p14:tracePt t="202647" x="3435350" y="4705350"/>
          <p14:tracePt t="202656" x="3548063" y="4705350"/>
          <p14:tracePt t="202664" x="3619500" y="4705350"/>
          <p14:tracePt t="202672" x="3722688" y="4705350"/>
          <p14:tracePt t="202680" x="3802063" y="4705350"/>
          <p14:tracePt t="202688" x="3898900" y="4705350"/>
          <p14:tracePt t="202697" x="3978275" y="4705350"/>
          <p14:tracePt t="202705" x="4025900" y="4705350"/>
          <p14:tracePt t="202716" x="4121150" y="4705350"/>
          <p14:tracePt t="202724" x="4168775" y="4705350"/>
          <p14:tracePt t="202732" x="4217988" y="4705350"/>
          <p14:tracePt t="202740" x="4257675" y="4705350"/>
          <p14:tracePt t="202744" x="4297363" y="4705350"/>
          <p14:tracePt t="202752" x="4352925" y="4705350"/>
          <p14:tracePt t="202760" x="4368800" y="4705350"/>
          <p14:tracePt t="202768" x="4408488" y="4705350"/>
          <p14:tracePt t="202776" x="4416425" y="4705350"/>
          <p14:tracePt t="202784" x="4440238" y="4697413"/>
          <p14:tracePt t="202792" x="4456113" y="4697413"/>
          <p14:tracePt t="202800" x="4479925" y="4697413"/>
          <p14:tracePt t="202808" x="4495800" y="4697413"/>
          <p14:tracePt t="202816" x="4511675" y="4697413"/>
          <p14:tracePt t="202824" x="4519613" y="4697413"/>
          <p14:tracePt t="202832" x="4535488" y="4697413"/>
          <p14:tracePt t="202840" x="4551363" y="4697413"/>
          <p14:tracePt t="202852" x="4576763" y="4697413"/>
          <p14:tracePt t="202859" x="4584700" y="4697413"/>
          <p14:tracePt t="202868" x="4592638" y="4697413"/>
          <p14:tracePt t="202875" x="4600575" y="4697413"/>
          <p14:tracePt t="202883" x="4624388" y="4697413"/>
          <p14:tracePt t="202898" x="4648200" y="4697413"/>
          <p14:tracePt t="202914" x="4672013" y="4697413"/>
          <p14:tracePt t="202920" x="4695825" y="4697413"/>
          <p14:tracePt t="202929" x="4711700" y="4689475"/>
          <p14:tracePt t="202937" x="4719638" y="4689475"/>
          <p14:tracePt t="202944" x="4727575" y="4689475"/>
          <p14:tracePt t="202952" x="4735513" y="4689475"/>
          <p14:tracePt t="202960" x="4743450" y="4689475"/>
          <p14:tracePt t="203020" x="4743450" y="4681538"/>
          <p14:tracePt t="203032" x="4751388" y="4681538"/>
          <p14:tracePt t="203050" x="4759325" y="4681538"/>
          <p14:tracePt t="203056" x="4767263" y="4681538"/>
          <p14:tracePt t="203064" x="4775200" y="4681538"/>
          <p14:tracePt t="203076" x="4791075" y="4681538"/>
          <p14:tracePt t="203084" x="4806950" y="4681538"/>
          <p14:tracePt t="203091" x="4830763" y="4681538"/>
          <p14:tracePt t="203101" x="4862513" y="4681538"/>
          <p14:tracePt t="203110" x="4902200" y="4681538"/>
          <p14:tracePt t="203116" x="4959350" y="4681538"/>
          <p14:tracePt t="203120" x="4991100" y="4681538"/>
          <p14:tracePt t="203128" x="5038725" y="4681538"/>
          <p14:tracePt t="203136" x="5118100" y="4681538"/>
          <p14:tracePt t="203144" x="5149850" y="4681538"/>
          <p14:tracePt t="203152" x="5165725" y="4681538"/>
          <p14:tracePt t="203160" x="5245100" y="4681538"/>
          <p14:tracePt t="203168" x="5276850" y="4681538"/>
          <p14:tracePt t="203176" x="5318125" y="4681538"/>
          <p14:tracePt t="203184" x="5334000" y="4681538"/>
          <p14:tracePt t="203192" x="5349875" y="4681538"/>
          <p14:tracePt t="203200" x="5365750" y="4673600"/>
          <p14:tracePt t="203208" x="5373688" y="4673600"/>
          <p14:tracePt t="203220" x="5389563" y="4673600"/>
          <p14:tracePt t="203236" x="5397500" y="4673600"/>
          <p14:tracePt t="203264" x="5405438" y="4673600"/>
          <p14:tracePt t="203352" x="5421313" y="4673600"/>
          <p14:tracePt t="203360" x="5437188" y="4673600"/>
          <p14:tracePt t="203368" x="5445125" y="4673600"/>
          <p14:tracePt t="203384" x="5461000" y="4673600"/>
          <p14:tracePt t="203392" x="5468938" y="4673600"/>
          <p14:tracePt t="203400" x="5476875" y="4673600"/>
          <p14:tracePt t="203408" x="5484813" y="4673600"/>
          <p14:tracePt t="203416" x="5508625" y="4673600"/>
          <p14:tracePt t="203428" x="5548313" y="4673600"/>
          <p14:tracePt t="203436" x="5564188" y="4673600"/>
          <p14:tracePt t="203439" x="5659438" y="4673600"/>
          <p14:tracePt t="203452" x="5724525" y="4681538"/>
          <p14:tracePt t="203460" x="5835650" y="4681538"/>
          <p14:tracePt t="203464" x="5915025" y="4681538"/>
          <p14:tracePt t="203476" x="6010275" y="4689475"/>
          <p14:tracePt t="203484" x="6059488" y="4689475"/>
          <p14:tracePt t="203488" x="6115050" y="4697413"/>
          <p14:tracePt t="203497" x="6130925" y="4697413"/>
          <p14:tracePt t="203512" x="6138863" y="4697413"/>
          <p14:tracePt t="204408" x="6146800" y="4697413"/>
          <p14:tracePt t="204416" x="6154738" y="4697413"/>
          <p14:tracePt t="204433" x="6162675" y="4705350"/>
          <p14:tracePt t="204444" x="6178550" y="4705350"/>
          <p14:tracePt t="204452" x="6186488" y="4713288"/>
          <p14:tracePt t="204456" x="6226175" y="4721225"/>
          <p14:tracePt t="204465" x="6242050" y="4721225"/>
          <p14:tracePt t="204472" x="6273800" y="4721225"/>
          <p14:tracePt t="204483" x="6289675" y="4721225"/>
          <p14:tracePt t="204488" x="6313488" y="4721225"/>
          <p14:tracePt t="204496" x="6345238" y="4721225"/>
          <p14:tracePt t="204504" x="6353175" y="4721225"/>
          <p14:tracePt t="204512" x="6402388" y="4721225"/>
          <p14:tracePt t="204520" x="6410325" y="4721225"/>
          <p14:tracePt t="204528" x="6434138" y="4721225"/>
          <p14:tracePt t="204535" x="6457950" y="4721225"/>
          <p14:tracePt t="204543" x="6489700" y="4721225"/>
          <p14:tracePt t="204555" x="6529388" y="4721225"/>
          <p14:tracePt t="204559" x="6553200" y="4721225"/>
          <p14:tracePt t="204567" x="6584950" y="4721225"/>
          <p14:tracePt t="204576" x="6592888" y="4721225"/>
          <p14:tracePt t="204583" x="6616700" y="4721225"/>
          <p14:tracePt t="204592" x="6624638" y="4729163"/>
          <p14:tracePt t="204600" x="6632575" y="4729163"/>
          <p14:tracePt t="204608" x="6640513" y="4729163"/>
          <p14:tracePt t="204616" x="6656388" y="4729163"/>
          <p14:tracePt t="204624" x="6672263" y="4729163"/>
          <p14:tracePt t="204632" x="6696075" y="4729163"/>
          <p14:tracePt t="204640" x="6727825" y="4729163"/>
          <p14:tracePt t="204648" x="6743700" y="4729163"/>
          <p14:tracePt t="204656" x="6792913" y="4729163"/>
          <p14:tracePt t="204664" x="6824663" y="4729163"/>
          <p14:tracePt t="204672" x="6840538" y="4729163"/>
          <p14:tracePt t="204680" x="6888163" y="4729163"/>
          <p14:tracePt t="204687" x="6927850" y="4729163"/>
          <p14:tracePt t="204697" x="6967538" y="4729163"/>
          <p14:tracePt t="204708" x="7023100" y="4729163"/>
          <p14:tracePt t="204712" x="7054850" y="4737100"/>
          <p14:tracePt t="204720" x="7159625" y="4737100"/>
          <p14:tracePt t="204729" x="7278688" y="4737100"/>
          <p14:tracePt t="204737" x="7310438" y="4737100"/>
          <p14:tracePt t="204752" x="7413625" y="4737100"/>
          <p14:tracePt t="204753" x="7502525" y="4737100"/>
          <p14:tracePt t="204761" x="7566025" y="4737100"/>
          <p14:tracePt t="204768" x="7637463" y="4737100"/>
          <p14:tracePt t="204776" x="7724775" y="4737100"/>
          <p14:tracePt t="204784" x="7756525" y="4729163"/>
          <p14:tracePt t="204792" x="7804150" y="4721225"/>
          <p14:tracePt t="204800" x="7812088" y="4721225"/>
          <p14:tracePt t="204808" x="7820025" y="4721225"/>
          <p14:tracePt t="204816" x="7835900" y="4721225"/>
          <p14:tracePt t="204832" x="7851775" y="4713288"/>
          <p14:tracePt t="204881" x="7859713" y="4713288"/>
          <p14:tracePt t="204891" x="7869238" y="4713288"/>
          <p14:tracePt t="204904" x="7885113" y="4713288"/>
          <p14:tracePt t="204920" x="7893050" y="4713288"/>
          <p14:tracePt t="204927" x="7908925" y="4713288"/>
          <p14:tracePt t="204936" x="7924800" y="4713288"/>
          <p14:tracePt t="204944" x="7940675" y="4713288"/>
          <p14:tracePt t="204952" x="7964488" y="4713288"/>
          <p14:tracePt t="204960" x="7996238" y="4713288"/>
          <p14:tracePt t="204968" x="8035925" y="4713288"/>
          <p14:tracePt t="204976" x="8091488" y="4713288"/>
          <p14:tracePt t="204984" x="8107363" y="4713288"/>
          <p14:tracePt t="204991" x="8115300" y="4713288"/>
          <p14:tracePt t="205000" x="8139113" y="4713288"/>
          <p14:tracePt t="205012" x="8154988" y="4713288"/>
          <p14:tracePt t="205016" x="8162925" y="4713288"/>
          <p14:tracePt t="205024" x="8186738" y="4713288"/>
          <p14:tracePt t="205032" x="8202613" y="4721225"/>
          <p14:tracePt t="205040" x="8218488" y="4729163"/>
          <p14:tracePt t="205049" x="8243888" y="4729163"/>
          <p14:tracePt t="205056" x="8267700" y="4729163"/>
          <p14:tracePt t="205064" x="8283575" y="4737100"/>
          <p14:tracePt t="205072" x="8307388" y="4745038"/>
          <p14:tracePt t="205081" x="8315325" y="4745038"/>
          <p14:tracePt t="205087" x="8323263" y="4745038"/>
          <p14:tracePt t="205096" x="8339138" y="4752975"/>
          <p14:tracePt t="206736" x="8323263" y="4752975"/>
          <p14:tracePt t="206744" x="8315325" y="4752975"/>
          <p14:tracePt t="206752" x="8307388" y="4752975"/>
          <p14:tracePt t="206760" x="8291513" y="4752975"/>
          <p14:tracePt t="206769" x="8283575" y="4752975"/>
          <p14:tracePt t="206776" x="8275638" y="4752975"/>
          <p14:tracePt t="206800" x="8267700" y="4752975"/>
          <p14:tracePt t="209472" x="8259763" y="4752975"/>
          <p14:tracePt t="209483" x="8243888" y="4752975"/>
          <p14:tracePt t="209488" x="8226425" y="4752975"/>
          <p14:tracePt t="209497" x="8202613" y="4752975"/>
          <p14:tracePt t="209504" x="8147050" y="4752975"/>
          <p14:tracePt t="209513" x="8099425" y="4752975"/>
          <p14:tracePt t="209520" x="8020050" y="4752975"/>
          <p14:tracePt t="209529" x="7924800" y="4752975"/>
          <p14:tracePt t="209536" x="7820025" y="4752975"/>
          <p14:tracePt t="209544" x="7700963" y="4760913"/>
          <p14:tracePt t="209552" x="7581900" y="4768850"/>
          <p14:tracePt t="209560" x="7389813" y="4768850"/>
          <p14:tracePt t="209568" x="7199313" y="4768850"/>
          <p14:tracePt t="209576" x="7078663" y="4768850"/>
          <p14:tracePt t="209584" x="7007225" y="4776788"/>
          <p14:tracePt t="209592" x="6919913" y="4776788"/>
          <p14:tracePt t="209600" x="6824663" y="4776788"/>
          <p14:tracePt t="209607" x="6696075" y="4776788"/>
          <p14:tracePt t="209616" x="6537325" y="4784725"/>
          <p14:tracePt t="209624" x="6473825" y="4784725"/>
          <p14:tracePt t="209633" x="6369050" y="4800600"/>
          <p14:tracePt t="209640" x="6249988" y="4800600"/>
          <p14:tracePt t="209650" x="6130925" y="4816475"/>
          <p14:tracePt t="209656" x="6002338" y="4816475"/>
          <p14:tracePt t="209664" x="5883275" y="4824413"/>
          <p14:tracePt t="209672" x="5788025" y="4824413"/>
          <p14:tracePt t="209680" x="5684838" y="4824413"/>
          <p14:tracePt t="209688" x="5540375" y="4824413"/>
          <p14:tracePt t="209696" x="5421313" y="4824413"/>
          <p14:tracePt t="209704" x="5318125" y="4824413"/>
          <p14:tracePt t="209712" x="5173663" y="4824413"/>
          <p14:tracePt t="209720" x="5110163" y="4824413"/>
          <p14:tracePt t="209728" x="4983163" y="4824413"/>
          <p14:tracePt t="209736" x="4862513" y="4824413"/>
          <p14:tracePt t="209744" x="4751388" y="4824413"/>
          <p14:tracePt t="209752" x="4640263" y="4832350"/>
          <p14:tracePt t="209760" x="4495800" y="4832350"/>
          <p14:tracePt t="209768" x="4384675" y="4840288"/>
          <p14:tracePt t="209776" x="4273550" y="4840288"/>
          <p14:tracePt t="209784" x="4129088" y="4840288"/>
          <p14:tracePt t="209792" x="4033838" y="4840288"/>
          <p14:tracePt t="209800" x="3930650" y="4840288"/>
          <p14:tracePt t="209808" x="3786188" y="4840288"/>
          <p14:tracePt t="209816" x="3690938" y="4840288"/>
          <p14:tracePt t="209824" x="3556000" y="4840288"/>
          <p14:tracePt t="209832" x="3476625" y="4840288"/>
          <p14:tracePt t="209840" x="3379788" y="4840288"/>
          <p14:tracePt t="209848" x="3276600" y="4840288"/>
          <p14:tracePt t="209856" x="3221038" y="4840288"/>
          <p14:tracePt t="209864" x="3157538" y="4840288"/>
          <p14:tracePt t="209871" x="3044825" y="4848225"/>
          <p14:tracePt t="209880" x="2965450" y="4848225"/>
          <p14:tracePt t="209898" x="2854325" y="4848225"/>
          <p14:tracePt t="209904" x="2741613" y="4848225"/>
          <p14:tracePt t="209912" x="2670175" y="4848225"/>
          <p14:tracePt t="209920" x="2598738" y="4848225"/>
          <p14:tracePt t="209928" x="2543175" y="4848225"/>
          <p14:tracePt t="209936" x="2511425" y="4848225"/>
          <p14:tracePt t="209944" x="2439988" y="4856163"/>
          <p14:tracePt t="209952" x="2319338" y="4856163"/>
          <p14:tracePt t="209960" x="2224088" y="4856163"/>
          <p14:tracePt t="209968" x="2152650" y="4864100"/>
          <p14:tracePt t="209976" x="2033588" y="4872038"/>
          <p14:tracePt t="209984" x="1968500" y="4879975"/>
          <p14:tracePt t="209992" x="1928813" y="4879975"/>
          <p14:tracePt t="210000" x="1841500" y="4887913"/>
          <p14:tracePt t="210012" x="1825625" y="4895850"/>
          <p14:tracePt t="210016" x="1754188" y="4903788"/>
          <p14:tracePt t="210024" x="1706563" y="4903788"/>
          <p14:tracePt t="210032" x="1666875" y="4911725"/>
          <p14:tracePt t="210040" x="1651000" y="4919663"/>
          <p14:tracePt t="210049" x="1601788" y="4927600"/>
          <p14:tracePt t="210056" x="1570038" y="4927600"/>
          <p14:tracePt t="210064" x="1546225" y="4935538"/>
          <p14:tracePt t="210072" x="1522413" y="4951413"/>
          <p14:tracePt t="210081" x="1506538" y="4959350"/>
          <p14:tracePt t="210088" x="1490663" y="4959350"/>
          <p14:tracePt t="210096" x="1466850" y="4959350"/>
          <p14:tracePt t="210104" x="1458913" y="4959350"/>
          <p14:tracePt t="210112" x="1443038" y="4959350"/>
          <p14:tracePt t="210120" x="1435100" y="4959350"/>
          <p14:tracePt t="210127" x="1427163" y="4959350"/>
          <p14:tracePt t="210136" x="1419225" y="4959350"/>
          <p14:tracePt t="210152" x="1411288" y="4959350"/>
          <p14:tracePt t="210328" x="1419225" y="4959350"/>
          <p14:tracePt t="210336" x="1427163" y="4959350"/>
          <p14:tracePt t="210344" x="1435100" y="4959350"/>
          <p14:tracePt t="210361" x="1443038" y="4959350"/>
          <p14:tracePt t="210368" x="1450975" y="4959350"/>
          <p14:tracePt t="210379" x="1458913" y="4959350"/>
          <p14:tracePt t="210384" x="1466850" y="4959350"/>
          <p14:tracePt t="210520" x="1474788" y="4959350"/>
          <p14:tracePt t="210640" x="0" y="0"/>
        </p14:tracePtLst>
      </p14:laserTraceLst>
    </p:ext>
    <p:ext uri="{E180D4A7-C9FB-4DFB-919C-405C955672EB}">
      <p14:showEvtLst xmlns:p14="http://schemas.microsoft.com/office/powerpoint/2010/main">
        <p14:playEvt time="117" objId="5"/>
        <p14:stopEvt time="218918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8771D-FE62-4BFB-B8C1-EA5160A19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90614C-11F3-4E03-AD17-6BBC0C0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"/>
            <a:ext cx="9144000" cy="6827895"/>
          </a:xfrm>
          <a:prstGeom prst="rect">
            <a:avLst/>
          </a:prstGeom>
        </p:spPr>
      </p:pic>
      <p:pic>
        <p:nvPicPr>
          <p:cNvPr id="5" name="mm3p4s8">
            <a:hlinkClick r:id="" action="ppaction://media"/>
            <a:extLst>
              <a:ext uri="{FF2B5EF4-FFF2-40B4-BE49-F238E27FC236}">
                <a16:creationId xmlns:a16="http://schemas.microsoft.com/office/drawing/2014/main" id="{0CE6C2B3-8796-45FC-A63B-E7129C67191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5625" y="694277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F25592E2-AAB3-4672-93D7-C00EF118A0CE}"/>
                  </a:ext>
                </a:extLst>
              </p14:cNvPr>
              <p14:cNvContentPartPr/>
              <p14:nvPr/>
            </p14:nvContentPartPr>
            <p14:xfrm>
              <a:off x="5852289" y="4437140"/>
              <a:ext cx="540360" cy="437760"/>
            </p14:xfrm>
          </p:contentPart>
        </mc:Choice>
        <mc:Fallback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F25592E2-AAB3-4672-93D7-C00EF118A0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43289" y="4428493"/>
                <a:ext cx="558000" cy="455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16" name="Freihand 215">
                <a:extLst>
                  <a:ext uri="{FF2B5EF4-FFF2-40B4-BE49-F238E27FC236}">
                    <a16:creationId xmlns:a16="http://schemas.microsoft.com/office/drawing/2014/main" id="{E3110E35-31C1-4055-A8F7-F97894C6B2B7}"/>
                  </a:ext>
                </a:extLst>
              </p14:cNvPr>
              <p14:cNvContentPartPr/>
              <p14:nvPr/>
            </p14:nvContentPartPr>
            <p14:xfrm>
              <a:off x="5940190" y="5085230"/>
              <a:ext cx="2961720" cy="1145160"/>
            </p14:xfrm>
          </p:contentPart>
        </mc:Choice>
        <mc:Fallback>
          <p:pic>
            <p:nvPicPr>
              <p:cNvPr id="216" name="Freihand 215">
                <a:extLst>
                  <a:ext uri="{FF2B5EF4-FFF2-40B4-BE49-F238E27FC236}">
                    <a16:creationId xmlns:a16="http://schemas.microsoft.com/office/drawing/2014/main" id="{E3110E35-31C1-4055-A8F7-F97894C6B2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31550" y="5076590"/>
                <a:ext cx="2979360" cy="116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65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860"/>
    </mc:Choice>
    <mc:Fallback>
      <p:transition spd="slow" advTm="39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31" x="2751138" y="3819525"/>
          <p14:tracePt t="13048" x="2767013" y="3819525"/>
          <p14:tracePt t="13056" x="2798763" y="3819525"/>
          <p14:tracePt t="13064" x="2838450" y="3819525"/>
          <p14:tracePt t="13070" x="2878138" y="3819525"/>
          <p14:tracePt t="13078" x="2933700" y="3819525"/>
          <p14:tracePt t="13086" x="3013075" y="3819525"/>
          <p14:tracePt t="13096" x="3052763" y="3819525"/>
          <p14:tracePt t="13100" x="3109913" y="3819525"/>
          <p14:tracePt t="13108" x="3173413" y="3819525"/>
          <p14:tracePt t="13115" x="3213100" y="3819525"/>
          <p14:tracePt t="13123" x="3260725" y="3819525"/>
          <p14:tracePt t="13132" x="3292475" y="3819525"/>
          <p14:tracePt t="13138" x="3316288" y="3819525"/>
          <p14:tracePt t="13153" x="3324225" y="3819525"/>
          <p14:tracePt t="13161" x="3332163" y="3819525"/>
          <p14:tracePt t="13176" x="3340100" y="3819525"/>
          <p14:tracePt t="13409" x="3348038" y="3819525"/>
          <p14:tracePt t="13417" x="3363913" y="3819525"/>
          <p14:tracePt t="13424" x="3371850" y="3819525"/>
          <p14:tracePt t="13434" x="3379788" y="3819525"/>
          <p14:tracePt t="13439" x="3395663" y="3819525"/>
          <p14:tracePt t="13450" x="3411538" y="3819525"/>
          <p14:tracePt t="13454" x="3419475" y="3819525"/>
          <p14:tracePt t="13463" x="3427413" y="3819525"/>
          <p14:tracePt t="13473" x="3443288" y="3819525"/>
          <p14:tracePt t="13477" x="3451225" y="3819525"/>
          <p14:tracePt t="13844" x="3459163" y="3819525"/>
          <p14:tracePt t="13859" x="3467100" y="3819525"/>
          <p14:tracePt t="15410" x="3459163" y="3819525"/>
          <p14:tracePt t="15427" x="3443288" y="3819525"/>
          <p14:tracePt t="15433" x="3435350" y="3827463"/>
          <p14:tracePt t="15440" x="3427413" y="3827463"/>
          <p14:tracePt t="15456" x="3419475" y="3827463"/>
          <p14:tracePt t="15463" x="3411538" y="3827463"/>
          <p14:tracePt t="15470" x="3403600" y="3827463"/>
          <p14:tracePt t="15486" x="3387725" y="3827463"/>
          <p14:tracePt t="15493" x="3379788" y="3827463"/>
          <p14:tracePt t="15500" x="3371850" y="3827463"/>
          <p14:tracePt t="15509" x="3355975" y="3827463"/>
          <p14:tracePt t="15515" x="3340100" y="3827463"/>
          <p14:tracePt t="15523" x="3316288" y="3827463"/>
          <p14:tracePt t="15538" x="3276600" y="3827463"/>
          <p14:tracePt t="15546" x="3252788" y="3827463"/>
          <p14:tracePt t="15553" x="3244850" y="3827463"/>
          <p14:tracePt t="15562" x="3228975" y="3827463"/>
          <p14:tracePt t="15568" x="3221038" y="3827463"/>
          <p14:tracePt t="15576" x="3213100" y="3827463"/>
          <p14:tracePt t="15583" x="3205163" y="3827463"/>
          <p14:tracePt t="15592" x="3197225" y="3827463"/>
          <p14:tracePt t="15695" x="3189288" y="3827463"/>
          <p14:tracePt t="15711" x="3173413" y="3827463"/>
          <p14:tracePt t="15717" x="3165475" y="3827463"/>
          <p14:tracePt t="15725" x="3157538" y="3827463"/>
          <p14:tracePt t="15733" x="3141663" y="3827463"/>
          <p14:tracePt t="15741" x="3125788" y="3819525"/>
          <p14:tracePt t="15748" x="3100388" y="3819525"/>
          <p14:tracePt t="15756" x="3084513" y="3811588"/>
          <p14:tracePt t="15763" x="3068638" y="3811588"/>
          <p14:tracePt t="15771" x="3060700" y="3811588"/>
          <p14:tracePt t="15779" x="3036888" y="3811588"/>
          <p14:tracePt t="15786" x="3028950" y="3811588"/>
          <p14:tracePt t="15793" x="3021013" y="3811588"/>
          <p14:tracePt t="15800" x="3013075" y="3811588"/>
          <p14:tracePt t="15816" x="3005138" y="3811588"/>
          <p14:tracePt t="16475" x="3013075" y="3803650"/>
          <p14:tracePt t="16482" x="3013075" y="3795713"/>
          <p14:tracePt t="16490" x="3021013" y="3795713"/>
          <p14:tracePt t="16497" x="3028950" y="3795713"/>
          <p14:tracePt t="16767" x="3036888" y="3795713"/>
          <p14:tracePt t="16776" x="3044825" y="3787775"/>
          <p14:tracePt t="16782" x="3060700" y="3779838"/>
          <p14:tracePt t="16791" x="3076575" y="3771900"/>
          <p14:tracePt t="16807" x="3084513" y="3771900"/>
          <p14:tracePt t="16813" x="3084513" y="3763963"/>
          <p14:tracePt t="17180" x="3076575" y="3763963"/>
          <p14:tracePt t="17187" x="3068638" y="3763963"/>
          <p14:tracePt t="17242" x="3060700" y="3763963"/>
          <p14:tracePt t="17773" x="3076575" y="3771900"/>
          <p14:tracePt t="17780" x="3084513" y="3787775"/>
          <p14:tracePt t="17787" x="3100388" y="3795713"/>
          <p14:tracePt t="17795" x="3109913" y="3811588"/>
          <p14:tracePt t="17803" x="3133725" y="3819525"/>
          <p14:tracePt t="17810" x="3165475" y="3843338"/>
          <p14:tracePt t="17817" x="3189288" y="3867150"/>
          <p14:tracePt t="17826" x="3228975" y="3875088"/>
          <p14:tracePt t="17835" x="3260725" y="3890963"/>
          <p14:tracePt t="17841" x="3300413" y="3906838"/>
          <p14:tracePt t="17848" x="3340100" y="3914775"/>
          <p14:tracePt t="17856" x="3379788" y="3914775"/>
          <p14:tracePt t="17863" x="3419475" y="3922713"/>
          <p14:tracePt t="17872" x="3451225" y="3922713"/>
          <p14:tracePt t="17878" x="3484563" y="3922713"/>
          <p14:tracePt t="17885" x="3532188" y="3922713"/>
          <p14:tracePt t="17893" x="3563938" y="3922713"/>
          <p14:tracePt t="17900" x="3603625" y="3922713"/>
          <p14:tracePt t="17909" x="3651250" y="3922713"/>
          <p14:tracePt t="17915" x="3706813" y="3922713"/>
          <p14:tracePt t="17924" x="3770313" y="3922713"/>
          <p14:tracePt t="17930" x="3833813" y="3922713"/>
          <p14:tracePt t="17938" x="3898900" y="3922713"/>
          <p14:tracePt t="17949" x="3962400" y="3922713"/>
          <p14:tracePt t="17954" x="4025900" y="3922713"/>
          <p14:tracePt t="17961" x="4073525" y="3922713"/>
          <p14:tracePt t="17971" x="4129088" y="3922713"/>
          <p14:tracePt t="17995" x="4241800" y="3922713"/>
          <p14:tracePt t="17998" x="4265613" y="3922713"/>
          <p14:tracePt t="18007" x="4281488" y="3922713"/>
          <p14:tracePt t="18013" x="4289425" y="3914775"/>
          <p14:tracePt t="18021" x="4313238" y="3914775"/>
          <p14:tracePt t="18036" x="4321175" y="3914775"/>
          <p14:tracePt t="18043" x="4329113" y="3914775"/>
          <p14:tracePt t="18050" x="4329113" y="3906838"/>
          <p14:tracePt t="18080" x="4337050" y="3906838"/>
          <p14:tracePt t="18088" x="4337050" y="3898900"/>
          <p14:tracePt t="18096" x="4344988" y="3898900"/>
          <p14:tracePt t="18103" x="4344988" y="3890963"/>
          <p14:tracePt t="18127" x="4352925" y="3890963"/>
          <p14:tracePt t="18133" x="4352925" y="3883025"/>
          <p14:tracePt t="18148" x="4352925" y="3875088"/>
          <p14:tracePt t="18158" x="4360863" y="3875088"/>
          <p14:tracePt t="18171" x="4360863" y="3867150"/>
          <p14:tracePt t="18178" x="4368800" y="3859213"/>
          <p14:tracePt t="18186" x="4376738" y="3859213"/>
          <p14:tracePt t="18201" x="4384675" y="3851275"/>
          <p14:tracePt t="18225" x="4384675" y="3843338"/>
          <p14:tracePt t="18261" x="4392613" y="3843338"/>
          <p14:tracePt t="19137" x="4408488" y="3843338"/>
          <p14:tracePt t="19145" x="4416425" y="3835400"/>
          <p14:tracePt t="19153" x="4424363" y="3835400"/>
          <p14:tracePt t="19160" x="4440238" y="3835400"/>
          <p14:tracePt t="19167" x="4448175" y="3827463"/>
          <p14:tracePt t="19183" x="4464050" y="3827463"/>
          <p14:tracePt t="19184" x="4479925" y="3827463"/>
          <p14:tracePt t="19191" x="4503738" y="3827463"/>
          <p14:tracePt t="19198" x="4519613" y="3827463"/>
          <p14:tracePt t="19206" x="4543425" y="3819525"/>
          <p14:tracePt t="19213" x="4551363" y="3819525"/>
          <p14:tracePt t="19220" x="4567238" y="3819525"/>
          <p14:tracePt t="19228" x="4576763" y="3819525"/>
          <p14:tracePt t="19235" x="4584700" y="3811588"/>
          <p14:tracePt t="19243" x="4592638" y="3811588"/>
          <p14:tracePt t="19251" x="4600575" y="3811588"/>
          <p14:tracePt t="19265" x="4608513" y="3811588"/>
          <p14:tracePt t="19273" x="4608513" y="3803650"/>
          <p14:tracePt t="19290" x="4616450" y="3803650"/>
          <p14:tracePt t="19295" x="4632325" y="3803650"/>
          <p14:tracePt t="19302" x="4640263" y="3803650"/>
          <p14:tracePt t="19310" x="4648200" y="3803650"/>
          <p14:tracePt t="19318" x="4656138" y="3803650"/>
          <p14:tracePt t="19327" x="4664075" y="3803650"/>
          <p14:tracePt t="19333" x="4672013" y="3803650"/>
          <p14:tracePt t="19342" x="4687888" y="3803650"/>
          <p14:tracePt t="19348" x="4695825" y="3803650"/>
          <p14:tracePt t="19356" x="4703763" y="3803650"/>
          <p14:tracePt t="19363" x="4711700" y="3803650"/>
          <p14:tracePt t="19439" x="4719638" y="3803650"/>
          <p14:tracePt t="19708" x="4711700" y="3803650"/>
          <p14:tracePt t="19714" x="4703763" y="3811588"/>
          <p14:tracePt t="19723" x="4695825" y="3811588"/>
          <p14:tracePt t="19738" x="4687888" y="3811588"/>
          <p14:tracePt t="19745" x="4679950" y="3811588"/>
          <p14:tracePt t="19752" x="4679950" y="3819525"/>
          <p14:tracePt t="19761" x="4672013" y="3819525"/>
          <p14:tracePt t="19783" x="4672013" y="3827463"/>
          <p14:tracePt t="19812" x="4664075" y="3827463"/>
          <p14:tracePt t="19827" x="4656138" y="3827463"/>
          <p14:tracePt t="19835" x="4648200" y="3827463"/>
          <p14:tracePt t="19842" x="4640263" y="3819525"/>
          <p14:tracePt t="19850" x="4624388" y="3819525"/>
          <p14:tracePt t="19858" x="4608513" y="3811588"/>
          <p14:tracePt t="19865" x="4592638" y="3803650"/>
          <p14:tracePt t="19874" x="4567238" y="3795713"/>
          <p14:tracePt t="19889" x="4559300" y="3787775"/>
          <p14:tracePt t="19895" x="4543425" y="3787775"/>
          <p14:tracePt t="19903" x="4535488" y="3779838"/>
          <p14:tracePt t="19910" x="4527550" y="3779838"/>
          <p14:tracePt t="19986" x="4519613" y="3779838"/>
          <p14:tracePt t="20015" x="4511675" y="3771900"/>
          <p14:tracePt t="20053" x="4503738" y="3771900"/>
          <p14:tracePt t="20105" x="4511675" y="3763963"/>
          <p14:tracePt t="20112" x="4519613" y="3763963"/>
          <p14:tracePt t="20127" x="4535488" y="3763963"/>
          <p14:tracePt t="20142" x="4543425" y="3763963"/>
          <p14:tracePt t="20150" x="4559300" y="3763963"/>
          <p14:tracePt t="20166" x="4567238" y="3763963"/>
          <p14:tracePt t="20181" x="4576763" y="3763963"/>
          <p14:tracePt t="20195" x="4584700" y="3763963"/>
          <p14:tracePt t="20225" x="4592638" y="3763963"/>
          <p14:tracePt t="20308" x="4600575" y="3763963"/>
          <p14:tracePt t="20315" x="4608513" y="3771900"/>
          <p14:tracePt t="20324" x="4616450" y="3779838"/>
          <p14:tracePt t="20330" x="4632325" y="3779838"/>
          <p14:tracePt t="20340" x="4648200" y="3779838"/>
          <p14:tracePt t="20345" x="4664075" y="3787775"/>
          <p14:tracePt t="20353" x="4679950" y="3795713"/>
          <p14:tracePt t="20361" x="4695825" y="3795713"/>
          <p14:tracePt t="20368" x="4719638" y="3803650"/>
          <p14:tracePt t="20383" x="4727575" y="3803650"/>
          <p14:tracePt t="20391" x="4735513" y="3803650"/>
          <p14:tracePt t="20406" x="4743450" y="3803650"/>
          <p14:tracePt t="20413" x="4751388" y="3803650"/>
          <p14:tracePt t="20428" x="4751388" y="3811588"/>
          <p14:tracePt t="23722" x="4664075" y="3811588"/>
          <p14:tracePt t="23723" x="4519613" y="3819525"/>
          <p14:tracePt t="23727" x="4487863" y="3827463"/>
          <p14:tracePt t="23728" x="4464050" y="3835400"/>
          <p14:tracePt t="23736" x="4440238" y="3843338"/>
          <p14:tracePt t="23743" x="4432300" y="3851275"/>
          <p14:tracePt t="23751" x="4424363" y="3851275"/>
          <p14:tracePt t="23758" x="4416425" y="3851275"/>
          <p14:tracePt t="23767" x="4416425" y="3859213"/>
          <p14:tracePt t="23774" x="4408488" y="3859213"/>
          <p14:tracePt t="23790" x="4400550" y="3859213"/>
          <p14:tracePt t="23807" x="4384675" y="3867150"/>
          <p14:tracePt t="23810" x="4384675" y="3875088"/>
          <p14:tracePt t="23819" x="4368800" y="3875088"/>
          <p14:tracePt t="23833" x="4360863" y="3883025"/>
          <p14:tracePt t="23845" x="4344988" y="3883025"/>
          <p14:tracePt t="23856" x="4329113" y="3883025"/>
          <p14:tracePt t="23863" x="4321175" y="3890963"/>
          <p14:tracePt t="23872" x="4305300" y="3890963"/>
          <p14:tracePt t="23879" x="4297363" y="3898900"/>
          <p14:tracePt t="23886" x="4273550" y="3898900"/>
          <p14:tracePt t="23893" x="4249738" y="3898900"/>
          <p14:tracePt t="23902" x="4225925" y="3898900"/>
          <p14:tracePt t="23908" x="4210050" y="3898900"/>
          <p14:tracePt t="23917" x="4192588" y="3906838"/>
          <p14:tracePt t="23923" x="4176713" y="3906838"/>
          <p14:tracePt t="23930" x="4168775" y="3906838"/>
          <p14:tracePt t="23939" x="4152900" y="3914775"/>
          <p14:tracePt t="23946" x="4144963" y="3914775"/>
          <p14:tracePt t="23953" x="4137025" y="3914775"/>
          <p14:tracePt t="25272" x="4168775" y="3914775"/>
          <p14:tracePt t="25289" x="4249738" y="3914775"/>
          <p14:tracePt t="25297" x="4289425" y="3914775"/>
          <p14:tracePt t="25304" x="4313238" y="3914775"/>
          <p14:tracePt t="25311" x="4344988" y="3914775"/>
          <p14:tracePt t="25318" x="4376738" y="3898900"/>
          <p14:tracePt t="25326" x="4384675" y="3898900"/>
          <p14:tracePt t="25337" x="4392613" y="3898900"/>
          <p14:tracePt t="25341" x="4400550" y="3898900"/>
          <p14:tracePt t="25348" x="4400550" y="3890963"/>
          <p14:tracePt t="25387" x="4408488" y="3890963"/>
          <p14:tracePt t="25393" x="4416425" y="3890963"/>
          <p14:tracePt t="25404" x="4424363" y="3890963"/>
          <p14:tracePt t="25416" x="4440238" y="3875088"/>
          <p14:tracePt t="25423" x="4448175" y="3875088"/>
          <p14:tracePt t="25431" x="4456113" y="3875088"/>
          <p14:tracePt t="25438" x="4464050" y="3867150"/>
          <p14:tracePt t="25449" x="4487863" y="3875088"/>
          <p14:tracePt t="25454" x="4511675" y="3883025"/>
          <p14:tracePt t="25460" x="4535488" y="3883025"/>
          <p14:tracePt t="25468" x="4551363" y="3883025"/>
          <p14:tracePt t="25476" x="4576763" y="3883025"/>
          <p14:tracePt t="25490" x="4584700" y="3883025"/>
          <p14:tracePt t="25498" x="4592638" y="3883025"/>
          <p14:tracePt t="25506" x="4600575" y="3883025"/>
          <p14:tracePt t="25513" x="4600575" y="3875088"/>
          <p14:tracePt t="25677" x="4608513" y="3875088"/>
          <p14:tracePt t="25686" x="4608513" y="3867150"/>
          <p14:tracePt t="25693" x="4616450" y="3867150"/>
          <p14:tracePt t="25702" x="4632325" y="3867150"/>
          <p14:tracePt t="25717" x="4656138" y="3867150"/>
          <p14:tracePt t="25723" x="4672013" y="3867150"/>
          <p14:tracePt t="25731" x="4679950" y="3859213"/>
          <p14:tracePt t="25738" x="4703763" y="3859213"/>
          <p14:tracePt t="25746" x="4719638" y="3859213"/>
          <p14:tracePt t="25754" x="4735513" y="3859213"/>
          <p14:tracePt t="25761" x="4743450" y="3859213"/>
          <p14:tracePt t="25768" x="4759325" y="3859213"/>
          <p14:tracePt t="25776" x="4775200" y="3851275"/>
          <p14:tracePt t="25793" x="4783138" y="3851275"/>
          <p14:tracePt t="25844" x="4791075" y="3851275"/>
          <p14:tracePt t="25866" x="4799013" y="3851275"/>
          <p14:tracePt t="25873" x="4806950" y="3851275"/>
          <p14:tracePt t="25896" x="4814888" y="3851275"/>
          <p14:tracePt t="25911" x="4822825" y="3851275"/>
          <p14:tracePt t="25934" x="4830763" y="3851275"/>
          <p14:tracePt t="25940" x="4838700" y="3851275"/>
          <p14:tracePt t="25956" x="4846638" y="3851275"/>
          <p14:tracePt t="25974" x="4854575" y="3851275"/>
          <p14:tracePt t="25987" x="4862513" y="3851275"/>
          <p14:tracePt t="25993" x="4870450" y="3851275"/>
          <p14:tracePt t="26001" x="4878388" y="3851275"/>
          <p14:tracePt t="26023" x="4886325" y="3851275"/>
          <p14:tracePt t="26061" x="4894263" y="3851275"/>
          <p14:tracePt t="26069" x="4902200" y="3851275"/>
          <p14:tracePt t="26094" x="4910138" y="3851275"/>
          <p14:tracePt t="26113" x="4918075" y="3851275"/>
          <p14:tracePt t="26128" x="4926013" y="3851275"/>
          <p14:tracePt t="26137" x="4933950" y="3851275"/>
          <p14:tracePt t="26143" x="4943475" y="3851275"/>
          <p14:tracePt t="26152" x="4959350" y="3851275"/>
          <p14:tracePt t="26158" x="4975225" y="3851275"/>
          <p14:tracePt t="26168" x="4991100" y="3851275"/>
          <p14:tracePt t="26173" x="5022850" y="3851275"/>
          <p14:tracePt t="26181" x="5038725" y="3851275"/>
          <p14:tracePt t="26196" x="5062538" y="3851275"/>
          <p14:tracePt t="26198" x="5086350" y="3851275"/>
          <p14:tracePt t="26203" x="5110163" y="3851275"/>
          <p14:tracePt t="26211" x="5126038" y="3851275"/>
          <p14:tracePt t="26219" x="5141913" y="3851275"/>
          <p14:tracePt t="26226" x="5149850" y="3851275"/>
          <p14:tracePt t="26234" x="5157788" y="3851275"/>
          <p14:tracePt t="26249" x="5165725" y="3851275"/>
          <p14:tracePt t="27027" x="5173663" y="3851275"/>
          <p14:tracePt t="27051" x="5181600" y="3843338"/>
          <p14:tracePt t="27057" x="5189538" y="3843338"/>
          <p14:tracePt t="27073" x="5197475" y="3843338"/>
          <p14:tracePt t="27081" x="5205413" y="3843338"/>
          <p14:tracePt t="27090" x="5213350" y="3843338"/>
          <p14:tracePt t="27103" x="5221288" y="3835400"/>
          <p14:tracePt t="27110" x="5229225" y="3835400"/>
          <p14:tracePt t="27126" x="5237163" y="3827463"/>
          <p14:tracePt t="27132" x="5245100" y="3827463"/>
          <p14:tracePt t="27140" x="5260975" y="3827463"/>
          <p14:tracePt t="27149" x="5284788" y="3827463"/>
          <p14:tracePt t="27156" x="5300663" y="3827463"/>
          <p14:tracePt t="27163" x="5326063" y="3827463"/>
          <p14:tracePt t="27170" x="5349875" y="3827463"/>
          <p14:tracePt t="27178" x="5381625" y="3819525"/>
          <p14:tracePt t="27186" x="5413375" y="3819525"/>
          <p14:tracePt t="27193" x="5437188" y="3819525"/>
          <p14:tracePt t="27208" x="5492750" y="3819525"/>
          <p14:tracePt t="27217" x="5524500" y="3819525"/>
          <p14:tracePt t="27223" x="5556250" y="3819525"/>
          <p14:tracePt t="27231" x="5588000" y="3819525"/>
          <p14:tracePt t="27238" x="5611813" y="3827463"/>
          <p14:tracePt t="27246" x="5659438" y="3827463"/>
          <p14:tracePt t="27253" x="5700713" y="3827463"/>
          <p14:tracePt t="27261" x="5756275" y="3827463"/>
          <p14:tracePt t="27269" x="5811838" y="3827463"/>
          <p14:tracePt t="27276" x="5867400" y="3827463"/>
          <p14:tracePt t="27283" x="5930900" y="3827463"/>
          <p14:tracePt t="27291" x="5962650" y="3827463"/>
          <p14:tracePt t="27306" x="6018213" y="3827463"/>
          <p14:tracePt t="27307" x="6059488" y="3827463"/>
          <p14:tracePt t="27313" x="6115050" y="3827463"/>
          <p14:tracePt t="27320" x="6146800" y="3827463"/>
          <p14:tracePt t="27328" x="6186488" y="3827463"/>
          <p14:tracePt t="27336" x="6242050" y="3827463"/>
          <p14:tracePt t="27343" x="6289675" y="3827463"/>
          <p14:tracePt t="27358" x="6337300" y="3827463"/>
          <p14:tracePt t="27359" x="6384925" y="3827463"/>
          <p14:tracePt t="27367" x="6434138" y="3827463"/>
          <p14:tracePt t="27375" x="6473825" y="3827463"/>
          <p14:tracePt t="27381" x="6505575" y="3827463"/>
          <p14:tracePt t="27388" x="6537325" y="3827463"/>
          <p14:tracePt t="27397" x="6577013" y="3827463"/>
          <p14:tracePt t="27403" x="6600825" y="3827463"/>
          <p14:tracePt t="27411" x="6616700" y="3827463"/>
          <p14:tracePt t="27419" x="6648450" y="3827463"/>
          <p14:tracePt t="27426" x="6672263" y="3827463"/>
          <p14:tracePt t="27433" x="6696075" y="3827463"/>
          <p14:tracePt t="27441" x="6727825" y="3827463"/>
          <p14:tracePt t="27450" x="6751638" y="3827463"/>
          <p14:tracePt t="27456" x="6784975" y="3827463"/>
          <p14:tracePt t="27463" x="6800850" y="3827463"/>
          <p14:tracePt t="27471" x="6824663" y="3827463"/>
          <p14:tracePt t="27478" x="6848475" y="3827463"/>
          <p14:tracePt t="27486" x="6872288" y="3827463"/>
          <p14:tracePt t="27493" x="6888163" y="3827463"/>
          <p14:tracePt t="27508" x="6919913" y="3827463"/>
          <p14:tracePt t="27516" x="6927850" y="3827463"/>
          <p14:tracePt t="27553" x="6935788" y="3827463"/>
          <p14:tracePt t="27561" x="6943725" y="3827463"/>
          <p14:tracePt t="27569" x="6951663" y="3827463"/>
          <p14:tracePt t="27576" x="6967538" y="3827463"/>
          <p14:tracePt t="27583" x="6983413" y="3827463"/>
          <p14:tracePt t="27591" x="7007225" y="3827463"/>
          <p14:tracePt t="27599" x="7031038" y="3827463"/>
          <p14:tracePt t="27606" x="7046913" y="3827463"/>
          <p14:tracePt t="27613" x="7062788" y="3827463"/>
          <p14:tracePt t="27620" x="7070725" y="3827463"/>
          <p14:tracePt t="27628" x="7078663" y="3827463"/>
          <p14:tracePt t="27645" x="7086600" y="3827463"/>
          <p14:tracePt t="28550" x="7086600" y="3835400"/>
          <p14:tracePt t="28558" x="7078663" y="3835400"/>
          <p14:tracePt t="28574" x="7070725" y="3835400"/>
          <p14:tracePt t="28584" x="7070725" y="3843338"/>
          <p14:tracePt t="28596" x="7054850" y="3851275"/>
          <p14:tracePt t="28621" x="7038975" y="3851275"/>
          <p14:tracePt t="28626" x="7031038" y="3859213"/>
          <p14:tracePt t="28634" x="7023100" y="3859213"/>
          <p14:tracePt t="28640" x="7015163" y="3867150"/>
          <p14:tracePt t="28649" x="7007225" y="3867150"/>
          <p14:tracePt t="28656" x="6999288" y="3867150"/>
          <p14:tracePt t="28664" x="6991350" y="3875088"/>
          <p14:tracePt t="28670" x="6983413" y="3875088"/>
          <p14:tracePt t="28701" x="6975475" y="3875088"/>
          <p14:tracePt t="28708" x="6975475" y="3883025"/>
          <p14:tracePt t="28723" x="6967538" y="3883025"/>
          <p14:tracePt t="28731" x="6959600" y="3883025"/>
          <p14:tracePt t="28738" x="6959600" y="3890963"/>
          <p14:tracePt t="28753" x="6951663" y="3890963"/>
          <p14:tracePt t="28776" x="6935788" y="3890963"/>
          <p14:tracePt t="28791" x="6927850" y="3890963"/>
          <p14:tracePt t="28798" x="6919913" y="3890963"/>
          <p14:tracePt t="28821" x="6904038" y="3890963"/>
          <p14:tracePt t="28828" x="6888163" y="3890963"/>
          <p14:tracePt t="28835" x="6880225" y="3890963"/>
          <p14:tracePt t="28846" x="6872288" y="3890963"/>
          <p14:tracePt t="28852" x="6864350" y="3890963"/>
          <p14:tracePt t="28858" x="6848475" y="3890963"/>
          <p14:tracePt t="28866" x="6832600" y="3890963"/>
          <p14:tracePt t="28882" x="6816725" y="3890963"/>
          <p14:tracePt t="28888" x="6808788" y="3890963"/>
          <p14:tracePt t="28897" x="6800850" y="3890963"/>
          <p14:tracePt t="28934" x="6792913" y="3890963"/>
          <p14:tracePt t="28951" x="6784975" y="3890963"/>
          <p14:tracePt t="28970" x="6777038" y="3890963"/>
          <p14:tracePt t="29307" x="6769100" y="3890963"/>
          <p14:tracePt t="29322" x="6751638" y="3890963"/>
          <p14:tracePt t="29330" x="6743700" y="3890963"/>
          <p14:tracePt t="29338" x="6735763" y="3890963"/>
          <p14:tracePt t="29346" x="6719888" y="3890963"/>
          <p14:tracePt t="29353" x="6704013" y="3890963"/>
          <p14:tracePt t="29361" x="6704013" y="3906838"/>
          <p14:tracePt t="29379" x="6696075" y="3906838"/>
          <p14:tracePt t="29384" x="6688138" y="3906838"/>
          <p14:tracePt t="29390" x="6680200" y="3906838"/>
          <p14:tracePt t="29406" x="6672263" y="3906838"/>
          <p14:tracePt t="29652" x="6664325" y="3906838"/>
          <p14:tracePt t="31047" x="6656388" y="3906838"/>
          <p14:tracePt t="31056" x="6624638" y="3898900"/>
          <p14:tracePt t="31063" x="6592888" y="3898900"/>
          <p14:tracePt t="31071" x="6561138" y="3890963"/>
          <p14:tracePt t="31080" x="6529388" y="3890963"/>
          <p14:tracePt t="31085" x="6473825" y="3890963"/>
          <p14:tracePt t="31093" x="6418263" y="3883025"/>
          <p14:tracePt t="31100" x="6361113" y="3883025"/>
          <p14:tracePt t="31108" x="6297613" y="3883025"/>
          <p14:tracePt t="31116" x="6234113" y="3883025"/>
          <p14:tracePt t="31123" x="6170613" y="3883025"/>
          <p14:tracePt t="31132" x="6107113" y="3883025"/>
          <p14:tracePt t="31138" x="6051550" y="3883025"/>
          <p14:tracePt t="31146" x="5994400" y="3890963"/>
          <p14:tracePt t="31153" x="5930900" y="3898900"/>
          <p14:tracePt t="31161" x="5875338" y="3914775"/>
          <p14:tracePt t="31168" x="5835650" y="3914775"/>
          <p14:tracePt t="31176" x="5788025" y="3922713"/>
          <p14:tracePt t="31192" x="5716588" y="3922713"/>
          <p14:tracePt t="31199" x="5667375" y="3922713"/>
          <p14:tracePt t="31206" x="5627688" y="3922713"/>
          <p14:tracePt t="31216" x="5580063" y="3922713"/>
          <p14:tracePt t="31221" x="5540375" y="3922713"/>
          <p14:tracePt t="31229" x="5500688" y="3922713"/>
          <p14:tracePt t="31235" x="5461000" y="3922713"/>
          <p14:tracePt t="31244" x="5421313" y="3922713"/>
          <p14:tracePt t="31250" x="5381625" y="3922713"/>
          <p14:tracePt t="31258" x="5341938" y="3922713"/>
          <p14:tracePt t="31266" x="5300663" y="3922713"/>
          <p14:tracePt t="31273" x="5260975" y="3922713"/>
          <p14:tracePt t="31282" x="5229225" y="3922713"/>
          <p14:tracePt t="31288" x="5189538" y="3922713"/>
          <p14:tracePt t="31298" x="5157788" y="3922713"/>
          <p14:tracePt t="31304" x="5110163" y="3922713"/>
          <p14:tracePt t="31311" x="5054600" y="3922713"/>
          <p14:tracePt t="31318" x="5014913" y="3922713"/>
          <p14:tracePt t="31326" x="4975225" y="3922713"/>
          <p14:tracePt t="31333" x="4910138" y="3922713"/>
          <p14:tracePt t="31341" x="4846638" y="3922713"/>
          <p14:tracePt t="31349" x="4767263" y="3922713"/>
          <p14:tracePt t="31356" x="4703763" y="3922713"/>
          <p14:tracePt t="31363" x="4624388" y="3922713"/>
          <p14:tracePt t="31370" x="4559300" y="3922713"/>
          <p14:tracePt t="31381" x="4503738" y="3922713"/>
          <p14:tracePt t="31386" x="4440238" y="3922713"/>
          <p14:tracePt t="31394" x="4376738" y="3922713"/>
          <p14:tracePt t="31400" x="4321175" y="3922713"/>
          <p14:tracePt t="31408" x="4265613" y="3922713"/>
          <p14:tracePt t="31417" x="4217988" y="3922713"/>
          <p14:tracePt t="31424" x="4168775" y="3922713"/>
          <p14:tracePt t="31432" x="4137025" y="3922713"/>
          <p14:tracePt t="31438" x="4097338" y="3922713"/>
          <p14:tracePt t="31446" x="4049713" y="3922713"/>
          <p14:tracePt t="31454" x="4017963" y="3922713"/>
          <p14:tracePt t="31461" x="4002088" y="3922713"/>
          <p14:tracePt t="31468" x="3962400" y="3922713"/>
          <p14:tracePt t="31475" x="3930650" y="3922713"/>
          <p14:tracePt t="31483" x="3898900" y="3922713"/>
          <p14:tracePt t="31492" x="3875088" y="3922713"/>
          <p14:tracePt t="31499" x="3843338" y="3922713"/>
          <p14:tracePt t="31506" x="3817938" y="3922713"/>
          <p14:tracePt t="31513" x="3786188" y="3922713"/>
          <p14:tracePt t="31520" x="3754438" y="3922713"/>
          <p14:tracePt t="31531" x="3714750" y="3922713"/>
          <p14:tracePt t="31535" x="3683000" y="3922713"/>
          <p14:tracePt t="31543" x="3667125" y="3922713"/>
          <p14:tracePt t="31551" x="3635375" y="3922713"/>
          <p14:tracePt t="31559" x="3603625" y="3922713"/>
          <p14:tracePt t="31566" x="3563938" y="3922713"/>
          <p14:tracePt t="31573" x="3532188" y="3922713"/>
          <p14:tracePt t="31582" x="3484563" y="3922713"/>
          <p14:tracePt t="31597" x="3411538" y="3922713"/>
          <p14:tracePt t="31604" x="3340100" y="3922713"/>
          <p14:tracePt t="31612" x="3308350" y="3922713"/>
          <p14:tracePt t="31618" x="3260725" y="3922713"/>
          <p14:tracePt t="31626" x="3197225" y="3922713"/>
          <p14:tracePt t="31633" x="3149600" y="3922713"/>
          <p14:tracePt t="31642" x="3084513" y="3922713"/>
          <p14:tracePt t="31649" x="3044825" y="3922713"/>
          <p14:tracePt t="31656" x="2989263" y="3922713"/>
          <p14:tracePt t="31664" x="2925763" y="3922713"/>
          <p14:tracePt t="31670" x="2870200" y="3922713"/>
          <p14:tracePt t="31680" x="2806700" y="3922713"/>
          <p14:tracePt t="31686" x="2741613" y="3922713"/>
          <p14:tracePt t="31701" x="2678113" y="3922713"/>
          <p14:tracePt t="31702" x="2614613" y="3914775"/>
          <p14:tracePt t="31708" x="2543175" y="3914775"/>
          <p14:tracePt t="31718" x="2495550" y="3914775"/>
          <p14:tracePt t="31723" x="2439988" y="3914775"/>
          <p14:tracePt t="31731" x="2374900" y="3914775"/>
          <p14:tracePt t="31738" x="2327275" y="3914775"/>
          <p14:tracePt t="31747" x="2271713" y="3906838"/>
          <p14:tracePt t="31753" x="2239963" y="3906838"/>
          <p14:tracePt t="31762" x="2216150" y="3906838"/>
          <p14:tracePt t="31768" x="2184400" y="3906838"/>
          <p14:tracePt t="31776" x="2160588" y="3906838"/>
          <p14:tracePt t="31783" x="2136775" y="3906838"/>
          <p14:tracePt t="31790" x="2120900" y="3906838"/>
          <p14:tracePt t="31799" x="2105025" y="3906838"/>
          <p14:tracePt t="31815" x="2097088" y="3906838"/>
          <p14:tracePt t="31836" x="2089150" y="3906838"/>
          <p14:tracePt t="32002" x="2097088" y="3906838"/>
          <p14:tracePt t="32008" x="2112963" y="3906838"/>
          <p14:tracePt t="32017" x="2128838" y="3906838"/>
          <p14:tracePt t="32023" x="2160588" y="3906838"/>
          <p14:tracePt t="32033" x="2184400" y="3906838"/>
          <p14:tracePt t="32038" x="2216150" y="3906838"/>
          <p14:tracePt t="32047" x="2271713" y="3906838"/>
          <p14:tracePt t="32054" x="2311400" y="3906838"/>
          <p14:tracePt t="32063" x="2374900" y="3906838"/>
          <p14:tracePt t="32068" x="2439988" y="3906838"/>
          <p14:tracePt t="32077" x="2519363" y="3906838"/>
          <p14:tracePt t="32089" x="2582863" y="3906838"/>
          <p14:tracePt t="32100" x="2751138" y="3906838"/>
          <p14:tracePt t="32106" x="2878138" y="3906838"/>
          <p14:tracePt t="32115" x="2965450" y="3906838"/>
          <p14:tracePt t="32121" x="3076575" y="3906838"/>
          <p14:tracePt t="32130" x="3205163" y="3906838"/>
          <p14:tracePt t="32136" x="3324225" y="3906838"/>
          <p14:tracePt t="32144" x="3411538" y="3906838"/>
          <p14:tracePt t="32151" x="3540125" y="3906838"/>
          <p14:tracePt t="32158" x="3635375" y="3906838"/>
          <p14:tracePt t="32168" x="3730625" y="3906838"/>
          <p14:tracePt t="32174" x="3825875" y="3906838"/>
          <p14:tracePt t="32182" x="3906838" y="3906838"/>
          <p14:tracePt t="32188" x="3994150" y="3906838"/>
          <p14:tracePt t="32197" x="4057650" y="3906838"/>
          <p14:tracePt t="32204" x="4129088" y="3906838"/>
          <p14:tracePt t="32211" x="4200525" y="3906838"/>
          <p14:tracePt t="32218" x="4281488" y="3906838"/>
          <p14:tracePt t="32227" x="4352925" y="3906838"/>
          <p14:tracePt t="32235" x="4424363" y="3906838"/>
          <p14:tracePt t="32241" x="4487863" y="3906838"/>
          <p14:tracePt t="32252" x="4576763" y="3906838"/>
          <p14:tracePt t="32256" x="4632325" y="3906838"/>
          <p14:tracePt t="32265" x="4703763" y="3906838"/>
          <p14:tracePt t="32271" x="4775200" y="3906838"/>
          <p14:tracePt t="32279" x="4838700" y="3906838"/>
          <p14:tracePt t="32286" x="4918075" y="3906838"/>
          <p14:tracePt t="32295" x="4983163" y="3906838"/>
          <p14:tracePt t="32301" x="5046663" y="3906838"/>
          <p14:tracePt t="32308" x="5118100" y="3906838"/>
          <p14:tracePt t="32317" x="5197475" y="3906838"/>
          <p14:tracePt t="32324" x="5268913" y="3906838"/>
          <p14:tracePt t="32332" x="5341938" y="3906838"/>
          <p14:tracePt t="32338" x="5413375" y="3906838"/>
          <p14:tracePt t="32346" x="5484813" y="3906838"/>
          <p14:tracePt t="32354" x="5556250" y="3906838"/>
          <p14:tracePt t="32362" x="5611813" y="3906838"/>
          <p14:tracePt t="32368" x="5659438" y="3906838"/>
          <p14:tracePt t="32377" x="5724525" y="3906838"/>
          <p14:tracePt t="32383" x="5788025" y="3906838"/>
          <p14:tracePt t="32391" x="5851525" y="3906838"/>
          <p14:tracePt t="32400" x="5907088" y="3906838"/>
          <p14:tracePt t="32406" x="5978525" y="3906838"/>
          <p14:tracePt t="32415" x="6034088" y="3906838"/>
          <p14:tracePt t="32421" x="6083300" y="3906838"/>
          <p14:tracePt t="32430" x="6130925" y="3906838"/>
          <p14:tracePt t="32436" x="6178550" y="3906838"/>
          <p14:tracePt t="32444" x="6226175" y="3906838"/>
          <p14:tracePt t="32451" x="6265863" y="3906838"/>
          <p14:tracePt t="32458" x="6297613" y="3906838"/>
          <p14:tracePt t="32467" x="6321425" y="3906838"/>
          <p14:tracePt t="32483" x="6345238" y="3906838"/>
          <p14:tracePt t="32484" x="6361113" y="3906838"/>
          <p14:tracePt t="32488" x="6384925" y="3906838"/>
          <p14:tracePt t="32497" x="6410325" y="3906838"/>
          <p14:tracePt t="32504" x="6434138" y="3906838"/>
          <p14:tracePt t="32514" x="6457950" y="3906838"/>
          <p14:tracePt t="32518" x="6481763" y="3906838"/>
          <p14:tracePt t="32527" x="6505575" y="3906838"/>
          <p14:tracePt t="32534" x="6529388" y="3906838"/>
          <p14:tracePt t="32541" x="6553200" y="3906838"/>
          <p14:tracePt t="32549" x="6577013" y="3906838"/>
          <p14:tracePt t="32556" x="6592888" y="3906838"/>
          <p14:tracePt t="32564" x="6608763" y="3906838"/>
          <p14:tracePt t="32571" x="6616700" y="3906838"/>
          <p14:tracePt t="32580" x="6632575" y="3906838"/>
          <p14:tracePt t="32594" x="6640513" y="3906838"/>
          <p14:tracePt t="33222" x="6640513" y="3898900"/>
          <p14:tracePt t="33237" x="6624638" y="3890963"/>
          <p14:tracePt t="33263" x="6608763" y="3875088"/>
          <p14:tracePt t="33268" x="6600825" y="3875088"/>
          <p14:tracePt t="33283" x="6600825" y="3867150"/>
          <p14:tracePt t="33290" x="6592888" y="3867150"/>
          <p14:tracePt t="33717" x="6592888" y="3859213"/>
          <p14:tracePt t="33726" x="6584950" y="3859213"/>
          <p14:tracePt t="33765" x="6577013" y="3859213"/>
          <p14:tracePt t="33854" x="6569075" y="3859213"/>
          <p14:tracePt t="33890" x="6561138" y="3859213"/>
          <p14:tracePt t="39877" x="6489700" y="3890963"/>
          <p14:tracePt t="39879" x="6361113" y="3930650"/>
          <p14:tracePt t="39880" x="6297613" y="3956050"/>
          <p14:tracePt t="39883" x="6226175" y="3979863"/>
          <p14:tracePt t="39883" x="6154738" y="4011613"/>
          <p14:tracePt t="39891" x="6034088" y="4059238"/>
          <p14:tracePt t="39898" x="5946775" y="4083050"/>
          <p14:tracePt t="39907" x="5851525" y="4130675"/>
          <p14:tracePt t="39913" x="5788025" y="4130675"/>
          <p14:tracePt t="39921" x="5692775" y="4170363"/>
          <p14:tracePt t="39928" x="5588000" y="4202113"/>
          <p14:tracePt t="39935" x="5492750" y="4225925"/>
          <p14:tracePt t="39943" x="5421313" y="4257675"/>
          <p14:tracePt t="39950" x="5334000" y="4281488"/>
          <p14:tracePt t="39961" x="5253038" y="4306888"/>
          <p14:tracePt t="39966" x="5205413" y="4322763"/>
          <p14:tracePt t="39975" x="5173663" y="4330700"/>
          <p14:tracePt t="39991" x="5157788" y="4338638"/>
          <p14:tracePt t="40715" x="5149850" y="4338638"/>
          <p14:tracePt t="40723" x="5141913" y="4338638"/>
          <p14:tracePt t="40731" x="5118100" y="4330700"/>
          <p14:tracePt t="40739" x="5102225" y="4330700"/>
          <p14:tracePt t="40746" x="5062538" y="4322763"/>
          <p14:tracePt t="40755" x="5046663" y="4314825"/>
          <p14:tracePt t="40761" x="5022850" y="4314825"/>
          <p14:tracePt t="40769" x="4999038" y="4314825"/>
          <p14:tracePt t="40777" x="4983163" y="4314825"/>
          <p14:tracePt t="40784" x="4975225" y="4314825"/>
          <p14:tracePt t="40792" x="4967288" y="4314825"/>
          <p14:tracePt t="40993" x="4959350" y="4314825"/>
          <p14:tracePt t="41001" x="4943475" y="4314825"/>
          <p14:tracePt t="41009" x="4933950" y="4314825"/>
          <p14:tracePt t="41016" x="4918075" y="4314825"/>
          <p14:tracePt t="41024" x="4886325" y="4314825"/>
          <p14:tracePt t="41031" x="4862513" y="4314825"/>
          <p14:tracePt t="41041" x="4830763" y="4314825"/>
          <p14:tracePt t="41046" x="4783138" y="4314825"/>
          <p14:tracePt t="41056" x="4743450" y="4314825"/>
          <p14:tracePt t="41061" x="4687888" y="4314825"/>
          <p14:tracePt t="41070" x="4656138" y="4314825"/>
          <p14:tracePt t="41076" x="4592638" y="4314825"/>
          <p14:tracePt t="41083" x="4527550" y="4322763"/>
          <p14:tracePt t="41092" x="4464050" y="4322763"/>
          <p14:tracePt t="41099" x="4384675" y="4330700"/>
          <p14:tracePt t="41107" x="4313238" y="4330700"/>
          <p14:tracePt t="41114" x="4249738" y="4338638"/>
          <p14:tracePt t="41122" x="4168775" y="4346575"/>
          <p14:tracePt t="41137" x="4041775" y="4362450"/>
          <p14:tracePt t="41143" x="3970338" y="4362450"/>
          <p14:tracePt t="41151" x="3898900" y="4370388"/>
          <p14:tracePt t="41158" x="3825875" y="4370388"/>
          <p14:tracePt t="41166" x="3754438" y="4370388"/>
          <p14:tracePt t="41174" x="3690938" y="4370388"/>
          <p14:tracePt t="41181" x="3635375" y="4370388"/>
          <p14:tracePt t="41189" x="3571875" y="4370388"/>
          <p14:tracePt t="41196" x="3508375" y="4370388"/>
          <p14:tracePt t="41205" x="3451225" y="4370388"/>
          <p14:tracePt t="41211" x="3387725" y="4370388"/>
          <p14:tracePt t="41219" x="3332163" y="4378325"/>
          <p14:tracePt t="41226" x="3292475" y="4378325"/>
          <p14:tracePt t="41233" x="3221038" y="4378325"/>
          <p14:tracePt t="41249" x="3092450" y="4378325"/>
          <p14:tracePt t="41257" x="3036888" y="4378325"/>
          <p14:tracePt t="41264" x="2965450" y="4378325"/>
          <p14:tracePt t="41271" x="2901950" y="4378325"/>
          <p14:tracePt t="41279" x="2838450" y="4378325"/>
          <p14:tracePt t="41289" x="2790825" y="4378325"/>
          <p14:tracePt t="41293" x="2741613" y="4386263"/>
          <p14:tracePt t="41301" x="2693988" y="4386263"/>
          <p14:tracePt t="41309" x="2646363" y="4386263"/>
          <p14:tracePt t="41316" x="2598738" y="4386263"/>
          <p14:tracePt t="41324" x="2559050" y="4386263"/>
          <p14:tracePt t="41331" x="2519363" y="4386263"/>
          <p14:tracePt t="41339" x="2495550" y="4386263"/>
          <p14:tracePt t="41346" x="2479675" y="4386263"/>
          <p14:tracePt t="41354" x="2447925" y="4386263"/>
          <p14:tracePt t="41361" x="2416175" y="4386263"/>
          <p14:tracePt t="41369" x="2384425" y="4386263"/>
          <p14:tracePt t="41376" x="2351088" y="4386263"/>
          <p14:tracePt t="41384" x="2311400" y="4386263"/>
          <p14:tracePt t="41391" x="2279650" y="4386263"/>
          <p14:tracePt t="41399" x="2255838" y="4386263"/>
          <p14:tracePt t="41407" x="2224088" y="4386263"/>
          <p14:tracePt t="41414" x="2200275" y="4386263"/>
          <p14:tracePt t="41421" x="2168525" y="4386263"/>
          <p14:tracePt t="41429" x="2144713" y="4386263"/>
          <p14:tracePt t="41437" x="2120900" y="4386263"/>
          <p14:tracePt t="41446" x="2105025" y="4386263"/>
          <p14:tracePt t="41451" x="2097088" y="4386263"/>
          <p14:tracePt t="41459" x="2081213" y="4394200"/>
          <p14:tracePt t="41466" x="2065338" y="4394200"/>
          <p14:tracePt t="41475" x="2049463" y="4394200"/>
          <p14:tracePt t="41481" x="2041525" y="4394200"/>
          <p14:tracePt t="41490" x="2025650" y="4394200"/>
          <p14:tracePt t="41496" x="2017713" y="4394200"/>
          <p14:tracePt t="41505" x="2000250" y="4394200"/>
          <p14:tracePt t="41511" x="1984375" y="4394200"/>
          <p14:tracePt t="41520" x="1976438" y="4394200"/>
          <p14:tracePt t="41526" x="1968500" y="4402138"/>
          <p14:tracePt t="41533" x="1952625" y="4402138"/>
          <p14:tracePt t="41541" x="1928813" y="4402138"/>
          <p14:tracePt t="41549" x="1912938" y="4402138"/>
          <p14:tracePt t="41557" x="1897063" y="4410075"/>
          <p14:tracePt t="41563" x="1865313" y="4410075"/>
          <p14:tracePt t="41571" x="1841500" y="4410075"/>
          <p14:tracePt t="41579" x="1833563" y="4410075"/>
          <p14:tracePt t="41715" x="1841500" y="4410075"/>
          <p14:tracePt t="41722" x="1849438" y="4410075"/>
          <p14:tracePt t="41729" x="1873250" y="4410075"/>
          <p14:tracePt t="41738" x="1920875" y="4410075"/>
          <p14:tracePt t="41744" x="1952625" y="4410075"/>
          <p14:tracePt t="41751" x="2017713" y="4402138"/>
          <p14:tracePt t="41759" x="2073275" y="4402138"/>
          <p14:tracePt t="41766" x="2144713" y="4402138"/>
          <p14:tracePt t="41774" x="2208213" y="4402138"/>
          <p14:tracePt t="41791" x="2359025" y="4402138"/>
          <p14:tracePt t="41796" x="2439988" y="4402138"/>
          <p14:tracePt t="41804" x="2535238" y="4402138"/>
          <p14:tracePt t="41811" x="2622550" y="4402138"/>
          <p14:tracePt t="41827" x="2782888" y="4402138"/>
          <p14:tracePt t="41833" x="2862263" y="4402138"/>
          <p14:tracePt t="41841" x="2925763" y="4402138"/>
          <p14:tracePt t="41848" x="3005138" y="4402138"/>
          <p14:tracePt t="41857" x="3084513" y="4402138"/>
          <p14:tracePt t="41864" x="3173413" y="4402138"/>
          <p14:tracePt t="41872" x="3244850" y="4402138"/>
          <p14:tracePt t="41878" x="3324225" y="4402138"/>
          <p14:tracePt t="41888" x="3387725" y="4402138"/>
          <p14:tracePt t="41894" x="3459163" y="4402138"/>
          <p14:tracePt t="41904" x="3532188" y="4402138"/>
          <p14:tracePt t="41909" x="3611563" y="4402138"/>
          <p14:tracePt t="41916" x="3683000" y="4402138"/>
          <p14:tracePt t="41924" x="3754438" y="4402138"/>
          <p14:tracePt t="41931" x="3810000" y="4402138"/>
          <p14:tracePt t="41941" x="3875088" y="4402138"/>
          <p14:tracePt t="41946" x="3946525" y="4402138"/>
          <p14:tracePt t="41955" x="4010025" y="4402138"/>
          <p14:tracePt t="41961" x="4073525" y="4402138"/>
          <p14:tracePt t="41969" x="4137025" y="4402138"/>
          <p14:tracePt t="41977" x="4192588" y="4402138"/>
          <p14:tracePt t="41984" x="4265613" y="4402138"/>
          <p14:tracePt t="41992" x="4329113" y="4402138"/>
          <p14:tracePt t="42001" x="4408488" y="4402138"/>
          <p14:tracePt t="42007" x="4487863" y="4402138"/>
          <p14:tracePt t="42017" x="4576763" y="4402138"/>
          <p14:tracePt t="42021" x="4672013" y="4402138"/>
          <p14:tracePt t="42029" x="4759325" y="4402138"/>
          <p14:tracePt t="42044" x="4943475" y="4402138"/>
          <p14:tracePt t="42052" x="5030788" y="4394200"/>
          <p14:tracePt t="42058" x="5094288" y="4386263"/>
          <p14:tracePt t="42066" x="5173663" y="4378325"/>
          <p14:tracePt t="42074" x="5245100" y="4370388"/>
          <p14:tracePt t="42081" x="5300663" y="4370388"/>
          <p14:tracePt t="42094" x="5389563" y="4362450"/>
          <p14:tracePt t="42096" x="5421313" y="4362450"/>
          <p14:tracePt t="42104" x="5468938" y="4362450"/>
          <p14:tracePt t="42111" x="5524500" y="4362450"/>
          <p14:tracePt t="42121" x="5572125" y="4362450"/>
          <p14:tracePt t="42127" x="5619750" y="4362450"/>
          <p14:tracePt t="42134" x="5676900" y="4362450"/>
          <p14:tracePt t="42141" x="5732463" y="4362450"/>
          <p14:tracePt t="42148" x="5764213" y="4362450"/>
          <p14:tracePt t="42158" x="5819775" y="4362450"/>
          <p14:tracePt t="42164" x="5867400" y="4362450"/>
          <p14:tracePt t="42172" x="5915025" y="4362450"/>
          <p14:tracePt t="42179" x="5986463" y="4362450"/>
          <p14:tracePt t="42188" x="6034088" y="4362450"/>
          <p14:tracePt t="42194" x="6083300" y="4362450"/>
          <p14:tracePt t="42203" x="6130925" y="4362450"/>
          <p14:tracePt t="42209" x="6170613" y="4362450"/>
          <p14:tracePt t="42216" x="6218238" y="4362450"/>
          <p14:tracePt t="42224" x="6265863" y="4362450"/>
          <p14:tracePt t="42231" x="6313488" y="4362450"/>
          <p14:tracePt t="42240" x="6353175" y="4362450"/>
          <p14:tracePt t="42247" x="6402388" y="4362450"/>
          <p14:tracePt t="42254" x="6442075" y="4362450"/>
          <p14:tracePt t="42261" x="6473825" y="4362450"/>
          <p14:tracePt t="42270" x="6521450" y="4362450"/>
          <p14:tracePt t="42278" x="6561138" y="4362450"/>
          <p14:tracePt t="42292" x="6616700" y="4362450"/>
          <p14:tracePt t="42299" x="6640513" y="4362450"/>
          <p14:tracePt t="42307" x="6672263" y="4362450"/>
          <p14:tracePt t="42315" x="6696075" y="4362450"/>
          <p14:tracePt t="42321" x="6727825" y="4362450"/>
          <p14:tracePt t="42329" x="6777038" y="4362450"/>
          <p14:tracePt t="42339" x="6808788" y="4362450"/>
          <p14:tracePt t="42345" x="6840538" y="4362450"/>
          <p14:tracePt t="42352" x="6888163" y="4370388"/>
          <p14:tracePt t="42359" x="6919913" y="4370388"/>
          <p14:tracePt t="42367" x="6951663" y="4370388"/>
          <p14:tracePt t="42374" x="6983413" y="4370388"/>
          <p14:tracePt t="42381" x="7031038" y="4370388"/>
          <p14:tracePt t="42391" x="7062788" y="4370388"/>
          <p14:tracePt t="42397" x="7094538" y="4370388"/>
          <p14:tracePt t="42405" x="7126288" y="4370388"/>
          <p14:tracePt t="42412" x="7159625" y="4370388"/>
          <p14:tracePt t="42421" x="7183438" y="4370388"/>
          <p14:tracePt t="42426" x="7207250" y="4370388"/>
          <p14:tracePt t="42434" x="7231063" y="4370388"/>
          <p14:tracePt t="42442" x="7254875" y="4370388"/>
          <p14:tracePt t="42449" x="7270750" y="4370388"/>
          <p14:tracePt t="42458" x="7286625" y="4370388"/>
          <p14:tracePt t="42467" x="7302500" y="4370388"/>
          <p14:tracePt t="42471" x="7318375" y="4370388"/>
          <p14:tracePt t="42479" x="7334250" y="4370388"/>
          <p14:tracePt t="42488" x="7342188" y="4370388"/>
          <p14:tracePt t="42494" x="7350125" y="4370388"/>
          <p14:tracePt t="42502" x="7358063" y="4370388"/>
          <p14:tracePt t="42510" x="7366000" y="4370388"/>
          <p14:tracePt t="42570" x="7389813" y="4370388"/>
          <p14:tracePt t="42577" x="7397750" y="4370388"/>
          <p14:tracePt t="42584" x="7405688" y="4370388"/>
          <p14:tracePt t="42592" x="7413625" y="4370388"/>
          <p14:tracePt t="42599" x="7429500" y="4370388"/>
          <p14:tracePt t="42614" x="7437438" y="4370388"/>
          <p14:tracePt t="43565" x="7413625" y="4370388"/>
          <p14:tracePt t="43573" x="7366000" y="4370388"/>
          <p14:tracePt t="43581" x="7326313" y="4370388"/>
          <p14:tracePt t="43589" x="7270750" y="4370388"/>
          <p14:tracePt t="43596" x="7199313" y="4370388"/>
          <p14:tracePt t="43605" x="7135813" y="4370388"/>
          <p14:tracePt t="43611" x="7070725" y="4370388"/>
          <p14:tracePt t="43622" x="6991350" y="4378325"/>
          <p14:tracePt t="43626" x="6927850" y="4386263"/>
          <p14:tracePt t="43634" x="6864350" y="4402138"/>
          <p14:tracePt t="43640" x="6808788" y="4410075"/>
          <p14:tracePt t="43648" x="6751638" y="4410075"/>
          <p14:tracePt t="43656" x="6719888" y="4410075"/>
          <p14:tracePt t="43664" x="6672263" y="4418013"/>
          <p14:tracePt t="43679" x="6648450" y="4418013"/>
          <p14:tracePt t="43679" x="6624638" y="4418013"/>
          <p14:tracePt t="43687" x="6592888" y="4418013"/>
          <p14:tracePt t="43694" x="6577013" y="4418013"/>
          <p14:tracePt t="43702" x="6545263" y="4418013"/>
          <p14:tracePt t="43709" x="6521450" y="4418013"/>
          <p14:tracePt t="43716" x="6497638" y="4418013"/>
          <p14:tracePt t="43724" x="6481763" y="4418013"/>
          <p14:tracePt t="43731" x="6465888" y="4418013"/>
          <p14:tracePt t="43739" x="6442075" y="4418013"/>
          <p14:tracePt t="43746" x="6410325" y="4418013"/>
          <p14:tracePt t="43755" x="6384925" y="4418013"/>
          <p14:tracePt t="43761" x="6361113" y="4410075"/>
          <p14:tracePt t="43770" x="6321425" y="4402138"/>
          <p14:tracePt t="43776" x="6289675" y="4394200"/>
          <p14:tracePt t="43784" x="6249988" y="4394200"/>
          <p14:tracePt t="43791" x="6194425" y="4394200"/>
          <p14:tracePt t="43799" x="6130925" y="4386263"/>
          <p14:tracePt t="43809" x="6043613" y="4386263"/>
          <p14:tracePt t="43815" x="5978525" y="4386263"/>
          <p14:tracePt t="43823" x="5915025" y="4386263"/>
          <p14:tracePt t="43828" x="5851525" y="4386263"/>
          <p14:tracePt t="43836" x="5788025" y="4386263"/>
          <p14:tracePt t="43844" x="5732463" y="4386263"/>
          <p14:tracePt t="43852" x="5667375" y="4386263"/>
          <p14:tracePt t="43859" x="5603875" y="4386263"/>
          <p14:tracePt t="43866" x="5532438" y="4386263"/>
          <p14:tracePt t="43873" x="5453063" y="4386263"/>
          <p14:tracePt t="43881" x="5389563" y="4386263"/>
          <p14:tracePt t="43889" x="5318125" y="4386263"/>
          <p14:tracePt t="43896" x="5245100" y="4386263"/>
          <p14:tracePt t="43904" x="5189538" y="4386263"/>
          <p14:tracePt t="43911" x="5118100" y="4386263"/>
          <p14:tracePt t="43922" x="5030788" y="4386263"/>
          <p14:tracePt t="43926" x="4959350" y="4386263"/>
          <p14:tracePt t="43934" x="4862513" y="4386263"/>
          <p14:tracePt t="43941" x="4775200" y="4386263"/>
          <p14:tracePt t="43949" x="4703763" y="4386263"/>
          <p14:tracePt t="43957" x="4584700" y="4386263"/>
          <p14:tracePt t="43963" x="4519613" y="4386263"/>
          <p14:tracePt t="43972" x="4424363" y="4386263"/>
          <p14:tracePt t="43979" x="4337050" y="4386263"/>
          <p14:tracePt t="43987" x="4249738" y="4386263"/>
          <p14:tracePt t="44007" x="4081463" y="4386263"/>
          <p14:tracePt t="44010" x="4017963" y="4386263"/>
          <p14:tracePt t="44017" x="3938588" y="4386263"/>
          <p14:tracePt t="44023" x="3867150" y="4386263"/>
          <p14:tracePt t="44031" x="3794125" y="4386263"/>
          <p14:tracePt t="44039" x="3730625" y="4386263"/>
          <p14:tracePt t="44047" x="3675063" y="4386263"/>
          <p14:tracePt t="44055" x="3611563" y="4378325"/>
          <p14:tracePt t="44062" x="3579813" y="4378325"/>
          <p14:tracePt t="44068" x="3532188" y="4370388"/>
          <p14:tracePt t="44076" x="3492500" y="4370388"/>
          <p14:tracePt t="44084" x="3443288" y="4362450"/>
          <p14:tracePt t="44091" x="3419475" y="4362450"/>
          <p14:tracePt t="44098" x="3395663" y="4362450"/>
          <p14:tracePt t="44106" x="3371850" y="4362450"/>
          <p14:tracePt t="44114" x="3348038" y="4362450"/>
          <p14:tracePt t="44122" x="3340100" y="4362450"/>
          <p14:tracePt t="44129" x="3316288" y="4354513"/>
          <p14:tracePt t="44136" x="3308350" y="4354513"/>
          <p14:tracePt t="44145" x="3292475" y="4354513"/>
          <p14:tracePt t="44154" x="3284538" y="4354513"/>
          <p14:tracePt t="44158" x="3276600" y="4354513"/>
          <p14:tracePt t="44173" x="3268663" y="4354513"/>
          <p14:tracePt t="44196" x="3260725" y="4354513"/>
          <p14:tracePt t="44211" x="3252788" y="4354513"/>
          <p14:tracePt t="44241" x="3244850" y="4354513"/>
          <p14:tracePt t="44250" x="3244850" y="4346575"/>
          <p14:tracePt t="44258" x="3236913" y="4346575"/>
          <p14:tracePt t="44265" x="3228975" y="4346575"/>
          <p14:tracePt t="44272" x="3221038" y="4346575"/>
          <p14:tracePt t="44287" x="3197225" y="4346575"/>
          <p14:tracePt t="44294" x="3189288" y="4346575"/>
          <p14:tracePt t="44302" x="3173413" y="4346575"/>
          <p14:tracePt t="44309" x="3165475" y="4346575"/>
          <p14:tracePt t="44324" x="3157538" y="4346575"/>
          <p14:tracePt t="44340" x="3149600" y="4346575"/>
          <p14:tracePt t="44346" x="3141663" y="4346575"/>
          <p14:tracePt t="44355" x="3125788" y="4346575"/>
          <p14:tracePt t="44361" x="3117850" y="4346575"/>
          <p14:tracePt t="44369" x="3092450" y="4346575"/>
          <p14:tracePt t="44377" x="3068638" y="4346575"/>
          <p14:tracePt t="44386" x="3036888" y="4346575"/>
          <p14:tracePt t="44391" x="3005138" y="4346575"/>
          <p14:tracePt t="44399" x="2894013" y="4346575"/>
          <p14:tracePt t="44407" x="2830513" y="4346575"/>
          <p14:tracePt t="44414" x="2767013" y="4346575"/>
          <p14:tracePt t="44422" x="2733675" y="4346575"/>
          <p14:tracePt t="44429" x="2693988" y="4346575"/>
          <p14:tracePt t="44438" x="2670175" y="4346575"/>
          <p14:tracePt t="44444" x="2654300" y="4346575"/>
          <p14:tracePt t="44452" x="2638425" y="4346575"/>
          <p14:tracePt t="44609" x="2630488" y="4346575"/>
          <p14:tracePt t="44707" x="2622550" y="4346575"/>
          <p14:tracePt t="44715" x="2598738" y="4338638"/>
          <p14:tracePt t="44729" x="2543175" y="4330700"/>
          <p14:tracePt t="44739" x="2511425" y="4330700"/>
          <p14:tracePt t="44746" x="2447925" y="4330700"/>
          <p14:tracePt t="44752" x="2384425" y="4330700"/>
          <p14:tracePt t="44759" x="2327275" y="4330700"/>
          <p14:tracePt t="44767" x="2287588" y="4330700"/>
          <p14:tracePt t="44774" x="2263775" y="4330700"/>
          <p14:tracePt t="44781" x="2247900" y="4330700"/>
          <p14:tracePt t="44797" x="2232025" y="4330700"/>
          <p14:tracePt t="44807" x="2224088" y="4330700"/>
          <p14:tracePt t="44992" x="2232025" y="4330700"/>
          <p14:tracePt t="45001" x="2247900" y="4330700"/>
          <p14:tracePt t="45006" x="2263775" y="4330700"/>
          <p14:tracePt t="45014" x="2271713" y="4330700"/>
          <p14:tracePt t="45022" x="2279650" y="4322763"/>
          <p14:tracePt t="45029" x="2287588" y="4322763"/>
          <p14:tracePt t="45044" x="2303463" y="4322763"/>
          <p14:tracePt t="45052" x="2319338" y="4314825"/>
          <p14:tracePt t="45068" x="2327275" y="4314825"/>
          <p14:tracePt t="45075" x="2335213" y="4314825"/>
          <p14:tracePt t="45082" x="2343150" y="4314825"/>
          <p14:tracePt t="45090" x="2351088" y="4314825"/>
          <p14:tracePt t="45097" x="2351088" y="4306888"/>
          <p14:tracePt t="45105" x="2359025" y="4306888"/>
          <p14:tracePt t="45112" x="2374900" y="4298950"/>
          <p14:tracePt t="45127" x="2392363" y="4298950"/>
          <p14:tracePt t="45141" x="2400300" y="4291013"/>
          <p14:tracePt t="45284" x="2408238" y="4291013"/>
          <p14:tracePt t="45307" x="2416175" y="4291013"/>
          <p14:tracePt t="45323" x="2424113" y="4291013"/>
          <p14:tracePt t="45326" x="2439988" y="4291013"/>
          <p14:tracePt t="45329" x="2447925" y="4291013"/>
          <p14:tracePt t="45340" x="2455863" y="4281488"/>
          <p14:tracePt t="45344" x="2463800" y="4281488"/>
          <p14:tracePt t="45359" x="2471738" y="4281488"/>
          <p14:tracePt t="45367" x="2479675" y="4273550"/>
          <p14:tracePt t="45420" x="2487613" y="4273550"/>
          <p14:tracePt t="45450" x="2495550" y="4273550"/>
          <p14:tracePt t="45541" x="2503488" y="4273550"/>
          <p14:tracePt t="45547" x="2511425" y="4273550"/>
          <p14:tracePt t="45561" x="2519363" y="4273550"/>
          <p14:tracePt t="45623" x="2527300" y="4273550"/>
          <p14:tracePt t="45645" x="2527300" y="4281488"/>
          <p14:tracePt t="45669" x="2527300" y="4291013"/>
          <p14:tracePt t="45944" x="2535238" y="4298950"/>
          <p14:tracePt t="45959" x="2543175" y="4306888"/>
          <p14:tracePt t="45972" x="2543175" y="4314825"/>
          <p14:tracePt t="45982" x="2551113" y="4322763"/>
          <p14:tracePt t="46005" x="2559050" y="4322763"/>
          <p14:tracePt t="46020" x="2559050" y="4330700"/>
          <p14:tracePt t="46027" x="2566988" y="4330700"/>
          <p14:tracePt t="46073" x="2574925" y="4330700"/>
          <p14:tracePt t="46079" x="2582863" y="4330700"/>
          <p14:tracePt t="46102" x="2590800" y="4330700"/>
          <p14:tracePt t="46119" x="2606675" y="4338638"/>
          <p14:tracePt t="46124" x="2630488" y="4354513"/>
          <p14:tracePt t="46131" x="2646363" y="4354513"/>
          <p14:tracePt t="46139" x="2670175" y="4362450"/>
          <p14:tracePt t="46147" x="2701925" y="4370388"/>
          <p14:tracePt t="46156" x="2741613" y="4378325"/>
          <p14:tracePt t="46161" x="2782888" y="4386263"/>
          <p14:tracePt t="46177" x="2862263" y="4410075"/>
          <p14:tracePt t="46185" x="2917825" y="4418013"/>
          <p14:tracePt t="46191" x="2965450" y="4418013"/>
          <p14:tracePt t="46201" x="3021013" y="4425950"/>
          <p14:tracePt t="46207" x="3060700" y="4425950"/>
          <p14:tracePt t="46214" x="3117850" y="4433888"/>
          <p14:tracePt t="46229" x="3173413" y="4433888"/>
          <p14:tracePt t="46231" x="3213100" y="4441825"/>
          <p14:tracePt t="46238" x="3260725" y="4449763"/>
          <p14:tracePt t="46245" x="3292475" y="4457700"/>
          <p14:tracePt t="46252" x="3340100" y="4465638"/>
          <p14:tracePt t="46259" x="3371850" y="4465638"/>
          <p14:tracePt t="46269" x="3403600" y="4465638"/>
          <p14:tracePt t="46274" x="3419475" y="4465638"/>
          <p14:tracePt t="46281" x="3459163" y="4473575"/>
          <p14:tracePt t="46289" x="3492500" y="4473575"/>
          <p14:tracePt t="46297" x="3516313" y="4473575"/>
          <p14:tracePt t="46305" x="3548063" y="4473575"/>
          <p14:tracePt t="46312" x="3579813" y="4473575"/>
          <p14:tracePt t="46321" x="3611563" y="4473575"/>
          <p14:tracePt t="46326" x="3643313" y="4473575"/>
          <p14:tracePt t="46334" x="3675063" y="4473575"/>
          <p14:tracePt t="46344" x="3706813" y="4473575"/>
          <p14:tracePt t="46349" x="3730625" y="4473575"/>
          <p14:tracePt t="46357" x="3778250" y="4473575"/>
          <p14:tracePt t="46364" x="3802063" y="4473575"/>
          <p14:tracePt t="46371" x="3833813" y="4473575"/>
          <p14:tracePt t="46380" x="3867150" y="4465638"/>
          <p14:tracePt t="46388" x="3890963" y="4465638"/>
          <p14:tracePt t="46394" x="3922713" y="4457700"/>
          <p14:tracePt t="46404" x="3938588" y="4457700"/>
          <p14:tracePt t="46409" x="3962400" y="4457700"/>
          <p14:tracePt t="46420" x="3986213" y="4457700"/>
          <p14:tracePt t="46424" x="4010025" y="4449763"/>
          <p14:tracePt t="46432" x="4025900" y="4441825"/>
          <p14:tracePt t="46439" x="4041775" y="4433888"/>
          <p14:tracePt t="46447" x="4057650" y="4433888"/>
          <p14:tracePt t="46455" x="4065588" y="4425950"/>
          <p14:tracePt t="46476" x="4073525" y="4425950"/>
          <p14:tracePt t="46560" x="4073525" y="4418013"/>
          <p14:tracePt t="46576" x="4081463" y="4418013"/>
          <p14:tracePt t="46582" x="4089400" y="4410075"/>
          <p14:tracePt t="46597" x="4097338" y="4410075"/>
          <p14:tracePt t="46606" x="4113213" y="4410075"/>
          <p14:tracePt t="46611" x="4129088" y="4402138"/>
          <p14:tracePt t="46622" x="4144963" y="4402138"/>
          <p14:tracePt t="46626" x="4160838" y="4402138"/>
          <p14:tracePt t="46634" x="4192588" y="4394200"/>
          <p14:tracePt t="46642" x="4217988" y="4394200"/>
          <p14:tracePt t="46651" x="4233863" y="4394200"/>
          <p14:tracePt t="46657" x="4265613" y="4394200"/>
          <p14:tracePt t="46664" x="4289425" y="4394200"/>
          <p14:tracePt t="46673" x="4305300" y="4386263"/>
          <p14:tracePt t="46680" x="4313238" y="4386263"/>
          <p14:tracePt t="46687" x="4321175" y="4386263"/>
          <p14:tracePt t="46934" x="4329113" y="4386263"/>
          <p14:tracePt t="46949" x="4337050" y="4378325"/>
          <p14:tracePt t="46957" x="4352925" y="4378325"/>
          <p14:tracePt t="46964" x="4368800" y="4378325"/>
          <p14:tracePt t="46971" x="4392613" y="4378325"/>
          <p14:tracePt t="46987" x="4424363" y="4378325"/>
          <p14:tracePt t="46989" x="4456113" y="4370388"/>
          <p14:tracePt t="46994" x="4503738" y="4370388"/>
          <p14:tracePt t="47003" x="4543425" y="4370388"/>
          <p14:tracePt t="47009" x="4592638" y="4362450"/>
          <p14:tracePt t="47018" x="4632325" y="4362450"/>
          <p14:tracePt t="47024" x="4679950" y="4354513"/>
          <p14:tracePt t="47032" x="4711700" y="4354513"/>
          <p14:tracePt t="47039" x="4735513" y="4346575"/>
          <p14:tracePt t="47055" x="4759325" y="4346575"/>
          <p14:tracePt t="50685" x="4775200" y="4346575"/>
          <p14:tracePt t="50687" x="4799013" y="4338638"/>
          <p14:tracePt t="50691" x="4806950" y="4338638"/>
          <p14:tracePt t="50699" x="4806950" y="4330700"/>
          <p14:tracePt t="50706" x="4814888" y="4330700"/>
          <p14:tracePt t="50721" x="4822825" y="4330700"/>
          <p14:tracePt t="50736" x="4830763" y="4330700"/>
          <p14:tracePt t="50746" x="4830763" y="4322763"/>
          <p14:tracePt t="50931" x="4838700" y="4322763"/>
          <p14:tracePt t="50946" x="4846638" y="4322763"/>
          <p14:tracePt t="50953" x="4846638" y="4314825"/>
          <p14:tracePt t="50961" x="4854575" y="4314825"/>
          <p14:tracePt t="50968" x="4878388" y="4314825"/>
          <p14:tracePt t="50977" x="4902200" y="4314825"/>
          <p14:tracePt t="50984" x="4943475" y="4306888"/>
          <p14:tracePt t="50992" x="4975225" y="4306888"/>
          <p14:tracePt t="51000" x="5014913" y="4306888"/>
          <p14:tracePt t="51007" x="5094288" y="4306888"/>
          <p14:tracePt t="51022" x="5253038" y="4306888"/>
          <p14:tracePt t="51032" x="5334000" y="4306888"/>
          <p14:tracePt t="51036" x="5429250" y="4306888"/>
          <p14:tracePt t="51044" x="5516563" y="4306888"/>
          <p14:tracePt t="51051" x="5580063" y="4306888"/>
          <p14:tracePt t="51059" x="5676900" y="4306888"/>
          <p14:tracePt t="51066" x="5748338" y="4306888"/>
          <p14:tracePt t="51073" x="5835650" y="4306888"/>
          <p14:tracePt t="51082" x="5875338" y="4306888"/>
          <p14:tracePt t="51088" x="5899150" y="4306888"/>
          <p14:tracePt t="51096" x="5907088" y="4306888"/>
          <p14:tracePt t="51104" x="5922963" y="4306888"/>
          <p14:tracePt t="51306" x="5930900" y="4306888"/>
          <p14:tracePt t="51314" x="5938838" y="4306888"/>
          <p14:tracePt t="51321" x="5946775" y="4306888"/>
          <p14:tracePt t="51329" x="5962650" y="4306888"/>
          <p14:tracePt t="51336" x="5986463" y="4306888"/>
          <p14:tracePt t="51352" x="6034088" y="4306888"/>
          <p14:tracePt t="51359" x="6059488" y="4306888"/>
          <p14:tracePt t="51367" x="6091238" y="4306888"/>
          <p14:tracePt t="51374" x="6115050" y="4306888"/>
          <p14:tracePt t="51383" x="6146800" y="4306888"/>
          <p14:tracePt t="51389" x="6186488" y="4306888"/>
          <p14:tracePt t="51397" x="6218238" y="4306888"/>
          <p14:tracePt t="51404" x="6249988" y="4306888"/>
          <p14:tracePt t="51412" x="6281738" y="4306888"/>
          <p14:tracePt t="51419" x="6337300" y="4306888"/>
          <p14:tracePt t="51426" x="6361113" y="4306888"/>
          <p14:tracePt t="51434" x="6369050" y="4306888"/>
          <p14:tracePt t="51442" x="6376988" y="4306888"/>
          <p14:tracePt t="51449" x="6392863" y="4306888"/>
          <p14:tracePt t="51457" x="6402388" y="4306888"/>
          <p14:tracePt t="51472" x="6410325" y="4306888"/>
          <p14:tracePt t="51495" x="6418263" y="4306888"/>
          <p14:tracePt t="51502" x="6426200" y="4306888"/>
          <p14:tracePt t="51539" x="6434138" y="4298950"/>
          <p14:tracePt t="51943" x="6442075" y="4298950"/>
          <p14:tracePt t="51952" x="6450013" y="4298950"/>
          <p14:tracePt t="51959" x="6473825" y="4298950"/>
          <p14:tracePt t="51967" x="6481763" y="4298950"/>
          <p14:tracePt t="51974" x="6513513" y="4306888"/>
          <p14:tracePt t="51982" x="6545263" y="4306888"/>
          <p14:tracePt t="51999" x="6600825" y="4314825"/>
          <p14:tracePt t="52004" x="6632575" y="4314825"/>
          <p14:tracePt t="52012" x="6656388" y="4322763"/>
          <p14:tracePt t="52019" x="6680200" y="4330700"/>
          <p14:tracePt t="52026" x="6704013" y="4330700"/>
          <p14:tracePt t="52034" x="6711950" y="4330700"/>
          <p14:tracePt t="52048" x="6719888" y="4330700"/>
          <p14:tracePt t="53954" x="6711950" y="4338638"/>
          <p14:tracePt t="53962" x="6711950" y="4346575"/>
          <p14:tracePt t="53977" x="6696075" y="4346575"/>
          <p14:tracePt t="54001" x="6696075" y="4354513"/>
          <p14:tracePt t="57930" x="6751638" y="4346575"/>
          <p14:tracePt t="57932" x="6848475" y="4330700"/>
          <p14:tracePt t="57936" x="6864350" y="4322763"/>
          <p14:tracePt t="57937" x="6872288" y="4314825"/>
          <p14:tracePt t="57943" x="6888163" y="4314825"/>
          <p14:tracePt t="57952" x="6888163" y="4306888"/>
          <p14:tracePt t="57961" x="6896100" y="4306888"/>
          <p14:tracePt t="57967" x="6896100" y="4298950"/>
          <p14:tracePt t="57974" x="6896100" y="4291013"/>
          <p14:tracePt t="57993" x="6904038" y="4281488"/>
          <p14:tracePt t="57996" x="6904038" y="4273550"/>
          <p14:tracePt t="58012" x="6911975" y="4273550"/>
          <p14:tracePt t="58019" x="6911975" y="4265613"/>
          <p14:tracePt t="58034" x="6919913" y="4257675"/>
          <p14:tracePt t="58049" x="6919913" y="4249738"/>
          <p14:tracePt t="58073" x="6919913" y="4241800"/>
          <p14:tracePt t="58090" x="6927850" y="4241800"/>
          <p14:tracePt t="58102" x="6927850" y="4233863"/>
          <p14:tracePt t="58110" x="6927850" y="4225925"/>
          <p14:tracePt t="58117" x="6927850" y="4217988"/>
          <p14:tracePt t="58125" x="6935788" y="4217988"/>
          <p14:tracePt t="58132" x="6935788" y="4210050"/>
          <p14:tracePt t="58140" x="6935788" y="4202113"/>
          <p14:tracePt t="58154" x="6943725" y="4202113"/>
          <p14:tracePt t="58162" x="6943725" y="4194175"/>
          <p14:tracePt t="58177" x="6951663" y="4186238"/>
          <p14:tracePt t="58199" x="6959600" y="4170363"/>
          <p14:tracePt t="58214" x="6959600" y="4162425"/>
          <p14:tracePt t="58229" x="6959600" y="4154488"/>
          <p14:tracePt t="58237" x="6967538" y="4154488"/>
          <p14:tracePt t="58245" x="6967538" y="4146550"/>
          <p14:tracePt t="58275" x="6967538" y="4138613"/>
          <p14:tracePt t="59038" x="6975475" y="4130675"/>
          <p14:tracePt t="59047" x="6999288" y="4098925"/>
          <p14:tracePt t="59055" x="7007225" y="4090988"/>
          <p14:tracePt t="59062" x="7015163" y="4075113"/>
          <p14:tracePt t="59069" x="7031038" y="4067175"/>
          <p14:tracePt t="59077" x="7038975" y="4051300"/>
          <p14:tracePt t="59084" x="7062788" y="4027488"/>
          <p14:tracePt t="59099" x="7078663" y="4019550"/>
          <p14:tracePt t="59108" x="7086600" y="4003675"/>
          <p14:tracePt t="59114" x="7094538" y="3995738"/>
          <p14:tracePt t="59122" x="7102475" y="3987800"/>
          <p14:tracePt t="59129" x="7110413" y="3979863"/>
          <p14:tracePt t="59136" x="7110413" y="3971925"/>
          <p14:tracePt t="59152" x="7126288" y="3963988"/>
          <p14:tracePt t="59160" x="7126288" y="3956050"/>
          <p14:tracePt t="59167" x="7143750" y="3938588"/>
          <p14:tracePt t="59175" x="7143750" y="3930650"/>
          <p14:tracePt t="59182" x="7167563" y="3914775"/>
          <p14:tracePt t="59191" x="7175500" y="3906838"/>
          <p14:tracePt t="59197" x="7183438" y="3898900"/>
          <p14:tracePt t="59204" x="7207250" y="3883025"/>
          <p14:tracePt t="59219" x="7223125" y="3875088"/>
          <p14:tracePt t="59227" x="7223125" y="3867150"/>
          <p14:tracePt t="59243" x="7231063" y="3867150"/>
          <p14:tracePt t="59249" x="7239000" y="3859213"/>
          <p14:tracePt t="59257" x="7246938" y="3859213"/>
          <p14:tracePt t="59264" x="7246938" y="3851275"/>
          <p14:tracePt t="59272" x="7254875" y="3851275"/>
          <p14:tracePt t="59294" x="7262813" y="3851275"/>
          <p14:tracePt t="59302" x="7262813" y="3843338"/>
          <p14:tracePt t="59310" x="7270750" y="3843338"/>
          <p14:tracePt t="59332" x="7278688" y="3843338"/>
          <p14:tracePt t="59342" x="7294563" y="3851275"/>
          <p14:tracePt t="59355" x="7302500" y="3851275"/>
          <p14:tracePt t="59361" x="7326313" y="3859213"/>
          <p14:tracePt t="59369" x="7334250" y="3859213"/>
          <p14:tracePt t="59377" x="7342188" y="3867150"/>
          <p14:tracePt t="59384" x="7350125" y="3867150"/>
          <p14:tracePt t="60246" x="7358063" y="3867150"/>
          <p14:tracePt t="60254" x="7358063" y="3875088"/>
          <p14:tracePt t="60266" x="7366000" y="3875088"/>
          <p14:tracePt t="60269" x="7373938" y="3883025"/>
          <p14:tracePt t="60277" x="7373938" y="3890963"/>
          <p14:tracePt t="60284" x="7381875" y="3898900"/>
          <p14:tracePt t="60293" x="7381875" y="3906838"/>
          <p14:tracePt t="60299" x="7381875" y="3914775"/>
          <p14:tracePt t="60310" x="7389813" y="3914775"/>
          <p14:tracePt t="60323" x="7397750" y="3922713"/>
          <p14:tracePt t="60340" x="7397750" y="3930650"/>
          <p14:tracePt t="60478" x="7397750" y="3938588"/>
          <p14:tracePt t="60501" x="7397750" y="3948113"/>
          <p14:tracePt t="60517" x="7397750" y="3956050"/>
          <p14:tracePt t="60532" x="7397750" y="3963988"/>
          <p14:tracePt t="60540" x="7405688" y="3963988"/>
          <p14:tracePt t="60547" x="7405688" y="3971925"/>
          <p14:tracePt t="60562" x="7405688" y="3979863"/>
          <p14:tracePt t="60576" x="7405688" y="3987800"/>
          <p14:tracePt t="60608" x="7405688" y="3995738"/>
          <p14:tracePt t="60639" x="7405688" y="4003675"/>
          <p14:tracePt t="60651" x="7405688" y="4011613"/>
          <p14:tracePt t="60668" x="7405688" y="4019550"/>
          <p14:tracePt t="60846" x="7405688" y="4011613"/>
          <p14:tracePt t="60854" x="7405688" y="4003675"/>
          <p14:tracePt t="60862" x="7405688" y="3995738"/>
          <p14:tracePt t="60869" x="7405688" y="3987800"/>
          <p14:tracePt t="60877" x="7405688" y="3971925"/>
          <p14:tracePt t="60884" x="7405688" y="3956050"/>
          <p14:tracePt t="60892" x="7405688" y="3938588"/>
          <p14:tracePt t="60899" x="7397750" y="3914775"/>
          <p14:tracePt t="60908" x="7389813" y="3898900"/>
          <p14:tracePt t="60914" x="7381875" y="3883025"/>
          <p14:tracePt t="60922" x="7373938" y="3875088"/>
          <p14:tracePt t="60930" x="7366000" y="3859213"/>
          <p14:tracePt t="60937" x="7358063" y="3851275"/>
          <p14:tracePt t="60951" x="7342188" y="3835400"/>
          <p14:tracePt t="60959" x="7334250" y="3835400"/>
          <p14:tracePt t="60967" x="7326313" y="3827463"/>
          <p14:tracePt t="60991" x="7310438" y="3819525"/>
          <p14:tracePt t="60997" x="7302500" y="3819525"/>
          <p14:tracePt t="61005" x="7294563" y="3819525"/>
          <p14:tracePt t="61012" x="7270750" y="3819525"/>
          <p14:tracePt t="61019" x="7246938" y="3819525"/>
          <p14:tracePt t="61027" x="7231063" y="3819525"/>
          <p14:tracePt t="61034" x="7215188" y="3819525"/>
          <p14:tracePt t="61042" x="7191375" y="3835400"/>
          <p14:tracePt t="61049" x="7167563" y="3843338"/>
          <p14:tracePt t="61058" x="7143750" y="3843338"/>
          <p14:tracePt t="61064" x="7118350" y="3843338"/>
          <p14:tracePt t="61072" x="7094538" y="3851275"/>
          <p14:tracePt t="61079" x="7054850" y="3867150"/>
          <p14:tracePt t="61087" x="7038975" y="3875088"/>
          <p14:tracePt t="61094" x="7015163" y="3875088"/>
          <p14:tracePt t="61101" x="6999288" y="3890963"/>
          <p14:tracePt t="61109" x="6991350" y="3890963"/>
          <p14:tracePt t="61116" x="6975475" y="3906838"/>
          <p14:tracePt t="61125" x="6959600" y="3914775"/>
          <p14:tracePt t="61132" x="6943725" y="3922713"/>
          <p14:tracePt t="61140" x="6935788" y="3930650"/>
          <p14:tracePt t="61147" x="6919913" y="3948113"/>
          <p14:tracePt t="61156" x="6911975" y="3963988"/>
          <p14:tracePt t="61161" x="6904038" y="3971925"/>
          <p14:tracePt t="61169" x="6904038" y="3979863"/>
          <p14:tracePt t="61177" x="6904038" y="3987800"/>
          <p14:tracePt t="61184" x="6896100" y="4003675"/>
          <p14:tracePt t="61199" x="6896100" y="4011613"/>
          <p14:tracePt t="61214" x="6888163" y="4019550"/>
          <p14:tracePt t="61216" x="6888163" y="4027488"/>
          <p14:tracePt t="61229" x="6888163" y="4035425"/>
          <p14:tracePt t="61244" x="6888163" y="4043363"/>
          <p14:tracePt t="61267" x="6888163" y="4051300"/>
          <p14:tracePt t="61281" x="6888163" y="4059238"/>
          <p14:tracePt t="61417" x="6888163" y="4043363"/>
          <p14:tracePt t="61425" x="6888163" y="4011613"/>
          <p14:tracePt t="61432" x="6872288" y="3995738"/>
          <p14:tracePt t="61440" x="6848475" y="3938588"/>
          <p14:tracePt t="61447" x="6832600" y="3890963"/>
          <p14:tracePt t="61456" x="6800850" y="3843338"/>
          <p14:tracePt t="61462" x="6769100" y="3787775"/>
          <p14:tracePt t="61471" x="6735763" y="3740150"/>
          <p14:tracePt t="61478" x="6696075" y="3700463"/>
          <p14:tracePt t="61485" x="6680200" y="3668713"/>
          <p14:tracePt t="61493" x="6640513" y="3629025"/>
          <p14:tracePt t="61500" x="6608763" y="3595688"/>
          <p14:tracePt t="61508" x="6577013" y="3563938"/>
          <p14:tracePt t="61515" x="6569075" y="3556000"/>
          <p14:tracePt t="61522" x="6545263" y="3532188"/>
          <p14:tracePt t="61529" x="6537325" y="3524250"/>
          <p14:tracePt t="61540" x="6537325" y="3516313"/>
          <p14:tracePt t="61657" x="6529388" y="3516313"/>
          <p14:tracePt t="61665" x="6529388" y="3524250"/>
          <p14:tracePt t="61689" x="6521450" y="3524250"/>
          <p14:tracePt t="61721" x="6521450" y="3532188"/>
          <p14:tracePt t="61785" x="6521450" y="3524250"/>
          <p14:tracePt t="61794" x="6521450" y="3516313"/>
          <p14:tracePt t="61799" x="6521450" y="3500438"/>
          <p14:tracePt t="61808" x="6521450" y="3492500"/>
          <p14:tracePt t="61814" x="6521450" y="3484563"/>
          <p14:tracePt t="61825" x="6521450" y="3468688"/>
          <p14:tracePt t="61831" x="6521450" y="3452813"/>
          <p14:tracePt t="61845" x="6521450" y="3429000"/>
          <p14:tracePt t="61852" x="6521450" y="3421063"/>
          <p14:tracePt t="61860" x="6529388" y="3405188"/>
          <p14:tracePt t="61867" x="6529388" y="3397250"/>
          <p14:tracePt t="61876" x="6537325" y="3381375"/>
          <p14:tracePt t="61882" x="6545263" y="3381375"/>
          <p14:tracePt t="61890" x="6553200" y="3373438"/>
          <p14:tracePt t="61897" x="6561138" y="3365500"/>
          <p14:tracePt t="61908" x="6569075" y="3357563"/>
          <p14:tracePt t="61912" x="6577013" y="3357563"/>
          <p14:tracePt t="61921" x="6584950" y="3357563"/>
          <p14:tracePt t="61928" x="6608763" y="3357563"/>
          <p14:tracePt t="61935" x="6624638" y="3349625"/>
          <p14:tracePt t="61943" x="6640513" y="3349625"/>
          <p14:tracePt t="61950" x="6648450" y="3349625"/>
          <p14:tracePt t="61958" x="6664325" y="3349625"/>
          <p14:tracePt t="61965" x="6680200" y="3349625"/>
          <p14:tracePt t="61972" x="6696075" y="3349625"/>
          <p14:tracePt t="61981" x="6711950" y="3349625"/>
          <p14:tracePt t="61993" x="6719888" y="3349625"/>
          <p14:tracePt t="61997" x="6743700" y="3349625"/>
          <p14:tracePt t="62002" x="6759575" y="3349625"/>
          <p14:tracePt t="62009" x="6769100" y="3349625"/>
          <p14:tracePt t="62032" x="6800850" y="3365500"/>
          <p14:tracePt t="62041" x="6816725" y="3381375"/>
          <p14:tracePt t="62047" x="6832600" y="3389313"/>
          <p14:tracePt t="62058" x="6856413" y="3405188"/>
          <p14:tracePt t="62062" x="6880225" y="3421063"/>
          <p14:tracePt t="62070" x="6896100" y="3436938"/>
          <p14:tracePt t="62077" x="6911975" y="3444875"/>
          <p14:tracePt t="62085" x="6927850" y="3452813"/>
          <p14:tracePt t="62095" x="6935788" y="3460750"/>
          <p14:tracePt t="62099" x="6943725" y="3460750"/>
          <p14:tracePt t="62109" x="6943725" y="3468688"/>
          <p14:tracePt t="62362" x="6943725" y="3476625"/>
          <p14:tracePt t="62373" x="6943725" y="3484563"/>
          <p14:tracePt t="62377" x="6959600" y="3500438"/>
          <p14:tracePt t="62385" x="6967538" y="3516313"/>
          <p14:tracePt t="62395" x="6991350" y="3540125"/>
          <p14:tracePt t="62400" x="7007225" y="3571875"/>
          <p14:tracePt t="62408" x="7023100" y="3587750"/>
          <p14:tracePt t="62415" x="7054850" y="3629025"/>
          <p14:tracePt t="62423" x="7062788" y="3652838"/>
          <p14:tracePt t="62429" x="7078663" y="3676650"/>
          <p14:tracePt t="62438" x="7094538" y="3716338"/>
          <p14:tracePt t="62444" x="7126288" y="3740150"/>
          <p14:tracePt t="62453" x="7143750" y="3763963"/>
          <p14:tracePt t="62459" x="7167563" y="3779838"/>
          <p14:tracePt t="62470" x="7167563" y="3787775"/>
          <p14:tracePt t="62476" x="7183438" y="3795713"/>
          <p14:tracePt t="62482" x="7183438" y="3803650"/>
          <p14:tracePt t="62497" x="7191375" y="3803650"/>
          <p14:tracePt t="62505" x="7191375" y="3811588"/>
          <p14:tracePt t="62522" x="7191375" y="3819525"/>
          <p14:tracePt t="62528" x="7199313" y="3827463"/>
          <p14:tracePt t="62535" x="7199313" y="3835400"/>
          <p14:tracePt t="62543" x="7199313" y="3859213"/>
          <p14:tracePt t="62550" x="7199313" y="3883025"/>
          <p14:tracePt t="62558" x="7199313" y="3906838"/>
          <p14:tracePt t="62565" x="7199313" y="3922713"/>
          <p14:tracePt t="62574" x="7199313" y="3938588"/>
          <p14:tracePt t="62579" x="7199313" y="3963988"/>
          <p14:tracePt t="62592" x="7199313" y="3971925"/>
          <p14:tracePt t="62594" x="7199313" y="3987800"/>
          <p14:tracePt t="62603" x="7191375" y="4003675"/>
          <p14:tracePt t="62609" x="7191375" y="4019550"/>
          <p14:tracePt t="62626" x="7183438" y="4035425"/>
          <p14:tracePt t="62632" x="7183438" y="4043363"/>
          <p14:tracePt t="62662" x="7183438" y="4051300"/>
          <p14:tracePt t="63006" x="7183438" y="4043363"/>
          <p14:tracePt t="63014" x="7191375" y="4027488"/>
          <p14:tracePt t="63024" x="7199313" y="4019550"/>
          <p14:tracePt t="63029" x="7215188" y="4003675"/>
          <p14:tracePt t="63038" x="7223125" y="3995738"/>
          <p14:tracePt t="63044" x="7223125" y="3987800"/>
          <p14:tracePt t="63052" x="7239000" y="3971925"/>
          <p14:tracePt t="63059" x="7246938" y="3963988"/>
          <p14:tracePt t="63067" x="7254875" y="3948113"/>
          <p14:tracePt t="63074" x="7262813" y="3948113"/>
          <p14:tracePt t="63082" x="7270750" y="3938588"/>
          <p14:tracePt t="63091" x="7278688" y="3922713"/>
          <p14:tracePt t="63097" x="7286625" y="3922713"/>
          <p14:tracePt t="63105" x="7294563" y="3914775"/>
          <p14:tracePt t="63111" x="7302500" y="3906838"/>
          <p14:tracePt t="63126" x="7310438" y="3906838"/>
          <p14:tracePt t="63134" x="7318375" y="3906838"/>
          <p14:tracePt t="63202" x="7326313" y="3906838"/>
          <p14:tracePt t="63232" x="7334250" y="3906838"/>
          <p14:tracePt t="63256" x="7334250" y="3914775"/>
          <p14:tracePt t="63262" x="7334250" y="3922713"/>
          <p14:tracePt t="63271" x="7342188" y="3922713"/>
          <p14:tracePt t="63277" x="7342188" y="3930650"/>
          <p14:tracePt t="63287" x="7350125" y="3938588"/>
          <p14:tracePt t="63292" x="7358063" y="3948113"/>
          <p14:tracePt t="63299" x="7358063" y="3963988"/>
          <p14:tracePt t="63307" x="7366000" y="3971925"/>
          <p14:tracePt t="63315" x="7381875" y="3979863"/>
          <p14:tracePt t="63326" x="7381875" y="3987800"/>
          <p14:tracePt t="63329" x="7381875" y="3995738"/>
          <p14:tracePt t="63338" x="7389813" y="4003675"/>
          <p14:tracePt t="63352" x="7389813" y="4011613"/>
          <p14:tracePt t="63382" x="7389813" y="4019550"/>
          <p14:tracePt t="63496" x="7389813" y="4027488"/>
          <p14:tracePt t="63512" x="7389813" y="4035425"/>
          <p14:tracePt t="63525" x="7389813" y="4051300"/>
          <p14:tracePt t="63532" x="7389813" y="4059238"/>
          <p14:tracePt t="63541" x="7397750" y="4067175"/>
          <p14:tracePt t="63548" x="7397750" y="4083050"/>
          <p14:tracePt t="63563" x="7397750" y="4090988"/>
          <p14:tracePt t="63569" x="7397750" y="4098925"/>
          <p14:tracePt t="63599" x="7397750" y="4106863"/>
          <p14:tracePt t="64161" x="7397750" y="4114800"/>
          <p14:tracePt t="64169" x="7389813" y="4114800"/>
          <p14:tracePt t="64192" x="7389813" y="4122738"/>
          <p14:tracePt t="64223" x="7381875" y="4122738"/>
          <p14:tracePt t="64229" x="7381875" y="4130675"/>
          <p14:tracePt t="64253" x="7373938" y="4130675"/>
          <p14:tracePt t="64259" x="7373938" y="4138613"/>
          <p14:tracePt t="64267" x="7373938" y="4146550"/>
          <p14:tracePt t="64306" x="7373938" y="4154488"/>
          <p14:tracePt t="68258" x="7342188" y="4194175"/>
          <p14:tracePt t="68260" x="7294563" y="4241800"/>
          <p14:tracePt t="68265" x="7254875" y="4273550"/>
          <p14:tracePt t="68271" x="7231063" y="4291013"/>
          <p14:tracePt t="68279" x="7215188" y="4298950"/>
          <p14:tracePt t="68287" x="7207250" y="4314825"/>
          <p14:tracePt t="68294" x="7183438" y="4322763"/>
          <p14:tracePt t="68302" x="7167563" y="4330700"/>
          <p14:tracePt t="68309" x="7151688" y="4338638"/>
          <p14:tracePt t="68317" x="7135813" y="4346575"/>
          <p14:tracePt t="68326" x="7118350" y="4354513"/>
          <p14:tracePt t="68332" x="7102475" y="4362450"/>
          <p14:tracePt t="68355" x="7094538" y="4370388"/>
          <p14:tracePt t="68362" x="7086600" y="4378325"/>
          <p14:tracePt t="68371" x="7078663" y="4378325"/>
          <p14:tracePt t="68386" x="7070725" y="4378325"/>
          <p14:tracePt t="68392" x="7062788" y="4378325"/>
          <p14:tracePt t="68407" x="7054850" y="4378325"/>
          <p14:tracePt t="68417" x="7046913" y="4378325"/>
          <p14:tracePt t="68429" x="7031038" y="4378325"/>
          <p14:tracePt t="68445" x="7023100" y="4378325"/>
          <p14:tracePt t="68452" x="7015163" y="4378325"/>
          <p14:tracePt t="68459" x="7007225" y="4378325"/>
          <p14:tracePt t="68594" x="6999288" y="4378325"/>
          <p14:tracePt t="68609" x="6991350" y="4370388"/>
          <p14:tracePt t="68625" x="6983413" y="4370388"/>
          <p14:tracePt t="68632" x="6975475" y="4370388"/>
          <p14:tracePt t="68640" x="6975475" y="4362450"/>
          <p14:tracePt t="68647" x="6967538" y="4362450"/>
          <p14:tracePt t="68654" x="6951663" y="4362450"/>
          <p14:tracePt t="68662" x="6935788" y="4362450"/>
          <p14:tracePt t="68669" x="6927850" y="4362450"/>
          <p14:tracePt t="68677" x="6904038" y="4362450"/>
          <p14:tracePt t="68685" x="6888163" y="4362450"/>
          <p14:tracePt t="68692" x="6864350" y="4362450"/>
          <p14:tracePt t="68700" x="6856413" y="4362450"/>
          <p14:tracePt t="68708" x="6832600" y="4362450"/>
          <p14:tracePt t="68717" x="6808788" y="4362450"/>
          <p14:tracePt t="68722" x="6784975" y="4362450"/>
          <p14:tracePt t="68730" x="6769100" y="4362450"/>
          <p14:tracePt t="68738" x="6743700" y="4362450"/>
          <p14:tracePt t="68745" x="6735763" y="4362450"/>
          <p14:tracePt t="68752" x="6727825" y="4362450"/>
          <p14:tracePt t="68759" x="6719888" y="4362450"/>
          <p14:tracePt t="68775" x="6711950" y="4362450"/>
          <p14:tracePt t="68879" x="6711950" y="4354513"/>
          <p14:tracePt t="68887" x="6735763" y="4346575"/>
          <p14:tracePt t="68894" x="6751638" y="4346575"/>
          <p14:tracePt t="68910" x="6784975" y="4338638"/>
          <p14:tracePt t="68920" x="6808788" y="4338638"/>
          <p14:tracePt t="68924" x="6816725" y="4338638"/>
          <p14:tracePt t="68940" x="6840538" y="4338638"/>
          <p14:tracePt t="68941" x="6864350" y="4338638"/>
          <p14:tracePt t="68948" x="6880225" y="4338638"/>
          <p14:tracePt t="68955" x="6904038" y="4338638"/>
          <p14:tracePt t="68962" x="6927850" y="4338638"/>
          <p14:tracePt t="68986" x="6975475" y="4338638"/>
          <p14:tracePt t="68992" x="6991350" y="4338638"/>
          <p14:tracePt t="69001" x="6999288" y="4338638"/>
          <p14:tracePt t="69007" x="7015163" y="4338638"/>
          <p14:tracePt t="69022" x="7023100" y="4338638"/>
          <p14:tracePt t="69456" x="6999288" y="4354513"/>
          <p14:tracePt t="69465" x="6983413" y="4354513"/>
          <p14:tracePt t="69472" x="6967538" y="4370388"/>
          <p14:tracePt t="69483" x="6943725" y="4378325"/>
          <p14:tracePt t="69487" x="6896100" y="4402138"/>
          <p14:tracePt t="69494" x="6840538" y="4425950"/>
          <p14:tracePt t="69502" x="6769100" y="4441825"/>
          <p14:tracePt t="69510" x="6680200" y="4473575"/>
          <p14:tracePt t="69519" x="6584950" y="4497388"/>
          <p14:tracePt t="69525" x="6434138" y="4537075"/>
          <p14:tracePt t="69532" x="6273800" y="4592638"/>
          <p14:tracePt t="69539" x="6059488" y="4657725"/>
          <p14:tracePt t="69547" x="5819775" y="4729163"/>
          <p14:tracePt t="69556" x="5595938" y="4800600"/>
          <p14:tracePt t="69562" x="5397500" y="4864100"/>
          <p14:tracePt t="69577" x="5070475" y="4984750"/>
          <p14:tracePt t="69594" x="4791075" y="5064125"/>
          <p14:tracePt t="69600" x="4695825" y="5095875"/>
          <p14:tracePt t="69607" x="4640263" y="5103813"/>
          <p14:tracePt t="69615" x="4584700" y="5111750"/>
          <p14:tracePt t="69622" x="4551363" y="5111750"/>
          <p14:tracePt t="69631" x="4519613" y="5111750"/>
          <p14:tracePt t="69637" x="4503738" y="5111750"/>
          <p14:tracePt t="69645" x="4487863" y="5111750"/>
          <p14:tracePt t="69653" x="4464050" y="5111750"/>
          <p14:tracePt t="69670" x="4456113" y="5111750"/>
          <p14:tracePt t="69675" x="4440238" y="5111750"/>
          <p14:tracePt t="69689" x="4440238" y="5127625"/>
          <p14:tracePt t="69698" x="4432300" y="5127625"/>
          <p14:tracePt t="69712" x="4424363" y="5135563"/>
          <p14:tracePt t="69720" x="4416425" y="5135563"/>
          <p14:tracePt t="69727" x="4416425" y="5143500"/>
          <p14:tracePt t="69743" x="4392613" y="5151438"/>
          <p14:tracePt t="69751" x="4376738" y="5167313"/>
          <p14:tracePt t="69757" x="4368800" y="5175250"/>
          <p14:tracePt t="69765" x="4344988" y="5191125"/>
          <p14:tracePt t="69772" x="4329113" y="5207000"/>
          <p14:tracePt t="69779" x="4305300" y="5222875"/>
          <p14:tracePt t="69787" x="4281488" y="5238750"/>
          <p14:tracePt t="69795" x="4257675" y="5262563"/>
          <p14:tracePt t="69802" x="4241800" y="5278438"/>
          <p14:tracePt t="69809" x="4210050" y="5310188"/>
          <p14:tracePt t="69818" x="4176713" y="5343525"/>
          <p14:tracePt t="69824" x="4129088" y="5383213"/>
          <p14:tracePt t="69832" x="4105275" y="5407025"/>
          <p14:tracePt t="69841" x="4089400" y="5414963"/>
          <p14:tracePt t="69847" x="4057650" y="5430838"/>
          <p14:tracePt t="69854" x="4033838" y="5438775"/>
          <p14:tracePt t="69862" x="4010025" y="5462588"/>
          <p14:tracePt t="69869" x="3978275" y="5478463"/>
          <p14:tracePt t="69877" x="3946525" y="5494338"/>
          <p14:tracePt t="69884" x="3914775" y="5518150"/>
          <p14:tracePt t="69892" x="3883025" y="5541963"/>
          <p14:tracePt t="69902" x="3859213" y="5557838"/>
          <p14:tracePt t="69907" x="3825875" y="5573713"/>
          <p14:tracePt t="69915" x="3794125" y="5597525"/>
          <p14:tracePt t="69922" x="3770313" y="5597525"/>
          <p14:tracePt t="69930" x="3746500" y="5613400"/>
          <p14:tracePt t="69937" x="3722688" y="5621338"/>
          <p14:tracePt t="69945" x="3706813" y="5629275"/>
          <p14:tracePt t="69952" x="3675063" y="5629275"/>
          <p14:tracePt t="69960" x="3659188" y="5629275"/>
          <p14:tracePt t="69969" x="3635375" y="5637213"/>
          <p14:tracePt t="69975" x="3611563" y="5645150"/>
          <p14:tracePt t="69984" x="3595688" y="5653088"/>
          <p14:tracePt t="69989" x="3579813" y="5653088"/>
          <p14:tracePt t="69999" x="3556000" y="5662613"/>
          <p14:tracePt t="70004" x="3532188" y="5662613"/>
          <p14:tracePt t="70012" x="3508375" y="5670550"/>
          <p14:tracePt t="70020" x="3459163" y="5678488"/>
          <p14:tracePt t="70027" x="3403600" y="5694363"/>
          <p14:tracePt t="70035" x="3348038" y="5702300"/>
          <p14:tracePt t="70042" x="3292475" y="5718175"/>
          <p14:tracePt t="70051" x="3244850" y="5741988"/>
          <p14:tracePt t="70057" x="3213100" y="5757863"/>
          <p14:tracePt t="70064" x="3173413" y="5765800"/>
          <p14:tracePt t="70072" x="3149600" y="5781675"/>
          <p14:tracePt t="70080" x="3133725" y="5789613"/>
          <p14:tracePt t="70087" x="3117850" y="5789613"/>
          <p14:tracePt t="70095" x="3117850" y="5797550"/>
          <p14:tracePt t="70245" x="3125788" y="5797550"/>
          <p14:tracePt t="70252" x="3133725" y="5797550"/>
          <p14:tracePt t="70269" x="3141663" y="5797550"/>
          <p14:tracePt t="70275" x="3149600" y="5797550"/>
          <p14:tracePt t="70282" x="3157538" y="5797550"/>
          <p14:tracePt t="70290" x="3173413" y="5805488"/>
          <p14:tracePt t="70299" x="3189288" y="5805488"/>
          <p14:tracePt t="70305" x="3205163" y="5805488"/>
          <p14:tracePt t="70314" x="3213100" y="5805488"/>
          <p14:tracePt t="70320" x="3221038" y="5805488"/>
          <p14:tracePt t="70336" x="3228975" y="5805488"/>
          <p14:tracePt t="70352" x="3244850" y="5805488"/>
          <p14:tracePt t="70357" x="3260725" y="5805488"/>
          <p14:tracePt t="70365" x="3268663" y="5805488"/>
          <p14:tracePt t="70372" x="3284538" y="5813425"/>
          <p14:tracePt t="70380" x="3300413" y="5813425"/>
          <p14:tracePt t="70387" x="3316288" y="5813425"/>
          <p14:tracePt t="70394" x="3332163" y="5813425"/>
          <p14:tracePt t="70402" x="3348038" y="5813425"/>
          <p14:tracePt t="70410" x="3355975" y="5813425"/>
          <p14:tracePt t="70419" x="3363913" y="5813425"/>
          <p14:tracePt t="70426" x="3371850" y="5813425"/>
          <p14:tracePt t="70434" x="3379788" y="5813425"/>
          <p14:tracePt t="70440" x="3387725" y="5813425"/>
          <p14:tracePt t="70470" x="3395663" y="5813425"/>
          <p14:tracePt t="70477" x="3395663" y="5797550"/>
          <p14:tracePt t="70485" x="3403600" y="5789613"/>
          <p14:tracePt t="70492" x="3419475" y="5765800"/>
          <p14:tracePt t="70502" x="3419475" y="5741988"/>
          <p14:tracePt t="70507" x="3427413" y="5710238"/>
          <p14:tracePt t="70515" x="3427413" y="5686425"/>
          <p14:tracePt t="70522" x="3427413" y="5670550"/>
          <p14:tracePt t="70532" x="3427413" y="5645150"/>
          <p14:tracePt t="70537" x="3427413" y="5621338"/>
          <p14:tracePt t="70545" x="3427413" y="5605463"/>
          <p14:tracePt t="70552" x="3427413" y="5589588"/>
          <p14:tracePt t="70560" x="3427413" y="5565775"/>
          <p14:tracePt t="70569" x="3427413" y="5549900"/>
          <p14:tracePt t="70575" x="3419475" y="5526088"/>
          <p14:tracePt t="70583" x="3411538" y="5510213"/>
          <p14:tracePt t="70590" x="3411538" y="5486400"/>
          <p14:tracePt t="70600" x="3411538" y="5470525"/>
          <p14:tracePt t="70604" x="3411538" y="5446713"/>
          <p14:tracePt t="70613" x="3403600" y="5422900"/>
          <p14:tracePt t="70619" x="3403600" y="5399088"/>
          <p14:tracePt t="70627" x="3403600" y="5383213"/>
          <p14:tracePt t="70635" x="3403600" y="5367338"/>
          <p14:tracePt t="70643" x="3403600" y="5351463"/>
          <p14:tracePt t="70651" x="3403600" y="5335588"/>
          <p14:tracePt t="70658" x="3403600" y="5327650"/>
          <p14:tracePt t="70665" x="3403600" y="5319713"/>
          <p14:tracePt t="70672" x="3403600" y="5310188"/>
          <p14:tracePt t="70682" x="3403600" y="5302250"/>
          <p14:tracePt t="70695" x="3403600" y="5294313"/>
          <p14:tracePt t="70710" x="3403600" y="5286375"/>
          <p14:tracePt t="70725" x="3403600" y="5270500"/>
          <p14:tracePt t="70734" x="3403600" y="5262563"/>
          <p14:tracePt t="70740" x="3395663" y="5254625"/>
          <p14:tracePt t="70751" x="3395663" y="5238750"/>
          <p14:tracePt t="70755" x="3387725" y="5222875"/>
          <p14:tracePt t="70764" x="3379788" y="5214938"/>
          <p14:tracePt t="70770" x="3371850" y="5207000"/>
          <p14:tracePt t="70778" x="3371850" y="5191125"/>
          <p14:tracePt t="70786" x="3363913" y="5183188"/>
          <p14:tracePt t="70792" x="3355975" y="5175250"/>
          <p14:tracePt t="70802" x="3355975" y="5167313"/>
          <p14:tracePt t="71018" x="3363913" y="5167313"/>
          <p14:tracePt t="71025" x="3379788" y="5167313"/>
          <p14:tracePt t="71034" x="3395663" y="5175250"/>
          <p14:tracePt t="71040" x="3419475" y="5183188"/>
          <p14:tracePt t="71049" x="3451225" y="5191125"/>
          <p14:tracePt t="71055" x="3492500" y="5199063"/>
          <p14:tracePt t="71063" x="3524250" y="5207000"/>
          <p14:tracePt t="71071" x="3556000" y="5214938"/>
          <p14:tracePt t="71077" x="3611563" y="5222875"/>
          <p14:tracePt t="71086" x="3659188" y="5222875"/>
          <p14:tracePt t="71092" x="3698875" y="5222875"/>
          <p14:tracePt t="71101" x="3754438" y="5230813"/>
          <p14:tracePt t="71107" x="3802063" y="5238750"/>
          <p14:tracePt t="71115" x="3867150" y="5246688"/>
          <p14:tracePt t="71132" x="4002088" y="5254625"/>
          <p14:tracePt t="71137" x="4081463" y="5254625"/>
          <p14:tracePt t="71145" x="4176713" y="5270500"/>
          <p14:tracePt t="71152" x="4249738" y="5278438"/>
          <p14:tracePt t="71160" x="4352925" y="5278438"/>
          <p14:tracePt t="71168" x="4464050" y="5286375"/>
          <p14:tracePt t="71174" x="4567238" y="5286375"/>
          <p14:tracePt t="71190" x="4767263" y="5286375"/>
          <p14:tracePt t="71201" x="4854575" y="5286375"/>
          <p14:tracePt t="71204" x="4918075" y="5286375"/>
          <p14:tracePt t="71217" x="4999038" y="5286375"/>
          <p14:tracePt t="71220" x="5078413" y="5286375"/>
          <p14:tracePt t="71227" x="5126038" y="5286375"/>
          <p14:tracePt t="71236" x="5173663" y="5286375"/>
          <p14:tracePt t="71242" x="5213350" y="5286375"/>
          <p14:tracePt t="71251" x="5229225" y="5286375"/>
          <p14:tracePt t="71257" x="5253038" y="5286375"/>
          <p14:tracePt t="71267" x="5268913" y="5286375"/>
          <p14:tracePt t="71272" x="5284788" y="5286375"/>
          <p14:tracePt t="71287" x="5300663" y="5286375"/>
          <p14:tracePt t="71296" x="5310188" y="5286375"/>
          <p14:tracePt t="71302" x="5318125" y="5286375"/>
          <p14:tracePt t="71310" x="5334000" y="5286375"/>
          <p14:tracePt t="71318" x="5341938" y="5286375"/>
          <p14:tracePt t="71325" x="5373688" y="5286375"/>
          <p14:tracePt t="71333" x="5397500" y="5278438"/>
          <p14:tracePt t="71340" x="5421313" y="5278438"/>
          <p14:tracePt t="71350" x="5445125" y="5278438"/>
          <p14:tracePt t="71355" x="5461000" y="5270500"/>
          <p14:tracePt t="71364" x="5468938" y="5262563"/>
          <p14:tracePt t="71370" x="5476875" y="5262563"/>
          <p14:tracePt t="71499" x="5461000" y="5270500"/>
          <p14:tracePt t="71505" x="5437188" y="5278438"/>
          <p14:tracePt t="71515" x="5389563" y="5302250"/>
          <p14:tracePt t="71520" x="5357813" y="5319713"/>
          <p14:tracePt t="71530" x="5300663" y="5351463"/>
          <p14:tracePt t="71536" x="5245100" y="5367338"/>
          <p14:tracePt t="71544" x="5173663" y="5391150"/>
          <p14:tracePt t="71551" x="5102225" y="5414963"/>
          <p14:tracePt t="71558" x="5046663" y="5430838"/>
          <p14:tracePt t="71566" x="4959350" y="5462588"/>
          <p14:tracePt t="71572" x="4886325" y="5478463"/>
          <p14:tracePt t="71581" x="4814888" y="5494338"/>
          <p14:tracePt t="71587" x="4727575" y="5518150"/>
          <p14:tracePt t="71596" x="4656138" y="5534025"/>
          <p14:tracePt t="71602" x="4567238" y="5573713"/>
          <p14:tracePt t="71609" x="4479925" y="5597525"/>
          <p14:tracePt t="71617" x="4392613" y="5629275"/>
          <p14:tracePt t="71625" x="4313238" y="5653088"/>
          <p14:tracePt t="71634" x="4257675" y="5686425"/>
          <p14:tracePt t="71640" x="4192588" y="5718175"/>
          <p14:tracePt t="71647" x="4113213" y="5741988"/>
          <p14:tracePt t="71664" x="4025900" y="5765800"/>
          <p14:tracePt t="71669" x="3986213" y="5765800"/>
          <p14:tracePt t="71678" x="3954463" y="5773738"/>
          <p14:tracePt t="71686" x="3938588" y="5773738"/>
          <p14:tracePt t="71692" x="3906838" y="5773738"/>
          <p14:tracePt t="71703" x="3883025" y="5773738"/>
          <p14:tracePt t="71707" x="3859213" y="5773738"/>
          <p14:tracePt t="71716" x="3843338" y="5773738"/>
          <p14:tracePt t="71722" x="3825875" y="5773738"/>
          <p14:tracePt t="71730" x="3810000" y="5781675"/>
          <p14:tracePt t="71737" x="3802063" y="5781675"/>
          <p14:tracePt t="71747" x="3794125" y="5781675"/>
          <p14:tracePt t="71752" x="3786188" y="5781675"/>
          <p14:tracePt t="71767" x="3778250" y="5781675"/>
          <p14:tracePt t="71777" x="3770313" y="5781675"/>
          <p14:tracePt t="71783" x="3754438" y="5781675"/>
          <p14:tracePt t="71790" x="3730625" y="5773738"/>
          <p14:tracePt t="71798" x="3722688" y="5773738"/>
          <p14:tracePt t="71806" x="3698875" y="5765800"/>
          <p14:tracePt t="71813" x="3675063" y="5765800"/>
          <p14:tracePt t="71820" x="3659188" y="5765800"/>
          <p14:tracePt t="71828" x="3643313" y="5765800"/>
          <p14:tracePt t="71835" x="3635375" y="5765800"/>
          <p14:tracePt t="71932" x="3643313" y="5765800"/>
          <p14:tracePt t="71940" x="3659188" y="5765800"/>
          <p14:tracePt t="71950" x="3683000" y="5765800"/>
          <p14:tracePt t="71955" x="3706813" y="5765800"/>
          <p14:tracePt t="71964" x="3746500" y="5765800"/>
          <p14:tracePt t="71970" x="3802063" y="5765800"/>
          <p14:tracePt t="71985" x="3843338" y="5765800"/>
          <p14:tracePt t="71987" x="3906838" y="5765800"/>
          <p14:tracePt t="71992" x="3986213" y="5773738"/>
          <p14:tracePt t="72001" x="4057650" y="5773738"/>
          <p14:tracePt t="72008" x="4113213" y="5781675"/>
          <p14:tracePt t="72016" x="4176713" y="5789613"/>
          <p14:tracePt t="72022" x="4257675" y="5789613"/>
          <p14:tracePt t="72031" x="4321175" y="5789613"/>
          <p14:tracePt t="72037" x="4384675" y="5797550"/>
          <p14:tracePt t="72047" x="4440238" y="5797550"/>
          <p14:tracePt t="72052" x="4503738" y="5805488"/>
          <p14:tracePt t="72060" x="4543425" y="5805488"/>
          <p14:tracePt t="72067" x="4592638" y="5805488"/>
          <p14:tracePt t="72075" x="4656138" y="5805488"/>
          <p14:tracePt t="72083" x="4703763" y="5813425"/>
          <p14:tracePt t="72090" x="4759325" y="5813425"/>
          <p14:tracePt t="72098" x="4806950" y="5813425"/>
          <p14:tracePt t="72105" x="4838700" y="5813425"/>
          <p14:tracePt t="72113" x="4886325" y="5813425"/>
          <p14:tracePt t="72120" x="4926013" y="5813425"/>
          <p14:tracePt t="72128" x="4967288" y="5813425"/>
          <p14:tracePt t="72136" x="5022850" y="5813425"/>
          <p14:tracePt t="72142" x="5062538" y="5813425"/>
          <p14:tracePt t="72152" x="5110163" y="5813425"/>
          <p14:tracePt t="72167" x="5157788" y="5813425"/>
          <p14:tracePt t="72172" x="5189538" y="5813425"/>
          <p14:tracePt t="72181" x="5197475" y="5813425"/>
          <p14:tracePt t="72187" x="5229225" y="5813425"/>
          <p14:tracePt t="72197" x="5245100" y="5813425"/>
          <p14:tracePt t="72202" x="5260975" y="5813425"/>
          <p14:tracePt t="72211" x="5284788" y="5813425"/>
          <p14:tracePt t="72218" x="5310188" y="5821363"/>
          <p14:tracePt t="72225" x="5318125" y="5821363"/>
          <p14:tracePt t="72234" x="5341938" y="5821363"/>
          <p14:tracePt t="72240" x="5365750" y="5829300"/>
          <p14:tracePt t="72247" x="5389563" y="5829300"/>
          <p14:tracePt t="72255" x="5413375" y="5829300"/>
          <p14:tracePt t="72264" x="5437188" y="5837238"/>
          <p14:tracePt t="72270" x="5461000" y="5837238"/>
          <p14:tracePt t="72278" x="5484813" y="5837238"/>
          <p14:tracePt t="72285" x="5516563" y="5837238"/>
          <p14:tracePt t="72292" x="5548313" y="5837238"/>
          <p14:tracePt t="72300" x="5588000" y="5837238"/>
          <p14:tracePt t="72307" x="5603875" y="5837238"/>
          <p14:tracePt t="72331" x="5611813" y="5837238"/>
          <p14:tracePt t="73386" x="5603875" y="5837238"/>
          <p14:tracePt t="73394" x="5588000" y="5837238"/>
          <p14:tracePt t="73401" x="5572125" y="5837238"/>
          <p14:tracePt t="73409" x="5540375" y="5837238"/>
          <p14:tracePt t="73417" x="5516563" y="5837238"/>
          <p14:tracePt t="73424" x="5492750" y="5837238"/>
          <p14:tracePt t="73432" x="5461000" y="5837238"/>
          <p14:tracePt t="73439" x="5429250" y="5837238"/>
          <p14:tracePt t="73448" x="5397500" y="5837238"/>
          <p14:tracePt t="73454" x="5373688" y="5837238"/>
          <p14:tracePt t="73463" x="5349875" y="5837238"/>
          <p14:tracePt t="73478" x="5300663" y="5837238"/>
          <p14:tracePt t="73485" x="5292725" y="5837238"/>
          <p14:tracePt t="73492" x="5276850" y="5837238"/>
          <p14:tracePt t="73499" x="5260975" y="5837238"/>
          <p14:tracePt t="73507" x="5245100" y="5837238"/>
          <p14:tracePt t="73516" x="5237163" y="5837238"/>
          <p14:tracePt t="73522" x="5221288" y="5837238"/>
          <p14:tracePt t="73532" x="5213350" y="5829300"/>
          <p14:tracePt t="73537" x="5189538" y="5829300"/>
          <p14:tracePt t="73546" x="5165725" y="5821363"/>
          <p14:tracePt t="73552" x="5133975" y="5821363"/>
          <p14:tracePt t="73560" x="5102225" y="5813425"/>
          <p14:tracePt t="73567" x="5054600" y="5805488"/>
          <p14:tracePt t="73574" x="5006975" y="5797550"/>
          <p14:tracePt t="73582" x="4951413" y="5789613"/>
          <p14:tracePt t="73589" x="4870450" y="5789613"/>
          <p14:tracePt t="73598" x="4799013" y="5789613"/>
          <p14:tracePt t="73604" x="4735513" y="5781675"/>
          <p14:tracePt t="73612" x="4664075" y="5781675"/>
          <p14:tracePt t="73619" x="4584700" y="5781675"/>
          <p14:tracePt t="73628" x="4519613" y="5781675"/>
          <p14:tracePt t="73634" x="4464050" y="5781675"/>
          <p14:tracePt t="73642" x="4432300" y="5773738"/>
          <p14:tracePt t="73649" x="4408488" y="5773738"/>
          <p14:tracePt t="73657" x="4384675" y="5765800"/>
          <p14:tracePt t="73665" x="4368800" y="5765800"/>
          <p14:tracePt t="73672" x="4352925" y="5765800"/>
          <p14:tracePt t="73680" x="4344988" y="5765800"/>
          <p14:tracePt t="73719" x="4337050" y="5765800"/>
          <p14:tracePt t="74886" x="4337050" y="5757863"/>
          <p14:tracePt t="74887" x="4344988" y="5757863"/>
          <p14:tracePt t="74902" x="4352925" y="5749925"/>
          <p14:tracePt t="74939" x="4352925" y="5741988"/>
          <p14:tracePt t="75193" x="4360863" y="5741988"/>
          <p14:tracePt t="75217" x="4368800" y="5741988"/>
          <p14:tracePt t="75254" x="4368800" y="5734050"/>
          <p14:tracePt t="75269" x="4376738" y="5734050"/>
          <p14:tracePt t="75307" x="4384675" y="5734050"/>
          <p14:tracePt t="75314" x="4384675" y="5726113"/>
          <p14:tracePt t="75352" x="4392613" y="5726113"/>
          <p14:tracePt t="75450" x="4384675" y="5726113"/>
          <p14:tracePt t="75464" x="4376738" y="5726113"/>
          <p14:tracePt t="76251" x="4368800" y="5726113"/>
          <p14:tracePt t="76258" x="4360863" y="5726113"/>
          <p14:tracePt t="76276" x="4352925" y="5726113"/>
          <p14:tracePt t="76297" x="4352925" y="5734050"/>
          <p14:tracePt t="76686" x="4368800" y="5734050"/>
          <p14:tracePt t="76694" x="4376738" y="5726113"/>
          <p14:tracePt t="76702" x="4384675" y="5726113"/>
          <p14:tracePt t="76710" x="4392613" y="5718175"/>
          <p14:tracePt t="76726" x="4408488" y="5718175"/>
          <p14:tracePt t="76740" x="4416425" y="5718175"/>
          <p14:tracePt t="76747" x="4424363" y="5710238"/>
          <p14:tracePt t="76754" x="4432300" y="5710238"/>
          <p14:tracePt t="77242" x="4440238" y="5710238"/>
          <p14:tracePt t="77265" x="4448175" y="5710238"/>
          <p14:tracePt t="77669" x="4456113" y="5710238"/>
          <p14:tracePt t="77677" x="4464050" y="5710238"/>
          <p14:tracePt t="77684" x="4471988" y="5710238"/>
          <p14:tracePt t="77699" x="4487863" y="5710238"/>
          <p14:tracePt t="77709" x="4495800" y="5710238"/>
          <p14:tracePt t="77722" x="4503738" y="5710238"/>
          <p14:tracePt t="77729" x="4511675" y="5710238"/>
          <p14:tracePt t="77737" x="4519613" y="5710238"/>
          <p14:tracePt t="77745" x="4527550" y="5710238"/>
          <p14:tracePt t="77752" x="4535488" y="5710238"/>
          <p14:tracePt t="77760" x="4543425" y="5710238"/>
          <p14:tracePt t="77775" x="4551363" y="5710238"/>
          <p14:tracePt t="77865" x="4559300" y="5710238"/>
          <p14:tracePt t="77886" x="4567238" y="5710238"/>
          <p14:tracePt t="77894" x="4576763" y="5710238"/>
          <p14:tracePt t="77911" x="4584700" y="5710238"/>
          <p14:tracePt t="77925" x="4592638" y="5710238"/>
          <p14:tracePt t="77940" x="4600575" y="5710238"/>
          <p14:tracePt t="77947" x="4608513" y="5710238"/>
          <p14:tracePt t="77955" x="4616450" y="5710238"/>
          <p14:tracePt t="77962" x="4624388" y="5710238"/>
          <p14:tracePt t="77978" x="4640263" y="5710238"/>
          <p14:tracePt t="77993" x="4648200" y="5710238"/>
          <p14:tracePt t="78008" x="4656138" y="5710238"/>
          <p14:tracePt t="78014" x="4664075" y="5710238"/>
          <p14:tracePt t="78029" x="4672013" y="5710238"/>
          <p14:tracePt t="78045" x="4679950" y="5702300"/>
          <p14:tracePt t="78060" x="4695825" y="5702300"/>
          <p14:tracePt t="78075" x="4703763" y="5702300"/>
          <p14:tracePt t="78093" x="4719638" y="5694363"/>
          <p14:tracePt t="78104" x="4727575" y="5694363"/>
          <p14:tracePt t="78128" x="4735513" y="5686425"/>
          <p14:tracePt t="78158" x="4743450" y="5686425"/>
          <p14:tracePt t="78164" x="4751388" y="5686425"/>
          <p14:tracePt t="78219" x="4759325" y="5686425"/>
          <p14:tracePt t="78285" x="4759325" y="5678488"/>
          <p14:tracePt t="78341" x="4767263" y="5678488"/>
          <p14:tracePt t="78413" x="4775200" y="5678488"/>
          <p14:tracePt t="78420" x="4783138" y="5678488"/>
          <p14:tracePt t="78435" x="4791075" y="5670550"/>
          <p14:tracePt t="78452" x="4799013" y="5670550"/>
          <p14:tracePt t="78473" x="4806950" y="5662613"/>
          <p14:tracePt t="78480" x="4814888" y="5662613"/>
          <p14:tracePt t="78499" x="4822825" y="5662613"/>
          <p14:tracePt t="78502" x="4830763" y="5662613"/>
          <p14:tracePt t="78512" x="4838700" y="5662613"/>
          <p14:tracePt t="78517" x="4846638" y="5662613"/>
          <p14:tracePt t="78532" x="4862513" y="5662613"/>
          <p14:tracePt t="78548" x="4878388" y="5662613"/>
          <p14:tracePt t="78555" x="4894263" y="5662613"/>
          <p14:tracePt t="78563" x="4902200" y="5662613"/>
          <p14:tracePt t="78570" x="4918075" y="5662613"/>
          <p14:tracePt t="78585" x="4933950" y="5662613"/>
          <p14:tracePt t="78593" x="4943475" y="5662613"/>
          <p14:tracePt t="78600" x="4959350" y="5662613"/>
          <p14:tracePt t="78609" x="4975225" y="5662613"/>
          <p14:tracePt t="78615" x="4983163" y="5662613"/>
          <p14:tracePt t="78623" x="4999038" y="5662613"/>
          <p14:tracePt t="78630" x="5006975" y="5662613"/>
          <p14:tracePt t="78637" x="5030788" y="5662613"/>
          <p14:tracePt t="78645" x="5038725" y="5662613"/>
          <p14:tracePt t="78654" x="5070475" y="5662613"/>
          <p14:tracePt t="78662" x="5078413" y="5662613"/>
          <p14:tracePt t="78667" x="5086350" y="5662613"/>
          <p14:tracePt t="78683" x="5094288" y="5662613"/>
          <p14:tracePt t="78700" x="5102225" y="5662613"/>
          <p14:tracePt t="78705" x="5110163" y="5662613"/>
          <p14:tracePt t="78712" x="5118100" y="5662613"/>
          <p14:tracePt t="78720" x="5133975" y="5662613"/>
          <p14:tracePt t="78736" x="5141913" y="5662613"/>
          <p14:tracePt t="78743" x="5157788" y="5662613"/>
          <p14:tracePt t="78750" x="5173663" y="5662613"/>
          <p14:tracePt t="78760" x="5181600" y="5662613"/>
          <p14:tracePt t="78765" x="5189538" y="5662613"/>
          <p14:tracePt t="78777" x="5205413" y="5662613"/>
          <p14:tracePt t="78779" x="5213350" y="5662613"/>
          <p14:tracePt t="78787" x="5221288" y="5662613"/>
          <p14:tracePt t="78795" x="5229225" y="5662613"/>
          <p14:tracePt t="78802" x="5245100" y="5662613"/>
          <p14:tracePt t="78818" x="5260975" y="5662613"/>
          <p14:tracePt t="78826" x="5268913" y="5662613"/>
          <p14:tracePt t="78841" x="5284788" y="5662613"/>
          <p14:tracePt t="78848" x="5318125" y="5662613"/>
          <p14:tracePt t="78856" x="5341938" y="5662613"/>
          <p14:tracePt t="78862" x="5357813" y="5662613"/>
          <p14:tracePt t="78870" x="5373688" y="5662613"/>
          <p14:tracePt t="78878" x="5397500" y="5662613"/>
          <p14:tracePt t="78887" x="5413375" y="5662613"/>
          <p14:tracePt t="78900" x="5445125" y="5662613"/>
          <p14:tracePt t="78908" x="5453063" y="5662613"/>
          <p14:tracePt t="78915" x="5461000" y="5662613"/>
          <p14:tracePt t="78923" x="5468938" y="5662613"/>
          <p14:tracePt t="78937" x="5476875" y="5662613"/>
          <p14:tracePt t="78985" x="5484813" y="5662613"/>
          <p14:tracePt t="79013" x="5492750" y="5662613"/>
          <p14:tracePt t="79065" x="5500688" y="5662613"/>
          <p14:tracePt t="79088" x="5508625" y="5662613"/>
          <p14:tracePt t="79112" x="5516563" y="5662613"/>
          <p14:tracePt t="79118" x="5516563" y="5653088"/>
          <p14:tracePt t="79143" x="5524500" y="5653088"/>
          <p14:tracePt t="85448" x="5468938" y="5613400"/>
          <p14:tracePt t="85450" x="5318125" y="5541963"/>
          <p14:tracePt t="85454" x="5292725" y="5534025"/>
          <p14:tracePt t="85455" x="5276850" y="5534025"/>
          <p14:tracePt t="85463" x="5260975" y="5526088"/>
          <p14:tracePt t="85471" x="5253038" y="5518150"/>
          <p14:tracePt t="85477" x="5245100" y="5518150"/>
          <p14:tracePt t="85485" x="5237163" y="5510213"/>
          <p14:tracePt t="85492" x="5229225" y="5510213"/>
          <p14:tracePt t="85500" x="5221288" y="5510213"/>
          <p14:tracePt t="85507" x="5205413" y="5494338"/>
          <p14:tracePt t="85515" x="5181600" y="5486400"/>
          <p14:tracePt t="85522" x="5157788" y="5486400"/>
          <p14:tracePt t="85530" x="5133975" y="5470525"/>
          <p14:tracePt t="85538" x="5086350" y="5454650"/>
          <p14:tracePt t="85545" x="5038725" y="5446713"/>
          <p14:tracePt t="85553" x="4999038" y="5438775"/>
          <p14:tracePt t="85560" x="4943475" y="5430838"/>
          <p14:tracePt t="85568" x="4878388" y="5414963"/>
          <p14:tracePt t="85575" x="4814888" y="5414963"/>
          <p14:tracePt t="85583" x="4743450" y="5399088"/>
          <p14:tracePt t="85594" x="4672013" y="5391150"/>
          <p14:tracePt t="85601" x="4592638" y="5383213"/>
          <p14:tracePt t="85607" x="4527550" y="5367338"/>
          <p14:tracePt t="85612" x="4471988" y="5359400"/>
          <p14:tracePt t="85622" x="4424363" y="5343525"/>
          <p14:tracePt t="85627" x="4392613" y="5343525"/>
          <p14:tracePt t="85637" x="4360863" y="5343525"/>
          <p14:tracePt t="85643" x="4344988" y="5335588"/>
          <p14:tracePt t="85652" x="4337050" y="5335588"/>
          <p14:tracePt t="85673" x="4329113" y="5335588"/>
          <p14:tracePt t="85801" x="4313238" y="5327650"/>
          <p14:tracePt t="85815" x="4313238" y="5319713"/>
          <p14:tracePt t="85825" x="4305300" y="5319713"/>
          <p14:tracePt t="85830" x="4289425" y="5310188"/>
          <p14:tracePt t="85842" x="4281488" y="5310188"/>
          <p14:tracePt t="85844" x="4273550" y="5302250"/>
          <p14:tracePt t="85891" x="4265613" y="5302250"/>
          <p14:tracePt t="85897" x="4265613" y="5294313"/>
          <p14:tracePt t="85921" x="4257675" y="5286375"/>
          <p14:tracePt t="85928" x="4249738" y="5278438"/>
          <p14:tracePt t="85935" x="4241800" y="5270500"/>
          <p14:tracePt t="85942" x="4241800" y="5262563"/>
          <p14:tracePt t="85951" x="4225925" y="5254625"/>
          <p14:tracePt t="85957" x="4225925" y="5246688"/>
          <p14:tracePt t="85965" x="4217988" y="5246688"/>
          <p14:tracePt t="85972" x="4217988" y="5238750"/>
          <p14:tracePt t="85988" x="4210050" y="5238750"/>
          <p14:tracePt t="86004" x="4210050" y="5230813"/>
          <p14:tracePt t="86010" x="4200525" y="5230813"/>
          <p14:tracePt t="86018" x="4192588" y="5230813"/>
          <p14:tracePt t="86034" x="4192588" y="5222875"/>
          <p14:tracePt t="86048" x="4184650" y="5222875"/>
          <p14:tracePt t="86071" x="4176713" y="5222875"/>
          <p14:tracePt t="86107" x="4168775" y="5222875"/>
          <p14:tracePt t="86116" x="4168775" y="5214938"/>
          <p14:tracePt t="86138" x="4168775" y="5207000"/>
          <p14:tracePt t="86251" x="4176713" y="5207000"/>
          <p14:tracePt t="86259" x="4192588" y="5207000"/>
          <p14:tracePt t="86267" x="4217988" y="5207000"/>
          <p14:tracePt t="86278" x="4241800" y="5207000"/>
          <p14:tracePt t="86282" x="4273550" y="5207000"/>
          <p14:tracePt t="86290" x="4297363" y="5207000"/>
          <p14:tracePt t="86296" x="4329113" y="5207000"/>
          <p14:tracePt t="86303" x="4368800" y="5207000"/>
          <p14:tracePt t="86312" x="4408488" y="5207000"/>
          <p14:tracePt t="86321" x="4456113" y="5207000"/>
          <p14:tracePt t="86326" x="4495800" y="5207000"/>
          <p14:tracePt t="86334" x="4527550" y="5207000"/>
          <p14:tracePt t="86343" x="4584700" y="5207000"/>
          <p14:tracePt t="86350" x="4616450" y="5207000"/>
          <p14:tracePt t="86357" x="4664075" y="5207000"/>
          <p14:tracePt t="86365" x="4695825" y="5207000"/>
          <p14:tracePt t="86375" x="4719638" y="5207000"/>
          <p14:tracePt t="86378" x="4735513" y="5207000"/>
          <p14:tracePt t="86387" x="4743450" y="5207000"/>
          <p14:tracePt t="86393" x="4759325" y="5207000"/>
          <p14:tracePt t="86409" x="4767263" y="5207000"/>
          <p14:tracePt t="86425" x="4775200" y="5207000"/>
          <p14:tracePt t="86643" x="4783138" y="5207000"/>
          <p14:tracePt t="86650" x="4791075" y="5207000"/>
          <p14:tracePt t="86663" x="4799013" y="5207000"/>
          <p14:tracePt t="86671" x="4814888" y="5207000"/>
          <p14:tracePt t="86678" x="4830763" y="5207000"/>
          <p14:tracePt t="86688" x="4846638" y="5207000"/>
          <p14:tracePt t="86694" x="4862513" y="5207000"/>
          <p14:tracePt t="86704" x="4878388" y="5207000"/>
          <p14:tracePt t="86709" x="4886325" y="5207000"/>
          <p14:tracePt t="86718" x="4902200" y="5207000"/>
          <p14:tracePt t="86726" x="4918075" y="5207000"/>
          <p14:tracePt t="86731" x="4926013" y="5207000"/>
          <p14:tracePt t="86740" x="4943475" y="5207000"/>
          <p14:tracePt t="86746" x="4959350" y="5207000"/>
          <p14:tracePt t="86753" x="4975225" y="5207000"/>
          <p14:tracePt t="86771" x="4991100" y="5207000"/>
          <p14:tracePt t="86776" x="5006975" y="5207000"/>
          <p14:tracePt t="86786" x="5014913" y="5207000"/>
          <p14:tracePt t="86791" x="5030788" y="5207000"/>
          <p14:tracePt t="86800" x="5038725" y="5207000"/>
          <p14:tracePt t="86807" x="5054600" y="5207000"/>
          <p14:tracePt t="86813" x="5062538" y="5207000"/>
          <p14:tracePt t="86822" x="5070475" y="5207000"/>
          <p14:tracePt t="86829" x="5078413" y="5207000"/>
          <p14:tracePt t="86845" x="5086350" y="5207000"/>
          <p14:tracePt t="86859" x="5094288" y="5207000"/>
          <p14:tracePt t="86867" x="5102225" y="5207000"/>
          <p14:tracePt t="86881" x="5126038" y="5207000"/>
          <p14:tracePt t="86896" x="5141913" y="5207000"/>
          <p14:tracePt t="86903" x="5141913" y="5199063"/>
          <p14:tracePt t="86912" x="5157788" y="5199063"/>
          <p14:tracePt t="86922" x="5165725" y="5199063"/>
          <p14:tracePt t="86936" x="5173663" y="5199063"/>
          <p14:tracePt t="86973" x="5181600" y="5199063"/>
          <p14:tracePt t="86979" x="5181600" y="5191125"/>
          <p14:tracePt t="87009" x="5197475" y="5191125"/>
          <p14:tracePt t="87017" x="5205413" y="5191125"/>
          <p14:tracePt t="87030" x="5205413" y="5183188"/>
          <p14:tracePt t="87032" x="5213350" y="5183188"/>
          <p14:tracePt t="87039" x="5213350" y="5175250"/>
          <p14:tracePt t="87047" x="5221288" y="5175250"/>
          <p14:tracePt t="87054" x="5229225" y="5175250"/>
          <p14:tracePt t="87069" x="5237163" y="5175250"/>
          <p14:tracePt t="87079" x="5245100" y="5167313"/>
          <p14:tracePt t="87085" x="5253038" y="5167313"/>
          <p14:tracePt t="87100" x="5260975" y="5167313"/>
          <p14:tracePt t="87114" x="5268913" y="5167313"/>
          <p14:tracePt t="87128" x="5276850" y="5159375"/>
          <p14:tracePt t="87137" x="5284788" y="5159375"/>
          <p14:tracePt t="87143" x="5292725" y="5159375"/>
          <p14:tracePt t="87159" x="5300663" y="5159375"/>
          <p14:tracePt t="87174" x="5318125" y="5159375"/>
          <p14:tracePt t="87190" x="5326063" y="5151438"/>
          <p14:tracePt t="87205" x="5334000" y="5151438"/>
          <p14:tracePt t="87211" x="5341938" y="5151438"/>
          <p14:tracePt t="87219" x="5349875" y="5151438"/>
          <p14:tracePt t="87226" x="5349875" y="5143500"/>
          <p14:tracePt t="87235" x="5357813" y="5143500"/>
          <p14:tracePt t="87257" x="5365750" y="5143500"/>
          <p14:tracePt t="87264" x="5373688" y="5143500"/>
          <p14:tracePt t="87282" x="5381625" y="5143500"/>
          <p14:tracePt t="87295" x="5389563" y="5143500"/>
          <p14:tracePt t="87325" x="5397500" y="5143500"/>
          <p14:tracePt t="87332" x="5405438" y="5143500"/>
          <p14:tracePt t="87346" x="5413375" y="5143500"/>
          <p14:tracePt t="87361" x="5421313" y="5143500"/>
          <p14:tracePt t="87385" x="5429250" y="5143500"/>
          <p14:tracePt t="87393" x="5437188" y="5143500"/>
          <p14:tracePt t="87399" x="5445125" y="5143500"/>
          <p14:tracePt t="87414" x="5453063" y="5143500"/>
          <p14:tracePt t="87422" x="5461000" y="5143500"/>
          <p14:tracePt t="87428" x="5468938" y="5143500"/>
          <p14:tracePt t="87436" x="5484813" y="5143500"/>
          <p14:tracePt t="87444" x="5508625" y="5143500"/>
          <p14:tracePt t="87452" x="5524500" y="5143500"/>
          <p14:tracePt t="87459" x="5540375" y="5143500"/>
          <p14:tracePt t="87468" x="5556250" y="5143500"/>
          <p14:tracePt t="87475" x="5572125" y="5143500"/>
          <p14:tracePt t="87481" x="5595938" y="5143500"/>
          <p14:tracePt t="87489" x="5611813" y="5143500"/>
          <p14:tracePt t="87497" x="5635625" y="5143500"/>
          <p14:tracePt t="87506" x="5659438" y="5151438"/>
          <p14:tracePt t="87511" x="5667375" y="5151438"/>
          <p14:tracePt t="87518" x="5676900" y="5151438"/>
          <p14:tracePt t="87526" x="5684838" y="5151438"/>
          <p14:tracePt t="87536" x="5700713" y="5151438"/>
          <p14:tracePt t="87549" x="5708650" y="5151438"/>
          <p14:tracePt t="87604" x="5716588" y="5151438"/>
          <p14:tracePt t="88013" x="5724525" y="5151438"/>
          <p14:tracePt t="88409" x="5700713" y="5151438"/>
          <p14:tracePt t="88418" x="5659438" y="5143500"/>
          <p14:tracePt t="88424" x="5611813" y="5143500"/>
          <p14:tracePt t="88432" x="5572125" y="5143500"/>
          <p14:tracePt t="88440" x="5548313" y="5159375"/>
          <p14:tracePt t="88448" x="5524500" y="5175250"/>
          <p14:tracePt t="88456" x="5508625" y="5183188"/>
          <p14:tracePt t="88462" x="5476875" y="5183188"/>
          <p14:tracePt t="88470" x="5461000" y="5183188"/>
          <p14:tracePt t="88477" x="5445125" y="5183188"/>
          <p14:tracePt t="88486" x="5429250" y="5183188"/>
          <p14:tracePt t="88492" x="5421313" y="5175250"/>
          <p14:tracePt t="88649" x="5413375" y="5175250"/>
          <p14:tracePt t="88657" x="5405438" y="5175250"/>
          <p14:tracePt t="88667" x="5397500" y="5175250"/>
          <p14:tracePt t="88672" x="5381625" y="5167313"/>
          <p14:tracePt t="88681" x="5373688" y="5167313"/>
          <p14:tracePt t="88687" x="5365750" y="5159375"/>
          <p14:tracePt t="88695" x="5349875" y="5151438"/>
          <p14:tracePt t="88703" x="5334000" y="5151438"/>
          <p14:tracePt t="88710" x="5318125" y="5143500"/>
          <p14:tracePt t="88720" x="5300663" y="5135563"/>
          <p14:tracePt t="88725" x="5284788" y="5127625"/>
          <p14:tracePt t="88740" x="5276850" y="5119688"/>
          <p14:tracePt t="88749" x="5260975" y="5119688"/>
          <p14:tracePt t="88755" x="5260975" y="5111750"/>
          <p14:tracePt t="88763" x="5253038" y="5111750"/>
          <p14:tracePt t="88770" x="5253038" y="5103813"/>
          <p14:tracePt t="88801" x="5245100" y="5095875"/>
          <p14:tracePt t="88823" x="5237163" y="5095875"/>
          <p14:tracePt t="88830" x="5237163" y="5087938"/>
          <p14:tracePt t="88845" x="5237163" y="5080000"/>
          <p14:tracePt t="88853" x="5237163" y="5072063"/>
          <p14:tracePt t="88860" x="5229225" y="5072063"/>
          <p14:tracePt t="88869" x="5229225" y="5064125"/>
          <p14:tracePt t="88882" x="5229225" y="5056188"/>
          <p14:tracePt t="88890" x="5221288" y="5056188"/>
          <p14:tracePt t="88898" x="5221288" y="5048250"/>
          <p14:tracePt t="88913" x="5213350" y="5040313"/>
          <p14:tracePt t="88921" x="5205413" y="5040313"/>
          <p14:tracePt t="88927" x="5197475" y="5032375"/>
          <p14:tracePt t="88935" x="5189538" y="5024438"/>
          <p14:tracePt t="88942" x="5165725" y="5008563"/>
          <p14:tracePt t="88951" x="5157788" y="5008563"/>
          <p14:tracePt t="88957" x="5141913" y="5000625"/>
          <p14:tracePt t="88966" x="5133975" y="5000625"/>
          <p14:tracePt t="88973" x="5110163" y="4992688"/>
          <p14:tracePt t="88986" x="5094288" y="4992688"/>
          <p14:tracePt t="88987" x="5086350" y="4992688"/>
          <p14:tracePt t="88997" x="5070475" y="4992688"/>
          <p14:tracePt t="89003" x="5054600" y="4992688"/>
          <p14:tracePt t="89011" x="5046663" y="4984750"/>
          <p14:tracePt t="89018" x="5030788" y="4984750"/>
          <p14:tracePt t="89026" x="5022850" y="4984750"/>
          <p14:tracePt t="89033" x="5006975" y="4984750"/>
          <p14:tracePt t="89040" x="4999038" y="4984750"/>
          <p14:tracePt t="89048" x="4967288" y="4976813"/>
          <p14:tracePt t="89055" x="4959350" y="4976813"/>
          <p14:tracePt t="89062" x="4933950" y="4976813"/>
          <p14:tracePt t="89070" x="4918075" y="4976813"/>
          <p14:tracePt t="89077" x="4894263" y="4976813"/>
          <p14:tracePt t="89085" x="4870450" y="4967288"/>
          <p14:tracePt t="89092" x="4846638" y="4967288"/>
          <p14:tracePt t="89101" x="4814888" y="4967288"/>
          <p14:tracePt t="89107" x="4799013" y="4967288"/>
          <p14:tracePt t="89116" x="4783138" y="4967288"/>
          <p14:tracePt t="89122" x="4751388" y="4967288"/>
          <p14:tracePt t="89130" x="4735513" y="4967288"/>
          <p14:tracePt t="89139" x="4711700" y="4967288"/>
          <p14:tracePt t="89145" x="4687888" y="4967288"/>
          <p14:tracePt t="89152" x="4672013" y="4967288"/>
          <p14:tracePt t="89160" x="4656138" y="4967288"/>
          <p14:tracePt t="89168" x="4648200" y="4967288"/>
          <p14:tracePt t="89175" x="4632325" y="4967288"/>
          <p14:tracePt t="89185" x="4616450" y="4967288"/>
          <p14:tracePt t="89190" x="4600575" y="4967288"/>
          <p14:tracePt t="89205" x="4592638" y="4967288"/>
          <p14:tracePt t="89212" x="4576763" y="4959350"/>
          <p14:tracePt t="89228" x="4567238" y="4959350"/>
          <p14:tracePt t="89235" x="4559300" y="4959350"/>
          <p14:tracePt t="89243" x="4551363" y="4951413"/>
          <p14:tracePt t="89258" x="4535488" y="4951413"/>
          <p14:tracePt t="89273" x="4527550" y="4951413"/>
          <p14:tracePt t="89281" x="4519613" y="4951413"/>
          <p14:tracePt t="89287" x="4511675" y="4951413"/>
          <p14:tracePt t="89296" x="4487863" y="4951413"/>
          <p14:tracePt t="89302" x="4479925" y="4943475"/>
          <p14:tracePt t="89310" x="4464050" y="4943475"/>
          <p14:tracePt t="89318" x="4448175" y="4943475"/>
          <p14:tracePt t="89325" x="4440238" y="4943475"/>
          <p14:tracePt t="89334" x="4432300" y="4943475"/>
          <p14:tracePt t="89340" x="4416425" y="4943475"/>
          <p14:tracePt t="89355" x="4408488" y="4943475"/>
          <p14:tracePt t="89386" x="4400550" y="4943475"/>
          <p14:tracePt t="89437" x="4392613" y="4943475"/>
          <p14:tracePt t="89445" x="4384675" y="4943475"/>
          <p14:tracePt t="89452" x="4384675" y="4951413"/>
          <p14:tracePt t="89467" x="4376738" y="4959350"/>
          <p14:tracePt t="89475" x="4376738" y="4967288"/>
          <p14:tracePt t="89498" x="4368800" y="4976813"/>
          <p14:tracePt t="89520" x="4368800" y="4984750"/>
          <p14:tracePt t="89535" x="4368800" y="4992688"/>
          <p14:tracePt t="89601" x="4368800" y="5000625"/>
          <p14:tracePt t="89621" x="4368800" y="5008563"/>
          <p14:tracePt t="89647" x="4368800" y="5016500"/>
          <p14:tracePt t="89662" x="4376738" y="5016500"/>
          <p14:tracePt t="89669" x="4376738" y="5024438"/>
          <p14:tracePt t="89707" x="4384675" y="5032375"/>
          <p14:tracePt t="89723" x="4384675" y="5040313"/>
          <p14:tracePt t="89732" x="4392613" y="5040313"/>
          <p14:tracePt t="89754" x="4400550" y="5048250"/>
          <p14:tracePt t="89758" x="4408488" y="5048250"/>
          <p14:tracePt t="89765" x="4416425" y="5048250"/>
          <p14:tracePt t="89774" x="4424363" y="5056188"/>
          <p14:tracePt t="89780" x="4432300" y="5056188"/>
          <p14:tracePt t="89782" x="4440238" y="5064125"/>
          <p14:tracePt t="89790" x="4456113" y="5064125"/>
          <p14:tracePt t="89797" x="4479925" y="5072063"/>
          <p14:tracePt t="89805" x="4495800" y="5072063"/>
          <p14:tracePt t="89812" x="4519613" y="5080000"/>
          <p14:tracePt t="89819" x="4567238" y="5095875"/>
          <p14:tracePt t="89827" x="4608513" y="5095875"/>
          <p14:tracePt t="89835" x="4640263" y="5103813"/>
          <p14:tracePt t="89843" x="4679950" y="5103813"/>
          <p14:tracePt t="89853" x="4743450" y="5119688"/>
          <p14:tracePt t="89861" x="4783138" y="5127625"/>
          <p14:tracePt t="89878" x="4854575" y="5127625"/>
          <p14:tracePt t="89881" x="4902200" y="5135563"/>
          <p14:tracePt t="89887" x="4926013" y="5135563"/>
          <p14:tracePt t="89894" x="4959350" y="5143500"/>
          <p14:tracePt t="89902" x="4991100" y="5143500"/>
          <p14:tracePt t="89909" x="5014913" y="5151438"/>
          <p14:tracePt t="89917" x="5038725" y="5151438"/>
          <p14:tracePt t="89925" x="5054600" y="5151438"/>
          <p14:tracePt t="89933" x="5070475" y="5151438"/>
          <p14:tracePt t="89939" x="5094288" y="5151438"/>
          <p14:tracePt t="89947" x="5126038" y="5151438"/>
          <p14:tracePt t="89955" x="5157788" y="5151438"/>
          <p14:tracePt t="89962" x="5189538" y="5151438"/>
          <p14:tracePt t="89985" x="5300663" y="5127625"/>
          <p14:tracePt t="89993" x="5326063" y="5127625"/>
          <p14:tracePt t="90002" x="5357813" y="5119688"/>
          <p14:tracePt t="90012" x="5413375" y="5111750"/>
          <p14:tracePt t="90025" x="5445125" y="5103813"/>
          <p14:tracePt t="90034" x="5453063" y="5103813"/>
          <p14:tracePt t="90041" x="5468938" y="5103813"/>
          <p14:tracePt t="90049" x="5476875" y="5095875"/>
          <p14:tracePt t="90054" x="5484813" y="5095875"/>
          <p14:tracePt t="90062" x="5500688" y="5095875"/>
          <p14:tracePt t="90077" x="5508625" y="5095875"/>
          <p14:tracePt t="90087" x="5516563" y="5095875"/>
          <p14:tracePt t="90096" x="5524500" y="5087938"/>
          <p14:tracePt t="90156" x="5532438" y="5087938"/>
          <p14:tracePt t="90175" x="5532438" y="5080000"/>
          <p14:tracePt t="90189" x="5532438" y="5072063"/>
          <p14:tracePt t="90205" x="5532438" y="5064125"/>
          <p14:tracePt t="90227" x="5532438" y="5056188"/>
          <p14:tracePt t="90254" x="5532438" y="5048250"/>
          <p14:tracePt t="90265" x="5524500" y="5040313"/>
          <p14:tracePt t="90276" x="5516563" y="5032375"/>
          <p14:tracePt t="90281" x="5476875" y="5024438"/>
          <p14:tracePt t="90288" x="5445125" y="5016500"/>
          <p14:tracePt t="90302" x="5397500" y="5008563"/>
          <p14:tracePt t="90309" x="5334000" y="5000625"/>
          <p14:tracePt t="90317" x="5300663" y="5000625"/>
          <p14:tracePt t="90326" x="5245100" y="4992688"/>
          <p14:tracePt t="90334" x="5189538" y="4992688"/>
          <p14:tracePt t="90341" x="5141913" y="4992688"/>
          <p14:tracePt t="90348" x="5094288" y="4992688"/>
          <p14:tracePt t="90354" x="5038725" y="4992688"/>
          <p14:tracePt t="90360" x="5006975" y="4992688"/>
          <p14:tracePt t="90371" x="4967288" y="4992688"/>
          <p14:tracePt t="90381" x="4910138" y="4992688"/>
          <p14:tracePt t="90390" x="4878388" y="4992688"/>
          <p14:tracePt t="90391" x="4838700" y="4992688"/>
          <p14:tracePt t="90397" x="4791075" y="4992688"/>
          <p14:tracePt t="90404" x="4759325" y="4992688"/>
          <p14:tracePt t="90412" x="4735513" y="4992688"/>
          <p14:tracePt t="90419" x="4719638" y="4992688"/>
          <p14:tracePt t="90426" x="4687888" y="4992688"/>
          <p14:tracePt t="90434" x="4656138" y="4992688"/>
          <p14:tracePt t="90442" x="4632325" y="4992688"/>
          <p14:tracePt t="90450" x="4600575" y="4992688"/>
          <p14:tracePt t="90457" x="4576763" y="4992688"/>
          <p14:tracePt t="90466" x="4551363" y="4992688"/>
          <p14:tracePt t="90474" x="4535488" y="4992688"/>
          <p14:tracePt t="90484" x="4511675" y="4992688"/>
          <p14:tracePt t="90490" x="4495800" y="4992688"/>
          <p14:tracePt t="90495" x="4471988" y="4992688"/>
          <p14:tracePt t="90501" x="4448175" y="4992688"/>
          <p14:tracePt t="90510" x="4424363" y="4992688"/>
          <p14:tracePt t="90517" x="4416425" y="4992688"/>
          <p14:tracePt t="90525" x="4408488" y="4992688"/>
          <p14:tracePt t="90533" x="4392613" y="4992688"/>
          <p14:tracePt t="90540" x="4376738" y="4992688"/>
          <p14:tracePt t="90555" x="4360863" y="4992688"/>
          <p14:tracePt t="90556" x="4352925" y="4992688"/>
          <p14:tracePt t="90562" x="4344988" y="4992688"/>
          <p14:tracePt t="90570" x="4329113" y="5000625"/>
          <p14:tracePt t="90586" x="4313238" y="5000625"/>
          <p14:tracePt t="90604" x="4305300" y="5008563"/>
          <p14:tracePt t="90610" x="4297363" y="5008563"/>
          <p14:tracePt t="90615" x="4289425" y="5008563"/>
          <p14:tracePt t="90630" x="4281488" y="5016500"/>
          <p14:tracePt t="90637" x="4265613" y="5016500"/>
          <p14:tracePt t="90644" x="4249738" y="5024438"/>
          <p14:tracePt t="90659" x="4249738" y="5032375"/>
          <p14:tracePt t="90685" x="4249738" y="5040313"/>
          <p14:tracePt t="90693" x="4241800" y="5040313"/>
          <p14:tracePt t="90709" x="4241800" y="5048250"/>
          <p14:tracePt t="90745" x="4241800" y="5056188"/>
          <p14:tracePt t="90762" x="4241800" y="5064125"/>
          <p14:tracePt t="90794" x="4241800" y="5072063"/>
          <p14:tracePt t="90802" x="4249738" y="5072063"/>
          <p14:tracePt t="90832" x="4257675" y="5072063"/>
          <p14:tracePt t="91006" x="4265613" y="5072063"/>
          <p14:tracePt t="91016" x="4281488" y="5080000"/>
          <p14:tracePt t="91021" x="4297363" y="5087938"/>
          <p14:tracePt t="91028" x="4321175" y="5087938"/>
          <p14:tracePt t="91035" x="4344988" y="5103813"/>
          <p14:tracePt t="91042" x="4376738" y="5111750"/>
          <p14:tracePt t="91052" x="4416425" y="5127625"/>
          <p14:tracePt t="91057" x="4471988" y="5143500"/>
          <p14:tracePt t="91066" x="4527550" y="5151438"/>
          <p14:tracePt t="91073" x="4592638" y="5167313"/>
          <p14:tracePt t="91081" x="4672013" y="5183188"/>
          <p14:tracePt t="91091" x="4759325" y="5199063"/>
          <p14:tracePt t="91096" x="4854575" y="5207000"/>
          <p14:tracePt t="91111" x="4999038" y="5222875"/>
          <p14:tracePt t="91118" x="5110163" y="5222875"/>
          <p14:tracePt t="91126" x="5173663" y="5222875"/>
          <p14:tracePt t="91133" x="5237163" y="5222875"/>
          <p14:tracePt t="91140" x="5284788" y="5222875"/>
          <p14:tracePt t="91148" x="5334000" y="5222875"/>
          <p14:tracePt t="91155" x="5365750" y="5222875"/>
          <p14:tracePt t="91167" x="5389563" y="5222875"/>
          <p14:tracePt t="91170" x="5405438" y="5222875"/>
          <p14:tracePt t="91177" x="5413375" y="5222875"/>
          <p14:tracePt t="91185" x="5421313" y="5222875"/>
          <p14:tracePt t="91193" x="5429250" y="5222875"/>
          <p14:tracePt t="91203" x="5437188" y="5222875"/>
          <p14:tracePt t="91208" x="5445125" y="5222875"/>
          <p14:tracePt t="91217" x="5453063" y="5222875"/>
          <p14:tracePt t="91239" x="5461000" y="5222875"/>
          <p14:tracePt t="91267" x="5468938" y="5222875"/>
          <p14:tracePt t="91343" x="5476875" y="5222875"/>
          <p14:tracePt t="91351" x="5484813" y="5214938"/>
          <p14:tracePt t="91372" x="5484813" y="5207000"/>
          <p14:tracePt t="91386" x="5492750" y="5207000"/>
          <p14:tracePt t="91410" x="5500688" y="5207000"/>
          <p14:tracePt t="91425" x="5500688" y="5199063"/>
          <p14:tracePt t="91455" x="5508625" y="5199063"/>
          <p14:tracePt t="91499" x="5516563" y="5199063"/>
          <p14:tracePt t="91515" x="5524500" y="5199063"/>
          <p14:tracePt t="91522" x="5524500" y="5191125"/>
          <p14:tracePt t="91537" x="5532438" y="5191125"/>
          <p14:tracePt t="91560" x="5540375" y="5191125"/>
          <p14:tracePt t="91567" x="5540375" y="5183188"/>
          <p14:tracePt t="91574" x="5548313" y="5183188"/>
          <p14:tracePt t="91600" x="5548313" y="5175250"/>
          <p14:tracePt t="95034" x="5524500" y="5159375"/>
          <p14:tracePt t="95036" x="5500688" y="5143500"/>
          <p14:tracePt t="95048" x="5500688" y="5135563"/>
          <p14:tracePt t="95108" x="5500688" y="5127625"/>
          <p14:tracePt t="95123" x="5492750" y="5127625"/>
          <p14:tracePt t="95131" x="5484813" y="5119688"/>
          <p14:tracePt t="95154" x="5476875" y="5119688"/>
          <p14:tracePt t="95235" x="5468938" y="5111750"/>
          <p14:tracePt t="95250" x="5453063" y="5111750"/>
          <p14:tracePt t="95257" x="5445125" y="5103813"/>
          <p14:tracePt t="95264" x="5421313" y="5103813"/>
          <p14:tracePt t="95272" x="5397500" y="5103813"/>
          <p14:tracePt t="95280" x="5349875" y="5103813"/>
          <p14:tracePt t="95287" x="5300663" y="5103813"/>
          <p14:tracePt t="95297" x="5268913" y="5103813"/>
          <p14:tracePt t="95303" x="5205413" y="5103813"/>
          <p14:tracePt t="95311" x="5126038" y="5103813"/>
          <p14:tracePt t="95317" x="5062538" y="5103813"/>
          <p14:tracePt t="95325" x="4999038" y="5103813"/>
          <p14:tracePt t="95333" x="4926013" y="5103813"/>
          <p14:tracePt t="95341" x="4870450" y="5103813"/>
          <p14:tracePt t="95347" x="4846638" y="5103813"/>
          <p14:tracePt t="95356" x="4814888" y="5103813"/>
          <p14:tracePt t="95363" x="4806950" y="5103813"/>
          <p14:tracePt t="95373" x="4799013" y="5103813"/>
          <p14:tracePt t="95379" x="4791075" y="5103813"/>
          <p14:tracePt t="95423" x="4783138" y="5103813"/>
          <p14:tracePt t="95437" x="4775200" y="5095875"/>
          <p14:tracePt t="95453" x="4767263" y="5095875"/>
          <p14:tracePt t="95460" x="4751388" y="5095875"/>
          <p14:tracePt t="95467" x="4735513" y="5095875"/>
          <p14:tracePt t="95476" x="4727575" y="5095875"/>
          <p14:tracePt t="95482" x="4703763" y="5095875"/>
          <p14:tracePt t="95491" x="4695825" y="5095875"/>
          <p14:tracePt t="95498" x="4672013" y="5087938"/>
          <p14:tracePt t="95505" x="4664075" y="5087938"/>
          <p14:tracePt t="95514" x="4648200" y="5087938"/>
          <p14:tracePt t="95520" x="4632325" y="5087938"/>
          <p14:tracePt t="95529" x="4616450" y="5080000"/>
          <p14:tracePt t="95535" x="4600575" y="5072063"/>
          <p14:tracePt t="95544" x="4584700" y="5072063"/>
          <p14:tracePt t="95550" x="4567238" y="5072063"/>
          <p14:tracePt t="95558" x="4551363" y="5072063"/>
          <p14:tracePt t="95573" x="4511675" y="5072063"/>
          <p14:tracePt t="95580" x="4495800" y="5072063"/>
          <p14:tracePt t="95591" x="4471988" y="5072063"/>
          <p14:tracePt t="95604" x="4464050" y="5072063"/>
          <p14:tracePt t="95627" x="4456113" y="5072063"/>
          <p14:tracePt t="95932" x="4464050" y="5064125"/>
          <p14:tracePt t="95940" x="4471988" y="5064125"/>
          <p14:tracePt t="95947" x="4487863" y="5064125"/>
          <p14:tracePt t="95955" x="4511675" y="5064125"/>
          <p14:tracePt t="95962" x="4535488" y="5056188"/>
          <p14:tracePt t="95970" x="4559300" y="5056188"/>
          <p14:tracePt t="95980" x="4584700" y="5048250"/>
          <p14:tracePt t="95985" x="4600575" y="5040313"/>
          <p14:tracePt t="95994" x="4624388" y="5032375"/>
          <p14:tracePt t="96000" x="4640263" y="5032375"/>
          <p14:tracePt t="96008" x="4664075" y="5024438"/>
          <p14:tracePt t="96015" x="4679950" y="5016500"/>
          <p14:tracePt t="96023" x="4695825" y="5008563"/>
          <p14:tracePt t="96031" x="4711700" y="5000625"/>
          <p14:tracePt t="96037" x="4719638" y="5000625"/>
          <p14:tracePt t="96046" x="4735513" y="4992688"/>
          <p14:tracePt t="96053" x="4759325" y="4992688"/>
          <p14:tracePt t="96060" x="4767263" y="4992688"/>
          <p14:tracePt t="96067" x="4783138" y="4984750"/>
          <p14:tracePt t="96077" x="4791075" y="4984750"/>
          <p14:tracePt t="96083" x="4806950" y="4984750"/>
          <p14:tracePt t="96092" x="4814888" y="4976813"/>
          <p14:tracePt t="96098" x="4822825" y="4976813"/>
          <p14:tracePt t="96105" x="4838700" y="4967288"/>
          <p14:tracePt t="96113" x="4846638" y="4967288"/>
          <p14:tracePt t="96120" x="4854575" y="4967288"/>
          <p14:tracePt t="96128" x="4854575" y="4959350"/>
          <p14:tracePt t="96135" x="4862513" y="4959350"/>
          <p14:tracePt t="96300" x="4870450" y="4959350"/>
          <p14:tracePt t="96345" x="4878388" y="4967288"/>
          <p14:tracePt t="96352" x="4878388" y="4976813"/>
          <p14:tracePt t="96367" x="4878388" y="4984750"/>
          <p14:tracePt t="96382" x="4878388" y="4992688"/>
          <p14:tracePt t="96390" x="4878388" y="5000625"/>
          <p14:tracePt t="96397" x="4878388" y="5008563"/>
          <p14:tracePt t="96413" x="4886325" y="5016500"/>
          <p14:tracePt t="96421" x="4886325" y="5032375"/>
          <p14:tracePt t="96436" x="4886325" y="5040313"/>
          <p14:tracePt t="96442" x="4886325" y="5048250"/>
          <p14:tracePt t="96563" x="4894263" y="5056188"/>
          <p14:tracePt t="96579" x="4902200" y="5056188"/>
          <p14:tracePt t="96594" x="4918075" y="5056188"/>
          <p14:tracePt t="96600" x="4926013" y="5056188"/>
          <p14:tracePt t="96608" x="4933950" y="5056188"/>
          <p14:tracePt t="96615" x="4959350" y="5056188"/>
          <p14:tracePt t="96624" x="4983163" y="5056188"/>
          <p14:tracePt t="96630" x="4999038" y="5056188"/>
          <p14:tracePt t="96639" x="5030788" y="5056188"/>
          <p14:tracePt t="96646" x="5062538" y="5056188"/>
          <p14:tracePt t="96655" x="5086350" y="5056188"/>
          <p14:tracePt t="96661" x="5102225" y="5056188"/>
          <p14:tracePt t="96667" x="5126038" y="5056188"/>
          <p14:tracePt t="96683" x="5173663" y="5056188"/>
          <p14:tracePt t="96690" x="5181600" y="5056188"/>
          <p14:tracePt t="96698" x="5197475" y="5056188"/>
          <p14:tracePt t="96705" x="5205413" y="5056188"/>
          <p14:tracePt t="96713" x="5213350" y="5056188"/>
          <p14:tracePt t="96720" x="5221288" y="5056188"/>
          <p14:tracePt t="96735" x="5229225" y="5056188"/>
          <p14:tracePt t="96744" x="5245100" y="5056188"/>
          <p14:tracePt t="96750" x="5253038" y="5056188"/>
          <p14:tracePt t="96765" x="5260975" y="5056188"/>
          <p14:tracePt t="96773" x="5276850" y="5056188"/>
          <p14:tracePt t="96780" x="5292725" y="5056188"/>
          <p14:tracePt t="96787" x="5310188" y="5056188"/>
          <p14:tracePt t="96795" x="5341938" y="5056188"/>
          <p14:tracePt t="96803" x="5357813" y="5056188"/>
          <p14:tracePt t="96825" x="5365750" y="5056188"/>
          <p14:tracePt t="97232" x="5365750" y="5064125"/>
          <p14:tracePt t="97239" x="5373688" y="5064125"/>
          <p14:tracePt t="97254" x="5381625" y="5064125"/>
          <p14:tracePt t="97278" x="5389563" y="5064125"/>
          <p14:tracePt t="97285" x="5397500" y="5064125"/>
          <p14:tracePt t="100164" x="5397500" y="5080000"/>
          <p14:tracePt t="100165" x="5397500" y="5103813"/>
          <p14:tracePt t="100166" x="5389563" y="5111750"/>
          <p14:tracePt t="100169" x="5389563" y="5127625"/>
          <p14:tracePt t="100170" x="5381625" y="5127625"/>
          <p14:tracePt t="100178" x="5381625" y="5143500"/>
          <p14:tracePt t="100186" x="5381625" y="5151438"/>
          <p14:tracePt t="100193" x="5373688" y="5151438"/>
          <p14:tracePt t="100201" x="5373688" y="5159375"/>
          <p14:tracePt t="100232" x="5373688" y="5167313"/>
          <p14:tracePt t="100283" x="5373688" y="5175250"/>
          <p14:tracePt t="100292" x="5373688" y="5183188"/>
          <p14:tracePt t="100298" x="5389563" y="5191125"/>
          <p14:tracePt t="100310" x="5421313" y="5207000"/>
          <p14:tracePt t="100313" x="5461000" y="5222875"/>
          <p14:tracePt t="100320" x="5492750" y="5230813"/>
          <p14:tracePt t="100328" x="5540375" y="5238750"/>
          <p14:tracePt t="100335" x="5564188" y="5230813"/>
          <p14:tracePt t="100344" x="5588000" y="5222875"/>
          <p14:tracePt t="100350" x="5635625" y="5222875"/>
          <p14:tracePt t="100359" x="5667375" y="5222875"/>
          <p14:tracePt t="100365" x="5684838" y="5222875"/>
          <p14:tracePt t="100373" x="5700713" y="5222875"/>
          <p14:tracePt t="100396" x="5708650" y="5222875"/>
          <p14:tracePt t="100657" x="5700713" y="5222875"/>
          <p14:tracePt t="100664" x="5684838" y="5222875"/>
          <p14:tracePt t="100673" x="5667375" y="5222875"/>
          <p14:tracePt t="100680" x="5643563" y="5222875"/>
          <p14:tracePt t="100688" x="5627688" y="5230813"/>
          <p14:tracePt t="100695" x="5611813" y="5230813"/>
          <p14:tracePt t="100703" x="5588000" y="5230813"/>
          <p14:tracePt t="100710" x="5564188" y="5230813"/>
          <p14:tracePt t="100720" x="5548313" y="5230813"/>
          <p14:tracePt t="100726" x="5524500" y="5238750"/>
          <p14:tracePt t="100733" x="5500688" y="5238750"/>
          <p14:tracePt t="100742" x="5484813" y="5238750"/>
          <p14:tracePt t="100747" x="5461000" y="5238750"/>
          <p14:tracePt t="100757" x="5429250" y="5246688"/>
          <p14:tracePt t="100763" x="5413375" y="5246688"/>
          <p14:tracePt t="100771" x="5381625" y="5246688"/>
          <p14:tracePt t="100777" x="5357813" y="5246688"/>
          <p14:tracePt t="100786" x="5334000" y="5246688"/>
          <p14:tracePt t="100793" x="5310188" y="5246688"/>
          <p14:tracePt t="100800" x="5284788" y="5246688"/>
          <p14:tracePt t="100809" x="5260975" y="5246688"/>
          <p14:tracePt t="100815" x="5245100" y="5246688"/>
          <p14:tracePt t="100823" x="5229225" y="5246688"/>
          <p14:tracePt t="100830" x="5205413" y="5246688"/>
          <p14:tracePt t="100839" x="5181600" y="5246688"/>
          <p14:tracePt t="100845" x="5149850" y="5246688"/>
          <p14:tracePt t="100853" x="5126038" y="5246688"/>
          <p14:tracePt t="100860" x="5102225" y="5246688"/>
          <p14:tracePt t="100868" x="5070475" y="5246688"/>
          <p14:tracePt t="100876" x="5046663" y="5246688"/>
          <p14:tracePt t="100883" x="5014913" y="5246688"/>
          <p14:tracePt t="100891" x="4983163" y="5246688"/>
          <p14:tracePt t="100897" x="4951413" y="5246688"/>
          <p14:tracePt t="100907" x="4918075" y="5246688"/>
          <p14:tracePt t="100913" x="4894263" y="5246688"/>
          <p14:tracePt t="100922" x="4862513" y="5246688"/>
          <p14:tracePt t="100928" x="4846638" y="5246688"/>
          <p14:tracePt t="100936" x="4822825" y="5246688"/>
          <p14:tracePt t="100943" x="4791075" y="5246688"/>
          <p14:tracePt t="100950" x="4767263" y="5246688"/>
          <p14:tracePt t="100959" x="4743450" y="5246688"/>
          <p14:tracePt t="100974" x="4687888" y="5246688"/>
          <p14:tracePt t="100993" x="4640263" y="5246688"/>
          <p14:tracePt t="100995" x="4616450" y="5246688"/>
          <p14:tracePt t="101003" x="4592638" y="5246688"/>
          <p14:tracePt t="101010" x="4567238" y="5246688"/>
          <p14:tracePt t="101017" x="4543425" y="5246688"/>
          <p14:tracePt t="101026" x="4527550" y="5246688"/>
          <p14:tracePt t="101033" x="4503738" y="5246688"/>
          <p14:tracePt t="101041" x="4487863" y="5246688"/>
          <p14:tracePt t="101048" x="4464050" y="5246688"/>
          <p14:tracePt t="101056" x="4448175" y="5246688"/>
          <p14:tracePt t="101063" x="4432300" y="5246688"/>
          <p14:tracePt t="101070" x="4416425" y="5246688"/>
          <p14:tracePt t="101078" x="4392613" y="5246688"/>
          <p14:tracePt t="101085" x="4384675" y="5246688"/>
          <p14:tracePt t="101100" x="4360863" y="5246688"/>
          <p14:tracePt t="101101" x="4344988" y="5246688"/>
          <p14:tracePt t="101123" x="4321175" y="5246688"/>
          <p14:tracePt t="101126" x="4281488" y="5246688"/>
          <p14:tracePt t="101130" x="4273550" y="5246688"/>
          <p14:tracePt t="101139" x="4257675" y="5246688"/>
          <p14:tracePt t="101145" x="4249738" y="5246688"/>
          <p14:tracePt t="101153" x="4241800" y="5246688"/>
          <p14:tracePt t="101160" x="4233863" y="5246688"/>
          <p14:tracePt t="101168" x="4225925" y="5246688"/>
          <p14:tracePt t="101176" x="4217988" y="5246688"/>
          <p14:tracePt t="101192" x="4200525" y="5246688"/>
          <p14:tracePt t="101206" x="4192588" y="5246688"/>
          <p14:tracePt t="101213" x="4176713" y="5246688"/>
          <p14:tracePt t="101221" x="4168775" y="5246688"/>
          <p14:tracePt t="101228" x="4160838" y="5246688"/>
          <p14:tracePt t="101440" x="4168775" y="5246688"/>
          <p14:tracePt t="101447" x="4176713" y="5246688"/>
          <p14:tracePt t="101455" x="4200525" y="5246688"/>
          <p14:tracePt t="101462" x="4210050" y="5246688"/>
          <p14:tracePt t="101470" x="4225925" y="5246688"/>
          <p14:tracePt t="101478" x="4249738" y="5246688"/>
          <p14:tracePt t="101484" x="4265613" y="5246688"/>
          <p14:tracePt t="101492" x="4289425" y="5246688"/>
          <p14:tracePt t="101500" x="4313238" y="5246688"/>
          <p14:tracePt t="101507" x="4321175" y="5246688"/>
          <p14:tracePt t="101514" x="4344988" y="5246688"/>
          <p14:tracePt t="101524" x="4352925" y="5246688"/>
          <p14:tracePt t="101529" x="4360863" y="5246688"/>
          <p14:tracePt t="101538" x="4368800" y="5246688"/>
          <p14:tracePt t="101547" x="4376738" y="5246688"/>
          <p14:tracePt t="101551" x="4384675" y="5246688"/>
          <p14:tracePt t="101566" x="4392613" y="5246688"/>
          <p14:tracePt t="101592" x="4400550" y="5246688"/>
          <p14:tracePt t="101603" x="4408488" y="5246688"/>
          <p14:tracePt t="101610" x="4416425" y="5246688"/>
          <p14:tracePt t="101618" x="4424363" y="5246688"/>
          <p14:tracePt t="101625" x="4432300" y="5246688"/>
          <p14:tracePt t="101641" x="4448175" y="5246688"/>
          <p14:tracePt t="101648" x="4464050" y="5246688"/>
          <p14:tracePt t="101655" x="4479925" y="5246688"/>
          <p14:tracePt t="101672" x="4503738" y="5246688"/>
          <p14:tracePt t="101678" x="4511675" y="5246688"/>
          <p14:tracePt t="101688" x="4527550" y="5246688"/>
          <p14:tracePt t="101692" x="4551363" y="5246688"/>
          <p14:tracePt t="101701" x="4567238" y="5246688"/>
          <p14:tracePt t="101708" x="4592638" y="5246688"/>
          <p14:tracePt t="101716" x="4616450" y="5246688"/>
          <p14:tracePt t="101731" x="4656138" y="5246688"/>
          <p14:tracePt t="101738" x="4687888" y="5246688"/>
          <p14:tracePt t="101745" x="4703763" y="5246688"/>
          <p14:tracePt t="101753" x="4727575" y="5246688"/>
          <p14:tracePt t="101761" x="4759325" y="5246688"/>
          <p14:tracePt t="101767" x="4775200" y="5246688"/>
          <p14:tracePt t="101775" x="4799013" y="5246688"/>
          <p14:tracePt t="101783" x="4822825" y="5246688"/>
          <p14:tracePt t="101791" x="4838700" y="5246688"/>
          <p14:tracePt t="101799" x="4862513" y="5246688"/>
          <p14:tracePt t="101805" x="4878388" y="5246688"/>
          <p14:tracePt t="101813" x="4894263" y="5246688"/>
          <p14:tracePt t="101822" x="4926013" y="5254625"/>
          <p14:tracePt t="101827" x="4943475" y="5254625"/>
          <p14:tracePt t="101837" x="4959350" y="5254625"/>
          <p14:tracePt t="101844" x="4975225" y="5254625"/>
          <p14:tracePt t="101851" x="4991100" y="5254625"/>
          <p14:tracePt t="101859" x="5014913" y="5254625"/>
          <p14:tracePt t="101866" x="5030788" y="5254625"/>
          <p14:tracePt t="101874" x="5046663" y="5254625"/>
          <p14:tracePt t="101881" x="5070475" y="5254625"/>
          <p14:tracePt t="101890" x="5086350" y="5254625"/>
          <p14:tracePt t="101896" x="5102225" y="5254625"/>
          <p14:tracePt t="101906" x="5118100" y="5254625"/>
          <p14:tracePt t="101911" x="5126038" y="5254625"/>
          <p14:tracePt t="101919" x="5141913" y="5254625"/>
          <p14:tracePt t="101926" x="5157788" y="5254625"/>
          <p14:tracePt t="101934" x="5181600" y="5254625"/>
          <p14:tracePt t="101942" x="5189538" y="5254625"/>
          <p14:tracePt t="101950" x="5197475" y="5254625"/>
          <p14:tracePt t="101956" x="5221288" y="5254625"/>
          <p14:tracePt t="101967" x="5237163" y="5254625"/>
          <p14:tracePt t="101972" x="5260975" y="5254625"/>
          <p14:tracePt t="101978" x="5276850" y="5254625"/>
          <p14:tracePt t="101994" x="5326063" y="5254625"/>
          <p14:tracePt t="102001" x="5349875" y="5254625"/>
          <p14:tracePt t="102009" x="5373688" y="5254625"/>
          <p14:tracePt t="102016" x="5389563" y="5254625"/>
          <p14:tracePt t="102027" x="5413375" y="5254625"/>
          <p14:tracePt t="102040" x="5453063" y="5254625"/>
          <p14:tracePt t="102046" x="5461000" y="5254625"/>
          <p14:tracePt t="102054" x="5476875" y="5254625"/>
          <p14:tracePt t="102061" x="5492750" y="5254625"/>
          <p14:tracePt t="102068" x="5508625" y="5254625"/>
          <p14:tracePt t="102076" x="5524500" y="5254625"/>
          <p14:tracePt t="102083" x="5532438" y="5254625"/>
          <p14:tracePt t="102093" x="5540375" y="5254625"/>
          <p14:tracePt t="102098" x="5556250" y="5254625"/>
          <p14:tracePt t="102113" x="5564188" y="5254625"/>
          <p14:tracePt t="102128" x="5572125" y="5254625"/>
          <p14:tracePt t="102143" x="5580063" y="5254625"/>
          <p14:tracePt t="102153" x="5588000" y="5254625"/>
          <p14:tracePt t="102159" x="5595938" y="5254625"/>
          <p14:tracePt t="102167" x="5603875" y="5254625"/>
          <p14:tracePt t="102174" x="5611813" y="5254625"/>
          <p14:tracePt t="102182" x="5627688" y="5254625"/>
          <p14:tracePt t="102196" x="5651500" y="5254625"/>
          <p14:tracePt t="102204" x="5659438" y="5254625"/>
          <p14:tracePt t="102211" x="5667375" y="5254625"/>
          <p14:tracePt t="102218" x="5684838" y="5254625"/>
          <p14:tracePt t="102233" x="5692775" y="5254625"/>
          <p14:tracePt t="102243" x="5700713" y="5254625"/>
          <p14:tracePt t="102467" x="5684838" y="5254625"/>
          <p14:tracePt t="102474" x="5659438" y="5254625"/>
          <p14:tracePt t="102491" x="5611813" y="5254625"/>
          <p14:tracePt t="102495" x="5580063" y="5254625"/>
          <p14:tracePt t="102505" x="5548313" y="5254625"/>
          <p14:tracePt t="102511" x="5508625" y="5262563"/>
          <p14:tracePt t="102518" x="5453063" y="5262563"/>
          <p14:tracePt t="102526" x="5405438" y="5270500"/>
          <p14:tracePt t="102533" x="5357813" y="5270500"/>
          <p14:tracePt t="102542" x="5300663" y="5270500"/>
          <p14:tracePt t="102548" x="5260975" y="5270500"/>
          <p14:tracePt t="102563" x="5173663" y="5270500"/>
          <p14:tracePt t="102572" x="5126038" y="5270500"/>
          <p14:tracePt t="102578" x="5094288" y="5270500"/>
          <p14:tracePt t="102586" x="5062538" y="5270500"/>
          <p14:tracePt t="102593" x="5030788" y="5270500"/>
          <p14:tracePt t="102601" x="5014913" y="5270500"/>
          <p14:tracePt t="102608" x="4999038" y="5270500"/>
          <p14:tracePt t="102616" x="4975225" y="5270500"/>
          <p14:tracePt t="102625" x="4933950" y="5270500"/>
          <p14:tracePt t="102630" x="4910138" y="5270500"/>
          <p14:tracePt t="102640" x="4878388" y="5270500"/>
          <p14:tracePt t="102646" x="4854575" y="5270500"/>
          <p14:tracePt t="102657" x="4830763" y="5270500"/>
          <p14:tracePt t="102660" x="4806950" y="5270500"/>
          <p14:tracePt t="102668" x="4775200" y="5270500"/>
          <p14:tracePt t="102676" x="4743450" y="5270500"/>
          <p14:tracePt t="102683" x="4719638" y="5270500"/>
          <p14:tracePt t="102692" x="4687888" y="5270500"/>
          <p14:tracePt t="102698" x="4656138" y="5270500"/>
          <p14:tracePt t="102706" x="4632325" y="5270500"/>
          <p14:tracePt t="102713" x="4600575" y="5270500"/>
          <p14:tracePt t="102721" x="4576763" y="5270500"/>
          <p14:tracePt t="102728" x="4543425" y="5270500"/>
          <p14:tracePt t="102737" x="4511675" y="5270500"/>
          <p14:tracePt t="102743" x="4487863" y="5270500"/>
          <p14:tracePt t="102752" x="4471988" y="5270500"/>
          <p14:tracePt t="102758" x="4448175" y="5270500"/>
          <p14:tracePt t="102767" x="4440238" y="5270500"/>
          <p14:tracePt t="102774" x="4424363" y="5270500"/>
          <p14:tracePt t="102781" x="4408488" y="5270500"/>
          <p14:tracePt t="102789" x="4392613" y="5270500"/>
          <p14:tracePt t="102795" x="4376738" y="5270500"/>
          <p14:tracePt t="102807" x="4368800" y="5270500"/>
          <p14:tracePt t="102810" x="4352925" y="5270500"/>
          <p14:tracePt t="102818" x="4344988" y="5270500"/>
          <p14:tracePt t="102826" x="4337050" y="5270500"/>
          <p14:tracePt t="102833" x="4329113" y="5270500"/>
          <p14:tracePt t="102848" x="4321175" y="5270500"/>
          <p14:tracePt t="102856" x="4289425" y="5262563"/>
          <p14:tracePt t="102864" x="4281488" y="5262563"/>
          <p14:tracePt t="102873" x="4273550" y="5254625"/>
          <p14:tracePt t="102878" x="4257675" y="5254625"/>
          <p14:tracePt t="102887" x="4241800" y="5254625"/>
          <p14:tracePt t="102893" x="4217988" y="5254625"/>
          <p14:tracePt t="102901" x="4200525" y="5254625"/>
          <p14:tracePt t="102909" x="4192588" y="5254625"/>
          <p14:tracePt t="102916" x="4184650" y="5254625"/>
          <p14:tracePt t="102930" x="4176713" y="5254625"/>
          <p14:tracePt t="103156" x="4184650" y="5254625"/>
          <p14:tracePt t="103163" x="4210050" y="5254625"/>
          <p14:tracePt t="103173" x="4233863" y="5254625"/>
          <p14:tracePt t="103179" x="4257675" y="5254625"/>
          <p14:tracePt t="103186" x="4313238" y="5254625"/>
          <p14:tracePt t="103193" x="4344988" y="5254625"/>
          <p14:tracePt t="103202" x="4400550" y="5254625"/>
          <p14:tracePt t="103208" x="4448175" y="5254625"/>
          <p14:tracePt t="103220" x="4503738" y="5254625"/>
          <p14:tracePt t="103224" x="4559300" y="5254625"/>
          <p14:tracePt t="103232" x="4600575" y="5254625"/>
          <p14:tracePt t="103239" x="4648200" y="5254625"/>
          <p14:tracePt t="103246" x="4679950" y="5254625"/>
          <p14:tracePt t="103256" x="4695825" y="5254625"/>
          <p14:tracePt t="103261" x="4727575" y="5254625"/>
          <p14:tracePt t="103268" x="4735513" y="5254625"/>
          <p14:tracePt t="103276" x="4759325" y="5262563"/>
          <p14:tracePt t="103283" x="4799013" y="5270500"/>
          <p14:tracePt t="103295" x="4822825" y="5270500"/>
          <p14:tracePt t="103298" x="4838700" y="5278438"/>
          <p14:tracePt t="103307" x="4862513" y="5278438"/>
          <p14:tracePt t="103313" x="4894263" y="5278438"/>
          <p14:tracePt t="103322" x="4918075" y="5278438"/>
          <p14:tracePt t="103329" x="4943475" y="5278438"/>
          <p14:tracePt t="103337" x="4959350" y="5278438"/>
          <p14:tracePt t="103343" x="4983163" y="5278438"/>
          <p14:tracePt t="103351" x="5006975" y="5278438"/>
          <p14:tracePt t="103358" x="5038725" y="5278438"/>
          <p14:tracePt t="103367" x="5062538" y="5278438"/>
          <p14:tracePt t="103375" x="5086350" y="5278438"/>
          <p14:tracePt t="103381" x="5118100" y="5278438"/>
          <p14:tracePt t="103390" x="5133975" y="5278438"/>
          <p14:tracePt t="103396" x="5165725" y="5278438"/>
          <p14:tracePt t="103407" x="5197475" y="5278438"/>
          <p14:tracePt t="103410" x="5221288" y="5278438"/>
          <p14:tracePt t="103418" x="5253038" y="5278438"/>
          <p14:tracePt t="103425" x="5284788" y="5278438"/>
          <p14:tracePt t="103434" x="5300663" y="5278438"/>
          <p14:tracePt t="103442" x="5326063" y="5278438"/>
          <p14:tracePt t="103448" x="5357813" y="5278438"/>
          <p14:tracePt t="103457" x="5381625" y="5278438"/>
          <p14:tracePt t="103464" x="5397500" y="5278438"/>
          <p14:tracePt t="103472" x="5421313" y="5278438"/>
          <p14:tracePt t="103479" x="5453063" y="5278438"/>
          <p14:tracePt t="103488" x="5476875" y="5278438"/>
          <p14:tracePt t="103496" x="5492750" y="5278438"/>
          <p14:tracePt t="103500" x="5516563" y="5286375"/>
          <p14:tracePt t="103508" x="5532438" y="5286375"/>
          <p14:tracePt t="103516" x="5548313" y="5286375"/>
          <p14:tracePt t="103526" x="5564188" y="5286375"/>
          <p14:tracePt t="103531" x="5580063" y="5286375"/>
          <p14:tracePt t="103538" x="5595938" y="5286375"/>
          <p14:tracePt t="103546" x="5611813" y="5286375"/>
          <p14:tracePt t="103556" x="5627688" y="5286375"/>
          <p14:tracePt t="103568" x="5643563" y="5286375"/>
          <p14:tracePt t="103577" x="5651500" y="5286375"/>
          <p14:tracePt t="103595" x="5667375" y="5286375"/>
          <p14:tracePt t="103598" x="5676900" y="5286375"/>
          <p14:tracePt t="103607" x="5684838" y="5286375"/>
          <p14:tracePt t="103613" x="5692775" y="5286375"/>
          <p14:tracePt t="103623" x="5708650" y="5286375"/>
          <p14:tracePt t="103638" x="5740400" y="5286375"/>
          <p14:tracePt t="103643" x="5748338" y="5286375"/>
          <p14:tracePt t="103650" x="5756275" y="5286375"/>
          <p14:tracePt t="103808" x="5748338" y="5286375"/>
          <p14:tracePt t="103815" x="5732463" y="5278438"/>
          <p14:tracePt t="103823" x="5708650" y="5270500"/>
          <p14:tracePt t="103830" x="5659438" y="5262563"/>
          <p14:tracePt t="103843" x="5627688" y="5262563"/>
          <p14:tracePt t="103845" x="5580063" y="5262563"/>
          <p14:tracePt t="103854" x="5516563" y="5262563"/>
          <p14:tracePt t="103860" x="5461000" y="5254625"/>
          <p14:tracePt t="103868" x="5397500" y="5254625"/>
          <p14:tracePt t="103875" x="5326063" y="5254625"/>
          <p14:tracePt t="103883" x="5260975" y="5254625"/>
          <p14:tracePt t="103891" x="5197475" y="5254625"/>
          <p14:tracePt t="103897" x="5149850" y="5254625"/>
          <p14:tracePt t="103906" x="5086350" y="5254625"/>
          <p14:tracePt t="103913" x="5038725" y="5254625"/>
          <p14:tracePt t="103921" x="4983163" y="5254625"/>
          <p14:tracePt t="103928" x="4926013" y="5254625"/>
          <p14:tracePt t="103937" x="4886325" y="5254625"/>
          <p14:tracePt t="103943" x="4854575" y="5254625"/>
          <p14:tracePt t="103950" x="4806950" y="5254625"/>
          <p14:tracePt t="103958" x="4775200" y="5254625"/>
          <p14:tracePt t="103966" x="4743450" y="5254625"/>
          <p14:tracePt t="103974" x="4719638" y="5254625"/>
          <p14:tracePt t="103990" x="4656138" y="5254625"/>
          <p14:tracePt t="103995" x="4624388" y="5254625"/>
          <p14:tracePt t="104004" x="4600575" y="5254625"/>
          <p14:tracePt t="104010" x="4567238" y="5254625"/>
          <p14:tracePt t="104018" x="4543425" y="5254625"/>
          <p14:tracePt t="104025" x="4519613" y="5254625"/>
          <p14:tracePt t="104033" x="4487863" y="5254625"/>
          <p14:tracePt t="104040" x="4456113" y="5254625"/>
          <p14:tracePt t="104047" x="4432300" y="5254625"/>
          <p14:tracePt t="104056" x="4408488" y="5254625"/>
          <p14:tracePt t="104063" x="4384675" y="5254625"/>
          <p14:tracePt t="104070" x="4352925" y="5254625"/>
          <p14:tracePt t="104078" x="4329113" y="5254625"/>
          <p14:tracePt t="104087" x="4305300" y="5254625"/>
          <p14:tracePt t="104093" x="4281488" y="5254625"/>
          <p14:tracePt t="104100" x="4257675" y="5254625"/>
          <p14:tracePt t="104107" x="4241800" y="5254625"/>
          <p14:tracePt t="104115" x="4225925" y="5254625"/>
          <p14:tracePt t="104123" x="4200525" y="5254625"/>
          <p14:tracePt t="104130" x="4184650" y="5254625"/>
          <p14:tracePt t="104138" x="4160838" y="5254625"/>
          <p14:tracePt t="104153" x="4152900" y="5254625"/>
          <p14:tracePt t="105765" x="0" y="0"/>
        </p14:tracePtLst>
        <p14:tracePtLst>
          <p14:tracePt t="108616" x="3770313" y="4895850"/>
          <p14:tracePt t="108802" x="3778250" y="4895850"/>
          <p14:tracePt t="108833" x="3786188" y="4895850"/>
          <p14:tracePt t="108840" x="3786188" y="4887913"/>
          <p14:tracePt t="108848" x="3794125" y="4887913"/>
          <p14:tracePt t="108870" x="3802063" y="4887913"/>
          <p14:tracePt t="108878" x="3802063" y="4879975"/>
          <p14:tracePt t="108893" x="3810000" y="4879975"/>
          <p14:tracePt t="108908" x="3810000" y="4872038"/>
          <p14:tracePt t="108923" x="3817938" y="4872038"/>
          <p14:tracePt t="108970" x="3825875" y="4864100"/>
          <p14:tracePt t="108984" x="3833813" y="4864100"/>
          <p14:tracePt t="109065" x="3843338" y="4864100"/>
          <p14:tracePt t="109090" x="3851275" y="4864100"/>
          <p14:tracePt t="109095" x="3851275" y="4856163"/>
          <p14:tracePt t="109110" x="3859213" y="4856163"/>
          <p14:tracePt t="109148" x="3867150" y="4856163"/>
          <p14:tracePt t="109193" x="3875088" y="4856163"/>
          <p14:tracePt t="109223" x="3875088" y="4848225"/>
          <p14:tracePt t="109231" x="3883025" y="4848225"/>
          <p14:tracePt t="109247" x="3890963" y="4848225"/>
          <p14:tracePt t="109276" x="3898900" y="4848225"/>
          <p14:tracePt t="109278" x="3898900" y="4840288"/>
          <p14:tracePt t="109301" x="3906838" y="4840288"/>
          <p14:tracePt t="109320" x="3906838" y="4832350"/>
          <p14:tracePt t="109327" x="3914775" y="4832350"/>
          <p14:tracePt t="109343" x="3914775" y="4824413"/>
          <p14:tracePt t="109351" x="3922713" y="4824413"/>
          <p14:tracePt t="109358" x="3930650" y="4816475"/>
          <p14:tracePt t="109366" x="3938588" y="4800600"/>
          <p14:tracePt t="109373" x="3946525" y="4800600"/>
          <p14:tracePt t="109381" x="3954463" y="4792663"/>
          <p14:tracePt t="109387" x="3962400" y="4776788"/>
          <p14:tracePt t="109395" x="3970338" y="4768850"/>
          <p14:tracePt t="109403" x="3978275" y="4752975"/>
          <p14:tracePt t="109420" x="3986213" y="4745038"/>
          <p14:tracePt t="109426" x="3994150" y="4745038"/>
          <p14:tracePt t="109433" x="3994150" y="4737100"/>
          <p14:tracePt t="109464" x="3994150" y="4729163"/>
          <p14:tracePt t="109487" x="4002088" y="4729163"/>
          <p14:tracePt t="109508" x="4002088" y="4721225"/>
          <p14:tracePt t="109537" x="4010025" y="4721225"/>
          <p14:tracePt t="109545" x="4017963" y="4721225"/>
          <p14:tracePt t="109552" x="4025900" y="4721225"/>
          <p14:tracePt t="109575" x="4033838" y="4721225"/>
          <p14:tracePt t="109575" x="4041775" y="4713288"/>
          <p14:tracePt t="109583" x="4049713" y="4713288"/>
          <p14:tracePt t="109590" x="4057650" y="4713288"/>
          <p14:tracePt t="109597" x="4081463" y="4705350"/>
          <p14:tracePt t="109605" x="4105275" y="4705350"/>
          <p14:tracePt t="109612" x="4129088" y="4705350"/>
          <p14:tracePt t="109620" x="4152900" y="4705350"/>
          <p14:tracePt t="109628" x="4168775" y="4705350"/>
          <p14:tracePt t="109639" x="4184650" y="4705350"/>
          <p14:tracePt t="109644" x="4200525" y="4705350"/>
          <p14:tracePt t="109651" x="4217988" y="4705350"/>
          <p14:tracePt t="109657" x="4233863" y="4705350"/>
          <p14:tracePt t="109665" x="4249738" y="4705350"/>
          <p14:tracePt t="109672" x="4265613" y="4705350"/>
          <p14:tracePt t="109680" x="4281488" y="4705350"/>
          <p14:tracePt t="109695" x="4297363" y="4705350"/>
          <p14:tracePt t="109710" x="4305300" y="4713288"/>
          <p14:tracePt t="109727" x="4321175" y="4713288"/>
          <p14:tracePt t="109743" x="4329113" y="4721225"/>
          <p14:tracePt t="109757" x="4337050" y="4721225"/>
          <p14:tracePt t="109765" x="4344988" y="4729163"/>
          <p14:tracePt t="109771" x="4360863" y="4729163"/>
          <p14:tracePt t="109772" x="4368800" y="4737100"/>
          <p14:tracePt t="109777" x="4376738" y="4745038"/>
          <p14:tracePt t="109784" x="4400550" y="4745038"/>
          <p14:tracePt t="109792" x="4408488" y="4752975"/>
          <p14:tracePt t="109800" x="4416425" y="4760913"/>
          <p14:tracePt t="109808" x="4432300" y="4760913"/>
          <p14:tracePt t="109814" x="4440238" y="4768850"/>
          <p14:tracePt t="109823" x="4448175" y="4776788"/>
          <p14:tracePt t="109837" x="4456113" y="4776788"/>
          <p14:tracePt t="109846" x="4456113" y="4784725"/>
          <p14:tracePt t="109854" x="4464050" y="4784725"/>
          <p14:tracePt t="109864" x="4464050" y="4792663"/>
          <p14:tracePt t="109877" x="4479925" y="4808538"/>
          <p14:tracePt t="109894" x="4487863" y="4824413"/>
          <p14:tracePt t="109908" x="4503738" y="4848225"/>
          <p14:tracePt t="109912" x="4511675" y="4856163"/>
          <p14:tracePt t="109920" x="4511675" y="4872038"/>
          <p14:tracePt t="109927" x="4519613" y="4887913"/>
          <p14:tracePt t="109934" x="4527550" y="4895850"/>
          <p14:tracePt t="109942" x="4527550" y="4911725"/>
          <p14:tracePt t="109950" x="4535488" y="4935538"/>
          <p14:tracePt t="109957" x="4535488" y="4943475"/>
          <p14:tracePt t="109965" x="4543425" y="4951413"/>
          <p14:tracePt t="109972" x="4543425" y="4967288"/>
          <p14:tracePt t="109984" x="4551363" y="4976813"/>
          <p14:tracePt t="109987" x="4551363" y="4984750"/>
          <p14:tracePt t="109996" x="4551363" y="4992688"/>
          <p14:tracePt t="110187" x="4559300" y="4967288"/>
          <p14:tracePt t="110199" x="4567238" y="4959350"/>
          <p14:tracePt t="110207" x="4576763" y="4935538"/>
          <p14:tracePt t="110215" x="4584700" y="4911725"/>
          <p14:tracePt t="110220" x="4584700" y="4895850"/>
          <p14:tracePt t="110228" x="4584700" y="4872038"/>
          <p14:tracePt t="110235" x="4584700" y="4864100"/>
          <p14:tracePt t="110243" x="4584700" y="4856163"/>
          <p14:tracePt t="110258" x="4584700" y="4824413"/>
          <p14:tracePt t="110265" x="4584700" y="4800600"/>
          <p14:tracePt t="110272" x="4584700" y="4784725"/>
          <p14:tracePt t="110282" x="4584700" y="4768850"/>
          <p14:tracePt t="110287" x="4584700" y="4760913"/>
          <p14:tracePt t="110296" x="4584700" y="4752975"/>
          <p14:tracePt t="110303" x="4584700" y="4737100"/>
          <p14:tracePt t="110318" x="4584700" y="4729163"/>
          <p14:tracePt t="110333" x="4584700" y="4721225"/>
          <p14:tracePt t="110355" x="4584700" y="4713288"/>
          <p14:tracePt t="110371" x="4584700" y="4705350"/>
          <p14:tracePt t="110394" x="4576763" y="4705350"/>
          <p14:tracePt t="110402" x="4576763" y="4697413"/>
          <p14:tracePt t="110416" x="4559300" y="4697413"/>
          <p14:tracePt t="110423" x="4551363" y="4689475"/>
          <p14:tracePt t="110432" x="4535488" y="4681538"/>
          <p14:tracePt t="110438" x="4511675" y="4673600"/>
          <p14:tracePt t="110446" x="4479925" y="4665663"/>
          <p14:tracePt t="110454" x="4464050" y="4657725"/>
          <p14:tracePt t="110461" x="4448175" y="4649788"/>
          <p14:tracePt t="110471" x="4416425" y="4641850"/>
          <p14:tracePt t="110476" x="4392613" y="4641850"/>
          <p14:tracePt t="110485" x="4344988" y="4633913"/>
          <p14:tracePt t="110490" x="4321175" y="4624388"/>
          <p14:tracePt t="110500" x="4305300" y="4616450"/>
          <p14:tracePt t="110516" x="4273550" y="4608513"/>
          <p14:tracePt t="110520" x="4241800" y="4608513"/>
          <p14:tracePt t="110538" x="4217988" y="4600575"/>
          <p14:tracePt t="110543" x="4200525" y="4600575"/>
          <p14:tracePt t="110552" x="4184650" y="4600575"/>
          <p14:tracePt t="110558" x="4168775" y="4592638"/>
          <p14:tracePt t="110567" x="4152900" y="4592638"/>
          <p14:tracePt t="110573" x="4144963" y="4592638"/>
          <p14:tracePt t="110582" x="4129088" y="4592638"/>
          <p14:tracePt t="110588" x="4113213" y="4592638"/>
          <p14:tracePt t="110597" x="4097338" y="4592638"/>
          <p14:tracePt t="110603" x="4081463" y="4592638"/>
          <p14:tracePt t="110612" x="4065588" y="4592638"/>
          <p14:tracePt t="110627" x="4049713" y="4592638"/>
          <p14:tracePt t="110634" x="4041775" y="4592638"/>
          <p14:tracePt t="110641" x="4033838" y="4592638"/>
          <p14:tracePt t="110649" x="4017963" y="4600575"/>
          <p14:tracePt t="110656" x="4017963" y="4608513"/>
          <p14:tracePt t="110665" x="4010025" y="4608513"/>
          <p14:tracePt t="110678" x="4002088" y="4608513"/>
          <p14:tracePt t="110686" x="3994150" y="4624388"/>
          <p14:tracePt t="110693" x="3986213" y="4633913"/>
          <p14:tracePt t="110702" x="3978275" y="4641850"/>
          <p14:tracePt t="110708" x="3946525" y="4665663"/>
          <p14:tracePt t="110718" x="3938588" y="4681538"/>
          <p14:tracePt t="110723" x="3922713" y="4697413"/>
          <p14:tracePt t="110732" x="3914775" y="4713288"/>
          <p14:tracePt t="110738" x="3898900" y="4737100"/>
          <p14:tracePt t="110747" x="3883025" y="4745038"/>
          <p14:tracePt t="110753" x="3875088" y="4760913"/>
          <p14:tracePt t="110761" x="3867150" y="4784725"/>
          <p14:tracePt t="110769" x="3859213" y="4800600"/>
          <p14:tracePt t="110776" x="3843338" y="4808538"/>
          <p14:tracePt t="110784" x="3843338" y="4824413"/>
          <p14:tracePt t="110791" x="3833813" y="4840288"/>
          <p14:tracePt t="110799" x="3825875" y="4848225"/>
          <p14:tracePt t="110806" x="3825875" y="4856163"/>
          <p14:tracePt t="110815" x="3817938" y="4872038"/>
          <p14:tracePt t="110820" x="3810000" y="4887913"/>
          <p14:tracePt t="110837" x="3810000" y="4895850"/>
          <p14:tracePt t="110843" x="3810000" y="4903788"/>
          <p14:tracePt t="111055" x="3817938" y="4895850"/>
          <p14:tracePt t="111062" x="3817938" y="4887913"/>
          <p14:tracePt t="111068" x="3825875" y="4872038"/>
          <p14:tracePt t="111078" x="3833813" y="4856163"/>
          <p14:tracePt t="111095" x="3859213" y="4816475"/>
          <p14:tracePt t="111098" x="3875088" y="4808538"/>
          <p14:tracePt t="111105" x="3883025" y="4800600"/>
          <p14:tracePt t="111114" x="3890963" y="4776788"/>
          <p14:tracePt t="111121" x="3906838" y="4760913"/>
          <p14:tracePt t="111129" x="3906838" y="4752975"/>
          <p14:tracePt t="111136" x="3922713" y="4745038"/>
          <p14:tracePt t="111143" x="3922713" y="4737100"/>
          <p14:tracePt t="111152" x="3930650" y="4721225"/>
          <p14:tracePt t="111171" x="3938588" y="4713288"/>
          <p14:tracePt t="111173" x="3946525" y="4705350"/>
          <p14:tracePt t="111181" x="3962400" y="4697413"/>
          <p14:tracePt t="111188" x="3978275" y="4697413"/>
          <p14:tracePt t="111196" x="3978275" y="4689475"/>
          <p14:tracePt t="111205" x="3994150" y="4681538"/>
          <p14:tracePt t="111211" x="4002088" y="4681538"/>
          <p14:tracePt t="111219" x="4010025" y="4681538"/>
          <p14:tracePt t="111226" x="4033838" y="4665663"/>
          <p14:tracePt t="111235" x="4041775" y="4665663"/>
          <p14:tracePt t="111242" x="4065588" y="4665663"/>
          <p14:tracePt t="111249" x="4073525" y="4657725"/>
          <p14:tracePt t="111256" x="4097338" y="4657725"/>
          <p14:tracePt t="111265" x="4121150" y="4657725"/>
          <p14:tracePt t="111270" x="4137025" y="4657725"/>
          <p14:tracePt t="111280" x="4160838" y="4657725"/>
          <p14:tracePt t="111286" x="4192588" y="4657725"/>
          <p14:tracePt t="111293" x="4225925" y="4657725"/>
          <p14:tracePt t="111301" x="4265613" y="4657725"/>
          <p14:tracePt t="111310" x="4297363" y="4657725"/>
          <p14:tracePt t="111317" x="4329113" y="4657725"/>
          <p14:tracePt t="111324" x="4344988" y="4657725"/>
          <p14:tracePt t="111331" x="4376738" y="4657725"/>
          <p14:tracePt t="111340" x="4392613" y="4657725"/>
          <p14:tracePt t="111346" x="4416425" y="4665663"/>
          <p14:tracePt t="111354" x="4432300" y="4665663"/>
          <p14:tracePt t="111361" x="4448175" y="4673600"/>
          <p14:tracePt t="111369" x="4456113" y="4673600"/>
          <p14:tracePt t="111376" x="4464050" y="4681538"/>
          <p14:tracePt t="111386" x="4471988" y="4689475"/>
          <p14:tracePt t="111391" x="4479925" y="4689475"/>
          <p14:tracePt t="111398" x="4479925" y="4697413"/>
          <p14:tracePt t="111405" x="4487863" y="4697413"/>
          <p14:tracePt t="111414" x="4495800" y="4697413"/>
          <p14:tracePt t="111420" x="4495800" y="4705350"/>
          <p14:tracePt t="111443" x="4503738" y="4713288"/>
          <p14:tracePt t="111458" x="4503738" y="4721225"/>
          <p14:tracePt t="111466" x="4511675" y="4721225"/>
          <p14:tracePt t="111473" x="4511675" y="4729163"/>
          <p14:tracePt t="111488" x="4511675" y="4737100"/>
          <p14:tracePt t="111497" x="4519613" y="4737100"/>
          <p14:tracePt t="111503" x="4519613" y="4752975"/>
          <p14:tracePt t="111518" x="4527550" y="4768850"/>
          <p14:tracePt t="111535" x="4535488" y="4776788"/>
          <p14:tracePt t="111541" x="4535488" y="4792663"/>
          <p14:tracePt t="111557" x="4535488" y="4800600"/>
          <p14:tracePt t="111571" x="4535488" y="4816475"/>
          <p14:tracePt t="111579" x="4535488" y="4824413"/>
          <p14:tracePt t="112042" x="4519613" y="4840288"/>
          <p14:tracePt t="112050" x="4503738" y="4856163"/>
          <p14:tracePt t="112058" x="4471988" y="4872038"/>
          <p14:tracePt t="112066" x="4448175" y="4879975"/>
          <p14:tracePt t="112073" x="4424363" y="4887913"/>
          <p14:tracePt t="112081" x="4400550" y="4903788"/>
          <p14:tracePt t="112088" x="4368800" y="4911725"/>
          <p14:tracePt t="112097" x="4352925" y="4919663"/>
          <p14:tracePt t="112103" x="4344988" y="4927600"/>
          <p14:tracePt t="112110" x="4329113" y="4935538"/>
          <p14:tracePt t="112118" x="4321175" y="4943475"/>
          <p14:tracePt t="112126" x="4313238" y="4943475"/>
          <p14:tracePt t="112133" x="4313238" y="4951413"/>
          <p14:tracePt t="112140" x="4305300" y="4951413"/>
          <p14:tracePt t="112149" x="4305300" y="4959350"/>
          <p14:tracePt t="112155" x="4289425" y="4959350"/>
          <p14:tracePt t="112170" x="4281488" y="4967288"/>
          <p14:tracePt t="112178" x="4281488" y="4976813"/>
          <p14:tracePt t="112200" x="4273550" y="4984750"/>
          <p14:tracePt t="112208" x="4265613" y="4992688"/>
          <p14:tracePt t="112216" x="4265613" y="5000625"/>
          <p14:tracePt t="112223" x="4265613" y="5008563"/>
          <p14:tracePt t="112230" x="4265613" y="5016500"/>
          <p14:tracePt t="112238" x="4257675" y="5024438"/>
          <p14:tracePt t="112250" x="4257675" y="5032375"/>
          <p14:tracePt t="112253" x="4257675" y="5040313"/>
          <p14:tracePt t="112260" x="4257675" y="5048250"/>
          <p14:tracePt t="112268" x="4257675" y="5056188"/>
          <p14:tracePt t="112275" x="4257675" y="5064125"/>
          <p14:tracePt t="112283" x="4257675" y="5072063"/>
          <p14:tracePt t="112299" x="4257675" y="5080000"/>
          <p14:tracePt t="112320" x="4257675" y="5087938"/>
          <p14:tracePt t="112350" x="4265613" y="5087938"/>
          <p14:tracePt t="112373" x="4273550" y="5087938"/>
          <p14:tracePt t="112381" x="4281488" y="5087938"/>
          <p14:tracePt t="112411" x="4289425" y="5087938"/>
          <p14:tracePt t="112426" x="4297363" y="5087938"/>
          <p14:tracePt t="112441" x="4305300" y="5087938"/>
          <p14:tracePt t="112451" x="4313238" y="5095875"/>
          <p14:tracePt t="112456" x="4329113" y="5095875"/>
          <p14:tracePt t="112466" x="4337050" y="5095875"/>
          <p14:tracePt t="112472" x="4352925" y="5095875"/>
          <p14:tracePt t="112479" x="4360863" y="5095875"/>
          <p14:tracePt t="112486" x="4376738" y="5095875"/>
          <p14:tracePt t="112493" x="4400550" y="5103813"/>
          <p14:tracePt t="112501" x="4440238" y="5103813"/>
          <p14:tracePt t="112509" x="4464050" y="5103813"/>
          <p14:tracePt t="112517" x="4487863" y="5103813"/>
          <p14:tracePt t="112523" x="4511675" y="5103813"/>
          <p14:tracePt t="112532" x="4543425" y="5103813"/>
          <p14:tracePt t="112538" x="4567238" y="5103813"/>
          <p14:tracePt t="112550" x="4600575" y="5103813"/>
          <p14:tracePt t="112553" x="4632325" y="5111750"/>
          <p14:tracePt t="112561" x="4656138" y="5111750"/>
          <p14:tracePt t="112568" x="4679950" y="5111750"/>
          <p14:tracePt t="112576" x="4711700" y="5111750"/>
          <p14:tracePt t="112585" x="4727575" y="5111750"/>
          <p14:tracePt t="112591" x="4759325" y="5111750"/>
          <p14:tracePt t="112599" x="4791075" y="5111750"/>
          <p14:tracePt t="112606" x="4822825" y="5111750"/>
          <p14:tracePt t="112613" x="4854575" y="5111750"/>
          <p14:tracePt t="112624" x="4878388" y="5111750"/>
          <p14:tracePt t="112629" x="4902200" y="5111750"/>
          <p14:tracePt t="112636" x="4933950" y="5111750"/>
          <p14:tracePt t="112643" x="4951413" y="5111750"/>
          <p14:tracePt t="112651" x="4967288" y="5111750"/>
          <p14:tracePt t="112659" x="5006975" y="5111750"/>
          <p14:tracePt t="112667" x="5022850" y="5111750"/>
          <p14:tracePt t="112673" x="5046663" y="5111750"/>
          <p14:tracePt t="112680" x="5054600" y="5111750"/>
          <p14:tracePt t="112689" x="5078413" y="5111750"/>
          <p14:tracePt t="112700" x="5094288" y="5111750"/>
          <p14:tracePt t="112704" x="5110163" y="5111750"/>
          <p14:tracePt t="112714" x="5126038" y="5111750"/>
          <p14:tracePt t="112719" x="5149850" y="5119688"/>
          <p14:tracePt t="112726" x="5165725" y="5119688"/>
          <p14:tracePt t="112734" x="5189538" y="5119688"/>
          <p14:tracePt t="112741" x="5221288" y="5119688"/>
          <p14:tracePt t="112749" x="5237163" y="5119688"/>
          <p14:tracePt t="112756" x="5284788" y="5119688"/>
          <p14:tracePt t="112763" x="5341938" y="5127625"/>
          <p14:tracePt t="112771" x="5397500" y="5143500"/>
          <p14:tracePt t="112780" x="5445125" y="5151438"/>
          <p14:tracePt t="112786" x="5484813" y="5159375"/>
          <p14:tracePt t="112793" x="5532438" y="5167313"/>
          <p14:tracePt t="112803" x="5564188" y="5167313"/>
          <p14:tracePt t="112811" x="5580063" y="5175250"/>
          <p14:tracePt t="112817" x="5603875" y="5175250"/>
          <p14:tracePt t="112823" x="5619750" y="5175250"/>
          <p14:tracePt t="112832" x="5627688" y="5175250"/>
          <p14:tracePt t="112838" x="5635625" y="5175250"/>
          <p14:tracePt t="112861" x="5643563" y="5175250"/>
          <p14:tracePt t="114007" x="5651500" y="5175250"/>
          <p14:tracePt t="114022" x="5659438" y="5175250"/>
          <p14:tracePt t="114030" x="5667375" y="5167313"/>
          <p14:tracePt t="114038" x="5684838" y="5159375"/>
          <p14:tracePt t="114045" x="5700713" y="5143500"/>
          <p14:tracePt t="114053" x="5716588" y="5135563"/>
          <p14:tracePt t="114062" x="5740400" y="5119688"/>
          <p14:tracePt t="114067" x="5748338" y="5111750"/>
          <p14:tracePt t="114079" x="5764213" y="5103813"/>
          <p14:tracePt t="114090" x="5780088" y="5095875"/>
          <p14:tracePt t="114307" x="5788025" y="5087938"/>
          <p14:tracePt t="114314" x="5803900" y="5087938"/>
          <p14:tracePt t="114323" x="5803900" y="5080000"/>
          <p14:tracePt t="114331" x="5811838" y="5080000"/>
          <p14:tracePt t="114345" x="5811838" y="5072063"/>
          <p14:tracePt t="114353" x="5819775" y="5072063"/>
          <p14:tracePt t="114362" x="5827713" y="5064125"/>
          <p14:tracePt t="114367" x="5827713" y="5056188"/>
          <p14:tracePt t="114383" x="5835650" y="5048250"/>
          <p14:tracePt t="114399" x="5843588" y="5040313"/>
          <p14:tracePt t="114452" x="5843588" y="5032375"/>
          <p14:tracePt t="114457" x="5851525" y="5032375"/>
          <p14:tracePt t="114465" x="5851525" y="5024438"/>
          <p14:tracePt t="114473" x="5859463" y="5024438"/>
          <p14:tracePt t="114496" x="5859463" y="5016500"/>
          <p14:tracePt t="114513" x="5867400" y="5016500"/>
          <p14:tracePt t="114548" x="5867400" y="5008563"/>
          <p14:tracePt t="114719" x="5875338" y="5008563"/>
          <p14:tracePt t="114720" x="5875338" y="5000625"/>
          <p14:tracePt t="114736" x="5883275" y="4992688"/>
          <p14:tracePt t="114832" x="5891213" y="4984750"/>
          <p14:tracePt t="114848" x="5899150" y="4984750"/>
          <p14:tracePt t="114855" x="5899150" y="4976813"/>
          <p14:tracePt t="114870" x="5907088" y="4967288"/>
          <p14:tracePt t="114886" x="5915025" y="4959350"/>
          <p14:tracePt t="114901" x="5922963" y="4951413"/>
          <p14:tracePt t="114923" x="5930900" y="4951413"/>
          <p14:tracePt t="114953" x="5930900" y="4943475"/>
          <p14:tracePt t="115447" x="5922963" y="4951413"/>
          <p14:tracePt t="115456" x="5922963" y="4959350"/>
          <p14:tracePt t="115463" x="5915025" y="4976813"/>
          <p14:tracePt t="115470" x="5907088" y="4992688"/>
          <p14:tracePt t="115479" x="5907088" y="5008563"/>
          <p14:tracePt t="115485" x="5907088" y="5016500"/>
          <p14:tracePt t="115496" x="5907088" y="5032375"/>
          <p14:tracePt t="115500" x="5907088" y="5048250"/>
          <p14:tracePt t="115508" x="5899150" y="5048250"/>
          <p14:tracePt t="115515" x="5899150" y="5056188"/>
          <p14:tracePt t="115717" x="5899150" y="5064125"/>
          <p14:tracePt t="115777" x="5907088" y="5056188"/>
          <p14:tracePt t="115795" x="5915025" y="5056188"/>
          <p14:tracePt t="115800" x="5922963" y="5048250"/>
          <p14:tracePt t="115815" x="5922963" y="5040313"/>
          <p14:tracePt t="115823" x="5930900" y="5040313"/>
          <p14:tracePt t="115831" x="5930900" y="5024438"/>
          <p14:tracePt t="115837" x="5938838" y="5024438"/>
          <p14:tracePt t="115846" x="5946775" y="5008563"/>
          <p14:tracePt t="115860" x="5954713" y="4992688"/>
          <p14:tracePt t="115871" x="5962650" y="4976813"/>
          <p14:tracePt t="115876" x="5970588" y="4967288"/>
          <p14:tracePt t="115882" x="5970588" y="4959350"/>
          <p14:tracePt t="115890" x="5978525" y="4943475"/>
          <p14:tracePt t="115897" x="5994400" y="4935538"/>
          <p14:tracePt t="115908" x="5994400" y="4919663"/>
          <p14:tracePt t="115914" x="6010275" y="4911725"/>
          <p14:tracePt t="115920" x="6010275" y="4903788"/>
          <p14:tracePt t="115927" x="6010275" y="4895850"/>
          <p14:tracePt t="115935" x="6018213" y="4895850"/>
          <p14:tracePt t="115945" x="6018213" y="4887913"/>
          <p14:tracePt t="115950" x="6018213" y="4879975"/>
          <p14:tracePt t="115958" x="6026150" y="4872038"/>
          <p14:tracePt t="115965" x="6034088" y="4864100"/>
          <p14:tracePt t="115981" x="6043613" y="4840288"/>
          <p14:tracePt t="115988" x="6051550" y="4840288"/>
          <p14:tracePt t="116242" x="6059488" y="4840288"/>
          <p14:tracePt t="116250" x="6067425" y="4840288"/>
          <p14:tracePt t="116258" x="6075363" y="4840288"/>
          <p14:tracePt t="116265" x="6091238" y="4840288"/>
          <p14:tracePt t="116273" x="6115050" y="4840288"/>
          <p14:tracePt t="116280" x="6138863" y="4832350"/>
          <p14:tracePt t="116288" x="6178550" y="4824413"/>
          <p14:tracePt t="116297" x="6210300" y="4816475"/>
          <p14:tracePt t="116303" x="6234113" y="4808538"/>
          <p14:tracePt t="116310" x="6273800" y="4792663"/>
          <p14:tracePt t="116317" x="6297613" y="4792663"/>
          <p14:tracePt t="116327" x="6305550" y="4792663"/>
          <p14:tracePt t="116333" x="6329363" y="4776788"/>
          <p14:tracePt t="116340" x="6345238" y="4776788"/>
          <p14:tracePt t="116355" x="6353175" y="4776788"/>
          <p14:tracePt t="116363" x="6361113" y="4768850"/>
          <p14:tracePt t="116386" x="6369050" y="4768850"/>
          <p14:tracePt t="116408" x="6376988" y="4768850"/>
          <p14:tracePt t="116438" x="6384925" y="4760913"/>
          <p14:tracePt t="116579" x="6384925" y="4768850"/>
          <p14:tracePt t="116587" x="6384925" y="4784725"/>
          <p14:tracePt t="116595" x="6384925" y="4800600"/>
          <p14:tracePt t="116603" x="6384925" y="4816475"/>
          <p14:tracePt t="116611" x="6384925" y="4824413"/>
          <p14:tracePt t="116618" x="6384925" y="4832350"/>
          <p14:tracePt t="116626" x="6384925" y="4848225"/>
          <p14:tracePt t="116640" x="6384925" y="4856163"/>
          <p14:tracePt t="116648" x="6384925" y="4864100"/>
          <p14:tracePt t="121674" x="6376988" y="4879975"/>
          <p14:tracePt t="121676" x="6289675" y="4959350"/>
          <p14:tracePt t="121676" x="6218238" y="5032375"/>
          <p14:tracePt t="121680" x="6178550" y="5064125"/>
          <p14:tracePt t="121681" x="6122988" y="5111750"/>
          <p14:tracePt t="121690" x="6075363" y="5143500"/>
          <p14:tracePt t="121696" x="6043613" y="5175250"/>
          <p14:tracePt t="121704" x="6002338" y="5207000"/>
          <p14:tracePt t="121711" x="5970588" y="5214938"/>
          <p14:tracePt t="121718" x="5946775" y="5230813"/>
          <p14:tracePt t="121726" x="5922963" y="5238750"/>
          <p14:tracePt t="121733" x="5915025" y="5246688"/>
          <p14:tracePt t="121742" x="5915025" y="5254625"/>
          <p14:tracePt t="121748" x="5907088" y="5254625"/>
          <p14:tracePt t="121808" x="5899150" y="5254625"/>
          <p14:tracePt t="121816" x="5891213" y="5254625"/>
          <p14:tracePt t="121825" x="5883275" y="5254625"/>
          <p14:tracePt t="121831" x="5867400" y="5254625"/>
          <p14:tracePt t="121842" x="5851525" y="5254625"/>
          <p14:tracePt t="121846" x="5835650" y="5254625"/>
          <p14:tracePt t="121861" x="5795963" y="5262563"/>
          <p14:tracePt t="121868" x="5780088" y="5270500"/>
          <p14:tracePt t="121877" x="5756275" y="5278438"/>
          <p14:tracePt t="121883" x="5740400" y="5278438"/>
          <p14:tracePt t="121891" x="5732463" y="5278438"/>
          <p14:tracePt t="121898" x="5724525" y="5278438"/>
          <p14:tracePt t="121907" x="5716588" y="5278438"/>
          <p14:tracePt t="121922" x="5708650" y="5278438"/>
          <p14:tracePt t="121997" x="5692775" y="5278438"/>
          <p14:tracePt t="122011" x="5684838" y="5278438"/>
          <p14:tracePt t="122018" x="5676900" y="5278438"/>
          <p14:tracePt t="122027" x="5667375" y="5278438"/>
          <p14:tracePt t="122042" x="5635625" y="5278438"/>
          <p14:tracePt t="122058" x="5603875" y="5278438"/>
          <p14:tracePt t="122064" x="5580063" y="5278438"/>
          <p14:tracePt t="122071" x="5564188" y="5278438"/>
          <p14:tracePt t="122078" x="5548313" y="5278438"/>
          <p14:tracePt t="122087" x="5524500" y="5278438"/>
          <p14:tracePt t="122093" x="5508625" y="5278438"/>
          <p14:tracePt t="122102" x="5484813" y="5278438"/>
          <p14:tracePt t="122108" x="5461000" y="5278438"/>
          <p14:tracePt t="122116" x="5429250" y="5278438"/>
          <p14:tracePt t="122124" x="5405438" y="5278438"/>
          <p14:tracePt t="122130" x="5381625" y="5278438"/>
          <p14:tracePt t="122141" x="5357813" y="5278438"/>
          <p14:tracePt t="122146" x="5326063" y="5278438"/>
          <p14:tracePt t="122154" x="5292725" y="5278438"/>
          <p14:tracePt t="122160" x="5260975" y="5278438"/>
          <p14:tracePt t="122168" x="5237163" y="5278438"/>
          <p14:tracePt t="122176" x="5205413" y="5286375"/>
          <p14:tracePt t="122183" x="5181600" y="5294313"/>
          <p14:tracePt t="122192" x="5157788" y="5294313"/>
          <p14:tracePt t="122198" x="5133975" y="5302250"/>
          <p14:tracePt t="122206" x="5110163" y="5302250"/>
          <p14:tracePt t="122216" x="5094288" y="5302250"/>
          <p14:tracePt t="122221" x="5086350" y="5302250"/>
          <p14:tracePt t="122228" x="5070475" y="5302250"/>
          <p14:tracePt t="122236" x="5062538" y="5302250"/>
          <p14:tracePt t="122243" x="5046663" y="5302250"/>
          <p14:tracePt t="122251" x="5038725" y="5302250"/>
          <p14:tracePt t="122258" x="5030788" y="5302250"/>
          <p14:tracePt t="122266" x="5014913" y="5302250"/>
          <p14:tracePt t="122274" x="5006975" y="5302250"/>
          <p14:tracePt t="122281" x="4999038" y="5302250"/>
          <p14:tracePt t="122289" x="4975225" y="5302250"/>
          <p14:tracePt t="122296" x="4951413" y="5302250"/>
          <p14:tracePt t="122304" x="4918075" y="5302250"/>
          <p14:tracePt t="122311" x="4878388" y="5302250"/>
          <p14:tracePt t="122318" x="4830763" y="5302250"/>
          <p14:tracePt t="122326" x="4775200" y="5294313"/>
          <p14:tracePt t="122333" x="4735513" y="5294313"/>
          <p14:tracePt t="122342" x="4687888" y="5294313"/>
          <p14:tracePt t="122348" x="4632325" y="5294313"/>
          <p14:tracePt t="122357" x="4584700" y="5294313"/>
          <p14:tracePt t="122363" x="4527550" y="5294313"/>
          <p14:tracePt t="122373" x="4487863" y="5294313"/>
          <p14:tracePt t="122378" x="4448175" y="5294313"/>
          <p14:tracePt t="122387" x="4416425" y="5294313"/>
          <p14:tracePt t="122393" x="4400550" y="5294313"/>
          <p14:tracePt t="122403" x="4384675" y="5294313"/>
          <p14:tracePt t="122408" x="4376738" y="5294313"/>
          <p14:tracePt t="122416" x="4368800" y="5294313"/>
          <p14:tracePt t="122430" x="4360863" y="5294313"/>
          <p14:tracePt t="122478" x="4352925" y="5294313"/>
          <p14:tracePt t="122483" x="4352925" y="5286375"/>
          <p14:tracePt t="122492" x="4344988" y="5286375"/>
          <p14:tracePt t="122498" x="4329113" y="5278438"/>
          <p14:tracePt t="122508" x="4321175" y="5270500"/>
          <p14:tracePt t="122513" x="4305300" y="5262563"/>
          <p14:tracePt t="122522" x="4289425" y="5254625"/>
          <p14:tracePt t="122529" x="4265613" y="5246688"/>
          <p14:tracePt t="122537" x="4249738" y="5238750"/>
          <p14:tracePt t="122544" x="4233863" y="5222875"/>
          <p14:tracePt t="122551" x="4217988" y="5214938"/>
          <p14:tracePt t="122563" x="4192588" y="5199063"/>
          <p14:tracePt t="122566" x="4168775" y="5191125"/>
          <p14:tracePt t="122575" x="4152900" y="5167313"/>
          <p14:tracePt t="122581" x="4137025" y="5167313"/>
          <p14:tracePt t="122592" x="4121150" y="5151438"/>
          <p14:tracePt t="122606" x="4113213" y="5151438"/>
          <p14:tracePt t="122619" x="4113213" y="5143500"/>
          <p14:tracePt t="122627" x="4113213" y="5135563"/>
          <p14:tracePt t="122634" x="4113213" y="5127625"/>
          <p14:tracePt t="122648" x="4113213" y="5119688"/>
          <p14:tracePt t="122657" x="4113213" y="5111750"/>
          <p14:tracePt t="122672" x="4113213" y="5095875"/>
          <p14:tracePt t="122687" x="4113213" y="5087938"/>
          <p14:tracePt t="122693" x="4113213" y="5072063"/>
          <p14:tracePt t="122701" x="4113213" y="5056188"/>
          <p14:tracePt t="122709" x="4113213" y="5048250"/>
          <p14:tracePt t="122716" x="4113213" y="5032375"/>
          <p14:tracePt t="122724" x="4121150" y="5008563"/>
          <p14:tracePt t="122731" x="4129088" y="4984750"/>
          <p14:tracePt t="122739" x="4137025" y="4967288"/>
          <p14:tracePt t="122746" x="4144963" y="4951413"/>
          <p14:tracePt t="122755" x="4160838" y="4935538"/>
          <p14:tracePt t="122761" x="4168775" y="4919663"/>
          <p14:tracePt t="122768" x="4192588" y="4903788"/>
          <p14:tracePt t="122778" x="4200525" y="4887913"/>
          <p14:tracePt t="122783" x="4217988" y="4872038"/>
          <p14:tracePt t="122792" x="4233863" y="4864100"/>
          <p14:tracePt t="122798" x="4249738" y="4848225"/>
          <p14:tracePt t="122808" x="4265613" y="4840288"/>
          <p14:tracePt t="122813" x="4281488" y="4832350"/>
          <p14:tracePt t="122822" x="4289425" y="4824413"/>
          <p14:tracePt t="122828" x="4305300" y="4816475"/>
          <p14:tracePt t="122839" x="4321175" y="4816475"/>
          <p14:tracePt t="122844" x="4337050" y="4808538"/>
          <p14:tracePt t="122851" x="4360863" y="4808538"/>
          <p14:tracePt t="122859" x="4376738" y="4808538"/>
          <p14:tracePt t="122867" x="4392613" y="4808538"/>
          <p14:tracePt t="122875" x="4416425" y="4800600"/>
          <p14:tracePt t="122881" x="4440238" y="4800600"/>
          <p14:tracePt t="122890" x="4479925" y="4792663"/>
          <p14:tracePt t="122896" x="4503738" y="4784725"/>
          <p14:tracePt t="122906" x="4527550" y="4776788"/>
          <p14:tracePt t="122911" x="4543425" y="4776788"/>
          <p14:tracePt t="122919" x="4567238" y="4768850"/>
          <p14:tracePt t="122927" x="4584700" y="4760913"/>
          <p14:tracePt t="122934" x="4608513" y="4760913"/>
          <p14:tracePt t="122942" x="4640263" y="4760913"/>
          <p14:tracePt t="122948" x="4656138" y="4760913"/>
          <p14:tracePt t="122958" x="4687888" y="4760913"/>
          <p14:tracePt t="122964" x="4711700" y="4760913"/>
          <p14:tracePt t="122973" x="4751388" y="4760913"/>
          <p14:tracePt t="122992" x="4806950" y="4760913"/>
          <p14:tracePt t="122994" x="4822825" y="4760913"/>
          <p14:tracePt t="123001" x="4846638" y="4760913"/>
          <p14:tracePt t="123009" x="4878388" y="4760913"/>
          <p14:tracePt t="123016" x="4918075" y="4760913"/>
          <p14:tracePt t="123025" x="4951413" y="4760913"/>
          <p14:tracePt t="123031" x="4967288" y="4760913"/>
          <p14:tracePt t="123040" x="4999038" y="4760913"/>
          <p14:tracePt t="123046" x="5054600" y="4760913"/>
          <p14:tracePt t="123055" x="5086350" y="4760913"/>
          <p14:tracePt t="123061" x="5133975" y="4768850"/>
          <p14:tracePt t="123070" x="5165725" y="4776788"/>
          <p14:tracePt t="123076" x="5197475" y="4784725"/>
          <p14:tracePt t="123084" x="5237163" y="4792663"/>
          <p14:tracePt t="123093" x="5268913" y="4792663"/>
          <p14:tracePt t="123098" x="5292725" y="4800600"/>
          <p14:tracePt t="123108" x="5318125" y="4800600"/>
          <p14:tracePt t="123114" x="5349875" y="4808538"/>
          <p14:tracePt t="123124" x="5373688" y="4808538"/>
          <p14:tracePt t="123128" x="5397500" y="4816475"/>
          <p14:tracePt t="123138" x="5413375" y="4816475"/>
          <p14:tracePt t="123143" x="5437188" y="4824413"/>
          <p14:tracePt t="123151" x="5453063" y="4824413"/>
          <p14:tracePt t="123159" x="5468938" y="4832350"/>
          <p14:tracePt t="123166" x="5500688" y="4840288"/>
          <p14:tracePt t="123175" x="5516563" y="4840288"/>
          <p14:tracePt t="123181" x="5532438" y="4848225"/>
          <p14:tracePt t="123188" x="5540375" y="4856163"/>
          <p14:tracePt t="123196" x="5548313" y="4856163"/>
          <p14:tracePt t="123205" x="5556250" y="4856163"/>
          <p14:tracePt t="123211" x="5564188" y="4864100"/>
          <p14:tracePt t="123219" x="5572125" y="4872038"/>
          <p14:tracePt t="123227" x="5588000" y="4872038"/>
          <p14:tracePt t="123233" x="5611813" y="4895850"/>
          <p14:tracePt t="123242" x="5659438" y="4919663"/>
          <p14:tracePt t="123248" x="5708650" y="4943475"/>
          <p14:tracePt t="123258" x="5772150" y="4976813"/>
          <p14:tracePt t="123264" x="5827713" y="5000625"/>
          <p14:tracePt t="123272" x="5907088" y="5032375"/>
          <p14:tracePt t="123278" x="5970588" y="5056188"/>
          <p14:tracePt t="123288" x="6051550" y="5095875"/>
          <p14:tracePt t="123294" x="6099175" y="5111750"/>
          <p14:tracePt t="123301" x="6122988" y="5119688"/>
          <p14:tracePt t="123309" x="6138863" y="5135563"/>
          <p14:tracePt t="123317" x="6146800" y="5135563"/>
          <p14:tracePt t="123325" x="6154738" y="5135563"/>
          <p14:tracePt t="123371" x="6154738" y="5143500"/>
          <p14:tracePt t="123384" x="6154738" y="5151438"/>
          <p14:tracePt t="123391" x="6146800" y="5151438"/>
          <p14:tracePt t="123398" x="6138863" y="5151438"/>
          <p14:tracePt t="123410" x="6122988" y="5167313"/>
          <p14:tracePt t="123423" x="6107113" y="5175250"/>
          <p14:tracePt t="123428" x="6091238" y="5183188"/>
          <p14:tracePt t="123439" x="6075363" y="5183188"/>
          <p14:tracePt t="123445" x="6051550" y="5191125"/>
          <p14:tracePt t="123451" x="6026150" y="5199063"/>
          <p14:tracePt t="123460" x="6010275" y="5207000"/>
          <p14:tracePt t="123467" x="5986463" y="5207000"/>
          <p14:tracePt t="123475" x="5954713" y="5207000"/>
          <p14:tracePt t="123482" x="5915025" y="5214938"/>
          <p14:tracePt t="123489" x="5883275" y="5214938"/>
          <p14:tracePt t="123496" x="5827713" y="5222875"/>
          <p14:tracePt t="123504" x="5788025" y="5230813"/>
          <p14:tracePt t="123511" x="5732463" y="5230813"/>
          <p14:tracePt t="123526" x="5700713" y="5238750"/>
          <p14:tracePt t="123529" x="5651500" y="5238750"/>
          <p14:tracePt t="123534" x="5588000" y="5246688"/>
          <p14:tracePt t="123542" x="5556250" y="5246688"/>
          <p14:tracePt t="123548" x="5524500" y="5246688"/>
          <p14:tracePt t="123559" x="5468938" y="5254625"/>
          <p14:tracePt t="123563" x="5421313" y="5254625"/>
          <p14:tracePt t="123571" x="5357813" y="5254625"/>
          <p14:tracePt t="123578" x="5318125" y="5254625"/>
          <p14:tracePt t="123588" x="5268913" y="5254625"/>
          <p14:tracePt t="123596" x="5205413" y="5254625"/>
          <p14:tracePt t="123601" x="5157788" y="5254625"/>
          <p14:tracePt t="123609" x="5094288" y="5254625"/>
          <p14:tracePt t="123616" x="5038725" y="5254625"/>
          <p14:tracePt t="123625" x="4991100" y="5262563"/>
          <p14:tracePt t="123632" x="4926013" y="5262563"/>
          <p14:tracePt t="123640" x="4886325" y="5262563"/>
          <p14:tracePt t="123646" x="4830763" y="5270500"/>
          <p14:tracePt t="123656" x="4791075" y="5270500"/>
          <p14:tracePt t="123661" x="4743450" y="5270500"/>
          <p14:tracePt t="123670" x="4703763" y="5270500"/>
          <p14:tracePt t="123676" x="4672013" y="5270500"/>
          <p14:tracePt t="123685" x="4648200" y="5270500"/>
          <p14:tracePt t="123692" x="4632325" y="5270500"/>
          <p14:tracePt t="123700" x="4600575" y="5270500"/>
          <p14:tracePt t="123708" x="4576763" y="5270500"/>
          <p14:tracePt t="123714" x="4543425" y="5270500"/>
          <p14:tracePt t="123722" x="4519613" y="5270500"/>
          <p14:tracePt t="123728" x="4503738" y="5270500"/>
          <p14:tracePt t="123738" x="4495800" y="5270500"/>
          <p14:tracePt t="123746" x="4487863" y="5270500"/>
          <p14:tracePt t="123751" x="4464050" y="5270500"/>
          <p14:tracePt t="123758" x="4448175" y="5270500"/>
          <p14:tracePt t="123766" x="4424363" y="5270500"/>
          <p14:tracePt t="123774" x="4400550" y="5262563"/>
          <p14:tracePt t="123781" x="4376738" y="5254625"/>
          <p14:tracePt t="123790" x="4360863" y="5246688"/>
          <p14:tracePt t="123796" x="4337050" y="5238750"/>
          <p14:tracePt t="123804" x="4289425" y="5230813"/>
          <p14:tracePt t="123811" x="4257675" y="5222875"/>
          <p14:tracePt t="123819" x="4225925" y="5214938"/>
          <p14:tracePt t="123826" x="4184650" y="5207000"/>
          <p14:tracePt t="123834" x="4152900" y="5199063"/>
          <p14:tracePt t="123842" x="4144963" y="5199063"/>
          <p14:tracePt t="123848" x="4137025" y="5199063"/>
          <p14:tracePt t="123858" x="4129088" y="5199063"/>
          <p14:tracePt t="124194" x="4137025" y="5199063"/>
          <p14:tracePt t="124232" x="4137025" y="5191125"/>
          <p14:tracePt t="124254" x="4144963" y="5191125"/>
          <p14:tracePt t="124308" x="4152900" y="5191125"/>
          <p14:tracePt t="124313" x="4152900" y="5183188"/>
          <p14:tracePt t="124449" x="4152900" y="5175250"/>
          <p14:tracePt t="126670" x="4184650" y="5175250"/>
          <p14:tracePt t="126672" x="4233863" y="5159375"/>
          <p14:tracePt t="126675" x="4241800" y="5159375"/>
          <p14:tracePt t="126684" x="4249738" y="5159375"/>
          <p14:tracePt t="126692" x="4257675" y="5159375"/>
          <p14:tracePt t="126892" x="4265613" y="5159375"/>
          <p14:tracePt t="126908" x="4273550" y="5151438"/>
          <p14:tracePt t="126915" x="4281488" y="5151438"/>
          <p14:tracePt t="126923" x="4289425" y="5151438"/>
          <p14:tracePt t="126931" x="4305300" y="5151438"/>
          <p14:tracePt t="126938" x="4313238" y="5143500"/>
          <p14:tracePt t="126946" x="4329113" y="5135563"/>
          <p14:tracePt t="126955" x="4337050" y="5135563"/>
          <p14:tracePt t="126961" x="4360863" y="5127625"/>
          <p14:tracePt t="126969" x="4376738" y="5127625"/>
          <p14:tracePt t="126989" x="4408488" y="5111750"/>
          <p14:tracePt t="126991" x="4424363" y="5103813"/>
          <p14:tracePt t="126998" x="4448175" y="5103813"/>
          <p14:tracePt t="127005" x="4464050" y="5103813"/>
          <p14:tracePt t="127012" x="4479925" y="5095875"/>
          <p14:tracePt t="127020" x="4503738" y="5087938"/>
          <p14:tracePt t="127027" x="4519613" y="5080000"/>
          <p14:tracePt t="127035" x="4527550" y="5080000"/>
          <p14:tracePt t="127043" x="4543425" y="5080000"/>
          <p14:tracePt t="127058" x="4551363" y="5080000"/>
          <p14:tracePt t="127066" x="4559300" y="5072063"/>
          <p14:tracePt t="127081" x="4567238" y="5072063"/>
          <p14:tracePt t="127156" x="4576763" y="5072063"/>
          <p14:tracePt t="127193" x="4584700" y="5072063"/>
          <p14:tracePt t="127201" x="4592638" y="5072063"/>
          <p14:tracePt t="127216" x="4600575" y="5072063"/>
          <p14:tracePt t="127231" x="4608513" y="5072063"/>
          <p14:tracePt t="127254" x="4616450" y="5072063"/>
          <p14:tracePt t="127261" x="4624388" y="5072063"/>
          <p14:tracePt t="127470" x="4632325" y="5072063"/>
          <p14:tracePt t="127478" x="4640263" y="5072063"/>
          <p14:tracePt t="127487" x="4648200" y="5072063"/>
          <p14:tracePt t="127495" x="4656138" y="5072063"/>
          <p14:tracePt t="127501" x="4664075" y="5072063"/>
          <p14:tracePt t="127508" x="4672013" y="5072063"/>
          <p14:tracePt t="127516" x="4679950" y="5072063"/>
          <p14:tracePt t="127524" x="4687888" y="5072063"/>
          <p14:tracePt t="127538" x="4703763" y="5072063"/>
          <p14:tracePt t="127554" x="4711700" y="5072063"/>
          <p14:tracePt t="127569" x="4719638" y="5072063"/>
          <p14:tracePt t="127591" x="4727575" y="5072063"/>
          <p14:tracePt t="127613" x="4735513" y="5072063"/>
          <p14:tracePt t="127643" x="4743450" y="5064125"/>
          <p14:tracePt t="127652" x="4751388" y="5064125"/>
          <p14:tracePt t="127696" x="4759325" y="5064125"/>
          <p14:tracePt t="127711" x="4767263" y="5064125"/>
          <p14:tracePt t="127726" x="4783138" y="5064125"/>
          <p14:tracePt t="127734" x="4806950" y="5064125"/>
          <p14:tracePt t="127741" x="4838700" y="5064125"/>
          <p14:tracePt t="127748" x="4862513" y="5064125"/>
          <p14:tracePt t="127756" x="4894263" y="5064125"/>
          <p14:tracePt t="127763" x="4943475" y="5064125"/>
          <p14:tracePt t="127771" x="4967288" y="5064125"/>
          <p14:tracePt t="127778" x="4999038" y="5064125"/>
          <p14:tracePt t="127786" x="5030788" y="5064125"/>
          <p14:tracePt t="127793" x="5070475" y="5064125"/>
          <p14:tracePt t="127801" x="5086350" y="5064125"/>
          <p14:tracePt t="127808" x="5102225" y="5064125"/>
          <p14:tracePt t="128175" x="5110163" y="5064125"/>
          <p14:tracePt t="128185" x="5141913" y="5072063"/>
          <p14:tracePt t="128190" x="5173663" y="5072063"/>
          <p14:tracePt t="128199" x="5205413" y="5080000"/>
          <p14:tracePt t="128206" x="5260975" y="5095875"/>
          <p14:tracePt t="128213" x="5310188" y="5103813"/>
          <p14:tracePt t="128221" x="5357813" y="5119688"/>
          <p14:tracePt t="128228" x="5389563" y="5127625"/>
          <p14:tracePt t="128236" x="5421313" y="5127625"/>
          <p14:tracePt t="128243" x="5453063" y="5127625"/>
          <p14:tracePt t="128251" x="5476875" y="5127625"/>
          <p14:tracePt t="128259" x="5500688" y="5135563"/>
          <p14:tracePt t="128267" x="5516563" y="5135563"/>
          <p14:tracePt t="128273" x="5524500" y="5135563"/>
          <p14:tracePt t="128281" x="5532438" y="5135563"/>
          <p14:tracePt t="128377" x="5540375" y="5135563"/>
          <p14:tracePt t="128402" x="5548313" y="5135563"/>
          <p14:tracePt t="128437" x="5556250" y="5135563"/>
          <p14:tracePt t="128453" x="5564188" y="5135563"/>
          <p14:tracePt t="128528" x="5572125" y="5135563"/>
          <p14:tracePt t="128535" x="5580063" y="5135563"/>
          <p14:tracePt t="128552" x="5611813" y="5135563"/>
          <p14:tracePt t="128558" x="5635625" y="5135563"/>
          <p14:tracePt t="128567" x="5643563" y="5135563"/>
          <p14:tracePt t="128574" x="5667375" y="5135563"/>
          <p14:tracePt t="128581" x="5692775" y="5143500"/>
          <p14:tracePt t="128588" x="5716588" y="5143500"/>
          <p14:tracePt t="128595" x="5740400" y="5143500"/>
          <p14:tracePt t="128603" x="5756275" y="5143500"/>
          <p14:tracePt t="128620" x="5764213" y="5143500"/>
          <p14:tracePt t="129397" x="5748338" y="5143500"/>
          <p14:tracePt t="129406" x="5716588" y="5151438"/>
          <p14:tracePt t="129414" x="5676900" y="5151438"/>
          <p14:tracePt t="129421" x="5627688" y="5159375"/>
          <p14:tracePt t="129428" x="5572125" y="5175250"/>
          <p14:tracePt t="129436" x="5492750" y="5175250"/>
          <p14:tracePt t="129443" x="5429250" y="5191125"/>
          <p14:tracePt t="129453" x="5365750" y="5199063"/>
          <p14:tracePt t="129467" x="5300663" y="5207000"/>
          <p14:tracePt t="129474" x="5173663" y="5238750"/>
          <p14:tracePt t="129482" x="5110163" y="5254625"/>
          <p14:tracePt t="129488" x="5062538" y="5262563"/>
          <p14:tracePt t="129496" x="5038725" y="5278438"/>
          <p14:tracePt t="129503" x="5006975" y="5278438"/>
          <p14:tracePt t="129511" x="4991100" y="5286375"/>
          <p14:tracePt t="129519" x="4967288" y="5294313"/>
          <p14:tracePt t="129530" x="4959350" y="5302250"/>
          <p14:tracePt t="129534" x="4951413" y="5302250"/>
          <p14:tracePt t="129541" x="4933950" y="5302250"/>
          <p14:tracePt t="129557" x="4926013" y="5302250"/>
          <p14:tracePt t="129571" x="4918075" y="5302250"/>
          <p14:tracePt t="129578" x="4910138" y="5302250"/>
          <p14:tracePt t="129586" x="4902200" y="5310188"/>
          <p14:tracePt t="129593" x="4886325" y="5310188"/>
          <p14:tracePt t="129602" x="4878388" y="5310188"/>
          <p14:tracePt t="129608" x="4862513" y="5310188"/>
          <p14:tracePt t="129616" x="4846638" y="5310188"/>
          <p14:tracePt t="129623" x="4830763" y="5310188"/>
          <p14:tracePt t="129631" x="4814888" y="5310188"/>
          <p14:tracePt t="129639" x="4799013" y="5310188"/>
          <p14:tracePt t="129653" x="4783138" y="5310188"/>
          <p14:tracePt t="129661" x="4767263" y="5310188"/>
          <p14:tracePt t="129669" x="4743450" y="5310188"/>
          <p14:tracePt t="129685" x="4703763" y="5310188"/>
          <p14:tracePt t="129691" x="4679950" y="5310188"/>
          <p14:tracePt t="129700" x="4664075" y="5310188"/>
          <p14:tracePt t="129706" x="4648200" y="5310188"/>
          <p14:tracePt t="129717" x="4632325" y="5310188"/>
          <p14:tracePt t="129721" x="4608513" y="5310188"/>
          <p14:tracePt t="129728" x="4584700" y="5310188"/>
          <p14:tracePt t="129736" x="4567238" y="5310188"/>
          <p14:tracePt t="129743" x="4543425" y="5310188"/>
          <p14:tracePt t="129753" x="4527550" y="5310188"/>
          <p14:tracePt t="129758" x="4519613" y="5310188"/>
          <p14:tracePt t="129765" x="4511675" y="5310188"/>
          <p14:tracePt t="129773" x="4503738" y="5310188"/>
          <p14:tracePt t="129782" x="4495800" y="5310188"/>
          <p14:tracePt t="129796" x="4487863" y="5310188"/>
          <p14:tracePt t="129803" x="4479925" y="5310188"/>
          <p14:tracePt t="129826" x="4471988" y="5302250"/>
          <p14:tracePt t="129834" x="4464050" y="5302250"/>
          <p14:tracePt t="129840" x="4456113" y="5294313"/>
          <p14:tracePt t="129849" x="4432300" y="5294313"/>
          <p14:tracePt t="129856" x="4408488" y="5286375"/>
          <p14:tracePt t="129864" x="4400550" y="5278438"/>
          <p14:tracePt t="129871" x="4376738" y="5270500"/>
          <p14:tracePt t="129878" x="4360863" y="5270500"/>
          <p14:tracePt t="129886" x="4337050" y="5270500"/>
          <p14:tracePt t="129893" x="4321175" y="5262563"/>
          <p14:tracePt t="129906" x="4313238" y="5262563"/>
          <p14:tracePt t="129916" x="4305300" y="5262563"/>
          <p14:tracePt t="129946" x="4297363" y="5262563"/>
          <p14:tracePt t="130425" x="4297363" y="5254625"/>
          <p14:tracePt t="130440" x="4297363" y="5246688"/>
          <p14:tracePt t="130456" x="4297363" y="5238750"/>
          <p14:tracePt t="130471" x="4297363" y="5230813"/>
          <p14:tracePt t="130478" x="4297363" y="5222875"/>
          <p14:tracePt t="130508" x="4289425" y="5222875"/>
          <p14:tracePt t="130517" x="4289425" y="5214938"/>
          <p14:tracePt t="131094" x="4289425" y="5207000"/>
          <p14:tracePt t="132098" x="4337050" y="5199063"/>
          <p14:tracePt t="132105" x="4384675" y="5183188"/>
          <p14:tracePt t="132112" x="4432300" y="5175250"/>
          <p14:tracePt t="132121" x="4487863" y="5159375"/>
          <p14:tracePt t="132128" x="4527550" y="5151438"/>
          <p14:tracePt t="132136" x="4567238" y="5143500"/>
          <p14:tracePt t="132143" x="4592638" y="5135563"/>
          <p14:tracePt t="132151" x="4616450" y="5127625"/>
          <p14:tracePt t="132158" x="4632325" y="5119688"/>
          <p14:tracePt t="132166" x="4640263" y="5119688"/>
          <p14:tracePt t="132183" x="4656138" y="5119688"/>
          <p14:tracePt t="132495" x="4664075" y="5119688"/>
          <p14:tracePt t="132503" x="4687888" y="5119688"/>
          <p14:tracePt t="132511" x="4711700" y="5119688"/>
          <p14:tracePt t="132518" x="4735513" y="5119688"/>
          <p14:tracePt t="132526" x="4759325" y="5119688"/>
          <p14:tracePt t="132533" x="4799013" y="5119688"/>
          <p14:tracePt t="132541" x="4838700" y="5119688"/>
          <p14:tracePt t="132549" x="4878388" y="5119688"/>
          <p14:tracePt t="132556" x="4926013" y="5119688"/>
          <p14:tracePt t="132563" x="4967288" y="5119688"/>
          <p14:tracePt t="132571" x="4991100" y="5119688"/>
          <p14:tracePt t="132578" x="5030788" y="5119688"/>
          <p14:tracePt t="132587" x="5046663" y="5127625"/>
          <p14:tracePt t="132593" x="5054600" y="5135563"/>
          <p14:tracePt t="132608" x="5070475" y="5135563"/>
          <p14:tracePt t="132616" x="5078413" y="5135563"/>
          <p14:tracePt t="132855" x="5086350" y="5135563"/>
          <p14:tracePt t="132865" x="5094288" y="5135563"/>
          <p14:tracePt t="132874" x="5118100" y="5143500"/>
          <p14:tracePt t="132879" x="5173663" y="5159375"/>
          <p14:tracePt t="132888" x="5221288" y="5175250"/>
          <p14:tracePt t="132893" x="5284788" y="5191125"/>
          <p14:tracePt t="132901" x="5365750" y="5207000"/>
          <p14:tracePt t="132908" x="5397500" y="5214938"/>
          <p14:tracePt t="132915" x="5461000" y="5222875"/>
          <p14:tracePt t="132923" x="5548313" y="5230813"/>
          <p14:tracePt t="132932" x="5588000" y="5230813"/>
          <p14:tracePt t="132938" x="5627688" y="5238750"/>
          <p14:tracePt t="132946" x="5635625" y="5238750"/>
          <p14:tracePt t="132953" x="5643563" y="5238750"/>
          <p14:tracePt t="132968" x="5651500" y="5238750"/>
          <p14:tracePt t="134055" x="5627688" y="5238750"/>
          <p14:tracePt t="134064" x="5580063" y="5238750"/>
          <p14:tracePt t="134070" x="5516563" y="5238750"/>
          <p14:tracePt t="134080" x="5453063" y="5238750"/>
          <p14:tracePt t="134086" x="5373688" y="5230813"/>
          <p14:tracePt t="134094" x="5300663" y="5222875"/>
          <p14:tracePt t="134101" x="5221288" y="5214938"/>
          <p14:tracePt t="134108" x="5133975" y="5207000"/>
          <p14:tracePt t="134116" x="5070475" y="5207000"/>
          <p14:tracePt t="134123" x="5022850" y="5199063"/>
          <p14:tracePt t="134132" x="4975225" y="5199063"/>
          <p14:tracePt t="134138" x="4933950" y="5199063"/>
          <p14:tracePt t="134147" x="4910138" y="5199063"/>
          <p14:tracePt t="134154" x="4878388" y="5199063"/>
          <p14:tracePt t="134161" x="4862513" y="5199063"/>
          <p14:tracePt t="134168" x="4830763" y="5199063"/>
          <p14:tracePt t="134175" x="4799013" y="5199063"/>
          <p14:tracePt t="134183" x="4767263" y="5199063"/>
          <p14:tracePt t="134190" x="4727575" y="5207000"/>
          <p14:tracePt t="134197" x="4679950" y="5214938"/>
          <p14:tracePt t="134205" x="4632325" y="5230813"/>
          <p14:tracePt t="134214" x="4576763" y="5246688"/>
          <p14:tracePt t="134220" x="4519613" y="5262563"/>
          <p14:tracePt t="134228" x="4479925" y="5270500"/>
          <p14:tracePt t="134236" x="4440238" y="5286375"/>
          <p14:tracePt t="134245" x="4392613" y="5294313"/>
          <p14:tracePt t="134251" x="4368800" y="5302250"/>
          <p14:tracePt t="134258" x="4344988" y="5302250"/>
          <p14:tracePt t="134268" x="4337050" y="5310188"/>
          <p14:tracePt t="134273" x="4329113" y="5310188"/>
          <p14:tracePt t="134363" x="4321175" y="5310188"/>
          <p14:tracePt t="134379" x="4321175" y="5319713"/>
          <p14:tracePt t="134386" x="4313238" y="5319713"/>
          <p14:tracePt t="134394" x="4305300" y="5319713"/>
          <p14:tracePt t="134408" x="4297363" y="5319713"/>
          <p14:tracePt t="134424" x="4289425" y="5319713"/>
          <p14:tracePt t="134572" x="4289425" y="5327650"/>
          <p14:tracePt t="134993" x="4281488" y="5327650"/>
          <p14:tracePt t="135075" x="4281488" y="5319713"/>
          <p14:tracePt t="135083" x="4281488" y="5310188"/>
          <p14:tracePt t="135098" x="4281488" y="5302250"/>
          <p14:tracePt t="135114" x="4281488" y="5294313"/>
          <p14:tracePt t="135121" x="4281488" y="5286375"/>
          <p14:tracePt t="135130" x="4281488" y="5278438"/>
          <p14:tracePt t="135145" x="4281488" y="5270500"/>
          <p14:tracePt t="135151" x="4281488" y="5254625"/>
          <p14:tracePt t="135166" x="4281488" y="5246688"/>
          <p14:tracePt t="135182" x="4281488" y="5238750"/>
          <p14:tracePt t="135218" x="4281488" y="5230813"/>
          <p14:tracePt t="135241" x="4281488" y="5222875"/>
          <p14:tracePt t="135345" x="4289425" y="5222875"/>
          <p14:tracePt t="135353" x="4297363" y="5222875"/>
          <p14:tracePt t="135362" x="4313238" y="5222875"/>
          <p14:tracePt t="135371" x="4329113" y="5222875"/>
          <p14:tracePt t="135377" x="4344988" y="5222875"/>
          <p14:tracePt t="135383" x="4360863" y="5222875"/>
          <p14:tracePt t="135390" x="4368800" y="5222875"/>
          <p14:tracePt t="135398" x="4384675" y="5222875"/>
          <p14:tracePt t="135406" x="4392613" y="5222875"/>
          <p14:tracePt t="135414" x="4400550" y="5222875"/>
          <p14:tracePt t="135488" x="4408488" y="5214938"/>
          <p14:tracePt t="135503" x="4416425" y="5207000"/>
          <p14:tracePt t="135529" x="4424363" y="5199063"/>
          <p14:tracePt t="135533" x="4424363" y="5191125"/>
          <p14:tracePt t="135541" x="4440238" y="5175250"/>
          <p14:tracePt t="135556" x="4448175" y="5167313"/>
          <p14:tracePt t="135571" x="4448175" y="5159375"/>
          <p14:tracePt t="135631" x="4440238" y="5159375"/>
          <p14:tracePt t="135648" x="4432300" y="5159375"/>
          <p14:tracePt t="135653" x="4424363" y="5159375"/>
          <p14:tracePt t="135660" x="4416425" y="5159375"/>
          <p14:tracePt t="135676" x="4408488" y="5159375"/>
          <p14:tracePt t="135698" x="4400550" y="5159375"/>
          <p14:tracePt t="135723" x="4392613" y="5159375"/>
          <p14:tracePt t="135759" x="4392613" y="5167313"/>
          <p14:tracePt t="135766" x="4384675" y="5167313"/>
          <p14:tracePt t="135788" x="4376738" y="5167313"/>
          <p14:tracePt t="135798" x="4376738" y="5175250"/>
          <p14:tracePt t="135803" x="4376738" y="5183188"/>
          <p14:tracePt t="135812" x="4368800" y="5183188"/>
          <p14:tracePt t="135818" x="4360863" y="5183188"/>
          <p14:tracePt t="135828" x="4352925" y="5191125"/>
          <p14:tracePt t="135841" x="4344988" y="5191125"/>
          <p14:tracePt t="135848" x="4337050" y="5191125"/>
          <p14:tracePt t="135856" x="4337050" y="5199063"/>
          <p14:tracePt t="135879" x="4329113" y="5199063"/>
          <p14:tracePt t="135954" x="4337050" y="5199063"/>
          <p14:tracePt t="135962" x="4352925" y="5199063"/>
          <p14:tracePt t="135968" x="4376738" y="5207000"/>
          <p14:tracePt t="135978" x="4400550" y="5207000"/>
          <p14:tracePt t="135985" x="4432300" y="5207000"/>
          <p14:tracePt t="135999" x="4519613" y="5207000"/>
          <p14:tracePt t="136006" x="4576763" y="5214938"/>
          <p14:tracePt t="136014" x="4632325" y="5222875"/>
          <p14:tracePt t="136022" x="4679950" y="5222875"/>
          <p14:tracePt t="136031" x="4727575" y="5230813"/>
          <p14:tracePt t="136036" x="4783138" y="5230813"/>
          <p14:tracePt t="136046" x="4838700" y="5238750"/>
          <p14:tracePt t="136051" x="4886325" y="5238750"/>
          <p14:tracePt t="136061" x="4933950" y="5246688"/>
          <p14:tracePt t="136066" x="4959350" y="5246688"/>
          <p14:tracePt t="136073" x="5006975" y="5254625"/>
          <p14:tracePt t="136081" x="5046663" y="5254625"/>
          <p14:tracePt t="136088" x="5078413" y="5254625"/>
          <p14:tracePt t="136099" x="5110163" y="5254625"/>
          <p14:tracePt t="136103" x="5141913" y="5254625"/>
          <p14:tracePt t="136111" x="5181600" y="5262563"/>
          <p14:tracePt t="136118" x="5197475" y="5262563"/>
          <p14:tracePt t="136127" x="5229225" y="5262563"/>
          <p14:tracePt t="136136" x="5260975" y="5262563"/>
          <p14:tracePt t="136141" x="5284788" y="5262563"/>
          <p14:tracePt t="136148" x="5318125" y="5262563"/>
          <p14:tracePt t="136156" x="5373688" y="5270500"/>
          <p14:tracePt t="136164" x="5389563" y="5270500"/>
          <p14:tracePt t="136172" x="5397500" y="5270500"/>
          <p14:tracePt t="136180" x="5413375" y="5270500"/>
          <p14:tracePt t="136187" x="5429250" y="5270500"/>
          <p14:tracePt t="136194" x="5437188" y="5270500"/>
          <p14:tracePt t="136201" x="5445125" y="5270500"/>
          <p14:tracePt t="136216" x="5453063" y="5270500"/>
          <p14:tracePt t="136231" x="5461000" y="5270500"/>
          <p14:tracePt t="136238" x="5468938" y="5270500"/>
          <p14:tracePt t="136250" x="5476875" y="5270500"/>
          <p14:tracePt t="136253" x="5484813" y="5262563"/>
          <p14:tracePt t="136268" x="5500688" y="5262563"/>
          <p14:tracePt t="136280" x="5508625" y="5254625"/>
          <p14:tracePt t="136285" x="5516563" y="5246688"/>
          <p14:tracePt t="136291" x="5532438" y="5246688"/>
          <p14:tracePt t="136299" x="5548313" y="5246688"/>
          <p14:tracePt t="136306" x="5556250" y="5246688"/>
          <p14:tracePt t="136314" x="5564188" y="5246688"/>
          <p14:tracePt t="136321" x="5588000" y="5238750"/>
          <p14:tracePt t="136330" x="5603875" y="5238750"/>
          <p14:tracePt t="136336" x="5627688" y="5230813"/>
          <p14:tracePt t="136344" x="5651500" y="5230813"/>
          <p14:tracePt t="136351" x="5676900" y="5222875"/>
          <p14:tracePt t="136359" x="5684838" y="5222875"/>
          <p14:tracePt t="136366" x="5692775" y="5222875"/>
          <p14:tracePt t="136375" x="5724525" y="5214938"/>
          <p14:tracePt t="136382" x="5732463" y="5214938"/>
          <p14:tracePt t="136398" x="5732463" y="5207000"/>
          <p14:tracePt t="136412" x="5740400" y="5207000"/>
          <p14:tracePt t="136419" x="5740400" y="5199063"/>
          <p14:tracePt t="136427" x="5748338" y="5199063"/>
          <p14:tracePt t="136434" x="5748338" y="5191125"/>
          <p14:tracePt t="136441" x="5748338" y="5183188"/>
          <p14:tracePt t="136449" x="5756275" y="5183188"/>
          <p14:tracePt t="136464" x="5756275" y="5175250"/>
          <p14:tracePt t="136479" x="5756275" y="5167313"/>
          <p14:tracePt t="136486" x="5756275" y="5159375"/>
          <p14:tracePt t="136494" x="5756275" y="5151438"/>
          <p14:tracePt t="136501" x="5756275" y="5135563"/>
          <p14:tracePt t="136510" x="5756275" y="5127625"/>
          <p14:tracePt t="136516" x="5740400" y="5111750"/>
          <p14:tracePt t="136524" x="5732463" y="5095875"/>
          <p14:tracePt t="136532" x="5716588" y="5080000"/>
          <p14:tracePt t="136549" x="5667375" y="5040313"/>
          <p14:tracePt t="136554" x="5643563" y="5032375"/>
          <p14:tracePt t="136569" x="5611813" y="5008563"/>
          <p14:tracePt t="136569" x="5580063" y="4984750"/>
          <p14:tracePt t="136577" x="5524500" y="4951413"/>
          <p14:tracePt t="136583" x="5492750" y="4935538"/>
          <p14:tracePt t="136593" x="5445125" y="4919663"/>
          <p14:tracePt t="136599" x="5381625" y="4887913"/>
          <p14:tracePt t="136607" x="5326063" y="4872038"/>
          <p14:tracePt t="136615" x="5245100" y="4840288"/>
          <p14:tracePt t="136621" x="5165725" y="4824413"/>
          <p14:tracePt t="136630" x="5110163" y="4800600"/>
          <p14:tracePt t="136637" x="5046663" y="4776788"/>
          <p14:tracePt t="136644" x="4999038" y="4768850"/>
          <p14:tracePt t="136651" x="4933950" y="4737100"/>
          <p14:tracePt t="136661" x="4910138" y="4737100"/>
          <p14:tracePt t="136666" x="4886325" y="4729163"/>
          <p14:tracePt t="136674" x="4870450" y="4729163"/>
          <p14:tracePt t="136681" x="4846638" y="4729163"/>
          <p14:tracePt t="136688" x="4838700" y="4729163"/>
          <p14:tracePt t="136698" x="4814888" y="4729163"/>
          <p14:tracePt t="136703" x="4806950" y="4729163"/>
          <p14:tracePt t="136712" x="4791075" y="4729163"/>
          <p14:tracePt t="136718" x="4759325" y="4729163"/>
          <p14:tracePt t="136728" x="4743450" y="4737100"/>
          <p14:tracePt t="136733" x="4719638" y="4745038"/>
          <p14:tracePt t="136741" x="4711700" y="4752975"/>
          <p14:tracePt t="136749" x="4695825" y="4752975"/>
          <p14:tracePt t="136757" x="4679950" y="4760913"/>
          <p14:tracePt t="136771" x="4648200" y="4776788"/>
          <p14:tracePt t="136780" x="4640263" y="4776788"/>
          <p14:tracePt t="136786" x="4608513" y="4784725"/>
          <p14:tracePt t="136793" x="4600575" y="4792663"/>
          <p14:tracePt t="136801" x="4584700" y="4792663"/>
          <p14:tracePt t="136810" x="4559300" y="4800600"/>
          <p14:tracePt t="136816" x="4535488" y="4808538"/>
          <p14:tracePt t="136824" x="4511675" y="4816475"/>
          <p14:tracePt t="136831" x="4479925" y="4824413"/>
          <p14:tracePt t="136841" x="4456113" y="4840288"/>
          <p14:tracePt t="136847" x="4432300" y="4848225"/>
          <p14:tracePt t="136854" x="4416425" y="4856163"/>
          <p14:tracePt t="136862" x="4392613" y="4856163"/>
          <p14:tracePt t="136870" x="4384675" y="4864100"/>
          <p14:tracePt t="136877" x="4368800" y="4872038"/>
          <p14:tracePt t="136884" x="4360863" y="4872038"/>
          <p14:tracePt t="136891" x="4360863" y="4879975"/>
          <p14:tracePt t="136899" x="4352925" y="4879975"/>
          <p14:tracePt t="136906" x="4352925" y="4887913"/>
          <p14:tracePt t="136921" x="4344988" y="4887913"/>
          <p14:tracePt t="136930" x="4337050" y="4895850"/>
          <p14:tracePt t="136943" x="4329113" y="4903788"/>
          <p14:tracePt t="136959" x="4321175" y="4911725"/>
          <p14:tracePt t="136966" x="4321175" y="4919663"/>
          <p14:tracePt t="136983" x="4313238" y="4927600"/>
          <p14:tracePt t="136998" x="4305300" y="4935538"/>
          <p14:tracePt t="137018" x="4305300" y="4943475"/>
          <p14:tracePt t="137027" x="4297363" y="4951413"/>
          <p14:tracePt t="137034" x="4297363" y="4959350"/>
          <p14:tracePt t="137049" x="4297363" y="4976813"/>
          <p14:tracePt t="137064" x="4289425" y="4984750"/>
          <p14:tracePt t="137071" x="4289425" y="5000625"/>
          <p14:tracePt t="137086" x="4289425" y="5008563"/>
          <p14:tracePt t="137101" x="4289425" y="5024438"/>
          <p14:tracePt t="137116" x="4289425" y="5032375"/>
          <p14:tracePt t="137131" x="4289425" y="5040313"/>
          <p14:tracePt t="137147" x="4297363" y="5040313"/>
          <p14:tracePt t="137154" x="4297363" y="5048250"/>
          <p14:tracePt t="137168" x="4305300" y="5056188"/>
          <p14:tracePt t="137178" x="4313238" y="5056188"/>
          <p14:tracePt t="137183" x="4321175" y="5056188"/>
          <p14:tracePt t="137192" x="4321175" y="5064125"/>
          <p14:tracePt t="137199" x="4337050" y="5064125"/>
          <p14:tracePt t="137206" x="4344988" y="5072063"/>
          <p14:tracePt t="137215" x="4360863" y="5080000"/>
          <p14:tracePt t="137221" x="4384675" y="5087938"/>
          <p14:tracePt t="137230" x="4416425" y="5095875"/>
          <p14:tracePt t="137237" x="4440238" y="5103813"/>
          <p14:tracePt t="137243" x="4464050" y="5103813"/>
          <p14:tracePt t="137252" x="4495800" y="5111750"/>
          <p14:tracePt t="137259" x="4519613" y="5111750"/>
          <p14:tracePt t="137266" x="4551363" y="5111750"/>
          <p14:tracePt t="137274" x="4584700" y="5111750"/>
          <p14:tracePt t="137281" x="4608513" y="5111750"/>
          <p14:tracePt t="137289" x="4640263" y="5111750"/>
          <p14:tracePt t="137297" x="4648200" y="5111750"/>
          <p14:tracePt t="137304" x="4679950" y="5111750"/>
          <p14:tracePt t="137311" x="4703763" y="5111750"/>
          <p14:tracePt t="137318" x="4727575" y="5111750"/>
          <p14:tracePt t="137328" x="4743450" y="5111750"/>
          <p14:tracePt t="137333" x="4759325" y="5111750"/>
          <p14:tracePt t="137343" x="4775200" y="5111750"/>
          <p14:tracePt t="137356" x="4783138" y="5111750"/>
          <p14:tracePt t="137574" x="4775200" y="5111750"/>
          <p14:tracePt t="137581" x="4751388" y="5119688"/>
          <p14:tracePt t="137597" x="4672013" y="5119688"/>
          <p14:tracePt t="137604" x="4632325" y="5127625"/>
          <p14:tracePt t="137612" x="4584700" y="5127625"/>
          <p14:tracePt t="137618" x="4511675" y="5143500"/>
          <p14:tracePt t="137629" x="4448175" y="5151438"/>
          <p14:tracePt t="137633" x="4368800" y="5167313"/>
          <p14:tracePt t="137641" x="4305300" y="5175250"/>
          <p14:tracePt t="137648" x="4225925" y="5191125"/>
          <p14:tracePt t="137656" x="4168775" y="5199063"/>
          <p14:tracePt t="137667" x="4144963" y="5207000"/>
          <p14:tracePt t="137671" x="4113213" y="5214938"/>
          <p14:tracePt t="137680" x="4097338" y="5214938"/>
          <p14:tracePt t="137686" x="4081463" y="5222875"/>
          <p14:tracePt t="137695" x="4081463" y="5230813"/>
          <p14:tracePt t="137703" x="4073525" y="5230813"/>
          <p14:tracePt t="137739" x="4065588" y="5230813"/>
          <p14:tracePt t="137747" x="4057650" y="5238750"/>
          <p14:tracePt t="137754" x="4049713" y="5238750"/>
          <p14:tracePt t="137763" x="4041775" y="5246688"/>
          <p14:tracePt t="137768" x="4025900" y="5246688"/>
          <p14:tracePt t="137779" x="4010025" y="5254625"/>
          <p14:tracePt t="137795" x="3962400" y="5270500"/>
          <p14:tracePt t="137798" x="3922713" y="5278438"/>
          <p14:tracePt t="137807" x="3898900" y="5286375"/>
          <p14:tracePt t="137815" x="3875088" y="5286375"/>
          <p14:tracePt t="137821" x="3851275" y="5294313"/>
          <p14:tracePt t="137830" x="3825875" y="5294313"/>
          <p14:tracePt t="137837" x="3810000" y="5294313"/>
          <p14:tracePt t="137844" x="3786188" y="5294313"/>
          <p14:tracePt t="137851" x="3762375" y="5294313"/>
          <p14:tracePt t="137860" x="3738563" y="5294313"/>
          <p14:tracePt t="137866" x="3730625" y="5294313"/>
          <p14:tracePt t="137874" x="3706813" y="5294313"/>
          <p14:tracePt t="137881" x="3690938" y="5294313"/>
          <p14:tracePt t="137896" x="3683000" y="5294313"/>
          <p14:tracePt t="137903" x="3675063" y="5294313"/>
          <p14:tracePt t="137912" x="3667125" y="5294313"/>
          <p14:tracePt t="137950" x="3659188" y="5294313"/>
          <p14:tracePt t="138009" x="3675063" y="5294313"/>
          <p14:tracePt t="138016" x="3698875" y="5294313"/>
          <p14:tracePt t="138024" x="3714750" y="5294313"/>
          <p14:tracePt t="138031" x="3738563" y="5294313"/>
          <p14:tracePt t="138038" x="3762375" y="5286375"/>
          <p14:tracePt t="138047" x="3778250" y="5286375"/>
          <p14:tracePt t="138054" x="3794125" y="5278438"/>
          <p14:tracePt t="138062" x="3810000" y="5278438"/>
          <p14:tracePt t="138068" x="3825875" y="5270500"/>
          <p14:tracePt t="138084" x="3833813" y="5270500"/>
          <p14:tracePt t="138092" x="3833813" y="5262563"/>
          <p14:tracePt t="138099" x="3843338" y="5262563"/>
          <p14:tracePt t="138121" x="3851275" y="5262563"/>
          <p14:tracePt t="138173" x="3859213" y="5262563"/>
          <p14:tracePt t="138376" x="3867150" y="5262563"/>
          <p14:tracePt t="138383" x="3875088" y="5262563"/>
          <p14:tracePt t="138392" x="3883025" y="5262563"/>
          <p14:tracePt t="138398" x="3890963" y="5262563"/>
          <p14:tracePt t="138407" x="3898900" y="5262563"/>
          <p14:tracePt t="138414" x="3906838" y="5262563"/>
          <p14:tracePt t="138421" x="3914775" y="5262563"/>
          <p14:tracePt t="138429" x="3922713" y="5262563"/>
          <p14:tracePt t="138436" x="3930650" y="5262563"/>
          <p14:tracePt t="138446" x="3946525" y="5262563"/>
          <p14:tracePt t="138451" x="3954463" y="5262563"/>
          <p14:tracePt t="138460" x="3962400" y="5262563"/>
          <p14:tracePt t="138466" x="3970338" y="5262563"/>
          <p14:tracePt t="138481" x="3978275" y="5262563"/>
          <p14:tracePt t="138489" x="3986213" y="5262563"/>
          <p14:tracePt t="141542" x="3978275" y="5278438"/>
          <p14:tracePt t="141543" x="3970338" y="5310188"/>
          <p14:tracePt t="141547" x="3962400" y="5319713"/>
          <p14:tracePt t="141548" x="3962400" y="5335588"/>
          <p14:tracePt t="141556" x="3954463" y="5343525"/>
          <p14:tracePt t="141563" x="3954463" y="5359400"/>
          <p14:tracePt t="141571" x="3938588" y="5375275"/>
          <p14:tracePt t="141578" x="3930650" y="5399088"/>
          <p14:tracePt t="141586" x="3914775" y="5414963"/>
          <p14:tracePt t="141593" x="3906838" y="5430838"/>
          <p14:tracePt t="141601" x="3890963" y="5454650"/>
          <p14:tracePt t="141616" x="3859213" y="5494338"/>
          <p14:tracePt t="141625" x="3843338" y="5518150"/>
          <p14:tracePt t="141639" x="3810000" y="5557838"/>
          <p14:tracePt t="141646" x="3794125" y="5573713"/>
          <p14:tracePt t="141653" x="3778250" y="5589588"/>
          <p14:tracePt t="141668" x="3770313" y="5605463"/>
          <p14:tracePt t="141670" x="3746500" y="5613400"/>
          <p14:tracePt t="141676" x="3746500" y="5621338"/>
          <p14:tracePt t="141683" x="3738563" y="5629275"/>
          <p14:tracePt t="141693" x="3730625" y="5637213"/>
          <p14:tracePt t="141698" x="3722688" y="5645150"/>
          <p14:tracePt t="141707" x="3714750" y="5653088"/>
          <p14:tracePt t="141713" x="3706813" y="5662613"/>
          <p14:tracePt t="141723" x="3698875" y="5670550"/>
          <p14:tracePt t="141729" x="3690938" y="5686425"/>
          <p14:tracePt t="141736" x="3683000" y="5694363"/>
          <p14:tracePt t="141743" x="3667125" y="5710238"/>
          <p14:tracePt t="141751" x="3651250" y="5734050"/>
          <p14:tracePt t="141759" x="3643313" y="5749925"/>
          <p14:tracePt t="141767" x="3627438" y="5765800"/>
          <p14:tracePt t="141774" x="3619500" y="5781675"/>
          <p14:tracePt t="141781" x="3603625" y="5789613"/>
          <p14:tracePt t="141789" x="3603625" y="5797550"/>
          <p14:tracePt t="141796" x="3595688" y="5805488"/>
          <p14:tracePt t="141803" x="3595688" y="5813425"/>
          <p14:tracePt t="141811" x="3587750" y="5813425"/>
          <p14:tracePt t="141842" x="3579813" y="5821363"/>
          <p14:tracePt t="141856" x="3579813" y="5829300"/>
          <p14:tracePt t="141863" x="3571875" y="5829300"/>
          <p14:tracePt t="141878" x="3563938" y="5829300"/>
          <p14:tracePt t="141887" x="3563938" y="5837238"/>
          <p14:tracePt t="141893" x="3556000" y="5837238"/>
          <p14:tracePt t="141901" x="3556000" y="5845175"/>
          <p14:tracePt t="141917" x="3548063" y="5845175"/>
          <p14:tracePt t="141962" x="3540125" y="5845175"/>
          <p14:tracePt t="141992" x="3540125" y="5853113"/>
          <p14:tracePt t="142030" x="3532188" y="5853113"/>
          <p14:tracePt t="142112" x="3548063" y="5853113"/>
          <p14:tracePt t="142118" x="3563938" y="5845175"/>
          <p14:tracePt t="142126" x="3587750" y="5845175"/>
          <p14:tracePt t="142133" x="3619500" y="5829300"/>
          <p14:tracePt t="142143" x="3667125" y="5805488"/>
          <p14:tracePt t="142148" x="3706813" y="5789613"/>
          <p14:tracePt t="142157" x="3738563" y="5781675"/>
          <p14:tracePt t="142163" x="3778250" y="5765800"/>
          <p14:tracePt t="142179" x="3843338" y="5749925"/>
          <p14:tracePt t="142186" x="3883025" y="5741988"/>
          <p14:tracePt t="142193" x="3906838" y="5741988"/>
          <p14:tracePt t="142201" x="3930650" y="5741988"/>
          <p14:tracePt t="142208" x="3938588" y="5734050"/>
          <p14:tracePt t="142220" x="3954463" y="5734050"/>
          <p14:tracePt t="142225" x="3970338" y="5734050"/>
          <p14:tracePt t="142231" x="3986213" y="5734050"/>
          <p14:tracePt t="142238" x="3994150" y="5734050"/>
          <p14:tracePt t="142246" x="4010025" y="5741988"/>
          <p14:tracePt t="142254" x="4025900" y="5741988"/>
          <p14:tracePt t="142261" x="4033838" y="5741988"/>
          <p14:tracePt t="142268" x="4041775" y="5741988"/>
          <p14:tracePt t="142276" x="4049713" y="5741988"/>
          <p14:tracePt t="142284" x="4065588" y="5741988"/>
          <p14:tracePt t="142294" x="4081463" y="5741988"/>
          <p14:tracePt t="142299" x="4097338" y="5741988"/>
          <p14:tracePt t="142307" x="4105275" y="5741988"/>
          <p14:tracePt t="142314" x="4121150" y="5741988"/>
          <p14:tracePt t="142322" x="4137025" y="5741988"/>
          <p14:tracePt t="142328" x="4152900" y="5741988"/>
          <p14:tracePt t="142337" x="4168775" y="5741988"/>
          <p14:tracePt t="142343" x="4184650" y="5741988"/>
          <p14:tracePt t="142351" x="4200525" y="5741988"/>
          <p14:tracePt t="142358" x="4217988" y="5734050"/>
          <p14:tracePt t="142366" x="4225925" y="5726113"/>
          <p14:tracePt t="142375" x="4233863" y="5726113"/>
          <p14:tracePt t="142381" x="4241800" y="5726113"/>
          <p14:tracePt t="142389" x="4249738" y="5726113"/>
          <p14:tracePt t="142418" x="4257675" y="5726113"/>
          <p14:tracePt t="142558" x="4273550" y="5726113"/>
          <p14:tracePt t="142565" x="4281488" y="5726113"/>
          <p14:tracePt t="142572" x="4297363" y="5726113"/>
          <p14:tracePt t="142579" x="4305300" y="5726113"/>
          <p14:tracePt t="142583" x="4321175" y="5726113"/>
          <p14:tracePt t="142590" x="4337050" y="5726113"/>
          <p14:tracePt t="142598" x="4344988" y="5726113"/>
          <p14:tracePt t="142612" x="4352925" y="5726113"/>
          <p14:tracePt t="142621" x="4360863" y="5726113"/>
          <p14:tracePt t="142710" x="4368800" y="5726113"/>
          <p14:tracePt t="142725" x="4384675" y="5726113"/>
          <p14:tracePt t="142733" x="4392613" y="5726113"/>
          <p14:tracePt t="142740" x="4400550" y="5726113"/>
          <p14:tracePt t="142748" x="4424363" y="5726113"/>
          <p14:tracePt t="142757" x="4440238" y="5726113"/>
          <p14:tracePt t="142763" x="4471988" y="5734050"/>
          <p14:tracePt t="142771" x="4487863" y="5734050"/>
          <p14:tracePt t="142778" x="4535488" y="5741988"/>
          <p14:tracePt t="142786" x="4567238" y="5741988"/>
          <p14:tracePt t="142793" x="4600575" y="5741988"/>
          <p14:tracePt t="142801" x="4632325" y="5741988"/>
          <p14:tracePt t="142808" x="4664075" y="5749925"/>
          <p14:tracePt t="142816" x="4687888" y="5749925"/>
          <p14:tracePt t="142824" x="4735513" y="5749925"/>
          <p14:tracePt t="142831" x="4751388" y="5749925"/>
          <p14:tracePt t="142846" x="4759325" y="5749925"/>
          <p14:tracePt t="142988" x="4767263" y="5749925"/>
          <p14:tracePt t="143004" x="4775200" y="5749925"/>
          <p14:tracePt t="143018" x="4783138" y="5749925"/>
          <p14:tracePt t="143033" x="4799013" y="5749925"/>
          <p14:tracePt t="143041" x="4814888" y="5749925"/>
          <p14:tracePt t="143048" x="4830763" y="5749925"/>
          <p14:tracePt t="143057" x="4846638" y="5749925"/>
          <p14:tracePt t="143063" x="4870450" y="5749925"/>
          <p14:tracePt t="143072" x="4894263" y="5749925"/>
          <p14:tracePt t="143078" x="4926013" y="5749925"/>
          <p14:tracePt t="143089" x="4951413" y="5749925"/>
          <p14:tracePt t="143093" x="4983163" y="5749925"/>
          <p14:tracePt t="143101" x="5006975" y="5749925"/>
          <p14:tracePt t="143109" x="5038725" y="5749925"/>
          <p14:tracePt t="143116" x="5062538" y="5741988"/>
          <p14:tracePt t="143125" x="5070475" y="5741988"/>
          <p14:tracePt t="143131" x="5086350" y="5741988"/>
          <p14:tracePt t="143139" x="5094288" y="5734050"/>
          <p14:tracePt t="143288" x="5102225" y="5734050"/>
          <p14:tracePt t="143296" x="5118100" y="5726113"/>
          <p14:tracePt t="143305" x="5126038" y="5726113"/>
          <p14:tracePt t="143311" x="5149850" y="5718175"/>
          <p14:tracePt t="143318" x="5173663" y="5718175"/>
          <p14:tracePt t="143326" x="5189538" y="5718175"/>
          <p14:tracePt t="143333" x="5221288" y="5718175"/>
          <p14:tracePt t="143341" x="5245100" y="5718175"/>
          <p14:tracePt t="143348" x="5276850" y="5718175"/>
          <p14:tracePt t="143358" x="5300663" y="5718175"/>
          <p14:tracePt t="143363" x="5334000" y="5718175"/>
          <p14:tracePt t="143374" x="5357813" y="5718175"/>
          <p14:tracePt t="143378" x="5381625" y="5710238"/>
          <p14:tracePt t="143387" x="5405438" y="5710238"/>
          <p14:tracePt t="143393" x="5429250" y="5710238"/>
          <p14:tracePt t="143402" x="5453063" y="5702300"/>
          <p14:tracePt t="143408" x="5461000" y="5702300"/>
          <p14:tracePt t="143416" x="5468938" y="5702300"/>
          <p14:tracePt t="143424" x="5484813" y="5694363"/>
          <p14:tracePt t="143431" x="5492750" y="5694363"/>
          <p14:tracePt t="143439" x="5500688" y="5694363"/>
          <p14:tracePt t="143461" x="5508625" y="5694363"/>
          <p14:tracePt t="143529" x="5516563" y="5694363"/>
          <p14:tracePt t="143545" x="5524500" y="5694363"/>
          <p14:tracePt t="143559" x="5532438" y="5694363"/>
          <p14:tracePt t="143566" x="5540375" y="5694363"/>
          <p14:tracePt t="143581" x="5548313" y="5694363"/>
          <p14:tracePt t="143597" x="5564188" y="5694363"/>
          <p14:tracePt t="143611" x="5580063" y="5694363"/>
          <p14:tracePt t="143618" x="5595938" y="5694363"/>
          <p14:tracePt t="143626" x="5611813" y="5694363"/>
          <p14:tracePt t="143636" x="5635625" y="5694363"/>
          <p14:tracePt t="143641" x="5659438" y="5694363"/>
          <p14:tracePt t="143648" x="5684838" y="5702300"/>
          <p14:tracePt t="143657" x="5708650" y="5710238"/>
          <p14:tracePt t="143663" x="5740400" y="5710238"/>
          <p14:tracePt t="143671" x="5756275" y="5710238"/>
          <p14:tracePt t="143678" x="5764213" y="5710238"/>
          <p14:tracePt t="143687" x="5788025" y="5710238"/>
          <p14:tracePt t="143693" x="5803900" y="5710238"/>
          <p14:tracePt t="143701" x="5819775" y="5710238"/>
          <p14:tracePt t="144000" x="5811838" y="5718175"/>
          <p14:tracePt t="144007" x="5803900" y="5734050"/>
          <p14:tracePt t="144016" x="5788025" y="5749925"/>
          <p14:tracePt t="144024" x="5772150" y="5773738"/>
          <p14:tracePt t="144030" x="5748338" y="5789613"/>
          <p14:tracePt t="144040" x="5716588" y="5789613"/>
          <p14:tracePt t="144045" x="5692775" y="5781675"/>
          <p14:tracePt t="144510" x="5708650" y="5781675"/>
          <p14:tracePt t="144520" x="5732463" y="5789613"/>
          <p14:tracePt t="144526" x="5756275" y="5789613"/>
          <p14:tracePt t="144534" x="5788025" y="5797550"/>
          <p14:tracePt t="144541" x="5827713" y="5797550"/>
          <p14:tracePt t="144548" x="5875338" y="5805488"/>
          <p14:tracePt t="144556" x="5922963" y="5813425"/>
          <p14:tracePt t="144563" x="5962650" y="5813425"/>
          <p14:tracePt t="144572" x="6010275" y="5821363"/>
          <p14:tracePt t="144578" x="6067425" y="5837238"/>
          <p14:tracePt t="144587" x="6115050" y="5837238"/>
          <p14:tracePt t="144593" x="6170613" y="5837238"/>
          <p14:tracePt t="144601" x="6234113" y="5837238"/>
          <p14:tracePt t="144616" x="6353175" y="5837238"/>
          <p14:tracePt t="144623" x="6434138" y="5821363"/>
          <p14:tracePt t="144631" x="6489700" y="5805488"/>
          <p14:tracePt t="144640" x="6553200" y="5789613"/>
          <p14:tracePt t="144646" x="6608763" y="5773738"/>
          <p14:tracePt t="144654" x="6656388" y="5757863"/>
          <p14:tracePt t="144661" x="6688138" y="5741988"/>
          <p14:tracePt t="144669" x="6727825" y="5726113"/>
          <p14:tracePt t="144676" x="6751638" y="5710238"/>
          <p14:tracePt t="144683" x="6777038" y="5702300"/>
          <p14:tracePt t="144691" x="6800850" y="5694363"/>
          <p14:tracePt t="144698" x="6824663" y="5686425"/>
          <p14:tracePt t="144707" x="6832600" y="5686425"/>
          <p14:tracePt t="144713" x="6840538" y="5678488"/>
          <p14:tracePt t="144722" x="6856413" y="5678488"/>
          <p14:tracePt t="144728" x="6872288" y="5678488"/>
          <p14:tracePt t="144737" x="6888163" y="5678488"/>
          <p14:tracePt t="144743" x="6896100" y="5678488"/>
          <p14:tracePt t="144751" x="6904038" y="5678488"/>
          <p14:tracePt t="144758" x="6927850" y="5678488"/>
          <p14:tracePt t="144766" x="6951663" y="5678488"/>
          <p14:tracePt t="144773" x="6967538" y="5678488"/>
          <p14:tracePt t="144781" x="6999288" y="5678488"/>
          <p14:tracePt t="144789" x="7015163" y="5678488"/>
          <p14:tracePt t="144796" x="7046913" y="5678488"/>
          <p14:tracePt t="144804" x="7086600" y="5678488"/>
          <p14:tracePt t="144811" x="7135813" y="5678488"/>
          <p14:tracePt t="144819" x="7175500" y="5686425"/>
          <p14:tracePt t="144826" x="7254875" y="5694363"/>
          <p14:tracePt t="144833" x="7294563" y="5702300"/>
          <p14:tracePt t="144841" x="7350125" y="5710238"/>
          <p14:tracePt t="144848" x="7405688" y="5718175"/>
          <p14:tracePt t="144857" x="7453313" y="5726113"/>
          <p14:tracePt t="144863" x="7493000" y="5734050"/>
          <p14:tracePt t="144872" x="7542213" y="5741988"/>
          <p14:tracePt t="144878" x="7581900" y="5741988"/>
          <p14:tracePt t="144888" x="7613650" y="5741988"/>
          <p14:tracePt t="144893" x="7645400" y="5741988"/>
          <p14:tracePt t="144901" x="7661275" y="5741988"/>
          <p14:tracePt t="144908" x="7677150" y="5749925"/>
          <p14:tracePt t="144916" x="7685088" y="5749925"/>
          <p14:tracePt t="144923" x="7708900" y="5749925"/>
          <p14:tracePt t="144946" x="7716838" y="5749925"/>
          <p14:tracePt t="144970" x="7724775" y="5749925"/>
          <p14:tracePt t="144984" x="7732713" y="5749925"/>
          <p14:tracePt t="145007" x="7756525" y="5749925"/>
          <p14:tracePt t="145022" x="7772400" y="5749925"/>
          <p14:tracePt t="145028" x="7780338" y="5749925"/>
          <p14:tracePt t="145036" x="7804150" y="5749925"/>
          <p14:tracePt t="145043" x="7820025" y="5749925"/>
          <p14:tracePt t="145051" x="7843838" y="5749925"/>
          <p14:tracePt t="145058" x="7877175" y="5749925"/>
          <p14:tracePt t="145066" x="7900988" y="5749925"/>
          <p14:tracePt t="145073" x="7932738" y="5749925"/>
          <p14:tracePt t="145081" x="7964488" y="5749925"/>
          <p14:tracePt t="145095" x="7988300" y="5749925"/>
          <p14:tracePt t="145096" x="8020050" y="5749925"/>
          <p14:tracePt t="145104" x="8035925" y="5749925"/>
          <p14:tracePt t="145111" x="8051800" y="5749925"/>
          <p14:tracePt t="145119" x="8067675" y="5749925"/>
          <p14:tracePt t="145127" x="8083550" y="5749925"/>
          <p14:tracePt t="145134" x="8107363" y="5749925"/>
          <p14:tracePt t="145141" x="8115300" y="5749925"/>
          <p14:tracePt t="145148" x="8139113" y="5749925"/>
          <p14:tracePt t="145156" x="8147050" y="5749925"/>
          <p14:tracePt t="145165" x="8154988" y="5749925"/>
          <p14:tracePt t="145173" x="8170863" y="5749925"/>
          <p14:tracePt t="145178" x="8186738" y="5749925"/>
          <p14:tracePt t="145186" x="8194675" y="5749925"/>
          <p14:tracePt t="145193" x="8202613" y="5741988"/>
          <p14:tracePt t="145216" x="8210550" y="5741988"/>
          <p14:tracePt t="145223" x="8210550" y="5734050"/>
          <p14:tracePt t="145231" x="8218488" y="5734050"/>
          <p14:tracePt t="145246" x="8226425" y="5734050"/>
          <p14:tracePt t="145254" x="8243888" y="5726113"/>
          <p14:tracePt t="145261" x="8251825" y="5718175"/>
          <p14:tracePt t="145269" x="8259763" y="5710238"/>
          <p14:tracePt t="145278" x="8283575" y="5702300"/>
          <p14:tracePt t="145283" x="8291513" y="5694363"/>
          <p14:tracePt t="145293" x="8307388" y="5686425"/>
          <p14:tracePt t="145298" x="8331200" y="5678488"/>
          <p14:tracePt t="145306" x="8339138" y="5670550"/>
          <p14:tracePt t="145314" x="8347075" y="5662613"/>
          <p14:tracePt t="145322" x="8362950" y="5662613"/>
          <p14:tracePt t="145328" x="8378825" y="5645150"/>
          <p14:tracePt t="145336" x="8394700" y="5637213"/>
          <p14:tracePt t="145343" x="8410575" y="5629275"/>
          <p14:tracePt t="145353" x="8426450" y="5621338"/>
          <p14:tracePt t="145358" x="8442325" y="5613400"/>
          <p14:tracePt t="145366" x="8458200" y="5597525"/>
          <p14:tracePt t="145373" x="8474075" y="5597525"/>
          <p14:tracePt t="145381" x="8489950" y="5589588"/>
          <p14:tracePt t="145390" x="8497888" y="5581650"/>
          <p14:tracePt t="145396" x="8505825" y="5573713"/>
          <p14:tracePt t="145411" x="8513763" y="5573713"/>
          <p14:tracePt t="145502" x="8521700" y="5573713"/>
          <p14:tracePt t="145543" x="8529638" y="5573713"/>
          <p14:tracePt t="145556" x="8545513" y="5573713"/>
          <p14:tracePt t="145561" x="8553450" y="5581650"/>
          <p14:tracePt t="145570" x="8561388" y="5581650"/>
          <p14:tracePt t="145576" x="8577263" y="5597525"/>
          <p14:tracePt t="145584" x="8585200" y="5597525"/>
          <p14:tracePt t="145593" x="8593138" y="5605463"/>
          <p14:tracePt t="145598" x="8602663" y="5613400"/>
          <p14:tracePt t="145644" x="8602663" y="5621338"/>
          <p14:tracePt t="145659" x="8602663" y="5637213"/>
          <p14:tracePt t="145674" x="8602663" y="5645150"/>
          <p14:tracePt t="145681" x="8602663" y="5670550"/>
          <p14:tracePt t="145690" x="8602663" y="5686425"/>
          <p14:tracePt t="145705" x="8593138" y="5702300"/>
          <p14:tracePt t="145711" x="8593138" y="5710238"/>
          <p14:tracePt t="145720" x="8585200" y="5718175"/>
          <p14:tracePt t="145726" x="8585200" y="5734050"/>
          <p14:tracePt t="145734" x="8577263" y="5741988"/>
          <p14:tracePt t="145741" x="8569325" y="5749925"/>
          <p14:tracePt t="145757" x="8569325" y="5757863"/>
          <p14:tracePt t="145764" x="8561388" y="5773738"/>
          <p14:tracePt t="145779" x="8545513" y="5789613"/>
          <p14:tracePt t="145786" x="8537575" y="5797550"/>
          <p14:tracePt t="145802" x="8529638" y="5797550"/>
          <p14:tracePt t="145810" x="8521700" y="5805488"/>
          <p14:tracePt t="145816" x="8497888" y="5805488"/>
          <p14:tracePt t="145825" x="8474075" y="5813425"/>
          <p14:tracePt t="145831" x="8434388" y="5829300"/>
          <p14:tracePt t="145842" x="8402638" y="5837238"/>
          <p14:tracePt t="145846" x="8347075" y="5837238"/>
          <p14:tracePt t="145856" x="8315325" y="5845175"/>
          <p14:tracePt t="145861" x="8259763" y="5845175"/>
          <p14:tracePt t="145873" x="8186738" y="5845175"/>
          <p14:tracePt t="145876" x="8115300" y="5845175"/>
          <p14:tracePt t="145886" x="8027988" y="5853113"/>
          <p14:tracePt t="145892" x="7932738" y="5853113"/>
          <p14:tracePt t="145899" x="7843838" y="5861050"/>
          <p14:tracePt t="145907" x="7772400" y="5868988"/>
          <p14:tracePt t="145914" x="7685088" y="5868988"/>
          <p14:tracePt t="145923" x="7597775" y="5868988"/>
          <p14:tracePt t="145928" x="7526338" y="5868988"/>
          <p14:tracePt t="145937" x="7453313" y="5868988"/>
          <p14:tracePt t="145944" x="7397750" y="5876925"/>
          <p14:tracePt t="145952" x="7342188" y="5884863"/>
          <p14:tracePt t="145959" x="7310438" y="5892800"/>
          <p14:tracePt t="145967" x="7286625" y="5892800"/>
          <p14:tracePt t="145974" x="7262813" y="5900738"/>
          <p14:tracePt t="145991" x="7246938" y="5916613"/>
          <p14:tracePt t="145997" x="7231063" y="5924550"/>
          <p14:tracePt t="146005" x="7223125" y="5932488"/>
          <p14:tracePt t="146012" x="7215188" y="5940425"/>
          <p14:tracePt t="146019" x="7207250" y="5948363"/>
          <p14:tracePt t="146028" x="7199313" y="5948363"/>
          <p14:tracePt t="146034" x="7183438" y="5956300"/>
          <p14:tracePt t="146041" x="7175500" y="5964238"/>
          <p14:tracePt t="146049" x="7159625" y="5972175"/>
          <p14:tracePt t="146058" x="7135813" y="5980113"/>
          <p14:tracePt t="146063" x="7118350" y="5988050"/>
          <p14:tracePt t="146072" x="7102475" y="5995988"/>
          <p14:tracePt t="146078" x="7086600" y="6005513"/>
          <p14:tracePt t="146086" x="7062788" y="6013450"/>
          <p14:tracePt t="146094" x="7038975" y="6013450"/>
          <p14:tracePt t="146102" x="7015163" y="6013450"/>
          <p14:tracePt t="146108" x="6983413" y="6021388"/>
          <p14:tracePt t="146117" x="6959600" y="6021388"/>
          <p14:tracePt t="146124" x="6935788" y="6021388"/>
          <p14:tracePt t="146131" x="6919913" y="6021388"/>
          <p14:tracePt t="146140" x="6904038" y="6029325"/>
          <p14:tracePt t="146146" x="6896100" y="6029325"/>
          <p14:tracePt t="146153" x="6888163" y="6029325"/>
          <p14:tracePt t="146170" x="6880225" y="6029325"/>
          <p14:tracePt t="146246" x="6872288" y="6029325"/>
          <p14:tracePt t="146252" x="6864350" y="6029325"/>
          <p14:tracePt t="146372" x="6880225" y="6029325"/>
          <p14:tracePt t="146378" x="6888163" y="6021388"/>
          <p14:tracePt t="146387" x="6911975" y="6021388"/>
          <p14:tracePt t="146394" x="6927850" y="6013450"/>
          <p14:tracePt t="146403" x="6951663" y="6005513"/>
          <p14:tracePt t="146408" x="6983413" y="5988050"/>
          <p14:tracePt t="146416" x="7015163" y="5980113"/>
          <p14:tracePt t="146424" x="7046913" y="5964238"/>
          <p14:tracePt t="146431" x="7070725" y="5956300"/>
          <p14:tracePt t="146439" x="7102475" y="5948363"/>
          <p14:tracePt t="146446" x="7102475" y="5940425"/>
          <p14:tracePt t="146455" x="7110413" y="5940425"/>
          <p14:tracePt t="146461" x="7118350" y="5932488"/>
          <p14:tracePt t="146510" x="7118350" y="5924550"/>
          <p14:tracePt t="146514" x="7126288" y="5924550"/>
          <p14:tracePt t="146523" x="7135813" y="5908675"/>
          <p14:tracePt t="146528" x="7151688" y="5892800"/>
          <p14:tracePt t="146538" x="7175500" y="5876925"/>
          <p14:tracePt t="146544" x="7215188" y="5853113"/>
          <p14:tracePt t="146552" x="7246938" y="5829300"/>
          <p14:tracePt t="146558" x="7278688" y="5797550"/>
          <p14:tracePt t="146574" x="7342188" y="5773738"/>
          <p14:tracePt t="146582" x="7373938" y="5757863"/>
          <p14:tracePt t="146590" x="7413625" y="5749925"/>
          <p14:tracePt t="146596" x="7461250" y="5741988"/>
          <p14:tracePt t="146605" x="7518400" y="5734050"/>
          <p14:tracePt t="146611" x="7558088" y="5726113"/>
          <p14:tracePt t="146620" x="7621588" y="5718175"/>
          <p14:tracePt t="146626" x="7693025" y="5710238"/>
          <p14:tracePt t="146635" x="7732713" y="5710238"/>
          <p14:tracePt t="146641" x="7788275" y="5702300"/>
          <p14:tracePt t="146649" x="7827963" y="5702300"/>
          <p14:tracePt t="146658" x="7877175" y="5694363"/>
          <p14:tracePt t="146664" x="7900988" y="5694363"/>
          <p14:tracePt t="146672" x="7916863" y="5694363"/>
          <p14:tracePt t="146678" x="7932738" y="5686425"/>
          <p14:tracePt t="146688" x="7940675" y="5686425"/>
          <p14:tracePt t="146702" x="7948613" y="5686425"/>
          <p14:tracePt t="146739" x="7956550" y="5686425"/>
          <p14:tracePt t="146747" x="7956550" y="5678488"/>
          <p14:tracePt t="146772" x="7956550" y="5670550"/>
          <p14:tracePt t="146776" x="7964488" y="5670550"/>
          <p14:tracePt t="146791" x="7964488" y="5662613"/>
          <p14:tracePt t="146809" x="7964488" y="5653088"/>
          <p14:tracePt t="146822" x="7964488" y="5645150"/>
          <p14:tracePt t="146837" x="7964488" y="5637213"/>
          <p14:tracePt t="146844" x="7964488" y="5629275"/>
          <p14:tracePt t="146851" x="7956550" y="5621338"/>
          <p14:tracePt t="146858" x="7932738" y="5605463"/>
          <p14:tracePt t="146867" x="7916863" y="5597525"/>
          <p14:tracePt t="146874" x="7900988" y="5589588"/>
          <p14:tracePt t="146891" x="7859713" y="5573713"/>
          <p14:tracePt t="146896" x="7835900" y="5573713"/>
          <p14:tracePt t="146905" x="7812088" y="5565775"/>
          <p14:tracePt t="146911" x="7796213" y="5557838"/>
          <p14:tracePt t="146922" x="7780338" y="5549900"/>
          <p14:tracePt t="146926" x="7764463" y="5549900"/>
          <p14:tracePt t="146935" x="7748588" y="5541963"/>
          <p14:tracePt t="146941" x="7724775" y="5534025"/>
          <p14:tracePt t="146948" x="7693025" y="5526088"/>
          <p14:tracePt t="146957" x="7669213" y="5518150"/>
          <p14:tracePt t="146964" x="7637463" y="5510213"/>
          <p14:tracePt t="146976" x="7597775" y="5502275"/>
          <p14:tracePt t="146979" x="7581900" y="5502275"/>
          <p14:tracePt t="146988" x="7558088" y="5502275"/>
          <p14:tracePt t="146997" x="7542213" y="5502275"/>
          <p14:tracePt t="147002" x="7526338" y="5502275"/>
          <p14:tracePt t="147008" x="7518400" y="5502275"/>
          <p14:tracePt t="147017" x="7510463" y="5502275"/>
          <p14:tracePt t="147034" x="7502525" y="5502275"/>
          <p14:tracePt t="147039" x="7493000" y="5494338"/>
          <p14:tracePt t="147047" x="7485063" y="5494338"/>
          <p14:tracePt t="147055" x="7469188" y="5486400"/>
          <p14:tracePt t="147061" x="7445375" y="5478463"/>
          <p14:tracePt t="147069" x="7397750" y="5462588"/>
          <p14:tracePt t="147076" x="7373938" y="5462588"/>
          <p14:tracePt t="147084" x="7310438" y="5446713"/>
          <p14:tracePt t="147091" x="7262813" y="5430838"/>
          <p14:tracePt t="147099" x="7231063" y="5422900"/>
          <p14:tracePt t="147107" x="7199313" y="5414963"/>
          <p14:tracePt t="147114" x="7159625" y="5407025"/>
          <p14:tracePt t="147122" x="7126288" y="5399088"/>
          <p14:tracePt t="147128" x="7094538" y="5391150"/>
          <p14:tracePt t="147138" x="7062788" y="5391150"/>
          <p14:tracePt t="147143" x="7038975" y="5391150"/>
          <p14:tracePt t="147154" x="7023100" y="5383213"/>
          <p14:tracePt t="147159" x="7007225" y="5383213"/>
          <p14:tracePt t="147168" x="6999288" y="5383213"/>
          <p14:tracePt t="147175" x="6991350" y="5383213"/>
          <p14:tracePt t="147189" x="6983413" y="5383213"/>
          <p14:tracePt t="147205" x="6983413" y="5391150"/>
          <p14:tracePt t="147211" x="6975475" y="5391150"/>
          <p14:tracePt t="147226" x="6967538" y="5391150"/>
          <p14:tracePt t="147235" x="6967538" y="5399088"/>
          <p14:tracePt t="147833" x="6967538" y="5407025"/>
          <p14:tracePt t="147856" x="6959600" y="5407025"/>
          <p14:tracePt t="147863" x="6959600" y="5414963"/>
          <p14:tracePt t="147871" x="6959600" y="5422900"/>
          <p14:tracePt t="147879" x="6951663" y="5422900"/>
          <p14:tracePt t="147893" x="6943725" y="5422900"/>
          <p14:tracePt t="147901" x="6943725" y="5430838"/>
          <p14:tracePt t="147918" x="6935788" y="5430838"/>
          <p14:tracePt t="148875" x="6935788" y="5422900"/>
          <p14:tracePt t="148884" x="6935788" y="5414963"/>
          <p14:tracePt t="148890" x="6935788" y="5399088"/>
          <p14:tracePt t="148898" x="6935788" y="5375275"/>
          <p14:tracePt t="148906" x="6935788" y="5359400"/>
          <p14:tracePt t="148913" x="6935788" y="5343525"/>
          <p14:tracePt t="148921" x="6927850" y="5319713"/>
          <p14:tracePt t="148928" x="6919913" y="5310188"/>
          <p14:tracePt t="148936" x="6896100" y="5286375"/>
          <p14:tracePt t="148943" x="6888163" y="5278438"/>
          <p14:tracePt t="148952" x="6864350" y="5270500"/>
          <p14:tracePt t="148969" x="6856413" y="5270500"/>
          <p14:tracePt t="148986" x="6784975" y="5270500"/>
          <p14:tracePt t="148988" x="6751638" y="5270500"/>
          <p14:tracePt t="148996" x="6696075" y="5270500"/>
          <p14:tracePt t="149003" x="6656388" y="5270500"/>
          <p14:tracePt t="149011" x="6608763" y="5270500"/>
          <p14:tracePt t="149020" x="6545263" y="5270500"/>
          <p14:tracePt t="149026" x="6497638" y="5270500"/>
          <p14:tracePt t="149033" x="6450013" y="5270500"/>
          <p14:tracePt t="149041" x="6392863" y="5270500"/>
          <p14:tracePt t="149049" x="6353175" y="5262563"/>
          <p14:tracePt t="149056" x="6321425" y="5262563"/>
          <p14:tracePt t="149063" x="6297613" y="5262563"/>
          <p14:tracePt t="149071" x="6273800" y="5262563"/>
          <p14:tracePt t="149078" x="6257925" y="5262563"/>
          <p14:tracePt t="149087" x="6242050" y="5262563"/>
          <p14:tracePt t="149101" x="6234113" y="5262563"/>
          <p14:tracePt t="149109" x="6234113" y="5270500"/>
          <p14:tracePt t="149123" x="6226175" y="5270500"/>
          <p14:tracePt t="149131" x="6226175" y="5278438"/>
          <p14:tracePt t="149146" x="6226175" y="5286375"/>
          <p14:tracePt t="149153" x="6226175" y="5294313"/>
          <p14:tracePt t="149160" x="6226175" y="5302250"/>
          <p14:tracePt t="149169" x="6226175" y="5310188"/>
          <p14:tracePt t="149184" x="6226175" y="5327650"/>
          <p14:tracePt t="149191" x="6226175" y="5343525"/>
          <p14:tracePt t="149200" x="6226175" y="5351463"/>
          <p14:tracePt t="149206" x="6226175" y="5359400"/>
          <p14:tracePt t="149214" x="6242050" y="5375275"/>
          <p14:tracePt t="149221" x="6257925" y="5391150"/>
          <p14:tracePt t="149228" x="6273800" y="5407025"/>
          <p14:tracePt t="149236" x="6289675" y="5422900"/>
          <p14:tracePt t="149243" x="6313488" y="5430838"/>
          <p14:tracePt t="149252" x="6337300" y="5462588"/>
          <p14:tracePt t="149258" x="6353175" y="5470525"/>
          <p14:tracePt t="149266" x="6384925" y="5486400"/>
          <p14:tracePt t="149274" x="6410325" y="5502275"/>
          <p14:tracePt t="149281" x="6450013" y="5518150"/>
          <p14:tracePt t="149288" x="6473825" y="5534025"/>
          <p14:tracePt t="149296" x="6521450" y="5549900"/>
          <p14:tracePt t="149311" x="6600825" y="5581650"/>
          <p14:tracePt t="149319" x="6632575" y="5581650"/>
          <p14:tracePt t="149326" x="6672263" y="5589588"/>
          <p14:tracePt t="149334" x="6719888" y="5597525"/>
          <p14:tracePt t="149343" x="6769100" y="5613400"/>
          <p14:tracePt t="149349" x="6848475" y="5621338"/>
          <p14:tracePt t="149357" x="6911975" y="5629275"/>
          <p14:tracePt t="149364" x="6999288" y="5645150"/>
          <p14:tracePt t="149374" x="7062788" y="5645150"/>
          <p14:tracePt t="149378" x="7143750" y="5645150"/>
          <p14:tracePt t="149386" x="7239000" y="5645150"/>
          <p14:tracePt t="149393" x="7334250" y="5645150"/>
          <p14:tracePt t="149401" x="7429500" y="5645150"/>
          <p14:tracePt t="149408" x="7526338" y="5645150"/>
          <p14:tracePt t="149417" x="7613650" y="5637213"/>
          <p14:tracePt t="149423" x="7677150" y="5629275"/>
          <p14:tracePt t="149432" x="7732713" y="5613400"/>
          <p14:tracePt t="149438" x="7788275" y="5597525"/>
          <p14:tracePt t="149446" x="7835900" y="5589588"/>
          <p14:tracePt t="149455" x="7859713" y="5581650"/>
          <p14:tracePt t="149461" x="7877175" y="5573713"/>
          <p14:tracePt t="149469" x="7893050" y="5557838"/>
          <p14:tracePt t="149476" x="7900988" y="5557838"/>
          <p14:tracePt t="149484" x="7908925" y="5549900"/>
          <p14:tracePt t="149491" x="7908925" y="5526088"/>
          <p14:tracePt t="149499" x="7908925" y="5518150"/>
          <p14:tracePt t="149506" x="7908925" y="5502275"/>
          <p14:tracePt t="149513" x="7908925" y="5486400"/>
          <p14:tracePt t="149521" x="7908925" y="5470525"/>
          <p14:tracePt t="149528" x="7908925" y="5454650"/>
          <p14:tracePt t="149536" x="7908925" y="5438775"/>
          <p14:tracePt t="149544" x="7908925" y="5422900"/>
          <p14:tracePt t="149551" x="7908925" y="5414963"/>
          <p14:tracePt t="149558" x="7908925" y="5399088"/>
          <p14:tracePt t="149566" x="7908925" y="5383213"/>
          <p14:tracePt t="149574" x="7900988" y="5367338"/>
          <p14:tracePt t="149593" x="7900988" y="5351463"/>
          <p14:tracePt t="149596" x="7893050" y="5335588"/>
          <p14:tracePt t="149606" x="7893050" y="5327650"/>
          <p14:tracePt t="149611" x="7885113" y="5310188"/>
          <p14:tracePt t="149619" x="7877175" y="5294313"/>
          <p14:tracePt t="149626" x="7877175" y="5278438"/>
          <p14:tracePt t="149634" x="7877175" y="5262563"/>
          <p14:tracePt t="149641" x="7869238" y="5254625"/>
          <p14:tracePt t="149649" x="7859713" y="5238750"/>
          <p14:tracePt t="149656" x="7851775" y="5222875"/>
          <p14:tracePt t="149664" x="7843838" y="5214938"/>
          <p14:tracePt t="149671" x="7827963" y="5191125"/>
          <p14:tracePt t="149679" x="7812088" y="5183188"/>
          <p14:tracePt t="149687" x="7788275" y="5167313"/>
          <p14:tracePt t="149693" x="7732713" y="5135563"/>
          <p14:tracePt t="149702" x="7677150" y="5119688"/>
          <p14:tracePt t="149708" x="7597775" y="5095875"/>
          <p14:tracePt t="149717" x="7502525" y="5080000"/>
          <p14:tracePt t="149723" x="7413625" y="5072063"/>
          <p14:tracePt t="149731" x="7318375" y="5064125"/>
          <p14:tracePt t="149738" x="7254875" y="5064125"/>
          <p14:tracePt t="149746" x="7191375" y="5064125"/>
          <p14:tracePt t="149755" x="7110413" y="5064125"/>
          <p14:tracePt t="149761" x="7023100" y="5064125"/>
          <p14:tracePt t="149769" x="6951663" y="5064125"/>
          <p14:tracePt t="149776" x="6872288" y="5064125"/>
          <p14:tracePt t="149784" x="6824663" y="5064125"/>
          <p14:tracePt t="149793" x="6769100" y="5064125"/>
          <p14:tracePt t="149799" x="6743700" y="5072063"/>
          <p14:tracePt t="149807" x="6735763" y="5072063"/>
          <p14:tracePt t="149814" x="6727825" y="5080000"/>
          <p14:tracePt t="149822" x="6727825" y="5087938"/>
          <p14:tracePt t="149829" x="6719888" y="5095875"/>
          <p14:tracePt t="149836" x="6719888" y="5103813"/>
          <p14:tracePt t="149843" x="6719888" y="5111750"/>
          <p14:tracePt t="149851" x="6719888" y="5119688"/>
          <p14:tracePt t="149858" x="6719888" y="5127625"/>
          <p14:tracePt t="149867" x="6719888" y="5135563"/>
          <p14:tracePt t="149873" x="6719888" y="5143500"/>
          <p14:tracePt t="149881" x="6719888" y="5159375"/>
          <p14:tracePt t="149888" x="6719888" y="5167313"/>
          <p14:tracePt t="149896" x="6719888" y="5175250"/>
          <p14:tracePt t="149907" x="6719888" y="5183188"/>
          <p14:tracePt t="149911" x="6719888" y="5191125"/>
          <p14:tracePt t="149919" x="6719888" y="5207000"/>
          <p14:tracePt t="149926" x="6719888" y="5214938"/>
          <p14:tracePt t="149942" x="6719888" y="5230813"/>
          <p14:tracePt t="149949" x="6711950" y="5238750"/>
          <p14:tracePt t="149956" x="6711950" y="5254625"/>
          <p14:tracePt t="149971" x="6704013" y="5270500"/>
          <p14:tracePt t="149986" x="6696075" y="5286375"/>
          <p14:tracePt t="149993" x="6696075" y="5302250"/>
          <p14:tracePt t="150001" x="6688138" y="5310188"/>
          <p14:tracePt t="150008" x="6680200" y="5327650"/>
          <p14:tracePt t="150017" x="6672263" y="5343525"/>
          <p14:tracePt t="150023" x="6672263" y="5359400"/>
          <p14:tracePt t="150033" x="6672263" y="5383213"/>
          <p14:tracePt t="150038" x="6664325" y="5391150"/>
          <p14:tracePt t="150046" x="6664325" y="5399088"/>
          <p14:tracePt t="150053" x="6664325" y="5414963"/>
          <p14:tracePt t="150061" x="6680200" y="5422900"/>
          <p14:tracePt t="150069" x="6704013" y="5430838"/>
          <p14:tracePt t="150076" x="6727825" y="5438775"/>
          <p14:tracePt t="150085" x="6784975" y="5438775"/>
          <p14:tracePt t="150092" x="6832600" y="5438775"/>
          <p14:tracePt t="150099" x="6911975" y="5446713"/>
          <p14:tracePt t="150106" x="6983413" y="5446713"/>
          <p14:tracePt t="150114" x="7070725" y="5446713"/>
          <p14:tracePt t="150121" x="7159625" y="5446713"/>
          <p14:tracePt t="150128" x="7231063" y="5438775"/>
          <p14:tracePt t="150136" x="7350125" y="5407025"/>
          <p14:tracePt t="150143" x="7453313" y="5391150"/>
          <p14:tracePt t="150152" x="7558088" y="5367338"/>
          <p14:tracePt t="150158" x="7653338" y="5327650"/>
          <p14:tracePt t="150167" x="7756525" y="5294313"/>
          <p14:tracePt t="150173" x="7843838" y="5246688"/>
          <p14:tracePt t="150182" x="7908925" y="5222875"/>
          <p14:tracePt t="150188" x="7988300" y="5191125"/>
          <p14:tracePt t="150196" x="8067675" y="5159375"/>
          <p14:tracePt t="150203" x="8123238" y="5143500"/>
          <p14:tracePt t="150211" x="8162925" y="5135563"/>
          <p14:tracePt t="150219" x="8202613" y="5127625"/>
          <p14:tracePt t="150226" x="8235950" y="5119688"/>
          <p14:tracePt t="150235" x="8259763" y="5111750"/>
          <p14:tracePt t="150241" x="8307388" y="5111750"/>
          <p14:tracePt t="150250" x="8331200" y="5103813"/>
          <p14:tracePt t="150257" x="8362950" y="5103813"/>
          <p14:tracePt t="150271" x="8386763" y="5103813"/>
          <p14:tracePt t="150279" x="8402638" y="5103813"/>
          <p14:tracePt t="150286" x="8410575" y="5103813"/>
          <p14:tracePt t="150302" x="8418513" y="5103813"/>
          <p14:tracePt t="150308" x="8426450" y="5103813"/>
          <p14:tracePt t="150367" x="8434388" y="5103813"/>
          <p14:tracePt t="150418" x="8434388" y="5111750"/>
          <p14:tracePt t="150423" x="8434388" y="5143500"/>
          <p14:tracePt t="150431" x="8442325" y="5167313"/>
          <p14:tracePt t="150435" x="8458200" y="5207000"/>
          <p14:tracePt t="150443" x="8482013" y="5230813"/>
          <p14:tracePt t="150451" x="8489950" y="5262563"/>
          <p14:tracePt t="150457" x="8513763" y="5286375"/>
          <p14:tracePt t="150466" x="8537575" y="5310188"/>
          <p14:tracePt t="150473" x="8545513" y="5335588"/>
          <p14:tracePt t="150481" x="8561388" y="5343525"/>
          <p14:tracePt t="150500" x="8577263" y="5359400"/>
          <p14:tracePt t="150506" x="8577263" y="5367338"/>
          <p14:tracePt t="150521" x="8585200" y="5367338"/>
          <p14:tracePt t="150526" x="8585200" y="5375275"/>
          <p14:tracePt t="150533" x="8585200" y="5383213"/>
          <p14:tracePt t="150548" x="8585200" y="5391150"/>
          <p14:tracePt t="150556" x="8593138" y="5391150"/>
          <p14:tracePt t="150564" x="8602663" y="5399088"/>
          <p14:tracePt t="150571" x="8602663" y="5407025"/>
          <p14:tracePt t="150587" x="8610600" y="5414963"/>
          <p14:tracePt t="150610" x="8618538" y="5414963"/>
          <p14:tracePt t="150616" x="8626475" y="5422900"/>
          <p14:tracePt t="150623" x="8634413" y="5422900"/>
          <p14:tracePt t="150630" x="8650288" y="5422900"/>
          <p14:tracePt t="150638" x="8674100" y="5430838"/>
          <p14:tracePt t="150645" x="8713788" y="5430838"/>
          <p14:tracePt t="150652" x="8761413" y="5430838"/>
          <p14:tracePt t="150660" x="8816975" y="5430838"/>
          <p14:tracePt t="150667" x="8848725" y="5430838"/>
          <p14:tracePt t="150676" x="8880475" y="5422900"/>
          <p14:tracePt t="150687" x="8920163" y="5407025"/>
          <p14:tracePt t="150694" x="8943975" y="5383213"/>
          <p14:tracePt t="150707" x="8959850" y="5375275"/>
          <p14:tracePt t="150711" x="8969375" y="5351463"/>
          <p14:tracePt t="150720" x="8977313" y="5351463"/>
          <p14:tracePt t="150723" x="8977313" y="5343525"/>
          <p14:tracePt t="150728" x="8985250" y="5327650"/>
          <p14:tracePt t="150736" x="8985250" y="5310188"/>
          <p14:tracePt t="150743" x="8959850" y="5294313"/>
          <p14:tracePt t="150750" x="8936038" y="5278438"/>
          <p14:tracePt t="150758" x="8888413" y="5254625"/>
          <p14:tracePt t="150767" x="8856663" y="5238750"/>
          <p14:tracePt t="150773" x="8809038" y="5222875"/>
          <p14:tracePt t="150781" x="8769350" y="5214938"/>
          <p14:tracePt t="150788" x="8729663" y="5199063"/>
          <p14:tracePt t="150795" x="8689975" y="5191125"/>
          <p14:tracePt t="150803" x="8650288" y="5183188"/>
          <p14:tracePt t="150811" x="8610600" y="5183188"/>
          <p14:tracePt t="150821" x="8577263" y="5175250"/>
          <p14:tracePt t="150829" x="8561388" y="5175250"/>
          <p14:tracePt t="150838" x="8553450" y="5175250"/>
          <p14:tracePt t="150843" x="8537575" y="5175250"/>
          <p14:tracePt t="150855" x="8529638" y="5175250"/>
          <p14:tracePt t="150870" x="8529638" y="5183188"/>
          <p14:tracePt t="150878" x="8529638" y="5191125"/>
          <p14:tracePt t="150886" x="8521700" y="5199063"/>
          <p14:tracePt t="150894" x="8521700" y="5207000"/>
          <p14:tracePt t="150904" x="8513763" y="5222875"/>
          <p14:tracePt t="150913" x="8513763" y="5246688"/>
          <p14:tracePt t="150921" x="8505825" y="5262563"/>
          <p14:tracePt t="150922" x="8505825" y="5286375"/>
          <p14:tracePt t="150931" x="8505825" y="5302250"/>
          <p14:tracePt t="150938" x="8505825" y="5327650"/>
          <p14:tracePt t="150945" x="8505825" y="5343525"/>
          <p14:tracePt t="150953" x="8505825" y="5375275"/>
          <p14:tracePt t="150960" x="8505825" y="5399088"/>
          <p14:tracePt t="150967" x="8505825" y="5422900"/>
          <p14:tracePt t="150977" x="8513763" y="5438775"/>
          <p14:tracePt t="150988" x="8521700" y="5446713"/>
          <p14:tracePt t="151014" x="8561388" y="5478463"/>
          <p14:tracePt t="151018" x="8569325" y="5486400"/>
          <p14:tracePt t="151037" x="8585200" y="5494338"/>
          <p14:tracePt t="151041" x="8593138" y="5494338"/>
          <p14:tracePt t="152137" x="8593138" y="5502275"/>
          <p14:tracePt t="152145" x="8593138" y="5510213"/>
          <p14:tracePt t="152163" x="8585200" y="5518150"/>
          <p14:tracePt t="152176" x="8585200" y="5526088"/>
          <p14:tracePt t="152184" x="8593138" y="5526088"/>
          <p14:tracePt t="153630" x="8593138" y="5534025"/>
          <p14:tracePt t="153638" x="8593138" y="5541963"/>
          <p14:tracePt t="153646" x="8593138" y="5557838"/>
          <p14:tracePt t="153655" x="8593138" y="5565775"/>
          <p14:tracePt t="153669" x="8593138" y="5573713"/>
          <p14:tracePt t="153676" x="8593138" y="5581650"/>
          <p14:tracePt t="153690" x="8593138" y="5589588"/>
          <p14:tracePt t="153715" x="8593138" y="5597525"/>
          <p14:tracePt t="153731" x="8593138" y="5605463"/>
          <p14:tracePt t="153736" x="8593138" y="5613400"/>
          <p14:tracePt t="153751" x="8593138" y="5621338"/>
          <p14:tracePt t="153758" x="8593138" y="5637213"/>
          <p14:tracePt t="153774" x="8593138" y="5645150"/>
          <p14:tracePt t="153781" x="8593138" y="5653088"/>
          <p14:tracePt t="153788" x="8593138" y="5662613"/>
          <p14:tracePt t="153804" x="8593138" y="5678488"/>
          <p14:tracePt t="153811" x="8593138" y="5686425"/>
          <p14:tracePt t="153818" x="8585200" y="5694363"/>
          <p14:tracePt t="153833" x="8585200" y="5710238"/>
          <p14:tracePt t="153843" x="8585200" y="5726113"/>
          <p14:tracePt t="153849" x="8585200" y="5741988"/>
          <p14:tracePt t="153857" x="8585200" y="5749925"/>
          <p14:tracePt t="153864" x="8585200" y="5757863"/>
          <p14:tracePt t="153873" x="8585200" y="5765800"/>
          <p14:tracePt t="153879" x="8585200" y="5773738"/>
          <p14:tracePt t="153902" x="8585200" y="5781675"/>
          <p14:tracePt t="153954" x="8585200" y="5789613"/>
          <p14:tracePt t="153965" x="8585200" y="5797550"/>
          <p14:tracePt t="153968" x="8593138" y="5797550"/>
          <p14:tracePt t="153983" x="8593138" y="5805488"/>
          <p14:tracePt t="153991" x="8602663" y="5805488"/>
          <p14:tracePt t="153999" x="8602663" y="5813425"/>
          <p14:tracePt t="154014" x="8610600" y="5813425"/>
          <p14:tracePt t="154021" x="8618538" y="5821363"/>
          <p14:tracePt t="154036" x="8626475" y="5829300"/>
          <p14:tracePt t="154045" x="8634413" y="5829300"/>
          <p14:tracePt t="154058" x="8642350" y="5829300"/>
          <p14:tracePt t="154066" x="8650288" y="5837238"/>
          <p14:tracePt t="154083" x="8658225" y="5837238"/>
          <p14:tracePt t="154097" x="8666163" y="5837238"/>
          <p14:tracePt t="154103" x="8666163" y="5845175"/>
          <p14:tracePt t="154118" x="8674100" y="5845175"/>
          <p14:tracePt t="154133" x="8682038" y="5845175"/>
          <p14:tracePt t="154141" x="8682038" y="5837238"/>
          <p14:tracePt t="154149" x="8682038" y="5829300"/>
          <p14:tracePt t="154164" x="8682038" y="5821363"/>
          <p14:tracePt t="154179" x="8689975" y="5813425"/>
          <p14:tracePt t="154186" x="8689975" y="5805488"/>
          <p14:tracePt t="154201" x="8689975" y="5797550"/>
          <p14:tracePt t="154232" x="8689975" y="5789613"/>
          <p14:tracePt t="154263" x="8689975" y="5781675"/>
          <p14:tracePt t="154270" x="8689975" y="5773738"/>
          <p14:tracePt t="154278" x="8682038" y="5765800"/>
          <p14:tracePt t="154285" x="8666163" y="5757863"/>
          <p14:tracePt t="154292" x="8650288" y="5749925"/>
          <p14:tracePt t="154301" x="8626475" y="5741988"/>
          <p14:tracePt t="154310" x="8610600" y="5734050"/>
          <p14:tracePt t="154315" x="8585200" y="5734050"/>
          <p14:tracePt t="154323" x="8569325" y="5734050"/>
          <p14:tracePt t="154331" x="8553450" y="5734050"/>
          <p14:tracePt t="154338" x="8537575" y="5734050"/>
          <p14:tracePt t="154354" x="8521700" y="5734050"/>
          <p14:tracePt t="154368" x="8513763" y="5734050"/>
          <p14:tracePt t="154404" x="8505825" y="5741988"/>
          <p14:tracePt t="154414" x="8505825" y="5749925"/>
          <p14:tracePt t="154429" x="8505825" y="5757863"/>
          <p14:tracePt t="154435" x="8505825" y="5773738"/>
          <p14:tracePt t="154451" x="8505825" y="5781675"/>
          <p14:tracePt t="154470" x="8505825" y="5789613"/>
          <p14:tracePt t="154472" x="8505825" y="5797550"/>
          <p14:tracePt t="154482" x="8505825" y="5813425"/>
          <p14:tracePt t="154487" x="8513763" y="5829300"/>
          <p14:tracePt t="154502" x="8553450" y="5868988"/>
          <p14:tracePt t="154510" x="8593138" y="5876925"/>
          <p14:tracePt t="154518" x="8626475" y="5892800"/>
          <p14:tracePt t="154524" x="8658225" y="5908675"/>
          <p14:tracePt t="154536" x="8689975" y="5916613"/>
          <p14:tracePt t="154540" x="8713788" y="5916613"/>
          <p14:tracePt t="154548" x="8737600" y="5916613"/>
          <p14:tracePt t="154555" x="8745538" y="5916613"/>
          <p14:tracePt t="154565" x="8753475" y="5916613"/>
          <p14:tracePt t="154571" x="8761413" y="5916613"/>
          <p14:tracePt t="155130" x="8761413" y="5924550"/>
          <p14:tracePt t="155138" x="8753475" y="5924550"/>
          <p14:tracePt t="155146" x="8737600" y="5940425"/>
          <p14:tracePt t="155153" x="8705850" y="5940425"/>
          <p14:tracePt t="155161" x="8658225" y="5948363"/>
          <p14:tracePt t="155168" x="8577263" y="5972175"/>
          <p14:tracePt t="155177" x="8482013" y="5995988"/>
          <p14:tracePt t="155185" x="8394700" y="6013450"/>
          <p14:tracePt t="155191" x="8291513" y="6037263"/>
          <p14:tracePt t="155199" x="8162925" y="6069013"/>
          <p14:tracePt t="155206" x="8020050" y="6100763"/>
          <p14:tracePt t="155215" x="7877175" y="6124575"/>
          <p14:tracePt t="155221" x="7693025" y="6140450"/>
          <p14:tracePt t="155228" x="7542213" y="6172200"/>
          <p14:tracePt t="155236" x="7397750" y="6203950"/>
          <p14:tracePt t="155245" x="7270750" y="6235700"/>
          <p14:tracePt t="155251" x="7159625" y="6251575"/>
          <p14:tracePt t="155258" x="7054850" y="6275388"/>
          <p14:tracePt t="155266" x="6959600" y="6291263"/>
          <p14:tracePt t="155274" x="6872288" y="6307138"/>
          <p14:tracePt t="155281" x="6784975" y="6330950"/>
          <p14:tracePt t="155288" x="6696075" y="6348413"/>
          <p14:tracePt t="155297" x="6624638" y="6364288"/>
          <p14:tracePt t="155303" x="6537325" y="6380163"/>
          <p14:tracePt t="155313" x="6450013" y="6396038"/>
          <p14:tracePt t="155318" x="6361113" y="6411913"/>
          <p14:tracePt t="155327" x="6273800" y="6419850"/>
          <p14:tracePt t="155333" x="6194425" y="6435725"/>
          <p14:tracePt t="155342" x="6083300" y="6451600"/>
          <p14:tracePt t="155348" x="5962650" y="6467475"/>
          <p14:tracePt t="155357" x="5843588" y="6491288"/>
          <p14:tracePt t="155364" x="5700713" y="6515100"/>
          <p14:tracePt t="155371" x="5564188" y="6523038"/>
          <p14:tracePt t="155380" x="5429250" y="6530975"/>
          <p14:tracePt t="155386" x="5310188" y="6538913"/>
          <p14:tracePt t="155394" x="5205413" y="6546850"/>
          <p14:tracePt t="155401" x="5126038" y="6554788"/>
          <p14:tracePt t="155408" x="5054600" y="6562725"/>
          <p14:tracePt t="155416" x="4959350" y="6562725"/>
          <p14:tracePt t="155424" x="4870450" y="6570663"/>
          <p14:tracePt t="155431" x="4791075" y="6570663"/>
          <p14:tracePt t="155438" x="4711700" y="6570663"/>
          <p14:tracePt t="155447" x="4664075" y="6570663"/>
          <p14:tracePt t="155454" x="4600575" y="6570663"/>
          <p14:tracePt t="155461" x="4551363" y="6570663"/>
          <p14:tracePt t="155468" x="4511675" y="6578600"/>
          <p14:tracePt t="155477" x="4471988" y="6578600"/>
          <p14:tracePt t="155483" x="4448175" y="6578600"/>
          <p14:tracePt t="155491" x="4424363" y="6578600"/>
          <p14:tracePt t="155498" x="4416425" y="6578600"/>
          <p14:tracePt t="155506" x="4400550" y="6578600"/>
          <p14:tracePt t="155514" x="4376738" y="6578600"/>
          <p14:tracePt t="155521" x="4352925" y="6578600"/>
          <p14:tracePt t="155536" x="4297363" y="6578600"/>
          <p14:tracePt t="155537" x="4241800" y="6578600"/>
          <p14:tracePt t="155544" x="4168775" y="6578600"/>
          <p14:tracePt t="155551" x="4113213" y="6578600"/>
          <p14:tracePt t="155558" x="4057650" y="6578600"/>
          <p14:tracePt t="155566" x="3978275" y="6578600"/>
          <p14:tracePt t="155574" x="3898900" y="6578600"/>
          <p14:tracePt t="155581" x="3817938" y="6578600"/>
          <p14:tracePt t="155590" x="3738563" y="6570663"/>
          <p14:tracePt t="155597" x="3667125" y="6562725"/>
          <p14:tracePt t="155605" x="3603625" y="6554788"/>
          <p14:tracePt t="155611" x="3548063" y="6546850"/>
          <p14:tracePt t="155618" x="3492500" y="6538913"/>
          <p14:tracePt t="155627" x="3427413" y="6538913"/>
          <p14:tracePt t="155633" x="3379788" y="6530975"/>
          <p14:tracePt t="155641" x="3340100" y="6530975"/>
          <p14:tracePt t="155648" x="3308350" y="6530975"/>
          <p14:tracePt t="155656" x="3284538" y="6530975"/>
          <p14:tracePt t="155664" x="3260725" y="6530975"/>
          <p14:tracePt t="155671" x="3236913" y="6530975"/>
          <p14:tracePt t="155679" x="3221038" y="6530975"/>
          <p14:tracePt t="155686" x="3197225" y="6530975"/>
          <p14:tracePt t="155694" x="3165475" y="6530975"/>
          <p14:tracePt t="155701" x="3133725" y="6530975"/>
          <p14:tracePt t="155708" x="3100388" y="6530975"/>
          <p14:tracePt t="155716" x="3068638" y="6523038"/>
          <p14:tracePt t="155723" x="3036888" y="6523038"/>
          <p14:tracePt t="155731" x="2989263" y="6523038"/>
          <p14:tracePt t="155738" x="2957513" y="6523038"/>
          <p14:tracePt t="155748" x="2925763" y="6523038"/>
          <p14:tracePt t="155753" x="2894013" y="6523038"/>
          <p14:tracePt t="155762" x="2870200" y="6523038"/>
          <p14:tracePt t="155768" x="2846388" y="6523038"/>
          <p14:tracePt t="155779" x="2822575" y="6523038"/>
          <p14:tracePt t="155792" x="2774950" y="6523038"/>
          <p14:tracePt t="155798" x="2751138" y="6523038"/>
          <p14:tracePt t="155806" x="2717800" y="6523038"/>
          <p14:tracePt t="155814" x="2693988" y="6523038"/>
          <p14:tracePt t="155823" x="2678113" y="6523038"/>
          <p14:tracePt t="155829" x="2654300" y="6523038"/>
          <p14:tracePt t="155837" x="2630488" y="6523038"/>
          <p14:tracePt t="155844" x="2622550" y="6515100"/>
          <p14:tracePt t="155851" x="2606675" y="6515100"/>
          <p14:tracePt t="155858" x="2598738" y="6515100"/>
          <p14:tracePt t="155866" x="2598738" y="6507163"/>
          <p14:tracePt t="155888" x="2590800" y="6507163"/>
          <p14:tracePt t="155903" x="2590800" y="6499225"/>
          <p14:tracePt t="155918" x="2590800" y="6491288"/>
          <p14:tracePt t="155927" x="2582863" y="6483350"/>
          <p14:tracePt t="155933" x="2574925" y="6483350"/>
          <p14:tracePt t="155941" x="2574925" y="6475413"/>
          <p14:tracePt t="155949" x="2551113" y="6459538"/>
          <p14:tracePt t="155956" x="2551113" y="6451600"/>
          <p14:tracePt t="155964" x="2543175" y="6443663"/>
          <p14:tracePt t="155971" x="2535238" y="6443663"/>
          <p14:tracePt t="155982" x="2527300" y="6427788"/>
          <p14:tracePt t="155994" x="2519363" y="6427788"/>
          <p14:tracePt t="156001" x="2519363" y="6419850"/>
          <p14:tracePt t="156016" x="2519363" y="6411913"/>
          <p14:tracePt t="156038" x="2519363" y="6403975"/>
          <p14:tracePt t="156047" x="2535238" y="6403975"/>
          <p14:tracePt t="156054" x="2551113" y="6403975"/>
          <p14:tracePt t="156061" x="2574925" y="6403975"/>
          <p14:tracePt t="156069" x="2598738" y="6403975"/>
          <p14:tracePt t="156078" x="2630488" y="6403975"/>
          <p14:tracePt t="156083" x="2670175" y="6403975"/>
          <p14:tracePt t="156091" x="2725738" y="6403975"/>
          <p14:tracePt t="156099" x="2759075" y="6403975"/>
          <p14:tracePt t="156106" x="2830513" y="6403975"/>
          <p14:tracePt t="156114" x="2886075" y="6403975"/>
          <p14:tracePt t="156121" x="2941638" y="6396038"/>
          <p14:tracePt t="156129" x="2997200" y="6396038"/>
          <p14:tracePt t="156136" x="3036888" y="6396038"/>
          <p14:tracePt t="156144" x="3068638" y="6396038"/>
          <p14:tracePt t="156151" x="3092450" y="6396038"/>
          <p14:tracePt t="156159" x="3109913" y="6396038"/>
          <p14:tracePt t="156166" x="3125788" y="6396038"/>
          <p14:tracePt t="156173" x="3141663" y="6396038"/>
          <p14:tracePt t="156188" x="3149600" y="6396038"/>
          <p14:tracePt t="156197" x="3157538" y="6388100"/>
          <p14:tracePt t="156228" x="3165475" y="6388100"/>
          <p14:tracePt t="156265" x="3173413" y="6388100"/>
          <p14:tracePt t="156286" x="3181350" y="6388100"/>
          <p14:tracePt t="156301" x="3189288" y="6388100"/>
          <p14:tracePt t="156302" x="3197225" y="6388100"/>
          <p14:tracePt t="156309" x="3213100" y="6388100"/>
          <p14:tracePt t="156325" x="3244850" y="6388100"/>
          <p14:tracePt t="156332" x="3268663" y="6388100"/>
          <p14:tracePt t="156338" x="3276600" y="6388100"/>
          <p14:tracePt t="156348" x="3292475" y="6388100"/>
          <p14:tracePt t="156354" x="3308350" y="6388100"/>
          <p14:tracePt t="156362" x="3324225" y="6388100"/>
          <p14:tracePt t="156369" x="3332163" y="6388100"/>
          <p14:tracePt t="156378" x="3340100" y="6388100"/>
          <p14:tracePt t="156383" x="3363913" y="6388100"/>
          <p14:tracePt t="156404" x="3371850" y="6388100"/>
          <p14:tracePt t="156414" x="3379788" y="6388100"/>
          <p14:tracePt t="156469" x="3387725" y="6388100"/>
          <p14:tracePt t="156499" x="3395663" y="6388100"/>
          <p14:tracePt t="156535" x="3403600" y="6388100"/>
          <p14:tracePt t="156551" x="3411538" y="6388100"/>
          <p14:tracePt t="156566" x="3427413" y="6388100"/>
          <p14:tracePt t="156572" x="3435350" y="6388100"/>
          <p14:tracePt t="156587" x="3451225" y="6388100"/>
          <p14:tracePt t="156602" x="3459163" y="6388100"/>
          <p14:tracePt t="156617" x="3467100" y="6388100"/>
          <p14:tracePt t="156625" x="3476625" y="6388100"/>
          <p14:tracePt t="156843" x="3484563" y="6388100"/>
          <p14:tracePt t="156858" x="3492500" y="6388100"/>
          <p14:tracePt t="156865" x="3508375" y="6388100"/>
          <p14:tracePt t="156872" x="3532188" y="6388100"/>
          <p14:tracePt t="156882" x="3556000" y="6388100"/>
          <p14:tracePt t="156888" x="3587750" y="6388100"/>
          <p14:tracePt t="156902" x="3683000" y="6388100"/>
          <p14:tracePt t="156912" x="3746500" y="6388100"/>
          <p14:tracePt t="156917" x="3825875" y="6388100"/>
          <p14:tracePt t="156925" x="3914775" y="6388100"/>
          <p14:tracePt t="156933" x="4017963" y="6388100"/>
          <p14:tracePt t="156940" x="4152900" y="6380163"/>
          <p14:tracePt t="156948" x="4297363" y="6356350"/>
          <p14:tracePt t="156955" x="4432300" y="6348413"/>
          <p14:tracePt t="156963" x="4527550" y="6338888"/>
          <p14:tracePt t="156972" x="4664075" y="6330950"/>
          <p14:tracePt t="156978" x="4799013" y="6315075"/>
          <p14:tracePt t="156984" x="4902200" y="6315075"/>
          <p14:tracePt t="157002" x="5094288" y="6307138"/>
          <p14:tracePt t="157007" x="5181600" y="6307138"/>
          <p14:tracePt t="157015" x="5260975" y="6307138"/>
          <p14:tracePt t="157021" x="5326063" y="6307138"/>
          <p14:tracePt t="157031" x="5405438" y="6307138"/>
          <p14:tracePt t="157036" x="5484813" y="6299200"/>
          <p14:tracePt t="157044" x="5572125" y="6291263"/>
          <p14:tracePt t="157051" x="5659438" y="6283325"/>
          <p14:tracePt t="157060" x="5740400" y="6267450"/>
          <p14:tracePt t="157066" x="5803900" y="6259513"/>
          <p14:tracePt t="157082" x="5922963" y="6235700"/>
          <p14:tracePt t="157088" x="5986463" y="6227763"/>
          <p14:tracePt t="157097" x="6010275" y="6219825"/>
          <p14:tracePt t="157103" x="6034088" y="6211888"/>
          <p14:tracePt t="157113" x="6059488" y="6211888"/>
          <p14:tracePt t="157119" x="6091238" y="6203950"/>
          <p14:tracePt t="157127" x="6115050" y="6196013"/>
          <p14:tracePt t="157134" x="6130925" y="6188075"/>
          <p14:tracePt t="157141" x="6138863" y="6180138"/>
          <p14:tracePt t="157149" x="6154738" y="6172200"/>
          <p14:tracePt t="157157" x="6170613" y="6164263"/>
          <p14:tracePt t="157165" x="6178550" y="6148388"/>
          <p14:tracePt t="157181" x="6186488" y="6140450"/>
          <p14:tracePt t="157186" x="6194425" y="6132513"/>
          <p14:tracePt t="157194" x="6202363" y="6124575"/>
          <p14:tracePt t="157201" x="6202363" y="6116638"/>
          <p14:tracePt t="157216" x="6210300" y="6108700"/>
          <p14:tracePt t="157224" x="6210300" y="6100763"/>
          <p14:tracePt t="157231" x="6210300" y="6092825"/>
          <p14:tracePt t="157238" x="6218238" y="6084888"/>
          <p14:tracePt t="157253" x="6226175" y="6076950"/>
          <p14:tracePt t="157268" x="6234113" y="6061075"/>
          <p14:tracePt t="157284" x="6234113" y="6053138"/>
          <p14:tracePt t="157293" x="6242050" y="6053138"/>
          <p14:tracePt t="157299" x="6242050" y="6045200"/>
          <p14:tracePt t="157306" x="6249988" y="6037263"/>
          <p14:tracePt t="157313" x="6257925" y="6037263"/>
          <p14:tracePt t="157321" x="6257925" y="6029325"/>
          <p14:tracePt t="157345" x="6265863" y="6029325"/>
          <p14:tracePt t="157351" x="6265863" y="6021388"/>
          <p14:tracePt t="157367" x="6273800" y="6021388"/>
          <p14:tracePt t="157374" x="6273800" y="6013450"/>
          <p14:tracePt t="157381" x="6281738" y="6005513"/>
          <p14:tracePt t="157397" x="6297613" y="5995988"/>
          <p14:tracePt t="157406" x="6305550" y="5988050"/>
          <p14:tracePt t="157412" x="6321425" y="5980113"/>
          <p14:tracePt t="157427" x="6329363" y="5980113"/>
          <p14:tracePt t="157433" x="6345238" y="5972175"/>
          <p14:tracePt t="157449" x="6353175" y="5972175"/>
          <p14:tracePt t="157456" x="6361113" y="5972175"/>
          <p14:tracePt t="157481" x="6369050" y="5972175"/>
          <p14:tracePt t="157496" x="6384925" y="5972175"/>
          <p14:tracePt t="157501" x="6402388" y="5972175"/>
          <p14:tracePt t="157509" x="6418263" y="5972175"/>
          <p14:tracePt t="157517" x="6442075" y="5972175"/>
          <p14:tracePt t="157526" x="6457950" y="5972175"/>
          <p14:tracePt t="157531" x="6473825" y="5972175"/>
          <p14:tracePt t="157538" x="6489700" y="5972175"/>
          <p14:tracePt t="157547" x="6505575" y="5972175"/>
          <p14:tracePt t="157555" x="6513513" y="5972175"/>
          <p14:tracePt t="157562" x="6521450" y="5972175"/>
          <p14:tracePt t="157568" x="6529388" y="5972175"/>
          <p14:tracePt t="157577" x="6545263" y="5972175"/>
          <p14:tracePt t="157584" x="6553200" y="5972175"/>
          <p14:tracePt t="157596" x="6561138" y="5972175"/>
          <p14:tracePt t="157599" x="6577013" y="5972175"/>
          <p14:tracePt t="157607" x="6592888" y="5972175"/>
          <p14:tracePt t="157613" x="6600825" y="5972175"/>
          <p14:tracePt t="157622" x="6616700" y="5972175"/>
          <p14:tracePt t="157637" x="6640513" y="5972175"/>
          <p14:tracePt t="157644" x="6648450" y="5972175"/>
          <p14:tracePt t="157651" x="6664325" y="5972175"/>
          <p14:tracePt t="157659" x="6672263" y="5972175"/>
          <p14:tracePt t="157668" x="6680200" y="5972175"/>
          <p14:tracePt t="157681" x="6696075" y="5972175"/>
          <p14:tracePt t="157697" x="6704013" y="5972175"/>
          <p14:tracePt t="157704" x="6711950" y="5972175"/>
          <p14:tracePt t="157718" x="6719888" y="5964238"/>
          <p14:tracePt t="157726" x="6727825" y="5964238"/>
          <p14:tracePt t="157733" x="6727825" y="5956300"/>
          <p14:tracePt t="157748" x="6735763" y="5956300"/>
          <p14:tracePt t="157781" x="6743700" y="5956300"/>
          <p14:tracePt t="157786" x="6743700" y="5948363"/>
          <p14:tracePt t="157794" x="6751638" y="5948363"/>
          <p14:tracePt t="157801" x="6759575" y="5948363"/>
          <p14:tracePt t="157817" x="6769100" y="5948363"/>
          <p14:tracePt t="157824" x="6777038" y="5940425"/>
          <p14:tracePt t="157831" x="6784975" y="5940425"/>
          <p14:tracePt t="157846" x="6792913" y="5940425"/>
          <p14:tracePt t="157892" x="6800850" y="5932488"/>
          <p14:tracePt t="158014" x="6808788" y="5932488"/>
          <p14:tracePt t="158034" x="6816725" y="5932488"/>
          <p14:tracePt t="158044" x="6824663" y="5932488"/>
          <p14:tracePt t="158051" x="6824663" y="5940425"/>
          <p14:tracePt t="158057" x="6832600" y="5940425"/>
          <p14:tracePt t="158074" x="6840538" y="5940425"/>
          <p14:tracePt t="158082" x="6840538" y="5948363"/>
          <p14:tracePt t="158476" x="6848475" y="5948363"/>
          <p14:tracePt t="158483" x="6856413" y="5956300"/>
          <p14:tracePt t="158506" x="6864350" y="5956300"/>
          <p14:tracePt t="158513" x="6864350" y="5964238"/>
          <p14:tracePt t="158521" x="6872288" y="5972175"/>
          <p14:tracePt t="158544" x="6880225" y="5972175"/>
          <p14:tracePt t="159000" x="6880225" y="5964238"/>
          <p14:tracePt t="159009" x="6880225" y="5956300"/>
          <p14:tracePt t="159016" x="6880225" y="5940425"/>
          <p14:tracePt t="159024" x="6880225" y="5932488"/>
          <p14:tracePt t="159031" x="6880225" y="5916613"/>
          <p14:tracePt t="159038" x="6864350" y="5908675"/>
          <p14:tracePt t="159046" x="6864350" y="5892800"/>
          <p14:tracePt t="159053" x="6856413" y="5876925"/>
          <p14:tracePt t="159061" x="6848475" y="5868988"/>
          <p14:tracePt t="159068" x="6840538" y="5853113"/>
          <p14:tracePt t="159077" x="6840538" y="5837238"/>
          <p14:tracePt t="159084" x="6832600" y="5829300"/>
          <p14:tracePt t="159093" x="6824663" y="5821363"/>
          <p14:tracePt t="159107" x="6824663" y="5813425"/>
          <p14:tracePt t="159113" x="6816725" y="5813425"/>
          <p14:tracePt t="159124" x="6816725" y="5805488"/>
          <p14:tracePt t="159136" x="6808788" y="5805488"/>
          <p14:tracePt t="159144" x="6808788" y="5797550"/>
          <p14:tracePt t="159159" x="6808788" y="5789613"/>
          <p14:tracePt t="159166" x="6792913" y="5789613"/>
          <p14:tracePt t="159174" x="6792913" y="5781675"/>
          <p14:tracePt t="159181" x="6784975" y="5781675"/>
          <p14:tracePt t="159188" x="6777038" y="5765800"/>
          <p14:tracePt t="159198" x="6769100" y="5765800"/>
          <p14:tracePt t="159204" x="6759575" y="5757863"/>
          <p14:tracePt t="159211" x="6751638" y="5749925"/>
          <p14:tracePt t="159219" x="6735763" y="5741988"/>
          <p14:tracePt t="159227" x="6727825" y="5741988"/>
          <p14:tracePt t="159234" x="6719888" y="5726113"/>
          <p14:tracePt t="159241" x="6688138" y="5710238"/>
          <p14:tracePt t="159257" x="6672263" y="5694363"/>
          <p14:tracePt t="159263" x="6664325" y="5694363"/>
          <p14:tracePt t="159272" x="6656388" y="5678488"/>
          <p14:tracePt t="159279" x="6648450" y="5678488"/>
          <p14:tracePt t="159286" x="6648450" y="5670550"/>
          <p14:tracePt t="159295" x="6640513" y="5662613"/>
          <p14:tracePt t="159301" x="6632575" y="5662613"/>
          <p14:tracePt t="159311" x="6632575" y="5653088"/>
          <p14:tracePt t="159325" x="6632575" y="5645150"/>
          <p14:tracePt t="159331" x="6624638" y="5645150"/>
          <p14:tracePt t="159340" x="6624638" y="5629275"/>
          <p14:tracePt t="159353" x="6616700" y="5621338"/>
          <p14:tracePt t="159361" x="6616700" y="5605463"/>
          <p14:tracePt t="159368" x="6608763" y="5597525"/>
          <p14:tracePt t="159377" x="6608763" y="5589588"/>
          <p14:tracePt t="159384" x="6608763" y="5573713"/>
          <p14:tracePt t="159391" x="6600825" y="5534025"/>
          <p14:tracePt t="159398" x="6592888" y="5518150"/>
          <p14:tracePt t="159406" x="6584950" y="5486400"/>
          <p14:tracePt t="159414" x="6577013" y="5454650"/>
          <p14:tracePt t="159422" x="6577013" y="5414963"/>
          <p14:tracePt t="159428" x="6569075" y="5375275"/>
          <p14:tracePt t="159437" x="6561138" y="5327650"/>
          <p14:tracePt t="159444" x="6561138" y="5294313"/>
          <p14:tracePt t="159452" x="6561138" y="5262563"/>
          <p14:tracePt t="159458" x="6561138" y="5230813"/>
          <p14:tracePt t="159466" x="6561138" y="5207000"/>
          <p14:tracePt t="159475" x="6561138" y="5183188"/>
          <p14:tracePt t="159482" x="6561138" y="5151438"/>
          <p14:tracePt t="159488" x="6561138" y="5127625"/>
          <p14:tracePt t="159497" x="6561138" y="5103813"/>
          <p14:tracePt t="159503" x="6561138" y="5095875"/>
          <p14:tracePt t="159511" x="6561138" y="5080000"/>
          <p14:tracePt t="159518" x="6561138" y="5072063"/>
          <p14:tracePt t="159527" x="6561138" y="5064125"/>
          <p14:tracePt t="159542" x="6561138" y="5056188"/>
          <p14:tracePt t="159563" x="6561138" y="5048250"/>
          <p14:tracePt t="159611" x="6561138" y="5040313"/>
          <p14:tracePt t="159782" x="6561138" y="5048250"/>
          <p14:tracePt t="159790" x="6561138" y="5056188"/>
          <p14:tracePt t="159799" x="6561138" y="5064125"/>
          <p14:tracePt t="159805" x="6561138" y="5080000"/>
          <p14:tracePt t="159814" x="6561138" y="5087938"/>
          <p14:tracePt t="159819" x="6561138" y="5095875"/>
          <p14:tracePt t="159827" x="6569075" y="5103813"/>
          <p14:tracePt t="159835" x="6569075" y="5111750"/>
          <p14:tracePt t="159847" x="6569075" y="5119688"/>
          <p14:tracePt t="159849" x="6577013" y="5119688"/>
          <p14:tracePt t="159858" x="6577013" y="5127625"/>
          <p14:tracePt t="159879" x="6577013" y="5135563"/>
          <p14:tracePt t="160270" x="6577013" y="5143500"/>
          <p14:tracePt t="160284" x="6577013" y="5151438"/>
          <p14:tracePt t="160309" x="6577013" y="5159375"/>
          <p14:tracePt t="160950" x="6577013" y="5167313"/>
          <p14:tracePt t="160958" x="6577013" y="5175250"/>
          <p14:tracePt t="161018" x="6577013" y="5183188"/>
          <p14:tracePt t="161042" x="6577013" y="5191125"/>
          <p14:tracePt t="161048" x="6577013" y="5199063"/>
          <p14:tracePt t="161064" x="6584950" y="5207000"/>
          <p14:tracePt t="161071" x="6584950" y="5214938"/>
          <p14:tracePt t="161078" x="6584950" y="5222875"/>
          <p14:tracePt t="161110" x="6584950" y="5230813"/>
          <p14:tracePt t="161116" x="6584950" y="5238750"/>
          <p14:tracePt t="161139" x="6584950" y="5246688"/>
          <p14:tracePt t="161153" x="6584950" y="5254625"/>
          <p14:tracePt t="161184" x="6584950" y="5262563"/>
          <p14:tracePt t="161191" x="6584950" y="5270500"/>
          <p14:tracePt t="161216" x="6584950" y="5278438"/>
          <p14:tracePt t="161266" x="6584950" y="5286375"/>
          <p14:tracePt t="163080" x="6592888" y="5286375"/>
          <p14:tracePt t="163089" x="6600825" y="5270500"/>
          <p14:tracePt t="163096" x="6608763" y="5262563"/>
          <p14:tracePt t="163105" x="6616700" y="5246688"/>
          <p14:tracePt t="163111" x="6632575" y="5230813"/>
          <p14:tracePt t="163119" x="6648450" y="5214938"/>
          <p14:tracePt t="163126" x="6656388" y="5199063"/>
          <p14:tracePt t="163133" x="6680200" y="5175250"/>
          <p14:tracePt t="163143" x="6696075" y="5151438"/>
          <p14:tracePt t="163148" x="6711950" y="5135563"/>
          <p14:tracePt t="163157" x="6727825" y="5119688"/>
          <p14:tracePt t="163173" x="6784975" y="5072063"/>
          <p14:tracePt t="163178" x="6824663" y="5040313"/>
          <p14:tracePt t="163187" x="6856413" y="5016500"/>
          <p14:tracePt t="163193" x="6888163" y="4992688"/>
          <p14:tracePt t="163201" x="6927850" y="4959350"/>
          <p14:tracePt t="163210" x="6959600" y="4943475"/>
          <p14:tracePt t="163216" x="6991350" y="4927600"/>
          <p14:tracePt t="163226" x="7023100" y="4903788"/>
          <p14:tracePt t="163231" x="7054850" y="4895850"/>
          <p14:tracePt t="163238" x="7086600" y="4879975"/>
          <p14:tracePt t="163246" x="7110413" y="4864100"/>
          <p14:tracePt t="163255" x="7151688" y="4848225"/>
          <p14:tracePt t="163261" x="7175500" y="4848225"/>
          <p14:tracePt t="163268" x="7207250" y="4832350"/>
          <p14:tracePt t="163276" x="7254875" y="4808538"/>
          <p14:tracePt t="163283" x="7302500" y="4792663"/>
          <p14:tracePt t="163291" x="7350125" y="4776788"/>
          <p14:tracePt t="163298" x="7397750" y="4760913"/>
          <p14:tracePt t="163314" x="7453313" y="4745038"/>
          <p14:tracePt t="163321" x="7477125" y="4745038"/>
          <p14:tracePt t="163328" x="7493000" y="4737100"/>
          <p14:tracePt t="163338" x="7518400" y="4737100"/>
          <p14:tracePt t="163344" x="7534275" y="4737100"/>
          <p14:tracePt t="163351" x="7550150" y="4737100"/>
          <p14:tracePt t="163358" x="7573963" y="4737100"/>
          <p14:tracePt t="163366" x="7597775" y="4737100"/>
          <p14:tracePt t="163375" x="7621588" y="4737100"/>
          <p14:tracePt t="163381" x="7637463" y="4737100"/>
          <p14:tracePt t="163389" x="7669213" y="4745038"/>
          <p14:tracePt t="163396" x="7708900" y="4752975"/>
          <p14:tracePt t="163411" x="7780338" y="4784725"/>
          <p14:tracePt t="163420" x="7812088" y="4800600"/>
          <p14:tracePt t="163426" x="7835900" y="4808538"/>
          <p14:tracePt t="163435" x="7869238" y="4824413"/>
          <p14:tracePt t="163441" x="7900988" y="4832350"/>
          <p14:tracePt t="163450" x="7940675" y="4848225"/>
          <p14:tracePt t="163457" x="7964488" y="4856163"/>
          <p14:tracePt t="163463" x="8012113" y="4872038"/>
          <p14:tracePt t="163472" x="8043863" y="4879975"/>
          <p14:tracePt t="163478" x="8059738" y="4887913"/>
          <p14:tracePt t="163487" x="8091488" y="4887913"/>
          <p14:tracePt t="163493" x="8107363" y="4887913"/>
          <p14:tracePt t="163501" x="8131175" y="4887913"/>
          <p14:tracePt t="163508" x="8154988" y="4895850"/>
          <p14:tracePt t="163516" x="8202613" y="4903788"/>
          <p14:tracePt t="163524" x="8235950" y="4911725"/>
          <p14:tracePt t="163538" x="8275638" y="4919663"/>
          <p14:tracePt t="163541" x="8299450" y="4919663"/>
          <p14:tracePt t="163546" x="8323263" y="4927600"/>
          <p14:tracePt t="163555" x="8339138" y="4927600"/>
          <p14:tracePt t="163561" x="8355013" y="4935538"/>
          <p14:tracePt t="163568" x="8378825" y="4943475"/>
          <p14:tracePt t="163576" x="8386763" y="4951413"/>
          <p14:tracePt t="163583" x="8394700" y="4951413"/>
          <p14:tracePt t="163607" x="8402638" y="4951413"/>
          <p14:tracePt t="163668" x="8410575" y="4959350"/>
          <p14:tracePt t="163679" x="8410575" y="4967288"/>
          <p14:tracePt t="163685" x="8426450" y="4976813"/>
          <p14:tracePt t="163691" x="8442325" y="5000625"/>
          <p14:tracePt t="163699" x="8450263" y="5008563"/>
          <p14:tracePt t="163706" x="8458200" y="5016500"/>
          <p14:tracePt t="163716" x="8474075" y="5024438"/>
          <p14:tracePt t="163722" x="8489950" y="5040313"/>
          <p14:tracePt t="163728" x="8489950" y="5048250"/>
          <p14:tracePt t="163734" x="8497888" y="5048250"/>
          <p14:tracePt t="163744" x="8505825" y="5056188"/>
          <p14:tracePt t="163778" x="8513763" y="5064125"/>
          <p14:tracePt t="163794" x="8521700" y="5072063"/>
          <p14:tracePt t="163801" x="8529638" y="5080000"/>
          <p14:tracePt t="163808" x="8529638" y="5087938"/>
          <p14:tracePt t="163816" x="8537575" y="5087938"/>
          <p14:tracePt t="163825" x="8545513" y="5103813"/>
          <p14:tracePt t="163831" x="8561388" y="5111750"/>
          <p14:tracePt t="163842" x="8569325" y="5127625"/>
          <p14:tracePt t="163846" x="8585200" y="5135563"/>
          <p14:tracePt t="163854" x="8593138" y="5143500"/>
          <p14:tracePt t="163862" x="8593138" y="5151438"/>
          <p14:tracePt t="163868" x="8610600" y="5159375"/>
          <p14:tracePt t="163883" x="8610600" y="5167313"/>
          <p14:tracePt t="163891" x="8618538" y="5167313"/>
          <p14:tracePt t="163899" x="8618538" y="5175250"/>
          <p14:tracePt t="163907" x="8626475" y="5175250"/>
          <p14:tracePt t="163928" x="8634413" y="5183188"/>
          <p14:tracePt t="163940" x="8634413" y="5191125"/>
          <p14:tracePt t="163951" x="8642350" y="5191125"/>
          <p14:tracePt t="163959" x="8642350" y="5199063"/>
          <p14:tracePt t="163967" x="8650288" y="5207000"/>
          <p14:tracePt t="163976" x="8658225" y="5214938"/>
          <p14:tracePt t="163993" x="8666163" y="5230813"/>
          <p14:tracePt t="163997" x="8674100" y="5230813"/>
          <p14:tracePt t="164006" x="8682038" y="5238750"/>
          <p14:tracePt t="164020" x="8689975" y="5246688"/>
          <p14:tracePt t="164034" x="8697913" y="5262563"/>
          <p14:tracePt t="164049" x="8697913" y="5270500"/>
          <p14:tracePt t="164058" x="8705850" y="5278438"/>
          <p14:tracePt t="164064" x="8713788" y="5294313"/>
          <p14:tracePt t="164071" x="8713788" y="5302250"/>
          <p14:tracePt t="164078" x="8713788" y="5319713"/>
          <p14:tracePt t="164088" x="8721725" y="5343525"/>
          <p14:tracePt t="164093" x="8729663" y="5351463"/>
          <p14:tracePt t="164101" x="8737600" y="5367338"/>
          <p14:tracePt t="164109" x="8737600" y="5375275"/>
          <p14:tracePt t="164117" x="8745538" y="5375275"/>
          <p14:tracePt t="164126" x="8745538" y="5391150"/>
          <p14:tracePt t="164139" x="8745538" y="5399088"/>
          <p14:tracePt t="164158" x="8753475" y="5399088"/>
          <p14:tracePt t="164161" x="8753475" y="5407025"/>
          <p14:tracePt t="164192" x="8753475" y="5414963"/>
          <p14:tracePt t="164259" x="8753475" y="5422900"/>
          <p14:tracePt t="164298" x="8753475" y="5430838"/>
          <p14:tracePt t="164319" x="8753475" y="5438775"/>
          <p14:tracePt t="164364" x="8753475" y="5446713"/>
          <p14:tracePt t="164372" x="8761413" y="5454650"/>
          <p14:tracePt t="164378" x="8761413" y="5462588"/>
          <p14:tracePt t="164393" x="8761413" y="5470525"/>
          <p14:tracePt t="164401" x="8769350" y="5478463"/>
          <p14:tracePt t="164416" x="8769350" y="5486400"/>
          <p14:tracePt t="164835" x="8769350" y="5494338"/>
          <p14:tracePt t="164858" x="8769350" y="5502275"/>
          <p14:tracePt t="164874" x="8769350" y="5510213"/>
          <p14:tracePt t="164881" x="8769350" y="5518150"/>
          <p14:tracePt t="164896" x="8769350" y="5526088"/>
          <p14:tracePt t="164918" x="8769350" y="5534025"/>
          <p14:tracePt t="164941" x="8769350" y="5541963"/>
          <p14:tracePt t="165608" x="8769350" y="5549900"/>
          <p14:tracePt t="165870" x="8769350" y="5557838"/>
          <p14:tracePt t="165894" x="8761413" y="5557838"/>
          <p14:tracePt t="165903" x="8761413" y="5565775"/>
          <p14:tracePt t="165916" x="8761413" y="5573713"/>
          <p14:tracePt t="165923" x="8753475" y="5573713"/>
          <p14:tracePt t="165946" x="8753475" y="5581650"/>
          <p14:tracePt t="165961" x="8745538" y="5581650"/>
          <p14:tracePt t="165989" x="8745538" y="5589588"/>
          <p14:tracePt t="166322" x="8737600" y="5597525"/>
          <p14:tracePt t="166336" x="8745538" y="5597525"/>
          <p14:tracePt t="166672" x="8737600" y="5597525"/>
          <p14:tracePt t="166680" x="8729663" y="5597525"/>
          <p14:tracePt t="166687" x="8721725" y="5597525"/>
          <p14:tracePt t="166704" x="8713788" y="5597525"/>
          <p14:tracePt t="166711" x="8705850" y="5597525"/>
          <p14:tracePt t="166718" x="8697913" y="5597525"/>
          <p14:tracePt t="168909" x="8618538" y="5597525"/>
          <p14:tracePt t="168911" x="8243888" y="5589588"/>
          <p14:tracePt t="168911" x="8139113" y="5589588"/>
          <p14:tracePt t="168916" x="8043863" y="5589588"/>
          <p14:tracePt t="168917" x="7940675" y="5605463"/>
          <p14:tracePt t="168923" x="7812088" y="5637213"/>
          <p14:tracePt t="168930" x="7724775" y="5662613"/>
          <p14:tracePt t="168938" x="7653338" y="5678488"/>
          <p14:tracePt t="168946" x="7597775" y="5702300"/>
          <p14:tracePt t="168953" x="7542213" y="5726113"/>
          <p14:tracePt t="168961" x="7502525" y="5749925"/>
          <p14:tracePt t="168970" x="7469188" y="5781675"/>
          <p14:tracePt t="168986" x="7437438" y="5805488"/>
          <p14:tracePt t="168991" x="7429500" y="5813425"/>
          <p14:tracePt t="169001" x="7421563" y="5821363"/>
          <p14:tracePt t="169014" x="7413625" y="5821363"/>
          <p14:tracePt t="169023" x="7405688" y="5829300"/>
          <p14:tracePt t="169028" x="7397750" y="5829300"/>
          <p14:tracePt t="169036" x="7381875" y="5837238"/>
          <p14:tracePt t="169043" x="7373938" y="5845175"/>
          <p14:tracePt t="169052" x="7366000" y="5845175"/>
          <p14:tracePt t="169058" x="7342188" y="5861050"/>
          <p14:tracePt t="169067" x="7318375" y="5876925"/>
          <p14:tracePt t="169073" x="7294563" y="5884863"/>
          <p14:tracePt t="169081" x="7254875" y="5900738"/>
          <p14:tracePt t="169089" x="7215188" y="5924550"/>
          <p14:tracePt t="169096" x="7151688" y="5948363"/>
          <p14:tracePt t="169103" x="7094538" y="5972175"/>
          <p14:tracePt t="169111" x="7038975" y="5988050"/>
          <p14:tracePt t="169119" x="6999288" y="5995988"/>
          <p14:tracePt t="169126" x="6967538" y="6013450"/>
          <p14:tracePt t="169133" x="6935788" y="6021388"/>
          <p14:tracePt t="169141" x="6911975" y="6021388"/>
          <p14:tracePt t="169149" x="6896100" y="6029325"/>
          <p14:tracePt t="169156" x="6880225" y="6037263"/>
          <p14:tracePt t="169178" x="6872288" y="6037263"/>
          <p14:tracePt t="169831" x="6872288" y="6021388"/>
          <p14:tracePt t="169838" x="6872288" y="6013450"/>
          <p14:tracePt t="169846" x="6872288" y="5995988"/>
          <p14:tracePt t="169853" x="6872288" y="5972175"/>
          <p14:tracePt t="169861" x="6872288" y="5956300"/>
          <p14:tracePt t="169872" x="6872288" y="5932488"/>
          <p14:tracePt t="169876" x="6872288" y="5908675"/>
          <p14:tracePt t="169884" x="6880225" y="5892800"/>
          <p14:tracePt t="169892" x="6888163" y="5868988"/>
          <p14:tracePt t="169899" x="6904038" y="5845175"/>
          <p14:tracePt t="169907" x="6904038" y="5821363"/>
          <p14:tracePt t="169914" x="6911975" y="5797550"/>
          <p14:tracePt t="169921" x="6935788" y="5757863"/>
          <p14:tracePt t="169928" x="6951663" y="5734050"/>
          <p14:tracePt t="169936" x="6951663" y="5718175"/>
          <p14:tracePt t="169944" x="6959600" y="5694363"/>
          <p14:tracePt t="169953" x="6975475" y="5678488"/>
          <p14:tracePt t="169958" x="6975475" y="5662613"/>
          <p14:tracePt t="169967" x="6991350" y="5645150"/>
          <p14:tracePt t="169973" x="6999288" y="5629275"/>
          <p14:tracePt t="169985" x="7007225" y="5613400"/>
          <p14:tracePt t="170002" x="7015163" y="5589588"/>
          <p14:tracePt t="170003" x="7023100" y="5581650"/>
          <p14:tracePt t="170010" x="7031038" y="5565775"/>
          <p14:tracePt t="170019" x="7031038" y="5549900"/>
          <p14:tracePt t="170026" x="7031038" y="5534025"/>
          <p14:tracePt t="170034" x="7031038" y="5526088"/>
          <p14:tracePt t="170041" x="7031038" y="5518150"/>
          <p14:tracePt t="170049" x="7031038" y="5510213"/>
          <p14:tracePt t="170057" x="7031038" y="5502275"/>
          <p14:tracePt t="170064" x="7031038" y="5494338"/>
          <p14:tracePt t="170071" x="7031038" y="5486400"/>
          <p14:tracePt t="170078" x="7031038" y="5478463"/>
          <p14:tracePt t="170086" x="7031038" y="5470525"/>
          <p14:tracePt t="170094" x="7031038" y="5462588"/>
          <p14:tracePt t="170108" x="7031038" y="5454650"/>
          <p14:tracePt t="170117" x="7031038" y="5446713"/>
          <p14:tracePt t="170123" x="7031038" y="5430838"/>
          <p14:tracePt t="170139" x="7031038" y="5422900"/>
          <p14:tracePt t="170146" x="7031038" y="5414963"/>
          <p14:tracePt t="170156" x="7031038" y="5407025"/>
          <p14:tracePt t="170161" x="7031038" y="5399088"/>
          <p14:tracePt t="170170" x="7031038" y="5367338"/>
          <p14:tracePt t="170176" x="7031038" y="5351463"/>
          <p14:tracePt t="170184" x="7031038" y="5335588"/>
          <p14:tracePt t="170191" x="7031038" y="5319713"/>
          <p14:tracePt t="170200" x="7031038" y="5302250"/>
          <p14:tracePt t="170206" x="7023100" y="5294313"/>
          <p14:tracePt t="170215" x="7023100" y="5286375"/>
          <p14:tracePt t="170236" x="7023100" y="5278438"/>
          <p14:tracePt t="170258" x="7023100" y="5270500"/>
          <p14:tracePt t="170327" x="7015163" y="5270500"/>
          <p14:tracePt t="170379" x="7007225" y="5270500"/>
          <p14:tracePt t="172637" x="7007225" y="5254625"/>
          <p14:tracePt t="172638" x="7007225" y="5246688"/>
          <p14:tracePt t="175217" x="7007225" y="5238750"/>
          <p14:tracePt t="175219" x="7023100" y="5230813"/>
          <p14:tracePt t="175328" x="7031038" y="5230813"/>
          <p14:tracePt t="175351" x="7031038" y="5222875"/>
          <p14:tracePt t="175359" x="7038975" y="5222875"/>
          <p14:tracePt t="175374" x="7046913" y="5214938"/>
          <p14:tracePt t="175397" x="7062788" y="5214938"/>
          <p14:tracePt t="175404" x="7070725" y="5207000"/>
          <p14:tracePt t="175412" x="7078663" y="5207000"/>
          <p14:tracePt t="175418" x="7086600" y="5199063"/>
          <p14:tracePt t="175427" x="7094538" y="5191125"/>
          <p14:tracePt t="175436" x="7110413" y="5183188"/>
          <p14:tracePt t="175441" x="7126288" y="5175250"/>
          <p14:tracePt t="175448" x="7143750" y="5167313"/>
          <p14:tracePt t="175456" x="7151688" y="5159375"/>
          <p14:tracePt t="175464" x="7167563" y="5143500"/>
          <p14:tracePt t="175471" x="7191375" y="5135563"/>
          <p14:tracePt t="175478" x="7207250" y="5127625"/>
          <p14:tracePt t="175486" x="7231063" y="5119688"/>
          <p14:tracePt t="175496" x="7246938" y="5103813"/>
          <p14:tracePt t="175501" x="7270750" y="5095875"/>
          <p14:tracePt t="175509" x="7286625" y="5087938"/>
          <p14:tracePt t="175526" x="7326313" y="5064125"/>
          <p14:tracePt t="175531" x="7358063" y="5048250"/>
          <p14:tracePt t="175538" x="7381875" y="5040313"/>
          <p14:tracePt t="175548" x="7413625" y="5032375"/>
          <p14:tracePt t="175554" x="7437438" y="5008563"/>
          <p14:tracePt t="175562" x="7510463" y="4992688"/>
          <p14:tracePt t="175568" x="7542213" y="4984750"/>
          <p14:tracePt t="175577" x="7566025" y="4984750"/>
          <p14:tracePt t="175583" x="7597775" y="4976813"/>
          <p14:tracePt t="175592" x="7613650" y="4976813"/>
          <p14:tracePt t="175598" x="7645400" y="4967288"/>
          <p14:tracePt t="175606" x="7661275" y="4967288"/>
          <p14:tracePt t="175614" x="7685088" y="4967288"/>
          <p14:tracePt t="175621" x="7708900" y="4967288"/>
          <p14:tracePt t="175629" x="7724775" y="4967288"/>
          <p14:tracePt t="175636" x="7748588" y="4967288"/>
          <p14:tracePt t="175645" x="7756525" y="4967288"/>
          <p14:tracePt t="175651" x="7780338" y="4967288"/>
          <p14:tracePt t="175658" x="7804150" y="4967288"/>
          <p14:tracePt t="175666" x="7827963" y="4967288"/>
          <p14:tracePt t="175673" x="7851775" y="4967288"/>
          <p14:tracePt t="175681" x="7885113" y="4976813"/>
          <p14:tracePt t="175688" x="7908925" y="4984750"/>
          <p14:tracePt t="175697" x="7940675" y="5000625"/>
          <p14:tracePt t="175703" x="7980363" y="5008563"/>
          <p14:tracePt t="175711" x="8020050" y="5024438"/>
          <p14:tracePt t="175718" x="8067675" y="5040313"/>
          <p14:tracePt t="175728" x="8107363" y="5056188"/>
          <p14:tracePt t="175733" x="8147050" y="5072063"/>
          <p14:tracePt t="175741" x="8202613" y="5095875"/>
          <p14:tracePt t="175749" x="8243888" y="5111750"/>
          <p14:tracePt t="175756" x="8275638" y="5135563"/>
          <p14:tracePt t="175765" x="8331200" y="5151438"/>
          <p14:tracePt t="175771" x="8355013" y="5151438"/>
          <p14:tracePt t="175779" x="8355013" y="5159375"/>
          <p14:tracePt t="175786" x="8362950" y="5159375"/>
          <p14:tracePt t="175801" x="8362950" y="5167313"/>
          <p14:tracePt t="175809" x="8362950" y="5175250"/>
          <p14:tracePt t="175816" x="8370888" y="5183188"/>
          <p14:tracePt t="175824" x="8378825" y="5199063"/>
          <p14:tracePt t="175831" x="8394700" y="5230813"/>
          <p14:tracePt t="175838" x="8418513" y="5270500"/>
          <p14:tracePt t="175847" x="8450263" y="5310188"/>
          <p14:tracePt t="175854" x="8474075" y="5335588"/>
          <p14:tracePt t="175861" x="8513763" y="5375275"/>
          <p14:tracePt t="175868" x="8553450" y="5414963"/>
          <p14:tracePt t="175878" x="8593138" y="5446713"/>
          <p14:tracePt t="175883" x="8642350" y="5470525"/>
          <p14:tracePt t="175891" x="8666163" y="5494338"/>
          <p14:tracePt t="175898" x="8697913" y="5502275"/>
          <p14:tracePt t="175906" x="8705850" y="5518150"/>
          <p14:tracePt t="175917" x="8721725" y="5526088"/>
          <p14:tracePt t="175921" x="8745538" y="5534025"/>
          <p14:tracePt t="176130" x="8753475" y="5534025"/>
          <p14:tracePt t="176139" x="8761413" y="5534025"/>
          <p14:tracePt t="176153" x="8785225" y="5541963"/>
          <p14:tracePt t="176161" x="8793163" y="5541963"/>
          <p14:tracePt t="176179" x="8801100" y="5541963"/>
          <p14:tracePt t="176183" x="8809038" y="5541963"/>
          <p14:tracePt t="176216" x="8816975" y="5541963"/>
          <p14:tracePt t="176408" x="8816975" y="5549900"/>
          <p14:tracePt t="176415" x="8832850" y="5549900"/>
          <p14:tracePt t="176423" x="8840788" y="5557838"/>
          <p14:tracePt t="176430" x="8848725" y="5557838"/>
          <p14:tracePt t="176438" x="8856663" y="5565775"/>
          <p14:tracePt t="176447" x="8864600" y="5565775"/>
          <p14:tracePt t="176453" x="8872538" y="5565775"/>
          <p14:tracePt t="176827" x="8872538" y="5573713"/>
          <p14:tracePt t="176836" x="8856663" y="5581650"/>
          <p14:tracePt t="176843" x="8832850" y="5581650"/>
          <p14:tracePt t="176851" x="8809038" y="5589588"/>
          <p14:tracePt t="176859" x="8761413" y="5597525"/>
          <p14:tracePt t="176866" x="8721725" y="5613400"/>
          <p14:tracePt t="176873" x="8666163" y="5629275"/>
          <p14:tracePt t="176881" x="8585200" y="5653088"/>
          <p14:tracePt t="176888" x="8497888" y="5678488"/>
          <p14:tracePt t="176897" x="8402638" y="5718175"/>
          <p14:tracePt t="176903" x="8259763" y="5765800"/>
          <p14:tracePt t="176911" x="8170863" y="5797550"/>
          <p14:tracePt t="176918" x="8012113" y="5845175"/>
          <p14:tracePt t="176926" x="7812088" y="5924550"/>
          <p14:tracePt t="176933" x="7629525" y="5995988"/>
          <p14:tracePt t="176940" x="7469188" y="6061075"/>
          <p14:tracePt t="176948" x="7381875" y="6108700"/>
          <p14:tracePt t="176957" x="7302500" y="6148388"/>
          <p14:tracePt t="176966" x="7262813" y="6180138"/>
          <p14:tracePt t="176971" x="7246938" y="6196013"/>
          <p14:tracePt t="176979" x="7239000" y="6196013"/>
          <p14:tracePt t="177204" x="7239000" y="6188075"/>
          <p14:tracePt t="177219" x="7239000" y="6172200"/>
          <p14:tracePt t="177227" x="7239000" y="6148388"/>
          <p14:tracePt t="177233" x="7231063" y="6140450"/>
          <p14:tracePt t="177241" x="7215188" y="6124575"/>
          <p14:tracePt t="177249" x="7207250" y="6108700"/>
          <p14:tracePt t="177256" x="7183438" y="6092825"/>
          <p14:tracePt t="177263" x="7167563" y="6084888"/>
          <p14:tracePt t="177271" x="7151688" y="6069013"/>
          <p14:tracePt t="177280" x="7126288" y="6053138"/>
          <p14:tracePt t="177286" x="7110413" y="6053138"/>
          <p14:tracePt t="177293" x="7094538" y="6037263"/>
          <p14:tracePt t="177301" x="7078663" y="6037263"/>
          <p14:tracePt t="177310" x="7070725" y="6037263"/>
          <p14:tracePt t="177316" x="7062788" y="6037263"/>
          <p14:tracePt t="177331" x="7054850" y="6037263"/>
          <p14:tracePt t="178725" x="7054850" y="6029325"/>
          <p14:tracePt t="178771" x="7054850" y="6021388"/>
          <p14:tracePt t="178778" x="7046913" y="6021388"/>
          <p14:tracePt t="178786" x="7031038" y="6021388"/>
          <p14:tracePt t="178794" x="7007225" y="6021388"/>
          <p14:tracePt t="178801" x="6991350" y="6021388"/>
          <p14:tracePt t="178810" x="6975475" y="6021388"/>
          <p14:tracePt t="178816" x="6943725" y="6021388"/>
          <p14:tracePt t="178826" x="6919913" y="6021388"/>
          <p14:tracePt t="178839" x="6872288" y="6021388"/>
          <p14:tracePt t="178846" x="6848475" y="6021388"/>
          <p14:tracePt t="178853" x="6832600" y="6021388"/>
          <p14:tracePt t="178868" x="6808788" y="6021388"/>
          <p14:tracePt t="178877" x="6792913" y="6021388"/>
          <p14:tracePt t="178883" x="6784975" y="6021388"/>
          <p14:tracePt t="178891" x="6777038" y="6021388"/>
          <p14:tracePt t="178980" x="6769100" y="6021388"/>
          <p14:tracePt t="179130" x="6777038" y="6013450"/>
          <p14:tracePt t="179138" x="6792913" y="6005513"/>
          <p14:tracePt t="179145" x="6800850" y="6005513"/>
          <p14:tracePt t="179153" x="6816725" y="6005513"/>
          <p14:tracePt t="179162" x="6832600" y="5995988"/>
          <p14:tracePt t="179169" x="6848475" y="5988050"/>
          <p14:tracePt t="179177" x="6864350" y="5988050"/>
          <p14:tracePt t="179186" x="6880225" y="5988050"/>
          <p14:tracePt t="179192" x="6896100" y="5988050"/>
          <p14:tracePt t="179201" x="6919913" y="5988050"/>
          <p14:tracePt t="179207" x="6935788" y="5988050"/>
          <p14:tracePt t="179213" x="6951663" y="5988050"/>
          <p14:tracePt t="179229" x="6983413" y="5988050"/>
          <p14:tracePt t="179237" x="6999288" y="5980113"/>
          <p14:tracePt t="179244" x="7007225" y="5980113"/>
          <p14:tracePt t="179251" x="7015163" y="5980113"/>
          <p14:tracePt t="179266" x="7023100" y="5980113"/>
          <p14:tracePt t="179288" x="7031038" y="5980113"/>
          <p14:tracePt t="179648" x="7023100" y="5980113"/>
          <p14:tracePt t="179656" x="6999288" y="5980113"/>
          <p14:tracePt t="179663" x="6983413" y="5980113"/>
          <p14:tracePt t="179671" x="6951663" y="5980113"/>
          <p14:tracePt t="179678" x="6927850" y="5980113"/>
          <p14:tracePt t="179686" x="6896100" y="5980113"/>
          <p14:tracePt t="179694" x="6856413" y="5980113"/>
          <p14:tracePt t="179704" x="6824663" y="5980113"/>
          <p14:tracePt t="179709" x="6800850" y="5980113"/>
          <p14:tracePt t="179716" x="6769100" y="5980113"/>
          <p14:tracePt t="179724" x="6751638" y="5980113"/>
          <p14:tracePt t="179731" x="6727825" y="5980113"/>
          <p14:tracePt t="179738" x="6711950" y="5980113"/>
          <p14:tracePt t="179746" x="6696075" y="5980113"/>
          <p14:tracePt t="179753" x="6688138" y="5980113"/>
          <p14:tracePt t="179761" x="6680200" y="5980113"/>
          <p14:tracePt t="179768" x="6672263" y="5980113"/>
          <p14:tracePt t="179778" x="6664325" y="5980113"/>
          <p14:tracePt t="179784" x="6656388" y="5980113"/>
          <p14:tracePt t="179791" x="6648450" y="5980113"/>
          <p14:tracePt t="179799" x="6632575" y="5980113"/>
          <p14:tracePt t="179808" x="6616700" y="5980113"/>
          <p14:tracePt t="179814" x="6600825" y="5980113"/>
          <p14:tracePt t="179821" x="6584950" y="5980113"/>
          <p14:tracePt t="179836" x="6561138" y="5980113"/>
          <p14:tracePt t="179839" x="6537325" y="5980113"/>
          <p14:tracePt t="179844" x="6489700" y="5980113"/>
          <p14:tracePt t="179851" x="6465888" y="5980113"/>
          <p14:tracePt t="179860" x="6442075" y="5980113"/>
          <p14:tracePt t="179866" x="6426200" y="5980113"/>
          <p14:tracePt t="179875" x="6410325" y="5980113"/>
          <p14:tracePt t="179904" x="6402388" y="5980113"/>
          <p14:tracePt t="180052" x="6418263" y="5980113"/>
          <p14:tracePt t="180060" x="6434138" y="5980113"/>
          <p14:tracePt t="180068" x="6473825" y="5980113"/>
          <p14:tracePt t="180077" x="6521450" y="5980113"/>
          <p14:tracePt t="180084" x="6577013" y="5980113"/>
          <p14:tracePt t="180091" x="6624638" y="5980113"/>
          <p14:tracePt t="180098" x="6648450" y="5980113"/>
          <p14:tracePt t="180108" x="6711950" y="5980113"/>
          <p14:tracePt t="180114" x="6759575" y="5980113"/>
          <p14:tracePt t="180121" x="6816725" y="5980113"/>
          <p14:tracePt t="180128" x="6848475" y="5980113"/>
          <p14:tracePt t="180136" x="6880225" y="5980113"/>
          <p14:tracePt t="180144" x="6904038" y="5980113"/>
          <p14:tracePt t="180151" x="6919913" y="5980113"/>
          <p14:tracePt t="180159" x="6935788" y="5980113"/>
          <p14:tracePt t="180174" x="6943725" y="5980113"/>
          <p14:tracePt t="180196" x="6951663" y="5980113"/>
          <p14:tracePt t="180211" x="6959600" y="5980113"/>
          <p14:tracePt t="180234" x="6967538" y="5980113"/>
          <p14:tracePt t="180248" x="6975475" y="5980113"/>
          <p14:tracePt t="180263" x="6983413" y="5980113"/>
          <p14:tracePt t="180271" x="6991350" y="5980113"/>
          <p14:tracePt t="180280" x="6999288" y="5980113"/>
          <p14:tracePt t="180938" x="7007225" y="5980113"/>
          <p14:tracePt t="181088" x="7015163" y="5980113"/>
          <p14:tracePt t="181095" x="7023100" y="5980113"/>
          <p14:tracePt t="181103" x="7031038" y="5972175"/>
          <p14:tracePt t="181110" x="7046913" y="5964238"/>
          <p14:tracePt t="181118" x="7062788" y="5964238"/>
          <p14:tracePt t="181126" x="7086600" y="5956300"/>
          <p14:tracePt t="181133" x="7102475" y="5948363"/>
          <p14:tracePt t="181142" x="7126288" y="5940425"/>
          <p14:tracePt t="181148" x="7143750" y="5940425"/>
          <p14:tracePt t="181157" x="7175500" y="5940425"/>
          <p14:tracePt t="181163" x="7207250" y="5940425"/>
          <p14:tracePt t="181171" x="7231063" y="5940425"/>
          <p14:tracePt t="181178" x="7246938" y="5940425"/>
          <p14:tracePt t="181186" x="7270750" y="5940425"/>
          <p14:tracePt t="181193" x="7286625" y="5932488"/>
          <p14:tracePt t="181201" x="7294563" y="5932488"/>
          <p14:tracePt t="181210" x="7310438" y="5924550"/>
          <p14:tracePt t="181218" x="7318375" y="5924550"/>
          <p14:tracePt t="181223" x="7334250" y="5916613"/>
          <p14:tracePt t="181231" x="7350125" y="5908675"/>
          <p14:tracePt t="181240" x="7366000" y="5900738"/>
          <p14:tracePt t="181249" x="7389813" y="5884863"/>
          <p14:tracePt t="181254" x="7405688" y="5868988"/>
          <p14:tracePt t="181261" x="7429500" y="5853113"/>
          <p14:tracePt t="181268" x="7445375" y="5845175"/>
          <p14:tracePt t="181276" x="7453313" y="5837238"/>
          <p14:tracePt t="181284" x="7469188" y="5829300"/>
          <p14:tracePt t="181291" x="7477125" y="5821363"/>
          <p14:tracePt t="181298" x="7493000" y="5805488"/>
          <p14:tracePt t="181307" x="7502525" y="5805488"/>
          <p14:tracePt t="181313" x="7502525" y="5797550"/>
          <p14:tracePt t="181322" x="7518400" y="5797550"/>
          <p14:tracePt t="181336" x="7518400" y="5789613"/>
          <p14:tracePt t="181344" x="7526338" y="5789613"/>
          <p14:tracePt t="181359" x="7526338" y="5781675"/>
          <p14:tracePt t="181374" x="7534275" y="5781675"/>
          <p14:tracePt t="181381" x="7542213" y="5781675"/>
          <p14:tracePt t="181396" x="7550150" y="5781675"/>
          <p14:tracePt t="181403" x="7558088" y="5781675"/>
          <p14:tracePt t="181410" x="7573963" y="5789613"/>
          <p14:tracePt t="181418" x="7589838" y="5797550"/>
          <p14:tracePt t="181425" x="7621588" y="5805488"/>
          <p14:tracePt t="181433" x="7637463" y="5813425"/>
          <p14:tracePt t="181441" x="7661275" y="5829300"/>
          <p14:tracePt t="181447" x="7685088" y="5837238"/>
          <p14:tracePt t="181455" x="7700963" y="5853113"/>
          <p14:tracePt t="181463" x="7732713" y="5861050"/>
          <p14:tracePt t="181472" x="7740650" y="5868988"/>
          <p14:tracePt t="181479" x="7756525" y="5876925"/>
          <p14:tracePt t="181486" x="7764463" y="5884863"/>
          <p14:tracePt t="181703" x="7764463" y="5892800"/>
          <p14:tracePt t="181717" x="7764463" y="5900738"/>
          <p14:tracePt t="181733" x="7764463" y="5916613"/>
          <p14:tracePt t="181748" x="7764463" y="5924550"/>
          <p14:tracePt t="181756" x="7764463" y="5940425"/>
          <p14:tracePt t="181778" x="7772400" y="5948363"/>
          <p14:tracePt t="181786" x="7772400" y="5956300"/>
          <p14:tracePt t="181801" x="7772400" y="5964238"/>
          <p14:tracePt t="181816" x="7772400" y="5972175"/>
          <p14:tracePt t="181825" x="7772400" y="5980113"/>
          <p14:tracePt t="181898" x="7772400" y="5988050"/>
          <p14:tracePt t="181943" x="7772400" y="5995988"/>
          <p14:tracePt t="181959" x="7772400" y="6005513"/>
          <p14:tracePt t="181991" x="7772400" y="6013450"/>
          <p14:tracePt t="182010" x="7772400" y="6021388"/>
          <p14:tracePt t="182018" x="7764463" y="6021388"/>
          <p14:tracePt t="182034" x="7764463" y="6029325"/>
          <p14:tracePt t="182042" x="7756525" y="6029325"/>
          <p14:tracePt t="182048" x="7756525" y="6037263"/>
          <p14:tracePt t="182056" x="7748588" y="6037263"/>
          <p14:tracePt t="182063" x="7740650" y="6037263"/>
          <p14:tracePt t="182071" x="7732713" y="6045200"/>
          <p14:tracePt t="182085" x="7724775" y="6045200"/>
          <p14:tracePt t="182092" x="7716838" y="6045200"/>
          <p14:tracePt t="182124" x="7708900" y="6045200"/>
          <p14:tracePt t="182146" x="7700963" y="6045200"/>
          <p14:tracePt t="182176" x="7693025" y="6045200"/>
          <p14:tracePt t="182213" x="7685088" y="6045200"/>
          <p14:tracePt t="182236" x="7677150" y="6045200"/>
          <p14:tracePt t="182348" x="7685088" y="6045200"/>
          <p14:tracePt t="182357" x="7693025" y="6045200"/>
          <p14:tracePt t="182362" x="7708900" y="6045200"/>
          <p14:tracePt t="182372" x="7724775" y="6037263"/>
          <p14:tracePt t="182377" x="7740650" y="6037263"/>
          <p14:tracePt t="182385" x="7748588" y="6029325"/>
          <p14:tracePt t="182392" x="7748588" y="6021388"/>
          <p14:tracePt t="182400" x="7764463" y="6021388"/>
          <p14:tracePt t="182408" x="7764463" y="6013450"/>
          <p14:tracePt t="182416" x="7772400" y="6013450"/>
          <p14:tracePt t="182424" x="7780338" y="5995988"/>
          <p14:tracePt t="182439" x="7788275" y="5988050"/>
          <p14:tracePt t="182469" x="7788275" y="5980113"/>
          <p14:tracePt t="182535" x="7796213" y="5980113"/>
          <p14:tracePt t="182550" x="7812088" y="5995988"/>
          <p14:tracePt t="182558" x="7820025" y="6005513"/>
          <p14:tracePt t="182565" x="7835900" y="6013450"/>
          <p14:tracePt t="182575" x="7843838" y="6021388"/>
          <p14:tracePt t="182580" x="7851775" y="6029325"/>
          <p14:tracePt t="182588" x="7869238" y="6037263"/>
          <p14:tracePt t="182603" x="7877175" y="6045200"/>
          <p14:tracePt t="182626" x="7885113" y="6045200"/>
          <p14:tracePt t="182709" x="7885113" y="6053138"/>
          <p14:tracePt t="182715" x="7893050" y="6061075"/>
          <p14:tracePt t="182730" x="7900988" y="6069013"/>
          <p14:tracePt t="182738" x="7908925" y="6092825"/>
          <p14:tracePt t="182745" x="7932738" y="6116638"/>
          <p14:tracePt t="182753" x="7956550" y="6140450"/>
          <p14:tracePt t="182761" x="7996238" y="6164263"/>
          <p14:tracePt t="182776" x="8051800" y="6211888"/>
          <p14:tracePt t="182783" x="8091488" y="6219825"/>
          <p14:tracePt t="182791" x="8107363" y="6235700"/>
          <p14:tracePt t="182798" x="8139113" y="6251575"/>
          <p14:tracePt t="182807" x="8154988" y="6251575"/>
          <p14:tracePt t="182812" x="8170863" y="6259513"/>
          <p14:tracePt t="182820" x="8178800" y="6259513"/>
          <p14:tracePt t="182827" x="8186738" y="6267450"/>
          <p14:tracePt t="182842" x="8194675" y="6267450"/>
          <p14:tracePt t="182858" x="8202613" y="6267450"/>
          <p14:tracePt t="182891" x="8218488" y="6267450"/>
          <p14:tracePt t="182896" x="8218488" y="6275388"/>
          <p14:tracePt t="182906" x="8226425" y="6275388"/>
          <p14:tracePt t="182911" x="8235950" y="6275388"/>
          <p14:tracePt t="182919" x="8243888" y="6275388"/>
          <p14:tracePt t="182926" x="8259763" y="6275388"/>
          <p14:tracePt t="182933" x="8275638" y="6283325"/>
          <p14:tracePt t="182941" x="8291513" y="6283325"/>
          <p14:tracePt t="182950" x="8299450" y="6291263"/>
          <p14:tracePt t="182957" x="8315325" y="6291263"/>
          <p14:tracePt t="182963" x="8331200" y="6299200"/>
          <p14:tracePt t="182972" x="8347075" y="6299200"/>
          <p14:tracePt t="182978" x="8362950" y="6299200"/>
          <p14:tracePt t="182990" x="8370888" y="6299200"/>
          <p14:tracePt t="182993" x="8394700" y="6299200"/>
          <p14:tracePt t="183001" x="8410575" y="6299200"/>
          <p14:tracePt t="183016" x="8418513" y="6299200"/>
          <p14:tracePt t="183024" x="8434388" y="6299200"/>
          <p14:tracePt t="183038" x="8450263" y="6299200"/>
          <p14:tracePt t="183055" x="8458200" y="6299200"/>
          <p14:tracePt t="183068" x="8466138" y="6299200"/>
          <p14:tracePt t="183084" x="8482013" y="6291263"/>
          <p14:tracePt t="183098" x="8489950" y="6291263"/>
          <p14:tracePt t="183123" x="8497888" y="6283325"/>
          <p14:tracePt t="183145" x="8505825" y="6283325"/>
          <p14:tracePt t="183152" x="8513763" y="6283325"/>
          <p14:tracePt t="183160" x="8513763" y="6275388"/>
          <p14:tracePt t="183190" x="8521700" y="6275388"/>
          <p14:tracePt t="183362" x="8505825" y="6275388"/>
          <p14:tracePt t="183371" x="8482013" y="6267450"/>
          <p14:tracePt t="183380" x="8458200" y="6259513"/>
          <p14:tracePt t="183387" x="8434388" y="6259513"/>
          <p14:tracePt t="183392" x="8402638" y="6259513"/>
          <p14:tracePt t="183402" x="8386763" y="6259513"/>
          <p14:tracePt t="183408" x="8355013" y="6259513"/>
          <p14:tracePt t="183416" x="8323263" y="6259513"/>
          <p14:tracePt t="183423" x="8291513" y="6259513"/>
          <p14:tracePt t="183430" x="8259763" y="6259513"/>
          <p14:tracePt t="183445" x="8210550" y="6259513"/>
          <p14:tracePt t="183452" x="8186738" y="6259513"/>
          <p14:tracePt t="183462" x="8170863" y="6259513"/>
          <p14:tracePt t="183468" x="8147050" y="6259513"/>
          <p14:tracePt t="183477" x="8139113" y="6259513"/>
          <p14:tracePt t="183498" x="8131175" y="6259513"/>
          <p14:tracePt t="183633" x="8139113" y="6259513"/>
          <p14:tracePt t="183641" x="8154988" y="6259513"/>
          <p14:tracePt t="183647" x="8170863" y="6267450"/>
          <p14:tracePt t="183659" x="8194675" y="6267450"/>
          <p14:tracePt t="183663" x="8210550" y="6275388"/>
          <p14:tracePt t="183670" x="8243888" y="6275388"/>
          <p14:tracePt t="183679" x="8267700" y="6275388"/>
          <p14:tracePt t="183684" x="8307388" y="6275388"/>
          <p14:tracePt t="183693" x="8339138" y="6275388"/>
          <p14:tracePt t="183699" x="8386763" y="6275388"/>
          <p14:tracePt t="183710" x="8410575" y="6275388"/>
          <p14:tracePt t="183724" x="8466138" y="6275388"/>
          <p14:tracePt t="183729" x="8513763" y="6267450"/>
          <p14:tracePt t="183739" x="8529638" y="6259513"/>
          <p14:tracePt t="183746" x="8553450" y="6259513"/>
          <p14:tracePt t="183757" x="8569325" y="6259513"/>
          <p14:tracePt t="183761" x="8577263" y="6251575"/>
          <p14:tracePt t="183767" x="8585200" y="6251575"/>
          <p14:tracePt t="183775" x="8593138" y="6243638"/>
          <p14:tracePt t="183780" x="8602663" y="6243638"/>
          <p14:tracePt t="183946" x="8602663" y="6235700"/>
          <p14:tracePt t="183954" x="8593138" y="6235700"/>
          <p14:tracePt t="183961" x="8585200" y="6235700"/>
          <p14:tracePt t="183976" x="8577263" y="6235700"/>
          <p14:tracePt t="183984" x="8561388" y="6235700"/>
          <p14:tracePt t="183999" x="8505825" y="6235700"/>
          <p14:tracePt t="184007" x="8450263" y="6235700"/>
          <p14:tracePt t="184014" x="8418513" y="6235700"/>
          <p14:tracePt t="184021" x="8362950" y="6235700"/>
          <p14:tracePt t="184028" x="8307388" y="6235700"/>
          <p14:tracePt t="184037" x="8259763" y="6235700"/>
          <p14:tracePt t="184044" x="8218488" y="6235700"/>
          <p14:tracePt t="184051" x="8178800" y="6235700"/>
          <p14:tracePt t="184058" x="8147050" y="6235700"/>
          <p14:tracePt t="184066" x="8099425" y="6235700"/>
          <p14:tracePt t="184074" x="8075613" y="6235700"/>
          <p14:tracePt t="184081" x="8035925" y="6227763"/>
          <p14:tracePt t="184096" x="8004175" y="6219825"/>
          <p14:tracePt t="184105" x="7964488" y="6211888"/>
          <p14:tracePt t="184111" x="7916863" y="6196013"/>
          <p14:tracePt t="184120" x="7893050" y="6180138"/>
          <p14:tracePt t="184126" x="7843838" y="6164263"/>
          <p14:tracePt t="184134" x="7804150" y="6156325"/>
          <p14:tracePt t="184141" x="7772400" y="6140450"/>
          <p14:tracePt t="184148" x="7724775" y="6124575"/>
          <p14:tracePt t="184157" x="7716838" y="6116638"/>
          <p14:tracePt t="184163" x="7693025" y="6108700"/>
          <p14:tracePt t="184172" x="7653338" y="6100763"/>
          <p14:tracePt t="184178" x="7629525" y="6084888"/>
          <p14:tracePt t="184188" x="7613650" y="6076950"/>
          <p14:tracePt t="184193" x="7589838" y="6061075"/>
          <p14:tracePt t="184203" x="7581900" y="6053138"/>
          <p14:tracePt t="184209" x="7573963" y="6053138"/>
          <p14:tracePt t="184217" x="7558088" y="6045200"/>
          <p14:tracePt t="184231" x="7542213" y="6037263"/>
          <p14:tracePt t="184239" x="7542213" y="6029325"/>
          <p14:tracePt t="184254" x="7534275" y="6021388"/>
          <p14:tracePt t="184277" x="7534275" y="5988050"/>
          <p14:tracePt t="184283" x="7534275" y="5980113"/>
          <p14:tracePt t="184299" x="7534275" y="5948363"/>
          <p14:tracePt t="184307" x="7526338" y="5924550"/>
          <p14:tracePt t="184313" x="7518400" y="5916613"/>
          <p14:tracePt t="184321" x="7518400" y="5892800"/>
          <p14:tracePt t="184328" x="7510463" y="5876925"/>
          <p14:tracePt t="184337" x="7510463" y="5861050"/>
          <p14:tracePt t="184344" x="7510463" y="5845175"/>
          <p14:tracePt t="184351" x="7502525" y="5845175"/>
          <p14:tracePt t="184359" x="7502525" y="5837238"/>
          <p14:tracePt t="184517" x="7510463" y="5853113"/>
          <p14:tracePt t="184528" x="7526338" y="5868988"/>
          <p14:tracePt t="184532" x="7534275" y="5876925"/>
          <p14:tracePt t="184541" x="7558088" y="5900738"/>
          <p14:tracePt t="184547" x="7581900" y="5916613"/>
          <p14:tracePt t="184554" x="7605713" y="5932488"/>
          <p14:tracePt t="184561" x="7621588" y="5948363"/>
          <p14:tracePt t="184569" x="7645400" y="5964238"/>
          <p14:tracePt t="184577" x="7669213" y="5972175"/>
          <p14:tracePt t="184584" x="7685088" y="5988050"/>
          <p14:tracePt t="184591" x="7700963" y="5995988"/>
          <p14:tracePt t="184599" x="7724775" y="6005513"/>
          <p14:tracePt t="184607" x="7756525" y="6021388"/>
          <p14:tracePt t="184613" x="7780338" y="6029325"/>
          <p14:tracePt t="184623" x="7812088" y="6045200"/>
          <p14:tracePt t="184629" x="7835900" y="6053138"/>
          <p14:tracePt t="184639" x="7859713" y="6061075"/>
          <p14:tracePt t="184643" x="7877175" y="6061075"/>
          <p14:tracePt t="184654" x="7893050" y="6069013"/>
          <p14:tracePt t="184658" x="7900988" y="6076950"/>
          <p14:tracePt t="184667" x="7916863" y="6084888"/>
          <p14:tracePt t="184682" x="7932738" y="6084888"/>
          <p14:tracePt t="184690" x="7948613" y="6092825"/>
          <p14:tracePt t="184697" x="7956550" y="6100763"/>
          <p14:tracePt t="184711" x="7972425" y="6100763"/>
          <p14:tracePt t="184715" x="7996238" y="6100763"/>
          <p14:tracePt t="184719" x="8020050" y="6108700"/>
          <p14:tracePt t="184726" x="8035925" y="6108700"/>
          <p14:tracePt t="184734" x="8051800" y="6116638"/>
          <p14:tracePt t="184741" x="8067675" y="6124575"/>
          <p14:tracePt t="184757" x="8083550" y="6124575"/>
          <p14:tracePt t="184760" x="8099425" y="6132513"/>
          <p14:tracePt t="184764" x="8123238" y="6140450"/>
          <p14:tracePt t="184779" x="8154988" y="6148388"/>
          <p14:tracePt t="184788" x="8170863" y="6148388"/>
          <p14:tracePt t="184794" x="8186738" y="6148388"/>
          <p14:tracePt t="184801" x="8194675" y="6156325"/>
          <p14:tracePt t="184808" x="8210550" y="6156325"/>
          <p14:tracePt t="184817" x="8226425" y="6156325"/>
          <p14:tracePt t="184831" x="8259763" y="6164263"/>
          <p14:tracePt t="184844" x="8267700" y="6164263"/>
          <p14:tracePt t="184846" x="8283575" y="6164263"/>
          <p14:tracePt t="184854" x="8299450" y="6164263"/>
          <p14:tracePt t="184869" x="8307388" y="6164263"/>
          <p14:tracePt t="184876" x="8315325" y="6164263"/>
          <p14:tracePt t="184907" x="8323263" y="6172200"/>
          <p14:tracePt t="184922" x="8331200" y="6172200"/>
          <p14:tracePt t="184943" x="8339138" y="6172200"/>
          <p14:tracePt t="184958" x="8347075" y="6172200"/>
          <p14:tracePt t="185071" x="8331200" y="6172200"/>
          <p14:tracePt t="185079" x="8307388" y="6172200"/>
          <p14:tracePt t="185088" x="8275638" y="6164263"/>
          <p14:tracePt t="185094" x="8251825" y="6156325"/>
          <p14:tracePt t="185109" x="8139113" y="6132513"/>
          <p14:tracePt t="185117" x="8083550" y="6124575"/>
          <p14:tracePt t="185125" x="8020050" y="6108700"/>
          <p14:tracePt t="185131" x="7980363" y="6100763"/>
          <p14:tracePt t="185140" x="7940675" y="6092825"/>
          <p14:tracePt t="185146" x="7900988" y="6092825"/>
          <p14:tracePt t="185153" x="7859713" y="6076950"/>
          <p14:tracePt t="185161" x="7827963" y="6076950"/>
          <p14:tracePt t="185169" x="7796213" y="6069013"/>
          <p14:tracePt t="185176" x="7780338" y="6061075"/>
          <p14:tracePt t="185191" x="7764463" y="6061075"/>
          <p14:tracePt t="185700" x="7764463" y="6069013"/>
          <p14:tracePt t="185739" x="7764463" y="6076950"/>
          <p14:tracePt t="185761" x="7756525" y="6076950"/>
          <p14:tracePt t="185776" x="7740650" y="6076950"/>
          <p14:tracePt t="185784" x="7740650" y="6084888"/>
          <p14:tracePt t="185798" x="7732713" y="6084888"/>
          <p14:tracePt t="185800" x="7708900" y="6092825"/>
          <p14:tracePt t="185807" x="7693025" y="6092825"/>
          <p14:tracePt t="185813" x="7669213" y="6092825"/>
          <p14:tracePt t="185821" x="7653338" y="6100763"/>
          <p14:tracePt t="185828" x="7637463" y="6100763"/>
          <p14:tracePt t="185843" x="7629525" y="6100763"/>
          <p14:tracePt t="185851" x="7629525" y="6108700"/>
          <p14:tracePt t="185866" x="7629525" y="6116638"/>
          <p14:tracePt t="185873" x="7637463" y="6116638"/>
          <p14:tracePt t="185881" x="7685088" y="6124575"/>
          <p14:tracePt t="185889" x="7716838" y="6132513"/>
          <p14:tracePt t="185896" x="7788275" y="6140450"/>
          <p14:tracePt t="185903" x="7843838" y="6140450"/>
          <p14:tracePt t="185911" x="7916863" y="6140450"/>
          <p14:tracePt t="185919" x="8004175" y="6140450"/>
          <p14:tracePt t="185926" x="8091488" y="6140450"/>
          <p14:tracePt t="185935" x="8162925" y="6140450"/>
          <p14:tracePt t="185941" x="8235950" y="6140450"/>
          <p14:tracePt t="185950" x="8299450" y="6140450"/>
          <p14:tracePt t="185956" x="8331200" y="6132513"/>
          <p14:tracePt t="185964" x="8355013" y="6132513"/>
          <p14:tracePt t="185990" x="8370888" y="6116638"/>
          <p14:tracePt t="185993" x="8370888" y="6108700"/>
          <p14:tracePt t="186008" x="8370888" y="6100763"/>
          <p14:tracePt t="186016" x="8378825" y="6100763"/>
          <p14:tracePt t="186023" x="8378825" y="6092825"/>
          <p14:tracePt t="186031" x="8378825" y="6084888"/>
          <p14:tracePt t="186039" x="8386763" y="6084888"/>
          <p14:tracePt t="186046" x="8394700" y="6076950"/>
          <p14:tracePt t="186054" x="8418513" y="6076950"/>
          <p14:tracePt t="186061" x="8442325" y="6069013"/>
          <p14:tracePt t="186069" x="8482013" y="6069013"/>
          <p14:tracePt t="186076" x="8513763" y="6061075"/>
          <p14:tracePt t="186084" x="8553450" y="6053138"/>
          <p14:tracePt t="186091" x="8593138" y="6045200"/>
          <p14:tracePt t="186098" x="8626475" y="6029325"/>
          <p14:tracePt t="186107" x="8658225" y="6029325"/>
          <p14:tracePt t="186113" x="8689975" y="6021388"/>
          <p14:tracePt t="186122" x="8721725" y="6021388"/>
          <p14:tracePt t="186128" x="8753475" y="6021388"/>
          <p14:tracePt t="186136" x="8785225" y="6021388"/>
          <p14:tracePt t="186143" x="8809038" y="6021388"/>
          <p14:tracePt t="186154" x="8824913" y="6021388"/>
          <p14:tracePt t="186158" x="8840788" y="6021388"/>
          <p14:tracePt t="186166" x="8864600" y="6021388"/>
          <p14:tracePt t="186173" x="8872538" y="6013450"/>
          <p14:tracePt t="186181" x="8872538" y="6005513"/>
          <p14:tracePt t="186196" x="8880475" y="6005513"/>
          <p14:tracePt t="186205" x="8880475" y="5995988"/>
          <p14:tracePt t="186311" x="8880475" y="5988050"/>
          <p14:tracePt t="186333" x="8880475" y="5972175"/>
          <p14:tracePt t="186345" x="8880475" y="5956300"/>
          <p14:tracePt t="186347" x="8880475" y="5940425"/>
          <p14:tracePt t="186354" x="8880475" y="5908675"/>
          <p14:tracePt t="186362" x="8872538" y="5876925"/>
          <p14:tracePt t="186371" x="8864600" y="5853113"/>
          <p14:tracePt t="186377" x="8856663" y="5805488"/>
          <p14:tracePt t="186387" x="8848725" y="5757863"/>
          <p14:tracePt t="186393" x="8832850" y="5710238"/>
          <p14:tracePt t="186400" x="8809038" y="5670550"/>
          <p14:tracePt t="186409" x="8785225" y="5621338"/>
          <p14:tracePt t="186416" x="8761413" y="5581650"/>
          <p14:tracePt t="186422" x="8737600" y="5541963"/>
          <p14:tracePt t="186430" x="8721725" y="5518150"/>
          <p14:tracePt t="186438" x="8697913" y="5502275"/>
          <p14:tracePt t="186445" x="8682038" y="5494338"/>
          <p14:tracePt t="186454" x="8674100" y="5478463"/>
          <p14:tracePt t="186460" x="8658225" y="5478463"/>
          <p14:tracePt t="186467" x="8642350" y="5462588"/>
          <p14:tracePt t="186476" x="8634413" y="5462588"/>
          <p14:tracePt t="186482" x="8618538" y="5462588"/>
          <p14:tracePt t="186496" x="8610600" y="5462588"/>
          <p14:tracePt t="186504" x="8593138" y="5462588"/>
          <p14:tracePt t="186519" x="8585200" y="5462588"/>
          <p14:tracePt t="186526" x="8577263" y="5462588"/>
          <p14:tracePt t="186534" x="8569325" y="5462588"/>
          <p14:tracePt t="186541" x="8561388" y="5462588"/>
          <p14:tracePt t="186549" x="8561388" y="5470525"/>
          <p14:tracePt t="186557" x="8553450" y="5470525"/>
          <p14:tracePt t="186564" x="8545513" y="5478463"/>
          <p14:tracePt t="186573" x="8529638" y="5494338"/>
          <p14:tracePt t="186578" x="8521700" y="5494338"/>
          <p14:tracePt t="186587" x="8513763" y="5510213"/>
          <p14:tracePt t="186594" x="8505825" y="5510213"/>
          <p14:tracePt t="186602" x="8497888" y="5518150"/>
          <p14:tracePt t="186608" x="8474075" y="5534025"/>
          <p14:tracePt t="186616" x="8466138" y="5549900"/>
          <p14:tracePt t="186625" x="8458200" y="5573713"/>
          <p14:tracePt t="186631" x="8450263" y="5597525"/>
          <p14:tracePt t="186641" x="8450263" y="5621338"/>
          <p14:tracePt t="186647" x="8442325" y="5653088"/>
          <p14:tracePt t="186655" x="8442325" y="5678488"/>
          <p14:tracePt t="186662" x="8434388" y="5718175"/>
          <p14:tracePt t="186670" x="8434388" y="5765800"/>
          <p14:tracePt t="186676" x="8434388" y="5797550"/>
          <p14:tracePt t="186685" x="8434388" y="5837238"/>
          <p14:tracePt t="186691" x="8434388" y="5861050"/>
          <p14:tracePt t="186699" x="8434388" y="5884863"/>
          <p14:tracePt t="186706" x="8450263" y="5908675"/>
          <p14:tracePt t="186714" x="8458200" y="5916613"/>
          <p14:tracePt t="186722" x="8482013" y="5940425"/>
          <p14:tracePt t="186728" x="8489950" y="5956300"/>
          <p14:tracePt t="186738" x="8513763" y="5956300"/>
          <p14:tracePt t="186744" x="8521700" y="5964238"/>
          <p14:tracePt t="186752" x="8537575" y="5980113"/>
          <p14:tracePt t="186758" x="8545513" y="5980113"/>
          <p14:tracePt t="186774" x="8577263" y="5980113"/>
          <p14:tracePt t="186781" x="8593138" y="5980113"/>
          <p14:tracePt t="186789" x="8602663" y="5980113"/>
          <p14:tracePt t="186796" x="8610600" y="5980113"/>
          <p14:tracePt t="186804" x="8634413" y="5964238"/>
          <p14:tracePt t="186811" x="8642350" y="5956300"/>
          <p14:tracePt t="186826" x="8666163" y="5916613"/>
          <p14:tracePt t="186835" x="8682038" y="5876925"/>
          <p14:tracePt t="186843" x="8697913" y="5853113"/>
          <p14:tracePt t="186850" x="8705850" y="5829300"/>
          <p14:tracePt t="186857" x="8705850" y="5813425"/>
          <p14:tracePt t="186864" x="8705850" y="5797550"/>
          <p14:tracePt t="186873" x="8705850" y="5789613"/>
          <p14:tracePt t="186888" x="8705850" y="5781675"/>
          <p14:tracePt t="186894" x="8705850" y="5773738"/>
          <p14:tracePt t="186984" x="8705850" y="5781675"/>
          <p14:tracePt t="187006" x="8705850" y="5789613"/>
          <p14:tracePt t="187022" x="8697913" y="5797550"/>
          <p14:tracePt t="187037" x="8689975" y="5805488"/>
          <p14:tracePt t="187043" x="8689975" y="5813425"/>
          <p14:tracePt t="187058" x="8689975" y="5821363"/>
          <p14:tracePt t="187074" x="8689975" y="5829300"/>
          <p14:tracePt t="187091" x="8689975" y="5837238"/>
          <p14:tracePt t="187096" x="8689975" y="5845175"/>
          <p14:tracePt t="187112" x="8689975" y="5861050"/>
          <p14:tracePt t="187121" x="8689975" y="5868988"/>
          <p14:tracePt t="187126" x="8697913" y="5876925"/>
          <p14:tracePt t="187135" x="8697913" y="5884863"/>
          <p14:tracePt t="187141" x="8713788" y="5900738"/>
          <p14:tracePt t="187156" x="8721725" y="5908675"/>
          <p14:tracePt t="187164" x="8729663" y="5916613"/>
          <p14:tracePt t="187179" x="8737600" y="5924550"/>
          <p14:tracePt t="187203" x="8745538" y="5924550"/>
          <p14:tracePt t="187344" x="8761413" y="5924550"/>
          <p14:tracePt t="187352" x="8785225" y="5932488"/>
          <p14:tracePt t="187358" x="8801100" y="5940425"/>
          <p14:tracePt t="187366" x="8824913" y="5940425"/>
          <p14:tracePt t="187374" x="8848725" y="5940425"/>
          <p14:tracePt t="187381" x="8872538" y="5940425"/>
          <p14:tracePt t="187389" x="8888413" y="5940425"/>
          <p14:tracePt t="187396" x="8912225" y="5940425"/>
          <p14:tracePt t="187405" x="8920163" y="5940425"/>
          <p14:tracePt t="187411" x="8936038" y="5940425"/>
          <p14:tracePt t="187456" x="8943975" y="5940425"/>
          <p14:tracePt t="187703" x="8936038" y="5940425"/>
          <p14:tracePt t="187726" x="8928100" y="5940425"/>
          <p14:tracePt t="187845" x="8928100" y="5948363"/>
          <p14:tracePt t="187869" x="8928100" y="5956300"/>
          <p14:tracePt t="188093" x="8920163" y="5956300"/>
          <p14:tracePt t="188108" x="8904288" y="5956300"/>
          <p14:tracePt t="188118" x="8888413" y="5956300"/>
          <p14:tracePt t="188124" x="8864600" y="5956300"/>
          <p14:tracePt t="188131" x="8840788" y="5956300"/>
          <p14:tracePt t="188138" x="8816975" y="5956300"/>
          <p14:tracePt t="188146" x="8793163" y="5956300"/>
          <p14:tracePt t="188161" x="8769350" y="5956300"/>
          <p14:tracePt t="188170" x="8761413" y="5956300"/>
          <p14:tracePt t="188237" x="8761413" y="5964238"/>
          <p14:tracePt t="188250" x="8761413" y="5972175"/>
          <p14:tracePt t="188267" x="8761413" y="5980113"/>
          <p14:tracePt t="188281" x="8761413" y="5988050"/>
          <p14:tracePt t="188288" x="8761413" y="5995988"/>
          <p14:tracePt t="188304" x="8769350" y="6005513"/>
          <p14:tracePt t="188320" x="8777288" y="6005513"/>
          <p14:tracePt t="188326" x="8777288" y="6013450"/>
          <p14:tracePt t="188334" x="8785225" y="6013450"/>
          <p14:tracePt t="188685" x="8745538" y="6013450"/>
          <p14:tracePt t="188693" x="8689975" y="5995988"/>
          <p14:tracePt t="188701" x="8626475" y="5988050"/>
          <p14:tracePt t="188708" x="8561388" y="5980113"/>
          <p14:tracePt t="188718" x="8466138" y="5972175"/>
          <p14:tracePt t="188724" x="8362950" y="5972175"/>
          <p14:tracePt t="188731" x="8218488" y="5972175"/>
          <p14:tracePt t="188738" x="8083550" y="5972175"/>
          <p14:tracePt t="188746" x="7908925" y="5972175"/>
          <p14:tracePt t="188754" x="7732713" y="5972175"/>
          <p14:tracePt t="188761" x="7526338" y="5995988"/>
          <p14:tracePt t="188769" x="7366000" y="6021388"/>
          <p14:tracePt t="188777" x="7175500" y="6045200"/>
          <p14:tracePt t="188783" x="6999288" y="6053138"/>
          <p14:tracePt t="188793" x="6816725" y="6069013"/>
          <p14:tracePt t="188799" x="6656388" y="6084888"/>
          <p14:tracePt t="188807" x="6521450" y="6100763"/>
          <p14:tracePt t="188813" x="6402388" y="6108700"/>
          <p14:tracePt t="188821" x="6281738" y="6116638"/>
          <p14:tracePt t="188828" x="6202363" y="6132513"/>
          <p14:tracePt t="188837" x="6107113" y="6140450"/>
          <p14:tracePt t="188852" x="5986463" y="6148388"/>
          <p14:tracePt t="188858" x="5907088" y="6156325"/>
          <p14:tracePt t="188867" x="5851525" y="6156325"/>
          <p14:tracePt t="188873" x="5788025" y="6156325"/>
          <p14:tracePt t="188881" x="5716588" y="6156325"/>
          <p14:tracePt t="188888" x="5643563" y="6164263"/>
          <p14:tracePt t="188896" x="5548313" y="6164263"/>
          <p14:tracePt t="188904" x="5429250" y="6172200"/>
          <p14:tracePt t="188911" x="5326063" y="6172200"/>
          <p14:tracePt t="188920" x="5197475" y="6172200"/>
          <p14:tracePt t="188926" x="5062538" y="6172200"/>
          <p14:tracePt t="188934" x="4933950" y="6172200"/>
          <p14:tracePt t="188941" x="4759325" y="6172200"/>
          <p14:tracePt t="188949" x="4608513" y="6172200"/>
          <p14:tracePt t="188956" x="4408488" y="6172200"/>
          <p14:tracePt t="188963" x="4297363" y="6172200"/>
          <p14:tracePt t="188971" x="4129088" y="6172200"/>
          <p14:tracePt t="188987" x="3802063" y="6172200"/>
          <p14:tracePt t="188995" x="3675063" y="6172200"/>
          <p14:tracePt t="189002" x="3556000" y="6172200"/>
          <p14:tracePt t="189009" x="3459163" y="6172200"/>
          <p14:tracePt t="189017" x="3411538" y="6172200"/>
          <p14:tracePt t="189024" x="3332163" y="6172200"/>
          <p14:tracePt t="189031" x="3252788" y="6172200"/>
          <p14:tracePt t="189038" x="3205163" y="6172200"/>
          <p14:tracePt t="189046" x="3173413" y="6172200"/>
          <p14:tracePt t="189054" x="3149600" y="6164263"/>
          <p14:tracePt t="189061" x="3141663" y="6164263"/>
          <p14:tracePt t="189069" x="3133725" y="6164263"/>
          <p14:tracePt t="189196" x="3125788" y="6164263"/>
          <p14:tracePt t="189203" x="3117850" y="6164263"/>
          <p14:tracePt t="189211" x="3100388" y="6164263"/>
          <p14:tracePt t="189219" x="3076575" y="6172200"/>
          <p14:tracePt t="189226" x="3052763" y="6172200"/>
          <p14:tracePt t="189233" x="3005138" y="6172200"/>
          <p14:tracePt t="189241" x="2957513" y="6172200"/>
          <p14:tracePt t="189250" x="2909888" y="6180138"/>
          <p14:tracePt t="189256" x="2846388" y="6180138"/>
          <p14:tracePt t="189271" x="2717800" y="6196013"/>
          <p14:tracePt t="189278" x="2654300" y="6203950"/>
          <p14:tracePt t="189286" x="2598738" y="6211888"/>
          <p14:tracePt t="189294" x="2566988" y="6211888"/>
          <p14:tracePt t="189302" x="2535238" y="6219825"/>
          <p14:tracePt t="189308" x="2503488" y="6227763"/>
          <p14:tracePt t="189324" x="2455863" y="6227763"/>
          <p14:tracePt t="189346" x="2455863" y="6235700"/>
          <p14:tracePt t="189370" x="2455863" y="6243638"/>
          <p14:tracePt t="189374" x="2455863" y="6251575"/>
          <p14:tracePt t="189375" x="2463800" y="6251575"/>
          <p14:tracePt t="189383" x="2479675" y="6267450"/>
          <p14:tracePt t="189391" x="2503488" y="6267450"/>
          <p14:tracePt t="189399" x="2527300" y="6275388"/>
          <p14:tracePt t="189406" x="2543175" y="6283325"/>
          <p14:tracePt t="189413" x="2574925" y="6291263"/>
          <p14:tracePt t="189421" x="2598738" y="6299200"/>
          <p14:tracePt t="189429" x="2630488" y="6299200"/>
          <p14:tracePt t="189436" x="2670175" y="6315075"/>
          <p14:tracePt t="189444" x="2701925" y="6323013"/>
          <p14:tracePt t="189452" x="2741613" y="6330950"/>
          <p14:tracePt t="189458" x="2767013" y="6338888"/>
          <p14:tracePt t="189474" x="2806700" y="6338888"/>
          <p14:tracePt t="189481" x="2822575" y="6338888"/>
          <p14:tracePt t="189496" x="2830513" y="6338888"/>
          <p14:tracePt t="189571" x="2830513" y="6330950"/>
          <p14:tracePt t="189578" x="2806700" y="6330950"/>
          <p14:tracePt t="189586" x="2790825" y="6323013"/>
          <p14:tracePt t="189593" x="2774950" y="6323013"/>
          <p14:tracePt t="189602" x="2759075" y="6315075"/>
          <p14:tracePt t="189608" x="2751138" y="6315075"/>
          <p14:tracePt t="189616" x="2741613" y="6315075"/>
          <p14:tracePt t="189646" x="2733675" y="6315075"/>
          <p14:tracePt t="189669" x="2759075" y="6323013"/>
          <p14:tracePt t="189676" x="2798763" y="6330950"/>
          <p14:tracePt t="189685" x="2846388" y="6338888"/>
          <p14:tracePt t="189691" x="2901950" y="6338888"/>
          <p14:tracePt t="189700" x="2965450" y="6338888"/>
          <p14:tracePt t="189713" x="3044825" y="6338888"/>
          <p14:tracePt t="189716" x="3092450" y="6338888"/>
          <p14:tracePt t="189721" x="3173413" y="6338888"/>
          <p14:tracePt t="189729" x="3228975" y="6330950"/>
          <p14:tracePt t="189736" x="3300413" y="6315075"/>
          <p14:tracePt t="189743" x="3355975" y="6299200"/>
          <p14:tracePt t="189752" x="3395663" y="6291263"/>
          <p14:tracePt t="189758" x="3411538" y="6275388"/>
          <p14:tracePt t="189766" x="3419475" y="6275388"/>
          <p14:tracePt t="189773" x="3427413" y="6267450"/>
          <p14:tracePt t="189781" x="3435350" y="6259513"/>
          <p14:tracePt t="189788" x="3443288" y="6251575"/>
          <p14:tracePt t="189797" x="3443288" y="6243638"/>
          <p14:tracePt t="189803" x="3451225" y="6235700"/>
          <p14:tracePt t="189821" x="3451225" y="6227763"/>
          <p14:tracePt t="189826" x="3459163" y="6227763"/>
          <p14:tracePt t="189841" x="3459163" y="6219825"/>
          <p14:tracePt t="189849" x="3467100" y="6219825"/>
          <p14:tracePt t="189878" x="3467100" y="6211888"/>
          <p14:tracePt t="189886" x="3459163" y="6203950"/>
          <p14:tracePt t="189894" x="3443288" y="6196013"/>
          <p14:tracePt t="189902" x="3411538" y="6180138"/>
          <p14:tracePt t="189910" x="3355975" y="6164263"/>
          <p14:tracePt t="189917" x="3276600" y="6148388"/>
          <p14:tracePt t="189924" x="3189288" y="6140450"/>
          <p14:tracePt t="189932" x="3109913" y="6132513"/>
          <p14:tracePt t="189939" x="2973388" y="6124575"/>
          <p14:tracePt t="189948" x="2846388" y="6124575"/>
          <p14:tracePt t="189953" x="2709863" y="6124575"/>
          <p14:tracePt t="189961" x="2606675" y="6124575"/>
          <p14:tracePt t="189969" x="2519363" y="6124575"/>
          <p14:tracePt t="189986" x="2400300" y="6132513"/>
          <p14:tracePt t="189991" x="2384425" y="6140450"/>
          <p14:tracePt t="190001" x="2374900" y="6148388"/>
          <p14:tracePt t="190021" x="2374900" y="6164263"/>
          <p14:tracePt t="190029" x="2384425" y="6180138"/>
          <p14:tracePt t="190036" x="2424113" y="6219825"/>
          <p14:tracePt t="190043" x="2455863" y="6243638"/>
          <p14:tracePt t="190052" x="2511425" y="6291263"/>
          <p14:tracePt t="190060" x="2582863" y="6323013"/>
          <p14:tracePt t="190066" x="2638425" y="6364288"/>
          <p14:tracePt t="190073" x="2701925" y="6388100"/>
          <p14:tracePt t="190081" x="2782888" y="6419850"/>
          <p14:tracePt t="190089" x="2870200" y="6443663"/>
          <p14:tracePt t="190097" x="2941638" y="6459538"/>
          <p14:tracePt t="190103" x="3044825" y="6483350"/>
          <p14:tracePt t="190111" x="3149600" y="6507163"/>
          <p14:tracePt t="190122" x="3244850" y="6507163"/>
          <p14:tracePt t="190127" x="3340100" y="6515100"/>
          <p14:tracePt t="190136" x="3435350" y="6515100"/>
          <p14:tracePt t="190143" x="3508375" y="6515100"/>
          <p14:tracePt t="190149" x="3563938" y="6499225"/>
          <p14:tracePt t="190157" x="3595688" y="6483350"/>
          <p14:tracePt t="190164" x="3619500" y="6451600"/>
          <p14:tracePt t="190172" x="3635375" y="6443663"/>
          <p14:tracePt t="190178" x="3635375" y="6427788"/>
          <p14:tracePt t="190186" x="3635375" y="6411913"/>
          <p14:tracePt t="190193" x="3635375" y="6388100"/>
          <p14:tracePt t="190202" x="3619500" y="6372225"/>
          <p14:tracePt t="190209" x="3571875" y="6330950"/>
          <p14:tracePt t="190216" x="3508375" y="6291263"/>
          <p14:tracePt t="190223" x="3435350" y="6251575"/>
          <p14:tracePt t="190231" x="3332163" y="6227763"/>
          <p14:tracePt t="190238" x="3260725" y="6211888"/>
          <p14:tracePt t="190247" x="3149600" y="6196013"/>
          <p14:tracePt t="190253" x="3044825" y="6188075"/>
          <p14:tracePt t="190261" x="2973388" y="6180138"/>
          <p14:tracePt t="190269" x="2862263" y="6180138"/>
          <p14:tracePt t="190276" x="2782888" y="6180138"/>
          <p14:tracePt t="190286" x="2717800" y="6180138"/>
          <p14:tracePt t="190291" x="2670175" y="6180138"/>
          <p14:tracePt t="190299" x="2646363" y="6188075"/>
          <p14:tracePt t="190306" x="2638425" y="6188075"/>
          <p14:tracePt t="190314" x="2638425" y="6196013"/>
          <p14:tracePt t="190336" x="2638425" y="6203950"/>
          <p14:tracePt t="190352" x="2654300" y="6211888"/>
          <p14:tracePt t="190358" x="2678113" y="6211888"/>
          <p14:tracePt t="190367" x="2693988" y="6211888"/>
          <p14:tracePt t="190382" x="2709863" y="6219825"/>
          <p14:tracePt t="190388" x="2725738" y="6219825"/>
          <p14:tracePt t="190419" x="2733675" y="6219825"/>
          <p14:tracePt t="190501" x="2725738" y="6219825"/>
          <p14:tracePt t="190508" x="2717800" y="6219825"/>
          <p14:tracePt t="190516" x="2709863" y="6219825"/>
          <p14:tracePt t="190523" x="2701925" y="6219825"/>
          <p14:tracePt t="190538" x="2693988" y="6219825"/>
          <p14:tracePt t="190545" x="2686050" y="6219825"/>
          <p14:tracePt t="190553" x="2678113" y="6219825"/>
          <p14:tracePt t="190561" x="2670175" y="6227763"/>
          <p14:tracePt t="190568" x="2654300" y="6227763"/>
          <p14:tracePt t="190584" x="2638425" y="6227763"/>
          <p14:tracePt t="190585" x="2622550" y="6227763"/>
          <p14:tracePt t="190591" x="2598738" y="6227763"/>
          <p14:tracePt t="190599" x="2582863" y="6235700"/>
          <p14:tracePt t="190606" x="2559050" y="6235700"/>
          <p14:tracePt t="190614" x="2535238" y="6243638"/>
          <p14:tracePt t="190624" x="2519363" y="6243638"/>
          <p14:tracePt t="190629" x="2495550" y="6251575"/>
          <p14:tracePt t="190638" x="2479675" y="6251575"/>
          <p14:tracePt t="190644" x="2463800" y="6259513"/>
          <p14:tracePt t="190656" x="2447925" y="6267450"/>
          <p14:tracePt t="190667" x="2432050" y="6267450"/>
          <p14:tracePt t="190674" x="2432050" y="6275388"/>
          <p14:tracePt t="190684" x="2424113" y="6275388"/>
          <p14:tracePt t="190697" x="2416175" y="6275388"/>
          <p14:tracePt t="190723" x="2408238" y="6275388"/>
          <p14:tracePt t="190816" x="2408238" y="6283325"/>
          <p14:tracePt t="191216" x="2400300" y="6275388"/>
          <p14:tracePt t="191221" x="2400300" y="6267450"/>
          <p14:tracePt t="191229" x="2384425" y="6259513"/>
          <p14:tracePt t="191236" x="2374900" y="6251575"/>
          <p14:tracePt t="191244" x="2366963" y="6243638"/>
          <p14:tracePt t="191259" x="2359025" y="6243638"/>
          <p14:tracePt t="191268" x="2351088" y="6235700"/>
          <p14:tracePt t="191274" x="2343150" y="6235700"/>
          <p14:tracePt t="191290" x="2335213" y="6227763"/>
          <p14:tracePt t="191319" x="2327275" y="6227763"/>
          <p14:tracePt t="193420" x="2366963" y="6196013"/>
          <p14:tracePt t="193422" x="2424113" y="6172200"/>
          <p14:tracePt t="193425" x="2432050" y="6172200"/>
          <p14:tracePt t="193426" x="2439988" y="6164263"/>
          <p14:tracePt t="193433" x="2455863" y="6156325"/>
          <p14:tracePt t="193440" x="2479675" y="6148388"/>
          <p14:tracePt t="193448" x="2495550" y="6140450"/>
          <p14:tracePt t="193456" x="2519363" y="6132513"/>
          <p14:tracePt t="193466" x="2543175" y="6116638"/>
          <p14:tracePt t="193471" x="2582863" y="6100763"/>
          <p14:tracePt t="193480" x="2630488" y="6076950"/>
          <p14:tracePt t="193486" x="2686050" y="6053138"/>
          <p14:tracePt t="193495" x="2733675" y="6037263"/>
          <p14:tracePt t="193501" x="2790825" y="6013450"/>
          <p14:tracePt t="193508" x="2846388" y="5995988"/>
          <p14:tracePt t="193516" x="2894013" y="5980113"/>
          <p14:tracePt t="193524" x="2941638" y="5964238"/>
          <p14:tracePt t="193532" x="2973388" y="5948363"/>
          <p14:tracePt t="193538" x="2989263" y="5940425"/>
          <p14:tracePt t="193547" x="3013075" y="5932488"/>
          <p14:tracePt t="193554" x="3028950" y="5924550"/>
          <p14:tracePt t="193562" x="3036888" y="5924550"/>
          <p14:tracePt t="193569" x="3044825" y="5924550"/>
          <p14:tracePt t="193950" x="3036888" y="5924550"/>
          <p14:tracePt t="193958" x="3036888" y="5932488"/>
          <p14:tracePt t="193966" x="3028950" y="5940425"/>
          <p14:tracePt t="193982" x="3013075" y="5956300"/>
          <p14:tracePt t="193989" x="3013075" y="5964238"/>
          <p14:tracePt t="193997" x="3005138" y="5972175"/>
          <p14:tracePt t="194013" x="2997200" y="5980113"/>
          <p14:tracePt t="194026" x="2989263" y="5988050"/>
          <p14:tracePt t="194033" x="2981325" y="5995988"/>
          <p14:tracePt t="194065" x="2973388" y="6005513"/>
          <p14:tracePt t="194086" x="2957513" y="6013450"/>
          <p14:tracePt t="194101" x="2949575" y="6021388"/>
          <p14:tracePt t="194116" x="2941638" y="6029325"/>
          <p14:tracePt t="194132" x="2933700" y="6037263"/>
          <p14:tracePt t="194146" x="2925763" y="6045200"/>
          <p14:tracePt t="194154" x="2917825" y="6053138"/>
          <p14:tracePt t="194162" x="2917825" y="6061075"/>
          <p14:tracePt t="194168" x="2909888" y="6061075"/>
          <p14:tracePt t="194176" x="2909888" y="6069013"/>
          <p14:tracePt t="194183" x="2901950" y="6076950"/>
          <p14:tracePt t="194191" x="2901950" y="6084888"/>
          <p14:tracePt t="194199" x="2894013" y="6092825"/>
          <p14:tracePt t="194206" x="2894013" y="6100763"/>
          <p14:tracePt t="194216" x="2894013" y="6116638"/>
          <p14:tracePt t="194221" x="2894013" y="6132513"/>
          <p14:tracePt t="194229" x="2894013" y="6148388"/>
          <p14:tracePt t="194237" x="2894013" y="6156325"/>
          <p14:tracePt t="194245" x="2894013" y="6172200"/>
          <p14:tracePt t="194258" x="2894013" y="6180138"/>
          <p14:tracePt t="194446" x="2886075" y="6180138"/>
          <p14:tracePt t="194469" x="2878138" y="6180138"/>
          <p14:tracePt t="194491" x="2870200" y="6180138"/>
          <p14:tracePt t="194501" x="2870200" y="6172200"/>
          <p14:tracePt t="194506" x="2862263" y="6172200"/>
          <p14:tracePt t="194515" x="2862263" y="6164263"/>
          <p14:tracePt t="194521" x="2854325" y="6164263"/>
          <p14:tracePt t="194544" x="2846388" y="6156325"/>
          <p14:tracePt t="194551" x="2830513" y="6140450"/>
          <p14:tracePt t="194566" x="2822575" y="6132513"/>
          <p14:tracePt t="194577" x="2806700" y="6124575"/>
          <p14:tracePt t="194583" x="2798763" y="6116638"/>
          <p14:tracePt t="194588" x="2782888" y="6108700"/>
          <p14:tracePt t="194597" x="2767013" y="6100763"/>
          <p14:tracePt t="194612" x="2767013" y="6092825"/>
          <p14:tracePt t="194918" x="2782888" y="6092825"/>
          <p14:tracePt t="194926" x="2806700" y="6092825"/>
          <p14:tracePt t="194933" x="2854325" y="6092825"/>
          <p14:tracePt t="194940" x="2909888" y="6100763"/>
          <p14:tracePt t="194948" x="2973388" y="6100763"/>
          <p14:tracePt t="194956" x="3068638" y="6100763"/>
          <p14:tracePt t="194971" x="3236913" y="6100763"/>
          <p14:tracePt t="194980" x="3324225" y="6100763"/>
          <p14:tracePt t="194985" x="3395663" y="6100763"/>
          <p14:tracePt t="194994" x="3467100" y="6100763"/>
          <p14:tracePt t="195000" x="3524250" y="6100763"/>
          <p14:tracePt t="195008" x="3579813" y="6092825"/>
          <p14:tracePt t="195024" x="3675063" y="6092825"/>
          <p14:tracePt t="195031" x="3722688" y="6092825"/>
          <p14:tracePt t="195038" x="3746500" y="6092825"/>
          <p14:tracePt t="195046" x="3770313" y="6084888"/>
          <p14:tracePt t="195054" x="3786188" y="6084888"/>
          <p14:tracePt t="195062" x="3802063" y="6084888"/>
          <p14:tracePt t="195069" x="3810000" y="6084888"/>
          <p14:tracePt t="195077" x="3817938" y="6084888"/>
          <p14:tracePt t="200552" x="0" y="0"/>
        </p14:tracePtLst>
        <p14:tracePtLst>
          <p14:tracePt t="236465" x="6130925" y="3914775"/>
          <p14:tracePt t="236620" x="6138863" y="3914775"/>
          <p14:tracePt t="236630" x="6146800" y="3914775"/>
          <p14:tracePt t="236636" x="6162675" y="3914775"/>
          <p14:tracePt t="236643" x="6178550" y="3914775"/>
          <p14:tracePt t="236651" x="6186488" y="3914775"/>
          <p14:tracePt t="236659" x="6210300" y="3914775"/>
          <p14:tracePt t="236669" x="6226175" y="3914775"/>
          <p14:tracePt t="236674" x="6249988" y="3914775"/>
          <p14:tracePt t="236681" x="6273800" y="3914775"/>
          <p14:tracePt t="236688" x="6297613" y="3914775"/>
          <p14:tracePt t="236697" x="6329363" y="3914775"/>
          <p14:tracePt t="236705" x="6376988" y="3914775"/>
          <p14:tracePt t="236711" x="6410325" y="3906838"/>
          <p14:tracePt t="236719" x="6457950" y="3898900"/>
          <p14:tracePt t="236727" x="6497638" y="3890963"/>
          <p14:tracePt t="236734" x="6545263" y="3890963"/>
          <p14:tracePt t="236742" x="6584950" y="3875088"/>
          <p14:tracePt t="236748" x="6632575" y="3875088"/>
          <p14:tracePt t="236756" x="6664325" y="3875088"/>
          <p14:tracePt t="236764" x="6696075" y="3867150"/>
          <p14:tracePt t="236771" x="6719888" y="3867150"/>
          <p14:tracePt t="236779" x="6735763" y="3867150"/>
          <p14:tracePt t="236786" x="6759575" y="3867150"/>
          <p14:tracePt t="236794" x="6784975" y="3867150"/>
          <p14:tracePt t="236801" x="6800850" y="3867150"/>
          <p14:tracePt t="236810" x="6800850" y="3875088"/>
          <p14:tracePt t="236816" x="6808788" y="3875088"/>
          <p14:tracePt t="236824" x="6816725" y="3875088"/>
          <p14:tracePt t="236831" x="6824663" y="3875088"/>
          <p14:tracePt t="236838" x="6840538" y="3875088"/>
          <p14:tracePt t="236848" x="6848475" y="3875088"/>
          <p14:tracePt t="236853" x="6856413" y="3875088"/>
          <p14:tracePt t="236862" x="6864350" y="3875088"/>
          <p14:tracePt t="236869" x="6872288" y="3875088"/>
          <p14:tracePt t="236877" x="6880225" y="3875088"/>
          <p14:tracePt t="236883" x="6888163" y="3875088"/>
          <p14:tracePt t="236899" x="6904038" y="3875088"/>
          <p14:tracePt t="236914" x="6919913" y="3875088"/>
          <p14:tracePt t="236921" x="6927850" y="3875088"/>
          <p14:tracePt t="236937" x="6943725" y="3875088"/>
          <p14:tracePt t="236944" x="6951663" y="3875088"/>
          <p14:tracePt t="236959" x="6959600" y="3875088"/>
          <p14:tracePt t="236973" x="6967538" y="3875088"/>
          <p14:tracePt t="237079" x="6951663" y="3875088"/>
          <p14:tracePt t="237086" x="6919913" y="3875088"/>
          <p14:tracePt t="237093" x="6896100" y="3875088"/>
          <p14:tracePt t="237101" x="6864350" y="3875088"/>
          <p14:tracePt t="237109" x="6816725" y="3875088"/>
          <p14:tracePt t="237116" x="6743700" y="3875088"/>
          <p14:tracePt t="237125" x="6680200" y="3875088"/>
          <p14:tracePt t="237131" x="6616700" y="3875088"/>
          <p14:tracePt t="237139" x="6529388" y="3875088"/>
          <p14:tracePt t="237156" x="6369050" y="3875088"/>
          <p14:tracePt t="237162" x="6297613" y="3875088"/>
          <p14:tracePt t="237169" x="6242050" y="3875088"/>
          <p14:tracePt t="237178" x="6210300" y="3875088"/>
          <p14:tracePt t="237184" x="6186488" y="3875088"/>
          <p14:tracePt t="237191" x="6170613" y="3875088"/>
          <p14:tracePt t="237198" x="6162675" y="3875088"/>
          <p14:tracePt t="237206" x="6154738" y="3875088"/>
          <p14:tracePt t="237236" x="6146800" y="3875088"/>
          <p14:tracePt t="237244" x="6138863" y="3875088"/>
          <p14:tracePt t="237266" x="6130925" y="3875088"/>
          <p14:tracePt t="237282" x="6122988" y="3875088"/>
          <p14:tracePt t="237297" x="6115050" y="3875088"/>
          <p14:tracePt t="237304" x="6107113" y="3875088"/>
          <p14:tracePt t="237311" x="6099175" y="3875088"/>
          <p14:tracePt t="237318" x="6091238" y="3883025"/>
          <p14:tracePt t="237327" x="6083300" y="3883025"/>
          <p14:tracePt t="237334" x="6075363" y="3883025"/>
          <p14:tracePt t="237341" x="6075363" y="3890963"/>
          <p14:tracePt t="237349" x="6067425" y="3890963"/>
          <p14:tracePt t="237356" x="6059488" y="3890963"/>
          <p14:tracePt t="237394" x="6051550" y="3898900"/>
          <p14:tracePt t="237469" x="6067425" y="3898900"/>
          <p14:tracePt t="237477" x="6083300" y="3898900"/>
          <p14:tracePt t="237484" x="6115050" y="3898900"/>
          <p14:tracePt t="237491" x="6146800" y="3898900"/>
          <p14:tracePt t="237498" x="6178550" y="3898900"/>
          <p14:tracePt t="237506" x="6210300" y="3898900"/>
          <p14:tracePt t="237514" x="6234113" y="3898900"/>
          <p14:tracePt t="237521" x="6257925" y="3898900"/>
          <p14:tracePt t="237530" x="6281738" y="3898900"/>
          <p14:tracePt t="237536" x="6305550" y="3898900"/>
          <p14:tracePt t="237544" x="6313488" y="3898900"/>
          <p14:tracePt t="237551" x="6321425" y="3898900"/>
          <p14:tracePt t="237581" x="6329363" y="3898900"/>
          <p14:tracePt t="237680" x="6321425" y="3898900"/>
          <p14:tracePt t="237687" x="6305550" y="3898900"/>
          <p14:tracePt t="237695" x="6281738" y="3898900"/>
          <p14:tracePt t="237702" x="6265863" y="3898900"/>
          <p14:tracePt t="237712" x="6242050" y="3898900"/>
          <p14:tracePt t="237720" x="6218238" y="3898900"/>
          <p14:tracePt t="237725" x="6202363" y="3898900"/>
          <p14:tracePt t="237734" x="6186488" y="3898900"/>
          <p14:tracePt t="237739" x="6170613" y="3898900"/>
          <p14:tracePt t="237750" x="6162675" y="3898900"/>
          <p14:tracePt t="237754" x="6154738" y="3898900"/>
          <p14:tracePt t="237970" x="6154738" y="3890963"/>
          <p14:tracePt t="238076" x="6154738" y="3883025"/>
          <p14:tracePt t="238098" x="6138863" y="3875088"/>
          <p14:tracePt t="238113" x="6130925" y="3867150"/>
          <p14:tracePt t="238123" x="6130925" y="3859213"/>
          <p14:tracePt t="238128" x="6115050" y="3851275"/>
          <p14:tracePt t="238143" x="6107113" y="3843338"/>
          <p14:tracePt t="238151" x="6099175" y="3835400"/>
          <p14:tracePt t="238162" x="6091238" y="3827463"/>
          <p14:tracePt t="238174" x="6091238" y="3819525"/>
          <p14:tracePt t="238181" x="6083300" y="3811588"/>
          <p14:tracePt t="238600" x="6091238" y="3811588"/>
          <p14:tracePt t="238608" x="6107113" y="3811588"/>
          <p14:tracePt t="238615" x="6115050" y="3811588"/>
          <p14:tracePt t="238625" x="6130925" y="3811588"/>
          <p14:tracePt t="238631" x="6154738" y="3811588"/>
          <p14:tracePt t="238639" x="6170613" y="3811588"/>
          <p14:tracePt t="238646" x="6194425" y="3819525"/>
          <p14:tracePt t="238654" x="6218238" y="3819525"/>
          <p14:tracePt t="238662" x="6249988" y="3819525"/>
          <p14:tracePt t="238668" x="6273800" y="3827463"/>
          <p14:tracePt t="238676" x="6289675" y="3827463"/>
          <p14:tracePt t="238683" x="6313488" y="3827463"/>
          <p14:tracePt t="238692" x="6329363" y="3827463"/>
          <p14:tracePt t="238699" x="6353175" y="3827463"/>
          <p14:tracePt t="238707" x="6384925" y="3827463"/>
          <p14:tracePt t="238713" x="6410325" y="3827463"/>
          <p14:tracePt t="238721" x="6450013" y="3827463"/>
          <p14:tracePt t="238729" x="6497638" y="3835400"/>
          <p14:tracePt t="238736" x="6529388" y="3835400"/>
          <p14:tracePt t="238744" x="6569075" y="3835400"/>
          <p14:tracePt t="238751" x="6592888" y="3835400"/>
          <p14:tracePt t="238767" x="6616700" y="3835400"/>
          <p14:tracePt t="239298" x="6608763" y="3835400"/>
          <p14:tracePt t="240205" x="6600825" y="3835400"/>
          <p14:tracePt t="240228" x="6600825" y="3843338"/>
          <p14:tracePt t="240251" x="6592888" y="3843338"/>
          <p14:tracePt t="240288" x="6584950" y="3843338"/>
          <p14:tracePt t="240304" x="6584950" y="3851275"/>
          <p14:tracePt t="240318" x="6577013" y="3851275"/>
          <p14:tracePt t="240342" x="6577013" y="3859213"/>
          <p14:tracePt t="240357" x="6569075" y="3859213"/>
          <p14:tracePt t="240580" x="6577013" y="3859213"/>
          <p14:tracePt t="240588" x="6584950" y="3859213"/>
          <p14:tracePt t="240596" x="6592888" y="3859213"/>
          <p14:tracePt t="240603" x="6608763" y="3859213"/>
          <p14:tracePt t="240611" x="6616700" y="3851275"/>
          <p14:tracePt t="240618" x="6624638" y="3851275"/>
          <p14:tracePt t="240627" x="6632575" y="3851275"/>
          <p14:tracePt t="240641" x="6640513" y="3851275"/>
          <p14:tracePt t="240660" x="6648450" y="3851275"/>
          <p14:tracePt t="240664" x="6656388" y="3851275"/>
          <p14:tracePt t="240686" x="6664325" y="3843338"/>
          <p14:tracePt t="240701" x="6672263" y="3843338"/>
          <p14:tracePt t="240711" x="6680200" y="3843338"/>
          <p14:tracePt t="240716" x="6688138" y="3843338"/>
          <p14:tracePt t="240725" x="6696075" y="3835400"/>
          <p14:tracePt t="240739" x="6704013" y="3835400"/>
          <p14:tracePt t="240746" x="6743700" y="3835400"/>
          <p14:tracePt t="240753" x="6769100" y="3835400"/>
          <p14:tracePt t="240761" x="6784975" y="3835400"/>
          <p14:tracePt t="240768" x="6800850" y="3835400"/>
          <p14:tracePt t="240779" x="6824663" y="3835400"/>
          <p14:tracePt t="240784" x="6848475" y="3835400"/>
          <p14:tracePt t="240792" x="6872288" y="3835400"/>
          <p14:tracePt t="240799" x="6880225" y="3835400"/>
          <p14:tracePt t="240807" x="6888163" y="3835400"/>
          <p14:tracePt t="240814" x="6911975" y="3835400"/>
          <p14:tracePt t="240836" x="6919913" y="3835400"/>
          <p14:tracePt t="240860" x="6927850" y="3835400"/>
          <p14:tracePt t="240942" x="6935788" y="3835400"/>
          <p14:tracePt t="245287" x="6759575" y="3906838"/>
          <p14:tracePt t="245288" x="6632575" y="3948113"/>
          <p14:tracePt t="245290" x="6577013" y="3963988"/>
          <p14:tracePt t="245292" x="6505575" y="3987800"/>
          <p14:tracePt t="245298" x="6434138" y="4003675"/>
          <p14:tracePt t="245306" x="6376988" y="4019550"/>
          <p14:tracePt t="245313" x="6321425" y="4027488"/>
          <p14:tracePt t="245329" x="6242050" y="4051300"/>
          <p14:tracePt t="245337" x="6202363" y="4051300"/>
          <p14:tracePt t="245344" x="6186488" y="4051300"/>
          <p14:tracePt t="245359" x="6178550" y="4051300"/>
          <p14:tracePt t="245374" x="6178550" y="4059238"/>
          <p14:tracePt t="245396" x="6170613" y="4059238"/>
          <p14:tracePt t="245404" x="6162675" y="4059238"/>
          <p14:tracePt t="245420" x="6154738" y="4059238"/>
          <p14:tracePt t="245426" x="6146800" y="4059238"/>
          <p14:tracePt t="245436" x="6138863" y="4059238"/>
          <p14:tracePt t="245441" x="6130925" y="4059238"/>
          <p14:tracePt t="245449" x="6107113" y="4059238"/>
          <p14:tracePt t="245457" x="6091238" y="4059238"/>
          <p14:tracePt t="245464" x="6075363" y="4059238"/>
          <p14:tracePt t="245472" x="6067425" y="4059238"/>
          <p14:tracePt t="245479" x="6059488" y="4059238"/>
          <p14:tracePt t="245487" x="6043613" y="4059238"/>
          <p14:tracePt t="245494" x="6034088" y="4059238"/>
          <p14:tracePt t="245502" x="6026150" y="4043363"/>
          <p14:tracePt t="245516" x="6010275" y="4043363"/>
          <p14:tracePt t="245531" x="6002338" y="4035425"/>
          <p14:tracePt t="245546" x="5994400" y="4027488"/>
          <p14:tracePt t="245554" x="5986463" y="4019550"/>
          <p14:tracePt t="245561" x="5970588" y="4003675"/>
          <p14:tracePt t="245570" x="5962650" y="3987800"/>
          <p14:tracePt t="245576" x="5938838" y="3971925"/>
          <p14:tracePt t="245585" x="5915025" y="3956050"/>
          <p14:tracePt t="245593" x="5891213" y="3938588"/>
          <p14:tracePt t="245609" x="5819775" y="3914775"/>
          <p14:tracePt t="245614" x="5756275" y="3906838"/>
          <p14:tracePt t="245624" x="5724525" y="3906838"/>
          <p14:tracePt t="245629" x="5692775" y="3906838"/>
          <p14:tracePt t="245638" x="5659438" y="3906838"/>
          <p14:tracePt t="245644" x="5627688" y="3906838"/>
          <p14:tracePt t="245652" x="5611813" y="3914775"/>
          <p14:tracePt t="245659" x="5611813" y="3922713"/>
          <p14:tracePt t="245666" x="5595938" y="3922713"/>
          <p14:tracePt t="245682" x="5588000" y="3922713"/>
          <p14:tracePt t="245853" x="5595938" y="3922713"/>
          <p14:tracePt t="245877" x="5603875" y="3922713"/>
          <p14:tracePt t="245887" x="5611813" y="3922713"/>
          <p14:tracePt t="245891" x="5619750" y="3922713"/>
          <p14:tracePt t="245900" x="5627688" y="3922713"/>
          <p14:tracePt t="245907" x="5635625" y="3922713"/>
          <p14:tracePt t="245914" x="5651500" y="3914775"/>
          <p14:tracePt t="245924" x="5659438" y="3914775"/>
          <p14:tracePt t="245929" x="5667375" y="3914775"/>
          <p14:tracePt t="245937" x="5676900" y="3914775"/>
          <p14:tracePt t="245944" x="5684838" y="3906838"/>
          <p14:tracePt t="245952" x="5692775" y="3898900"/>
          <p14:tracePt t="245967" x="5700713" y="3898900"/>
          <p14:tracePt t="245974" x="5708650" y="3898900"/>
          <p14:tracePt t="245990" x="5716588" y="3890963"/>
          <p14:tracePt t="246011" x="5724525" y="3890963"/>
          <p14:tracePt t="246116" x="5724525" y="3883025"/>
          <p14:tracePt t="249395" x="5732463" y="3883025"/>
          <p14:tracePt t="249963" x="5740400" y="3883025"/>
          <p14:tracePt t="249971" x="5748338" y="3883025"/>
          <p14:tracePt t="249987" x="5788025" y="3875088"/>
          <p14:tracePt t="249994" x="5803900" y="3867150"/>
          <p14:tracePt t="250002" x="5827713" y="3859213"/>
          <p14:tracePt t="250009" x="5851525" y="3859213"/>
          <p14:tracePt t="250018" x="5867400" y="3859213"/>
          <p14:tracePt t="250024" x="5899150" y="3859213"/>
          <p14:tracePt t="250032" x="5922963" y="3851275"/>
          <p14:tracePt t="250039" x="5962650" y="3843338"/>
          <p14:tracePt t="250046" x="5994400" y="3835400"/>
          <p14:tracePt t="250054" x="6010275" y="3827463"/>
          <p14:tracePt t="250061" x="6034088" y="3827463"/>
          <p14:tracePt t="250069" x="6043613" y="3827463"/>
          <p14:tracePt t="250076" x="6051550" y="3819525"/>
          <p14:tracePt t="250085" x="6059488" y="3819525"/>
          <p14:tracePt t="250102" x="6067425" y="3819525"/>
          <p14:tracePt t="250145" x="6075363" y="3811588"/>
          <p14:tracePt t="250154" x="6083300" y="3811588"/>
          <p14:tracePt t="250158" x="6099175" y="3811588"/>
          <p14:tracePt t="250174" x="6107113" y="3811588"/>
          <p14:tracePt t="250183" x="6115050" y="3811588"/>
          <p14:tracePt t="250189" x="6130925" y="3803650"/>
          <p14:tracePt t="250204" x="6138863" y="3803650"/>
          <p14:tracePt t="250212" x="6146800" y="3803650"/>
          <p14:tracePt t="250226" x="6154738" y="3803650"/>
          <p14:tracePt t="250257" x="6162675" y="3803650"/>
          <p14:tracePt t="250279" x="6162675" y="3795713"/>
          <p14:tracePt t="250287" x="6170613" y="3795713"/>
          <p14:tracePt t="250303" x="6178550" y="3795713"/>
          <p14:tracePt t="254945" x="6194425" y="3795713"/>
          <p14:tracePt t="255656" x="6202363" y="3795713"/>
          <p14:tracePt t="255693" x="6210300" y="3795713"/>
          <p14:tracePt t="255725" x="6218238" y="3795713"/>
          <p14:tracePt t="255755" x="6226175" y="3795713"/>
          <p14:tracePt t="255777" x="6234113" y="3795713"/>
          <p14:tracePt t="255784" x="6242050" y="3795713"/>
          <p14:tracePt t="255794" x="6249988" y="3795713"/>
          <p14:tracePt t="255799" x="6265863" y="3795713"/>
          <p14:tracePt t="255807" x="6273800" y="3795713"/>
          <p14:tracePt t="255815" x="6281738" y="3795713"/>
          <p14:tracePt t="255830" x="6289675" y="3795713"/>
          <p14:tracePt t="255839" x="6297613" y="3795713"/>
          <p14:tracePt t="255852" x="6305550" y="3795713"/>
          <p14:tracePt t="255860" x="6313488" y="3795713"/>
          <p14:tracePt t="255898" x="6321425" y="3795713"/>
          <p14:tracePt t="255904" x="6321425" y="3787775"/>
          <p14:tracePt t="255913" x="6329363" y="3787775"/>
          <p14:tracePt t="255927" x="6337300" y="3787775"/>
          <p14:tracePt t="255934" x="6345238" y="3787775"/>
          <p14:tracePt t="255949" x="6353175" y="3787775"/>
          <p14:tracePt t="255982" x="6361113" y="3787775"/>
          <p14:tracePt t="256025" x="6369050" y="3787775"/>
          <p14:tracePt t="256129" x="6376988" y="3787775"/>
          <p14:tracePt t="256137" x="6384925" y="3787775"/>
          <p14:tracePt t="256152" x="6402388" y="3787775"/>
          <p14:tracePt t="256160" x="6418263" y="3787775"/>
          <p14:tracePt t="256167" x="6426200" y="3795713"/>
          <p14:tracePt t="256175" x="6442075" y="3795713"/>
          <p14:tracePt t="256182" x="6457950" y="3803650"/>
          <p14:tracePt t="256189" x="6481763" y="3811588"/>
          <p14:tracePt t="256198" x="6505575" y="3819525"/>
          <p14:tracePt t="256205" x="6521450" y="3819525"/>
          <p14:tracePt t="256214" x="6529388" y="3827463"/>
          <p14:tracePt t="256219" x="6537325" y="3827463"/>
          <p14:tracePt t="256235" x="6545263" y="3835400"/>
          <p14:tracePt t="256272" x="6553200" y="3835400"/>
          <p14:tracePt t="256317" x="6561138" y="3835400"/>
          <p14:tracePt t="256332" x="6569075" y="3835400"/>
          <p14:tracePt t="256339" x="6577013" y="3835400"/>
          <p14:tracePt t="256348" x="6584950" y="3835400"/>
          <p14:tracePt t="256362" x="6600825" y="3835400"/>
          <p14:tracePt t="256370" x="6608763" y="3835400"/>
          <p14:tracePt t="256378" x="6624638" y="3835400"/>
          <p14:tracePt t="256384" x="6640513" y="3835400"/>
          <p14:tracePt t="256392" x="6648450" y="3835400"/>
          <p14:tracePt t="256399" x="6664325" y="3835400"/>
          <p14:tracePt t="256408" x="6672263" y="3835400"/>
          <p14:tracePt t="256415" x="6696075" y="3835400"/>
          <p14:tracePt t="256422" x="6711950" y="3835400"/>
          <p14:tracePt t="256431" x="6727825" y="3835400"/>
          <p14:tracePt t="256437" x="6735763" y="3835400"/>
          <p14:tracePt t="256452" x="6743700" y="3835400"/>
          <p14:tracePt t="256453" x="6759575" y="3835400"/>
          <p14:tracePt t="256460" x="6769100" y="3835400"/>
          <p14:tracePt t="256467" x="6777038" y="3835400"/>
          <p14:tracePt t="256474" x="6784975" y="3835400"/>
          <p14:tracePt t="256483" x="6792913" y="3835400"/>
          <p14:tracePt t="256489" x="6800850" y="3835400"/>
          <p14:tracePt t="256498" x="6808788" y="3835400"/>
          <p14:tracePt t="256513" x="6824663" y="3835400"/>
          <p14:tracePt t="256520" x="6832600" y="3835400"/>
          <p14:tracePt t="256530" x="6840538" y="3835400"/>
          <p14:tracePt t="256534" x="6864350" y="3827463"/>
          <p14:tracePt t="256542" x="6872288" y="3819525"/>
          <p14:tracePt t="257839" x="6880225" y="3819525"/>
          <p14:tracePt t="257854" x="6888163" y="3819525"/>
          <p14:tracePt t="257879" x="6896100" y="3819525"/>
          <p14:tracePt t="257893" x="6904038" y="3819525"/>
          <p14:tracePt t="257907" x="6911975" y="3819525"/>
          <p14:tracePt t="257931" x="6919913" y="3819525"/>
          <p14:tracePt t="265869" x="6856413" y="3859213"/>
          <p14:tracePt t="265870" x="6832600" y="3867150"/>
          <p14:tracePt t="265872" x="6824663" y="3883025"/>
          <p14:tracePt t="265873" x="6808788" y="3883025"/>
          <p14:tracePt t="265880" x="6792913" y="3890963"/>
          <p14:tracePt t="265888" x="6784975" y="3898900"/>
          <p14:tracePt t="265895" x="6777038" y="3898900"/>
          <p14:tracePt t="265906" x="6769100" y="3906838"/>
          <p14:tracePt t="265918" x="6759575" y="3906838"/>
          <p14:tracePt t="265927" x="6751638" y="3914775"/>
          <p14:tracePt t="266615" x="6743700" y="3914775"/>
          <p14:tracePt t="266622" x="6727825" y="3914775"/>
          <p14:tracePt t="266630" x="6719888" y="3914775"/>
          <p14:tracePt t="266642" x="6711950" y="3914775"/>
          <p14:tracePt t="266645" x="6696075" y="3914775"/>
          <p14:tracePt t="266660" x="6688138" y="3914775"/>
          <p14:tracePt t="266794" x="6688138" y="3906838"/>
          <p14:tracePt t="266802" x="6680200" y="3898900"/>
          <p14:tracePt t="266810" x="6664325" y="3883025"/>
          <p14:tracePt t="266820" x="6656388" y="3883025"/>
          <p14:tracePt t="266825" x="6640513" y="3875088"/>
          <p14:tracePt t="266833" x="6632575" y="3875088"/>
          <p14:tracePt t="266841" x="6624638" y="3875088"/>
          <p14:tracePt t="266848" x="6608763" y="3867150"/>
          <p14:tracePt t="266857" x="6592888" y="3867150"/>
          <p14:tracePt t="266863" x="6569075" y="3867150"/>
          <p14:tracePt t="266873" x="6553200" y="3867150"/>
          <p14:tracePt t="266877" x="6537325" y="3867150"/>
          <p14:tracePt t="266887" x="6521450" y="3867150"/>
          <p14:tracePt t="266893" x="6497638" y="3867150"/>
          <p14:tracePt t="266900" x="6489700" y="3867150"/>
          <p14:tracePt t="266907" x="6473825" y="3867150"/>
          <p14:tracePt t="266915" x="6450013" y="3867150"/>
          <p14:tracePt t="266923" x="6442075" y="3867150"/>
          <p14:tracePt t="266930" x="6434138" y="3875088"/>
          <p14:tracePt t="266939" x="6426200" y="3875088"/>
          <p14:tracePt t="266945" x="6418263" y="3875088"/>
          <p14:tracePt t="266953" x="6402388" y="3875088"/>
          <p14:tracePt t="266975" x="6392863" y="3875088"/>
          <p14:tracePt t="267081" x="6402388" y="3875088"/>
          <p14:tracePt t="267092" x="6410325" y="3875088"/>
          <p14:tracePt t="267095" x="6418263" y="3875088"/>
          <p14:tracePt t="267110" x="6426200" y="3867150"/>
          <p14:tracePt t="267119" x="6434138" y="3867150"/>
          <p14:tracePt t="267134" x="6442075" y="3859213"/>
          <p14:tracePt t="267140" x="6450013" y="3859213"/>
          <p14:tracePt t="267147" x="6457950" y="3851275"/>
          <p14:tracePt t="267163" x="6465888" y="3851275"/>
          <p14:tracePt t="267171" x="6465888" y="3843338"/>
          <p14:tracePt t="267177" x="6473825" y="3843338"/>
          <p14:tracePt t="267186" x="6489700" y="3843338"/>
          <p14:tracePt t="267193" x="6489700" y="3835400"/>
          <p14:tracePt t="267200" x="6497638" y="3827463"/>
          <p14:tracePt t="267223" x="6505575" y="3827463"/>
          <p14:tracePt t="267245" x="6513513" y="3827463"/>
          <p14:tracePt t="267260" x="6513513" y="3819525"/>
          <p14:tracePt t="267270" x="6521450" y="3819525"/>
          <p14:tracePt t="267283" x="6529388" y="3819525"/>
          <p14:tracePt t="267299" x="6529388" y="3811588"/>
          <p14:tracePt t="267327" x="6537325" y="3811588"/>
          <p14:tracePt t="268213" x="6521450" y="3811588"/>
          <p14:tracePt t="268220" x="6513513" y="3827463"/>
          <p14:tracePt t="268227" x="6505575" y="3835400"/>
          <p14:tracePt t="268235" x="6489700" y="3835400"/>
          <p14:tracePt t="268243" x="6481763" y="3851275"/>
          <p14:tracePt t="268252" x="6465888" y="3851275"/>
          <p14:tracePt t="268258" x="6450013" y="3859213"/>
          <p14:tracePt t="268265" x="6450013" y="3867150"/>
          <p14:tracePt t="268272" x="6442075" y="3867150"/>
          <p14:tracePt t="268295" x="6434138" y="3867150"/>
          <p14:tracePt t="268303" x="6434138" y="3875088"/>
          <p14:tracePt t="268317" x="6426200" y="3875088"/>
          <p14:tracePt t="268345" x="6418263" y="3883025"/>
          <p14:tracePt t="268355" x="6410325" y="3890963"/>
          <p14:tracePt t="268363" x="6402388" y="3890963"/>
          <p14:tracePt t="268372" x="6392863" y="3898900"/>
          <p14:tracePt t="268377" x="6376988" y="3898900"/>
          <p14:tracePt t="268385" x="6361113" y="3906838"/>
          <p14:tracePt t="268393" x="6345238" y="3906838"/>
          <p14:tracePt t="268403" x="6329363" y="3906838"/>
          <p14:tracePt t="268407" x="6313488" y="3906838"/>
          <p14:tracePt t="268416" x="6289675" y="3906838"/>
          <p14:tracePt t="268422" x="6257925" y="3906838"/>
          <p14:tracePt t="268430" x="6226175" y="3906838"/>
          <p14:tracePt t="268438" x="6178550" y="3906838"/>
          <p14:tracePt t="268445" x="6146800" y="3906838"/>
          <p14:tracePt t="268454" x="6107113" y="3906838"/>
          <p14:tracePt t="268460" x="6051550" y="3914775"/>
          <p14:tracePt t="268468" x="6002338" y="3922713"/>
          <p14:tracePt t="268475" x="5954713" y="3930650"/>
          <p14:tracePt t="268483" x="5907088" y="3938588"/>
          <p14:tracePt t="268491" x="5867400" y="3956050"/>
          <p14:tracePt t="268497" x="5819775" y="3971925"/>
          <p14:tracePt t="268505" x="5780088" y="3979863"/>
          <p14:tracePt t="268512" x="5764213" y="3987800"/>
          <p14:tracePt t="268522" x="5748338" y="3987800"/>
          <p14:tracePt t="268528" x="5740400" y="3987800"/>
          <p14:tracePt t="268535" x="5732463" y="3987800"/>
          <p14:tracePt t="268543" x="5724525" y="3987800"/>
          <p14:tracePt t="268551" x="5716588" y="3995738"/>
          <p14:tracePt t="268558" x="5708650" y="3995738"/>
          <p14:tracePt t="268580" x="5700713" y="3995738"/>
          <p14:tracePt t="268596" x="5692775" y="3995738"/>
          <p14:tracePt t="268625" x="5684838" y="3995738"/>
          <p14:tracePt t="268753" x="5700713" y="3995738"/>
          <p14:tracePt t="268768" x="5708650" y="3995738"/>
          <p14:tracePt t="268776" x="5716588" y="3995738"/>
          <p14:tracePt t="268783" x="5732463" y="3987800"/>
          <p14:tracePt t="268791" x="5748338" y="3987800"/>
          <p14:tracePt t="268799" x="5772150" y="3987800"/>
          <p14:tracePt t="268805" x="5788025" y="3979863"/>
          <p14:tracePt t="268813" x="5819775" y="3979863"/>
          <p14:tracePt t="268824" x="5859463" y="3971925"/>
          <p14:tracePt t="268827" x="5938838" y="3963988"/>
          <p14:tracePt t="268836" x="5994400" y="3963988"/>
          <p14:tracePt t="268843" x="6043613" y="3963988"/>
          <p14:tracePt t="268851" x="6091238" y="3963988"/>
          <p14:tracePt t="268857" x="6146800" y="3963988"/>
          <p14:tracePt t="268866" x="6210300" y="3963988"/>
          <p14:tracePt t="268873" x="6273800" y="3963988"/>
          <p14:tracePt t="268880" x="6329363" y="3963988"/>
          <p14:tracePt t="268889" x="6384925" y="3963988"/>
          <p14:tracePt t="268895" x="6426200" y="3963988"/>
          <p14:tracePt t="268903" x="6465888" y="3963988"/>
          <p14:tracePt t="268911" x="6513513" y="3963988"/>
          <p14:tracePt t="268918" x="6545263" y="3963988"/>
          <p14:tracePt t="268926" x="6561138" y="3963988"/>
          <p14:tracePt t="268933" x="6600825" y="3963988"/>
          <p14:tracePt t="268940" x="6632575" y="3963988"/>
          <p14:tracePt t="268948" x="6656388" y="3963988"/>
          <p14:tracePt t="268955" x="6696075" y="3963988"/>
          <p14:tracePt t="268963" x="6735763" y="3963988"/>
          <p14:tracePt t="268971" x="6777038" y="3963988"/>
          <p14:tracePt t="268988" x="6840538" y="3963988"/>
          <p14:tracePt t="268993" x="6872288" y="3963988"/>
          <p14:tracePt t="269001" x="6896100" y="3963988"/>
          <p14:tracePt t="269008" x="6927850" y="3963988"/>
          <p14:tracePt t="269016" x="6951663" y="3963988"/>
          <p14:tracePt t="269024" x="6975475" y="3963988"/>
          <p14:tracePt t="269030" x="6991350" y="3963988"/>
          <p14:tracePt t="269038" x="6999288" y="3963988"/>
          <p14:tracePt t="269189" x="6967538" y="3963988"/>
          <p14:tracePt t="269197" x="6935788" y="3971925"/>
          <p14:tracePt t="269204" x="6880225" y="3971925"/>
          <p14:tracePt t="269212" x="6808788" y="3987800"/>
          <p14:tracePt t="269220" x="6751638" y="3987800"/>
          <p14:tracePt t="269227" x="6664325" y="3995738"/>
          <p14:tracePt t="269234" x="6561138" y="4011613"/>
          <p14:tracePt t="269242" x="6450013" y="4019550"/>
          <p14:tracePt t="269249" x="6337300" y="4019550"/>
          <p14:tracePt t="269257" x="6218238" y="4019550"/>
          <p14:tracePt t="269263" x="6115050" y="4019550"/>
          <p14:tracePt t="269271" x="6018213" y="4019550"/>
          <p14:tracePt t="269277" x="5954713" y="4019550"/>
          <p14:tracePt t="269286" x="5875338" y="4019550"/>
          <p14:tracePt t="269292" x="5827713" y="4019550"/>
          <p14:tracePt t="269301" x="5803900" y="4019550"/>
          <p14:tracePt t="269308" x="5795963" y="4019550"/>
          <p14:tracePt t="269316" x="5788025" y="4019550"/>
          <p14:tracePt t="269331" x="5780088" y="4019550"/>
          <p14:tracePt t="269370" x="5772150" y="4019550"/>
          <p14:tracePt t="269467" x="5772150" y="4011613"/>
          <p14:tracePt t="269475" x="5780088" y="4011613"/>
          <p14:tracePt t="269482" x="5788025" y="4003675"/>
          <p14:tracePt t="269497" x="5819775" y="3995738"/>
          <p14:tracePt t="269506" x="5867400" y="3987800"/>
          <p14:tracePt t="269512" x="5891213" y="3987800"/>
          <p14:tracePt t="269520" x="5930900" y="3987800"/>
          <p14:tracePt t="269527" x="5994400" y="3979863"/>
          <p14:tracePt t="269536" x="6067425" y="3979863"/>
          <p14:tracePt t="269542" x="6122988" y="3979863"/>
          <p14:tracePt t="269549" x="6210300" y="3979863"/>
          <p14:tracePt t="269557" x="6289675" y="3979863"/>
          <p14:tracePt t="269574" x="6465888" y="3979863"/>
          <p14:tracePt t="269579" x="6545263" y="3979863"/>
          <p14:tracePt t="269587" x="6624638" y="3979863"/>
          <p14:tracePt t="269594" x="6672263" y="3979863"/>
          <p14:tracePt t="269603" x="6727825" y="3979863"/>
          <p14:tracePt t="269609" x="6759575" y="3979863"/>
          <p14:tracePt t="269617" x="6784975" y="3979863"/>
          <p14:tracePt t="269627" x="6792913" y="3979863"/>
          <p14:tracePt t="269632" x="6800850" y="3979863"/>
          <p14:tracePt t="269655" x="6808788" y="3979863"/>
          <p14:tracePt t="269828" x="6792913" y="3979863"/>
          <p14:tracePt t="269835" x="6777038" y="3979863"/>
          <p14:tracePt t="269844" x="6743700" y="3979863"/>
          <p14:tracePt t="269849" x="6696075" y="3979863"/>
          <p14:tracePt t="269857" x="6648450" y="3979863"/>
          <p14:tracePt t="269864" x="6584950" y="3979863"/>
          <p14:tracePt t="269872" x="6529388" y="3979863"/>
          <p14:tracePt t="269878" x="6457950" y="3979863"/>
          <p14:tracePt t="269889" x="6361113" y="3979863"/>
          <p14:tracePt t="269894" x="6273800" y="3979863"/>
          <p14:tracePt t="269902" x="6178550" y="3979863"/>
          <p14:tracePt t="269910" x="6083300" y="3979863"/>
          <p14:tracePt t="269918" x="6002338" y="3979863"/>
          <p14:tracePt t="269924" x="5938838" y="3979863"/>
          <p14:tracePt t="269932" x="5851525" y="3979863"/>
          <p14:tracePt t="269939" x="5780088" y="3979863"/>
          <p14:tracePt t="269946" x="5716588" y="3979863"/>
          <p14:tracePt t="269957" x="5659438" y="3979863"/>
          <p14:tracePt t="269961" x="5619750" y="3979863"/>
          <p14:tracePt t="269969" x="5580063" y="3979863"/>
          <p14:tracePt t="269977" x="5556250" y="3971925"/>
          <p14:tracePt t="269993" x="5516563" y="3963988"/>
          <p14:tracePt t="269999" x="5500688" y="3963988"/>
          <p14:tracePt t="270008" x="5492750" y="3963988"/>
          <p14:tracePt t="270013" x="5484813" y="3963988"/>
          <p14:tracePt t="270022" x="5476875" y="3963988"/>
          <p14:tracePt t="270032" x="5461000" y="3956050"/>
          <p14:tracePt t="270046" x="5453063" y="3956050"/>
          <p14:tracePt t="270202" x="5461000" y="3956050"/>
          <p14:tracePt t="270209" x="5468938" y="3956050"/>
          <p14:tracePt t="270220" x="5500688" y="3956050"/>
          <p14:tracePt t="270224" x="5548313" y="3956050"/>
          <p14:tracePt t="270233" x="5580063" y="3956050"/>
          <p14:tracePt t="270240" x="5651500" y="3956050"/>
          <p14:tracePt t="270249" x="5708650" y="3956050"/>
          <p14:tracePt t="270257" x="5740400" y="3956050"/>
          <p14:tracePt t="270262" x="5788025" y="3956050"/>
          <p14:tracePt t="270270" x="5851525" y="3956050"/>
          <p14:tracePt t="270278" x="5891213" y="3956050"/>
          <p14:tracePt t="270285" x="5946775" y="3956050"/>
          <p14:tracePt t="270295" x="5986463" y="3956050"/>
          <p14:tracePt t="270299" x="6010275" y="3956050"/>
          <p14:tracePt t="270307" x="6034088" y="3956050"/>
          <p14:tracePt t="270314" x="6043613" y="3956050"/>
          <p14:tracePt t="270323" x="6051550" y="3956050"/>
          <p14:tracePt t="270522" x="6043613" y="3948113"/>
          <p14:tracePt t="270529" x="6018213" y="3948113"/>
          <p14:tracePt t="270537" x="6010275" y="3948113"/>
          <p14:tracePt t="270545" x="5986463" y="3938588"/>
          <p14:tracePt t="270552" x="5970588" y="3938588"/>
          <p14:tracePt t="270560" x="5930900" y="3938588"/>
          <p14:tracePt t="270568" x="5883275" y="3938588"/>
          <p14:tracePt t="270575" x="5859463" y="3938588"/>
          <p14:tracePt t="270583" x="5803900" y="3938588"/>
          <p14:tracePt t="270590" x="5748338" y="3938588"/>
          <p14:tracePt t="270598" x="5692775" y="3938588"/>
          <p14:tracePt t="270605" x="5643563" y="3938588"/>
          <p14:tracePt t="270612" x="5580063" y="3938588"/>
          <p14:tracePt t="270621" x="5532438" y="3938588"/>
          <p14:tracePt t="270627" x="5500688" y="3938588"/>
          <p14:tracePt t="270636" x="5461000" y="3938588"/>
          <p14:tracePt t="270642" x="5429250" y="3938588"/>
          <p14:tracePt t="270651" x="5389563" y="3938588"/>
          <p14:tracePt t="270657" x="5373688" y="3938588"/>
          <p14:tracePt t="270667" x="5349875" y="3930650"/>
          <p14:tracePt t="270673" x="5326063" y="3930650"/>
          <p14:tracePt t="270681" x="5300663" y="3930650"/>
          <p14:tracePt t="270687" x="5276850" y="3930650"/>
          <p14:tracePt t="270696" x="5253038" y="3930650"/>
          <p14:tracePt t="270704" x="5221288" y="3930650"/>
          <p14:tracePt t="270710" x="5197475" y="3922713"/>
          <p14:tracePt t="270718" x="5165725" y="3922713"/>
          <p14:tracePt t="270726" x="5141913" y="3922713"/>
          <p14:tracePt t="270733" x="5110163" y="3922713"/>
          <p14:tracePt t="270740" x="5086350" y="3922713"/>
          <p14:tracePt t="270749" x="5054600" y="3922713"/>
          <p14:tracePt t="270755" x="5022850" y="3922713"/>
          <p14:tracePt t="270763" x="4999038" y="3922713"/>
          <p14:tracePt t="270770" x="4967288" y="3922713"/>
          <p14:tracePt t="270779" x="4933950" y="3922713"/>
          <p14:tracePt t="270786" x="4902200" y="3922713"/>
          <p14:tracePt t="270793" x="4870450" y="3922713"/>
          <p14:tracePt t="270801" x="4838700" y="3922713"/>
          <p14:tracePt t="270807" x="4783138" y="3922713"/>
          <p14:tracePt t="270816" x="4735513" y="3922713"/>
          <p14:tracePt t="270823" x="4687888" y="3922713"/>
          <p14:tracePt t="270830" x="4640263" y="3922713"/>
          <p14:tracePt t="270838" x="4576763" y="3922713"/>
          <p14:tracePt t="270845" x="4535488" y="3922713"/>
          <p14:tracePt t="270853" x="4479925" y="3922713"/>
          <p14:tracePt t="270860" x="4416425" y="3922713"/>
          <p14:tracePt t="270869" x="4352925" y="3922713"/>
          <p14:tracePt t="270875" x="4289425" y="3922713"/>
          <p14:tracePt t="270883" x="4233863" y="3930650"/>
          <p14:tracePt t="270890" x="4176713" y="3930650"/>
          <p14:tracePt t="270898" x="4121150" y="3938588"/>
          <p14:tracePt t="270905" x="4089400" y="3938588"/>
          <p14:tracePt t="270913" x="4002088" y="3956050"/>
          <p14:tracePt t="270920" x="3962400" y="3956050"/>
          <p14:tracePt t="270927" x="3930650" y="3963988"/>
          <p14:tracePt t="270936" x="3883025" y="3963988"/>
          <p14:tracePt t="270943" x="3843338" y="3971925"/>
          <p14:tracePt t="270951" x="3817938" y="3971925"/>
          <p14:tracePt t="270957" x="3762375" y="3979863"/>
          <p14:tracePt t="270968" x="3714750" y="3979863"/>
          <p14:tracePt t="270973" x="3659188" y="3987800"/>
          <p14:tracePt t="270985" x="3603625" y="3995738"/>
          <p14:tracePt t="270987" x="3532188" y="3995738"/>
          <p14:tracePt t="270995" x="3476625" y="3995738"/>
          <p14:tracePt t="271003" x="3419475" y="3995738"/>
          <p14:tracePt t="271010" x="3387725" y="3995738"/>
          <p14:tracePt t="271025" x="3332163" y="3995738"/>
          <p14:tracePt t="271027" x="3284538" y="3995738"/>
          <p14:tracePt t="271033" x="3228975" y="3995738"/>
          <p14:tracePt t="271040" x="3165475" y="3995738"/>
          <p14:tracePt t="271048" x="3109913" y="3995738"/>
          <p14:tracePt t="271055" x="3052763" y="3995738"/>
          <p14:tracePt t="271063" x="3013075" y="3995738"/>
          <p14:tracePt t="271071" x="2957513" y="3995738"/>
          <p14:tracePt t="271077" x="2909888" y="3995738"/>
          <p14:tracePt t="271086" x="2862263" y="3995738"/>
          <p14:tracePt t="271093" x="2830513" y="3995738"/>
          <p14:tracePt t="271101" x="2790825" y="3995738"/>
          <p14:tracePt t="271108" x="2751138" y="3995738"/>
          <p14:tracePt t="271117" x="2717800" y="3995738"/>
          <p14:tracePt t="271122" x="2709863" y="3995738"/>
          <p14:tracePt t="271131" x="2678113" y="3995738"/>
          <p14:tracePt t="271137" x="2654300" y="3995738"/>
          <p14:tracePt t="271145" x="2622550" y="3995738"/>
          <p14:tracePt t="271154" x="2590800" y="3995738"/>
          <p14:tracePt t="271161" x="2566988" y="3995738"/>
          <p14:tracePt t="271169" x="2535238" y="3995738"/>
          <p14:tracePt t="271175" x="2511425" y="3995738"/>
          <p14:tracePt t="271183" x="2495550" y="3995738"/>
          <p14:tracePt t="271190" x="2487613" y="3995738"/>
          <p14:tracePt t="271198" x="2439988" y="3995738"/>
          <p14:tracePt t="271205" x="2432050" y="3995738"/>
          <p14:tracePt t="271213" x="2408238" y="3987800"/>
          <p14:tracePt t="271220" x="2392363" y="3987800"/>
          <p14:tracePt t="271227" x="2374900" y="3979863"/>
          <p14:tracePt t="271235" x="2351088" y="3971925"/>
          <p14:tracePt t="271243" x="2327275" y="3971925"/>
          <p14:tracePt t="271252" x="2303463" y="3963988"/>
          <p14:tracePt t="271258" x="2279650" y="3956050"/>
          <p14:tracePt t="271266" x="2255838" y="3938588"/>
          <p14:tracePt t="271273" x="2239963" y="3938588"/>
          <p14:tracePt t="271280" x="2216150" y="3938588"/>
          <p14:tracePt t="271288" x="2200275" y="3930650"/>
          <p14:tracePt t="271295" x="2184400" y="3930650"/>
          <p14:tracePt t="271303" x="2176463" y="3922713"/>
          <p14:tracePt t="271310" x="2160588" y="3922713"/>
          <p14:tracePt t="271319" x="2152650" y="3922713"/>
          <p14:tracePt t="271325" x="2144713" y="3922713"/>
          <p14:tracePt t="271332" x="2136775" y="3914775"/>
          <p14:tracePt t="271340" x="2128838" y="3914775"/>
          <p14:tracePt t="271348" x="2120900" y="3906838"/>
          <p14:tracePt t="271355" x="2105025" y="3906838"/>
          <p14:tracePt t="271364" x="2097088" y="3906838"/>
          <p14:tracePt t="271370" x="2089150" y="3898900"/>
          <p14:tracePt t="271377" x="2073275" y="3890963"/>
          <p14:tracePt t="271393" x="2065338" y="3890963"/>
          <p14:tracePt t="271408" x="2057400" y="3890963"/>
          <p14:tracePt t="271431" x="2049463" y="3890963"/>
          <p14:tracePt t="271536" x="2057400" y="3890963"/>
          <p14:tracePt t="271543" x="2073275" y="3883025"/>
          <p14:tracePt t="271553" x="2089150" y="3883025"/>
          <p14:tracePt t="271558" x="2112963" y="3875088"/>
          <p14:tracePt t="271567" x="2136775" y="3875088"/>
          <p14:tracePt t="271573" x="2152650" y="3875088"/>
          <p14:tracePt t="271581" x="2168525" y="3875088"/>
          <p14:tracePt t="271588" x="2184400" y="3875088"/>
          <p14:tracePt t="271598" x="2208213" y="3875088"/>
          <p14:tracePt t="271603" x="2216150" y="3875088"/>
          <p14:tracePt t="271611" x="2232025" y="3875088"/>
          <p14:tracePt t="271619" x="2247900" y="3875088"/>
          <p14:tracePt t="271626" x="2255838" y="3875088"/>
          <p14:tracePt t="271633" x="2263775" y="3875088"/>
          <p14:tracePt t="271650" x="2271713" y="3875088"/>
          <p14:tracePt t="271655" x="2279650" y="3875088"/>
          <p14:tracePt t="271663" x="2287588" y="3875088"/>
          <p14:tracePt t="271671" x="2295525" y="3875088"/>
          <p14:tracePt t="271686" x="2311400" y="3875088"/>
          <p14:tracePt t="271702" x="2319338" y="3875088"/>
          <p14:tracePt t="271708" x="2327275" y="3875088"/>
          <p14:tracePt t="271717" x="2335213" y="3875088"/>
          <p14:tracePt t="271723" x="2343150" y="3875088"/>
          <p14:tracePt t="271770" x="2351088" y="3875088"/>
          <p14:tracePt t="271822" x="2366963" y="3875088"/>
          <p14:tracePt t="271829" x="2374900" y="3875088"/>
          <p14:tracePt t="271836" x="2384425" y="3875088"/>
          <p14:tracePt t="271844" x="2392363" y="3875088"/>
          <p14:tracePt t="271852" x="2408238" y="3875088"/>
          <p14:tracePt t="271866" x="2416175" y="3875088"/>
          <p14:tracePt t="271873" x="2424113" y="3875088"/>
          <p14:tracePt t="271904" x="2424113" y="3867150"/>
          <p14:tracePt t="271951" x="2424113" y="3859213"/>
          <p14:tracePt t="271971" x="2416175" y="3851275"/>
          <p14:tracePt t="271978" x="2400300" y="3851275"/>
          <p14:tracePt t="272004" x="2335213" y="3843338"/>
          <p14:tracePt t="272010" x="2303463" y="3843338"/>
          <p14:tracePt t="272018" x="2271713" y="3843338"/>
          <p14:tracePt t="272023" x="2247900" y="3843338"/>
          <p14:tracePt t="272032" x="2224088" y="3843338"/>
          <p14:tracePt t="272038" x="2192338" y="3851275"/>
          <p14:tracePt t="272047" x="2184400" y="3859213"/>
          <p14:tracePt t="272053" x="2176463" y="3859213"/>
          <p14:tracePt t="272061" x="2160588" y="3859213"/>
          <p14:tracePt t="272085" x="2152650" y="3859213"/>
          <p14:tracePt t="272098" x="2152650" y="3867150"/>
          <p14:tracePt t="272106" x="2144713" y="3867150"/>
          <p14:tracePt t="272218" x="2160588" y="3867150"/>
          <p14:tracePt t="272226" x="2176463" y="3867150"/>
          <p14:tracePt t="272236" x="2216150" y="3867150"/>
          <p14:tracePt t="272241" x="2232025" y="3867150"/>
          <p14:tracePt t="272250" x="2263775" y="3867150"/>
          <p14:tracePt t="272256" x="2295525" y="3867150"/>
          <p14:tracePt t="272263" x="2327275" y="3867150"/>
          <p14:tracePt t="272270" x="2351088" y="3867150"/>
          <p14:tracePt t="272279" x="2384425" y="3867150"/>
          <p14:tracePt t="272286" x="2408238" y="3867150"/>
          <p14:tracePt t="272293" x="2416175" y="3867150"/>
          <p14:tracePt t="272302" x="2439988" y="3867150"/>
          <p14:tracePt t="272406" x="2432050" y="3867150"/>
          <p14:tracePt t="272414" x="2424113" y="3867150"/>
          <p14:tracePt t="272422" x="2408238" y="3867150"/>
          <p14:tracePt t="272428" x="2392363" y="3867150"/>
          <p14:tracePt t="272436" x="2374900" y="3867150"/>
          <p14:tracePt t="272443" x="2351088" y="3867150"/>
          <p14:tracePt t="272452" x="2335213" y="3867150"/>
          <p14:tracePt t="272458" x="2311400" y="3867150"/>
          <p14:tracePt t="272467" x="2287588" y="3867150"/>
          <p14:tracePt t="272473" x="2263775" y="3867150"/>
          <p14:tracePt t="272482" x="2247900" y="3867150"/>
          <p14:tracePt t="272488" x="2239963" y="3867150"/>
          <p14:tracePt t="272497" x="2232025" y="3867150"/>
          <p14:tracePt t="272503" x="2224088" y="3867150"/>
          <p14:tracePt t="272529" x="2216150" y="3867150"/>
          <p14:tracePt t="272573" x="2208213" y="3867150"/>
          <p14:tracePt t="272593" x="2216150" y="3867150"/>
          <p14:tracePt t="272601" x="2224088" y="3867150"/>
          <p14:tracePt t="272608" x="2232025" y="3867150"/>
          <p14:tracePt t="272623" x="2263775" y="3867150"/>
          <p14:tracePt t="272638" x="2271713" y="3867150"/>
          <p14:tracePt t="272646" x="2279650" y="3867150"/>
          <p14:tracePt t="272661" x="2287588" y="3867150"/>
          <p14:tracePt t="272699" x="2295525" y="3867150"/>
          <p14:tracePt t="272759" x="2287588" y="3867150"/>
          <p14:tracePt t="272766" x="2279650" y="3867150"/>
          <p14:tracePt t="272782" x="2263775" y="3867150"/>
          <p14:tracePt t="272788" x="2255838" y="3875088"/>
          <p14:tracePt t="272796" x="2247900" y="3875088"/>
          <p14:tracePt t="272803" x="2239963" y="3875088"/>
          <p14:tracePt t="272811" x="2239963" y="3883025"/>
          <p14:tracePt t="272819" x="2232025" y="3883025"/>
          <p14:tracePt t="272841" x="2224088" y="3890963"/>
          <p14:tracePt t="272849" x="2216150" y="3890963"/>
          <p14:tracePt t="272871" x="2208213" y="3890963"/>
          <p14:tracePt t="272932" x="2208213" y="3898900"/>
          <p14:tracePt t="273036" x="2232025" y="3898900"/>
          <p14:tracePt t="273054" x="2239963" y="3898900"/>
          <p14:tracePt t="273058" x="2247900" y="3898900"/>
          <p14:tracePt t="273073" x="2255838" y="3898900"/>
          <p14:tracePt t="274430" x="0" y="0"/>
        </p14:tracePtLst>
        <p14:tracePtLst>
          <p14:tracePt t="287543" x="5014913" y="1898650"/>
          <p14:tracePt t="287607" x="5014913" y="1890713"/>
          <p14:tracePt t="287630" x="5014913" y="1881188"/>
          <p14:tracePt t="287638" x="5014913" y="1873250"/>
          <p14:tracePt t="287655" x="5014913" y="1865313"/>
          <p14:tracePt t="287675" x="4999038" y="1857375"/>
          <p14:tracePt t="287683" x="4983163" y="1849438"/>
          <p14:tracePt t="287690" x="4967288" y="1849438"/>
          <p14:tracePt t="287698" x="4943475" y="1841500"/>
          <p14:tracePt t="287705" x="4918075" y="1841500"/>
          <p14:tracePt t="287723" x="4862513" y="1841500"/>
          <p14:tracePt t="287728" x="4830763" y="1841500"/>
          <p14:tracePt t="287736" x="4814888" y="1841500"/>
          <p14:tracePt t="287745" x="4743450" y="1841500"/>
          <p14:tracePt t="287751" x="4703763" y="1857375"/>
          <p14:tracePt t="287759" x="4664075" y="1873250"/>
          <p14:tracePt t="287766" x="4632325" y="1890713"/>
          <p14:tracePt t="287774" x="4600575" y="1906588"/>
          <p14:tracePt t="287780" x="4576763" y="1922463"/>
          <p14:tracePt t="287789" x="4551363" y="1922463"/>
          <p14:tracePt t="287796" x="4527550" y="1938338"/>
          <p14:tracePt t="287804" x="4495800" y="1946275"/>
          <p14:tracePt t="287811" x="4479925" y="1954213"/>
          <p14:tracePt t="287819" x="4464050" y="1962150"/>
          <p14:tracePt t="287826" x="4456113" y="1970088"/>
          <p14:tracePt t="287833" x="4432300" y="1978025"/>
          <p14:tracePt t="287843" x="4424363" y="1978025"/>
          <p14:tracePt t="287848" x="4424363" y="1985963"/>
          <p14:tracePt t="287856" x="4408488" y="1985963"/>
          <p14:tracePt t="287863" x="4408488" y="1993900"/>
          <p14:tracePt t="287871" x="4400550" y="2001838"/>
          <p14:tracePt t="287886" x="4392613" y="2009775"/>
          <p14:tracePt t="287908" x="4392613" y="2017713"/>
          <p14:tracePt t="287946" x="4400550" y="2017713"/>
          <p14:tracePt t="287954" x="4424363" y="2017713"/>
          <p14:tracePt t="287961" x="4448175" y="2017713"/>
          <p14:tracePt t="287969" x="4471988" y="2017713"/>
          <p14:tracePt t="287976" x="4503738" y="2009775"/>
          <p14:tracePt t="287988" x="4527550" y="2001838"/>
          <p14:tracePt t="287991" x="4543425" y="2001838"/>
          <p14:tracePt t="287998" x="4576763" y="1993900"/>
          <p14:tracePt t="288006" x="4608513" y="1985963"/>
          <p14:tracePt t="288013" x="4632325" y="1985963"/>
          <p14:tracePt t="288024" x="4656138" y="1985963"/>
          <p14:tracePt t="288028" x="4679950" y="1978025"/>
          <p14:tracePt t="288036" x="4703763" y="1970088"/>
          <p14:tracePt t="288043" x="4719638" y="1962150"/>
          <p14:tracePt t="288052" x="4767263" y="1954213"/>
          <p14:tracePt t="288058" x="4822825" y="1946275"/>
          <p14:tracePt t="288066" x="4854575" y="1922463"/>
          <p14:tracePt t="288073" x="4902200" y="1906588"/>
          <p14:tracePt t="288080" x="4951413" y="1881188"/>
          <p14:tracePt t="288090" x="4991100" y="1857375"/>
          <p14:tracePt t="288096" x="5014913" y="1849438"/>
          <p14:tracePt t="288104" x="5054600" y="1825625"/>
          <p14:tracePt t="288110" x="5086350" y="1809750"/>
          <p14:tracePt t="288120" x="5110163" y="1793875"/>
          <p14:tracePt t="288125" x="5149850" y="1770063"/>
          <p14:tracePt t="288133" x="5165725" y="1762125"/>
          <p14:tracePt t="288141" x="5181600" y="1754188"/>
          <p14:tracePt t="288148" x="5205413" y="1746250"/>
          <p14:tracePt t="288163" x="5205413" y="1738313"/>
          <p14:tracePt t="288171" x="5213350" y="1738313"/>
          <p14:tracePt t="288306" x="5197475" y="1738313"/>
          <p14:tracePt t="288313" x="5173663" y="1738313"/>
          <p14:tracePt t="288322" x="5157788" y="1738313"/>
          <p14:tracePt t="288328" x="5126038" y="1738313"/>
          <p14:tracePt t="288336" x="5102225" y="1738313"/>
          <p14:tracePt t="288343" x="5070475" y="1754188"/>
          <p14:tracePt t="288352" x="5030788" y="1770063"/>
          <p14:tracePt t="288358" x="4991100" y="1785938"/>
          <p14:tracePt t="288366" x="4959350" y="1801813"/>
          <p14:tracePt t="288373" x="4926013" y="1817688"/>
          <p14:tracePt t="288381" x="4894263" y="1833563"/>
          <p14:tracePt t="288390" x="4846638" y="1865313"/>
          <p14:tracePt t="288396" x="4799013" y="1890713"/>
          <p14:tracePt t="288404" x="4751388" y="1914525"/>
          <p14:tracePt t="288410" x="4711700" y="1938338"/>
          <p14:tracePt t="288420" x="4679950" y="1946275"/>
          <p14:tracePt t="288425" x="4664075" y="1962150"/>
          <p14:tracePt t="288441" x="4640263" y="1970088"/>
          <p14:tracePt t="288442" x="4616450" y="1985963"/>
          <p14:tracePt t="288448" x="4608513" y="1993900"/>
          <p14:tracePt t="288455" x="4600575" y="1993900"/>
          <p14:tracePt t="288463" x="4592638" y="1993900"/>
          <p14:tracePt t="288472" x="4584700" y="2001838"/>
          <p14:tracePt t="288478" x="4576763" y="2009775"/>
          <p14:tracePt t="288487" x="4576763" y="2017713"/>
          <p14:tracePt t="288493" x="4567238" y="2017713"/>
          <p14:tracePt t="288502" x="4567238" y="2025650"/>
          <p14:tracePt t="288509" x="4559300" y="2033588"/>
          <p14:tracePt t="288517" x="4551363" y="2033588"/>
          <p14:tracePt t="288523" x="4551363" y="2041525"/>
          <p14:tracePt t="288539" x="4551363" y="2049463"/>
          <p14:tracePt t="288554" x="4543425" y="2057400"/>
          <p14:tracePt t="288606" x="4543425" y="2065338"/>
          <p14:tracePt t="288643" x="4543425" y="2073275"/>
          <p14:tracePt t="288673" x="4551363" y="2073275"/>
          <p14:tracePt t="288688" x="4559300" y="2081213"/>
          <p14:tracePt t="288704" x="4567238" y="2081213"/>
          <p14:tracePt t="288719" x="4576763" y="2081213"/>
          <p14:tracePt t="288725" x="4584700" y="2081213"/>
          <p14:tracePt t="288741" x="4592638" y="2081213"/>
          <p14:tracePt t="288756" x="4600575" y="2081213"/>
          <p14:tracePt t="288773" x="4608513" y="2081213"/>
          <p14:tracePt t="288778" x="4616450" y="2081213"/>
          <p14:tracePt t="288794" x="4624388" y="2081213"/>
          <p14:tracePt t="288802" x="4640263" y="2081213"/>
          <p14:tracePt t="288811" x="4656138" y="2073275"/>
          <p14:tracePt t="288817" x="4672013" y="2065338"/>
          <p14:tracePt t="288825" x="4695825" y="2065338"/>
          <p14:tracePt t="288831" x="4711700" y="2057400"/>
          <p14:tracePt t="288842" x="4743450" y="2041525"/>
          <p14:tracePt t="288846" x="4775200" y="2033588"/>
          <p14:tracePt t="288856" x="4799013" y="2025650"/>
          <p14:tracePt t="288861" x="4814888" y="2017713"/>
          <p14:tracePt t="288870" x="4854575" y="2009775"/>
          <p14:tracePt t="288876" x="4870450" y="2001838"/>
          <p14:tracePt t="288886" x="4894263" y="1993900"/>
          <p14:tracePt t="288899" x="4951413" y="1970088"/>
          <p14:tracePt t="288906" x="4991100" y="1962150"/>
          <p14:tracePt t="288913" x="5014913" y="1962150"/>
          <p14:tracePt t="288924" x="5030788" y="1954213"/>
          <p14:tracePt t="288928" x="5070475" y="1946275"/>
          <p14:tracePt t="288937" x="5086350" y="1938338"/>
          <p14:tracePt t="288943" x="5094288" y="1938338"/>
          <p14:tracePt t="288952" x="5110163" y="1930400"/>
          <p14:tracePt t="288959" x="5126038" y="1922463"/>
          <p14:tracePt t="288966" x="5141913" y="1922463"/>
          <p14:tracePt t="288973" x="5141913" y="1914525"/>
          <p14:tracePt t="288987" x="5157788" y="1906588"/>
          <p14:tracePt t="288998" x="5165725" y="1906588"/>
          <p14:tracePt t="289005" x="5165725" y="1898650"/>
          <p14:tracePt t="289011" x="5173663" y="1898650"/>
          <p14:tracePt t="289026" x="5173663" y="1890713"/>
          <p14:tracePt t="289034" x="5181600" y="1890713"/>
          <p14:tracePt t="289041" x="5189538" y="1881188"/>
          <p14:tracePt t="289064" x="5197475" y="1873250"/>
          <p14:tracePt t="289073" x="5197475" y="1865313"/>
          <p14:tracePt t="289078" x="5197475" y="1857375"/>
          <p14:tracePt t="289089" x="5205413" y="1849438"/>
          <p14:tracePt t="289093" x="5205413" y="1841500"/>
          <p14:tracePt t="289102" x="5213350" y="1833563"/>
          <p14:tracePt t="289109" x="5221288" y="1817688"/>
          <p14:tracePt t="289117" x="5229225" y="1809750"/>
          <p14:tracePt t="289124" x="5229225" y="1801813"/>
          <p14:tracePt t="289131" x="5229225" y="1793875"/>
          <p14:tracePt t="289139" x="5237163" y="1785938"/>
          <p14:tracePt t="289326" x="5237163" y="1778000"/>
          <p14:tracePt t="289342" x="5229225" y="1770063"/>
          <p14:tracePt t="289348" x="5221288" y="1770063"/>
          <p14:tracePt t="289356" x="5205413" y="1762125"/>
          <p14:tracePt t="289363" x="5197475" y="1754188"/>
          <p14:tracePt t="289372" x="5173663" y="1746250"/>
          <p14:tracePt t="289388" x="5126038" y="1746250"/>
          <p14:tracePt t="289402" x="5070475" y="1738313"/>
          <p14:tracePt t="289410" x="5046663" y="1738313"/>
          <p14:tracePt t="289417" x="5022850" y="1738313"/>
          <p14:tracePt t="289423" x="4999038" y="1738313"/>
          <p14:tracePt t="289431" x="4983163" y="1738313"/>
          <p14:tracePt t="289438" x="4967288" y="1738313"/>
          <p14:tracePt t="289446" x="4959350" y="1738313"/>
          <p14:tracePt t="289455" x="4943475" y="1738313"/>
          <p14:tracePt t="289461" x="4926013" y="1738313"/>
          <p14:tracePt t="289468" x="4918075" y="1738313"/>
          <p14:tracePt t="289476" x="4902200" y="1738313"/>
          <p14:tracePt t="289485" x="4894263" y="1746250"/>
          <p14:tracePt t="289492" x="4878388" y="1754188"/>
          <p14:tracePt t="289498" x="4862513" y="1754188"/>
          <p14:tracePt t="289506" x="4854575" y="1754188"/>
          <p14:tracePt t="289513" x="4854575" y="1762125"/>
          <p14:tracePt t="289529" x="4830763" y="1770063"/>
          <p14:tracePt t="289538" x="4822825" y="1770063"/>
          <p14:tracePt t="289543" x="4814888" y="1778000"/>
          <p14:tracePt t="289552" x="4806950" y="1778000"/>
          <p14:tracePt t="289568" x="4799013" y="1785938"/>
          <p14:tracePt t="289573" x="4791075" y="1785938"/>
          <p14:tracePt t="289581" x="4783138" y="1793875"/>
          <p14:tracePt t="289597" x="4775200" y="1793875"/>
          <p14:tracePt t="289604" x="4767263" y="1801813"/>
          <p14:tracePt t="289620" x="4759325" y="1801813"/>
          <p14:tracePt t="289634" x="4759325" y="1809750"/>
          <p14:tracePt t="289641" x="4751388" y="1809750"/>
          <p14:tracePt t="289648" x="4751388" y="1817688"/>
          <p14:tracePt t="289656" x="4743450" y="1817688"/>
          <p14:tracePt t="289663" x="4735513" y="1817688"/>
          <p14:tracePt t="289687" x="4735513" y="1825625"/>
          <p14:tracePt t="289704" x="4727575" y="1825625"/>
          <p14:tracePt t="289709" x="4727575" y="1833563"/>
          <p14:tracePt t="289724" x="4719638" y="1833563"/>
          <p14:tracePt t="289746" x="4719638" y="1841500"/>
          <p14:tracePt t="289776" x="4719638" y="1849438"/>
          <p14:tracePt t="289785" x="4711700" y="1849438"/>
          <p14:tracePt t="289806" x="4703763" y="1857375"/>
          <p14:tracePt t="289829" x="4695825" y="1865313"/>
          <p14:tracePt t="289843" x="4695825" y="1873250"/>
          <p14:tracePt t="289851" x="4687888" y="1873250"/>
          <p14:tracePt t="289868" x="4687888" y="1881188"/>
          <p14:tracePt t="289873" x="4679950" y="1890713"/>
          <p14:tracePt t="289881" x="4672013" y="1898650"/>
          <p14:tracePt t="289888" x="4672013" y="1906588"/>
          <p14:tracePt t="289896" x="4672013" y="1914525"/>
          <p14:tracePt t="289905" x="4664075" y="1914525"/>
          <p14:tracePt t="289911" x="4664075" y="1922463"/>
          <p14:tracePt t="289918" x="4656138" y="1922463"/>
          <p14:tracePt t="289927" x="4656138" y="1938338"/>
          <p14:tracePt t="289941" x="4648200" y="1946275"/>
          <p14:tracePt t="289956" x="4640263" y="1954213"/>
          <p14:tracePt t="289964" x="4640263" y="1962150"/>
          <p14:tracePt t="289988" x="4632325" y="1970088"/>
          <p14:tracePt t="290044" x="4632325" y="1978025"/>
          <p14:tracePt t="290084" x="4624388" y="1985963"/>
          <p14:tracePt t="290091" x="4624388" y="1993900"/>
          <p14:tracePt t="290139" x="4616450" y="1993900"/>
          <p14:tracePt t="290143" x="4616450" y="2001838"/>
          <p14:tracePt t="291260" x="4616450" y="2009775"/>
          <p14:tracePt t="291275" x="4616450" y="2017713"/>
          <p14:tracePt t="291515" x="4624388" y="2017713"/>
          <p14:tracePt t="291539" x="4632325" y="2017713"/>
          <p14:tracePt t="291553" x="4640263" y="2017713"/>
          <p14:tracePt t="291571" x="4648200" y="2017713"/>
          <p14:tracePt t="291576" x="4656138" y="2017713"/>
          <p14:tracePt t="291590" x="4664075" y="2017713"/>
          <p14:tracePt t="291599" x="4672013" y="2017713"/>
          <p14:tracePt t="291605" x="4679950" y="2017713"/>
          <p14:tracePt t="291612" x="4687888" y="2017713"/>
          <p14:tracePt t="291620" x="4695825" y="2017713"/>
          <p14:tracePt t="291628" x="4703763" y="2017713"/>
          <p14:tracePt t="291636" x="4711700" y="2017713"/>
          <p14:tracePt t="291644" x="4719638" y="2017713"/>
          <p14:tracePt t="291652" x="4727575" y="2017713"/>
          <p14:tracePt t="291658" x="4743450" y="2017713"/>
          <p14:tracePt t="291666" x="4759325" y="2017713"/>
          <p14:tracePt t="291674" x="4767263" y="2017713"/>
          <p14:tracePt t="291682" x="4791075" y="2017713"/>
          <p14:tracePt t="291689" x="4814888" y="2009775"/>
          <p14:tracePt t="291696" x="4838700" y="2009775"/>
          <p14:tracePt t="291703" x="4854575" y="2009775"/>
          <p14:tracePt t="291711" x="4886325" y="2009775"/>
          <p14:tracePt t="291720" x="4910138" y="2009775"/>
          <p14:tracePt t="291726" x="4943475" y="2009775"/>
          <p14:tracePt t="291734" x="4959350" y="2009775"/>
          <p14:tracePt t="291740" x="4975225" y="2009775"/>
          <p14:tracePt t="291750" x="4999038" y="2009775"/>
          <p14:tracePt t="291756" x="5006975" y="2009775"/>
          <p14:tracePt t="291764" x="5022850" y="2009775"/>
          <p14:tracePt t="291770" x="5030788" y="2001838"/>
          <p14:tracePt t="291780" x="5054600" y="2001838"/>
          <p14:tracePt t="291786" x="5070475" y="2001838"/>
          <p14:tracePt t="291796" x="5078413" y="2001838"/>
          <p14:tracePt t="291802" x="5102225" y="2001838"/>
          <p14:tracePt t="291808" x="5110163" y="2001838"/>
          <p14:tracePt t="291815" x="5126038" y="1993900"/>
          <p14:tracePt t="291823" x="5149850" y="1993900"/>
          <p14:tracePt t="291833" x="5165725" y="1985963"/>
          <p14:tracePt t="291838" x="5173663" y="1985963"/>
          <p14:tracePt t="291845" x="5181600" y="1978025"/>
          <p14:tracePt t="291853" x="5189538" y="1978025"/>
          <p14:tracePt t="291861" x="5197475" y="1978025"/>
          <p14:tracePt t="291871" x="5221288" y="1970088"/>
          <p14:tracePt t="291885" x="5253038" y="1962150"/>
          <p14:tracePt t="291899" x="5260975" y="1962150"/>
          <p14:tracePt t="291906" x="5268913" y="1962150"/>
          <p14:tracePt t="291913" x="5268913" y="1954213"/>
          <p14:tracePt t="291921" x="5276850" y="1954213"/>
          <p14:tracePt t="291928" x="5276850" y="1946275"/>
          <p14:tracePt t="291936" x="5284788" y="1946275"/>
          <p14:tracePt t="291952" x="5292725" y="1938338"/>
          <p14:tracePt t="291958" x="5300663" y="1930400"/>
          <p14:tracePt t="291966" x="5310188" y="1922463"/>
          <p14:tracePt t="291973" x="5318125" y="1914525"/>
          <p14:tracePt t="291983" x="5334000" y="1898650"/>
          <p14:tracePt t="292002" x="5349875" y="1873250"/>
          <p14:tracePt t="292003" x="5349875" y="1857375"/>
          <p14:tracePt t="292011" x="5365750" y="1841500"/>
          <p14:tracePt t="292020" x="5373688" y="1833563"/>
          <p14:tracePt t="292026" x="5373688" y="1809750"/>
          <p14:tracePt t="292033" x="5381625" y="1793875"/>
          <p14:tracePt t="292041" x="5381625" y="1778000"/>
          <p14:tracePt t="292049" x="5389563" y="1762125"/>
          <p14:tracePt t="292056" x="5389563" y="1754188"/>
          <p14:tracePt t="292063" x="5397500" y="1738313"/>
          <p14:tracePt t="292071" x="5397500" y="1730375"/>
          <p14:tracePt t="292078" x="5397500" y="1722438"/>
          <p14:tracePt t="292085" x="5397500" y="1714500"/>
          <p14:tracePt t="292101" x="5397500" y="1706563"/>
          <p14:tracePt t="292108" x="5397500" y="1698625"/>
          <p14:tracePt t="292124" x="5389563" y="1698625"/>
          <p14:tracePt t="292146" x="5381625" y="1698625"/>
          <p14:tracePt t="292161" x="5373688" y="1698625"/>
          <p14:tracePt t="292176" x="5357813" y="1698625"/>
          <p14:tracePt t="292191" x="5349875" y="1698625"/>
          <p14:tracePt t="292200" x="5334000" y="1698625"/>
          <p14:tracePt t="292206" x="5326063" y="1698625"/>
          <p14:tracePt t="292215" x="5318125" y="1706563"/>
          <p14:tracePt t="292229" x="5310188" y="1706563"/>
          <p14:tracePt t="292236" x="5300663" y="1706563"/>
          <p14:tracePt t="292243" x="5292725" y="1706563"/>
          <p14:tracePt t="292252" x="5284788" y="1706563"/>
          <p14:tracePt t="292266" x="5276850" y="1714500"/>
          <p14:tracePt t="292282" x="5260975" y="1714500"/>
          <p14:tracePt t="292288" x="5253038" y="1722438"/>
          <p14:tracePt t="292297" x="5245100" y="1722438"/>
          <p14:tracePt t="292311" x="5237163" y="1730375"/>
          <p14:tracePt t="292326" x="5221288" y="1730375"/>
          <p14:tracePt t="292335" x="5205413" y="1738313"/>
          <p14:tracePt t="292343" x="5197475" y="1746250"/>
          <p14:tracePt t="292350" x="5189538" y="1746250"/>
          <p14:tracePt t="292356" x="5165725" y="1754188"/>
          <p14:tracePt t="292364" x="5141913" y="1762125"/>
          <p14:tracePt t="292372" x="5126038" y="1770063"/>
          <p14:tracePt t="292378" x="5110163" y="1770063"/>
          <p14:tracePt t="292387" x="5094288" y="1770063"/>
          <p14:tracePt t="292394" x="5078413" y="1778000"/>
          <p14:tracePt t="292404" x="5062538" y="1778000"/>
          <p14:tracePt t="292408" x="5046663" y="1778000"/>
          <p14:tracePt t="292416" x="5030788" y="1778000"/>
          <p14:tracePt t="292423" x="5022850" y="1778000"/>
          <p14:tracePt t="292433" x="5006975" y="1785938"/>
          <p14:tracePt t="292438" x="4999038" y="1785938"/>
          <p14:tracePt t="292446" x="4991100" y="1785938"/>
          <p14:tracePt t="292454" x="4983163" y="1785938"/>
          <p14:tracePt t="292461" x="4967288" y="1785938"/>
          <p14:tracePt t="292471" x="4959350" y="1785938"/>
          <p14:tracePt t="292476" x="4951413" y="1785938"/>
          <p14:tracePt t="292484" x="4933950" y="1785938"/>
          <p14:tracePt t="292499" x="4926013" y="1785938"/>
          <p14:tracePt t="292506" x="4918075" y="1793875"/>
          <p14:tracePt t="292514" x="4910138" y="1793875"/>
          <p14:tracePt t="292521" x="4894263" y="1801813"/>
          <p14:tracePt t="292528" x="4886325" y="1801813"/>
          <p14:tracePt t="292543" x="4878388" y="1801813"/>
          <p14:tracePt t="292552" x="4870450" y="1809750"/>
          <p14:tracePt t="292559" x="4862513" y="1809750"/>
          <p14:tracePt t="292566" x="4854575" y="1809750"/>
          <p14:tracePt t="292582" x="4822825" y="1817688"/>
          <p14:tracePt t="292589" x="4799013" y="1825625"/>
          <p14:tracePt t="292596" x="4791075" y="1833563"/>
          <p14:tracePt t="292603" x="4775200" y="1833563"/>
          <p14:tracePt t="292611" x="4759325" y="1833563"/>
          <p14:tracePt t="292623" x="4735513" y="1849438"/>
          <p14:tracePt t="292626" x="4719638" y="1857375"/>
          <p14:tracePt t="292636" x="4703763" y="1857375"/>
          <p14:tracePt t="292641" x="4687888" y="1865313"/>
          <p14:tracePt t="292651" x="4672013" y="1873250"/>
          <p14:tracePt t="292657" x="4648200" y="1881188"/>
          <p14:tracePt t="292664" x="4640263" y="1881188"/>
          <p14:tracePt t="292671" x="4624388" y="1890713"/>
          <p14:tracePt t="292678" x="4608513" y="1898650"/>
          <p14:tracePt t="292687" x="4592638" y="1898650"/>
          <p14:tracePt t="292693" x="4576763" y="1906588"/>
          <p14:tracePt t="292702" x="4567238" y="1914525"/>
          <p14:tracePt t="292717" x="4551363" y="1914525"/>
          <p14:tracePt t="292721" x="4551363" y="1922463"/>
          <p14:tracePt t="292723" x="4535488" y="1930400"/>
          <p14:tracePt t="292732" x="4527550" y="1938338"/>
          <p14:tracePt t="292738" x="4519613" y="1946275"/>
          <p14:tracePt t="292746" x="4511675" y="1946275"/>
          <p14:tracePt t="292753" x="4503738" y="1954213"/>
          <p14:tracePt t="292769" x="4495800" y="1962150"/>
          <p14:tracePt t="292776" x="4487863" y="1970088"/>
          <p14:tracePt t="292785" x="4479925" y="1970088"/>
          <p14:tracePt t="292791" x="4479925" y="1978025"/>
          <p14:tracePt t="292800" x="4471988" y="1985963"/>
          <p14:tracePt t="292807" x="4464050" y="1993900"/>
          <p14:tracePt t="292821" x="4456113" y="2001838"/>
          <p14:tracePt t="292839" x="4448175" y="2001838"/>
          <p14:tracePt t="292843" x="4448175" y="2009775"/>
          <p14:tracePt t="292858" x="4448175" y="2017713"/>
          <p14:tracePt t="293046" x="4448175" y="2025650"/>
          <p14:tracePt t="293085" x="4440238" y="2033588"/>
          <p14:tracePt t="293129" x="4432300" y="2041525"/>
          <p14:tracePt t="293181" x="4432300" y="2049463"/>
          <p14:tracePt t="293196" x="4432300" y="2057400"/>
          <p14:tracePt t="293203" x="4432300" y="2065338"/>
          <p14:tracePt t="293226" x="4432300" y="2073275"/>
          <p14:tracePt t="293252" x="4432300" y="2081213"/>
          <p14:tracePt t="293271" x="4432300" y="2089150"/>
          <p14:tracePt t="293278" x="4432300" y="2097088"/>
          <p14:tracePt t="293302" x="4432300" y="2105025"/>
          <p14:tracePt t="293327" x="4432300" y="2112963"/>
          <p14:tracePt t="293338" x="4432300" y="2120900"/>
          <p14:tracePt t="293347" x="4440238" y="2128838"/>
          <p14:tracePt t="293363" x="4448175" y="2128838"/>
          <p14:tracePt t="293376" x="4456113" y="2128838"/>
          <p14:tracePt t="293392" x="4464050" y="2128838"/>
          <p14:tracePt t="293399" x="4471988" y="2128838"/>
          <p14:tracePt t="293415" x="4479925" y="2128838"/>
          <p14:tracePt t="293429" x="4487863" y="2128838"/>
          <p14:tracePt t="293437" x="4487863" y="2136775"/>
          <p14:tracePt t="293443" x="4495800" y="2136775"/>
          <p14:tracePt t="293452" x="4503738" y="2136775"/>
          <p14:tracePt t="293458" x="4511675" y="2136775"/>
          <p14:tracePt t="293474" x="4519613" y="2136775"/>
          <p14:tracePt t="293489" x="4527550" y="2136775"/>
          <p14:tracePt t="293498" x="4535488" y="2136775"/>
          <p14:tracePt t="293526" x="4543425" y="2136775"/>
          <p14:tracePt t="293571" x="4551363" y="2136775"/>
          <p14:tracePt t="294464" x="4559300" y="2136775"/>
          <p14:tracePt t="294470" x="4567238" y="2136775"/>
          <p14:tracePt t="294485" x="4576763" y="2136775"/>
          <p14:tracePt t="294494" x="4584700" y="2136775"/>
          <p14:tracePt t="294501" x="4592638" y="2136775"/>
          <p14:tracePt t="294508" x="4608513" y="2136775"/>
          <p14:tracePt t="294524" x="4624388" y="2136775"/>
          <p14:tracePt t="294531" x="4640263" y="2136775"/>
          <p14:tracePt t="294548" x="4679950" y="2128838"/>
          <p14:tracePt t="294553" x="4703763" y="2128838"/>
          <p14:tracePt t="294561" x="4735513" y="2128838"/>
          <p14:tracePt t="294568" x="4767263" y="2128838"/>
          <p14:tracePt t="294576" x="4799013" y="2128838"/>
          <p14:tracePt t="294583" x="4830763" y="2120900"/>
          <p14:tracePt t="294590" x="4870450" y="2120900"/>
          <p14:tracePt t="294599" x="4894263" y="2120900"/>
          <p14:tracePt t="294605" x="4926013" y="2112963"/>
          <p14:tracePt t="294612" x="4943475" y="2112963"/>
          <p14:tracePt t="294620" x="4959350" y="2105025"/>
          <p14:tracePt t="294628" x="4967288" y="2105025"/>
          <p14:tracePt t="294635" x="4983163" y="2097088"/>
          <p14:tracePt t="295025" x="4991100" y="2097088"/>
          <p14:tracePt t="295032" x="5014913" y="2089150"/>
          <p14:tracePt t="295041" x="5038725" y="2073275"/>
          <p14:tracePt t="295056" x="5102225" y="2041525"/>
          <p14:tracePt t="295063" x="5149850" y="2009775"/>
          <p14:tracePt t="295070" x="5189538" y="1978025"/>
          <p14:tracePt t="295079" x="5221288" y="1954213"/>
          <p14:tracePt t="295085" x="5260975" y="1922463"/>
          <p14:tracePt t="295093" x="5300663" y="1906588"/>
          <p14:tracePt t="295101" x="5318125" y="1881188"/>
          <p14:tracePt t="295108" x="5349875" y="1865313"/>
          <p14:tracePt t="295118" x="5365750" y="1841500"/>
          <p14:tracePt t="295123" x="5373688" y="1841500"/>
          <p14:tracePt t="295132" x="5373688" y="1833563"/>
          <p14:tracePt t="295138" x="5381625" y="1825625"/>
          <p14:tracePt t="295156" x="5389563" y="1809750"/>
          <p14:tracePt t="295161" x="5397500" y="1809750"/>
          <p14:tracePt t="295332" x="5389563" y="1809750"/>
          <p14:tracePt t="295341" x="5381625" y="1809750"/>
          <p14:tracePt t="295356" x="5365750" y="1809750"/>
          <p14:tracePt t="295363" x="5349875" y="1809750"/>
          <p14:tracePt t="295370" x="5326063" y="1809750"/>
          <p14:tracePt t="295379" x="5310188" y="1809750"/>
          <p14:tracePt t="295386" x="5292725" y="1809750"/>
          <p14:tracePt t="295393" x="5268913" y="1809750"/>
          <p14:tracePt t="295403" x="5260975" y="1809750"/>
          <p14:tracePt t="295408" x="5245100" y="1809750"/>
          <p14:tracePt t="295416" x="5229225" y="1809750"/>
          <p14:tracePt t="295423" x="5213350" y="1809750"/>
          <p14:tracePt t="295431" x="5181600" y="1809750"/>
          <p14:tracePt t="295438" x="5165725" y="1809750"/>
          <p14:tracePt t="295446" x="5149850" y="1817688"/>
          <p14:tracePt t="295453" x="5141913" y="1817688"/>
          <p14:tracePt t="295461" x="5118100" y="1825625"/>
          <p14:tracePt t="295468" x="5110163" y="1833563"/>
          <p14:tracePt t="295475" x="5102225" y="1833563"/>
          <p14:tracePt t="295483" x="5086350" y="1833563"/>
          <p14:tracePt t="295490" x="5078413" y="1841500"/>
          <p14:tracePt t="295499" x="5062538" y="1849438"/>
          <p14:tracePt t="295506" x="5054600" y="1849438"/>
          <p14:tracePt t="295514" x="5038725" y="1849438"/>
          <p14:tracePt t="295520" x="5022850" y="1857375"/>
          <p14:tracePt t="295529" x="5006975" y="1865313"/>
          <p14:tracePt t="295535" x="4983163" y="1873250"/>
          <p14:tracePt t="295544" x="4959350" y="1881188"/>
          <p14:tracePt t="295550" x="4933950" y="1890713"/>
          <p14:tracePt t="295558" x="4910138" y="1906588"/>
          <p14:tracePt t="295566" x="4894263" y="1906588"/>
          <p14:tracePt t="295573" x="4878388" y="1914525"/>
          <p14:tracePt t="295582" x="4862513" y="1922463"/>
          <p14:tracePt t="295588" x="4838700" y="1930400"/>
          <p14:tracePt t="295596" x="4822825" y="1930400"/>
          <p14:tracePt t="295611" x="4806950" y="1938338"/>
          <p14:tracePt t="295618" x="4799013" y="1938338"/>
          <p14:tracePt t="295626" x="4791075" y="1938338"/>
          <p14:tracePt t="295633" x="4783138" y="1938338"/>
          <p14:tracePt t="295649" x="4775200" y="1938338"/>
          <p14:tracePt t="295663" x="4767263" y="1938338"/>
          <p14:tracePt t="295671" x="4759325" y="1938338"/>
          <p14:tracePt t="295685" x="4751388" y="1938338"/>
          <p14:tracePt t="295700" x="4743450" y="1938338"/>
          <p14:tracePt t="295738" x="4735513" y="1938338"/>
          <p14:tracePt t="295784" x="4727575" y="1938338"/>
          <p14:tracePt t="295949" x="0" y="0"/>
        </p14:tracePtLst>
      </p14:laserTraceLst>
    </p:ext>
    <p:ext uri="{E180D4A7-C9FB-4DFB-919C-405C955672EB}">
      <p14:showEvtLst xmlns:p14="http://schemas.microsoft.com/office/powerpoint/2010/main">
        <p14:playEvt time="247" objId="5"/>
        <p14:stopEvt time="391825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380A8D63-AE2C-4B57-AEFB-12A29026F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69B399-D0BF-4617-9913-B6D2FB00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2" name="mm3p4s9">
            <a:hlinkClick r:id="" action="ppaction://media"/>
            <a:extLst>
              <a:ext uri="{FF2B5EF4-FFF2-40B4-BE49-F238E27FC236}">
                <a16:creationId xmlns:a16="http://schemas.microsoft.com/office/drawing/2014/main" id="{B7DA8670-8617-410C-9362-753560BCEA0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73332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3" name="Freihand 272">
                <a:extLst>
                  <a:ext uri="{FF2B5EF4-FFF2-40B4-BE49-F238E27FC236}">
                    <a16:creationId xmlns:a16="http://schemas.microsoft.com/office/drawing/2014/main" id="{0A33ABAB-A2AB-4729-999B-A2913701D284}"/>
                  </a:ext>
                </a:extLst>
              </p14:cNvPr>
              <p14:cNvContentPartPr/>
              <p14:nvPr/>
            </p14:nvContentPartPr>
            <p14:xfrm>
              <a:off x="205652" y="4293120"/>
              <a:ext cx="6524640" cy="2338560"/>
            </p14:xfrm>
          </p:contentPart>
        </mc:Choice>
        <mc:Fallback>
          <p:pic>
            <p:nvPicPr>
              <p:cNvPr id="273" name="Freihand 272">
                <a:extLst>
                  <a:ext uri="{FF2B5EF4-FFF2-40B4-BE49-F238E27FC236}">
                    <a16:creationId xmlns:a16="http://schemas.microsoft.com/office/drawing/2014/main" id="{0A33ABAB-A2AB-4729-999B-A2913701D2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7652" y="4275120"/>
                <a:ext cx="6560280" cy="237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73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527"/>
    </mc:Choice>
    <mc:Fallback>
      <p:transition spd="slow" advTm="38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56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71" x="2455863" y="1203325"/>
          <p14:tracePt t="42970" x="2462213" y="1196975"/>
          <p14:tracePt t="42978" x="2476500" y="1196975"/>
          <p14:tracePt t="42985" x="2482850" y="1196975"/>
          <p14:tracePt t="42993" x="2490788" y="1196975"/>
          <p14:tracePt t="43001" x="2497138" y="1196975"/>
          <p14:tracePt t="43010" x="2519363" y="1196975"/>
          <p14:tracePt t="43023" x="2532063" y="1196975"/>
          <p14:tracePt t="43030" x="2540000" y="1196975"/>
          <p14:tracePt t="43038" x="2560638" y="1196975"/>
          <p14:tracePt t="43045" x="2566988" y="1196975"/>
          <p14:tracePt t="43053" x="2581275" y="1196975"/>
          <p14:tracePt t="43060" x="2595563" y="1196975"/>
          <p14:tracePt t="43068" x="2601913" y="1196975"/>
          <p14:tracePt t="43075" x="2616200" y="1196975"/>
          <p14:tracePt t="43084" x="2624138" y="1196975"/>
          <p14:tracePt t="43100" x="2630488" y="1196975"/>
          <p14:tracePt t="43105" x="2636838" y="1196975"/>
          <p14:tracePt t="43114" x="2644775" y="1196975"/>
          <p14:tracePt t="43128" x="2651125" y="1196975"/>
          <p14:tracePt t="43135" x="2659063" y="1196975"/>
          <p14:tracePt t="43151" x="2665413" y="1196975"/>
          <p14:tracePt t="43158" x="2665413" y="1189038"/>
          <p14:tracePt t="43166" x="2671763" y="1189038"/>
          <p14:tracePt t="43181" x="2679700" y="1189038"/>
          <p14:tracePt t="43188" x="2686050" y="1189038"/>
          <p14:tracePt t="43203" x="2693988" y="1189038"/>
          <p14:tracePt t="43228" x="2693988" y="1182688"/>
          <p14:tracePt t="43233" x="2700338" y="1182688"/>
          <p14:tracePt t="43264" x="2708275" y="1182688"/>
          <p14:tracePt t="43270" x="2714625" y="1182688"/>
          <p14:tracePt t="43278" x="2714625" y="1176338"/>
          <p14:tracePt t="43285" x="2720975" y="1176338"/>
          <p14:tracePt t="43301" x="2728913" y="1176338"/>
          <p14:tracePt t="43368" x="2735263" y="1176338"/>
          <p14:tracePt t="48529" x="2735263" y="1182688"/>
          <p14:tracePt t="48530" x="2743200" y="1211263"/>
          <p14:tracePt t="48532" x="2749550" y="1231900"/>
          <p14:tracePt t="48536" x="2749550" y="1246188"/>
          <p14:tracePt t="48543" x="2755900" y="1258888"/>
          <p14:tracePt t="48558" x="2755900" y="1266825"/>
          <p14:tracePt t="48573" x="2763838" y="1273175"/>
          <p14:tracePt t="48605" x="2763838" y="1281113"/>
          <p14:tracePt t="48753" x="2763838" y="1287463"/>
          <p14:tracePt t="48769" x="2763838" y="1295400"/>
          <p14:tracePt t="48785" x="2763838" y="1301750"/>
          <p14:tracePt t="48799" x="2763838" y="1308100"/>
          <p14:tracePt t="48806" x="2763838" y="1316038"/>
          <p14:tracePt t="48813" x="2763838" y="1322388"/>
          <p14:tracePt t="48822" x="2770188" y="1322388"/>
          <p14:tracePt t="48828" x="2770188" y="1330325"/>
          <p14:tracePt t="48843" x="2770188" y="1336675"/>
          <p14:tracePt t="48853" x="2770188" y="1343025"/>
          <p14:tracePt t="48859" x="2770188" y="1350963"/>
          <p14:tracePt t="48873" x="2770188" y="1357313"/>
          <p14:tracePt t="48881" x="2778125" y="1357313"/>
          <p14:tracePt t="48889" x="2778125" y="1365250"/>
          <p14:tracePt t="48896" x="2778125" y="1371600"/>
          <p14:tracePt t="48911" x="2778125" y="1377950"/>
          <p14:tracePt t="48926" x="2784475" y="1377950"/>
          <p14:tracePt t="48934" x="2784475" y="1385888"/>
          <p14:tracePt t="48941" x="2784475" y="1392238"/>
          <p14:tracePt t="48972" x="2784475" y="1400175"/>
          <p14:tracePt t="48986" x="2784475" y="1406525"/>
          <p14:tracePt t="49002" x="2790825" y="1412875"/>
          <p14:tracePt t="49055" x="2790825" y="1420813"/>
          <p14:tracePt t="49091" x="2790825" y="1427163"/>
          <p14:tracePt t="49114" x="2798763" y="1427163"/>
          <p14:tracePt t="49144" x="2798763" y="1435100"/>
          <p14:tracePt t="49167" x="2805113" y="1441450"/>
          <p14:tracePt t="49174" x="2805113" y="1447800"/>
          <p14:tracePt t="49181" x="2813050" y="1447800"/>
          <p14:tracePt t="49930" x="2813050" y="1455738"/>
          <p14:tracePt t="49946" x="2813050" y="1470025"/>
          <p14:tracePt t="49954" x="2798763" y="1470025"/>
          <p14:tracePt t="49961" x="2798763" y="1484313"/>
          <p14:tracePt t="49973" x="2778125" y="1490663"/>
          <p14:tracePt t="49975" x="2755900" y="1511300"/>
          <p14:tracePt t="49984" x="2763838" y="1539875"/>
          <p14:tracePt t="49990" x="2778125" y="1566863"/>
          <p14:tracePt t="49998" x="2805113" y="1616075"/>
          <p14:tracePt t="50008" x="2813050" y="1679575"/>
          <p14:tracePt t="50013" x="2784475" y="1743075"/>
          <p14:tracePt t="50022" x="2749550" y="1847850"/>
          <p14:tracePt t="50029" x="2714625" y="2001838"/>
          <p14:tracePt t="50037" x="2665413" y="2120900"/>
          <p14:tracePt t="50044" x="2651125" y="2197100"/>
          <p14:tracePt t="50051" x="2624138" y="2266950"/>
          <p14:tracePt t="50059" x="2589213" y="2324100"/>
          <p14:tracePt t="50066" x="2566988" y="2365375"/>
          <p14:tracePt t="50074" x="2554288" y="2406650"/>
          <p14:tracePt t="50081" x="2554288" y="2420938"/>
          <p14:tracePt t="50090" x="2546350" y="2435225"/>
          <p14:tracePt t="50096" x="2540000" y="2449513"/>
          <p14:tracePt t="50120" x="2540000" y="2455863"/>
          <p14:tracePt t="50238" x="2532063" y="2455863"/>
          <p14:tracePt t="50254" x="2525713" y="2455863"/>
          <p14:tracePt t="50261" x="2519363" y="2455863"/>
          <p14:tracePt t="50269" x="2511425" y="2455863"/>
          <p14:tracePt t="50283" x="2470150" y="2455863"/>
          <p14:tracePt t="50291" x="2435225" y="2470150"/>
          <p14:tracePt t="50299" x="2413000" y="2476500"/>
          <p14:tracePt t="50306" x="2371725" y="2498725"/>
          <p14:tracePt t="50314" x="2322513" y="2519363"/>
          <p14:tracePt t="50322" x="2273300" y="2540000"/>
          <p14:tracePt t="50328" x="2232025" y="2554288"/>
          <p14:tracePt t="50337" x="2189163" y="2568575"/>
          <p14:tracePt t="50343" x="2147888" y="2582863"/>
          <p14:tracePt t="50351" x="2119313" y="2589213"/>
          <p14:tracePt t="50358" x="2098675" y="2595563"/>
          <p14:tracePt t="50366" x="2078038" y="2595563"/>
          <p14:tracePt t="50373" x="2063750" y="2595563"/>
          <p14:tracePt t="50381" x="2049463" y="2595563"/>
          <p14:tracePt t="50389" x="2035175" y="2595563"/>
          <p14:tracePt t="50396" x="2028825" y="2589213"/>
          <p14:tracePt t="50404" x="2008188" y="2589213"/>
          <p14:tracePt t="50411" x="1993900" y="2582863"/>
          <p14:tracePt t="50420" x="1979613" y="2574925"/>
          <p14:tracePt t="50433" x="1952625" y="2574925"/>
          <p14:tracePt t="50441" x="1938338" y="2574925"/>
          <p14:tracePt t="50449" x="1924050" y="2574925"/>
          <p14:tracePt t="50456" x="1909763" y="2568575"/>
          <p14:tracePt t="50463" x="1895475" y="2568575"/>
          <p14:tracePt t="50471" x="1881188" y="2560638"/>
          <p14:tracePt t="50478" x="1874838" y="2560638"/>
          <p14:tracePt t="50486" x="1854200" y="2560638"/>
          <p14:tracePt t="50493" x="1846263" y="2560638"/>
          <p14:tracePt t="50501" x="1833563" y="2560638"/>
          <p14:tracePt t="50508" x="1819275" y="2560638"/>
          <p14:tracePt t="50516" x="1804988" y="2560638"/>
          <p14:tracePt t="50523" x="1784350" y="2560638"/>
          <p14:tracePt t="50531" x="1776413" y="2560638"/>
          <p14:tracePt t="50539" x="1755775" y="2560638"/>
          <p14:tracePt t="50546" x="1741488" y="2560638"/>
          <p14:tracePt t="50553" x="1728788" y="2560638"/>
          <p14:tracePt t="50561" x="1706563" y="2560638"/>
          <p14:tracePt t="50570" x="1693863" y="2560638"/>
          <p14:tracePt t="50576" x="1671638" y="2574925"/>
          <p14:tracePt t="50583" x="1651000" y="2582863"/>
          <p14:tracePt t="50591" x="1630363" y="2589213"/>
          <p14:tracePt t="50600" x="1601788" y="2595563"/>
          <p14:tracePt t="50614" x="1560513" y="2624138"/>
          <p14:tracePt t="50621" x="1525588" y="2630488"/>
          <p14:tracePt t="50633" x="1504950" y="2659063"/>
          <p14:tracePt t="50637" x="1468438" y="2673350"/>
          <p14:tracePt t="50643" x="1447800" y="2693988"/>
          <p14:tracePt t="50651" x="1427163" y="2714625"/>
          <p14:tracePt t="50658" x="1406525" y="2722563"/>
          <p14:tracePt t="50666" x="1385888" y="2749550"/>
          <p14:tracePt t="50673" x="1371600" y="2757488"/>
          <p14:tracePt t="50681" x="1350963" y="2778125"/>
          <p14:tracePt t="50689" x="1343025" y="2784475"/>
          <p14:tracePt t="50695" x="1343025" y="2792413"/>
          <p14:tracePt t="50711" x="1343025" y="2798763"/>
          <p14:tracePt t="50719" x="1336675" y="2798763"/>
          <p14:tracePt t="50733" x="1336675" y="2806700"/>
          <p14:tracePt t="50741" x="1328738" y="2813050"/>
          <p14:tracePt t="50759" x="1328738" y="2819400"/>
          <p14:tracePt t="50763" x="1328738" y="2827338"/>
          <p14:tracePt t="50770" x="1328738" y="2833688"/>
          <p14:tracePt t="50779" x="1322388" y="2847975"/>
          <p14:tracePt t="50787" x="1322388" y="2868613"/>
          <p14:tracePt t="50794" x="1322388" y="2890838"/>
          <p14:tracePt t="50801" x="1316038" y="2903538"/>
          <p14:tracePt t="50808" x="1316038" y="2932113"/>
          <p14:tracePt t="50816" x="1316038" y="2960688"/>
          <p14:tracePt t="50823" x="1308100" y="3001963"/>
          <p14:tracePt t="50831" x="1308100" y="3030538"/>
          <p14:tracePt t="50839" x="1308100" y="3065463"/>
          <p14:tracePt t="50846" x="1308100" y="3100388"/>
          <p14:tracePt t="50854" x="1308100" y="3135313"/>
          <p14:tracePt t="50861" x="1308100" y="3155950"/>
          <p14:tracePt t="50869" x="1308100" y="3190875"/>
          <p14:tracePt t="50876" x="1308100" y="3219450"/>
          <p14:tracePt t="50891" x="1308100" y="3281363"/>
          <p14:tracePt t="50899" x="1308100" y="3309938"/>
          <p14:tracePt t="50906" x="1308100" y="3330575"/>
          <p14:tracePt t="50914" x="1308100" y="3352800"/>
          <p14:tracePt t="50923" x="1308100" y="3379788"/>
          <p14:tracePt t="50928" x="1308100" y="3400425"/>
          <p14:tracePt t="50937" x="1316038" y="3422650"/>
          <p14:tracePt t="50944" x="1316038" y="3443288"/>
          <p14:tracePt t="50951" x="1322388" y="3463925"/>
          <p14:tracePt t="50973" x="1328738" y="3484563"/>
          <p14:tracePt t="50975" x="1343025" y="3513138"/>
          <p14:tracePt t="50981" x="1343025" y="3527425"/>
          <p14:tracePt t="50989" x="1350963" y="3533775"/>
          <p14:tracePt t="50996" x="1357313" y="3541713"/>
          <p14:tracePt t="51004" x="1363663" y="3541713"/>
          <p14:tracePt t="51011" x="1371600" y="3541713"/>
          <p14:tracePt t="51026" x="1377950" y="3548063"/>
          <p14:tracePt t="51033" x="1385888" y="3548063"/>
          <p14:tracePt t="51041" x="1392238" y="3548063"/>
          <p14:tracePt t="51049" x="1398588" y="3548063"/>
          <p14:tracePt t="51056" x="1420813" y="3548063"/>
          <p14:tracePt t="51063" x="1427163" y="3548063"/>
          <p14:tracePt t="51072" x="1441450" y="3548063"/>
          <p14:tracePt t="51078" x="1455738" y="3548063"/>
          <p14:tracePt t="51087" x="1462088" y="3548063"/>
          <p14:tracePt t="51093" x="1490663" y="3541713"/>
          <p14:tracePt t="51101" x="1504950" y="3541713"/>
          <p14:tracePt t="51108" x="1531938" y="3541713"/>
          <p14:tracePt t="51116" x="1552575" y="3541713"/>
          <p14:tracePt t="51124" x="1574800" y="3541713"/>
          <p14:tracePt t="51131" x="1609725" y="3533775"/>
          <p14:tracePt t="51140" x="1636713" y="3527425"/>
          <p14:tracePt t="51146" x="1665288" y="3527425"/>
          <p14:tracePt t="51155" x="1685925" y="3519488"/>
          <p14:tracePt t="51161" x="1706563" y="3519488"/>
          <p14:tracePt t="51169" x="1720850" y="3513138"/>
          <p14:tracePt t="51176" x="1735138" y="3513138"/>
          <p14:tracePt t="51184" x="1741488" y="3513138"/>
          <p14:tracePt t="51191" x="1749425" y="3505200"/>
          <p14:tracePt t="51199" x="1763713" y="3498850"/>
          <p14:tracePt t="51214" x="1776413" y="3492500"/>
          <p14:tracePt t="51221" x="1776413" y="3484563"/>
          <p14:tracePt t="51228" x="1790700" y="3470275"/>
          <p14:tracePt t="51237" x="1790700" y="3463925"/>
          <p14:tracePt t="51243" x="1804988" y="3443288"/>
          <p14:tracePt t="51252" x="1819275" y="3422650"/>
          <p14:tracePt t="51258" x="1819275" y="3394075"/>
          <p14:tracePt t="51265" x="1833563" y="3373438"/>
          <p14:tracePt t="51274" x="1839913" y="3359150"/>
          <p14:tracePt t="51281" x="1846263" y="3344863"/>
          <p14:tracePt t="51290" x="1860550" y="3324225"/>
          <p14:tracePt t="51296" x="1868488" y="3303588"/>
          <p14:tracePt t="51304" x="1874838" y="3289300"/>
          <p14:tracePt t="51311" x="1881188" y="3268663"/>
          <p14:tracePt t="51320" x="1889125" y="3260725"/>
          <p14:tracePt t="51326" x="1889125" y="3246438"/>
          <p14:tracePt t="51334" x="1889125" y="3233738"/>
          <p14:tracePt t="51341" x="1895475" y="3225800"/>
          <p14:tracePt t="51349" x="1895475" y="3219450"/>
          <p14:tracePt t="51357" x="1895475" y="3211513"/>
          <p14:tracePt t="51364" x="1903413" y="3205163"/>
          <p14:tracePt t="51371" x="1903413" y="3190875"/>
          <p14:tracePt t="51379" x="1903413" y="3184525"/>
          <p14:tracePt t="51386" x="1903413" y="3170238"/>
          <p14:tracePt t="51393" x="1903413" y="3155950"/>
          <p14:tracePt t="51402" x="1903413" y="3141663"/>
          <p14:tracePt t="51408" x="1903413" y="3135313"/>
          <p14:tracePt t="51416" x="1903413" y="3121025"/>
          <p14:tracePt t="51424" x="1903413" y="3114675"/>
          <p14:tracePt t="51431" x="1903413" y="3106738"/>
          <p14:tracePt t="51439" x="1903413" y="3092450"/>
          <p14:tracePt t="51446" x="1903413" y="3086100"/>
          <p14:tracePt t="51454" x="1895475" y="3071813"/>
          <p14:tracePt t="51461" x="1895475" y="3065463"/>
          <p14:tracePt t="51469" x="1895475" y="3036888"/>
          <p14:tracePt t="51478" x="1895475" y="3022600"/>
          <p14:tracePt t="51483" x="1895475" y="3009900"/>
          <p14:tracePt t="51499" x="1889125" y="2987675"/>
          <p14:tracePt t="51508" x="1881188" y="2973388"/>
          <p14:tracePt t="51514" x="1881188" y="2960688"/>
          <p14:tracePt t="51521" x="1874838" y="2952750"/>
          <p14:tracePt t="51529" x="1874838" y="2946400"/>
          <p14:tracePt t="51537" x="1874838" y="2932113"/>
          <p14:tracePt t="51554" x="1874838" y="2925763"/>
          <p14:tracePt t="51660" x="1874838" y="2917825"/>
          <p14:tracePt t="52285" x="1874838" y="2911475"/>
          <p14:tracePt t="52294" x="1881188" y="2897188"/>
          <p14:tracePt t="52300" x="1895475" y="2876550"/>
          <p14:tracePt t="52308" x="1909763" y="2855913"/>
          <p14:tracePt t="52317" x="1924050" y="2819400"/>
          <p14:tracePt t="52324" x="1944688" y="2792413"/>
          <p14:tracePt t="52331" x="1965325" y="2757488"/>
          <p14:tracePt t="52339" x="1993900" y="2714625"/>
          <p14:tracePt t="52345" x="2022475" y="2673350"/>
          <p14:tracePt t="52353" x="2049463" y="2638425"/>
          <p14:tracePt t="52360" x="2078038" y="2595563"/>
          <p14:tracePt t="52375" x="2098675" y="2574925"/>
          <p14:tracePt t="52376" x="2119313" y="2540000"/>
          <p14:tracePt t="52383" x="2127250" y="2519363"/>
          <p14:tracePt t="52391" x="2141538" y="2498725"/>
          <p14:tracePt t="52398" x="2147888" y="2484438"/>
          <p14:tracePt t="52406" x="2154238" y="2476500"/>
          <p14:tracePt t="52413" x="2162175" y="2463800"/>
          <p14:tracePt t="52421" x="2162175" y="2455863"/>
          <p14:tracePt t="52428" x="2168525" y="2449513"/>
          <p14:tracePt t="52436" x="2168525" y="2435225"/>
          <p14:tracePt t="52451" x="2168525" y="2428875"/>
          <p14:tracePt t="52466" x="2168525" y="2414588"/>
          <p14:tracePt t="52496" x="2168525" y="2406650"/>
          <p14:tracePt t="52615" x="2162175" y="2406650"/>
          <p14:tracePt t="52660" x="2154238" y="2406650"/>
          <p14:tracePt t="52931" x="2141538" y="2406650"/>
          <p14:tracePt t="52938" x="2112963" y="2400300"/>
          <p14:tracePt t="52946" x="2070100" y="2386013"/>
          <p14:tracePt t="52955" x="2049463" y="2386013"/>
          <p14:tracePt t="52975" x="1917700" y="2365375"/>
          <p14:tracePt t="52983" x="1868488" y="2359025"/>
          <p14:tracePt t="52991" x="1839913" y="2359025"/>
          <p14:tracePt t="52998" x="1804988" y="2351088"/>
          <p14:tracePt t="53007" x="1776413" y="2351088"/>
          <p14:tracePt t="53013" x="1741488" y="2351088"/>
          <p14:tracePt t="53022" x="1720850" y="2351088"/>
          <p14:tracePt t="53028" x="1706563" y="2351088"/>
          <p14:tracePt t="53036" x="1693863" y="2351088"/>
          <p14:tracePt t="53051" x="1679575" y="2351088"/>
          <p14:tracePt t="53066" x="1671638" y="2351088"/>
          <p14:tracePt t="53074" x="1651000" y="2359025"/>
          <p14:tracePt t="53089" x="1644650" y="2365375"/>
          <p14:tracePt t="53096" x="1622425" y="2371725"/>
          <p14:tracePt t="53104" x="1616075" y="2379663"/>
          <p14:tracePt t="53111" x="1609725" y="2386013"/>
          <p14:tracePt t="53119" x="1587500" y="2393950"/>
          <p14:tracePt t="53126" x="1581150" y="2393950"/>
          <p14:tracePt t="53134" x="1574800" y="2400300"/>
          <p14:tracePt t="53141" x="1560513" y="2406650"/>
          <p14:tracePt t="53149" x="1552575" y="2406650"/>
          <p14:tracePt t="53157" x="1546225" y="2414588"/>
          <p14:tracePt t="53163" x="1539875" y="2414588"/>
          <p14:tracePt t="53172" x="1531938" y="2420938"/>
          <p14:tracePt t="53179" x="1525588" y="2420938"/>
          <p14:tracePt t="53186" x="1517650" y="2420938"/>
          <p14:tracePt t="53195" x="1511300" y="2420938"/>
          <p14:tracePt t="53201" x="1497013" y="2420938"/>
          <p14:tracePt t="53208" x="1490663" y="2428875"/>
          <p14:tracePt t="53216" x="1482725" y="2428875"/>
          <p14:tracePt t="53226" x="1468438" y="2435225"/>
          <p14:tracePt t="53231" x="1462088" y="2435225"/>
          <p14:tracePt t="53239" x="1447800" y="2435225"/>
          <p14:tracePt t="53246" x="1433513" y="2441575"/>
          <p14:tracePt t="53254" x="1420813" y="2449513"/>
          <p14:tracePt t="53261" x="1398588" y="2449513"/>
          <p14:tracePt t="53268" x="1392238" y="2449513"/>
          <p14:tracePt t="53276" x="1377950" y="2463800"/>
          <p14:tracePt t="53283" x="1363663" y="2470150"/>
          <p14:tracePt t="53292" x="1343025" y="2470150"/>
          <p14:tracePt t="53298" x="1328738" y="2484438"/>
          <p14:tracePt t="53308" x="1316038" y="2498725"/>
          <p14:tracePt t="53313" x="1293813" y="2513013"/>
          <p14:tracePt t="53322" x="1273175" y="2519363"/>
          <p14:tracePt t="53328" x="1252538" y="2533650"/>
          <p14:tracePt t="53336" x="1217613" y="2560638"/>
          <p14:tracePt t="53344" x="1189038" y="2589213"/>
          <p14:tracePt t="53351" x="1154113" y="2624138"/>
          <p14:tracePt t="53359" x="1112838" y="2659063"/>
          <p14:tracePt t="53366" x="1077913" y="2693988"/>
          <p14:tracePt t="53374" x="1028700" y="2736850"/>
          <p14:tracePt t="53389" x="950913" y="2813050"/>
          <p14:tracePt t="53396" x="915988" y="2847975"/>
          <p14:tracePt t="53404" x="874713" y="2890838"/>
          <p14:tracePt t="53411" x="839788" y="2932113"/>
          <p14:tracePt t="53418" x="819150" y="2960688"/>
          <p14:tracePt t="53426" x="796925" y="2987675"/>
          <p14:tracePt t="53434" x="784225" y="3016250"/>
          <p14:tracePt t="53442" x="769938" y="3030538"/>
          <p14:tracePt t="53449" x="762000" y="3044825"/>
          <p14:tracePt t="53456" x="749300" y="3065463"/>
          <p14:tracePt t="53464" x="741363" y="3100388"/>
          <p14:tracePt t="53471" x="741363" y="3114675"/>
          <p14:tracePt t="53478" x="741363" y="3127375"/>
          <p14:tracePt t="53486" x="741363" y="3141663"/>
          <p14:tracePt t="53493" x="741363" y="3155950"/>
          <p14:tracePt t="53501" x="741363" y="3170238"/>
          <p14:tracePt t="53509" x="741363" y="3190875"/>
          <p14:tracePt t="53516" x="741363" y="3211513"/>
          <p14:tracePt t="53524" x="741363" y="3225800"/>
          <p14:tracePt t="53531" x="741363" y="3246438"/>
          <p14:tracePt t="53540" x="741363" y="3268663"/>
          <p14:tracePt t="53545" x="741363" y="3281363"/>
          <p14:tracePt t="53554" x="741363" y="3303588"/>
          <p14:tracePt t="53561" x="762000" y="3338513"/>
          <p14:tracePt t="53568" x="769938" y="3359150"/>
          <p14:tracePt t="53576" x="790575" y="3400425"/>
          <p14:tracePt t="53584" x="811213" y="3449638"/>
          <p14:tracePt t="53592" x="839788" y="3484563"/>
          <p14:tracePt t="53599" x="860425" y="3527425"/>
          <p14:tracePt t="53606" x="874713" y="3548063"/>
          <p14:tracePt t="53614" x="895350" y="3568700"/>
          <p14:tracePt t="53621" x="923925" y="3603625"/>
          <p14:tracePt t="53628" x="938213" y="3632200"/>
          <p14:tracePt t="53636" x="958850" y="3659188"/>
          <p14:tracePt t="53643" x="985838" y="3687763"/>
          <p14:tracePt t="53651" x="1020763" y="3722688"/>
          <p14:tracePt t="53659" x="1035050" y="3743325"/>
          <p14:tracePt t="53666" x="1055688" y="3771900"/>
          <p14:tracePt t="53674" x="1090613" y="3800475"/>
          <p14:tracePt t="53681" x="1112838" y="3835400"/>
          <p14:tracePt t="53690" x="1139825" y="3848100"/>
          <p14:tracePt t="53696" x="1168400" y="3876675"/>
          <p14:tracePt t="53704" x="1174750" y="3884613"/>
          <p14:tracePt t="53711" x="1196975" y="3911600"/>
          <p14:tracePt t="53718" x="1209675" y="3911600"/>
          <p14:tracePt t="53726" x="1223963" y="3925888"/>
          <p14:tracePt t="53734" x="1231900" y="3925888"/>
          <p14:tracePt t="53742" x="1238250" y="3932238"/>
          <p14:tracePt t="53749" x="1244600" y="3940175"/>
          <p14:tracePt t="53763" x="1252538" y="3940175"/>
          <p14:tracePt t="53820" x="1258888" y="3940175"/>
          <p14:tracePt t="53907" x="1266825" y="3940175"/>
          <p14:tracePt t="53915" x="1273175" y="3940175"/>
          <p14:tracePt t="53952" x="1279525" y="3940175"/>
          <p14:tracePt t="54028" x="1279525" y="3932238"/>
          <p14:tracePt t="54035" x="1287463" y="3932238"/>
          <p14:tracePt t="54094" x="1293813" y="3932238"/>
          <p14:tracePt t="56809" x="1301750" y="3925888"/>
          <p14:tracePt t="56811" x="1336675" y="3890963"/>
          <p14:tracePt t="56812" x="1350963" y="3884613"/>
          <p14:tracePt t="56815" x="1357313" y="3862388"/>
          <p14:tracePt t="56817" x="1377950" y="3848100"/>
          <p14:tracePt t="56824" x="1392238" y="3827463"/>
          <p14:tracePt t="56831" x="1406525" y="3792538"/>
          <p14:tracePt t="56838" x="1427163" y="3771900"/>
          <p14:tracePt t="56846" x="1441450" y="3736975"/>
          <p14:tracePt t="56854" x="1455738" y="3702050"/>
          <p14:tracePt t="56861" x="1462088" y="3673475"/>
          <p14:tracePt t="56869" x="1482725" y="3638550"/>
          <p14:tracePt t="56876" x="1490663" y="3617913"/>
          <p14:tracePt t="56884" x="1504950" y="3589338"/>
          <p14:tracePt t="56892" x="1504950" y="3576638"/>
          <p14:tracePt t="56898" x="1511300" y="3541713"/>
          <p14:tracePt t="56906" x="1517650" y="3527425"/>
          <p14:tracePt t="56913" x="1525588" y="3505200"/>
          <p14:tracePt t="56920" x="1525588" y="3484563"/>
          <p14:tracePt t="56927" x="1525588" y="3463925"/>
          <p14:tracePt t="56936" x="1525588" y="3457575"/>
          <p14:tracePt t="56944" x="1525588" y="3449638"/>
          <p14:tracePt t="56951" x="1531938" y="3435350"/>
          <p14:tracePt t="56979" x="1531938" y="3429000"/>
          <p14:tracePt t="57042" x="1531938" y="3422650"/>
          <p14:tracePt t="57057" x="1531938" y="3414713"/>
          <p14:tracePt t="57064" x="1531938" y="3400425"/>
          <p14:tracePt t="57073" x="1539875" y="3379788"/>
          <p14:tracePt t="57078" x="1546225" y="3324225"/>
          <p14:tracePt t="57086" x="1552575" y="3268663"/>
          <p14:tracePt t="57095" x="1566863" y="3211513"/>
          <p14:tracePt t="57101" x="1581150" y="3141663"/>
          <p14:tracePt t="57109" x="1587500" y="3079750"/>
          <p14:tracePt t="57116" x="1601788" y="2981325"/>
          <p14:tracePt t="57124" x="1609725" y="2890838"/>
          <p14:tracePt t="57131" x="1622425" y="2784475"/>
          <p14:tracePt t="57139" x="1630363" y="2687638"/>
          <p14:tracePt t="57146" x="1630363" y="2609850"/>
          <p14:tracePt t="57153" x="1630363" y="2498725"/>
          <p14:tracePt t="57162" x="1630363" y="2406650"/>
          <p14:tracePt t="57169" x="1630363" y="2295525"/>
          <p14:tracePt t="57178" x="1630363" y="2197100"/>
          <p14:tracePt t="57183" x="1630363" y="2106613"/>
          <p14:tracePt t="57193" x="1609725" y="2022475"/>
          <p14:tracePt t="57198" x="1601788" y="1966913"/>
          <p14:tracePt t="57206" x="1581150" y="1897063"/>
          <p14:tracePt t="57213" x="1566863" y="1847850"/>
          <p14:tracePt t="57221" x="1552575" y="1798638"/>
          <p14:tracePt t="57231" x="1531938" y="1755775"/>
          <p14:tracePt t="57236" x="1517650" y="1735138"/>
          <p14:tracePt t="57245" x="1504950" y="1708150"/>
          <p14:tracePt t="57251" x="1490663" y="1693863"/>
          <p14:tracePt t="57261" x="1468438" y="1685925"/>
          <p14:tracePt t="57266" x="1455738" y="1673225"/>
          <p14:tracePt t="57274" x="1406525" y="1644650"/>
          <p14:tracePt t="57281" x="1363663" y="1630363"/>
          <p14:tracePt t="57289" x="1316038" y="1630363"/>
          <p14:tracePt t="57296" x="1266825" y="1624013"/>
          <p14:tracePt t="57304" x="1238250" y="1624013"/>
          <p14:tracePt t="57312" x="1189038" y="1616075"/>
          <p14:tracePt t="57321" x="1127125" y="1609725"/>
          <p14:tracePt t="57326" x="1077913" y="1595438"/>
          <p14:tracePt t="57335" x="1028700" y="1581150"/>
          <p14:tracePt t="57341" x="985838" y="1566863"/>
          <p14:tracePt t="57350" x="944563" y="1560513"/>
          <p14:tracePt t="57356" x="903288" y="1546225"/>
          <p14:tracePt t="57363" x="860425" y="1525588"/>
          <p14:tracePt t="57371" x="819150" y="1497013"/>
          <p14:tracePt t="57379" x="776288" y="1470025"/>
          <p14:tracePt t="57386" x="749300" y="1441450"/>
          <p14:tracePt t="57394" x="692150" y="1406525"/>
          <p14:tracePt t="57401" x="650875" y="1377950"/>
          <p14:tracePt t="57410" x="615950" y="1350963"/>
          <p14:tracePt t="57416" x="566738" y="1316038"/>
          <p14:tracePt t="57424" x="531813" y="1281113"/>
          <p14:tracePt t="57431" x="496888" y="1252538"/>
          <p14:tracePt t="57439" x="482600" y="1231900"/>
          <p14:tracePt t="57448" x="447675" y="1211263"/>
          <p14:tracePt t="57454" x="433388" y="1189038"/>
          <p14:tracePt t="57462" x="412750" y="1176338"/>
          <p14:tracePt t="57469" x="392113" y="1147763"/>
          <p14:tracePt t="57476" x="377825" y="1141413"/>
          <p14:tracePt t="57484" x="357188" y="1119188"/>
          <p14:tracePt t="57491" x="357188" y="1112838"/>
          <p14:tracePt t="57498" x="342900" y="1104900"/>
          <p14:tracePt t="57506" x="342900" y="1098550"/>
          <p14:tracePt t="57522" x="336550" y="1092200"/>
          <p14:tracePt t="57529" x="336550" y="1084263"/>
          <p14:tracePt t="57672" x="349250" y="1084263"/>
          <p14:tracePt t="57678" x="357188" y="1084263"/>
          <p14:tracePt t="57686" x="377825" y="1084263"/>
          <p14:tracePt t="57695" x="398463" y="1084263"/>
          <p14:tracePt t="57701" x="419100" y="1084263"/>
          <p14:tracePt t="57709" x="447675" y="1084263"/>
          <p14:tracePt t="57716" x="468313" y="1084263"/>
          <p14:tracePt t="57724" x="496888" y="1084263"/>
          <p14:tracePt t="57731" x="525463" y="1084263"/>
          <p14:tracePt t="57739" x="573088" y="1092200"/>
          <p14:tracePt t="57746" x="615950" y="1092200"/>
          <p14:tracePt t="57753" x="665163" y="1092200"/>
          <p14:tracePt t="57762" x="706438" y="1092200"/>
          <p14:tracePt t="57769" x="749300" y="1092200"/>
          <p14:tracePt t="57776" x="796925" y="1092200"/>
          <p14:tracePt t="57784" x="854075" y="1092200"/>
          <p14:tracePt t="57791" x="909638" y="1092200"/>
          <p14:tracePt t="57799" x="958850" y="1092200"/>
          <p14:tracePt t="57808" x="1014413" y="1092200"/>
          <p14:tracePt t="57814" x="1049338" y="1092200"/>
          <p14:tracePt t="57821" x="1104900" y="1092200"/>
          <p14:tracePt t="57829" x="1133475" y="1092200"/>
          <p14:tracePt t="57836" x="1174750" y="1092200"/>
          <p14:tracePt t="57844" x="1209675" y="1092200"/>
          <p14:tracePt t="57851" x="1244600" y="1098550"/>
          <p14:tracePt t="57859" x="1273175" y="1098550"/>
          <p14:tracePt t="57866" x="1293813" y="1098550"/>
          <p14:tracePt t="57874" x="1308100" y="1098550"/>
          <p14:tracePt t="57881" x="1322388" y="1098550"/>
          <p14:tracePt t="57889" x="1328738" y="1098550"/>
          <p14:tracePt t="57897" x="1336675" y="1098550"/>
          <p14:tracePt t="57912" x="1343025" y="1098550"/>
          <p14:tracePt t="57933" x="1350963" y="1098550"/>
          <p14:tracePt t="58031" x="1343025" y="1098550"/>
          <p14:tracePt t="58038" x="1322388" y="1098550"/>
          <p14:tracePt t="58047" x="1293813" y="1098550"/>
          <p14:tracePt t="58053" x="1244600" y="1098550"/>
          <p14:tracePt t="58061" x="1203325" y="1098550"/>
          <p14:tracePt t="58068" x="1147763" y="1098550"/>
          <p14:tracePt t="58076" x="1112838" y="1098550"/>
          <p14:tracePt t="58083" x="1055688" y="1098550"/>
          <p14:tracePt t="58091" x="1000125" y="1098550"/>
          <p14:tracePt t="58098" x="950913" y="1104900"/>
          <p14:tracePt t="58106" x="895350" y="1112838"/>
          <p14:tracePt t="58114" x="854075" y="1119188"/>
          <p14:tracePt t="58121" x="819150" y="1127125"/>
          <p14:tracePt t="58130" x="804863" y="1133475"/>
          <p14:tracePt t="58136" x="796925" y="1133475"/>
          <p14:tracePt t="58144" x="790575" y="1141413"/>
          <p14:tracePt t="58151" x="784225" y="1147763"/>
          <p14:tracePt t="58166" x="776288" y="1147763"/>
          <p14:tracePt t="58188" x="776288" y="1154113"/>
          <p14:tracePt t="58196" x="776288" y="1162050"/>
          <p14:tracePt t="58204" x="769938" y="1162050"/>
          <p14:tracePt t="58211" x="769938" y="1176338"/>
          <p14:tracePt t="58219" x="762000" y="1176338"/>
          <p14:tracePt t="58227" x="762000" y="1182688"/>
          <p14:tracePt t="58233" x="755650" y="1182688"/>
          <p14:tracePt t="58241" x="755650" y="1189038"/>
          <p14:tracePt t="58248" x="755650" y="1196975"/>
          <p14:tracePt t="58271" x="755650" y="1203325"/>
          <p14:tracePt t="58318" x="755650" y="1211263"/>
          <p14:tracePt t="58555" x="749300" y="1211263"/>
          <p14:tracePt t="58570" x="741363" y="1211263"/>
          <p14:tracePt t="58788" x="762000" y="1211263"/>
          <p14:tracePt t="58796" x="784225" y="1211263"/>
          <p14:tracePt t="58804" x="796925" y="1211263"/>
          <p14:tracePt t="58812" x="825500" y="1211263"/>
          <p14:tracePt t="58818" x="866775" y="1211263"/>
          <p14:tracePt t="58828" x="915988" y="1211263"/>
          <p14:tracePt t="58834" x="965200" y="1211263"/>
          <p14:tracePt t="58841" x="1014413" y="1211263"/>
          <p14:tracePt t="58849" x="1077913" y="1211263"/>
          <p14:tracePt t="58856" x="1112838" y="1211263"/>
          <p14:tracePt t="58864" x="1168400" y="1211263"/>
          <p14:tracePt t="58871" x="1223963" y="1211263"/>
          <p14:tracePt t="58879" x="1266825" y="1211263"/>
          <p14:tracePt t="58886" x="1316038" y="1211263"/>
          <p14:tracePt t="58894" x="1343025" y="1211263"/>
          <p14:tracePt t="58901" x="1371600" y="1211263"/>
          <p14:tracePt t="58909" x="1385888" y="1211263"/>
          <p14:tracePt t="58916" x="1398588" y="1217613"/>
          <p14:tracePt t="58923" x="1406525" y="1217613"/>
          <p14:tracePt t="58931" x="1412875" y="1217613"/>
          <p14:tracePt t="58939" x="1420813" y="1217613"/>
          <p14:tracePt t="58947" x="1427163" y="1217613"/>
          <p14:tracePt t="58954" x="1433513" y="1217613"/>
          <p14:tracePt t="58961" x="1441450" y="1217613"/>
          <p14:tracePt t="58982" x="1447800" y="1217613"/>
          <p14:tracePt t="58991" x="1455738" y="1217613"/>
          <p14:tracePt t="58998" x="1462088" y="1217613"/>
          <p14:tracePt t="59015" x="1468438" y="1217613"/>
          <p14:tracePt t="59036" x="1482725" y="1217613"/>
          <p14:tracePt t="59044" x="1490663" y="1217613"/>
          <p14:tracePt t="59059" x="1497013" y="1217613"/>
          <p14:tracePt t="59066" x="1511300" y="1217613"/>
          <p14:tracePt t="59081" x="1517650" y="1217613"/>
          <p14:tracePt t="59096" x="1531938" y="1217613"/>
          <p14:tracePt t="59103" x="1539875" y="1217613"/>
          <p14:tracePt t="59119" x="1546225" y="1217613"/>
          <p14:tracePt t="59128" x="1552575" y="1217613"/>
          <p14:tracePt t="59134" x="1566863" y="1217613"/>
          <p14:tracePt t="59141" x="1581150" y="1217613"/>
          <p14:tracePt t="59149" x="1595438" y="1217613"/>
          <p14:tracePt t="59156" x="1609725" y="1217613"/>
          <p14:tracePt t="59164" x="1616075" y="1217613"/>
          <p14:tracePt t="59171" x="1636713" y="1217613"/>
          <p14:tracePt t="59179" x="1651000" y="1217613"/>
          <p14:tracePt t="59186" x="1671638" y="1217613"/>
          <p14:tracePt t="59196" x="1693863" y="1217613"/>
          <p14:tracePt t="59201" x="1714500" y="1217613"/>
          <p14:tracePt t="59210" x="1741488" y="1217613"/>
          <p14:tracePt t="59216" x="1755775" y="1217613"/>
          <p14:tracePt t="59224" x="1784350" y="1217613"/>
          <p14:tracePt t="59231" x="1804988" y="1217613"/>
          <p14:tracePt t="59239" x="1819275" y="1217613"/>
          <p14:tracePt t="59247" x="1839913" y="1217613"/>
          <p14:tracePt t="59254" x="1860550" y="1217613"/>
          <p14:tracePt t="59261" x="1868488" y="1217613"/>
          <p14:tracePt t="59269" x="1874838" y="1217613"/>
          <p14:tracePt t="59277" x="1889125" y="1217613"/>
          <p14:tracePt t="59284" x="1895475" y="1217613"/>
          <p14:tracePt t="59298" x="1903413" y="1217613"/>
          <p14:tracePt t="59306" x="1909763" y="1217613"/>
          <p14:tracePt t="59314" x="1917700" y="1217613"/>
          <p14:tracePt t="59329" x="1924050" y="1217613"/>
          <p14:tracePt t="59352" x="1930400" y="1217613"/>
          <p14:tracePt t="59359" x="1938338" y="1217613"/>
          <p14:tracePt t="59374" x="1944688" y="1217613"/>
          <p14:tracePt t="59381" x="1952625" y="1217613"/>
          <p14:tracePt t="59389" x="1958975" y="1217613"/>
          <p14:tracePt t="59404" x="1965325" y="1217613"/>
          <p14:tracePt t="59412" x="1979613" y="1217613"/>
          <p14:tracePt t="59427" x="1987550" y="1217613"/>
          <p14:tracePt t="59434" x="1993900" y="1217613"/>
          <p14:tracePt t="59441" x="2000250" y="1217613"/>
          <p14:tracePt t="59449" x="2008188" y="1211263"/>
          <p14:tracePt t="59456" x="2014538" y="1211263"/>
          <p14:tracePt t="59465" x="2022475" y="1211263"/>
          <p14:tracePt t="59471" x="2028825" y="1211263"/>
          <p14:tracePt t="59481" x="2043113" y="1211263"/>
          <p14:tracePt t="59486" x="2049463" y="1211263"/>
          <p14:tracePt t="59495" x="2063750" y="1203325"/>
          <p14:tracePt t="59501" x="2078038" y="1203325"/>
          <p14:tracePt t="59509" x="2092325" y="1196975"/>
          <p14:tracePt t="59516" x="2098675" y="1196975"/>
          <p14:tracePt t="59531" x="2119313" y="1196975"/>
          <p14:tracePt t="59541" x="2127250" y="1196975"/>
          <p14:tracePt t="59547" x="2147888" y="1196975"/>
          <p14:tracePt t="59554" x="2154238" y="1196975"/>
          <p14:tracePt t="59561" x="2176463" y="1189038"/>
          <p14:tracePt t="59570" x="2189163" y="1189038"/>
          <p14:tracePt t="59576" x="2197100" y="1189038"/>
          <p14:tracePt t="59585" x="2211388" y="1182688"/>
          <p14:tracePt t="59591" x="2224088" y="1182688"/>
          <p14:tracePt t="59600" x="2232025" y="1182688"/>
          <p14:tracePt t="59615" x="2238375" y="1182688"/>
          <p14:tracePt t="59637" x="2246313" y="1182688"/>
          <p14:tracePt t="59674" x="2252663" y="1182688"/>
          <p14:tracePt t="60940" x="2252663" y="1189038"/>
          <p14:tracePt t="60956" x="2252663" y="1196975"/>
          <p14:tracePt t="60981" x="2252663" y="1211263"/>
          <p14:tracePt t="61010" x="2252663" y="1217613"/>
          <p14:tracePt t="65518" x="2252663" y="1231900"/>
          <p14:tracePt t="65519" x="2252663" y="1252538"/>
          <p14:tracePt t="65521" x="2252663" y="1258888"/>
          <p14:tracePt t="65733" x="2252663" y="1266825"/>
          <p14:tracePt t="65749" x="2252663" y="1273175"/>
          <p14:tracePt t="65758" x="2252663" y="1281113"/>
          <p14:tracePt t="65764" x="2252663" y="1287463"/>
          <p14:tracePt t="65771" x="2252663" y="1295400"/>
          <p14:tracePt t="65779" x="2252663" y="1301750"/>
          <p14:tracePt t="65794" x="2252663" y="1308100"/>
          <p14:tracePt t="65802" x="2252663" y="1316038"/>
          <p14:tracePt t="65808" x="2252663" y="1322388"/>
          <p14:tracePt t="65816" x="2252663" y="1330325"/>
          <p14:tracePt t="65832" x="2252663" y="1336675"/>
          <p14:tracePt t="65838" x="2252663" y="1343025"/>
          <p14:tracePt t="65853" x="2252663" y="1350963"/>
          <p14:tracePt t="65884" x="2252663" y="1357313"/>
          <p14:tracePt t="66018" x="2252663" y="1365250"/>
          <p14:tracePt t="66035" x="2252663" y="1371600"/>
          <p14:tracePt t="66094" x="2252663" y="1377950"/>
          <p14:tracePt t="66117" x="2252663" y="1385888"/>
          <p14:tracePt t="66139" x="2252663" y="1392238"/>
          <p14:tracePt t="66176" x="2252663" y="1400175"/>
          <p14:tracePt t="66221" x="2252663" y="1406525"/>
          <p14:tracePt t="66468" x="2252663" y="1412875"/>
          <p14:tracePt t="66491" x="2252663" y="1427163"/>
          <p14:tracePt t="66506" x="2259013" y="1435100"/>
          <p14:tracePt t="66521" x="2259013" y="1441450"/>
          <p14:tracePt t="66529" x="2259013" y="1447800"/>
          <p14:tracePt t="66536" x="2259013" y="1455738"/>
          <p14:tracePt t="66544" x="2259013" y="1462088"/>
          <p14:tracePt t="66574" x="2259013" y="1470025"/>
          <p14:tracePt t="66910" x="2273300" y="1470025"/>
          <p14:tracePt t="66919" x="2308225" y="1435100"/>
          <p14:tracePt t="66925" x="2343150" y="1406525"/>
          <p14:tracePt t="66933" x="2386013" y="1385888"/>
          <p14:tracePt t="66941" x="2406650" y="1371600"/>
          <p14:tracePt t="66950" x="2420938" y="1357313"/>
          <p14:tracePt t="66970" x="2435225" y="1350963"/>
          <p14:tracePt t="67248" x="2441575" y="1350963"/>
          <p14:tracePt t="67256" x="2447925" y="1343025"/>
          <p14:tracePt t="67263" x="2462213" y="1343025"/>
          <p14:tracePt t="67270" x="2470150" y="1336675"/>
          <p14:tracePt t="67279" x="2476500" y="1330325"/>
          <p14:tracePt t="67288" x="2482850" y="1322388"/>
          <p14:tracePt t="67294" x="2490788" y="1316038"/>
          <p14:tracePt t="67301" x="2505075" y="1316038"/>
          <p14:tracePt t="67309" x="2511425" y="1301750"/>
          <p14:tracePt t="67318" x="2519363" y="1301750"/>
          <p14:tracePt t="67323" x="2532063" y="1295400"/>
          <p14:tracePt t="67331" x="2540000" y="1287463"/>
          <p14:tracePt t="67339" x="2554288" y="1281113"/>
          <p14:tracePt t="67346" x="2560638" y="1273175"/>
          <p14:tracePt t="67361" x="2560638" y="1266825"/>
          <p14:tracePt t="67370" x="2566988" y="1266825"/>
          <p14:tracePt t="67376" x="2574925" y="1266825"/>
          <p14:tracePt t="67386" x="2574925" y="1258888"/>
          <p14:tracePt t="67391" x="2581275" y="1258888"/>
          <p14:tracePt t="67406" x="2589213" y="1252538"/>
          <p14:tracePt t="67421" x="2595563" y="1252538"/>
          <p14:tracePt t="67429" x="2601913" y="1252538"/>
          <p14:tracePt t="67437" x="2601913" y="1246188"/>
          <p14:tracePt t="67452" x="2609850" y="1246188"/>
          <p14:tracePt t="67468" x="2609850" y="1238250"/>
          <p14:tracePt t="68074" x="2609850" y="1281113"/>
          <p14:tracePt t="68085" x="2609850" y="1336675"/>
          <p14:tracePt t="68089" x="2609850" y="1371600"/>
          <p14:tracePt t="68096" x="2609850" y="1406525"/>
          <p14:tracePt t="68104" x="2595563" y="1420813"/>
          <p14:tracePt t="68111" x="2589213" y="1470025"/>
          <p14:tracePt t="68119" x="2574925" y="1519238"/>
          <p14:tracePt t="68126" x="2546350" y="1539875"/>
          <p14:tracePt t="68135" x="2532063" y="1560513"/>
          <p14:tracePt t="68141" x="2505075" y="1566863"/>
          <p14:tracePt t="68149" x="2497138" y="1601788"/>
          <p14:tracePt t="68156" x="2511425" y="1601788"/>
          <p14:tracePt t="68165" x="2511425" y="1624013"/>
          <p14:tracePt t="68171" x="2505075" y="1651000"/>
          <p14:tracePt t="68180" x="2505075" y="1693863"/>
          <p14:tracePt t="68187" x="2497138" y="1720850"/>
          <p14:tracePt t="68198" x="2490788" y="1743075"/>
          <p14:tracePt t="68201" x="2482850" y="1770063"/>
          <p14:tracePt t="68209" x="2482850" y="1784350"/>
          <p14:tracePt t="68218" x="2476500" y="1790700"/>
          <p14:tracePt t="68226" x="2476500" y="1798638"/>
          <p14:tracePt t="68231" x="2470150" y="1804988"/>
          <p14:tracePt t="68246" x="2470150" y="1812925"/>
          <p14:tracePt t="68463" x="2470150" y="1819275"/>
          <p14:tracePt t="68478" x="2470150" y="1827213"/>
          <p14:tracePt t="68502" x="2470150" y="1833563"/>
          <p14:tracePt t="68517" x="2470150" y="1839913"/>
          <p14:tracePt t="68524" x="2470150" y="1847850"/>
          <p14:tracePt t="68531" x="2462213" y="1862138"/>
          <p14:tracePt t="68539" x="2462213" y="1868488"/>
          <p14:tracePt t="68546" x="2462213" y="1874838"/>
          <p14:tracePt t="68555" x="2462213" y="1882775"/>
          <p14:tracePt t="68561" x="2462213" y="1897063"/>
          <p14:tracePt t="68576" x="2462213" y="1903413"/>
          <p14:tracePt t="68883" x="2455863" y="1917700"/>
          <p14:tracePt t="68891" x="2447925" y="1938338"/>
          <p14:tracePt t="68899" x="2420938" y="1993900"/>
          <p14:tracePt t="68907" x="2378075" y="2051050"/>
          <p14:tracePt t="68914" x="2336800" y="2112963"/>
          <p14:tracePt t="68922" x="2281238" y="2176463"/>
          <p14:tracePt t="68929" x="2182813" y="2274888"/>
          <p14:tracePt t="68937" x="2078038" y="2414588"/>
          <p14:tracePt t="68944" x="2000250" y="2525713"/>
          <p14:tracePt t="68952" x="1917700" y="2630488"/>
          <p14:tracePt t="68959" x="1874838" y="2687638"/>
          <p14:tracePt t="68967" x="1819275" y="2749550"/>
          <p14:tracePt t="68974" x="1790700" y="2792413"/>
          <p14:tracePt t="68981" x="1776413" y="2806700"/>
          <p14:tracePt t="68989" x="1770063" y="2819400"/>
          <p14:tracePt t="69168" x="1776413" y="2819400"/>
          <p14:tracePt t="69176" x="1790700" y="2806700"/>
          <p14:tracePt t="69184" x="1798638" y="2798763"/>
          <p14:tracePt t="69190" x="1819275" y="2771775"/>
          <p14:tracePt t="69199" x="1825625" y="2763838"/>
          <p14:tracePt t="69206" x="1860550" y="2708275"/>
          <p14:tracePt t="69214" x="1881188" y="2667000"/>
          <p14:tracePt t="69222" x="1903413" y="2617788"/>
          <p14:tracePt t="69229" x="1924050" y="2574925"/>
          <p14:tracePt t="69238" x="1944688" y="2547938"/>
          <p14:tracePt t="69244" x="1944688" y="2533650"/>
          <p14:tracePt t="69262" x="1952625" y="2498725"/>
          <p14:tracePt t="69274" x="1952625" y="2490788"/>
          <p14:tracePt t="69282" x="1952625" y="2484438"/>
          <p14:tracePt t="69363" x="1944688" y="2484438"/>
          <p14:tracePt t="69380" x="1938338" y="2490788"/>
          <p14:tracePt t="69392" x="1924050" y="2490788"/>
          <p14:tracePt t="69397" x="1917700" y="2498725"/>
          <p14:tracePt t="69401" x="1895475" y="2505075"/>
          <p14:tracePt t="69408" x="1881188" y="2505075"/>
          <p14:tracePt t="69416" x="1860550" y="2513013"/>
          <p14:tracePt t="69423" x="1825625" y="2519363"/>
          <p14:tracePt t="69431" x="1798638" y="2525713"/>
          <p14:tracePt t="69438" x="1763713" y="2540000"/>
          <p14:tracePt t="69446" x="1728788" y="2554288"/>
          <p14:tracePt t="69455" x="1700213" y="2554288"/>
          <p14:tracePt t="69462" x="1671638" y="2568575"/>
          <p14:tracePt t="69469" x="1651000" y="2574925"/>
          <p14:tracePt t="69476" x="1616075" y="2595563"/>
          <p14:tracePt t="69484" x="1595438" y="2603500"/>
          <p14:tracePt t="69491" x="1574800" y="2603500"/>
          <p14:tracePt t="69500" x="1566863" y="2609850"/>
          <p14:tracePt t="69506" x="1552575" y="2617788"/>
          <p14:tracePt t="69523" x="1539875" y="2617788"/>
          <p14:tracePt t="69529" x="1531938" y="2630488"/>
          <p14:tracePt t="69538" x="1525588" y="2630488"/>
          <p14:tracePt t="69544" x="1517650" y="2630488"/>
          <p14:tracePt t="69553" x="1517650" y="2638425"/>
          <p14:tracePt t="69559" x="1511300" y="2638425"/>
          <p14:tracePt t="69566" x="1504950" y="2652713"/>
          <p14:tracePt t="69574" x="1497013" y="2673350"/>
          <p14:tracePt t="69581" x="1490663" y="2687638"/>
          <p14:tracePt t="69589" x="1490663" y="2708275"/>
          <p14:tracePt t="69596" x="1476375" y="2722563"/>
          <p14:tracePt t="69612" x="1468438" y="2757488"/>
          <p14:tracePt t="69619" x="1462088" y="2771775"/>
          <p14:tracePt t="69626" x="1462088" y="2778125"/>
          <p14:tracePt t="69634" x="1455738" y="2792413"/>
          <p14:tracePt t="69641" x="1447800" y="2806700"/>
          <p14:tracePt t="69650" x="1447800" y="2819400"/>
          <p14:tracePt t="69656" x="1441450" y="2833688"/>
          <p14:tracePt t="69664" x="1441450" y="2847975"/>
          <p14:tracePt t="69672" x="1433513" y="2868613"/>
          <p14:tracePt t="69679" x="1433513" y="2882900"/>
          <p14:tracePt t="69686" x="1427163" y="2903538"/>
          <p14:tracePt t="69694" x="1427163" y="2932113"/>
          <p14:tracePt t="69701" x="1420813" y="2967038"/>
          <p14:tracePt t="69709" x="1420813" y="2995613"/>
          <p14:tracePt t="69716" x="1412875" y="3016250"/>
          <p14:tracePt t="69724" x="1406525" y="3057525"/>
          <p14:tracePt t="69731" x="1398588" y="3086100"/>
          <p14:tracePt t="69739" x="1392238" y="3106738"/>
          <p14:tracePt t="69747" x="1392238" y="3135313"/>
          <p14:tracePt t="69755" x="1392238" y="3155950"/>
          <p14:tracePt t="69761" x="1392238" y="3176588"/>
          <p14:tracePt t="69770" x="1392238" y="3184525"/>
          <p14:tracePt t="69776" x="1392238" y="3198813"/>
          <p14:tracePt t="69784" x="1392238" y="3205163"/>
          <p14:tracePt t="69793" x="1392238" y="3219450"/>
          <p14:tracePt t="69806" x="1392238" y="3225800"/>
          <p14:tracePt t="69814" x="1392238" y="3233738"/>
          <p14:tracePt t="69829" x="1398588" y="3240088"/>
          <p14:tracePt t="69837" x="1412875" y="3246438"/>
          <p14:tracePt t="69844" x="1427163" y="3254375"/>
          <p14:tracePt t="69853" x="1447800" y="3260725"/>
          <p14:tracePt t="69859" x="1462088" y="3268663"/>
          <p14:tracePt t="69866" x="1476375" y="3275013"/>
          <p14:tracePt t="69874" x="1490663" y="3281363"/>
          <p14:tracePt t="69881" x="1511300" y="3281363"/>
          <p14:tracePt t="69889" x="1525588" y="3289300"/>
          <p14:tracePt t="69900" x="1546225" y="3295650"/>
          <p14:tracePt t="69911" x="1566863" y="3303588"/>
          <p14:tracePt t="69913" x="1581150" y="3303588"/>
          <p14:tracePt t="69918" x="1601788" y="3309938"/>
          <p14:tracePt t="69926" x="1616075" y="3309938"/>
          <p14:tracePt t="69933" x="1636713" y="3309938"/>
          <p14:tracePt t="69940" x="1665288" y="3309938"/>
          <p14:tracePt t="69948" x="1685925" y="3309938"/>
          <p14:tracePt t="69956" x="1706563" y="3316288"/>
          <p14:tracePt t="69972" x="1741488" y="3316288"/>
          <p14:tracePt t="69979" x="1755775" y="3316288"/>
          <p14:tracePt t="69987" x="1763713" y="3316288"/>
          <p14:tracePt t="69994" x="1798638" y="3316288"/>
          <p14:tracePt t="70002" x="1819275" y="3309938"/>
          <p14:tracePt t="70009" x="1833563" y="3309938"/>
          <p14:tracePt t="70016" x="1846263" y="3295650"/>
          <p14:tracePt t="70023" x="1854200" y="3289300"/>
          <p14:tracePt t="70031" x="1868488" y="3281363"/>
          <p14:tracePt t="70040" x="1881188" y="3268663"/>
          <p14:tracePt t="70046" x="1895475" y="3246438"/>
          <p14:tracePt t="70054" x="1903413" y="3233738"/>
          <p14:tracePt t="70061" x="1917700" y="3211513"/>
          <p14:tracePt t="70071" x="1924050" y="3190875"/>
          <p14:tracePt t="70076" x="1930400" y="3170238"/>
          <p14:tracePt t="70091" x="1944688" y="3127375"/>
          <p14:tracePt t="70099" x="1952625" y="3092450"/>
          <p14:tracePt t="70106" x="1952625" y="3071813"/>
          <p14:tracePt t="70114" x="1952625" y="3051175"/>
          <p14:tracePt t="70123" x="1952625" y="3022600"/>
          <p14:tracePt t="70129" x="1952625" y="3001963"/>
          <p14:tracePt t="70136" x="1952625" y="2973388"/>
          <p14:tracePt t="70144" x="1952625" y="2946400"/>
          <p14:tracePt t="70151" x="1952625" y="2917825"/>
          <p14:tracePt t="70159" x="1952625" y="2890838"/>
          <p14:tracePt t="70166" x="1938338" y="2841625"/>
          <p14:tracePt t="70174" x="1938338" y="2819400"/>
          <p14:tracePt t="70181" x="1917700" y="2806700"/>
          <p14:tracePt t="70190" x="1903413" y="2798763"/>
          <p14:tracePt t="70196" x="1889125" y="2784475"/>
          <p14:tracePt t="70204" x="1874838" y="2778125"/>
          <p14:tracePt t="70211" x="1854200" y="2763838"/>
          <p14:tracePt t="70220" x="1839913" y="2763838"/>
          <p14:tracePt t="70227" x="1825625" y="2757488"/>
          <p14:tracePt t="70234" x="1819275" y="2757488"/>
          <p14:tracePt t="70242" x="1804988" y="2749550"/>
          <p14:tracePt t="70249" x="1790700" y="2749550"/>
          <p14:tracePt t="70256" x="1770063" y="2749550"/>
          <p14:tracePt t="70264" x="1763713" y="2749550"/>
          <p14:tracePt t="70273" x="1749425" y="2749550"/>
          <p14:tracePt t="70279" x="1728788" y="2749550"/>
          <p14:tracePt t="70289" x="1714500" y="2757488"/>
          <p14:tracePt t="70293" x="1693863" y="2771775"/>
          <p14:tracePt t="70302" x="1671638" y="2784475"/>
          <p14:tracePt t="70309" x="1651000" y="2806700"/>
          <p14:tracePt t="70316" x="1630363" y="2819400"/>
          <p14:tracePt t="70324" x="1616075" y="2841625"/>
          <p14:tracePt t="70331" x="1595438" y="2862263"/>
          <p14:tracePt t="70340" x="1587500" y="2876550"/>
          <p14:tracePt t="70346" x="1574800" y="2897188"/>
          <p14:tracePt t="70354" x="1566863" y="2911475"/>
          <p14:tracePt t="70361" x="1552575" y="2932113"/>
          <p14:tracePt t="70370" x="1546225" y="2946400"/>
          <p14:tracePt t="70376" x="1539875" y="2960688"/>
          <p14:tracePt t="70384" x="1531938" y="2973388"/>
          <p14:tracePt t="70391" x="1531938" y="2981325"/>
          <p14:tracePt t="70399" x="1525588" y="3001963"/>
          <p14:tracePt t="70414" x="1525588" y="3016250"/>
          <p14:tracePt t="70422" x="1525588" y="3022600"/>
          <p14:tracePt t="70429" x="1525588" y="3036888"/>
          <p14:tracePt t="70437" x="1525588" y="3044825"/>
          <p14:tracePt t="70446" x="1525588" y="3051175"/>
          <p14:tracePt t="70452" x="1525588" y="3057525"/>
          <p14:tracePt t="70460" x="1525588" y="3065463"/>
          <p14:tracePt t="70466" x="1525588" y="3071813"/>
          <p14:tracePt t="70508" x="1525588" y="3079750"/>
          <p14:tracePt t="70713" x="1531938" y="3079750"/>
          <p14:tracePt t="70744" x="1539875" y="3079750"/>
          <p14:tracePt t="70796" x="1546225" y="3079750"/>
          <p14:tracePt t="70900" x="1552575" y="3079750"/>
          <p14:tracePt t="70969" x="1560513" y="3079750"/>
          <p14:tracePt t="80668" x="1566863" y="3079750"/>
          <p14:tracePt t="82024" x="1581150" y="3079750"/>
          <p14:tracePt t="82032" x="1595438" y="3079750"/>
          <p14:tracePt t="82049" x="1609725" y="3079750"/>
          <p14:tracePt t="82055" x="1630363" y="3079750"/>
          <p14:tracePt t="82063" x="1644650" y="3079750"/>
          <p14:tracePt t="82077" x="1657350" y="3079750"/>
          <p14:tracePt t="82752" x="0" y="0"/>
        </p14:tracePtLst>
        <p14:tracePtLst>
          <p14:tracePt t="83578" x="4337050" y="3114675"/>
          <p14:tracePt t="84146" x="4344988" y="3114675"/>
          <p14:tracePt t="86142" x="4406900" y="3121025"/>
          <p14:tracePt t="86151" x="4470400" y="3135313"/>
          <p14:tracePt t="86157" x="4548188" y="3149600"/>
          <p14:tracePt t="86165" x="4630738" y="3170238"/>
          <p14:tracePt t="86172" x="4708525" y="3176588"/>
          <p14:tracePt t="86181" x="4784725" y="3184525"/>
          <p14:tracePt t="86187" x="4841875" y="3198813"/>
          <p14:tracePt t="86194" x="4891088" y="3211513"/>
          <p14:tracePt t="86210" x="4981575" y="3240088"/>
          <p14:tracePt t="86218" x="5022850" y="3268663"/>
          <p14:tracePt t="86225" x="5057775" y="3295650"/>
          <p14:tracePt t="86233" x="5106988" y="3338513"/>
          <p14:tracePt t="86240" x="5149850" y="3379788"/>
          <p14:tracePt t="86248" x="5205413" y="3443288"/>
          <p14:tracePt t="86263" x="5310188" y="3568700"/>
          <p14:tracePt t="86270" x="5351463" y="3624263"/>
          <p14:tracePt t="86278" x="5386388" y="3673475"/>
          <p14:tracePt t="86287" x="5414963" y="3716338"/>
          <p14:tracePt t="86292" x="5435600" y="3757613"/>
          <p14:tracePt t="86300" x="5456238" y="3813175"/>
          <p14:tracePt t="86307" x="5464175" y="3856038"/>
          <p14:tracePt t="86315" x="5470525" y="3905250"/>
          <p14:tracePt t="86322" x="5478463" y="3960813"/>
          <p14:tracePt t="86330" x="5484813" y="4024313"/>
          <p14:tracePt t="86337" x="5484813" y="4079875"/>
          <p14:tracePt t="86344" x="5484813" y="4121150"/>
          <p14:tracePt t="86352" x="5484813" y="4170363"/>
          <p14:tracePt t="86360" x="5484813" y="4213225"/>
          <p14:tracePt t="86368" x="5484813" y="4248150"/>
          <p14:tracePt t="86375" x="5484813" y="4289425"/>
          <p14:tracePt t="86384" x="5478463" y="4344988"/>
          <p14:tracePt t="86390" x="5464175" y="4381500"/>
          <p14:tracePt t="86397" x="5449888" y="4416425"/>
          <p14:tracePt t="86405" x="5429250" y="4457700"/>
          <p14:tracePt t="86412" x="5414963" y="4506913"/>
          <p14:tracePt t="86421" x="5394325" y="4556125"/>
          <p14:tracePt t="86427" x="5380038" y="4605338"/>
          <p14:tracePt t="86436" x="5365750" y="4652963"/>
          <p14:tracePt t="86442" x="5351463" y="4710113"/>
          <p14:tracePt t="86450" x="5330825" y="4786313"/>
          <p14:tracePt t="86459" x="5310188" y="4884738"/>
          <p14:tracePt t="86465" x="5275263" y="4995863"/>
          <p14:tracePt t="86472" x="5232400" y="5129213"/>
          <p14:tracePt t="86480" x="5191125" y="5276850"/>
          <p14:tracePt t="86487" x="5156200" y="5430838"/>
          <p14:tracePt t="86495" x="5135563" y="5521325"/>
          <p14:tracePt t="86510" x="5072063" y="5765800"/>
          <p14:tracePt t="86518" x="5057775" y="5815013"/>
          <p14:tracePt t="86525" x="5051425" y="5843588"/>
          <p14:tracePt t="86534" x="5051425" y="5857875"/>
          <p14:tracePt t="86540" x="5051425" y="5870575"/>
          <p14:tracePt t="86548" x="5051425" y="5878513"/>
          <p14:tracePt t="86555" x="5051425" y="5884863"/>
          <p14:tracePt t="86602" x="5057775" y="5884863"/>
          <p14:tracePt t="86630" x="5065713" y="5884863"/>
          <p14:tracePt t="86660" x="5072063" y="5884863"/>
          <p14:tracePt t="86668" x="5080000" y="5878513"/>
          <p14:tracePt t="86774" x="5086350" y="5870575"/>
          <p14:tracePt t="86781" x="5106988" y="5857875"/>
          <p14:tracePt t="86790" x="5121275" y="5843588"/>
          <p14:tracePt t="86796" x="5141913" y="5829300"/>
          <p14:tracePt t="86806" x="5176838" y="5800725"/>
          <p14:tracePt t="86811" x="5205413" y="5788025"/>
          <p14:tracePt t="86819" x="5232400" y="5765800"/>
          <p14:tracePt t="86826" x="5260975" y="5745163"/>
          <p14:tracePt t="86836" x="5260975" y="5738813"/>
          <p14:tracePt t="86843" x="5275263" y="5730875"/>
          <p14:tracePt t="86852" x="5275263" y="5724525"/>
          <p14:tracePt t="86857" x="5275263" y="5716588"/>
          <p14:tracePt t="86904" x="5268913" y="5716588"/>
          <p14:tracePt t="86908" x="5260975" y="5716588"/>
          <p14:tracePt t="86923" x="5254625" y="5716588"/>
          <p14:tracePt t="86977" x="5240338" y="5716588"/>
          <p14:tracePt t="86991" x="5219700" y="5703888"/>
          <p14:tracePt t="87000" x="5197475" y="5695950"/>
          <p14:tracePt t="87010" x="5176838" y="5689600"/>
          <p14:tracePt t="87013" x="5156200" y="5689600"/>
          <p14:tracePt t="87022" x="5149850" y="5689600"/>
          <p14:tracePt t="87028" x="5127625" y="5689600"/>
          <p14:tracePt t="87037" x="5121275" y="5689600"/>
          <p14:tracePt t="87044" x="5100638" y="5681663"/>
          <p14:tracePt t="87054" x="5092700" y="5675313"/>
          <p14:tracePt t="87058" x="5072063" y="5675313"/>
          <p14:tracePt t="87068" x="5072063" y="5668963"/>
          <p14:tracePt t="87074" x="5051425" y="5661025"/>
          <p14:tracePt t="87082" x="5043488" y="5654675"/>
          <p14:tracePt t="87089" x="5037138" y="5654675"/>
          <p14:tracePt t="87104" x="5030788" y="5654675"/>
          <p14:tracePt t="87126" x="5022850" y="5654675"/>
          <p14:tracePt t="87164" x="5016500" y="5654675"/>
          <p14:tracePt t="87179" x="5008563" y="5654675"/>
          <p14:tracePt t="87186" x="5002213" y="5654675"/>
          <p14:tracePt t="87196" x="4981575" y="5654675"/>
          <p14:tracePt t="87203" x="4960938" y="5654675"/>
          <p14:tracePt t="87209" x="4946650" y="5654675"/>
          <p14:tracePt t="87217" x="4932363" y="5654675"/>
          <p14:tracePt t="87227" x="4918075" y="5654675"/>
          <p14:tracePt t="87231" x="4911725" y="5654675"/>
          <p14:tracePt t="87240" x="4903788" y="5654675"/>
          <p14:tracePt t="87246" x="4897438" y="5654675"/>
          <p14:tracePt t="87255" x="4883150" y="5654675"/>
          <p14:tracePt t="87269" x="4868863" y="5646738"/>
          <p14:tracePt t="87286" x="4862513" y="5646738"/>
          <p14:tracePt t="87305" x="4854575" y="5646738"/>
          <p14:tracePt t="87308" x="4841875" y="5640388"/>
          <p14:tracePt t="87314" x="4833938" y="5640388"/>
          <p14:tracePt t="87323" x="4819650" y="5634038"/>
          <p14:tracePt t="87329" x="4799013" y="5626100"/>
          <p14:tracePt t="87338" x="4778375" y="5619750"/>
          <p14:tracePt t="87344" x="4743450" y="5611813"/>
          <p14:tracePt t="87355" x="4714875" y="5605463"/>
          <p14:tracePt t="87359" x="4673600" y="5605463"/>
          <p14:tracePt t="87376" x="4645025" y="5605463"/>
          <p14:tracePt t="88039" x="4652963" y="5605463"/>
          <p14:tracePt t="88056" x="4659313" y="5605463"/>
          <p14:tracePt t="88062" x="4665663" y="5605463"/>
          <p14:tracePt t="88071" x="4673600" y="5605463"/>
          <p14:tracePt t="88078" x="4679950" y="5605463"/>
          <p14:tracePt t="88086" x="4687888" y="5605463"/>
          <p14:tracePt t="88101" x="4714875" y="5605463"/>
          <p14:tracePt t="88107" x="4737100" y="5605463"/>
          <p14:tracePt t="88115" x="4749800" y="5605463"/>
          <p14:tracePt t="88122" x="4772025" y="5605463"/>
          <p14:tracePt t="88131" x="4778375" y="5611813"/>
          <p14:tracePt t="88138" x="4792663" y="5611813"/>
          <p14:tracePt t="88145" x="4806950" y="5611813"/>
          <p14:tracePt t="88153" x="4819650" y="5611813"/>
          <p14:tracePt t="88160" x="4827588" y="5611813"/>
          <p14:tracePt t="88175" x="4841875" y="5611813"/>
          <p14:tracePt t="88190" x="4848225" y="5611813"/>
          <p14:tracePt t="88197" x="4854575" y="5611813"/>
          <p14:tracePt t="88205" x="4862513" y="5611813"/>
          <p14:tracePt t="88212" x="4876800" y="5611813"/>
          <p14:tracePt t="88220" x="4897438" y="5605463"/>
          <p14:tracePt t="88227" x="4926013" y="5605463"/>
          <p14:tracePt t="88235" x="4946650" y="5599113"/>
          <p14:tracePt t="88242" x="4967288" y="5599113"/>
          <p14:tracePt t="88251" x="4987925" y="5599113"/>
          <p14:tracePt t="88257" x="5002213" y="5599113"/>
          <p14:tracePt t="88265" x="5022850" y="5599113"/>
          <p14:tracePt t="88273" x="5043488" y="5599113"/>
          <p14:tracePt t="88280" x="5057775" y="5599113"/>
          <p14:tracePt t="88288" x="5072063" y="5599113"/>
          <p14:tracePt t="88295" x="5080000" y="5599113"/>
          <p14:tracePt t="88310" x="5086350" y="5599113"/>
          <p14:tracePt t="88318" x="5092700" y="5599113"/>
          <p14:tracePt t="88340" x="5100638" y="5599113"/>
          <p14:tracePt t="88347" x="5106988" y="5599113"/>
          <p14:tracePt t="88355" x="5114925" y="5599113"/>
          <p14:tracePt t="88363" x="5121275" y="5605463"/>
          <p14:tracePt t="88371" x="5127625" y="5605463"/>
          <p14:tracePt t="88378" x="5141913" y="5605463"/>
          <p14:tracePt t="88385" x="5149850" y="5605463"/>
          <p14:tracePt t="88393" x="5162550" y="5605463"/>
          <p14:tracePt t="88400" x="5170488" y="5605463"/>
          <p14:tracePt t="88408" x="5184775" y="5605463"/>
          <p14:tracePt t="88415" x="5191125" y="5605463"/>
          <p14:tracePt t="88430" x="5197475" y="5605463"/>
          <p14:tracePt t="88455" x="5211763" y="5605463"/>
          <p14:tracePt t="88475" x="5219700" y="5605463"/>
          <p14:tracePt t="88505" x="5226050" y="5605463"/>
          <p14:tracePt t="88542" x="5232400" y="5605463"/>
          <p14:tracePt t="88550" x="5240338" y="5605463"/>
          <p14:tracePt t="88557" x="5254625" y="5611813"/>
          <p14:tracePt t="88565" x="5260975" y="5611813"/>
          <p14:tracePt t="88572" x="5268913" y="5611813"/>
          <p14:tracePt t="88581" x="5275263" y="5611813"/>
          <p14:tracePt t="88595" x="5281613" y="5611813"/>
          <p14:tracePt t="88604" x="5303838" y="5611813"/>
          <p14:tracePt t="88610" x="5310188" y="5611813"/>
          <p14:tracePt t="88618" x="5310188" y="5619750"/>
          <p14:tracePt t="88625" x="5316538" y="5619750"/>
          <p14:tracePt t="88633" x="5324475" y="5619750"/>
          <p14:tracePt t="88641" x="5330825" y="5619750"/>
          <p14:tracePt t="88648" x="5345113" y="5619750"/>
          <p14:tracePt t="88655" x="5351463" y="5619750"/>
          <p14:tracePt t="88662" x="5359400" y="5626100"/>
          <p14:tracePt t="88671" x="5373688" y="5626100"/>
          <p14:tracePt t="88677" x="5380038" y="5626100"/>
          <p14:tracePt t="88685" x="5386388" y="5634038"/>
          <p14:tracePt t="88701" x="5394325" y="5634038"/>
          <p14:tracePt t="88754" x="5400675" y="5634038"/>
          <p14:tracePt t="88857" x="5408613" y="5634038"/>
          <p14:tracePt t="88865" x="5421313" y="5634038"/>
          <p14:tracePt t="88872" x="5429250" y="5634038"/>
          <p14:tracePt t="88879" x="5449888" y="5640388"/>
          <p14:tracePt t="88887" x="5470525" y="5640388"/>
          <p14:tracePt t="88894" x="5484813" y="5640388"/>
          <p14:tracePt t="88902" x="5499100" y="5646738"/>
          <p14:tracePt t="88910" x="5513388" y="5646738"/>
          <p14:tracePt t="88918" x="5534025" y="5646738"/>
          <p14:tracePt t="88925" x="5548313" y="5646738"/>
          <p14:tracePt t="88932" x="5562600" y="5654675"/>
          <p14:tracePt t="88944" x="5575300" y="5654675"/>
          <p14:tracePt t="88972" x="5589588" y="5654675"/>
          <p14:tracePt t="91671" x="5603875" y="5654675"/>
          <p14:tracePt t="91672" x="5624513" y="5654675"/>
          <p14:tracePt t="91678" x="5632450" y="5654675"/>
          <p14:tracePt t="91685" x="5638800" y="5654675"/>
          <p14:tracePt t="91708" x="5638800" y="5646738"/>
          <p14:tracePt t="91715" x="5645150" y="5646738"/>
          <p14:tracePt t="95093" x="5610225" y="5640388"/>
          <p14:tracePt t="95095" x="5554663" y="5640388"/>
          <p14:tracePt t="95098" x="5540375" y="5640388"/>
          <p14:tracePt t="95105" x="5534025" y="5640388"/>
          <p14:tracePt t="95113" x="5527675" y="5640388"/>
          <p14:tracePt t="95120" x="5519738" y="5640388"/>
          <p14:tracePt t="95127" x="5505450" y="5640388"/>
          <p14:tracePt t="95143" x="5499100" y="5640388"/>
          <p14:tracePt t="95150" x="5492750" y="5640388"/>
          <p14:tracePt t="95158" x="5484813" y="5640388"/>
          <p14:tracePt t="95165" x="5470525" y="5640388"/>
          <p14:tracePt t="95173" x="5464175" y="5640388"/>
          <p14:tracePt t="95180" x="5449888" y="5640388"/>
          <p14:tracePt t="95188" x="5429250" y="5640388"/>
          <p14:tracePt t="95195" x="5408613" y="5640388"/>
          <p14:tracePt t="95203" x="5386388" y="5640388"/>
          <p14:tracePt t="95211" x="5365750" y="5640388"/>
          <p14:tracePt t="95217" x="5345113" y="5640388"/>
          <p14:tracePt t="95225" x="5324475" y="5640388"/>
          <p14:tracePt t="95243" x="5289550" y="5640388"/>
          <p14:tracePt t="95247" x="5275263" y="5640388"/>
          <p14:tracePt t="95255" x="5260975" y="5640388"/>
          <p14:tracePt t="95263" x="5254625" y="5640388"/>
          <p14:tracePt t="104645" x="5254625" y="5634038"/>
          <p14:tracePt t="104654" x="5268913" y="5599113"/>
          <p14:tracePt t="104661" x="5281613" y="5562600"/>
          <p14:tracePt t="104676" x="5303838" y="5486400"/>
          <p14:tracePt t="104687" x="5316538" y="5451475"/>
          <p14:tracePt t="104691" x="5330825" y="5422900"/>
          <p14:tracePt t="104698" x="5330825" y="5402263"/>
          <p14:tracePt t="104706" x="5338763" y="5387975"/>
          <p14:tracePt t="104721" x="5338763" y="5381625"/>
          <p14:tracePt t="104728" x="5338763" y="5373688"/>
          <p14:tracePt t="105073" x="5338763" y="5381625"/>
          <p14:tracePt t="105082" x="5338763" y="5387975"/>
          <p14:tracePt t="105089" x="5338763" y="5395913"/>
          <p14:tracePt t="105096" x="5338763" y="5402263"/>
          <p14:tracePt t="105103" x="5338763" y="5422900"/>
          <p14:tracePt t="105111" x="5330825" y="5422900"/>
          <p14:tracePt t="105119" x="5330825" y="5430838"/>
          <p14:tracePt t="105138" x="5324475" y="5445125"/>
          <p14:tracePt t="105141" x="5324475" y="5451475"/>
          <p14:tracePt t="105156" x="5324475" y="5457825"/>
          <p14:tracePt t="105171" x="5324475" y="5465763"/>
          <p14:tracePt t="106851" x="5324475" y="5445125"/>
          <p14:tracePt t="106858" x="5324475" y="5395913"/>
          <p14:tracePt t="106867" x="5324475" y="5353050"/>
          <p14:tracePt t="106874" x="5324475" y="5291138"/>
          <p14:tracePt t="106881" x="5324475" y="5213350"/>
          <p14:tracePt t="106890" x="5324475" y="5129213"/>
          <p14:tracePt t="106896" x="5324475" y="5038725"/>
          <p14:tracePt t="106903" x="5324475" y="4948238"/>
          <p14:tracePt t="106911" x="5303838" y="4856163"/>
          <p14:tracePt t="106919" x="5295900" y="4751388"/>
          <p14:tracePt t="106928" x="5281613" y="4660900"/>
          <p14:tracePt t="106934" x="5260975" y="4541838"/>
          <p14:tracePt t="106941" x="5254625" y="4437063"/>
          <p14:tracePt t="106949" x="5240338" y="4344988"/>
          <p14:tracePt t="106956" x="5219700" y="4248150"/>
          <p14:tracePt t="106964" x="5197475" y="4178300"/>
          <p14:tracePt t="106971" x="5176838" y="4121150"/>
          <p14:tracePt t="106979" x="5149850" y="4079875"/>
          <p14:tracePt t="106987" x="5141913" y="4051300"/>
          <p14:tracePt t="106994" x="5127625" y="4030663"/>
          <p14:tracePt t="107002" x="5121275" y="4016375"/>
          <p14:tracePt t="107008" x="5114925" y="4002088"/>
          <p14:tracePt t="107017" x="5106988" y="3995738"/>
          <p14:tracePt t="107023" x="5106988" y="3975100"/>
          <p14:tracePt t="107031" x="5092700" y="3967163"/>
          <p14:tracePt t="107039" x="5086350" y="3960813"/>
          <p14:tracePt t="107046" x="5086350" y="3940175"/>
          <p14:tracePt t="107054" x="5080000" y="3925888"/>
          <p14:tracePt t="107061" x="5065713" y="3905250"/>
          <p14:tracePt t="107069" x="5057775" y="3884613"/>
          <p14:tracePt t="107076" x="5043488" y="3856038"/>
          <p14:tracePt t="107084" x="5030788" y="3827463"/>
          <p14:tracePt t="107091" x="4995863" y="3778250"/>
          <p14:tracePt t="107100" x="4967288" y="3722688"/>
          <p14:tracePt t="107106" x="4938713" y="3659188"/>
          <p14:tracePt t="107113" x="4897438" y="3589338"/>
          <p14:tracePt t="107121" x="4854575" y="3513138"/>
          <p14:tracePt t="107129" x="4813300" y="3422650"/>
          <p14:tracePt t="107138" x="4764088" y="3352800"/>
          <p14:tracePt t="107143" x="4737100" y="3303588"/>
          <p14:tracePt t="107152" x="4694238" y="3225800"/>
          <p14:tracePt t="107158" x="4652963" y="3155950"/>
          <p14:tracePt t="107167" x="4603750" y="3100388"/>
          <p14:tracePt t="107173" x="4568825" y="3065463"/>
          <p14:tracePt t="107181" x="4548188" y="3036888"/>
          <p14:tracePt t="107189" x="4519613" y="3016250"/>
          <p14:tracePt t="107196" x="4513263" y="3009900"/>
          <p14:tracePt t="107204" x="4505325" y="3009900"/>
          <p14:tracePt t="107249" x="4498975" y="3009900"/>
          <p14:tracePt t="107256" x="4498975" y="3016250"/>
          <p14:tracePt t="107263" x="4491038" y="3022600"/>
          <p14:tracePt t="107271" x="4484688" y="3030538"/>
          <p14:tracePt t="107278" x="4478338" y="3036888"/>
          <p14:tracePt t="107287" x="4470400" y="3044825"/>
          <p14:tracePt t="107293" x="4470400" y="3051175"/>
          <p14:tracePt t="107308" x="4464050" y="3065463"/>
          <p14:tracePt t="107323" x="4456113" y="3071813"/>
          <p14:tracePt t="107406" x="4456113" y="3079750"/>
          <p14:tracePt t="107421" x="4449763" y="3086100"/>
          <p14:tracePt t="107429" x="4441825" y="3092450"/>
          <p14:tracePt t="107437" x="4435475" y="3092450"/>
          <p14:tracePt t="107451" x="4429125" y="3106738"/>
          <p14:tracePt t="107459" x="4421188" y="3114675"/>
          <p14:tracePt t="107467" x="4414838" y="3121025"/>
          <p14:tracePt t="107474" x="4414838" y="3127375"/>
          <p14:tracePt t="107489" x="4406900" y="3127375"/>
          <p14:tracePt t="107496" x="4406900" y="3135313"/>
          <p14:tracePt t="108223" x="4414838" y="3135313"/>
          <p14:tracePt t="108313" x="4421188" y="3135313"/>
          <p14:tracePt t="108425" x="4429125" y="3135313"/>
          <p14:tracePt t="108433" x="4429125" y="3127375"/>
          <p14:tracePt t="109302" x="4435475" y="3127375"/>
          <p14:tracePt t="109321" x="4441825" y="3127375"/>
          <p14:tracePt t="109326" x="4441825" y="3121025"/>
          <p14:tracePt t="109356" x="4449763" y="3121025"/>
          <p14:tracePt t="115365" x="4464050" y="3114675"/>
          <p14:tracePt t="115431" x="4470400" y="3114675"/>
          <p14:tracePt t="115447" x="4478338" y="3106738"/>
          <p14:tracePt t="115461" x="4478338" y="3100388"/>
          <p14:tracePt t="115476" x="4484688" y="3100388"/>
          <p14:tracePt t="115484" x="4491038" y="3100388"/>
          <p14:tracePt t="115499" x="4505325" y="3100388"/>
          <p14:tracePt t="115501" x="4491038" y="3100388"/>
          <p14:tracePt t="115514" x="4498975" y="3100388"/>
          <p14:tracePt t="115522" x="4505325" y="3100388"/>
          <p14:tracePt t="115529" x="4519613" y="3100388"/>
          <p14:tracePt t="115545" x="4533900" y="3100388"/>
          <p14:tracePt t="115551" x="4548188" y="3100388"/>
          <p14:tracePt t="115560" x="4554538" y="3100388"/>
          <p14:tracePt t="115575" x="4560888" y="3100388"/>
          <p14:tracePt t="115911" x="4568825" y="3100388"/>
          <p14:tracePt t="115918" x="4575175" y="3100388"/>
          <p14:tracePt t="115934" x="4583113" y="3100388"/>
          <p14:tracePt t="115949" x="4589463" y="3100388"/>
          <p14:tracePt t="117051" x="4595813" y="3100388"/>
          <p14:tracePt t="117059" x="4603750" y="3100388"/>
          <p14:tracePt t="117074" x="4610100" y="3100388"/>
          <p14:tracePt t="117090" x="4624388" y="3100388"/>
          <p14:tracePt t="117096" x="4624388" y="3106738"/>
          <p14:tracePt t="117104" x="4630738" y="3106738"/>
          <p14:tracePt t="117112" x="4645025" y="3114675"/>
          <p14:tracePt t="117119" x="4652963" y="3114675"/>
          <p14:tracePt t="117128" x="4659313" y="3114675"/>
          <p14:tracePt t="117134" x="4673600" y="3114675"/>
          <p14:tracePt t="117142" x="4679950" y="3114675"/>
          <p14:tracePt t="117149" x="4687888" y="3114675"/>
          <p14:tracePt t="117157" x="4694238" y="3114675"/>
          <p14:tracePt t="117172" x="4702175" y="3114675"/>
          <p14:tracePt t="117195" x="4708525" y="3114675"/>
          <p14:tracePt t="117201" x="4714875" y="3114675"/>
          <p14:tracePt t="117232" x="4722813" y="3114675"/>
          <p14:tracePt t="133262" x="4743450" y="3121025"/>
          <p14:tracePt t="133264" x="4784725" y="3127375"/>
          <p14:tracePt t="133265" x="4813300" y="3141663"/>
          <p14:tracePt t="133267" x="4819650" y="3141663"/>
          <p14:tracePt t="133268" x="4827588" y="3141663"/>
          <p14:tracePt t="133275" x="4841875" y="3141663"/>
          <p14:tracePt t="133284" x="4841875" y="3149600"/>
          <p14:tracePt t="133291" x="4848225" y="3149600"/>
          <p14:tracePt t="133298" x="4854575" y="3149600"/>
          <p14:tracePt t="136222" x="4848225" y="3149600"/>
          <p14:tracePt t="136261" x="4841875" y="3149600"/>
          <p14:tracePt t="136269" x="4833938" y="3155950"/>
          <p14:tracePt t="136291" x="4827588" y="3155950"/>
          <p14:tracePt t="136322" x="4819650" y="3155950"/>
          <p14:tracePt t="136740" x="4813300" y="3155950"/>
          <p14:tracePt t="136756" x="4806950" y="3162300"/>
          <p14:tracePt t="136950" x="4799013" y="3162300"/>
          <p14:tracePt t="136980" x="4792663" y="3162300"/>
          <p14:tracePt t="137003" x="4784725" y="3162300"/>
          <p14:tracePt t="137020" x="4778375" y="3162300"/>
          <p14:tracePt t="137027" x="4772025" y="3162300"/>
          <p14:tracePt t="137034" x="4764088" y="3162300"/>
          <p14:tracePt t="137049" x="4757738" y="3162300"/>
          <p14:tracePt t="137056" x="4749800" y="3162300"/>
          <p14:tracePt t="137071" x="4743450" y="3162300"/>
          <p14:tracePt t="137086" x="4737100" y="3162300"/>
          <p14:tracePt t="137110" x="4729163" y="3162300"/>
          <p14:tracePt t="137139" x="4722813" y="3162300"/>
          <p14:tracePt t="138037" x="4714875" y="3162300"/>
          <p14:tracePt t="138045" x="4708525" y="3162300"/>
          <p14:tracePt t="138054" x="4702175" y="3162300"/>
          <p14:tracePt t="138062" x="4687888" y="3162300"/>
          <p14:tracePt t="138069" x="4679950" y="3162300"/>
          <p14:tracePt t="138077" x="4679950" y="3155950"/>
          <p14:tracePt t="138086" x="4673600" y="3155950"/>
          <p14:tracePt t="138092" x="4665663" y="3155950"/>
          <p14:tracePt t="138330" x="4659313" y="3155950"/>
          <p14:tracePt t="138391" x="4652963" y="3155950"/>
          <p14:tracePt t="139995" x="4645025" y="3155950"/>
          <p14:tracePt t="140003" x="4624388" y="3155950"/>
          <p14:tracePt t="140011" x="4618038" y="3155950"/>
          <p14:tracePt t="140019" x="4610100" y="3155950"/>
          <p14:tracePt t="140026" x="4603750" y="3155950"/>
          <p14:tracePt t="140041" x="4595813" y="3155950"/>
          <p14:tracePt t="140138" x="4589463" y="3155950"/>
          <p14:tracePt t="140146" x="4583113" y="3155950"/>
          <p14:tracePt t="140162" x="4575175" y="3155950"/>
          <p14:tracePt t="140183" x="4568825" y="3155950"/>
          <p14:tracePt t="140199" x="4560888" y="3155950"/>
          <p14:tracePt t="140214" x="4554538" y="3155950"/>
          <p14:tracePt t="140229" x="4548188" y="3155950"/>
          <p14:tracePt t="140245" x="4540250" y="3155950"/>
          <p14:tracePt t="140259" x="4525963" y="3155950"/>
          <p14:tracePt t="140274" x="4519613" y="3155950"/>
          <p14:tracePt t="140288" x="4513263" y="3155950"/>
          <p14:tracePt t="140304" x="4505325" y="3155950"/>
          <p14:tracePt t="140311" x="4498975" y="3155950"/>
          <p14:tracePt t="140365" x="4491038" y="3155950"/>
          <p14:tracePt t="141443" x="4498975" y="3155950"/>
          <p14:tracePt t="141451" x="4505325" y="3155950"/>
          <p14:tracePt t="141466" x="4513263" y="3155950"/>
          <p14:tracePt t="141504" x="4519613" y="3155950"/>
          <p14:tracePt t="141533" x="4525963" y="3155950"/>
          <p14:tracePt t="141548" x="4533900" y="3155950"/>
          <p14:tracePt t="141580" x="4540250" y="3155950"/>
          <p14:tracePt t="141593" x="4548188" y="3155950"/>
          <p14:tracePt t="141609" x="4554538" y="3155950"/>
          <p14:tracePt t="141616" x="4548188" y="3176588"/>
          <p14:tracePt t="141669" x="4554538" y="3176588"/>
          <p14:tracePt t="141676" x="4560888" y="3176588"/>
          <p14:tracePt t="141692" x="4568825" y="3176588"/>
          <p14:tracePt t="141706" x="4575175" y="3176588"/>
          <p14:tracePt t="141721" x="4589463" y="3176588"/>
          <p14:tracePt t="141729" x="4595813" y="3176588"/>
          <p14:tracePt t="141736" x="4603750" y="3176588"/>
          <p14:tracePt t="141744" x="4610100" y="3176588"/>
          <p14:tracePt t="141758" x="4618038" y="3176588"/>
          <p14:tracePt t="141774" x="4624388" y="3176588"/>
          <p14:tracePt t="141788" x="4630738" y="3176588"/>
          <p14:tracePt t="142132" x="4638675" y="3176588"/>
          <p14:tracePt t="142156" x="4645025" y="3170238"/>
          <p14:tracePt t="142164" x="4652963" y="3170238"/>
          <p14:tracePt t="142170" x="4659313" y="3170238"/>
          <p14:tracePt t="142180" x="4659313" y="3162300"/>
          <p14:tracePt t="142186" x="4665663" y="3162300"/>
          <p14:tracePt t="142194" x="4673600" y="3162300"/>
          <p14:tracePt t="142201" x="4679950" y="3162300"/>
          <p14:tracePt t="142217" x="4694238" y="3155950"/>
          <p14:tracePt t="142224" x="4702175" y="3149600"/>
          <p14:tracePt t="142239" x="4708525" y="3149600"/>
          <p14:tracePt t="142246" x="4708525" y="3141663"/>
          <p14:tracePt t="142253" x="4714875" y="3141663"/>
          <p14:tracePt t="142261" x="4722813" y="3135313"/>
          <p14:tracePt t="142276" x="4729163" y="3135313"/>
          <p14:tracePt t="142283" x="4737100" y="3135313"/>
          <p14:tracePt t="142291" x="4743450" y="3135313"/>
          <p14:tracePt t="142306" x="4749800" y="3127375"/>
          <p14:tracePt t="142314" x="4764088" y="3127375"/>
          <p14:tracePt t="142321" x="4772025" y="3121025"/>
          <p14:tracePt t="142330" x="4784725" y="3121025"/>
          <p14:tracePt t="142336" x="4792663" y="3121025"/>
          <p14:tracePt t="142344" x="4806950" y="3121025"/>
          <p14:tracePt t="142351" x="4813300" y="3121025"/>
          <p14:tracePt t="142359" x="4827588" y="3121025"/>
          <p14:tracePt t="142366" x="4833938" y="3121025"/>
          <p14:tracePt t="142374" x="4841875" y="3121025"/>
          <p14:tracePt t="142397" x="4854575" y="3121025"/>
          <p14:tracePt t="142404" x="4862513" y="3121025"/>
          <p14:tracePt t="142411" x="4868863" y="3121025"/>
          <p14:tracePt t="142418" x="4876800" y="3121025"/>
          <p14:tracePt t="142426" x="4891088" y="3121025"/>
          <p14:tracePt t="142433" x="4897438" y="3121025"/>
          <p14:tracePt t="142441" x="4903788" y="3121025"/>
          <p14:tracePt t="142450" x="4918075" y="3121025"/>
          <p14:tracePt t="142456" x="4932363" y="3121025"/>
          <p14:tracePt t="142471" x="4960938" y="3121025"/>
          <p14:tracePt t="142480" x="4973638" y="3121025"/>
          <p14:tracePt t="142486" x="4981575" y="3121025"/>
          <p14:tracePt t="142494" x="4987925" y="3121025"/>
          <p14:tracePt t="142509" x="4995863" y="3121025"/>
          <p14:tracePt t="142524" x="5002213" y="3121025"/>
          <p14:tracePt t="142532" x="5008563" y="3121025"/>
          <p14:tracePt t="142569" x="5016500" y="3121025"/>
          <p14:tracePt t="142591" x="5022850" y="3121025"/>
          <p14:tracePt t="142681" x="5030788" y="3121025"/>
          <p14:tracePt t="143032" x="5037138" y="3121025"/>
          <p14:tracePt t="143050" x="5043488" y="3114675"/>
          <p14:tracePt t="143064" x="5051425" y="3114675"/>
          <p14:tracePt t="143080" x="5057775" y="3114675"/>
          <p14:tracePt t="143086" x="5065713" y="3106738"/>
          <p14:tracePt t="143101" x="5072063" y="3106738"/>
          <p14:tracePt t="143117" x="5080000" y="3106738"/>
          <p14:tracePt t="143132" x="5086350" y="3106738"/>
          <p14:tracePt t="143138" x="5092700" y="3106738"/>
          <p14:tracePt t="143154" x="5100638" y="3106738"/>
          <p14:tracePt t="143168" x="5106988" y="3106738"/>
          <p14:tracePt t="143184" x="5121275" y="3106738"/>
          <p14:tracePt t="143200" x="5127625" y="3106738"/>
          <p14:tracePt t="143206" x="5135563" y="3106738"/>
          <p14:tracePt t="143214" x="5141913" y="3106738"/>
          <p14:tracePt t="143221" x="5149850" y="3106738"/>
          <p14:tracePt t="143229" x="5162550" y="3106738"/>
          <p14:tracePt t="143236" x="5176838" y="3106738"/>
          <p14:tracePt t="143244" x="5184775" y="3106738"/>
          <p14:tracePt t="143251" x="5191125" y="3106738"/>
          <p14:tracePt t="143259" x="5211763" y="3106738"/>
          <p14:tracePt t="143266" x="5219700" y="3114675"/>
          <p14:tracePt t="143274" x="5226050" y="3121025"/>
          <p14:tracePt t="143281" x="5246688" y="3121025"/>
          <p14:tracePt t="143289" x="5254625" y="3121025"/>
          <p14:tracePt t="143297" x="5260975" y="3121025"/>
          <p14:tracePt t="143303" x="5268913" y="3121025"/>
          <p14:tracePt t="143311" x="5281613" y="3121025"/>
          <p14:tracePt t="143319" x="5289550" y="3121025"/>
          <p14:tracePt t="143326" x="5295900" y="3121025"/>
          <p14:tracePt t="143334" x="5310188" y="3121025"/>
          <p14:tracePt t="143341" x="5316538" y="3121025"/>
          <p14:tracePt t="143350" x="5330825" y="3121025"/>
          <p14:tracePt t="143356" x="5338763" y="3121025"/>
          <p14:tracePt t="143364" x="5351463" y="3114675"/>
          <p14:tracePt t="143371" x="5365750" y="3114675"/>
          <p14:tracePt t="143380" x="5380038" y="3114675"/>
          <p14:tracePt t="143438" x="5380038" y="3127375"/>
          <p14:tracePt t="143454" x="5380038" y="3135313"/>
          <p14:tracePt t="143461" x="5380038" y="3141663"/>
          <p14:tracePt t="143468" x="5380038" y="3149600"/>
          <p14:tracePt t="143476" x="5359400" y="3149600"/>
          <p14:tracePt t="143484" x="5338763" y="3149600"/>
          <p14:tracePt t="143491" x="5324475" y="3149600"/>
          <p14:tracePt t="143499" x="5316538" y="3149600"/>
          <p14:tracePt t="143506" x="5303838" y="3141663"/>
          <p14:tracePt t="143978" x="5310188" y="3149600"/>
          <p14:tracePt t="143985" x="5310188" y="3162300"/>
          <p14:tracePt t="143994" x="5316538" y="3184525"/>
          <p14:tracePt t="144001" x="5324475" y="3190875"/>
          <p14:tracePt t="144009" x="5330825" y="3205163"/>
          <p14:tracePt t="144018" x="5330825" y="3211513"/>
          <p14:tracePt t="144032" x="5330825" y="3219450"/>
          <p14:tracePt t="144076" x="5338763" y="3219450"/>
          <p14:tracePt t="144121" x="5330825" y="3219450"/>
          <p14:tracePt t="144143" x="5324475" y="3219450"/>
          <p14:tracePt t="144225" x="5324475" y="3211513"/>
          <p14:tracePt t="144241" x="5330825" y="3211513"/>
          <p14:tracePt t="144249" x="5345113" y="3205163"/>
          <p14:tracePt t="144256" x="5351463" y="3205163"/>
          <p14:tracePt t="144265" x="5359400" y="3198813"/>
          <p14:tracePt t="144271" x="5373688" y="3198813"/>
          <p14:tracePt t="144282" x="5380038" y="3198813"/>
          <p14:tracePt t="144286" x="5386388" y="3190875"/>
          <p14:tracePt t="144294" x="5400675" y="3184525"/>
          <p14:tracePt t="144301" x="5414963" y="3176588"/>
          <p14:tracePt t="144310" x="5421313" y="3176588"/>
          <p14:tracePt t="144320" x="5429250" y="3176588"/>
          <p14:tracePt t="144323" x="5435600" y="3176588"/>
          <p14:tracePt t="144331" x="5443538" y="3170238"/>
          <p14:tracePt t="144339" x="5456238" y="3162300"/>
          <p14:tracePt t="144346" x="5464175" y="3162300"/>
          <p14:tracePt t="144354" x="5478463" y="3162300"/>
          <p14:tracePt t="144361" x="5484813" y="3155950"/>
          <p14:tracePt t="144376" x="5492750" y="3155950"/>
          <p14:tracePt t="144391" x="5505450" y="3149600"/>
          <p14:tracePt t="144398" x="5513388" y="3149600"/>
          <p14:tracePt t="144415" x="5519738" y="3141663"/>
          <p14:tracePt t="144421" x="5527675" y="3141663"/>
          <p14:tracePt t="144436" x="5534025" y="3141663"/>
          <p14:tracePt t="144452" x="5540375" y="3135313"/>
          <p14:tracePt t="144474" x="5548313" y="3135313"/>
          <p14:tracePt t="144488" x="5554663" y="3135313"/>
          <p14:tracePt t="144496" x="5554663" y="3127375"/>
          <p14:tracePt t="144803" x="5562600" y="3127375"/>
          <p14:tracePt t="144810" x="5568950" y="3127375"/>
          <p14:tracePt t="144826" x="5583238" y="3127375"/>
          <p14:tracePt t="144841" x="5589588" y="3127375"/>
          <p14:tracePt t="144850" x="5603875" y="3127375"/>
          <p14:tracePt t="144865" x="5610225" y="3127375"/>
          <p14:tracePt t="145425" x="5610225" y="3121025"/>
          <p14:tracePt t="145448" x="5610225" y="3114675"/>
          <p14:tracePt t="145695" x="5610225" y="3106738"/>
          <p14:tracePt t="145725" x="5610225" y="3100388"/>
          <p14:tracePt t="145764" x="5610225" y="3092450"/>
          <p14:tracePt t="145779" x="5610225" y="3086100"/>
          <p14:tracePt t="146415" x="5618163" y="3086100"/>
          <p14:tracePt t="146423" x="5624513" y="3079750"/>
          <p14:tracePt t="146438" x="5632450" y="3079750"/>
          <p14:tracePt t="146461" x="5638800" y="3079750"/>
          <p14:tracePt t="146514" x="5645150" y="3079750"/>
          <p14:tracePt t="146528" x="5653088" y="3079750"/>
          <p14:tracePt t="146552" x="5659438" y="3079750"/>
          <p14:tracePt t="146574" x="5667375" y="3079750"/>
          <p14:tracePt t="146589" x="5673725" y="3079750"/>
          <p14:tracePt t="146596" x="5681663" y="3079750"/>
          <p14:tracePt t="146603" x="5688013" y="3079750"/>
          <p14:tracePt t="146611" x="5694363" y="3079750"/>
          <p14:tracePt t="146619" x="5702300" y="3079750"/>
          <p14:tracePt t="146634" x="5708650" y="3079750"/>
          <p14:tracePt t="146641" x="5716588" y="3079750"/>
          <p14:tracePt t="146650" x="5722938" y="3079750"/>
          <p14:tracePt t="146664" x="5729288" y="3079750"/>
          <p14:tracePt t="146686" x="5737225" y="3079750"/>
          <p14:tracePt t="146739" x="5743575" y="3079750"/>
          <p14:tracePt t="146814" x="5751513" y="3079750"/>
          <p14:tracePt t="146853" x="5757863" y="3079750"/>
          <p14:tracePt t="146858" x="5764213" y="3079750"/>
          <p14:tracePt t="146873" x="5772150" y="3079750"/>
          <p14:tracePt t="146882" x="5778500" y="3079750"/>
          <p14:tracePt t="146911" x="5786438" y="3079750"/>
          <p14:tracePt t="146928" x="5792788" y="3079750"/>
          <p14:tracePt t="146942" x="5799138" y="3079750"/>
          <p14:tracePt t="146949" x="5807075" y="3079750"/>
          <p14:tracePt t="146970" x="5813425" y="3079750"/>
          <p14:tracePt t="146979" x="5821363" y="3079750"/>
          <p14:tracePt t="146994" x="5827713" y="3079750"/>
          <p14:tracePt t="147001" x="5834063" y="3086100"/>
          <p14:tracePt t="147017" x="5842000" y="3086100"/>
          <p14:tracePt t="147023" x="5848350" y="3086100"/>
          <p14:tracePt t="147038" x="5856288" y="3086100"/>
          <p14:tracePt t="147046" x="5862638" y="3086100"/>
          <p14:tracePt t="147054" x="5870575" y="3086100"/>
          <p14:tracePt t="147061" x="5876925" y="3086100"/>
          <p14:tracePt t="147069" x="5883275" y="3086100"/>
          <p14:tracePt t="147076" x="5891213" y="3086100"/>
          <p14:tracePt t="147091" x="5897563" y="3086100"/>
          <p14:tracePt t="147100" x="5905500" y="3086100"/>
          <p14:tracePt t="147106" x="5911850" y="3086100"/>
          <p14:tracePt t="147114" x="5918200" y="3086100"/>
          <p14:tracePt t="147121" x="5926138" y="3086100"/>
          <p14:tracePt t="147128" x="5932488" y="3086100"/>
          <p14:tracePt t="147144" x="5940425" y="3086100"/>
          <p14:tracePt t="147152" x="5946775" y="3086100"/>
          <p14:tracePt t="147159" x="5953125" y="3086100"/>
          <p14:tracePt t="147167" x="5961063" y="3086100"/>
          <p14:tracePt t="147189" x="5975350" y="3086100"/>
          <p14:tracePt t="147211" x="5981700" y="3086100"/>
          <p14:tracePt t="147220" x="5988050" y="3086100"/>
          <p14:tracePt t="147229" x="5995988" y="3086100"/>
          <p14:tracePt t="147241" x="6002338" y="3086100"/>
          <p14:tracePt t="147256" x="6010275" y="3086100"/>
          <p14:tracePt t="147271" x="6016625" y="3086100"/>
          <p14:tracePt t="147287" x="6022975" y="3086100"/>
          <p14:tracePt t="147294" x="6030913" y="3086100"/>
          <p14:tracePt t="147392" x="6037263" y="3086100"/>
          <p14:tracePt t="147416" x="6045200" y="3086100"/>
          <p14:tracePt t="147429" x="6051550" y="3086100"/>
          <p14:tracePt t="147437" x="6057900" y="3086100"/>
          <p14:tracePt t="147468" x="6065838" y="3086100"/>
          <p14:tracePt t="147481" x="6072188" y="3086100"/>
          <p14:tracePt t="147505" x="6080125" y="3086100"/>
          <p14:tracePt t="147511" x="6086475" y="3086100"/>
          <p14:tracePt t="147536" x="6094413" y="3086100"/>
          <p14:tracePt t="147549" x="6100763" y="3086100"/>
          <p14:tracePt t="147564" x="6107113" y="3086100"/>
          <p14:tracePt t="147572" x="6115050" y="3086100"/>
          <p14:tracePt t="147579" x="6121400" y="3086100"/>
          <p14:tracePt t="147594" x="6129338" y="3086100"/>
          <p14:tracePt t="147609" x="6135688" y="3086100"/>
          <p14:tracePt t="147618" x="6142038" y="3086100"/>
          <p14:tracePt t="147625" x="6149975" y="3086100"/>
          <p14:tracePt t="147639" x="6156325" y="3086100"/>
          <p14:tracePt t="147646" x="6164263" y="3086100"/>
          <p14:tracePt t="147671" x="6170613" y="3086100"/>
          <p14:tracePt t="147691" x="6176963" y="3086100"/>
          <p14:tracePt t="147714" x="6184900" y="3086100"/>
          <p14:tracePt t="147745" x="6191250" y="3086100"/>
          <p14:tracePt t="147760" x="6199188" y="3086100"/>
          <p14:tracePt t="147812" x="6205538" y="3079750"/>
          <p14:tracePt t="147843" x="6211888" y="3079750"/>
          <p14:tracePt t="147883" x="6219825" y="3079750"/>
          <p14:tracePt t="148030" x="6226175" y="3079750"/>
          <p14:tracePt t="148045" x="6234113" y="3079750"/>
          <p14:tracePt t="148085" x="6240463" y="3079750"/>
          <p14:tracePt t="148123" x="6246813" y="3079750"/>
          <p14:tracePt t="148140" x="6254750" y="3079750"/>
          <p14:tracePt t="148157" x="6261100" y="3079750"/>
          <p14:tracePt t="148248" x="6269038" y="3079750"/>
          <p14:tracePt t="148398" x="6275388" y="3079750"/>
          <p14:tracePt t="148430" x="6283325" y="3079750"/>
          <p14:tracePt t="148476" x="6289675" y="3079750"/>
          <p14:tracePt t="148496" x="6296025" y="3079750"/>
          <p14:tracePt t="148540" x="6303963" y="3079750"/>
          <p14:tracePt t="148622" x="6310313" y="3079750"/>
          <p14:tracePt t="148654" x="6318250" y="3079750"/>
          <p14:tracePt t="148693" x="6324600" y="3079750"/>
          <p14:tracePt t="148750" x="6330950" y="3079750"/>
          <p14:tracePt t="148779" x="6338888" y="3079750"/>
          <p14:tracePt t="149400" x="6345238" y="3079750"/>
          <p14:tracePt t="149417" x="6353175" y="3079750"/>
          <p14:tracePt t="149423" x="6359525" y="3079750"/>
          <p14:tracePt t="149431" x="6365875" y="3079750"/>
          <p14:tracePt t="149499" x="6373813" y="3079750"/>
          <p14:tracePt t="149505" x="6388100" y="3079750"/>
          <p14:tracePt t="149514" x="6388100" y="3086100"/>
          <p14:tracePt t="149521" x="6400800" y="3092450"/>
          <p14:tracePt t="149528" x="6408738" y="3092450"/>
          <p14:tracePt t="149536" x="6415088" y="3092450"/>
          <p14:tracePt t="149544" x="6423025" y="3092450"/>
          <p14:tracePt t="149552" x="6429375" y="3100388"/>
          <p14:tracePt t="149559" x="6435725" y="3100388"/>
          <p14:tracePt t="149566" x="6443663" y="3100388"/>
          <p14:tracePt t="149574" x="6450013" y="3106738"/>
          <p14:tracePt t="149581" x="6457950" y="3106738"/>
          <p14:tracePt t="149589" x="6464300" y="3106738"/>
          <p14:tracePt t="149604" x="6478588" y="3114675"/>
          <p14:tracePt t="149611" x="6484938" y="3114675"/>
          <p14:tracePt t="149619" x="6492875" y="3114675"/>
          <p14:tracePt t="149626" x="6499225" y="3114675"/>
          <p14:tracePt t="149640" x="6507163" y="3114675"/>
          <p14:tracePt t="149649" x="6519863" y="3114675"/>
          <p14:tracePt t="149656" x="6527800" y="3114675"/>
          <p14:tracePt t="149664" x="6534150" y="3121025"/>
          <p14:tracePt t="149679" x="6548438" y="3127375"/>
          <p14:tracePt t="149693" x="6554788" y="3127375"/>
          <p14:tracePt t="149701" x="6562725" y="3127375"/>
          <p14:tracePt t="149708" x="6577013" y="3127375"/>
          <p14:tracePt t="149723" x="6589713" y="3127375"/>
          <p14:tracePt t="149731" x="6604000" y="3127375"/>
          <p14:tracePt t="149739" x="6611938" y="3127375"/>
          <p14:tracePt t="149746" x="6618288" y="3127375"/>
          <p14:tracePt t="149757" x="6624638" y="3127375"/>
          <p14:tracePt t="149761" x="6632575" y="3127375"/>
          <p14:tracePt t="149769" x="6638925" y="3127375"/>
          <p14:tracePt t="149776" x="6646863" y="3127375"/>
          <p14:tracePt t="149798" x="6653213" y="3127375"/>
          <p14:tracePt t="149843" x="6661150" y="3127375"/>
          <p14:tracePt t="149866" x="6667500" y="3127375"/>
          <p14:tracePt t="149881" x="6673850" y="3127375"/>
          <p14:tracePt t="149889" x="6681788" y="3121025"/>
          <p14:tracePt t="149896" x="6688138" y="3121025"/>
          <p14:tracePt t="149911" x="6696075" y="3114675"/>
          <p14:tracePt t="149926" x="6708775" y="3114675"/>
          <p14:tracePt t="149934" x="6708775" y="3106738"/>
          <p14:tracePt t="149941" x="6716713" y="3106738"/>
          <p14:tracePt t="149956" x="6723063" y="3100388"/>
          <p14:tracePt t="149973" x="6737350" y="3092450"/>
          <p14:tracePt t="149986" x="6743700" y="3086100"/>
          <p14:tracePt t="150001" x="6751638" y="3086100"/>
          <p14:tracePt t="150008" x="6751638" y="3079750"/>
          <p14:tracePt t="150016" x="6757988" y="3079750"/>
          <p14:tracePt t="150031" x="6765925" y="3079750"/>
          <p14:tracePt t="150660" x="6757988" y="3079750"/>
          <p14:tracePt t="150945" x="6757988" y="3071813"/>
          <p14:tracePt t="150954" x="6765925" y="3071813"/>
          <p14:tracePt t="150960" x="6765925" y="3065463"/>
          <p14:tracePt t="150969" x="6772275" y="3065463"/>
          <p14:tracePt t="150976" x="6778625" y="3065463"/>
          <p14:tracePt t="150984" x="6778625" y="3057525"/>
          <p14:tracePt t="150999" x="6786563" y="3057525"/>
          <p14:tracePt t="151009" x="6786563" y="3051175"/>
          <p14:tracePt t="151014" x="6792913" y="3051175"/>
          <p14:tracePt t="151037" x="6800850" y="3051175"/>
          <p14:tracePt t="151044" x="6807200" y="3044825"/>
          <p14:tracePt t="151051" x="6813550" y="3044825"/>
          <p14:tracePt t="151058" x="6813550" y="3036888"/>
          <p14:tracePt t="151066" x="6821488" y="3036888"/>
          <p14:tracePt t="151081" x="6827838" y="3036888"/>
          <p14:tracePt t="151089" x="6835775" y="3036888"/>
          <p14:tracePt t="151096" x="6842125" y="3030538"/>
          <p14:tracePt t="151119" x="6848475" y="3030538"/>
          <p14:tracePt t="151358" x="6856413" y="3030538"/>
          <p14:tracePt t="151374" x="6862763" y="3030538"/>
          <p14:tracePt t="151381" x="6877050" y="3030538"/>
          <p14:tracePt t="151389" x="6897688" y="3030538"/>
          <p14:tracePt t="151396" x="6905625" y="3030538"/>
          <p14:tracePt t="151404" x="6919913" y="3030538"/>
          <p14:tracePt t="151411" x="6940550" y="3030538"/>
          <p14:tracePt t="151418" x="6961188" y="3036888"/>
          <p14:tracePt t="151426" x="6981825" y="3044825"/>
          <p14:tracePt t="151434" x="7002463" y="3044825"/>
          <p14:tracePt t="151449" x="7051675" y="3057525"/>
          <p14:tracePt t="151457" x="7086600" y="3065463"/>
          <p14:tracePt t="151464" x="7100888" y="3071813"/>
          <p14:tracePt t="151471" x="7129463" y="3071813"/>
          <p14:tracePt t="151479" x="7178675" y="3079750"/>
          <p14:tracePt t="151487" x="7199313" y="3086100"/>
          <p14:tracePt t="151494" x="7234238" y="3092450"/>
          <p14:tracePt t="151501" x="7248525" y="3100388"/>
          <p14:tracePt t="151508" x="7262813" y="3100388"/>
          <p14:tracePt t="151516" x="7275513" y="3106738"/>
          <p14:tracePt t="151523" x="7283450" y="3106738"/>
          <p14:tracePt t="151540" x="7289800" y="3106738"/>
          <p14:tracePt t="151546" x="7289800" y="3114675"/>
          <p14:tracePt t="151556" x="7297738" y="3114675"/>
          <p14:tracePt t="151599" x="7304088" y="3114675"/>
          <p14:tracePt t="151614" x="7310438" y="3114675"/>
          <p14:tracePt t="151629" x="7345363" y="3121025"/>
          <p14:tracePt t="151636" x="7353300" y="3127375"/>
          <p14:tracePt t="151644" x="7373938" y="3127375"/>
          <p14:tracePt t="151651" x="7388225" y="3135313"/>
          <p14:tracePt t="151658" x="7402513" y="3135313"/>
          <p14:tracePt t="151667" x="7423150" y="3135313"/>
          <p14:tracePt t="151674" x="7443788" y="3141663"/>
          <p14:tracePt t="151681" x="7458075" y="3141663"/>
          <p14:tracePt t="151689" x="7472363" y="3141663"/>
          <p14:tracePt t="151696" x="7486650" y="3149600"/>
          <p14:tracePt t="151705" x="7499350" y="3149600"/>
          <p14:tracePt t="151711" x="7513638" y="3149600"/>
          <p14:tracePt t="151719" x="7521575" y="3149600"/>
          <p14:tracePt t="151733" x="7527925" y="3149600"/>
          <p14:tracePt t="151741" x="7534275" y="3149600"/>
          <p14:tracePt t="151749" x="7548563" y="3149600"/>
          <p14:tracePt t="151758" x="7562850" y="3149600"/>
          <p14:tracePt t="151763" x="7577138" y="3149600"/>
          <p14:tracePt t="151779" x="7591425" y="3149600"/>
          <p14:tracePt t="151787" x="7612063" y="3149600"/>
          <p14:tracePt t="151793" x="7639050" y="3149600"/>
          <p14:tracePt t="151801" x="7667625" y="3149600"/>
          <p14:tracePt t="151808" x="7688263" y="3149600"/>
          <p14:tracePt t="151818" x="7710488" y="3149600"/>
          <p14:tracePt t="151825" x="7731125" y="3149600"/>
          <p14:tracePt t="151831" x="7751763" y="3149600"/>
          <p14:tracePt t="151839" x="7772400" y="3149600"/>
          <p14:tracePt t="151846" x="7786688" y="3149600"/>
          <p14:tracePt t="151856" x="7800975" y="3149600"/>
          <p14:tracePt t="151861" x="7815263" y="3149600"/>
          <p14:tracePt t="151870" x="7821613" y="3149600"/>
          <p14:tracePt t="151876" x="7827963" y="3149600"/>
          <p14:tracePt t="151885" x="7842250" y="3149600"/>
          <p14:tracePt t="151892" x="7850188" y="3149600"/>
          <p14:tracePt t="151899" x="7864475" y="3149600"/>
          <p14:tracePt t="151914" x="7891463" y="3149600"/>
          <p14:tracePt t="151921" x="7899400" y="3149600"/>
          <p14:tracePt t="151932" x="7920038" y="3149600"/>
          <p14:tracePt t="151936" x="7947025" y="3149600"/>
          <p14:tracePt t="151943" x="7969250" y="3141663"/>
          <p14:tracePt t="151951" x="8004175" y="3135313"/>
          <p14:tracePt t="151958" x="8039100" y="3127375"/>
          <p14:tracePt t="151975" x="8108950" y="3127375"/>
          <p14:tracePt t="151981" x="8143875" y="3127375"/>
          <p14:tracePt t="151989" x="8185150" y="3121025"/>
          <p14:tracePt t="151996" x="8213725" y="3121025"/>
          <p14:tracePt t="152008" x="8240713" y="3121025"/>
          <p14:tracePt t="152011" x="8255000" y="3121025"/>
          <p14:tracePt t="152019" x="8277225" y="3121025"/>
          <p14:tracePt t="152026" x="8297863" y="3121025"/>
          <p14:tracePt t="152034" x="8312150" y="3121025"/>
          <p14:tracePt t="152042" x="8332788" y="3121025"/>
          <p14:tracePt t="152056" x="8339138" y="3121025"/>
          <p14:tracePt t="152064" x="8347075" y="3121025"/>
          <p14:tracePt t="152079" x="8353425" y="3121025"/>
          <p14:tracePt t="152229" x="8339138" y="3121025"/>
          <p14:tracePt t="152235" x="8324850" y="3121025"/>
          <p14:tracePt t="152243" x="8297863" y="3127375"/>
          <p14:tracePt t="152250" x="8262938" y="3135313"/>
          <p14:tracePt t="152258" x="8220075" y="3135313"/>
          <p14:tracePt t="152266" x="8178800" y="3135313"/>
          <p14:tracePt t="152282" x="8066088" y="3135313"/>
          <p14:tracePt t="152289" x="8004175" y="3135313"/>
          <p14:tracePt t="152297" x="7947025" y="3135313"/>
          <p14:tracePt t="152312" x="7891463" y="3135313"/>
          <p14:tracePt t="152316" x="7827963" y="3135313"/>
          <p14:tracePt t="152325" x="7758113" y="3135313"/>
          <p14:tracePt t="152328" x="7696200" y="3135313"/>
          <p14:tracePt t="152333" x="7646988" y="3135313"/>
          <p14:tracePt t="152340" x="7612063" y="3135313"/>
          <p14:tracePt t="152348" x="7562850" y="3135313"/>
          <p14:tracePt t="152356" x="7513638" y="3135313"/>
          <p14:tracePt t="152363" x="7472363" y="3135313"/>
          <p14:tracePt t="152370" x="7429500" y="3135313"/>
          <p14:tracePt t="152386" x="7353300" y="3121025"/>
          <p14:tracePt t="152393" x="7310438" y="3106738"/>
          <p14:tracePt t="152401" x="7289800" y="3100388"/>
          <p14:tracePt t="152413" x="7248525" y="3092450"/>
          <p14:tracePt t="152417" x="7234238" y="3092450"/>
          <p14:tracePt t="152427" x="7219950" y="3092450"/>
          <p14:tracePt t="152436" x="7213600" y="3092450"/>
          <p14:tracePt t="152441" x="7205663" y="3092450"/>
          <p14:tracePt t="152505" x="7199313" y="3092450"/>
          <p14:tracePt t="152521" x="7199313" y="3086100"/>
          <p14:tracePt t="152528" x="7191375" y="3086100"/>
          <p14:tracePt t="152536" x="7185025" y="3086100"/>
          <p14:tracePt t="152543" x="7178675" y="3079750"/>
          <p14:tracePt t="152551" x="7170738" y="3079750"/>
          <p14:tracePt t="152710" x="7178675" y="3079750"/>
          <p14:tracePt t="152718" x="7185025" y="3079750"/>
          <p14:tracePt t="152728" x="7199313" y="3079750"/>
          <p14:tracePt t="152747" x="7219950" y="3079750"/>
          <p14:tracePt t="152751" x="7226300" y="3079750"/>
          <p14:tracePt t="152756" x="7234238" y="3079750"/>
          <p14:tracePt t="152762" x="7240588" y="3079750"/>
          <p14:tracePt t="152770" x="7248525" y="3079750"/>
          <p14:tracePt t="152777" x="7262813" y="3079750"/>
          <p14:tracePt t="152784" x="7269163" y="3079750"/>
          <p14:tracePt t="156311" x="7143750" y="3079750"/>
          <p14:tracePt t="156312" x="6940550" y="3079750"/>
          <p14:tracePt t="156318" x="6842125" y="3079750"/>
          <p14:tracePt t="156323" x="6807200" y="3079750"/>
          <p14:tracePt t="156331" x="6786563" y="3079750"/>
          <p14:tracePt t="156339" x="6772275" y="3079750"/>
          <p14:tracePt t="156349" x="6757988" y="3079750"/>
          <p14:tracePt t="156353" x="6751638" y="3079750"/>
          <p14:tracePt t="156370" x="6743700" y="3079750"/>
          <p14:tracePt t="156377" x="6737350" y="3079750"/>
          <p14:tracePt t="156392" x="6731000" y="3079750"/>
          <p14:tracePt t="156399" x="6723063" y="3079750"/>
          <p14:tracePt t="156410" x="6708775" y="3079750"/>
          <p14:tracePt t="156413" x="6702425" y="3079750"/>
          <p14:tracePt t="156421" x="6688138" y="3079750"/>
          <p14:tracePt t="156428" x="6667500" y="3071813"/>
          <p14:tracePt t="156436" x="6646863" y="3071813"/>
          <p14:tracePt t="156446" x="6618288" y="3065463"/>
          <p14:tracePt t="156451" x="6597650" y="3057525"/>
          <p14:tracePt t="156459" x="6562725" y="3051175"/>
          <p14:tracePt t="156466" x="6527800" y="3044825"/>
          <p14:tracePt t="156475" x="6499225" y="3036888"/>
          <p14:tracePt t="156483" x="6472238" y="3036888"/>
          <p14:tracePt t="156489" x="6443663" y="3036888"/>
          <p14:tracePt t="156496" x="6408738" y="3036888"/>
          <p14:tracePt t="156503" x="6388100" y="3030538"/>
          <p14:tracePt t="156511" x="6365875" y="3030538"/>
          <p14:tracePt t="156520" x="6353175" y="3030538"/>
          <p14:tracePt t="156527" x="6330950" y="3030538"/>
          <p14:tracePt t="156534" x="6318250" y="3030538"/>
          <p14:tracePt t="156541" x="6303963" y="3030538"/>
          <p14:tracePt t="156548" x="6275388" y="3030538"/>
          <p14:tracePt t="156558" x="6261100" y="3030538"/>
          <p14:tracePt t="156564" x="6234113" y="3030538"/>
          <p14:tracePt t="156571" x="6226175" y="3030538"/>
          <p14:tracePt t="156579" x="6199188" y="3030538"/>
          <p14:tracePt t="156586" x="6170613" y="3030538"/>
          <p14:tracePt t="156595" x="6142038" y="3030538"/>
          <p14:tracePt t="156601" x="6115050" y="3030538"/>
          <p14:tracePt t="156609" x="6080125" y="3036888"/>
          <p14:tracePt t="156626" x="6010275" y="3036888"/>
          <p14:tracePt t="156634" x="5967413" y="3044825"/>
          <p14:tracePt t="156640" x="5940425" y="3051175"/>
          <p14:tracePt t="156646" x="5911850" y="3051175"/>
          <p14:tracePt t="156653" x="5876925" y="3057525"/>
          <p14:tracePt t="156661" x="5848350" y="3065463"/>
          <p14:tracePt t="156669" x="5827713" y="3071813"/>
          <p14:tracePt t="156678" x="5813425" y="3071813"/>
          <p14:tracePt t="156684" x="5792788" y="3079750"/>
          <p14:tracePt t="156699" x="5786438" y="3079750"/>
          <p14:tracePt t="156706" x="5772150" y="3079750"/>
          <p14:tracePt t="156760" x="5764213" y="3079750"/>
          <p14:tracePt t="156789" x="5757863" y="3079750"/>
          <p14:tracePt t="156804" x="5757863" y="3086100"/>
          <p14:tracePt t="156858" x="5751513" y="3086100"/>
          <p14:tracePt t="156999" x="5764213" y="3086100"/>
          <p14:tracePt t="157014" x="5772150" y="3086100"/>
          <p14:tracePt t="157021" x="5786438" y="3086100"/>
          <p14:tracePt t="157036" x="5792788" y="3086100"/>
          <p14:tracePt t="157046" x="5799138" y="3086100"/>
          <p14:tracePt t="157051" x="5807075" y="3086100"/>
          <p14:tracePt t="157067" x="5813425" y="3086100"/>
          <p14:tracePt t="157090" x="5821363" y="3086100"/>
          <p14:tracePt t="157105" x="5827713" y="3086100"/>
          <p14:tracePt t="157113" x="5834063" y="3086100"/>
          <p14:tracePt t="157128" x="5842000" y="3086100"/>
          <p14:tracePt t="157142" x="5848350" y="3086100"/>
          <p14:tracePt t="157157" x="5856288" y="3086100"/>
          <p14:tracePt t="157164" x="5862638" y="3086100"/>
          <p14:tracePt t="157180" x="5870575" y="3086100"/>
          <p14:tracePt t="157194" x="5876925" y="3086100"/>
          <p14:tracePt t="157201" x="5883275" y="3086100"/>
          <p14:tracePt t="157211" x="5891213" y="3086100"/>
          <p14:tracePt t="157216" x="5897563" y="3086100"/>
          <p14:tracePt t="157231" x="5911850" y="3086100"/>
          <p14:tracePt t="157239" x="5918200" y="3086100"/>
          <p14:tracePt t="157254" x="5926138" y="3086100"/>
          <p14:tracePt t="157263" x="5932488" y="3086100"/>
          <p14:tracePt t="157278" x="5940425" y="3086100"/>
          <p14:tracePt t="157284" x="5946775" y="3086100"/>
          <p14:tracePt t="157293" x="5953125" y="3086100"/>
          <p14:tracePt t="157307" x="5967413" y="3086100"/>
          <p14:tracePt t="157314" x="5975350" y="3086100"/>
          <p14:tracePt t="157338" x="5981700" y="3086100"/>
          <p14:tracePt t="157511" x="5988050" y="3086100"/>
          <p14:tracePt t="157517" x="6002338" y="3086100"/>
          <p14:tracePt t="157532" x="6010275" y="3086100"/>
          <p14:tracePt t="157540" x="6016625" y="3086100"/>
          <p14:tracePt t="157548" x="6022975" y="3092450"/>
          <p14:tracePt t="157555" x="6030913" y="3092450"/>
          <p14:tracePt t="157565" x="6037263" y="3092450"/>
          <p14:tracePt t="157572" x="6045200" y="3092450"/>
          <p14:tracePt t="157578" x="6057900" y="3092450"/>
          <p14:tracePt t="157585" x="6065838" y="3100388"/>
          <p14:tracePt t="157594" x="6072188" y="3100388"/>
          <p14:tracePt t="157603" x="6080125" y="3100388"/>
          <p14:tracePt t="157607" x="6086475" y="3100388"/>
          <p14:tracePt t="157614" x="6094413" y="3100388"/>
          <p14:tracePt t="157628" x="6107113" y="3100388"/>
          <p14:tracePt t="157651" x="6115050" y="3100388"/>
          <p14:tracePt t="157678" x="6121400" y="3100388"/>
          <p14:tracePt t="157796" x="6129338" y="3100388"/>
          <p14:tracePt t="157825" x="6135688" y="3100388"/>
          <p14:tracePt t="157833" x="6142038" y="3100388"/>
          <p14:tracePt t="157843" x="6149975" y="3100388"/>
          <p14:tracePt t="157853" x="6164263" y="3106738"/>
          <p14:tracePt t="157869" x="6170613" y="3106738"/>
          <p14:tracePt t="158228" x="6176963" y="3106738"/>
          <p14:tracePt t="158235" x="6184900" y="3106738"/>
          <p14:tracePt t="158244" x="6191250" y="3106738"/>
          <p14:tracePt t="158251" x="6205538" y="3106738"/>
          <p14:tracePt t="158261" x="6211888" y="3106738"/>
          <p14:tracePt t="158266" x="6226175" y="3106738"/>
          <p14:tracePt t="158275" x="6234113" y="3106738"/>
          <p14:tracePt t="158281" x="6240463" y="3106738"/>
          <p14:tracePt t="158289" x="6246813" y="3106738"/>
          <p14:tracePt t="158296" x="6254750" y="3106738"/>
          <p14:tracePt t="158313" x="6261100" y="3106738"/>
          <p14:tracePt t="158334" x="6269038" y="3106738"/>
          <p14:tracePt t="158342" x="6275388" y="3106738"/>
          <p14:tracePt t="158363" x="6283325" y="3106738"/>
          <p14:tracePt t="158380" x="6289675" y="3106738"/>
          <p14:tracePt t="158396" x="6289675" y="3100388"/>
          <p14:tracePt t="158401" x="6296025" y="3100388"/>
          <p14:tracePt t="158410" x="6303963" y="3100388"/>
          <p14:tracePt t="158730" x="6310313" y="3100388"/>
          <p14:tracePt t="158739" x="6324600" y="3100388"/>
          <p14:tracePt t="158747" x="6338888" y="3100388"/>
          <p14:tracePt t="158754" x="6345238" y="3100388"/>
          <p14:tracePt t="158762" x="6353175" y="3100388"/>
          <p14:tracePt t="158769" x="6365875" y="3100388"/>
          <p14:tracePt t="158777" x="6373813" y="3100388"/>
          <p14:tracePt t="158851" x="6380163" y="3100388"/>
          <p14:tracePt t="158860" x="6388100" y="3100388"/>
          <p14:tracePt t="158866" x="6394450" y="3100388"/>
          <p14:tracePt t="158874" x="6400800" y="3100388"/>
          <p14:tracePt t="158881" x="6415088" y="3100388"/>
          <p14:tracePt t="158889" x="6423025" y="3100388"/>
          <p14:tracePt t="158896" x="6443663" y="3100388"/>
          <p14:tracePt t="158904" x="6464300" y="3100388"/>
          <p14:tracePt t="158912" x="6492875" y="3100388"/>
          <p14:tracePt t="158919" x="6527800" y="3100388"/>
          <p14:tracePt t="158928" x="6562725" y="3100388"/>
          <p14:tracePt t="158934" x="6611938" y="3100388"/>
          <p14:tracePt t="158941" x="6667500" y="3100388"/>
          <p14:tracePt t="158949" x="6731000" y="3100388"/>
          <p14:tracePt t="158956" x="6786563" y="3092450"/>
          <p14:tracePt t="158963" x="6842125" y="3086100"/>
          <p14:tracePt t="158981" x="6940550" y="3079750"/>
          <p14:tracePt t="158986" x="6967538" y="3079750"/>
          <p14:tracePt t="158995" x="7002463" y="3071813"/>
          <p14:tracePt t="159001" x="7016750" y="3071813"/>
          <p14:tracePt t="159011" x="7037388" y="3065463"/>
          <p14:tracePt t="159023" x="7045325" y="3065463"/>
          <p14:tracePt t="159300" x="7051675" y="3057525"/>
          <p14:tracePt t="159308" x="7059613" y="3057525"/>
          <p14:tracePt t="159323" x="7065963" y="3057525"/>
          <p14:tracePt t="159338" x="7073900" y="3057525"/>
          <p14:tracePt t="159347" x="7080250" y="3051175"/>
          <p14:tracePt t="159354" x="7086600" y="3051175"/>
          <p14:tracePt t="159368" x="7094538" y="3051175"/>
          <p14:tracePt t="159393" x="7100888" y="3051175"/>
          <p14:tracePt t="159399" x="7108825" y="3051175"/>
          <p14:tracePt t="159414" x="7115175" y="3051175"/>
          <p14:tracePt t="159436" x="7121525" y="3051175"/>
          <p14:tracePt t="159451" x="7135813" y="3051175"/>
          <p14:tracePt t="159467" x="7143750" y="3051175"/>
          <p14:tracePt t="159474" x="7156450" y="3051175"/>
          <p14:tracePt t="159481" x="7164388" y="3051175"/>
          <p14:tracePt t="159489" x="7170738" y="3051175"/>
          <p14:tracePt t="159497" x="7178675" y="3051175"/>
          <p14:tracePt t="159506" x="7191375" y="3051175"/>
          <p14:tracePt t="159512" x="7199313" y="3051175"/>
          <p14:tracePt t="159520" x="7205663" y="3051175"/>
          <p14:tracePt t="159527" x="7213600" y="3051175"/>
          <p14:tracePt t="159542" x="7226300" y="3051175"/>
          <p14:tracePt t="159549" x="7234238" y="3051175"/>
          <p14:tracePt t="159564" x="7248525" y="3051175"/>
          <p14:tracePt t="159571" x="7254875" y="3051175"/>
          <p14:tracePt t="159580" x="7262813" y="3051175"/>
          <p14:tracePt t="159586" x="7269163" y="3051175"/>
          <p14:tracePt t="159594" x="7275513" y="3051175"/>
          <p14:tracePt t="159601" x="7289800" y="3051175"/>
          <p14:tracePt t="159609" x="7304088" y="3051175"/>
          <p14:tracePt t="159617" x="7318375" y="3051175"/>
          <p14:tracePt t="159624" x="7332663" y="3051175"/>
          <p14:tracePt t="159632" x="7345363" y="3051175"/>
          <p14:tracePt t="159639" x="7367588" y="3051175"/>
          <p14:tracePt t="159647" x="7388225" y="3051175"/>
          <p14:tracePt t="159654" x="7402513" y="3051175"/>
          <p14:tracePt t="159662" x="7458075" y="3044825"/>
          <p14:tracePt t="159669" x="7478713" y="3044825"/>
          <p14:tracePt t="159678" x="7499350" y="3044825"/>
          <p14:tracePt t="159683" x="7527925" y="3036888"/>
          <p14:tracePt t="159693" x="7548563" y="3036888"/>
          <p14:tracePt t="159698" x="7569200" y="3036888"/>
          <p14:tracePt t="159706" x="7597775" y="3030538"/>
          <p14:tracePt t="159714" x="7612063" y="3030538"/>
          <p14:tracePt t="159721" x="7632700" y="3030538"/>
          <p14:tracePt t="159730" x="7653338" y="3030538"/>
          <p14:tracePt t="159736" x="7661275" y="3030538"/>
          <p14:tracePt t="159744" x="7667625" y="3030538"/>
          <p14:tracePt t="159751" x="7675563" y="3030538"/>
          <p14:tracePt t="159759" x="7688263" y="3030538"/>
          <p14:tracePt t="159766" x="7696200" y="3030538"/>
          <p14:tracePt t="159774" x="7702550" y="3030538"/>
          <p14:tracePt t="159781" x="7710488" y="3030538"/>
          <p14:tracePt t="159797" x="7716838" y="3030538"/>
          <p14:tracePt t="159806" x="7723188" y="3030538"/>
          <p14:tracePt t="159811" x="7731125" y="3030538"/>
          <p14:tracePt t="159827" x="7737475" y="3030538"/>
          <p14:tracePt t="159849" x="7745413" y="3030538"/>
          <p14:tracePt t="159856" x="7751763" y="3030538"/>
          <p14:tracePt t="159871" x="7758113" y="3030538"/>
          <p14:tracePt t="159883" x="7766050" y="3030538"/>
          <p14:tracePt t="159886" x="7772400" y="3030538"/>
          <p14:tracePt t="159896" x="7780338" y="3030538"/>
          <p14:tracePt t="159901" x="7793038" y="3030538"/>
          <p14:tracePt t="159908" x="7800975" y="3030538"/>
          <p14:tracePt t="159916" x="7807325" y="3030538"/>
          <p14:tracePt t="159923" x="7821613" y="3030538"/>
          <p14:tracePt t="159931" x="7835900" y="3030538"/>
          <p14:tracePt t="159939" x="7842250" y="3030538"/>
          <p14:tracePt t="159947" x="7850188" y="3030538"/>
          <p14:tracePt t="159954" x="7864475" y="3030538"/>
          <p14:tracePt t="159963" x="7877175" y="3030538"/>
          <p14:tracePt t="159977" x="7891463" y="3030538"/>
          <p14:tracePt t="159983" x="7905750" y="3030538"/>
          <p14:tracePt t="159991" x="7920038" y="3036888"/>
          <p14:tracePt t="159998" x="7926388" y="3036888"/>
          <p14:tracePt t="160006" x="7934325" y="3036888"/>
          <p14:tracePt t="160014" x="7940675" y="3044825"/>
          <p14:tracePt t="160021" x="7947025" y="3044825"/>
          <p14:tracePt t="160029" x="7954963" y="3044825"/>
          <p14:tracePt t="160037" x="7961313" y="3051175"/>
          <p14:tracePt t="160051" x="8010525" y="3057525"/>
          <p14:tracePt t="160059" x="8039100" y="3071813"/>
          <p14:tracePt t="160068" x="8053388" y="3071813"/>
          <p14:tracePt t="160074" x="8074025" y="3079750"/>
          <p14:tracePt t="160084" x="8094663" y="3086100"/>
          <p14:tracePt t="160089" x="8115300" y="3092450"/>
          <p14:tracePt t="160104" x="8129588" y="3092450"/>
          <p14:tracePt t="160119" x="8135938" y="3092450"/>
          <p14:tracePt t="160127" x="8143875" y="3092450"/>
          <p14:tracePt t="160171" x="8150225" y="3092450"/>
          <p14:tracePt t="160179" x="8158163" y="3092450"/>
          <p14:tracePt t="160195" x="8164513" y="3092450"/>
          <p14:tracePt t="160201" x="8164513" y="3100388"/>
          <p14:tracePt t="160209" x="8170863" y="3100388"/>
          <p14:tracePt t="160216" x="8178800" y="3100388"/>
          <p14:tracePt t="160224" x="8185150" y="3100388"/>
          <p14:tracePt t="160231" x="8193088" y="3100388"/>
          <p14:tracePt t="160238" x="8199438" y="3100388"/>
          <p14:tracePt t="160247" x="8213725" y="3106738"/>
          <p14:tracePt t="160254" x="8228013" y="3106738"/>
          <p14:tracePt t="160268" x="8240713" y="3106738"/>
          <p14:tracePt t="160284" x="8248650" y="3106738"/>
          <p14:tracePt t="160403" x="8234363" y="3114675"/>
          <p14:tracePt t="160410" x="8220075" y="3114675"/>
          <p14:tracePt t="160419" x="8213725" y="3114675"/>
          <p14:tracePt t="160428" x="8185150" y="3114675"/>
          <p14:tracePt t="160434" x="8158163" y="3114675"/>
          <p14:tracePt t="160441" x="8115300" y="3114675"/>
          <p14:tracePt t="160448" x="8080375" y="3114675"/>
          <p14:tracePt t="160456" x="8024813" y="3114675"/>
          <p14:tracePt t="160464" x="7981950" y="3114675"/>
          <p14:tracePt t="160471" x="7940675" y="3114675"/>
          <p14:tracePt t="160479" x="7891463" y="3114675"/>
          <p14:tracePt t="160486" x="7850188" y="3114675"/>
          <p14:tracePt t="160495" x="7807325" y="3114675"/>
          <p14:tracePt t="160501" x="7766050" y="3114675"/>
          <p14:tracePt t="160509" x="7716838" y="3114675"/>
          <p14:tracePt t="160516" x="7681913" y="3114675"/>
          <p14:tracePt t="160524" x="7661275" y="3114675"/>
          <p14:tracePt t="160531" x="7626350" y="3114675"/>
          <p14:tracePt t="160539" x="7597775" y="3114675"/>
          <p14:tracePt t="160547" x="7577138" y="3114675"/>
          <p14:tracePt t="160555" x="7562850" y="3114675"/>
          <p14:tracePt t="160562" x="7527925" y="3106738"/>
          <p14:tracePt t="160569" x="7507288" y="3100388"/>
          <p14:tracePt t="160577" x="7486650" y="3100388"/>
          <p14:tracePt t="160584" x="7458075" y="3100388"/>
          <p14:tracePt t="160591" x="7437438" y="3092450"/>
          <p14:tracePt t="160599" x="7415213" y="3086100"/>
          <p14:tracePt t="160606" x="7394575" y="3086100"/>
          <p14:tracePt t="160614" x="7367588" y="3079750"/>
          <p14:tracePt t="160621" x="7353300" y="3071813"/>
          <p14:tracePt t="160629" x="7345363" y="3071813"/>
          <p14:tracePt t="160636" x="7332663" y="3071813"/>
          <p14:tracePt t="160645" x="7318375" y="3065463"/>
          <p14:tracePt t="160651" x="7310438" y="3065463"/>
          <p14:tracePt t="160659" x="7297738" y="3057525"/>
          <p14:tracePt t="160666" x="7289800" y="3057525"/>
          <p14:tracePt t="160674" x="7283450" y="3057525"/>
          <p14:tracePt t="160689" x="7275513" y="3057525"/>
          <p14:tracePt t="160735" x="7269163" y="3057525"/>
          <p14:tracePt t="160742" x="7269163" y="3051175"/>
          <p14:tracePt t="160757" x="7262813" y="3051175"/>
          <p14:tracePt t="160765" x="7254875" y="3051175"/>
          <p14:tracePt t="160780" x="7248525" y="3044825"/>
          <p14:tracePt t="160787" x="7240588" y="3044825"/>
          <p14:tracePt t="160801" x="7226300" y="3036888"/>
          <p14:tracePt t="160824" x="7219950" y="3036888"/>
          <p14:tracePt t="160937" x="7234238" y="3036888"/>
          <p14:tracePt t="160945" x="7254875" y="3044825"/>
          <p14:tracePt t="160951" x="7289800" y="3057525"/>
          <p14:tracePt t="160963" x="7332663" y="3065463"/>
          <p14:tracePt t="160983" x="7478713" y="3086100"/>
          <p14:tracePt t="160989" x="7521575" y="3086100"/>
          <p14:tracePt t="160997" x="7583488" y="3086100"/>
          <p14:tracePt t="161004" x="7626350" y="3092450"/>
          <p14:tracePt t="161013" x="7653338" y="3092450"/>
          <p14:tracePt t="161019" x="7675563" y="3092450"/>
          <p14:tracePt t="161027" x="7688263" y="3092450"/>
          <p14:tracePt t="161035" x="7702550" y="3092450"/>
          <p14:tracePt t="161050" x="7710488" y="3092450"/>
          <p14:tracePt t="161087" x="7716838" y="3092450"/>
          <p14:tracePt t="161101" x="7723188" y="3092450"/>
          <p14:tracePt t="161116" x="7737475" y="3092450"/>
          <p14:tracePt t="161124" x="7758113" y="3092450"/>
          <p14:tracePt t="161133" x="7780338" y="3092450"/>
          <p14:tracePt t="161139" x="7807325" y="3086100"/>
          <p14:tracePt t="161148" x="7827963" y="3086100"/>
          <p14:tracePt t="161163" x="7870825" y="3086100"/>
          <p14:tracePt t="161169" x="7891463" y="3086100"/>
          <p14:tracePt t="161177" x="7905750" y="3086100"/>
          <p14:tracePt t="161184" x="7926388" y="3086100"/>
          <p14:tracePt t="161191" x="7934325" y="3086100"/>
          <p14:tracePt t="161199" x="7940675" y="3086100"/>
          <p14:tracePt t="161206" x="7947025" y="3086100"/>
          <p14:tracePt t="161215" x="7961313" y="3086100"/>
          <p14:tracePt t="161230" x="7969250" y="3086100"/>
          <p14:tracePt t="161245" x="7975600" y="3086100"/>
          <p14:tracePt t="161251" x="7981950" y="3086100"/>
          <p14:tracePt t="161261" x="7989888" y="3086100"/>
          <p14:tracePt t="161277" x="8004175" y="3086100"/>
          <p14:tracePt t="161282" x="8010525" y="3092450"/>
          <p14:tracePt t="161290" x="8016875" y="3092450"/>
          <p14:tracePt t="161297" x="8024813" y="3092450"/>
          <p14:tracePt t="161304" x="8039100" y="3092450"/>
          <p14:tracePt t="163652" x="8074025" y="3092450"/>
          <p14:tracePt t="163653" x="8094663" y="3092450"/>
          <p14:tracePt t="163697" x="8101013" y="3092450"/>
          <p14:tracePt t="163711" x="8108950" y="3092450"/>
          <p14:tracePt t="163719" x="8123238" y="3092450"/>
          <p14:tracePt t="163726" x="8129588" y="3092450"/>
          <p14:tracePt t="163734" x="8135938" y="3092450"/>
          <p14:tracePt t="163750" x="8143875" y="3092450"/>
          <p14:tracePt t="163779" x="8150225" y="3092450"/>
          <p14:tracePt t="163943" x="8135938" y="3086100"/>
          <p14:tracePt t="163951" x="8088313" y="3079750"/>
          <p14:tracePt t="163967" x="8016875" y="3079750"/>
          <p14:tracePt t="163973" x="7954963" y="3079750"/>
          <p14:tracePt t="163981" x="7905750" y="3071813"/>
          <p14:tracePt t="163988" x="7835900" y="3071813"/>
          <p14:tracePt t="163996" x="7766050" y="3071813"/>
          <p14:tracePt t="164003" x="7696200" y="3071813"/>
          <p14:tracePt t="164011" x="7626350" y="3071813"/>
          <p14:tracePt t="164021" x="7548563" y="3071813"/>
          <p14:tracePt t="164026" x="7486650" y="3071813"/>
          <p14:tracePt t="164041" x="7380288" y="3071813"/>
          <p14:tracePt t="164050" x="7318375" y="3071813"/>
          <p14:tracePt t="164057" x="7269163" y="3079750"/>
          <p14:tracePt t="164064" x="7234238" y="3079750"/>
          <p14:tracePt t="164071" x="7205663" y="3086100"/>
          <p14:tracePt t="164079" x="7185025" y="3092450"/>
          <p14:tracePt t="164086" x="7170738" y="3092450"/>
          <p14:tracePt t="164095" x="7150100" y="3100388"/>
          <p14:tracePt t="164101" x="7135813" y="3100388"/>
          <p14:tracePt t="164117" x="7100888" y="3100388"/>
          <p14:tracePt t="164124" x="7080250" y="3100388"/>
          <p14:tracePt t="164139" x="7065963" y="3100388"/>
          <p14:tracePt t="164148" x="7031038" y="3100388"/>
          <p14:tracePt t="164154" x="7002463" y="3106738"/>
          <p14:tracePt t="164161" x="6967538" y="3106738"/>
          <p14:tracePt t="164170" x="6940550" y="3114675"/>
          <p14:tracePt t="164176" x="6884988" y="3114675"/>
          <p14:tracePt t="164184" x="6835775" y="3114675"/>
          <p14:tracePt t="164193" x="6792913" y="3114675"/>
          <p14:tracePt t="164200" x="6731000" y="3121025"/>
          <p14:tracePt t="164214" x="6604000" y="3121025"/>
          <p14:tracePt t="164221" x="6534150" y="3121025"/>
          <p14:tracePt t="164229" x="6472238" y="3121025"/>
          <p14:tracePt t="164236" x="6415088" y="3121025"/>
          <p14:tracePt t="164244" x="6380163" y="3121025"/>
          <p14:tracePt t="164251" x="6324600" y="3121025"/>
          <p14:tracePt t="164259" x="6275388" y="3121025"/>
          <p14:tracePt t="164267" x="6226175" y="3121025"/>
          <p14:tracePt t="164273" x="6191250" y="3121025"/>
          <p14:tracePt t="164281" x="6135688" y="3121025"/>
          <p14:tracePt t="164289" x="6094413" y="3121025"/>
          <p14:tracePt t="164296" x="6065838" y="3121025"/>
          <p14:tracePt t="164304" x="6010275" y="3121025"/>
          <p14:tracePt t="164320" x="5932488" y="3121025"/>
          <p14:tracePt t="164327" x="5905500" y="3121025"/>
          <p14:tracePt t="164334" x="5876925" y="3121025"/>
          <p14:tracePt t="164341" x="5856288" y="3121025"/>
          <p14:tracePt t="164349" x="5842000" y="3121025"/>
          <p14:tracePt t="164356" x="5827713" y="3121025"/>
          <p14:tracePt t="164365" x="5821363" y="3121025"/>
          <p14:tracePt t="164371" x="5799138" y="3121025"/>
          <p14:tracePt t="164386" x="5786438" y="3121025"/>
          <p14:tracePt t="164393" x="5778500" y="3121025"/>
          <p14:tracePt t="164409" x="5772150" y="3121025"/>
          <p14:tracePt t="164417" x="5757863" y="3121025"/>
          <p14:tracePt t="164424" x="5751513" y="3114675"/>
          <p14:tracePt t="164431" x="5743575" y="3114675"/>
          <p14:tracePt t="164439" x="5737225" y="3114675"/>
          <p14:tracePt t="164536" x="5743575" y="3114675"/>
          <p14:tracePt t="164552" x="5764213" y="3114675"/>
          <p14:tracePt t="164559" x="5778500" y="3114675"/>
          <p14:tracePt t="164569" x="5799138" y="3114675"/>
          <p14:tracePt t="164574" x="5842000" y="3114675"/>
          <p14:tracePt t="164581" x="5870575" y="3114675"/>
          <p14:tracePt t="164589" x="5918200" y="3114675"/>
          <p14:tracePt t="164598" x="5967413" y="3114675"/>
          <p14:tracePt t="164603" x="6010275" y="3114675"/>
          <p14:tracePt t="164611" x="6051550" y="3114675"/>
          <p14:tracePt t="164619" x="6107113" y="3106738"/>
          <p14:tracePt t="164626" x="6156325" y="3106738"/>
          <p14:tracePt t="164635" x="6191250" y="3100388"/>
          <p14:tracePt t="164641" x="6226175" y="3100388"/>
          <p14:tracePt t="164649" x="6254750" y="3092450"/>
          <p14:tracePt t="164665" x="6261100" y="3092450"/>
          <p14:tracePt t="164671" x="6269038" y="3092450"/>
          <p14:tracePt t="164724" x="6275388" y="3092450"/>
          <p14:tracePt t="164807" x="6289675" y="3092450"/>
          <p14:tracePt t="164815" x="6303963" y="3092450"/>
          <p14:tracePt t="164821" x="6310313" y="3092450"/>
          <p14:tracePt t="164830" x="6330950" y="3092450"/>
          <p14:tracePt t="164836" x="6359525" y="3092450"/>
          <p14:tracePt t="164844" x="6388100" y="3100388"/>
          <p14:tracePt t="164852" x="6435725" y="3100388"/>
          <p14:tracePt t="164859" x="6492875" y="3106738"/>
          <p14:tracePt t="164868" x="6548438" y="3106738"/>
          <p14:tracePt t="164874" x="6611938" y="3114675"/>
          <p14:tracePt t="164883" x="6696075" y="3121025"/>
          <p14:tracePt t="164889" x="6778625" y="3127375"/>
          <p14:tracePt t="164897" x="6870700" y="3127375"/>
          <p14:tracePt t="164904" x="6954838" y="3127375"/>
          <p14:tracePt t="164911" x="7024688" y="3135313"/>
          <p14:tracePt t="164920" x="7100888" y="3135313"/>
          <p14:tracePt t="164926" x="7150100" y="3135313"/>
          <p14:tracePt t="164936" x="7199313" y="3135313"/>
          <p14:tracePt t="164942" x="7240588" y="3135313"/>
          <p14:tracePt t="164949" x="7269163" y="3135313"/>
          <p14:tracePt t="164957" x="7289800" y="3135313"/>
          <p14:tracePt t="164970" x="7310438" y="3135313"/>
          <p14:tracePt t="164980" x="7318375" y="3135313"/>
          <p14:tracePt t="164986" x="7324725" y="3135313"/>
          <p14:tracePt t="165003" x="7332663" y="3135313"/>
          <p14:tracePt t="165009" x="7339013" y="3135313"/>
          <p14:tracePt t="165024" x="7345363" y="3135313"/>
          <p14:tracePt t="165047" x="7359650" y="3135313"/>
          <p14:tracePt t="165054" x="7367588" y="3135313"/>
          <p14:tracePt t="165061" x="7380288" y="3135313"/>
          <p14:tracePt t="165070" x="7402513" y="3127375"/>
          <p14:tracePt t="165076" x="7423150" y="3127375"/>
          <p14:tracePt t="165087" x="7437438" y="3127375"/>
          <p14:tracePt t="165091" x="7450138" y="3127375"/>
          <p14:tracePt t="165100" x="7464425" y="3127375"/>
          <p14:tracePt t="165106" x="7478713" y="3121025"/>
          <p14:tracePt t="165116" x="7486650" y="3114675"/>
          <p14:tracePt t="165121" x="7493000" y="3114675"/>
          <p14:tracePt t="165137" x="7499350" y="3114675"/>
          <p14:tracePt t="165144" x="7513638" y="3114675"/>
          <p14:tracePt t="165153" x="7527925" y="3114675"/>
          <p14:tracePt t="165159" x="7542213" y="3114675"/>
          <p14:tracePt t="165167" x="7556500" y="3114675"/>
          <p14:tracePt t="165174" x="7569200" y="3114675"/>
          <p14:tracePt t="165182" x="7583488" y="3114675"/>
          <p14:tracePt t="165189" x="7604125" y="3114675"/>
          <p14:tracePt t="165197" x="7618413" y="3114675"/>
          <p14:tracePt t="165204" x="7626350" y="3114675"/>
          <p14:tracePt t="165211" x="7646988" y="3114675"/>
          <p14:tracePt t="165219" x="7661275" y="3114675"/>
          <p14:tracePt t="165226" x="7675563" y="3114675"/>
          <p14:tracePt t="165235" x="7696200" y="3114675"/>
          <p14:tracePt t="165241" x="7710488" y="3114675"/>
          <p14:tracePt t="165251" x="7731125" y="3114675"/>
          <p14:tracePt t="165257" x="7751763" y="3114675"/>
          <p14:tracePt t="165265" x="7772400" y="3114675"/>
          <p14:tracePt t="165273" x="7800975" y="3114675"/>
          <p14:tracePt t="165279" x="7827963" y="3114675"/>
          <p14:tracePt t="165287" x="7856538" y="3114675"/>
          <p14:tracePt t="165294" x="7891463" y="3114675"/>
          <p14:tracePt t="165303" x="7905750" y="3114675"/>
          <p14:tracePt t="165515" x="7912100" y="3114675"/>
          <p14:tracePt t="165555" x="7920038" y="3114675"/>
          <p14:tracePt t="165572" x="7926388" y="3114675"/>
          <p14:tracePt t="165637" x="7934325" y="3114675"/>
          <p14:tracePt t="168318" x="7905750" y="3114675"/>
          <p14:tracePt t="168319" x="7800975" y="3100388"/>
          <p14:tracePt t="168320" x="7780338" y="3092450"/>
          <p14:tracePt t="168323" x="7766050" y="3092450"/>
          <p14:tracePt t="168324" x="7751763" y="3086100"/>
          <p14:tracePt t="168331" x="7737475" y="3079750"/>
          <p14:tracePt t="168339" x="7723188" y="3079750"/>
          <p14:tracePt t="168354" x="7716838" y="3079750"/>
          <p14:tracePt t="168361" x="7710488" y="3079750"/>
          <p14:tracePt t="168369" x="7702550" y="3079750"/>
          <p14:tracePt t="168376" x="7696200" y="3079750"/>
          <p14:tracePt t="168388" x="7688263" y="3071813"/>
          <p14:tracePt t="168391" x="7675563" y="3071813"/>
          <p14:tracePt t="168399" x="7653338" y="3071813"/>
          <p14:tracePt t="168406" x="7632700" y="3071813"/>
          <p14:tracePt t="168414" x="7612063" y="3071813"/>
          <p14:tracePt t="168423" x="7591425" y="3065463"/>
          <p14:tracePt t="168429" x="7562850" y="3065463"/>
          <p14:tracePt t="168437" x="7534275" y="3057525"/>
          <p14:tracePt t="168444" x="7507288" y="3057525"/>
          <p14:tracePt t="168452" x="7464425" y="3057525"/>
          <p14:tracePt t="168459" x="7429500" y="3057525"/>
          <p14:tracePt t="168467" x="7394575" y="3057525"/>
          <p14:tracePt t="168474" x="7345363" y="3057525"/>
          <p14:tracePt t="168481" x="7297738" y="3057525"/>
          <p14:tracePt t="168489" x="7254875" y="3065463"/>
          <p14:tracePt t="168498" x="7226300" y="3065463"/>
          <p14:tracePt t="168504" x="7213600" y="3065463"/>
          <p14:tracePt t="168512" x="7199313" y="3071813"/>
          <p14:tracePt t="168519" x="7191375" y="3079750"/>
          <p14:tracePt t="168526" x="7185025" y="3079750"/>
          <p14:tracePt t="168601" x="7178675" y="3079750"/>
          <p14:tracePt t="168617" x="7178675" y="3071813"/>
          <p14:tracePt t="168624" x="7178675" y="3065463"/>
          <p14:tracePt t="168631" x="7178675" y="3051175"/>
          <p14:tracePt t="168639" x="7170738" y="3036888"/>
          <p14:tracePt t="168655" x="7156450" y="2981325"/>
          <p14:tracePt t="168661" x="7156450" y="2960688"/>
          <p14:tracePt t="168669" x="7143750" y="2938463"/>
          <p14:tracePt t="168676" x="7143750" y="2917825"/>
          <p14:tracePt t="168686" x="7135813" y="2897188"/>
          <p14:tracePt t="168691" x="7129463" y="2868613"/>
          <p14:tracePt t="168699" x="7121525" y="2855913"/>
          <p14:tracePt t="168706" x="7108825" y="2841625"/>
          <p14:tracePt t="168714" x="7108825" y="2833688"/>
          <p14:tracePt t="168724" x="7108825" y="2819400"/>
          <p14:tracePt t="168729" x="7100888" y="2806700"/>
          <p14:tracePt t="168738" x="7100888" y="2798763"/>
          <p14:tracePt t="168744" x="7094538" y="2792413"/>
          <p14:tracePt t="168761" x="7094538" y="2784475"/>
          <p14:tracePt t="168781" x="7094538" y="2778125"/>
          <p14:tracePt t="168804" x="7094538" y="2771775"/>
          <p14:tracePt t="168849" x="7094538" y="2763838"/>
          <p14:tracePt t="168856" x="7100888" y="2763838"/>
          <p14:tracePt t="168873" x="7108825" y="2763838"/>
          <p14:tracePt t="168889" x="7121525" y="2757488"/>
          <p14:tracePt t="168894" x="7129463" y="2757488"/>
          <p14:tracePt t="168903" x="7143750" y="2757488"/>
          <p14:tracePt t="168917" x="7156450" y="2757488"/>
          <p14:tracePt t="168933" x="7164388" y="2757488"/>
          <p14:tracePt t="168947" x="7170738" y="2757488"/>
          <p14:tracePt t="168991" x="7178675" y="2757488"/>
          <p14:tracePt t="169000" x="7185025" y="2757488"/>
          <p14:tracePt t="169006" x="7185025" y="2763838"/>
          <p14:tracePt t="169014" x="7191375" y="2771775"/>
          <p14:tracePt t="169025" x="7191375" y="2778125"/>
          <p14:tracePt t="169037" x="7199313" y="2792413"/>
          <p14:tracePt t="169044" x="7205663" y="2792413"/>
          <p14:tracePt t="169054" x="7205663" y="2806700"/>
          <p14:tracePt t="169059" x="7213600" y="2819400"/>
          <p14:tracePt t="169074" x="7213600" y="2827338"/>
          <p14:tracePt t="169082" x="7213600" y="2833688"/>
          <p14:tracePt t="169096" x="7213600" y="2841625"/>
          <p14:tracePt t="169105" x="7213600" y="2847975"/>
          <p14:tracePt t="169120" x="7213600" y="2855913"/>
          <p14:tracePt t="169136" x="7213600" y="2862263"/>
          <p14:tracePt t="169150" x="7213600" y="2868613"/>
          <p14:tracePt t="169157" x="7213600" y="2876550"/>
          <p14:tracePt t="169172" x="7205663" y="2882900"/>
          <p14:tracePt t="169183" x="7199313" y="2890838"/>
          <p14:tracePt t="169186" x="7191375" y="2897188"/>
          <p14:tracePt t="169194" x="7185025" y="2903538"/>
          <p14:tracePt t="169203" x="7178675" y="2903538"/>
          <p14:tracePt t="169210" x="7178675" y="2911475"/>
          <p14:tracePt t="169217" x="7164388" y="2925763"/>
          <p14:tracePt t="169224" x="7156450" y="2932113"/>
          <p14:tracePt t="169232" x="7150100" y="2938463"/>
          <p14:tracePt t="169240" x="7143750" y="2946400"/>
          <p14:tracePt t="169247" x="7135813" y="2946400"/>
          <p14:tracePt t="169256" x="7135813" y="2952750"/>
          <p14:tracePt t="169262" x="7129463" y="2952750"/>
          <p14:tracePt t="169276" x="7121525" y="2952750"/>
          <p14:tracePt t="169419" x="7121525" y="2960688"/>
          <p14:tracePt t="169442" x="7121525" y="2967038"/>
          <p14:tracePt t="169456" x="7115175" y="2973388"/>
          <p14:tracePt t="169473" x="7115175" y="2981325"/>
          <p14:tracePt t="169486" x="7115175" y="2987675"/>
          <p14:tracePt t="169503" x="7115175" y="2995613"/>
          <p14:tracePt t="169517" x="7115175" y="3001963"/>
          <p14:tracePt t="169547" x="7115175" y="3009900"/>
          <p14:tracePt t="169710" x="7115175" y="3016250"/>
          <p14:tracePt t="169719" x="7121525" y="3022600"/>
          <p14:tracePt t="169726" x="7143750" y="3044825"/>
          <p14:tracePt t="169734" x="7170738" y="3057525"/>
          <p14:tracePt t="169741" x="7205663" y="3071813"/>
          <p14:tracePt t="169749" x="7240588" y="3086100"/>
          <p14:tracePt t="169764" x="7269163" y="3100388"/>
          <p14:tracePt t="169768" x="7289800" y="3106738"/>
          <p14:tracePt t="169773" x="7304088" y="3106738"/>
          <p14:tracePt t="169779" x="7310438" y="3114675"/>
          <p14:tracePt t="169803" x="7318375" y="3114675"/>
          <p14:tracePt t="169982" x="7310438" y="3100388"/>
          <p14:tracePt t="169990" x="7304088" y="3092450"/>
          <p14:tracePt t="169997" x="7289800" y="3086100"/>
          <p14:tracePt t="170005" x="7275513" y="3079750"/>
          <p14:tracePt t="170021" x="7254875" y="3065463"/>
          <p14:tracePt t="170028" x="7240588" y="3057525"/>
          <p14:tracePt t="170035" x="7234238" y="3051175"/>
          <p14:tracePt t="170042" x="7226300" y="3051175"/>
          <p14:tracePt t="170049" x="7219950" y="3051175"/>
          <p14:tracePt t="170057" x="7213600" y="3044825"/>
          <p14:tracePt t="173567" x="7205663" y="3044825"/>
          <p14:tracePt t="173568" x="7199313" y="3051175"/>
          <p14:tracePt t="173604" x="7199313" y="3057525"/>
          <p14:tracePt t="173619" x="7191375" y="3065463"/>
          <p14:tracePt t="173626" x="7185025" y="3065463"/>
          <p14:tracePt t="173643" x="7178675" y="3065463"/>
          <p14:tracePt t="173657" x="7170738" y="3065463"/>
          <p14:tracePt t="173672" x="7164388" y="3071813"/>
          <p14:tracePt t="173679" x="7156450" y="3071813"/>
          <p14:tracePt t="173687" x="7150100" y="3071813"/>
          <p14:tracePt t="173694" x="7143750" y="3071813"/>
          <p14:tracePt t="173709" x="7129463" y="3079750"/>
          <p14:tracePt t="173717" x="7121525" y="3086100"/>
          <p14:tracePt t="173727" x="7108825" y="3086100"/>
          <p14:tracePt t="173731" x="7094538" y="3086100"/>
          <p14:tracePt t="173739" x="7073900" y="3092450"/>
          <p14:tracePt t="173747" x="7059613" y="3092450"/>
          <p14:tracePt t="173755" x="7045325" y="3100388"/>
          <p14:tracePt t="173762" x="7037388" y="3100388"/>
          <p14:tracePt t="173769" x="7024688" y="3106738"/>
          <p14:tracePt t="173776" x="7002463" y="3114675"/>
          <p14:tracePt t="173783" x="6996113" y="3121025"/>
          <p14:tracePt t="173791" x="6989763" y="3121025"/>
          <p14:tracePt t="173798" x="6975475" y="3121025"/>
          <p14:tracePt t="173808" x="6967538" y="3121025"/>
          <p14:tracePt t="173814" x="6961188" y="3121025"/>
          <p14:tracePt t="173823" x="6954838" y="3121025"/>
          <p14:tracePt t="173830" x="6946900" y="3127375"/>
          <p14:tracePt t="173836" x="6940550" y="3127375"/>
          <p14:tracePt t="173844" x="6926263" y="3127375"/>
          <p14:tracePt t="173851" x="6919913" y="3127375"/>
          <p14:tracePt t="173859" x="6911975" y="3127375"/>
          <p14:tracePt t="173866" x="6897688" y="3127375"/>
          <p14:tracePt t="173875" x="6891338" y="3127375"/>
          <p14:tracePt t="173892" x="6877050" y="3127375"/>
          <p14:tracePt t="173896" x="6862763" y="3127375"/>
          <p14:tracePt t="173905" x="6856413" y="3127375"/>
          <p14:tracePt t="173911" x="6848475" y="3127375"/>
          <p14:tracePt t="173927" x="6827838" y="3127375"/>
          <p14:tracePt t="173934" x="6821488" y="3127375"/>
          <p14:tracePt t="173942" x="6813550" y="3127375"/>
          <p14:tracePt t="173949" x="6807200" y="3127375"/>
          <p14:tracePt t="173956" x="6800850" y="3127375"/>
          <p14:tracePt t="173964" x="6792913" y="3127375"/>
          <p14:tracePt t="173973" x="6786563" y="3127375"/>
          <p14:tracePt t="173979" x="6778625" y="3127375"/>
          <p14:tracePt t="173986" x="6772275" y="3127375"/>
          <p14:tracePt t="173994" x="6757988" y="3127375"/>
          <p14:tracePt t="174009" x="6751638" y="3127375"/>
          <p14:tracePt t="174017" x="6743700" y="3127375"/>
          <p14:tracePt t="174025" x="6716713" y="3127375"/>
          <p14:tracePt t="174033" x="6702425" y="3127375"/>
          <p14:tracePt t="174040" x="6688138" y="3127375"/>
          <p14:tracePt t="174047" x="6673850" y="3127375"/>
          <p14:tracePt t="174054" x="6653213" y="3127375"/>
          <p14:tracePt t="174061" x="6632575" y="3127375"/>
          <p14:tracePt t="174069" x="6618288" y="3127375"/>
          <p14:tracePt t="174077" x="6611938" y="3127375"/>
          <p14:tracePt t="174084" x="6589713" y="3127375"/>
          <p14:tracePt t="174092" x="6577013" y="3127375"/>
          <p14:tracePt t="174099" x="6562725" y="3127375"/>
          <p14:tracePt t="174107" x="6554788" y="3127375"/>
          <p14:tracePt t="174114" x="6542088" y="3127375"/>
          <p14:tracePt t="174123" x="6527800" y="3127375"/>
          <p14:tracePt t="174129" x="6519863" y="3127375"/>
          <p14:tracePt t="174136" x="6513513" y="3135313"/>
          <p14:tracePt t="174144" x="6507163" y="3135313"/>
          <p14:tracePt t="174159" x="6492875" y="3135313"/>
          <p14:tracePt t="174166" x="6484938" y="3135313"/>
          <p14:tracePt t="174182" x="6472238" y="3135313"/>
          <p14:tracePt t="174190" x="6457950" y="3141663"/>
          <p14:tracePt t="174196" x="6443663" y="3141663"/>
          <p14:tracePt t="174204" x="6429375" y="3149600"/>
          <p14:tracePt t="174211" x="6408738" y="3149600"/>
          <p14:tracePt t="174219" x="6394450" y="3155950"/>
          <p14:tracePt t="174226" x="6373813" y="3162300"/>
          <p14:tracePt t="174243" x="6345238" y="3170238"/>
          <p14:tracePt t="174249" x="6324600" y="3176588"/>
          <p14:tracePt t="174257" x="6303963" y="3184525"/>
          <p14:tracePt t="174264" x="6283325" y="3190875"/>
          <p14:tracePt t="174273" x="6254750" y="3198813"/>
          <p14:tracePt t="174280" x="6234113" y="3211513"/>
          <p14:tracePt t="174286" x="6211888" y="3219450"/>
          <p14:tracePt t="174294" x="6205538" y="3219450"/>
          <p14:tracePt t="174301" x="6191250" y="3225800"/>
          <p14:tracePt t="174310" x="6164263" y="3233738"/>
          <p14:tracePt t="174317" x="6149975" y="3233738"/>
          <p14:tracePt t="174326" x="6142038" y="3233738"/>
          <p14:tracePt t="174332" x="6129338" y="3240088"/>
          <p14:tracePt t="174340" x="6121400" y="3240088"/>
          <p14:tracePt t="174346" x="6115050" y="3240088"/>
          <p14:tracePt t="174354" x="6107113" y="3240088"/>
          <p14:tracePt t="174361" x="6100763" y="3240088"/>
          <p14:tracePt t="174377" x="6086475" y="3240088"/>
          <p14:tracePt t="174394" x="6080125" y="3240088"/>
          <p14:tracePt t="174399" x="6065838" y="3240088"/>
          <p14:tracePt t="174406" x="6051550" y="3240088"/>
          <p14:tracePt t="174414" x="6030913" y="3240088"/>
          <p14:tracePt t="174423" x="6016625" y="3240088"/>
          <p14:tracePt t="174430" x="6002338" y="3240088"/>
          <p14:tracePt t="174436" x="5988050" y="3240088"/>
          <p14:tracePt t="174444" x="5981700" y="3240088"/>
          <p14:tracePt t="174459" x="5946775" y="3240088"/>
          <p14:tracePt t="174463" x="5926138" y="3240088"/>
          <p14:tracePt t="174468" x="5911850" y="3240088"/>
          <p14:tracePt t="174474" x="5905500" y="3240088"/>
          <p14:tracePt t="174481" x="5897563" y="3240088"/>
          <p14:tracePt t="174490" x="5883275" y="3240088"/>
          <p14:tracePt t="174512" x="5870575" y="3240088"/>
          <p14:tracePt t="174520" x="5848350" y="3240088"/>
          <p14:tracePt t="174528" x="5842000" y="3240088"/>
          <p14:tracePt t="174534" x="5827713" y="3240088"/>
          <p14:tracePt t="174544" x="5821363" y="3240088"/>
          <p14:tracePt t="174550" x="5807075" y="3240088"/>
          <p14:tracePt t="174557" x="5786438" y="3240088"/>
          <p14:tracePt t="174564" x="5764213" y="3240088"/>
          <p14:tracePt t="174573" x="5737225" y="3240088"/>
          <p14:tracePt t="174581" x="5716588" y="3240088"/>
          <p14:tracePt t="174587" x="5688013" y="3240088"/>
          <p14:tracePt t="174594" x="5673725" y="3240088"/>
          <p14:tracePt t="174602" x="5667375" y="3240088"/>
          <p14:tracePt t="174610" x="5659438" y="3240088"/>
          <p14:tracePt t="174619" x="5653088" y="3240088"/>
          <p14:tracePt t="174626" x="5645150" y="3233738"/>
          <p14:tracePt t="174634" x="5638800" y="3233738"/>
          <p14:tracePt t="174641" x="5632450" y="3233738"/>
          <p14:tracePt t="174647" x="5624513" y="3233738"/>
          <p14:tracePt t="174656" x="5618163" y="3233738"/>
          <p14:tracePt t="174662" x="5610225" y="3233738"/>
          <p14:tracePt t="174669" x="5597525" y="3233738"/>
          <p14:tracePt t="174677" x="5589588" y="3225800"/>
          <p14:tracePt t="174684" x="5583238" y="3219450"/>
          <p14:tracePt t="174696" x="5575300" y="3219450"/>
          <p14:tracePt t="174699" x="5562600" y="3219450"/>
          <p14:tracePt t="174714" x="5548313" y="3211513"/>
          <p14:tracePt t="174722" x="5540375" y="3205163"/>
          <p14:tracePt t="174731" x="5534025" y="3205163"/>
          <p14:tracePt t="174737" x="5527675" y="3205163"/>
          <p14:tracePt t="174745" x="5513388" y="3198813"/>
          <p14:tracePt t="174762" x="5505450" y="3198813"/>
          <p14:tracePt t="174767" x="5499100" y="3190875"/>
          <p14:tracePt t="174775" x="5492750" y="3190875"/>
          <p14:tracePt t="174791" x="5484813" y="3190875"/>
          <p14:tracePt t="175223" x="5499100" y="3190875"/>
          <p14:tracePt t="175231" x="5519738" y="3190875"/>
          <p14:tracePt t="175239" x="5540375" y="3190875"/>
          <p14:tracePt t="175246" x="5562600" y="3190875"/>
          <p14:tracePt t="175254" x="5583238" y="3190875"/>
          <p14:tracePt t="175261" x="5603875" y="3190875"/>
          <p14:tracePt t="175269" x="5618163" y="3190875"/>
          <p14:tracePt t="175277" x="5638800" y="3190875"/>
          <p14:tracePt t="175284" x="5659438" y="3190875"/>
          <p14:tracePt t="175292" x="5667375" y="3190875"/>
          <p14:tracePt t="175299" x="5681663" y="3190875"/>
          <p14:tracePt t="175309" x="5688013" y="3190875"/>
          <p14:tracePt t="175322" x="5694363" y="3190875"/>
          <p14:tracePt t="175361" x="5702300" y="3190875"/>
          <p14:tracePt t="175381" x="5708650" y="3190875"/>
          <p14:tracePt t="175404" x="5716588" y="3190875"/>
          <p14:tracePt t="175419" x="5722938" y="3190875"/>
          <p14:tracePt t="175444" x="5729288" y="3190875"/>
          <p14:tracePt t="175524" x="5737225" y="3190875"/>
          <p14:tracePt t="175531" x="5743575" y="3190875"/>
          <p14:tracePt t="175540" x="5751513" y="3190875"/>
          <p14:tracePt t="175554" x="5764213" y="3190875"/>
          <p14:tracePt t="175561" x="5772150" y="3190875"/>
          <p14:tracePt t="175569" x="5786438" y="3190875"/>
          <p14:tracePt t="175577" x="5792788" y="3190875"/>
          <p14:tracePt t="175592" x="5807075" y="3190875"/>
          <p14:tracePt t="175594" x="5813425" y="3190875"/>
          <p14:tracePt t="175599" x="5821363" y="3190875"/>
          <p14:tracePt t="175608" x="5827713" y="3190875"/>
          <p14:tracePt t="175623" x="5842000" y="3190875"/>
          <p14:tracePt t="175631" x="5848350" y="3190875"/>
          <p14:tracePt t="175644" x="5862638" y="3190875"/>
          <p14:tracePt t="175651" x="5876925" y="3190875"/>
          <p14:tracePt t="175660" x="5883275" y="3190875"/>
          <p14:tracePt t="175667" x="5891213" y="3190875"/>
          <p14:tracePt t="175675" x="5897563" y="3190875"/>
          <p14:tracePt t="175681" x="5918200" y="3190875"/>
          <p14:tracePt t="175689" x="5926138" y="3190875"/>
          <p14:tracePt t="175696" x="5932488" y="3190875"/>
          <p14:tracePt t="175704" x="5940425" y="3190875"/>
          <p14:tracePt t="175711" x="5953125" y="3190875"/>
          <p14:tracePt t="175727" x="5967413" y="3190875"/>
          <p14:tracePt t="175741" x="5967413" y="3184525"/>
          <p14:tracePt t="175749" x="5975350" y="3184525"/>
          <p14:tracePt t="175771" x="5981700" y="3184525"/>
          <p14:tracePt t="175786" x="5988050" y="3184525"/>
          <p14:tracePt t="175811" x="6002338" y="3184525"/>
          <p14:tracePt t="175825" x="6010275" y="3184525"/>
          <p14:tracePt t="175841" x="6016625" y="3184525"/>
          <p14:tracePt t="175854" x="6022975" y="3184525"/>
          <p14:tracePt t="175861" x="6030913" y="3184525"/>
          <p14:tracePt t="175877" x="6037263" y="3184525"/>
          <p14:tracePt t="175899" x="6045200" y="3184525"/>
          <p14:tracePt t="175908" x="6051550" y="3184525"/>
          <p14:tracePt t="175914" x="6057900" y="3184525"/>
          <p14:tracePt t="175929" x="6065838" y="3184525"/>
          <p14:tracePt t="175936" x="6072188" y="3184525"/>
          <p14:tracePt t="175944" x="6080125" y="3184525"/>
          <p14:tracePt t="175951" x="6094413" y="3184525"/>
          <p14:tracePt t="175960" x="6107113" y="3184525"/>
          <p14:tracePt t="175979" x="6135688" y="3184525"/>
          <p14:tracePt t="175981" x="6156325" y="3184525"/>
          <p14:tracePt t="175990" x="6176963" y="3184525"/>
          <p14:tracePt t="175997" x="6199188" y="3184525"/>
          <p14:tracePt t="176004" x="6211888" y="3184525"/>
          <p14:tracePt t="176012" x="6234113" y="3184525"/>
          <p14:tracePt t="176019" x="6246813" y="3184525"/>
          <p14:tracePt t="176027" x="6254750" y="3184525"/>
          <p14:tracePt t="176035" x="6275388" y="3184525"/>
          <p14:tracePt t="176043" x="6289675" y="3184525"/>
          <p14:tracePt t="176049" x="6303963" y="3184525"/>
          <p14:tracePt t="176058" x="6318250" y="3184525"/>
          <p14:tracePt t="176076" x="6338888" y="3184525"/>
          <p14:tracePt t="176079" x="6359525" y="3184525"/>
          <p14:tracePt t="176094" x="6365875" y="3184525"/>
          <p14:tracePt t="176101" x="6380163" y="3184525"/>
          <p14:tracePt t="176117" x="6388100" y="3176588"/>
          <p14:tracePt t="176125" x="6400800" y="3176588"/>
          <p14:tracePt t="176131" x="6408738" y="3176588"/>
          <p14:tracePt t="176139" x="6415088" y="3176588"/>
          <p14:tracePt t="176150" x="6429375" y="3176588"/>
          <p14:tracePt t="176154" x="6435725" y="3170238"/>
          <p14:tracePt t="176162" x="6443663" y="3170238"/>
          <p14:tracePt t="176169" x="6450013" y="3170238"/>
          <p14:tracePt t="176178" x="6464300" y="3170238"/>
          <p14:tracePt t="176191" x="6478588" y="3170238"/>
          <p14:tracePt t="176199" x="6484938" y="3170238"/>
          <p14:tracePt t="176208" x="6492875" y="3170238"/>
          <p14:tracePt t="176214" x="6507163" y="3162300"/>
          <p14:tracePt t="176222" x="6513513" y="3162300"/>
          <p14:tracePt t="176230" x="6519863" y="3162300"/>
          <p14:tracePt t="176237" x="6527800" y="3162300"/>
          <p14:tracePt t="176245" x="6542088" y="3162300"/>
          <p14:tracePt t="176251" x="6569075" y="3155950"/>
          <p14:tracePt t="176259" x="6583363" y="3155950"/>
          <p14:tracePt t="176267" x="6597650" y="3155950"/>
          <p14:tracePt t="176276" x="6618288" y="3155950"/>
          <p14:tracePt t="176281" x="6624638" y="3155950"/>
          <p14:tracePt t="176290" x="6638925" y="3155950"/>
          <p14:tracePt t="176296" x="6653213" y="3155950"/>
          <p14:tracePt t="176304" x="6667500" y="3155950"/>
          <p14:tracePt t="176311" x="6681788" y="3155950"/>
          <p14:tracePt t="176319" x="6688138" y="3155950"/>
          <p14:tracePt t="176327" x="6696075" y="3155950"/>
          <p14:tracePt t="176336" x="6702425" y="3155950"/>
          <p14:tracePt t="176341" x="6708775" y="3155950"/>
          <p14:tracePt t="176349" x="6716713" y="3155950"/>
          <p14:tracePt t="176358" x="6723063" y="3155950"/>
          <p14:tracePt t="176364" x="6731000" y="3155950"/>
          <p14:tracePt t="176371" x="6743700" y="3155950"/>
          <p14:tracePt t="176379" x="6751638" y="3155950"/>
          <p14:tracePt t="176386" x="6757988" y="3155950"/>
          <p14:tracePt t="176395" x="6772275" y="3155950"/>
          <p14:tracePt t="176401" x="6786563" y="3162300"/>
          <p14:tracePt t="176409" x="6800850" y="3162300"/>
          <p14:tracePt t="176416" x="6813550" y="3162300"/>
          <p14:tracePt t="176425" x="6827838" y="3162300"/>
          <p14:tracePt t="176431" x="6856413" y="3162300"/>
          <p14:tracePt t="176440" x="6870700" y="3162300"/>
          <p14:tracePt t="176446" x="6884988" y="3162300"/>
          <p14:tracePt t="176454" x="6891338" y="3162300"/>
          <p14:tracePt t="176469" x="6905625" y="3162300"/>
          <p14:tracePt t="176477" x="6911975" y="3162300"/>
          <p14:tracePt t="176492" x="6919913" y="3162300"/>
          <p14:tracePt t="176499" x="6926263" y="3162300"/>
          <p14:tracePt t="176514" x="6932613" y="3162300"/>
          <p14:tracePt t="176530" x="6940550" y="3162300"/>
          <p14:tracePt t="176537" x="6946900" y="3162300"/>
          <p14:tracePt t="176545" x="6954838" y="3162300"/>
          <p14:tracePt t="176560" x="6961188" y="3162300"/>
          <p14:tracePt t="176567" x="6967538" y="3162300"/>
          <p14:tracePt t="176576" x="6975475" y="3162300"/>
          <p14:tracePt t="176582" x="6989763" y="3162300"/>
          <p14:tracePt t="176590" x="6996113" y="3162300"/>
          <p14:tracePt t="176597" x="7002463" y="3162300"/>
          <p14:tracePt t="176604" x="7016750" y="3162300"/>
          <p14:tracePt t="176612" x="7031038" y="3162300"/>
          <p14:tracePt t="176628" x="7051675" y="3170238"/>
          <p14:tracePt t="176632" x="7065963" y="3170238"/>
          <p14:tracePt t="176635" x="7073900" y="3176588"/>
          <p14:tracePt t="176642" x="7086600" y="3176588"/>
          <p14:tracePt t="176649" x="7100888" y="3176588"/>
          <p14:tracePt t="176657" x="7115175" y="3176588"/>
          <p14:tracePt t="176664" x="7121525" y="3176588"/>
          <p14:tracePt t="176680" x="7150100" y="3184525"/>
          <p14:tracePt t="176687" x="7164388" y="3184525"/>
          <p14:tracePt t="176696" x="7170738" y="3184525"/>
          <p14:tracePt t="176702" x="7178675" y="3184525"/>
          <p14:tracePt t="176712" x="7191375" y="3184525"/>
          <p14:tracePt t="176717" x="7199313" y="3184525"/>
          <p14:tracePt t="176727" x="7213600" y="3184525"/>
          <p14:tracePt t="176732" x="7219950" y="3184525"/>
          <p14:tracePt t="176741" x="7226300" y="3184525"/>
          <p14:tracePt t="176747" x="7234238" y="3190875"/>
          <p14:tracePt t="176754" x="7248525" y="3190875"/>
          <p14:tracePt t="176762" x="7254875" y="3190875"/>
          <p14:tracePt t="176770" x="7262813" y="3190875"/>
          <p14:tracePt t="176778" x="7269163" y="3190875"/>
          <p14:tracePt t="176784" x="7275513" y="3190875"/>
          <p14:tracePt t="176792" x="7289800" y="3190875"/>
          <p14:tracePt t="176800" x="7297738" y="3190875"/>
          <p14:tracePt t="176807" x="7304088" y="3190875"/>
          <p14:tracePt t="176814" x="7310438" y="3190875"/>
          <p14:tracePt t="176829" x="7324725" y="3190875"/>
          <p14:tracePt t="176837" x="7332663" y="3190875"/>
          <p14:tracePt t="176845" x="7345363" y="3190875"/>
          <p14:tracePt t="176851" x="7353300" y="3190875"/>
          <p14:tracePt t="176860" x="7373938" y="3190875"/>
          <p14:tracePt t="176867" x="7388225" y="3190875"/>
          <p14:tracePt t="176876" x="7402513" y="3190875"/>
          <p14:tracePt t="176882" x="7415213" y="3190875"/>
          <p14:tracePt t="176890" x="7423150" y="3190875"/>
          <p14:tracePt t="176898" x="7429500" y="3190875"/>
          <p14:tracePt t="176904" x="7437438" y="3190875"/>
          <p14:tracePt t="176912" x="7443788" y="3190875"/>
          <p14:tracePt t="176919" x="7450138" y="3190875"/>
          <p14:tracePt t="176935" x="7458075" y="3190875"/>
          <p14:tracePt t="176943" x="7472363" y="3190875"/>
          <p14:tracePt t="176964" x="7486650" y="3190875"/>
          <p14:tracePt t="176973" x="7499350" y="3190875"/>
          <p14:tracePt t="176987" x="7513638" y="3190875"/>
          <p14:tracePt t="177002" x="7521575" y="3190875"/>
          <p14:tracePt t="177009" x="7527925" y="3190875"/>
          <p14:tracePt t="177017" x="7534275" y="3190875"/>
          <p14:tracePt t="177032" x="7542213" y="3190875"/>
          <p14:tracePt t="177040" x="7548563" y="3190875"/>
          <p14:tracePt t="177054" x="7562850" y="3190875"/>
          <p14:tracePt t="177070" x="7569200" y="3190875"/>
          <p14:tracePt t="177078" x="7577138" y="3190875"/>
          <p14:tracePt t="177084" x="7583488" y="3190875"/>
          <p14:tracePt t="177093" x="7597775" y="3190875"/>
          <p14:tracePt t="177182" x="7604125" y="3190875"/>
          <p14:tracePt t="177214" x="7612063" y="3190875"/>
          <p14:tracePt t="177236" x="7618413" y="3190875"/>
          <p14:tracePt t="177303" x="7626350" y="3190875"/>
          <p14:tracePt t="177458" x="7632700" y="3190875"/>
          <p14:tracePt t="177466" x="7646988" y="3198813"/>
          <p14:tracePt t="177475" x="7667625" y="3205163"/>
          <p14:tracePt t="177482" x="7681913" y="3211513"/>
          <p14:tracePt t="177492" x="7710488" y="3219450"/>
          <p14:tracePt t="177497" x="7723188" y="3225800"/>
          <p14:tracePt t="177504" x="7745413" y="3233738"/>
          <p14:tracePt t="177512" x="7766050" y="3233738"/>
          <p14:tracePt t="177519" x="7786688" y="3240088"/>
          <p14:tracePt t="177529" x="7800975" y="3240088"/>
          <p14:tracePt t="177534" x="7800975" y="3246438"/>
          <p14:tracePt t="177543" x="7807325" y="3246438"/>
          <p14:tracePt t="177558" x="7815263" y="3246438"/>
          <p14:tracePt t="177565" x="7821613" y="3246438"/>
          <p14:tracePt t="177587" x="7827963" y="3246438"/>
          <p14:tracePt t="177595" x="7842250" y="3246438"/>
          <p14:tracePt t="177602" x="7850188" y="3246438"/>
          <p14:tracePt t="177616" x="7864475" y="3246438"/>
          <p14:tracePt t="177624" x="7877175" y="3246438"/>
          <p14:tracePt t="177632" x="7891463" y="3246438"/>
          <p14:tracePt t="177640" x="7899400" y="3246438"/>
          <p14:tracePt t="177646" x="7912100" y="3246438"/>
          <p14:tracePt t="177654" x="7934325" y="3246438"/>
          <p14:tracePt t="177662" x="7940675" y="3246438"/>
          <p14:tracePt t="177669" x="7954963" y="3246438"/>
          <p14:tracePt t="177677" x="7969250" y="3246438"/>
          <p14:tracePt t="177684" x="7975600" y="3246438"/>
          <p14:tracePt t="177693" x="7981950" y="3246438"/>
          <p14:tracePt t="177699" x="7989888" y="3246438"/>
          <p14:tracePt t="177707" x="8004175" y="3246438"/>
          <p14:tracePt t="177721" x="8010525" y="3246438"/>
          <p14:tracePt t="177729" x="8016875" y="3246438"/>
          <p14:tracePt t="177737" x="8024813" y="3246438"/>
          <p14:tracePt t="177746" x="8031163" y="3246438"/>
          <p14:tracePt t="177751" x="8039100" y="3246438"/>
          <p14:tracePt t="177760" x="8053388" y="3246438"/>
          <p14:tracePt t="177766" x="8066088" y="3246438"/>
          <p14:tracePt t="177775" x="8088313" y="3246438"/>
          <p14:tracePt t="177781" x="8101013" y="3246438"/>
          <p14:tracePt t="177789" x="8115300" y="3246438"/>
          <p14:tracePt t="177796" x="8129588" y="3246438"/>
          <p14:tracePt t="177804" x="8135938" y="3246438"/>
          <p14:tracePt t="177812" x="8143875" y="3246438"/>
          <p14:tracePt t="177827" x="8150225" y="3246438"/>
          <p14:tracePt t="177887" x="8158163" y="3246438"/>
          <p14:tracePt t="177895" x="8164513" y="3246438"/>
          <p14:tracePt t="177901" x="8170863" y="3246438"/>
          <p14:tracePt t="177910" x="8178800" y="3246438"/>
          <p14:tracePt t="177917" x="8185150" y="3246438"/>
          <p14:tracePt t="177924" x="8205788" y="3254375"/>
          <p14:tracePt t="177931" x="8220075" y="3254375"/>
          <p14:tracePt t="177939" x="8234363" y="3260725"/>
          <p14:tracePt t="177947" x="8255000" y="3268663"/>
          <p14:tracePt t="177954" x="8277225" y="3268663"/>
          <p14:tracePt t="177963" x="8283575" y="3268663"/>
          <p14:tracePt t="177980" x="8297863" y="3275013"/>
          <p14:tracePt t="177984" x="8304213" y="3275013"/>
          <p14:tracePt t="179221" x="8312150" y="3275013"/>
          <p14:tracePt t="179250" x="8318500" y="3275013"/>
          <p14:tracePt t="179273" x="8324850" y="3275013"/>
          <p14:tracePt t="179297" x="8332788" y="3275013"/>
          <p14:tracePt t="179311" x="8339138" y="3275013"/>
          <p14:tracePt t="179321" x="8339138" y="3281363"/>
          <p14:tracePt t="179327" x="8347075" y="3281363"/>
          <p14:tracePt t="179343" x="8353425" y="3281363"/>
          <p14:tracePt t="179349" x="8359775" y="3281363"/>
          <p14:tracePt t="179364" x="8374063" y="3289300"/>
          <p14:tracePt t="179380" x="8382000" y="3289300"/>
          <p14:tracePt t="179387" x="8382000" y="3295650"/>
          <p14:tracePt t="179397" x="8388350" y="3295650"/>
          <p14:tracePt t="179402" x="8394700" y="3295650"/>
          <p14:tracePt t="184280" x="8332788" y="3309938"/>
          <p14:tracePt t="184282" x="8312150" y="3309938"/>
          <p14:tracePt t="184284" x="8304213" y="3316288"/>
          <p14:tracePt t="184316" x="8297863" y="3316288"/>
          <p14:tracePt t="184330" x="8289925" y="3316288"/>
          <p14:tracePt t="184337" x="8289925" y="3324225"/>
          <p14:tracePt t="184456" x="8277225" y="3330575"/>
          <p14:tracePt t="184465" x="8255000" y="3338513"/>
          <p14:tracePt t="184471" x="8234363" y="3338513"/>
          <p14:tracePt t="184480" x="8205788" y="3344863"/>
          <p14:tracePt t="184487" x="8135938" y="3344863"/>
          <p14:tracePt t="184494" x="8066088" y="3352800"/>
          <p14:tracePt t="184502" x="7969250" y="3352800"/>
          <p14:tracePt t="184509" x="7827963" y="3352800"/>
          <p14:tracePt t="184518" x="7675563" y="3352800"/>
          <p14:tracePt t="184524" x="7521575" y="3352800"/>
          <p14:tracePt t="184531" x="7388225" y="3352800"/>
          <p14:tracePt t="184539" x="7304088" y="3352800"/>
          <p14:tracePt t="184548" x="7199313" y="3352800"/>
          <p14:tracePt t="184554" x="7115175" y="3352800"/>
          <p14:tracePt t="184563" x="7051675" y="3352800"/>
          <p14:tracePt t="184569" x="7024688" y="3352800"/>
          <p14:tracePt t="184577" x="6981825" y="3352800"/>
          <p14:tracePt t="184585" x="6975475" y="3352800"/>
          <p14:tracePt t="184592" x="6967538" y="3352800"/>
          <p14:tracePt t="184600" x="6967538" y="3344863"/>
          <p14:tracePt t="184615" x="6961188" y="3344863"/>
          <p14:tracePt t="184637" x="6946900" y="3338513"/>
          <p14:tracePt t="184652" x="6932613" y="3330575"/>
          <p14:tracePt t="184660" x="6919913" y="3330575"/>
          <p14:tracePt t="184668" x="6897688" y="3324225"/>
          <p14:tracePt t="184674" x="6842125" y="3309938"/>
          <p14:tracePt t="184682" x="6800850" y="3303588"/>
          <p14:tracePt t="184689" x="6765925" y="3289300"/>
          <p14:tracePt t="184698" x="6737350" y="3281363"/>
          <p14:tracePt t="184704" x="6688138" y="3260725"/>
          <p14:tracePt t="184712" x="6632575" y="3246438"/>
          <p14:tracePt t="184719" x="6589713" y="3233738"/>
          <p14:tracePt t="184727" x="6562725" y="3225800"/>
          <p14:tracePt t="184735" x="6534150" y="3211513"/>
          <p14:tracePt t="184742" x="6519863" y="3198813"/>
          <p14:tracePt t="184750" x="6499225" y="3190875"/>
          <p14:tracePt t="184757" x="6492875" y="3184525"/>
          <p14:tracePt t="184766" x="6472238" y="3176588"/>
          <p14:tracePt t="184780" x="6450013" y="3162300"/>
          <p14:tracePt t="184787" x="6443663" y="3155950"/>
          <p14:tracePt t="184795" x="6435725" y="3149600"/>
          <p14:tracePt t="184802" x="6429375" y="3149600"/>
          <p14:tracePt t="184810" x="6415088" y="3141663"/>
          <p14:tracePt t="184818" x="6400800" y="3127375"/>
          <p14:tracePt t="184825" x="6388100" y="3127375"/>
          <p14:tracePt t="184831" x="6365875" y="3114675"/>
          <p14:tracePt t="184840" x="6353175" y="3106738"/>
          <p14:tracePt t="184855" x="6310313" y="3086100"/>
          <p14:tracePt t="184863" x="6283325" y="3079750"/>
          <p14:tracePt t="184869" x="6261100" y="3079750"/>
          <p14:tracePt t="184877" x="6246813" y="3065463"/>
          <p14:tracePt t="184885" x="6234113" y="3057525"/>
          <p14:tracePt t="184892" x="6219825" y="3057525"/>
          <p14:tracePt t="184899" x="6205538" y="3051175"/>
          <p14:tracePt t="184906" x="6191250" y="3044825"/>
          <p14:tracePt t="184922" x="6176963" y="3044825"/>
          <p14:tracePt t="184930" x="6170613" y="3044825"/>
          <p14:tracePt t="184937" x="6164263" y="3036888"/>
          <p14:tracePt t="184944" x="6156325" y="3036888"/>
          <p14:tracePt t="184953" x="6142038" y="3030538"/>
          <p14:tracePt t="184967" x="6135688" y="3030538"/>
          <p14:tracePt t="184984" x="6129338" y="3030538"/>
          <p14:tracePt t="184990" x="6121400" y="3030538"/>
          <p14:tracePt t="184997" x="6115050" y="3030538"/>
          <p14:tracePt t="185012" x="6107113" y="3030538"/>
          <p14:tracePt t="185029" x="6100763" y="3030538"/>
          <p14:tracePt t="185036" x="6094413" y="3030538"/>
          <p14:tracePt t="185050" x="6086475" y="3030538"/>
          <p14:tracePt t="185087" x="6080125" y="3030538"/>
          <p14:tracePt t="185241" x="6072188" y="3030538"/>
          <p14:tracePt t="185255" x="6057900" y="3022600"/>
          <p14:tracePt t="185263" x="6037263" y="3016250"/>
          <p14:tracePt t="185274" x="6010275" y="3016250"/>
          <p14:tracePt t="185280" x="5988050" y="3016250"/>
          <p14:tracePt t="185285" x="5967413" y="3016250"/>
          <p14:tracePt t="185290" x="5932488" y="3016250"/>
          <p14:tracePt t="185297" x="5905500" y="3016250"/>
          <p14:tracePt t="185304" x="5876925" y="3016250"/>
          <p14:tracePt t="185312" x="5856288" y="3016250"/>
          <p14:tracePt t="185319" x="5842000" y="3016250"/>
          <p14:tracePt t="185327" x="5834063" y="3016250"/>
          <p14:tracePt t="185470" x="5842000" y="3016250"/>
          <p14:tracePt t="185480" x="5848350" y="3022600"/>
          <p14:tracePt t="185493" x="5862638" y="3022600"/>
          <p14:tracePt t="185499" x="5891213" y="3022600"/>
          <p14:tracePt t="185508" x="5911850" y="3022600"/>
          <p14:tracePt t="185515" x="5932488" y="3022600"/>
          <p14:tracePt t="185522" x="5961063" y="3022600"/>
          <p14:tracePt t="185529" x="5981700" y="3022600"/>
          <p14:tracePt t="185537" x="6002338" y="3030538"/>
          <p14:tracePt t="185544" x="6022975" y="3030538"/>
          <p14:tracePt t="185554" x="6045200" y="3030538"/>
          <p14:tracePt t="185559" x="6057900" y="3036888"/>
          <p14:tracePt t="185569" x="6072188" y="3036888"/>
          <p14:tracePt t="185574" x="6094413" y="3036888"/>
          <p14:tracePt t="185583" x="6100763" y="3036888"/>
          <p14:tracePt t="185589" x="6107113" y="3036888"/>
          <p14:tracePt t="185599" x="6121400" y="3036888"/>
          <p14:tracePt t="185612" x="6135688" y="3036888"/>
          <p14:tracePt t="185619" x="6142038" y="3036888"/>
          <p14:tracePt t="185627" x="6156325" y="3036888"/>
          <p14:tracePt t="185637" x="6164263" y="3036888"/>
          <p14:tracePt t="185642" x="6176963" y="3044825"/>
          <p14:tracePt t="185650" x="6191250" y="3044825"/>
          <p14:tracePt t="185657" x="6205538" y="3044825"/>
          <p14:tracePt t="185666" x="6226175" y="3051175"/>
          <p14:tracePt t="185672" x="6246813" y="3051175"/>
          <p14:tracePt t="185679" x="6275388" y="3057525"/>
          <p14:tracePt t="185687" x="6303963" y="3057525"/>
          <p14:tracePt t="185695" x="6324600" y="3057525"/>
          <p14:tracePt t="185703" x="6353175" y="3065463"/>
          <p14:tracePt t="185710" x="6373813" y="3065463"/>
          <p14:tracePt t="185718" x="6400800" y="3065463"/>
          <p14:tracePt t="185725" x="6423025" y="3065463"/>
          <p14:tracePt t="185733" x="6443663" y="3065463"/>
          <p14:tracePt t="185739" x="6450013" y="3065463"/>
          <p14:tracePt t="185794" x="6457950" y="3065463"/>
          <p14:tracePt t="185802" x="6464300" y="3065463"/>
          <p14:tracePt t="185808" x="6472238" y="3065463"/>
          <p14:tracePt t="185825" x="6507163" y="3071813"/>
          <p14:tracePt t="185832" x="6527800" y="3079750"/>
          <p14:tracePt t="185839" x="6548438" y="3086100"/>
          <p14:tracePt t="185846" x="6583363" y="3092450"/>
          <p14:tracePt t="185854" x="6597650" y="3092450"/>
          <p14:tracePt t="185861" x="6638925" y="3100388"/>
          <p14:tracePt t="185868" x="6688138" y="3114675"/>
          <p14:tracePt t="185876" x="6737350" y="3121025"/>
          <p14:tracePt t="185886" x="6786563" y="3127375"/>
          <p14:tracePt t="185890" x="6821488" y="3135313"/>
          <p14:tracePt t="185898" x="6884988" y="3141663"/>
          <p14:tracePt t="185904" x="6911975" y="3141663"/>
          <p14:tracePt t="185912" x="6946900" y="3149600"/>
          <p14:tracePt t="185919" x="6989763" y="3149600"/>
          <p14:tracePt t="185927" x="7010400" y="3149600"/>
          <p14:tracePt t="185935" x="7031038" y="3149600"/>
          <p14:tracePt t="185942" x="7037388" y="3149600"/>
          <p14:tracePt t="185949" x="7045325" y="3149600"/>
          <p14:tracePt t="185957" x="7059613" y="3149600"/>
          <p14:tracePt t="186004" x="7065963" y="3149600"/>
          <p14:tracePt t="186018" x="7073900" y="3149600"/>
          <p14:tracePt t="186024" x="7080250" y="3149600"/>
          <p14:tracePt t="186039" x="7094538" y="3149600"/>
          <p14:tracePt t="186040" x="7108825" y="3149600"/>
          <p14:tracePt t="186047" x="7121525" y="3141663"/>
          <p14:tracePt t="186054" x="7129463" y="3135313"/>
          <p14:tracePt t="186062" x="7135813" y="3135313"/>
          <p14:tracePt t="186070" x="7143750" y="3135313"/>
          <p14:tracePt t="186077" x="7150100" y="3127375"/>
          <p14:tracePt t="186092" x="7156450" y="3127375"/>
          <p14:tracePt t="186100" x="7164388" y="3121025"/>
          <p14:tracePt t="186115" x="7170738" y="3121025"/>
          <p14:tracePt t="186132" x="7178675" y="3121025"/>
          <p14:tracePt t="186138" x="7185025" y="3121025"/>
          <p14:tracePt t="186147" x="7199313" y="3121025"/>
          <p14:tracePt t="186154" x="7219950" y="3121025"/>
          <p14:tracePt t="186161" x="7254875" y="3121025"/>
          <p14:tracePt t="186168" x="7275513" y="3121025"/>
          <p14:tracePt t="186178" x="7324725" y="3121025"/>
          <p14:tracePt t="186185" x="7380288" y="3121025"/>
          <p14:tracePt t="186190" x="7443788" y="3121025"/>
          <p14:tracePt t="186197" x="7513638" y="3121025"/>
          <p14:tracePt t="186205" x="7577138" y="3121025"/>
          <p14:tracePt t="186212" x="7626350" y="3121025"/>
          <p14:tracePt t="186221" x="7681913" y="3121025"/>
          <p14:tracePt t="186236" x="7772400" y="3121025"/>
          <p14:tracePt t="186242" x="7815263" y="3121025"/>
          <p14:tracePt t="186250" x="7835900" y="3121025"/>
          <p14:tracePt t="186257" x="7842250" y="3121025"/>
          <p14:tracePt t="186320" x="7842250" y="3114675"/>
          <p14:tracePt t="186378" x="7842250" y="3106738"/>
          <p14:tracePt t="186385" x="7827963" y="3100388"/>
          <p14:tracePt t="186392" x="7807325" y="3100388"/>
          <p14:tracePt t="186401" x="7780338" y="3100388"/>
          <p14:tracePt t="186408" x="7737475" y="3100388"/>
          <p14:tracePt t="186415" x="7702550" y="3100388"/>
          <p14:tracePt t="186422" x="7675563" y="3100388"/>
          <p14:tracePt t="186430" x="7618413" y="3100388"/>
          <p14:tracePt t="186437" x="7569200" y="3100388"/>
          <p14:tracePt t="186445" x="7513638" y="3100388"/>
          <p14:tracePt t="186453" x="7464425" y="3100388"/>
          <p14:tracePt t="186460" x="7415213" y="3100388"/>
          <p14:tracePt t="186467" x="7373938" y="3100388"/>
          <p14:tracePt t="186475" x="7345363" y="3100388"/>
          <p14:tracePt t="186485" x="7324725" y="3100388"/>
          <p14:tracePt t="186490" x="7310438" y="3100388"/>
          <p14:tracePt t="186497" x="7304088" y="3100388"/>
          <p14:tracePt t="186507" x="7297738" y="3100388"/>
          <p14:tracePt t="186640" x="7304088" y="3100388"/>
          <p14:tracePt t="186647" x="7324725" y="3100388"/>
          <p14:tracePt t="186655" x="7367588" y="3100388"/>
          <p14:tracePt t="186662" x="7415213" y="3100388"/>
          <p14:tracePt t="186671" x="7478713" y="3100388"/>
          <p14:tracePt t="186677" x="7556500" y="3100388"/>
          <p14:tracePt t="186692" x="7710488" y="3100388"/>
          <p14:tracePt t="186701" x="7835900" y="3100388"/>
          <p14:tracePt t="186710" x="7905750" y="3100388"/>
          <p14:tracePt t="186715" x="7996238" y="3100388"/>
          <p14:tracePt t="186724" x="8066088" y="3100388"/>
          <p14:tracePt t="186730" x="8135938" y="3100388"/>
          <p14:tracePt t="186737" x="8170863" y="3100388"/>
          <p14:tracePt t="186745" x="8185150" y="3100388"/>
          <p14:tracePt t="186754" x="8199438" y="3100388"/>
          <p14:tracePt t="186760" x="8205788" y="3100388"/>
          <p14:tracePt t="186769" x="8213725" y="3100388"/>
          <p14:tracePt t="186962" x="8213725" y="3106738"/>
          <p14:tracePt t="186976" x="8205788" y="3114675"/>
          <p14:tracePt t="186985" x="8205788" y="3121025"/>
          <p14:tracePt t="186991" x="8199438" y="3127375"/>
          <p14:tracePt t="187000" x="8199438" y="3135313"/>
          <p14:tracePt t="187008" x="8193088" y="3141663"/>
          <p14:tracePt t="187015" x="8185150" y="3149600"/>
          <p14:tracePt t="187022" x="8178800" y="3162300"/>
          <p14:tracePt t="187029" x="8170863" y="3176588"/>
          <p14:tracePt t="187037" x="8170863" y="3184525"/>
          <p14:tracePt t="187044" x="8158163" y="3205163"/>
          <p14:tracePt t="187053" x="8150225" y="3211513"/>
          <p14:tracePt t="187059" x="8150225" y="3219450"/>
          <p14:tracePt t="187068" x="8150225" y="3233738"/>
          <p14:tracePt t="187074" x="8143875" y="3246438"/>
          <p14:tracePt t="187083" x="8135938" y="3268663"/>
          <p14:tracePt t="187089" x="8129588" y="3275013"/>
          <p14:tracePt t="187097" x="8129588" y="3289300"/>
          <p14:tracePt t="187104" x="8123238" y="3295650"/>
          <p14:tracePt t="187112" x="8123238" y="3303588"/>
          <p14:tracePt t="187120" x="8123238" y="3309938"/>
          <p14:tracePt t="187127" x="8115300" y="3316288"/>
          <p14:tracePt t="187135" x="8115300" y="3324225"/>
          <p14:tracePt t="187142" x="8115300" y="3330575"/>
          <p14:tracePt t="187157" x="8115300" y="3344863"/>
          <p14:tracePt t="187172" x="8115300" y="3352800"/>
          <p14:tracePt t="187179" x="8108950" y="3365500"/>
          <p14:tracePt t="187194" x="8108950" y="3379788"/>
          <p14:tracePt t="187204" x="8108950" y="3387725"/>
          <p14:tracePt t="187209" x="8108950" y="3400425"/>
          <p14:tracePt t="187217" x="8101013" y="3400425"/>
          <p14:tracePt t="187224" x="8094663" y="3414713"/>
          <p14:tracePt t="187233" x="8094663" y="3422650"/>
          <p14:tracePt t="187247" x="8094663" y="3429000"/>
          <p14:tracePt t="187254" x="8088313" y="3435350"/>
          <p14:tracePt t="187270" x="8088313" y="3443288"/>
          <p14:tracePt t="187285" x="8088313" y="3449638"/>
          <p14:tracePt t="187322" x="8088313" y="3457575"/>
          <p14:tracePt t="187337" x="8088313" y="3463925"/>
          <p14:tracePt t="187353" x="8080375" y="3470275"/>
          <p14:tracePt t="187368" x="8080375" y="3478213"/>
          <p14:tracePt t="187374" x="8074025" y="3492500"/>
          <p14:tracePt t="187389" x="8066088" y="3505200"/>
          <p14:tracePt t="187397" x="8066088" y="3519488"/>
          <p14:tracePt t="187404" x="8059738" y="3527425"/>
          <p14:tracePt t="187412" x="8053388" y="3533775"/>
          <p14:tracePt t="187421" x="8053388" y="3548063"/>
          <p14:tracePt t="187435" x="8053388" y="3554413"/>
          <p14:tracePt t="187442" x="8053388" y="3562350"/>
          <p14:tracePt t="188296" x="8045450" y="3568700"/>
          <p14:tracePt t="188303" x="8039100" y="3568700"/>
          <p14:tracePt t="188312" x="8016875" y="3589338"/>
          <p14:tracePt t="188320" x="8004175" y="3597275"/>
          <p14:tracePt t="188327" x="7981950" y="3617913"/>
          <p14:tracePt t="188336" x="7954963" y="3632200"/>
          <p14:tracePt t="188342" x="7934325" y="3646488"/>
          <p14:tracePt t="188350" x="7905750" y="3659188"/>
          <p14:tracePt t="188356" x="7885113" y="3673475"/>
          <p14:tracePt t="188364" x="7870825" y="3681413"/>
          <p14:tracePt t="188372" x="7856538" y="3687763"/>
          <p14:tracePt t="188390" x="7842250" y="3695700"/>
          <p14:tracePt t="188394" x="7835900" y="3695700"/>
          <p14:tracePt t="188409" x="7835900" y="3702050"/>
          <p14:tracePt t="190900" x="7800975" y="3702050"/>
          <p14:tracePt t="190901" x="7542213" y="3743325"/>
          <p14:tracePt t="190902" x="7429500" y="3765550"/>
          <p14:tracePt t="190906" x="7380288" y="3765550"/>
          <p14:tracePt t="190907" x="7353300" y="3771900"/>
          <p14:tracePt t="190914" x="7324725" y="3771900"/>
          <p14:tracePt t="190924" x="7304088" y="3778250"/>
          <p14:tracePt t="190929" x="7283450" y="3778250"/>
          <p14:tracePt t="190937" x="7262813" y="3778250"/>
          <p14:tracePt t="190945" x="7240588" y="3778250"/>
          <p14:tracePt t="190972" x="7135813" y="3778250"/>
          <p14:tracePt t="190975" x="7086600" y="3778250"/>
          <p14:tracePt t="190982" x="7031038" y="3786188"/>
          <p14:tracePt t="190994" x="6967538" y="3800475"/>
          <p14:tracePt t="190997" x="6911975" y="3813175"/>
          <p14:tracePt t="191006" x="6848475" y="3827463"/>
          <p14:tracePt t="191012" x="6778625" y="3856038"/>
          <p14:tracePt t="191021" x="6708775" y="3870325"/>
          <p14:tracePt t="191035" x="6562725" y="3905250"/>
          <p14:tracePt t="191041" x="6472238" y="3919538"/>
          <p14:tracePt t="191049" x="6408738" y="3932238"/>
          <p14:tracePt t="191057" x="6330950" y="3940175"/>
          <p14:tracePt t="191064" x="6254750" y="3940175"/>
          <p14:tracePt t="191074" x="6191250" y="3940175"/>
          <p14:tracePt t="191087" x="6129338" y="3940175"/>
          <p14:tracePt t="191089" x="6072188" y="3940175"/>
          <p14:tracePt t="191094" x="5995988" y="3940175"/>
          <p14:tracePt t="191102" x="5961063" y="3940175"/>
          <p14:tracePt t="191110" x="5918200" y="3940175"/>
          <p14:tracePt t="191117" x="5891213" y="3940175"/>
          <p14:tracePt t="191124" x="5856288" y="3940175"/>
          <p14:tracePt t="191132" x="5834063" y="3940175"/>
          <p14:tracePt t="191140" x="5813425" y="3940175"/>
          <p14:tracePt t="191147" x="5799138" y="3940175"/>
          <p14:tracePt t="191155" x="5786438" y="3940175"/>
          <p14:tracePt t="191162" x="5772150" y="3940175"/>
          <p14:tracePt t="191186" x="5757863" y="3940175"/>
          <p14:tracePt t="191192" x="5751513" y="3940175"/>
          <p14:tracePt t="191199" x="5743575" y="3940175"/>
          <p14:tracePt t="191207" x="5737225" y="3940175"/>
          <p14:tracePt t="191244" x="5737225" y="3932238"/>
          <p14:tracePt t="191253" x="5729288" y="3925888"/>
          <p14:tracePt t="191260" x="5722938" y="3911600"/>
          <p14:tracePt t="191267" x="5708650" y="3905250"/>
          <p14:tracePt t="191274" x="5688013" y="3890963"/>
          <p14:tracePt t="191282" x="5659438" y="3870325"/>
          <p14:tracePt t="191290" x="5624513" y="3848100"/>
          <p14:tracePt t="191297" x="5610225" y="3841750"/>
          <p14:tracePt t="191307" x="5583238" y="3827463"/>
          <p14:tracePt t="191312" x="5540375" y="3813175"/>
          <p14:tracePt t="191321" x="5505450" y="3800475"/>
          <p14:tracePt t="191327" x="5470525" y="3792538"/>
          <p14:tracePt t="191335" x="5421313" y="3778250"/>
          <p14:tracePt t="191342" x="5386388" y="3771900"/>
          <p14:tracePt t="191349" x="5365750" y="3765550"/>
          <p14:tracePt t="191357" x="5345113" y="3765550"/>
          <p14:tracePt t="191364" x="5324475" y="3765550"/>
          <p14:tracePt t="191374" x="5310188" y="3765550"/>
          <p14:tracePt t="191379" x="5295900" y="3765550"/>
          <p14:tracePt t="191387" x="5289550" y="3765550"/>
          <p14:tracePt t="191394" x="5268913" y="3757613"/>
          <p14:tracePt t="191409" x="5260975" y="3757613"/>
          <p14:tracePt t="191424" x="5246688" y="3757613"/>
          <p14:tracePt t="191432" x="5246688" y="3751263"/>
          <p14:tracePt t="191440" x="5240338" y="3751263"/>
          <p14:tracePt t="191446" x="5226050" y="3751263"/>
          <p14:tracePt t="191456" x="5219700" y="3751263"/>
          <p14:tracePt t="191462" x="5211763" y="3751263"/>
          <p14:tracePt t="191471" x="5205413" y="3743325"/>
          <p14:tracePt t="191477" x="5197475" y="3743325"/>
          <p14:tracePt t="191485" x="5191125" y="3743325"/>
          <p14:tracePt t="191701" x="5191125" y="3751263"/>
          <p14:tracePt t="191708" x="5184775" y="3765550"/>
          <p14:tracePt t="191717" x="5176838" y="3771900"/>
          <p14:tracePt t="191724" x="5176838" y="3778250"/>
          <p14:tracePt t="191733" x="5170488" y="3800475"/>
          <p14:tracePt t="191740" x="5170488" y="3806825"/>
          <p14:tracePt t="191747" x="5162550" y="3821113"/>
          <p14:tracePt t="191757" x="5162550" y="3827463"/>
          <p14:tracePt t="191762" x="5156200" y="3841750"/>
          <p14:tracePt t="191771" x="5156200" y="3848100"/>
          <p14:tracePt t="191777" x="5149850" y="3856038"/>
          <p14:tracePt t="191784" x="5149850" y="3862388"/>
          <p14:tracePt t="191792" x="5141913" y="3862388"/>
          <p14:tracePt t="191799" x="5141913" y="3870325"/>
          <p14:tracePt t="191807" x="5141913" y="3876675"/>
          <p14:tracePt t="191829" x="5141913" y="3884613"/>
          <p14:tracePt t="191838" x="5135563" y="3884613"/>
          <p14:tracePt t="191844" x="5135563" y="3897313"/>
          <p14:tracePt t="191852" x="5127625" y="3905250"/>
          <p14:tracePt t="191859" x="5127625" y="3911600"/>
          <p14:tracePt t="191867" x="5127625" y="3925888"/>
          <p14:tracePt t="191874" x="5127625" y="3932238"/>
          <p14:tracePt t="191882" x="5121275" y="3940175"/>
          <p14:tracePt t="191890" x="5121275" y="3946525"/>
          <p14:tracePt t="191897" x="5114925" y="3967163"/>
          <p14:tracePt t="191905" x="5114925" y="3975100"/>
          <p14:tracePt t="191912" x="5100638" y="3995738"/>
          <p14:tracePt t="191920" x="5092700" y="4010025"/>
          <p14:tracePt t="191927" x="5086350" y="4030663"/>
          <p14:tracePt t="191935" x="5086350" y="4051300"/>
          <p14:tracePt t="191942" x="5072063" y="4079875"/>
          <p14:tracePt t="191950" x="5057775" y="4100513"/>
          <p14:tracePt t="191957" x="5043488" y="4135438"/>
          <p14:tracePt t="191965" x="5030788" y="4164013"/>
          <p14:tracePt t="191975" x="5008563" y="4198938"/>
          <p14:tracePt t="191982" x="5002213" y="4213225"/>
          <p14:tracePt t="191994" x="4981575" y="4262438"/>
          <p14:tracePt t="192002" x="4967288" y="4289425"/>
          <p14:tracePt t="192009" x="4946650" y="4324350"/>
          <p14:tracePt t="192017" x="4946650" y="4344988"/>
          <p14:tracePt t="192027" x="4926013" y="4373563"/>
          <p14:tracePt t="192032" x="4911725" y="4394200"/>
          <p14:tracePt t="192040" x="4903788" y="4416425"/>
          <p14:tracePt t="192047" x="4891088" y="4451350"/>
          <p14:tracePt t="192057" x="4883150" y="4464050"/>
          <p14:tracePt t="192071" x="4848225" y="4527550"/>
          <p14:tracePt t="192076" x="4833938" y="4541838"/>
          <p14:tracePt t="192084" x="4827588" y="4556125"/>
          <p14:tracePt t="192092" x="4813300" y="4562475"/>
          <p14:tracePt t="192099" x="4806950" y="4583113"/>
          <p14:tracePt t="192108" x="4799013" y="4591050"/>
          <p14:tracePt t="192114" x="4792663" y="4597400"/>
          <p14:tracePt t="192122" x="4792663" y="4611688"/>
          <p14:tracePt t="192129" x="4784725" y="4611688"/>
          <p14:tracePt t="192138" x="4784725" y="4625975"/>
          <p14:tracePt t="192144" x="4778375" y="4632325"/>
          <p14:tracePt t="192152" x="4772025" y="4640263"/>
          <p14:tracePt t="192159" x="4772025" y="4646613"/>
          <p14:tracePt t="192175" x="4772025" y="4652963"/>
          <p14:tracePt t="192182" x="4764088" y="4660900"/>
          <p14:tracePt t="192259" x="4778375" y="4652963"/>
          <p14:tracePt t="192276" x="4813300" y="4632325"/>
          <p14:tracePt t="192280" x="4833938" y="4618038"/>
          <p14:tracePt t="192291" x="4862513" y="4605338"/>
          <p14:tracePt t="192296" x="4883150" y="4583113"/>
          <p14:tracePt t="192306" x="4926013" y="4556125"/>
          <p14:tracePt t="192312" x="4960938" y="4533900"/>
          <p14:tracePt t="192319" x="4995863" y="4506913"/>
          <p14:tracePt t="192326" x="5016500" y="4498975"/>
          <p14:tracePt t="192332" x="5030788" y="4486275"/>
          <p14:tracePt t="192341" x="5043488" y="4486275"/>
          <p14:tracePt t="192349" x="5051425" y="4486275"/>
          <p14:tracePt t="192356" x="5057775" y="4478338"/>
          <p14:tracePt t="192370" x="5065713" y="4478338"/>
          <p14:tracePt t="192453" x="5072063" y="4478338"/>
          <p14:tracePt t="192467" x="5080000" y="4486275"/>
          <p14:tracePt t="192476" x="5086350" y="4486275"/>
          <p14:tracePt t="192482" x="5092700" y="4498975"/>
          <p14:tracePt t="192497" x="5100638" y="4506913"/>
          <p14:tracePt t="192507" x="5114925" y="4513263"/>
          <p14:tracePt t="192512" x="5121275" y="4521200"/>
          <p14:tracePt t="192522" x="5141913" y="4533900"/>
          <p14:tracePt t="192527" x="5149850" y="4541838"/>
          <p14:tracePt t="192535" x="5156200" y="4541838"/>
          <p14:tracePt t="192542" x="5170488" y="4556125"/>
          <p14:tracePt t="192551" x="5191125" y="4562475"/>
          <p14:tracePt t="192558" x="5205413" y="4576763"/>
          <p14:tracePt t="192565" x="5211763" y="4576763"/>
          <p14:tracePt t="192572" x="5219700" y="4576763"/>
          <p14:tracePt t="192580" x="5226050" y="4576763"/>
          <p14:tracePt t="192589" x="5226050" y="4583113"/>
          <p14:tracePt t="192594" x="5232400" y="4583113"/>
          <p14:tracePt t="192625" x="5240338" y="4583113"/>
          <p14:tracePt t="192905" x="5246688" y="4583113"/>
          <p14:tracePt t="192918" x="5254625" y="4583113"/>
          <p14:tracePt t="192927" x="5260975" y="4583113"/>
          <p14:tracePt t="192941" x="5275263" y="4576763"/>
          <p14:tracePt t="192945" x="5303838" y="4562475"/>
          <p14:tracePt t="192948" x="5345113" y="4533900"/>
          <p14:tracePt t="192962" x="5505450" y="4429125"/>
          <p14:tracePt t="192971" x="5645150" y="4338638"/>
          <p14:tracePt t="192978" x="5737225" y="4275138"/>
          <p14:tracePt t="192987" x="5911850" y="4164013"/>
          <p14:tracePt t="192994" x="6065838" y="4051300"/>
          <p14:tracePt t="193000" x="6176963" y="3989388"/>
          <p14:tracePt t="193009" x="6269038" y="3925888"/>
          <p14:tracePt t="193016" x="6338888" y="3890963"/>
          <p14:tracePt t="193024" x="6373813" y="3870325"/>
          <p14:tracePt t="193032" x="6415088" y="3841750"/>
          <p14:tracePt t="193039" x="6443663" y="3821113"/>
          <p14:tracePt t="193046" x="6472238" y="3806825"/>
          <p14:tracePt t="193054" x="6484938" y="3800475"/>
          <p14:tracePt t="193062" x="6484938" y="3792538"/>
          <p14:tracePt t="193353" x="6484938" y="3806825"/>
          <p14:tracePt t="193360" x="6484938" y="3821113"/>
          <p14:tracePt t="193368" x="6484938" y="3841750"/>
          <p14:tracePt t="193376" x="6484938" y="3856038"/>
          <p14:tracePt t="193387" x="6484938" y="3884613"/>
          <p14:tracePt t="193392" x="6484938" y="3890963"/>
          <p14:tracePt t="193397" x="6484938" y="3911600"/>
          <p14:tracePt t="193406" x="6484938" y="3932238"/>
          <p14:tracePt t="193413" x="6484938" y="3946525"/>
          <p14:tracePt t="193420" x="6484938" y="3981450"/>
          <p14:tracePt t="193429" x="6484938" y="3995738"/>
          <p14:tracePt t="193436" x="6484938" y="4010025"/>
          <p14:tracePt t="193444" x="6484938" y="4016375"/>
          <p14:tracePt t="193450" x="6484938" y="4024313"/>
          <p14:tracePt t="193462" x="6484938" y="4038600"/>
          <p14:tracePt t="193465" x="6484938" y="4051300"/>
          <p14:tracePt t="193474" x="6484938" y="4059238"/>
          <p14:tracePt t="193481" x="6484938" y="4073525"/>
          <p14:tracePt t="193489" x="6484938" y="4086225"/>
          <p14:tracePt t="193495" x="6484938" y="4108450"/>
          <p14:tracePt t="193503" x="6484938" y="4114800"/>
          <p14:tracePt t="193512" x="6484938" y="4129088"/>
          <p14:tracePt t="193518" x="6484938" y="4149725"/>
          <p14:tracePt t="193527" x="6484938" y="4170363"/>
          <p14:tracePt t="193533" x="6484938" y="4191000"/>
          <p14:tracePt t="193541" x="6484938" y="4205288"/>
          <p14:tracePt t="193547" x="6484938" y="4227513"/>
          <p14:tracePt t="193559" x="6484938" y="4240213"/>
          <p14:tracePt t="193562" x="6484938" y="4254500"/>
          <p14:tracePt t="193572" x="6484938" y="4268788"/>
          <p14:tracePt t="193580" x="6484938" y="4283075"/>
          <p14:tracePt t="193585" x="6484938" y="4303713"/>
          <p14:tracePt t="193593" x="6478588" y="4310063"/>
          <p14:tracePt t="193600" x="6478588" y="4324350"/>
          <p14:tracePt t="193607" x="6478588" y="4332288"/>
          <p14:tracePt t="193615" x="6478588" y="4338638"/>
          <p14:tracePt t="193624" x="6472238" y="4352925"/>
          <p14:tracePt t="193630" x="6472238" y="4359275"/>
          <p14:tracePt t="193638" x="6472238" y="4373563"/>
          <p14:tracePt t="193652" x="6472238" y="4381500"/>
          <p14:tracePt t="193661" x="6472238" y="4387850"/>
          <p14:tracePt t="193677" x="6472238" y="4402138"/>
          <p14:tracePt t="193683" x="6464300" y="4408488"/>
          <p14:tracePt t="193691" x="6464300" y="4416425"/>
          <p14:tracePt t="193697" x="6464300" y="4429125"/>
          <p14:tracePt t="193708" x="6457950" y="4443413"/>
          <p14:tracePt t="193720" x="6457950" y="4471988"/>
          <p14:tracePt t="193856" x="6472238" y="4471988"/>
          <p14:tracePt t="193864" x="6484938" y="4451350"/>
          <p14:tracePt t="193871" x="6499225" y="4443413"/>
          <p14:tracePt t="193879" x="6527800" y="4416425"/>
          <p14:tracePt t="193885" x="6554788" y="4402138"/>
          <p14:tracePt t="193893" x="6589713" y="4373563"/>
          <p14:tracePt t="193900" x="6632575" y="4338638"/>
          <p14:tracePt t="193909" x="6681788" y="4289425"/>
          <p14:tracePt t="193915" x="6737350" y="4254500"/>
          <p14:tracePt t="193924" x="6786563" y="4219575"/>
          <p14:tracePt t="193930" x="6821488" y="4191000"/>
          <p14:tracePt t="193938" x="6870700" y="4156075"/>
          <p14:tracePt t="193946" x="6932613" y="4121150"/>
          <p14:tracePt t="193952" x="6975475" y="4100513"/>
          <p14:tracePt t="193964" x="7002463" y="4073525"/>
          <p14:tracePt t="193968" x="7051675" y="4059238"/>
          <p14:tracePt t="193977" x="7080250" y="4044950"/>
          <p14:tracePt t="193983" x="7108825" y="4024313"/>
          <p14:tracePt t="193991" x="7135813" y="4016375"/>
          <p14:tracePt t="193997" x="7150100" y="4002088"/>
          <p14:tracePt t="194013" x="7191375" y="3981450"/>
          <p14:tracePt t="194025" x="7226300" y="3967163"/>
          <p14:tracePt t="194028" x="7262813" y="3954463"/>
          <p14:tracePt t="194036" x="7283450" y="3940175"/>
          <p14:tracePt t="194044" x="7324725" y="3919538"/>
          <p14:tracePt t="194050" x="7373938" y="3897313"/>
          <p14:tracePt t="194058" x="7423150" y="3862388"/>
          <p14:tracePt t="194068" x="7486650" y="3841750"/>
          <p14:tracePt t="194074" x="7542213" y="3813175"/>
          <p14:tracePt t="194080" x="7591425" y="3792538"/>
          <p14:tracePt t="194088" x="7632700" y="3771900"/>
          <p14:tracePt t="194098" x="7681913" y="3751263"/>
          <p14:tracePt t="194103" x="7716838" y="3736975"/>
          <p14:tracePt t="194112" x="7751763" y="3716338"/>
          <p14:tracePt t="194118" x="7766050" y="3716338"/>
          <p14:tracePt t="194137" x="7786688" y="3702050"/>
          <p14:tracePt t="194141" x="7793038" y="3702050"/>
          <p14:tracePt t="194147" x="7793038" y="3695700"/>
          <p14:tracePt t="194156" x="7800975" y="3695700"/>
          <p14:tracePt t="194162" x="7807325" y="3687763"/>
          <p14:tracePt t="194172" x="7815263" y="3687763"/>
          <p14:tracePt t="194186" x="7827963" y="3681413"/>
          <p14:tracePt t="194200" x="7835900" y="3673475"/>
          <p14:tracePt t="194215" x="7850188" y="3667125"/>
          <p14:tracePt t="194224" x="7850188" y="3659188"/>
          <p14:tracePt t="194230" x="7856538" y="3659188"/>
          <p14:tracePt t="194238" x="7864475" y="3652838"/>
          <p14:tracePt t="194246" x="7870825" y="3646488"/>
          <p14:tracePt t="194253" x="7885113" y="3646488"/>
          <p14:tracePt t="194262" x="7885113" y="3638550"/>
          <p14:tracePt t="194268" x="7891463" y="3638550"/>
          <p14:tracePt t="194276" x="7899400" y="3638550"/>
          <p14:tracePt t="194292" x="7905750" y="3632200"/>
          <p14:tracePt t="194298" x="7912100" y="3624263"/>
          <p14:tracePt t="194493" x="7920038" y="3638550"/>
          <p14:tracePt t="194501" x="7926388" y="3652838"/>
          <p14:tracePt t="194512" x="7926388" y="3673475"/>
          <p14:tracePt t="194515" x="7934325" y="3687763"/>
          <p14:tracePt t="194525" x="7940675" y="3730625"/>
          <p14:tracePt t="194530" x="7940675" y="3757613"/>
          <p14:tracePt t="194538" x="7954963" y="3786188"/>
          <p14:tracePt t="194548" x="7961313" y="3821113"/>
          <p14:tracePt t="194553" x="7969250" y="3848100"/>
          <p14:tracePt t="194561" x="7969250" y="3876675"/>
          <p14:tracePt t="194568" x="7975600" y="3911600"/>
          <p14:tracePt t="194577" x="7981950" y="3940175"/>
          <p14:tracePt t="194583" x="7989888" y="3960813"/>
          <p14:tracePt t="194592" x="7989888" y="3981450"/>
          <p14:tracePt t="194597" x="7996238" y="3989388"/>
          <p14:tracePt t="194607" x="7996238" y="4002088"/>
          <p14:tracePt t="194613" x="7996238" y="4010025"/>
          <p14:tracePt t="194620" x="7996238" y="4024313"/>
          <p14:tracePt t="194628" x="7996238" y="4030663"/>
          <p14:tracePt t="194635" x="7996238" y="4044950"/>
          <p14:tracePt t="194644" x="7996238" y="4051300"/>
          <p14:tracePt t="194650" x="7996238" y="4059238"/>
          <p14:tracePt t="194660" x="7996238" y="4065588"/>
          <p14:tracePt t="194674" x="8004175" y="4079875"/>
          <p14:tracePt t="194680" x="8004175" y="4086225"/>
          <p14:tracePt t="194687" x="8004175" y="4100513"/>
          <p14:tracePt t="194697" x="8004175" y="4108450"/>
          <p14:tracePt t="194711" x="8004175" y="4114800"/>
          <p14:tracePt t="194718" x="8004175" y="4129088"/>
          <p14:tracePt t="194726" x="8004175" y="4135438"/>
          <p14:tracePt t="194733" x="8004175" y="4143375"/>
          <p14:tracePt t="194742" x="8004175" y="4149725"/>
          <p14:tracePt t="194747" x="8004175" y="4164013"/>
          <p14:tracePt t="194771" x="8004175" y="4178300"/>
          <p14:tracePt t="194779" x="8004175" y="4184650"/>
          <p14:tracePt t="194785" x="8004175" y="4191000"/>
          <p14:tracePt t="194794" x="8004175" y="4198938"/>
          <p14:tracePt t="194811" x="8004175" y="4205288"/>
          <p14:tracePt t="194825" x="8004175" y="4213225"/>
          <p14:tracePt t="194841" x="8004175" y="4219575"/>
          <p14:tracePt t="195279" x="7996238" y="4205288"/>
          <p14:tracePt t="195288" x="7961313" y="4156075"/>
          <p14:tracePt t="195295" x="7934325" y="4135438"/>
          <p14:tracePt t="195304" x="7899400" y="4100513"/>
          <p14:tracePt t="195310" x="7856538" y="4079875"/>
          <p14:tracePt t="195317" x="7807325" y="4059238"/>
          <p14:tracePt t="195325" x="7766050" y="4038600"/>
          <p14:tracePt t="195332" x="7710488" y="4016375"/>
          <p14:tracePt t="195341" x="7667625" y="4002088"/>
          <p14:tracePt t="195347" x="7626350" y="3995738"/>
          <p14:tracePt t="195354" x="7591425" y="3981450"/>
          <p14:tracePt t="195362" x="7556500" y="3975100"/>
          <p14:tracePt t="195370" x="7542213" y="3967163"/>
          <p14:tracePt t="195377" x="7513638" y="3967163"/>
          <p14:tracePt t="195384" x="7507288" y="3960813"/>
          <p14:tracePt t="195393" x="7486650" y="3954463"/>
          <p14:tracePt t="195399" x="7464425" y="3946525"/>
          <p14:tracePt t="195407" x="7443788" y="3946525"/>
          <p14:tracePt t="195414" x="7423150" y="3946525"/>
          <p14:tracePt t="195422" x="7415213" y="3946525"/>
          <p14:tracePt t="195429" x="7402513" y="3946525"/>
          <p14:tracePt t="195438" x="7388225" y="3946525"/>
          <p14:tracePt t="195444" x="7380288" y="3946525"/>
          <p14:tracePt t="195452" x="7373938" y="3946525"/>
          <p14:tracePt t="195460" x="7367588" y="3946525"/>
          <p14:tracePt t="195467" x="7359650" y="3946525"/>
          <p14:tracePt t="195512" x="7353300" y="3954463"/>
          <p14:tracePt t="195638" x="7339013" y="3954463"/>
          <p14:tracePt t="195647" x="7310438" y="3946525"/>
          <p14:tracePt t="195654" x="7275513" y="3932238"/>
          <p14:tracePt t="195662" x="7234238" y="3925888"/>
          <p14:tracePt t="195669" x="7178675" y="3911600"/>
          <p14:tracePt t="195678" x="7121525" y="3911600"/>
          <p14:tracePt t="195684" x="7073900" y="3905250"/>
          <p14:tracePt t="195693" x="7002463" y="3905250"/>
          <p14:tracePt t="195700" x="6932613" y="3905250"/>
          <p14:tracePt t="195708" x="6870700" y="3905250"/>
          <p14:tracePt t="195714" x="6813550" y="3905250"/>
          <p14:tracePt t="195723" x="6765925" y="3905250"/>
          <p14:tracePt t="195729" x="6716713" y="3905250"/>
          <p14:tracePt t="195739" x="6696075" y="3905250"/>
          <p14:tracePt t="195744" x="6681788" y="3911600"/>
          <p14:tracePt t="195760" x="6673850" y="3911600"/>
          <p14:tracePt t="195767" x="6667500" y="3911600"/>
          <p14:tracePt t="195834" x="6661150" y="3911600"/>
          <p14:tracePt t="195843" x="6653213" y="3911600"/>
          <p14:tracePt t="195851" x="6646863" y="3911600"/>
          <p14:tracePt t="195857" x="6638925" y="3911600"/>
          <p14:tracePt t="195865" x="6632575" y="3911600"/>
          <p14:tracePt t="195872" x="6624638" y="3911600"/>
          <p14:tracePt t="195889" x="6618288" y="3905250"/>
          <p14:tracePt t="195895" x="6611938" y="3897313"/>
          <p14:tracePt t="195902" x="6604000" y="3890963"/>
          <p14:tracePt t="195910" x="6604000" y="3884613"/>
          <p14:tracePt t="195917" x="6604000" y="3876675"/>
          <p14:tracePt t="195927" x="6597650" y="3862388"/>
          <p14:tracePt t="195932" x="6589713" y="3848100"/>
          <p14:tracePt t="195940" x="6589713" y="3827463"/>
          <p14:tracePt t="195947" x="6589713" y="3806825"/>
          <p14:tracePt t="195961" x="6589713" y="3786188"/>
          <p14:tracePt t="195963" x="6589713" y="3765550"/>
          <p14:tracePt t="195969" x="6589713" y="3743325"/>
          <p14:tracePt t="195978" x="6589713" y="3722688"/>
          <p14:tracePt t="195984" x="6589713" y="3702050"/>
          <p14:tracePt t="195993" x="6583363" y="3695700"/>
          <p14:tracePt t="196000" x="6583363" y="3681413"/>
          <p14:tracePt t="196009" x="6583363" y="3667125"/>
          <p14:tracePt t="196014" x="6583363" y="3659188"/>
          <p14:tracePt t="196022" x="6583363" y="3652838"/>
          <p14:tracePt t="196029" x="6583363" y="3646488"/>
          <p14:tracePt t="196060" x="6583363" y="3638550"/>
          <p14:tracePt t="196279" x="6577013" y="3638550"/>
          <p14:tracePt t="196286" x="6577013" y="3632200"/>
          <p14:tracePt t="196292" x="6569075" y="3632200"/>
          <p14:tracePt t="196299" x="6562725" y="3632200"/>
          <p14:tracePt t="196307" x="6554788" y="3624263"/>
          <p14:tracePt t="196314" x="6548438" y="3624263"/>
          <p14:tracePt t="196322" x="6534150" y="3617913"/>
          <p14:tracePt t="196329" x="6527800" y="3617913"/>
          <p14:tracePt t="196337" x="6513513" y="3611563"/>
          <p14:tracePt t="196344" x="6499225" y="3611563"/>
          <p14:tracePt t="196352" x="6492875" y="3611563"/>
          <p14:tracePt t="196360" x="6484938" y="3611563"/>
          <p14:tracePt t="196367" x="6472238" y="3611563"/>
          <p14:tracePt t="196375" x="6464300" y="3611563"/>
          <p14:tracePt t="196390" x="6450013" y="3603625"/>
          <p14:tracePt t="196404" x="6443663" y="3603625"/>
          <p14:tracePt t="196427" x="6435725" y="3597275"/>
          <p14:tracePt t="196434" x="6429375" y="3589338"/>
          <p14:tracePt t="196449" x="6415088" y="3582988"/>
          <p14:tracePt t="196459" x="6400800" y="3576638"/>
          <p14:tracePt t="196464" x="6380163" y="3562350"/>
          <p14:tracePt t="196472" x="6373813" y="3562350"/>
          <p14:tracePt t="196480" x="6353175" y="3554413"/>
          <p14:tracePt t="196487" x="6338888" y="3541713"/>
          <p14:tracePt t="196495" x="6324600" y="3541713"/>
          <p14:tracePt t="196510" x="6310313" y="3533775"/>
          <p14:tracePt t="196513" x="6296025" y="3533775"/>
          <p14:tracePt t="196517" x="6289675" y="3527425"/>
          <p14:tracePt t="196532" x="6283325" y="3527425"/>
          <p14:tracePt t="196587" x="6275388" y="3527425"/>
          <p14:tracePt t="196604" x="6275388" y="3519488"/>
          <p14:tracePt t="196609" x="6269038" y="3519488"/>
          <p14:tracePt t="196624" x="6261100" y="3519488"/>
          <p14:tracePt t="196631" x="6254750" y="3513138"/>
          <p14:tracePt t="196647" x="6246813" y="3505200"/>
          <p14:tracePt t="197813" x="6246813" y="3519488"/>
          <p14:tracePt t="197822" x="6246813" y="3527425"/>
          <p14:tracePt t="197829" x="6246813" y="3541713"/>
          <p14:tracePt t="197838" x="6246813" y="3554413"/>
          <p14:tracePt t="197845" x="6246813" y="3562350"/>
          <p14:tracePt t="197852" x="6246813" y="3568700"/>
          <p14:tracePt t="197859" x="6246813" y="3582988"/>
          <p14:tracePt t="197867" x="6246813" y="3589338"/>
          <p14:tracePt t="197875" x="6254750" y="3597275"/>
          <p14:tracePt t="197882" x="6254750" y="3611563"/>
          <p14:tracePt t="197897" x="6254750" y="3617913"/>
          <p14:tracePt t="197900" x="6254750" y="3632200"/>
          <p14:tracePt t="197904" x="6254750" y="3646488"/>
          <p14:tracePt t="197912" x="6254750" y="3659188"/>
          <p14:tracePt t="197919" x="6254750" y="3673475"/>
          <p14:tracePt t="197929" x="6254750" y="3695700"/>
          <p14:tracePt t="197934" x="6261100" y="3702050"/>
          <p14:tracePt t="197944" x="6261100" y="3708400"/>
          <p14:tracePt t="197950" x="6261100" y="3722688"/>
          <p14:tracePt t="197957" x="6261100" y="3736975"/>
          <p14:tracePt t="197980" x="6269038" y="3765550"/>
          <p14:tracePt t="197987" x="6269038" y="3778250"/>
          <p14:tracePt t="197996" x="6269038" y="3792538"/>
          <p14:tracePt t="198002" x="6269038" y="3800475"/>
          <p14:tracePt t="198009" x="6269038" y="3806825"/>
          <p14:tracePt t="198017" x="6269038" y="3813175"/>
          <p14:tracePt t="198025" x="6269038" y="3821113"/>
          <p14:tracePt t="198032" x="6269038" y="3827463"/>
          <p14:tracePt t="198047" x="6269038" y="3835400"/>
          <p14:tracePt t="198062" x="6269038" y="3841750"/>
          <p14:tracePt t="198070" x="6269038" y="3848100"/>
          <p14:tracePt t="198085" x="6269038" y="3856038"/>
          <p14:tracePt t="198093" x="6269038" y="3862388"/>
          <p14:tracePt t="198102" x="6269038" y="3870325"/>
          <p14:tracePt t="198107" x="6269038" y="3876675"/>
          <p14:tracePt t="198116" x="6269038" y="3884613"/>
          <p14:tracePt t="198122" x="6269038" y="3890963"/>
          <p14:tracePt t="198137" x="6269038" y="3897313"/>
          <p14:tracePt t="198146" x="6269038" y="3905250"/>
          <p14:tracePt t="198152" x="6269038" y="3911600"/>
          <p14:tracePt t="198159" x="6269038" y="3919538"/>
          <p14:tracePt t="198176" x="6269038" y="3925888"/>
          <p14:tracePt t="198182" x="6269038" y="3932238"/>
          <p14:tracePt t="198189" x="6269038" y="3940175"/>
          <p14:tracePt t="198205" x="6269038" y="3946525"/>
          <p14:tracePt t="198243" x="6275388" y="3954463"/>
          <p14:tracePt t="198249" x="6283325" y="3954463"/>
          <p14:tracePt t="198264" x="6289675" y="3954463"/>
          <p14:tracePt t="198274" x="6310313" y="3954463"/>
          <p14:tracePt t="198280" x="6318250" y="3946525"/>
          <p14:tracePt t="198288" x="6330950" y="3946525"/>
          <p14:tracePt t="198303" x="6359525" y="3946525"/>
          <p14:tracePt t="198310" x="6380163" y="3940175"/>
          <p14:tracePt t="198319" x="6388100" y="3940175"/>
          <p14:tracePt t="198325" x="6415088" y="3932238"/>
          <p14:tracePt t="198332" x="6435725" y="3925888"/>
          <p14:tracePt t="198339" x="6457950" y="3925888"/>
          <p14:tracePt t="198347" x="6478588" y="3919538"/>
          <p14:tracePt t="198354" x="6513513" y="3905250"/>
          <p14:tracePt t="198362" x="6527800" y="3897313"/>
          <p14:tracePt t="198369" x="6554788" y="3890963"/>
          <p14:tracePt t="198377" x="6589713" y="3876675"/>
          <p14:tracePt t="198384" x="6618288" y="3862388"/>
          <p14:tracePt t="198393" x="6661150" y="3841750"/>
          <p14:tracePt t="198399" x="6696075" y="3827463"/>
          <p14:tracePt t="198407" x="6716713" y="3821113"/>
          <p14:tracePt t="198414" x="6743700" y="3806825"/>
          <p14:tracePt t="198422" x="6778625" y="3792538"/>
          <p14:tracePt t="198430" x="6813550" y="3771900"/>
          <p14:tracePt t="198437" x="6842125" y="3765550"/>
          <p14:tracePt t="198446" x="6884988" y="3743325"/>
          <p14:tracePt t="198452" x="6911975" y="3736975"/>
          <p14:tracePt t="198460" x="6967538" y="3716338"/>
          <p14:tracePt t="198467" x="6996113" y="3702050"/>
          <p14:tracePt t="198474" x="7037388" y="3687763"/>
          <p14:tracePt t="198482" x="7080250" y="3673475"/>
          <p14:tracePt t="198489" x="7108825" y="3659188"/>
          <p14:tracePt t="198497" x="7150100" y="3638550"/>
          <p14:tracePt t="198506" x="7170738" y="3632200"/>
          <p14:tracePt t="198513" x="7191375" y="3624263"/>
          <p14:tracePt t="198523" x="7213600" y="3611563"/>
          <p14:tracePt t="198528" x="7219950" y="3611563"/>
          <p14:tracePt t="198535" x="7234238" y="3597275"/>
          <p14:tracePt t="198543" x="7248525" y="3589338"/>
          <p14:tracePt t="198549" x="7254875" y="3589338"/>
          <p14:tracePt t="198557" x="7262813" y="3582988"/>
          <p14:tracePt t="198564" x="7269163" y="3582988"/>
          <p14:tracePt t="198573" x="7275513" y="3568700"/>
          <p14:tracePt t="198579" x="7283450" y="3568700"/>
          <p14:tracePt t="198587" x="7283450" y="3562350"/>
          <p14:tracePt t="198595" x="7289800" y="3562350"/>
          <p14:tracePt t="198602" x="7297738" y="3554413"/>
          <p14:tracePt t="198617" x="7297738" y="3548063"/>
          <p14:tracePt t="198625" x="7304088" y="3548063"/>
          <p14:tracePt t="198639" x="7310438" y="3541713"/>
          <p14:tracePt t="198663" x="7318375" y="3541713"/>
          <p14:tracePt t="198669" x="7324725" y="3541713"/>
          <p14:tracePt t="198677" x="7324725" y="3533775"/>
          <p14:tracePt t="198686" x="7332663" y="3527425"/>
          <p14:tracePt t="198707" x="7339013" y="3527425"/>
          <p14:tracePt t="198715" x="7339013" y="3519488"/>
          <p14:tracePt t="198746" x="7345363" y="3519488"/>
          <p14:tracePt t="199351" x="7345363" y="3527425"/>
          <p14:tracePt t="199359" x="7345363" y="3533775"/>
          <p14:tracePt t="199374" x="7345363" y="3541713"/>
          <p14:tracePt t="199487" x="7345363" y="3548063"/>
          <p14:tracePt t="199510" x="7345363" y="3554413"/>
          <p14:tracePt t="199517" x="7345363" y="3562350"/>
          <p14:tracePt t="199539" x="7345363" y="3568700"/>
          <p14:tracePt t="199554" x="7345363" y="3576638"/>
          <p14:tracePt t="199563" x="7345363" y="3589338"/>
          <p14:tracePt t="199569" x="7345363" y="3597275"/>
          <p14:tracePt t="199578" x="7339013" y="3603625"/>
          <p14:tracePt t="199584" x="7332663" y="3617913"/>
          <p14:tracePt t="199593" x="7324725" y="3624263"/>
          <p14:tracePt t="199600" x="7318375" y="3638550"/>
          <p14:tracePt t="199608" x="7310438" y="3652838"/>
          <p14:tracePt t="199614" x="7304088" y="3667125"/>
          <p14:tracePt t="199622" x="7297738" y="3673475"/>
          <p14:tracePt t="199630" x="7289800" y="3681413"/>
          <p14:tracePt t="199637" x="7283450" y="3687763"/>
          <p14:tracePt t="199645" x="7283450" y="3695700"/>
          <p14:tracePt t="199652" x="7275513" y="3695700"/>
          <p14:tracePt t="199661" x="7275513" y="3702050"/>
          <p14:tracePt t="199667" x="7275513" y="3708400"/>
          <p14:tracePt t="199674" x="7269163" y="3708400"/>
          <p14:tracePt t="199689" x="7269163" y="3716338"/>
          <p14:tracePt t="199697" x="7262813" y="3716338"/>
          <p14:tracePt t="199704" x="7254875" y="3722688"/>
          <p14:tracePt t="199719" x="7254875" y="3730625"/>
          <p14:tracePt t="199727" x="7248525" y="3736975"/>
          <p14:tracePt t="199742" x="7234238" y="3743325"/>
          <p14:tracePt t="199749" x="7234238" y="3751263"/>
          <p14:tracePt t="199757" x="7213600" y="3765550"/>
          <p14:tracePt t="199764" x="7205663" y="3778250"/>
          <p14:tracePt t="199772" x="7191375" y="3792538"/>
          <p14:tracePt t="199781" x="7178675" y="3806825"/>
          <p14:tracePt t="199794" x="7164388" y="3813175"/>
          <p14:tracePt t="199802" x="7143750" y="3835400"/>
          <p14:tracePt t="200236" x="7143750" y="3813175"/>
          <p14:tracePt t="200245" x="7156450" y="3800475"/>
          <p14:tracePt t="200255" x="7156450" y="3778250"/>
          <p14:tracePt t="200260" x="7170738" y="3757613"/>
          <p14:tracePt t="200267" x="7185025" y="3736975"/>
          <p14:tracePt t="200276" x="7191375" y="3708400"/>
          <p14:tracePt t="200282" x="7205663" y="3687763"/>
          <p14:tracePt t="200290" x="7219950" y="3673475"/>
          <p14:tracePt t="200297" x="7226300" y="3652838"/>
          <p14:tracePt t="200305" x="7240588" y="3646488"/>
          <p14:tracePt t="200312" x="7254875" y="3632200"/>
          <p14:tracePt t="200319" x="7269163" y="3617913"/>
          <p14:tracePt t="200329" x="7283450" y="3611563"/>
          <p14:tracePt t="200334" x="7297738" y="3597275"/>
          <p14:tracePt t="200342" x="7304088" y="3589338"/>
          <p14:tracePt t="200349" x="7310438" y="3582988"/>
          <p14:tracePt t="200357" x="7324725" y="3582988"/>
          <p14:tracePt t="200372" x="7332663" y="3582988"/>
          <p14:tracePt t="200387" x="7339013" y="3582988"/>
          <p14:tracePt t="200448" x="7345363" y="3582988"/>
          <p14:tracePt t="200454" x="7353300" y="3611563"/>
          <p14:tracePt t="200461" x="7359650" y="3624263"/>
          <p14:tracePt t="200469" x="7367588" y="3632200"/>
          <p14:tracePt t="200478" x="7373938" y="3646488"/>
          <p14:tracePt t="200484" x="7388225" y="3667125"/>
          <p14:tracePt t="200492" x="7388225" y="3681413"/>
          <p14:tracePt t="200500" x="7402513" y="3695700"/>
          <p14:tracePt t="200509" x="7408863" y="3702050"/>
          <p14:tracePt t="200522" x="7437438" y="3730625"/>
          <p14:tracePt t="200531" x="7443788" y="3743325"/>
          <p14:tracePt t="200537" x="7458075" y="3743325"/>
          <p14:tracePt t="200545" x="7472363" y="3757613"/>
          <p14:tracePt t="200554" x="7486650" y="3765550"/>
          <p14:tracePt t="200560" x="7499350" y="3778250"/>
          <p14:tracePt t="200567" x="7521575" y="3786188"/>
          <p14:tracePt t="200574" x="7534275" y="3792538"/>
          <p14:tracePt t="200582" x="7534275" y="3800475"/>
          <p14:tracePt t="200598" x="7548563" y="3800475"/>
          <p14:tracePt t="200604" x="7548563" y="3806825"/>
          <p14:tracePt t="200649" x="7556500" y="3806825"/>
          <p14:tracePt t="200657" x="7556500" y="3813175"/>
          <p14:tracePt t="200665" x="7569200" y="3827463"/>
          <p14:tracePt t="200672" x="7577138" y="3841750"/>
          <p14:tracePt t="200681" x="7591425" y="3856038"/>
          <p14:tracePt t="200687" x="7612063" y="3862388"/>
          <p14:tracePt t="200696" x="7626350" y="3876675"/>
          <p14:tracePt t="200702" x="7639050" y="3884613"/>
          <p14:tracePt t="200710" x="7646988" y="3890963"/>
          <p14:tracePt t="200717" x="7661275" y="3890963"/>
          <p14:tracePt t="200725" x="7667625" y="3890963"/>
          <p14:tracePt t="200732" x="7675563" y="3890963"/>
          <p14:tracePt t="200740" x="7675563" y="3897313"/>
          <p14:tracePt t="201061" x="7681913" y="3905250"/>
          <p14:tracePt t="201069" x="7696200" y="3905250"/>
          <p14:tracePt t="201077" x="7710488" y="3919538"/>
          <p14:tracePt t="201084" x="7723188" y="3919538"/>
          <p14:tracePt t="201092" x="7737475" y="3932238"/>
          <p14:tracePt t="201099" x="7758113" y="3940175"/>
          <p14:tracePt t="201107" x="7786688" y="3946525"/>
          <p14:tracePt t="201116" x="7821613" y="3967163"/>
          <p14:tracePt t="201122" x="7850188" y="3981450"/>
          <p14:tracePt t="201133" x="7891463" y="3995738"/>
          <p14:tracePt t="201137" x="7912100" y="4010025"/>
          <p14:tracePt t="201145" x="7947025" y="4016375"/>
          <p14:tracePt t="201151" x="7954963" y="4016375"/>
          <p14:tracePt t="201159" x="7961313" y="4024313"/>
          <p14:tracePt t="201167" x="7975600" y="4024313"/>
          <p14:tracePt t="217490" x="7975600" y="3995738"/>
          <p14:tracePt t="217492" x="7975600" y="3932238"/>
          <p14:tracePt t="217496" x="7975600" y="3925888"/>
          <p14:tracePt t="217519" x="7975600" y="3919538"/>
          <p14:tracePt t="217534" x="7975600" y="3911600"/>
          <p14:tracePt t="217542" x="7975600" y="3905250"/>
          <p14:tracePt t="217548" x="7969250" y="3905250"/>
          <p14:tracePt t="217557" x="7969250" y="3897313"/>
          <p14:tracePt t="217564" x="7961313" y="3884613"/>
          <p14:tracePt t="217579" x="7954963" y="3870325"/>
          <p14:tracePt t="217595" x="7947025" y="3862388"/>
          <p14:tracePt t="217601" x="7947025" y="3841750"/>
          <p14:tracePt t="217609" x="7940675" y="3827463"/>
          <p14:tracePt t="217616" x="7934325" y="3821113"/>
          <p14:tracePt t="217624" x="7926388" y="3806825"/>
          <p14:tracePt t="217631" x="7920038" y="3786188"/>
          <p14:tracePt t="217639" x="7905750" y="3765550"/>
          <p14:tracePt t="217646" x="7905750" y="3751263"/>
          <p14:tracePt t="217653" x="7899400" y="3736975"/>
          <p14:tracePt t="217661" x="7891463" y="3722688"/>
          <p14:tracePt t="217669" x="7885113" y="3702050"/>
          <p14:tracePt t="217678" x="7885113" y="3687763"/>
          <p14:tracePt t="217684" x="7885113" y="3673475"/>
          <p14:tracePt t="217693" x="7885113" y="3667125"/>
          <p14:tracePt t="217700" x="7885113" y="3659188"/>
          <p14:tracePt t="217707" x="7885113" y="3652838"/>
          <p14:tracePt t="217714" x="7885113" y="3646488"/>
          <p14:tracePt t="217781" x="7885113" y="3638550"/>
          <p14:tracePt t="217863" x="7877175" y="3652838"/>
          <p14:tracePt t="217870" x="7877175" y="3673475"/>
          <p14:tracePt t="217878" x="7877175" y="3695700"/>
          <p14:tracePt t="217886" x="7877175" y="3716338"/>
          <p14:tracePt t="217898" x="7877175" y="3751263"/>
          <p14:tracePt t="217901" x="7877175" y="3786188"/>
          <p14:tracePt t="217909" x="7877175" y="3813175"/>
          <p14:tracePt t="217917" x="7877175" y="3841750"/>
          <p14:tracePt t="217924" x="7877175" y="3856038"/>
          <p14:tracePt t="217931" x="7877175" y="3876675"/>
          <p14:tracePt t="217939" x="7877175" y="3911600"/>
          <p14:tracePt t="217946" x="7877175" y="3946525"/>
          <p14:tracePt t="217954" x="7885113" y="3967163"/>
          <p14:tracePt t="217979" x="7891463" y="4002088"/>
          <p14:tracePt t="217984" x="7899400" y="4010025"/>
          <p14:tracePt t="217993" x="7899400" y="4024313"/>
          <p14:tracePt t="217999" x="7899400" y="4038600"/>
          <p14:tracePt t="218007" x="7905750" y="4044950"/>
          <p14:tracePt t="218015" x="7912100" y="4059238"/>
          <p14:tracePt t="218021" x="7912100" y="4073525"/>
          <p14:tracePt t="218030" x="7912100" y="4086225"/>
          <p14:tracePt t="218036" x="7920038" y="4100513"/>
          <p14:tracePt t="218054" x="7934325" y="4129088"/>
          <p14:tracePt t="218060" x="7934325" y="4135438"/>
          <p14:tracePt t="218066" x="7934325" y="4143375"/>
          <p14:tracePt t="218074" x="7940675" y="4156075"/>
          <p14:tracePt t="218089" x="7947025" y="4164013"/>
          <p14:tracePt t="218096" x="7947025" y="4178300"/>
          <p14:tracePt t="218104" x="7947025" y="4184650"/>
          <p14:tracePt t="218112" x="7947025" y="4198938"/>
          <p14:tracePt t="218119" x="7947025" y="4205288"/>
          <p14:tracePt t="218127" x="7954963" y="4227513"/>
          <p14:tracePt t="218134" x="7954963" y="4240213"/>
          <p14:tracePt t="218143" x="7954963" y="4248150"/>
          <p14:tracePt t="218149" x="7954963" y="4262438"/>
          <p14:tracePt t="218156" x="7954963" y="4275138"/>
          <p14:tracePt t="218164" x="7961313" y="4297363"/>
          <p14:tracePt t="218171" x="7961313" y="4310063"/>
          <p14:tracePt t="218179" x="7961313" y="4318000"/>
          <p14:tracePt t="218186" x="7961313" y="4324350"/>
          <p14:tracePt t="218194" x="7961313" y="4338638"/>
          <p14:tracePt t="218202" x="7961313" y="4344988"/>
          <p14:tracePt t="218210" x="7961313" y="4352925"/>
          <p14:tracePt t="218216" x="7961313" y="4367213"/>
          <p14:tracePt t="218224" x="7961313" y="4381500"/>
          <p14:tracePt t="218231" x="7961313" y="4387850"/>
          <p14:tracePt t="218240" x="7961313" y="4394200"/>
          <p14:tracePt t="218246" x="7961313" y="4402138"/>
          <p14:tracePt t="218254" x="7961313" y="4416425"/>
          <p14:tracePt t="218262" x="7961313" y="4422775"/>
          <p14:tracePt t="218269" x="7961313" y="4429125"/>
          <p14:tracePt t="218278" x="7961313" y="4437063"/>
          <p14:tracePt t="218284" x="7961313" y="4443413"/>
          <p14:tracePt t="218292" x="7954963" y="4451350"/>
          <p14:tracePt t="218306" x="7954963" y="4457700"/>
          <p14:tracePt t="218389" x="7954963" y="4422775"/>
          <p14:tracePt t="218397" x="7954963" y="4344988"/>
          <p14:tracePt t="218404" x="7954963" y="4289425"/>
          <p14:tracePt t="218413" x="7954963" y="4198938"/>
          <p14:tracePt t="218419" x="7954963" y="4044950"/>
          <p14:tracePt t="218430" x="7934325" y="3897313"/>
          <p14:tracePt t="218434" x="7926388" y="3757613"/>
          <p14:tracePt t="218443" x="7905750" y="3652838"/>
          <p14:tracePt t="218450" x="7891463" y="3576638"/>
          <p14:tracePt t="218456" x="7885113" y="3492500"/>
          <p14:tracePt t="218465" x="7885113" y="3449638"/>
          <p14:tracePt t="218472" x="7877175" y="3400425"/>
          <p14:tracePt t="218480" x="7877175" y="3373438"/>
          <p14:tracePt t="218487" x="7877175" y="3352800"/>
          <p14:tracePt t="218501" x="7877175" y="3344863"/>
          <p14:tracePt t="218554" x="7877175" y="3359150"/>
          <p14:tracePt t="218562" x="7877175" y="3379788"/>
          <p14:tracePt t="218569" x="7870825" y="3400425"/>
          <p14:tracePt t="218585" x="7864475" y="3435350"/>
          <p14:tracePt t="218592" x="7864475" y="3463925"/>
          <p14:tracePt t="218599" x="7864475" y="3484563"/>
          <p14:tracePt t="218606" x="7856538" y="3505200"/>
          <p14:tracePt t="218615" x="7856538" y="3541713"/>
          <p14:tracePt t="218622" x="7856538" y="3568700"/>
          <p14:tracePt t="218631" x="7856538" y="3611563"/>
          <p14:tracePt t="218637" x="7856538" y="3624263"/>
          <p14:tracePt t="218645" x="7856538" y="3659188"/>
          <p14:tracePt t="218651" x="7856538" y="3695700"/>
          <p14:tracePt t="218661" x="7856538" y="3716338"/>
          <p14:tracePt t="218666" x="7856538" y="3757613"/>
          <p14:tracePt t="218675" x="7856538" y="3792538"/>
          <p14:tracePt t="218681" x="7856538" y="3841750"/>
          <p14:tracePt t="218689" x="7856538" y="3876675"/>
          <p14:tracePt t="218697" x="7856538" y="3919538"/>
          <p14:tracePt t="218705" x="7856538" y="3954463"/>
          <p14:tracePt t="218712" x="7856538" y="3975100"/>
          <p14:tracePt t="218719" x="7856538" y="4016375"/>
          <p14:tracePt t="218727" x="7856538" y="4030663"/>
          <p14:tracePt t="218734" x="7856538" y="4044950"/>
          <p14:tracePt t="218743" x="7856538" y="4051300"/>
          <p14:tracePt t="218749" x="7856538" y="4059238"/>
          <p14:tracePt t="218757" x="7856538" y="4065588"/>
          <p14:tracePt t="218765" x="7856538" y="4073525"/>
          <p14:tracePt t="218771" x="7856538" y="4079875"/>
          <p14:tracePt t="218780" x="7856538" y="4086225"/>
          <p14:tracePt t="218795" x="7856538" y="4094163"/>
          <p14:tracePt t="218816" x="7856538" y="4100513"/>
          <p14:tracePt t="218824" x="7856538" y="4108450"/>
          <p14:tracePt t="218839" x="7856538" y="4114800"/>
          <p14:tracePt t="218864" x="7856538" y="4121150"/>
          <p14:tracePt t="218869" x="7856538" y="4135438"/>
          <p14:tracePt t="218879" x="7856538" y="4143375"/>
          <p14:tracePt t="218884" x="7856538" y="4149725"/>
          <p14:tracePt t="218892" x="7856538" y="4156075"/>
          <p14:tracePt t="218899" x="7856538" y="4170363"/>
          <p14:tracePt t="218915" x="7856538" y="4205288"/>
          <p14:tracePt t="218922" x="7850188" y="4227513"/>
          <p14:tracePt t="218931" x="7850188" y="4240213"/>
          <p14:tracePt t="218937" x="7850188" y="4254500"/>
          <p14:tracePt t="218946" x="7850188" y="4275138"/>
          <p14:tracePt t="218951" x="7850188" y="4297363"/>
          <p14:tracePt t="218965" x="7850188" y="4310063"/>
          <p14:tracePt t="218967" x="7850188" y="4324350"/>
          <p14:tracePt t="218974" x="7850188" y="4344988"/>
          <p14:tracePt t="218982" x="7850188" y="4373563"/>
          <p14:tracePt t="218989" x="7850188" y="4381500"/>
          <p14:tracePt t="218997" x="7850188" y="4394200"/>
          <p14:tracePt t="219004" x="7856538" y="4402138"/>
          <p14:tracePt t="219013" x="7856538" y="4408488"/>
          <p14:tracePt t="219027" x="7856538" y="4416425"/>
          <p14:tracePt t="224255" x="7870825" y="4408488"/>
          <p14:tracePt t="224256" x="7885113" y="4402138"/>
          <p14:tracePt t="224257" x="7891463" y="4394200"/>
          <p14:tracePt t="224261" x="7899400" y="4387850"/>
          <p14:tracePt t="226188" x="7899400" y="4381500"/>
          <p14:tracePt t="226203" x="7899400" y="4373563"/>
          <p14:tracePt t="226227" x="7905750" y="4373563"/>
          <p14:tracePt t="226235" x="7912100" y="4373563"/>
          <p14:tracePt t="226250" x="7912100" y="4367213"/>
          <p14:tracePt t="226309" x="7912100" y="4359275"/>
          <p14:tracePt t="226319" x="7920038" y="4359275"/>
          <p14:tracePt t="226324" x="7920038" y="4352925"/>
          <p14:tracePt t="226334" x="7926388" y="4344988"/>
          <p14:tracePt t="226347" x="7934325" y="4338638"/>
          <p14:tracePt t="226354" x="7940675" y="4338638"/>
          <p14:tracePt t="226362" x="7940675" y="4332288"/>
          <p14:tracePt t="226376" x="7947025" y="4324350"/>
          <p14:tracePt t="226385" x="7954963" y="4318000"/>
          <p14:tracePt t="226392" x="7961313" y="4310063"/>
          <p14:tracePt t="226399" x="7969250" y="4303713"/>
          <p14:tracePt t="226407" x="7975600" y="4289425"/>
          <p14:tracePt t="226415" x="7996238" y="4268788"/>
          <p14:tracePt t="226421" x="8004175" y="4248150"/>
          <p14:tracePt t="226429" x="8024813" y="4227513"/>
          <p14:tracePt t="226445" x="8039100" y="4205288"/>
          <p14:tracePt t="226446" x="8059738" y="4191000"/>
          <p14:tracePt t="226453" x="8074025" y="4170363"/>
          <p14:tracePt t="226461" x="8088313" y="4149725"/>
          <p14:tracePt t="226467" x="8101013" y="4135438"/>
          <p14:tracePt t="226476" x="8108950" y="4129088"/>
          <p14:tracePt t="226483" x="8115300" y="4108450"/>
          <p14:tracePt t="226491" x="8129588" y="4100513"/>
          <p14:tracePt t="226497" x="8129588" y="4094163"/>
          <p14:tracePt t="226504" x="8143875" y="4073525"/>
          <p14:tracePt t="226519" x="8150225" y="4059238"/>
          <p14:tracePt t="226527" x="8158163" y="4051300"/>
          <p14:tracePt t="226542" x="8158163" y="4044950"/>
          <p14:tracePt t="226550" x="8164513" y="4044950"/>
          <p14:tracePt t="226556" x="8164513" y="4038600"/>
          <p14:tracePt t="226565" x="8164513" y="4030663"/>
          <p14:tracePt t="226773" x="8164513" y="4024313"/>
          <p14:tracePt t="226784" x="8170863" y="4024313"/>
          <p14:tracePt t="226789" x="8170863" y="4016375"/>
          <p14:tracePt t="226812" x="8170863" y="4010025"/>
          <p14:tracePt t="226820" x="8178800" y="4010025"/>
          <p14:tracePt t="226835" x="8178800" y="4002088"/>
          <p14:tracePt t="227313" x="8185150" y="4002088"/>
          <p14:tracePt t="227338" x="8185150" y="3995738"/>
          <p14:tracePt t="227368" x="8185150" y="3989388"/>
          <p14:tracePt t="227374" x="8193088" y="3989388"/>
          <p14:tracePt t="227389" x="8193088" y="3981450"/>
          <p14:tracePt t="227404" x="8193088" y="3975100"/>
          <p14:tracePt t="227427" x="8199438" y="3975100"/>
          <p14:tracePt t="227450" x="8199438" y="3967163"/>
          <p14:tracePt t="233233" x="0" y="0"/>
        </p14:tracePtLst>
        <p14:tracePtLst>
          <p14:tracePt t="268158" x="5219700" y="3051175"/>
          <p14:tracePt t="268162" x="5219700" y="3057525"/>
          <p14:tracePt t="268380" x="5232400" y="3057525"/>
          <p14:tracePt t="268387" x="5246688" y="3057525"/>
          <p14:tracePt t="268395" x="5268913" y="3057525"/>
          <p14:tracePt t="268403" x="5289550" y="3057525"/>
          <p14:tracePt t="268410" x="5310188" y="3057525"/>
          <p14:tracePt t="268417" x="5338763" y="3057525"/>
          <p14:tracePt t="268425" x="5365750" y="3057525"/>
          <p14:tracePt t="268434" x="5386388" y="3057525"/>
          <p14:tracePt t="268441" x="5421313" y="3057525"/>
          <p14:tracePt t="268448" x="5470525" y="3057525"/>
          <p14:tracePt t="268455" x="5519738" y="3065463"/>
          <p14:tracePt t="268463" x="5575300" y="3065463"/>
          <p14:tracePt t="268471" x="5618163" y="3065463"/>
          <p14:tracePt t="268478" x="5667375" y="3065463"/>
          <p14:tracePt t="268487" x="5702300" y="3065463"/>
          <p14:tracePt t="268493" x="5737225" y="3065463"/>
          <p14:tracePt t="268501" x="5772150" y="3065463"/>
          <p14:tracePt t="268508" x="5807075" y="3065463"/>
          <p14:tracePt t="268516" x="5842000" y="3065463"/>
          <p14:tracePt t="268523" x="5870575" y="3065463"/>
          <p14:tracePt t="268531" x="5905500" y="3065463"/>
          <p14:tracePt t="268538" x="5926138" y="3071813"/>
          <p14:tracePt t="268546" x="5946775" y="3079750"/>
          <p14:tracePt t="268554" x="5975350" y="3079750"/>
          <p14:tracePt t="268561" x="6016625" y="3086100"/>
          <p14:tracePt t="268570" x="6057900" y="3092450"/>
          <p14:tracePt t="268575" x="6086475" y="3100388"/>
          <p14:tracePt t="268586" x="6121400" y="3100388"/>
          <p14:tracePt t="268591" x="6164263" y="3106738"/>
          <p14:tracePt t="268598" x="6199188" y="3106738"/>
          <p14:tracePt t="268605" x="6261100" y="3114675"/>
          <p14:tracePt t="268613" x="6296025" y="3114675"/>
          <p14:tracePt t="268621" x="6353175" y="3114675"/>
          <p14:tracePt t="268628" x="6388100" y="3114675"/>
          <p14:tracePt t="268636" x="6443663" y="3114675"/>
          <p14:tracePt t="268643" x="6478588" y="3121025"/>
          <p14:tracePt t="268652" x="6527800" y="3121025"/>
          <p14:tracePt t="268666" x="6611938" y="3121025"/>
          <p14:tracePt t="268673" x="6653213" y="3121025"/>
          <p14:tracePt t="268680" x="6696075" y="3121025"/>
          <p14:tracePt t="268688" x="6723063" y="3121025"/>
          <p14:tracePt t="268695" x="6751638" y="3121025"/>
          <p14:tracePt t="268704" x="6792913" y="3121025"/>
          <p14:tracePt t="268710" x="6827838" y="3121025"/>
          <p14:tracePt t="268719" x="6856413" y="3121025"/>
          <p14:tracePt t="268726" x="6897688" y="3121025"/>
          <p14:tracePt t="268733" x="6940550" y="3121025"/>
          <p14:tracePt t="268740" x="6989763" y="3121025"/>
          <p14:tracePt t="268749" x="7016750" y="3121025"/>
          <p14:tracePt t="268755" x="7065963" y="3121025"/>
          <p14:tracePt t="268764" x="7100888" y="3121025"/>
          <p14:tracePt t="268771" x="7150100" y="3121025"/>
          <p14:tracePt t="268778" x="7205663" y="3121025"/>
          <p14:tracePt t="268786" x="7248525" y="3121025"/>
          <p14:tracePt t="268793" x="7304088" y="3121025"/>
          <p14:tracePt t="268804" x="7339013" y="3121025"/>
          <p14:tracePt t="268808" x="7415213" y="3121025"/>
          <p14:tracePt t="268815" x="7443788" y="3121025"/>
          <p14:tracePt t="268823" x="7458075" y="3121025"/>
          <p14:tracePt t="268830" x="7464425" y="3121025"/>
          <p14:tracePt t="268839" x="7472363" y="3121025"/>
          <p14:tracePt t="268861" x="7478713" y="3121025"/>
          <p14:tracePt t="268923" x="7486650" y="3121025"/>
          <p14:tracePt t="268991" x="7493000" y="3121025"/>
          <p14:tracePt t="269011" x="7499350" y="3121025"/>
          <p14:tracePt t="269079" x="7507288" y="3121025"/>
          <p14:tracePt t="269460" x="7513638" y="3121025"/>
          <p14:tracePt t="269468" x="7534275" y="3135313"/>
          <p14:tracePt t="269475" x="7569200" y="3149600"/>
          <p14:tracePt t="269483" x="7591425" y="3149600"/>
          <p14:tracePt t="269491" x="7618413" y="3155950"/>
          <p14:tracePt t="269498" x="7661275" y="3162300"/>
          <p14:tracePt t="269506" x="7696200" y="3162300"/>
          <p14:tracePt t="269513" x="7723188" y="3162300"/>
          <p14:tracePt t="269523" x="7758113" y="3176588"/>
          <p14:tracePt t="269528" x="7786688" y="3184525"/>
          <p14:tracePt t="269535" x="7815263" y="3184525"/>
          <p14:tracePt t="269543" x="7835900" y="3198813"/>
          <p14:tracePt t="269552" x="7842250" y="3198813"/>
          <p14:tracePt t="269558" x="7850188" y="3198813"/>
          <p14:tracePt t="269775" x="7850188" y="3205163"/>
          <p14:tracePt t="269790" x="7850188" y="3225800"/>
          <p14:tracePt t="269798" x="7850188" y="3246438"/>
          <p14:tracePt t="269806" x="7850188" y="3281363"/>
          <p14:tracePt t="269813" x="7850188" y="3309938"/>
          <p14:tracePt t="269822" x="7850188" y="3359150"/>
          <p14:tracePt t="269829" x="7850188" y="3414713"/>
          <p14:tracePt t="269837" x="7850188" y="3470275"/>
          <p14:tracePt t="269843" x="7856538" y="3541713"/>
          <p14:tracePt t="269851" x="7870825" y="3597275"/>
          <p14:tracePt t="269858" x="7891463" y="3646488"/>
          <p14:tracePt t="269865" x="7899400" y="3695700"/>
          <p14:tracePt t="269873" x="7920038" y="3716338"/>
          <p14:tracePt t="269880" x="7940675" y="3751263"/>
          <p14:tracePt t="269890" x="7947025" y="3771900"/>
          <p14:tracePt t="269895" x="7969250" y="3786188"/>
          <p14:tracePt t="269904" x="7975600" y="3792538"/>
          <p14:tracePt t="269910" x="7989888" y="3800475"/>
          <p14:tracePt t="269919" x="8004175" y="3806825"/>
          <p14:tracePt t="269925" x="8016875" y="3806825"/>
          <p14:tracePt t="269933" x="8024813" y="3813175"/>
          <p14:tracePt t="269940" x="8031163" y="3813175"/>
          <p14:tracePt t="269948" x="8039100" y="3813175"/>
          <p14:tracePt t="269973" x="8045450" y="3813175"/>
          <p14:tracePt t="270194" x="8053388" y="3813175"/>
          <p14:tracePt t="270203" x="8059738" y="3813175"/>
          <p14:tracePt t="270210" x="8066088" y="3813175"/>
          <p14:tracePt t="270220" x="8074025" y="3806825"/>
          <p14:tracePt t="270225" x="8080375" y="3806825"/>
          <p14:tracePt t="270234" x="8094663" y="3806825"/>
          <p14:tracePt t="270240" x="8108950" y="3806825"/>
          <p14:tracePt t="270248" x="8135938" y="3806825"/>
          <p14:tracePt t="270257" x="8158163" y="3806825"/>
          <p14:tracePt t="270263" x="8193088" y="3821113"/>
          <p14:tracePt t="270273" x="8220075" y="3835400"/>
          <p14:tracePt t="270278" x="8262938" y="3856038"/>
          <p14:tracePt t="270286" x="8297863" y="3870325"/>
          <p14:tracePt t="270294" x="8318500" y="3897313"/>
          <p14:tracePt t="270301" x="8339138" y="3911600"/>
          <p14:tracePt t="270308" x="8359775" y="3940175"/>
          <p14:tracePt t="270315" x="8388350" y="3975100"/>
          <p14:tracePt t="270323" x="8416925" y="4010025"/>
          <p14:tracePt t="270331" x="8443913" y="4051300"/>
          <p14:tracePt t="270339" x="8466138" y="4121150"/>
          <p14:tracePt t="270345" x="8472488" y="4164013"/>
          <p14:tracePt t="270353" x="8472488" y="4219575"/>
          <p14:tracePt t="270360" x="8472488" y="4275138"/>
          <p14:tracePt t="270371" x="8458200" y="4318000"/>
          <p14:tracePt t="270375" x="8437563" y="4387850"/>
          <p14:tracePt t="270384" x="8416925" y="4451350"/>
          <p14:tracePt t="270390" x="8382000" y="4527550"/>
          <p14:tracePt t="270398" x="8347075" y="4583113"/>
          <p14:tracePt t="270407" x="8297863" y="4660900"/>
          <p14:tracePt t="270413" x="8248650" y="4737100"/>
          <p14:tracePt t="270422" x="8193088" y="4806950"/>
          <p14:tracePt t="270428" x="8129588" y="4870450"/>
          <p14:tracePt t="270437" x="8059738" y="4926013"/>
          <p14:tracePt t="270444" x="7989888" y="4975225"/>
          <p14:tracePt t="270451" x="7940675" y="5010150"/>
          <p14:tracePt t="270458" x="7870825" y="5045075"/>
          <p14:tracePt t="270465" x="7793038" y="5080000"/>
          <p14:tracePt t="270473" x="7716838" y="5094288"/>
          <p14:tracePt t="270483" x="7639050" y="5114925"/>
          <p14:tracePt t="270489" x="7577138" y="5122863"/>
          <p14:tracePt t="270495" x="7499350" y="5129213"/>
          <p14:tracePt t="270503" x="7443788" y="5129213"/>
          <p14:tracePt t="270510" x="7367588" y="5129213"/>
          <p14:tracePt t="270521" x="7297738" y="5129213"/>
          <p14:tracePt t="270525" x="7226300" y="5137150"/>
          <p14:tracePt t="270533" x="7156450" y="5137150"/>
          <p14:tracePt t="270540" x="7080250" y="5137150"/>
          <p14:tracePt t="270548" x="7002463" y="5137150"/>
          <p14:tracePt t="270558" x="6946900" y="5137150"/>
          <p14:tracePt t="270563" x="6877050" y="5137150"/>
          <p14:tracePt t="270570" x="6800850" y="5137150"/>
          <p14:tracePt t="270578" x="6716713" y="5137150"/>
          <p14:tracePt t="270587" x="6624638" y="5137150"/>
          <p14:tracePt t="270594" x="6542088" y="5137150"/>
          <p14:tracePt t="270608" x="6400800" y="5149850"/>
          <p14:tracePt t="270616" x="6318250" y="5164138"/>
          <p14:tracePt t="270623" x="6261100" y="5172075"/>
          <p14:tracePt t="270634" x="6211888" y="5178425"/>
          <p14:tracePt t="270639" x="6164263" y="5184775"/>
          <p14:tracePt t="270645" x="6121400" y="5184775"/>
          <p14:tracePt t="270653" x="6094413" y="5184775"/>
          <p14:tracePt t="270660" x="6072188" y="5192713"/>
          <p14:tracePt t="270671" x="6057900" y="5192713"/>
          <p14:tracePt t="270675" x="6045200" y="5192713"/>
          <p14:tracePt t="270683" x="6037263" y="5192713"/>
          <p14:tracePt t="270691" x="6022975" y="5199063"/>
          <p14:tracePt t="270710" x="6016625" y="5199063"/>
          <p14:tracePt t="270713" x="6010275" y="5199063"/>
          <p14:tracePt t="270722" x="6002338" y="5199063"/>
          <p14:tracePt t="270728" x="5995988" y="5199063"/>
          <p14:tracePt t="270736" x="5988050" y="5199063"/>
          <p14:tracePt t="270744" x="5981700" y="5199063"/>
          <p14:tracePt t="270758" x="5961063" y="5213350"/>
          <p14:tracePt t="270766" x="5946775" y="5219700"/>
          <p14:tracePt t="270773" x="5932488" y="5219700"/>
          <p14:tracePt t="270781" x="5918200" y="5227638"/>
          <p14:tracePt t="270789" x="5905500" y="5233988"/>
          <p14:tracePt t="270796" x="5891213" y="5233988"/>
          <p14:tracePt t="270804" x="5876925" y="5241925"/>
          <p14:tracePt t="270811" x="5862638" y="5248275"/>
          <p14:tracePt t="270827" x="5856288" y="5248275"/>
          <p14:tracePt t="271095" x="5862638" y="5248275"/>
          <p14:tracePt t="271111" x="5876925" y="5248275"/>
          <p14:tracePt t="271125" x="5891213" y="5248275"/>
          <p14:tracePt t="271135" x="5897563" y="5248275"/>
          <p14:tracePt t="271148" x="5905500" y="5248275"/>
          <p14:tracePt t="271178" x="5911850" y="5248275"/>
          <p14:tracePt t="271267" x="5918200" y="5248275"/>
          <p14:tracePt t="271284" x="5926138" y="5248275"/>
          <p14:tracePt t="271292" x="5932488" y="5248275"/>
          <p14:tracePt t="271316" x="5953125" y="5248275"/>
          <p14:tracePt t="271324" x="5961063" y="5248275"/>
          <p14:tracePt t="271328" x="5975350" y="5248275"/>
          <p14:tracePt t="271336" x="5988050" y="5248275"/>
          <p14:tracePt t="271342" x="5995988" y="5248275"/>
          <p14:tracePt t="271350" x="6002338" y="5248275"/>
          <p14:tracePt t="271358" x="6010275" y="5248275"/>
          <p14:tracePt t="271365" x="6022975" y="5248275"/>
          <p14:tracePt t="271373" x="6030913" y="5248275"/>
          <p14:tracePt t="271381" x="6037263" y="5248275"/>
          <p14:tracePt t="271391" x="6045200" y="5248275"/>
          <p14:tracePt t="271415" x="6051550" y="5248275"/>
          <p14:tracePt t="271436" x="6057900" y="5248275"/>
          <p14:tracePt t="271549" x="6065838" y="5248275"/>
          <p14:tracePt t="271621" x="6057900" y="5248275"/>
          <p14:tracePt t="271628" x="6051550" y="5248275"/>
          <p14:tracePt t="271644" x="6045200" y="5248275"/>
          <p14:tracePt t="271651" x="6030913" y="5248275"/>
          <p14:tracePt t="271665" x="6016625" y="5248275"/>
          <p14:tracePt t="271673" x="6010275" y="5248275"/>
          <p14:tracePt t="271681" x="6002338" y="5248275"/>
          <p14:tracePt t="271689" x="5995988" y="5256213"/>
          <p14:tracePt t="271696" x="5988050" y="5256213"/>
          <p14:tracePt t="271704" x="5981700" y="5262563"/>
          <p14:tracePt t="271711" x="5975350" y="5262563"/>
          <p14:tracePt t="271907" x="5967413" y="5262563"/>
          <p14:tracePt t="271944" x="5961063" y="5262563"/>
          <p14:tracePt t="271964" x="5953125" y="5262563"/>
          <p14:tracePt t="271966" x="5946775" y="5262563"/>
          <p14:tracePt t="271978" x="5932488" y="5262563"/>
          <p14:tracePt t="271981" x="5918200" y="5262563"/>
          <p14:tracePt t="271988" x="5897563" y="5262563"/>
          <p14:tracePt t="271996" x="5876925" y="5262563"/>
          <p14:tracePt t="272006" x="5870575" y="5262563"/>
          <p14:tracePt t="272012" x="5856288" y="5262563"/>
          <p14:tracePt t="272020" x="5827713" y="5262563"/>
          <p14:tracePt t="272026" x="5821363" y="5262563"/>
          <p14:tracePt t="272169" x="5827713" y="5262563"/>
          <p14:tracePt t="272207" x="5834063" y="5262563"/>
          <p14:tracePt t="272272" x="5842000" y="5262563"/>
          <p14:tracePt t="272317" x="5848350" y="5262563"/>
          <p14:tracePt t="272332" x="5856288" y="5262563"/>
          <p14:tracePt t="272347" x="5862638" y="5262563"/>
          <p14:tracePt t="272362" x="5870575" y="5262563"/>
          <p14:tracePt t="272377" x="5876925" y="5262563"/>
          <p14:tracePt t="272384" x="5883275" y="5262563"/>
          <p14:tracePt t="272400" x="5891213" y="5262563"/>
          <p14:tracePt t="272407" x="5897563" y="5262563"/>
          <p14:tracePt t="272414" x="5905500" y="5256213"/>
          <p14:tracePt t="272580" x="5911850" y="5256213"/>
          <p14:tracePt t="272617" x="5918200" y="5256213"/>
          <p14:tracePt t="272624" x="5926138" y="5248275"/>
          <p14:tracePt t="272656" x="5932488" y="5248275"/>
          <p14:tracePt t="272730" x="5940425" y="5248275"/>
          <p14:tracePt t="272761" x="5946775" y="5248275"/>
          <p14:tracePt t="272962" x="5953125" y="5248275"/>
          <p14:tracePt t="272986" x="5961063" y="5248275"/>
          <p14:tracePt t="273030" x="5967413" y="5248275"/>
          <p14:tracePt t="273060" x="5975350" y="5248275"/>
          <p14:tracePt t="273127" x="5981700" y="5248275"/>
          <p14:tracePt t="273202" x="5988050" y="5248275"/>
          <p14:tracePt t="273256" x="5995988" y="5248275"/>
          <p14:tracePt t="273279" x="6002338" y="5248275"/>
          <p14:tracePt t="273293" x="6010275" y="5248275"/>
          <p14:tracePt t="273303" x="6016625" y="5248275"/>
          <p14:tracePt t="273518" x="6022975" y="5248275"/>
          <p14:tracePt t="273532" x="6030913" y="5248275"/>
          <p14:tracePt t="273558" x="6045200" y="5248275"/>
          <p14:tracePt t="273563" x="6057900" y="5248275"/>
          <p14:tracePt t="273572" x="6065838" y="5248275"/>
          <p14:tracePt t="273579" x="6080125" y="5248275"/>
          <p14:tracePt t="273585" x="6086475" y="5248275"/>
          <p14:tracePt t="273593" x="6094413" y="5248275"/>
          <p14:tracePt t="273600" x="6100763" y="5248275"/>
          <p14:tracePt t="273608" x="6115050" y="5248275"/>
          <p14:tracePt t="273617" x="6121400" y="5248275"/>
          <p14:tracePt t="273623" x="6129338" y="5248275"/>
          <p14:tracePt t="273630" x="6142038" y="5248275"/>
          <p14:tracePt t="273639" x="6156325" y="5248275"/>
          <p14:tracePt t="273645" x="6164263" y="5248275"/>
          <p14:tracePt t="273654" x="6170613" y="5248275"/>
          <p14:tracePt t="273930" x="6176963" y="5248275"/>
          <p14:tracePt t="273945" x="6184900" y="5248275"/>
          <p14:tracePt t="273952" x="6191250" y="5248275"/>
          <p14:tracePt t="273960" x="6199188" y="5248275"/>
          <p14:tracePt t="273968" x="6205538" y="5248275"/>
          <p14:tracePt t="273976" x="6211888" y="5248275"/>
          <p14:tracePt t="273983" x="6219825" y="5248275"/>
          <p14:tracePt t="273991" x="6226175" y="5248275"/>
          <p14:tracePt t="274009" x="6234113" y="5248275"/>
          <p14:tracePt t="274013" x="6240463" y="5248275"/>
          <p14:tracePt t="274500" x="6246813" y="5248275"/>
          <p14:tracePt t="274515" x="6254750" y="5241925"/>
          <p14:tracePt t="274530" x="6261100" y="5241925"/>
          <p14:tracePt t="274539" x="6269038" y="5241925"/>
          <p14:tracePt t="274545" x="6275388" y="5241925"/>
          <p14:tracePt t="274553" x="6283325" y="5233988"/>
          <p14:tracePt t="274560" x="6289675" y="5233988"/>
          <p14:tracePt t="274568" x="6296025" y="5233988"/>
          <p14:tracePt t="274576" x="6303963" y="5233988"/>
          <p14:tracePt t="274583" x="6310313" y="5233988"/>
          <p14:tracePt t="274592" x="6324600" y="5233988"/>
          <p14:tracePt t="274598" x="6330950" y="5233988"/>
          <p14:tracePt t="274606" x="6338888" y="5233988"/>
          <p14:tracePt t="274621" x="6353175" y="5227638"/>
          <p14:tracePt t="274785" x="6359525" y="5227638"/>
          <p14:tracePt t="274792" x="6373813" y="5227638"/>
          <p14:tracePt t="274800" x="6380163" y="5227638"/>
          <p14:tracePt t="274809" x="6388100" y="5227638"/>
          <p14:tracePt t="274816" x="6400800" y="5227638"/>
          <p14:tracePt t="274824" x="6415088" y="5227638"/>
          <p14:tracePt t="274830" x="6429375" y="5227638"/>
          <p14:tracePt t="274839" x="6435725" y="5227638"/>
          <p14:tracePt t="274845" x="6450013" y="5227638"/>
          <p14:tracePt t="274853" x="6457950" y="5227638"/>
          <p14:tracePt t="274868" x="6478588" y="5227638"/>
          <p14:tracePt t="274876" x="6484938" y="5227638"/>
          <p14:tracePt t="274891" x="6492875" y="5227638"/>
          <p14:tracePt t="274943" x="6499225" y="5227638"/>
          <p14:tracePt t="275880" x="6507163" y="5227638"/>
          <p14:tracePt t="275887" x="6513513" y="5227638"/>
          <p14:tracePt t="275894" x="6519863" y="5227638"/>
          <p14:tracePt t="275903" x="6527800" y="5227638"/>
          <p14:tracePt t="275911" x="6534150" y="5227638"/>
          <p14:tracePt t="275918" x="6548438" y="5227638"/>
          <p14:tracePt t="275933" x="6554788" y="5227638"/>
          <p14:tracePt t="275941" x="6562725" y="5227638"/>
          <p14:tracePt t="275948" x="6569075" y="5227638"/>
          <p14:tracePt t="275961" x="6577013" y="5227638"/>
          <p14:tracePt t="275963" x="6583363" y="5227638"/>
          <p14:tracePt t="275971" x="6589713" y="5227638"/>
          <p14:tracePt t="275978" x="6597650" y="5227638"/>
          <p14:tracePt t="275985" x="6604000" y="5227638"/>
          <p14:tracePt t="275994" x="6611938" y="5227638"/>
          <p14:tracePt t="276001" x="6618288" y="5227638"/>
          <p14:tracePt t="276016" x="6624638" y="5227638"/>
          <p14:tracePt t="276143" x="6632575" y="5227638"/>
          <p14:tracePt t="276159" x="6638925" y="5227638"/>
          <p14:tracePt t="276165" x="6646863" y="5227638"/>
          <p14:tracePt t="276180" x="6661150" y="5227638"/>
          <p14:tracePt t="276188" x="6667500" y="5227638"/>
          <p14:tracePt t="276195" x="6681788" y="5227638"/>
          <p14:tracePt t="276210" x="6696075" y="5227638"/>
          <p14:tracePt t="276219" x="6702425" y="5227638"/>
          <p14:tracePt t="276226" x="6708775" y="5227638"/>
          <p14:tracePt t="276233" x="6716713" y="5219700"/>
          <p14:tracePt t="276248" x="6723063" y="5219700"/>
          <p14:tracePt t="281184" x="6731000" y="5219700"/>
          <p14:tracePt t="282008" x="6737350" y="5219700"/>
          <p14:tracePt t="282015" x="6751638" y="5219700"/>
          <p14:tracePt t="282023" x="6778625" y="5219700"/>
          <p14:tracePt t="282032" x="6807200" y="5219700"/>
          <p14:tracePt t="282039" x="6842125" y="5219700"/>
          <p14:tracePt t="282046" x="6891338" y="5227638"/>
          <p14:tracePt t="282053" x="6940550" y="5227638"/>
          <p14:tracePt t="282061" x="6989763" y="5233988"/>
          <p14:tracePt t="282070" x="7045325" y="5233988"/>
          <p14:tracePt t="282076" x="7100888" y="5233988"/>
          <p14:tracePt t="282083" x="7156450" y="5233988"/>
          <p14:tracePt t="282091" x="7199313" y="5233988"/>
          <p14:tracePt t="282099" x="7262813" y="5227638"/>
          <p14:tracePt t="282106" x="7324725" y="5213350"/>
          <p14:tracePt t="282115" x="7394575" y="5199063"/>
          <p14:tracePt t="282121" x="7472363" y="5178425"/>
          <p14:tracePt t="282131" x="7534275" y="5164138"/>
          <p14:tracePt t="282136" x="7604125" y="5143500"/>
          <p14:tracePt t="282143" x="7681913" y="5114925"/>
          <p14:tracePt t="282151" x="7758113" y="5087938"/>
          <p14:tracePt t="282158" x="7835900" y="5053013"/>
          <p14:tracePt t="282166" x="7940675" y="5003800"/>
          <p14:tracePt t="282173" x="8039100" y="4954588"/>
          <p14:tracePt t="282182" x="8135938" y="4899025"/>
          <p14:tracePt t="282189" x="8213725" y="4841875"/>
          <p14:tracePt t="282197" x="8277225" y="4786313"/>
          <p14:tracePt t="282204" x="8347075" y="4716463"/>
          <p14:tracePt t="282213" x="8408988" y="4652963"/>
          <p14:tracePt t="282218" x="8466138" y="4583113"/>
          <p14:tracePt t="282226" x="8513763" y="4506913"/>
          <p14:tracePt t="282233" x="8548688" y="4429125"/>
          <p14:tracePt t="282241" x="8591550" y="4332288"/>
          <p14:tracePt t="282249" x="8632825" y="4227513"/>
          <p14:tracePt t="282256" x="8682038" y="4108450"/>
          <p14:tracePt t="282264" x="8710613" y="4038600"/>
          <p14:tracePt t="282271" x="8731250" y="3946525"/>
          <p14:tracePt t="282279" x="8745538" y="3848100"/>
          <p14:tracePt t="282286" x="8759825" y="3771900"/>
          <p14:tracePt t="282293" x="8766175" y="3687763"/>
          <p14:tracePt t="282301" x="8766175" y="3611563"/>
          <p14:tracePt t="282308" x="8766175" y="3541713"/>
          <p14:tracePt t="282316" x="8766175" y="3457575"/>
          <p14:tracePt t="282324" x="8759825" y="3422650"/>
          <p14:tracePt t="282339" x="8716963" y="3338513"/>
          <p14:tracePt t="282346" x="8689975" y="3309938"/>
          <p14:tracePt t="282353" x="8667750" y="3289300"/>
          <p14:tracePt t="282361" x="8640763" y="3275013"/>
          <p14:tracePt t="282368" x="8618538" y="3254375"/>
          <p14:tracePt t="282376" x="8597900" y="3246438"/>
          <p14:tracePt t="282383" x="8556625" y="3246438"/>
          <p14:tracePt t="282391" x="8507413" y="3246438"/>
          <p14:tracePt t="282399" x="8478838" y="3246438"/>
          <p14:tracePt t="282406" x="8416925" y="3260725"/>
          <p14:tracePt t="282413" x="8347075" y="3275013"/>
          <p14:tracePt t="282422" x="8289925" y="3289300"/>
          <p14:tracePt t="282431" x="8220075" y="3309938"/>
          <p14:tracePt t="282436" x="8143875" y="3324225"/>
          <p14:tracePt t="282444" x="8080375" y="3338513"/>
          <p14:tracePt t="282451" x="8024813" y="3352800"/>
          <p14:tracePt t="282459" x="7954963" y="3352800"/>
          <p14:tracePt t="282467" x="7891463" y="3359150"/>
          <p14:tracePt t="282473" x="7821613" y="3359150"/>
          <p14:tracePt t="282483" x="7780338" y="3365500"/>
          <p14:tracePt t="282488" x="7716838" y="3365500"/>
          <p14:tracePt t="282497" x="7675563" y="3365500"/>
          <p14:tracePt t="282503" x="7632700" y="3365500"/>
          <p14:tracePt t="282511" x="7597775" y="3365500"/>
          <p14:tracePt t="282519" x="7569200" y="3365500"/>
          <p14:tracePt t="282526" x="7542213" y="3365500"/>
          <p14:tracePt t="282534" x="7521575" y="3365500"/>
          <p14:tracePt t="282541" x="7499350" y="3365500"/>
          <p14:tracePt t="282549" x="7486650" y="3365500"/>
          <p14:tracePt t="282556" x="7443788" y="3365500"/>
          <p14:tracePt t="282563" x="7415213" y="3365500"/>
          <p14:tracePt t="282571" x="7373938" y="3365500"/>
          <p14:tracePt t="282579" x="7332663" y="3365500"/>
          <p14:tracePt t="282589" x="7304088" y="3365500"/>
          <p14:tracePt t="282594" x="7213600" y="3365500"/>
          <p14:tracePt t="282601" x="7156450" y="3365500"/>
          <p14:tracePt t="282609" x="7100888" y="3359150"/>
          <p14:tracePt t="282616" x="7037388" y="3352800"/>
          <p14:tracePt t="282623" x="7002463" y="3344863"/>
          <p14:tracePt t="282633" x="6961188" y="3338513"/>
          <p14:tracePt t="282638" x="6905625" y="3330575"/>
          <p14:tracePt t="282648" x="6848475" y="3324225"/>
          <p14:tracePt t="282654" x="6807200" y="3309938"/>
          <p14:tracePt t="282661" x="6765925" y="3303588"/>
          <p14:tracePt t="282669" x="6737350" y="3303588"/>
          <p14:tracePt t="282676" x="6696075" y="3289300"/>
          <p14:tracePt t="282684" x="6673850" y="3281363"/>
          <p14:tracePt t="282691" x="6653213" y="3281363"/>
          <p14:tracePt t="282699" x="6632575" y="3275013"/>
          <p14:tracePt t="282706" x="6618288" y="3268663"/>
          <p14:tracePt t="282713" x="6597650" y="3268663"/>
          <p14:tracePt t="282721" x="6589713" y="3268663"/>
          <p14:tracePt t="282730" x="6577013" y="3268663"/>
          <p14:tracePt t="282736" x="6562725" y="3268663"/>
          <p14:tracePt t="282744" x="6542088" y="3260725"/>
          <p14:tracePt t="282751" x="6519863" y="3260725"/>
          <p14:tracePt t="282767" x="6478588" y="3246438"/>
          <p14:tracePt t="282774" x="6450013" y="3246438"/>
          <p14:tracePt t="282782" x="6415088" y="3240088"/>
          <p14:tracePt t="282789" x="6380163" y="3240088"/>
          <p14:tracePt t="282797" x="6353175" y="3233738"/>
          <p14:tracePt t="282803" x="6310313" y="3219450"/>
          <p14:tracePt t="282811" x="6275388" y="3211513"/>
          <p14:tracePt t="282818" x="6240463" y="3205163"/>
          <p14:tracePt t="282826" x="6205538" y="3198813"/>
          <p14:tracePt t="282835" x="6156325" y="3184525"/>
          <p14:tracePt t="282841" x="6135688" y="3176588"/>
          <p14:tracePt t="282850" x="6121400" y="3176588"/>
          <p14:tracePt t="282856" x="6107113" y="3170238"/>
          <p14:tracePt t="282863" x="6100763" y="3162300"/>
          <p14:tracePt t="282872" x="6086475" y="3162300"/>
          <p14:tracePt t="282882" x="6065838" y="3155950"/>
          <p14:tracePt t="282886" x="6051550" y="3149600"/>
          <p14:tracePt t="282894" x="6030913" y="3141663"/>
          <p14:tracePt t="282901" x="6022975" y="3141663"/>
          <p14:tracePt t="282909" x="5995988" y="3135313"/>
          <p14:tracePt t="282916" x="5988050" y="3127375"/>
          <p14:tracePt t="282924" x="5975350" y="3121025"/>
          <p14:tracePt t="282932" x="5967413" y="3121025"/>
          <p14:tracePt t="282939" x="5946775" y="3114675"/>
          <p14:tracePt t="282948" x="5946775" y="3106738"/>
          <p14:tracePt t="282953" x="5940425" y="3106738"/>
          <p14:tracePt t="282983" x="5932488" y="3106738"/>
          <p14:tracePt t="283006" x="5932488" y="3100388"/>
          <p14:tracePt t="283148" x="5946775" y="3100388"/>
          <p14:tracePt t="283155" x="5961063" y="3100388"/>
          <p14:tracePt t="283170" x="5975350" y="3100388"/>
          <p14:tracePt t="283171" x="5995988" y="3100388"/>
          <p14:tracePt t="283178" x="6016625" y="3100388"/>
          <p14:tracePt t="283185" x="6030913" y="3100388"/>
          <p14:tracePt t="283193" x="6051550" y="3100388"/>
          <p14:tracePt t="283200" x="6080125" y="3100388"/>
          <p14:tracePt t="283208" x="6100763" y="3100388"/>
          <p14:tracePt t="283216" x="6121400" y="3100388"/>
          <p14:tracePt t="283223" x="6142038" y="3100388"/>
          <p14:tracePt t="283230" x="6156325" y="3100388"/>
          <p14:tracePt t="283238" x="6170613" y="3100388"/>
          <p14:tracePt t="283247" x="6191250" y="3100388"/>
          <p14:tracePt t="283253" x="6199188" y="3100388"/>
          <p14:tracePt t="283261" x="6211888" y="3100388"/>
          <p14:tracePt t="283269" x="6226175" y="3100388"/>
          <p14:tracePt t="283276" x="6234113" y="3100388"/>
          <p14:tracePt t="283284" x="6246813" y="3100388"/>
          <p14:tracePt t="283291" x="6261100" y="3100388"/>
          <p14:tracePt t="283299" x="6275388" y="3106738"/>
          <p14:tracePt t="283306" x="6289675" y="3106738"/>
          <p14:tracePt t="283314" x="6310313" y="3106738"/>
          <p14:tracePt t="283321" x="6330950" y="3106738"/>
          <p14:tracePt t="283329" x="6345238" y="3114675"/>
          <p14:tracePt t="283336" x="6359525" y="3114675"/>
          <p14:tracePt t="283344" x="6373813" y="3114675"/>
          <p14:tracePt t="283352" x="6394450" y="3114675"/>
          <p14:tracePt t="283358" x="6408738" y="3114675"/>
          <p14:tracePt t="283367" x="6423025" y="3114675"/>
          <p14:tracePt t="283374" x="6435725" y="3114675"/>
          <p14:tracePt t="283383" x="6450013" y="3114675"/>
          <p14:tracePt t="283389" x="6472238" y="3114675"/>
          <p14:tracePt t="283398" x="6484938" y="3121025"/>
          <p14:tracePt t="283404" x="6507163" y="3121025"/>
          <p14:tracePt t="283413" x="6527800" y="3121025"/>
          <p14:tracePt t="283421" x="6548438" y="3121025"/>
          <p14:tracePt t="283427" x="6569075" y="3121025"/>
          <p14:tracePt t="283436" x="6589713" y="3121025"/>
          <p14:tracePt t="283442" x="6611938" y="3121025"/>
          <p14:tracePt t="283449" x="6632575" y="3121025"/>
          <p14:tracePt t="283457" x="6661150" y="3121025"/>
          <p14:tracePt t="283465" x="6688138" y="3121025"/>
          <p14:tracePt t="283472" x="6708775" y="3121025"/>
          <p14:tracePt t="283480" x="6737350" y="3121025"/>
          <p14:tracePt t="283487" x="6757988" y="3121025"/>
          <p14:tracePt t="283495" x="6786563" y="3121025"/>
          <p14:tracePt t="283502" x="6821488" y="3121025"/>
          <p14:tracePt t="283510" x="6856413" y="3121025"/>
          <p14:tracePt t="283525" x="6911975" y="3121025"/>
          <p14:tracePt t="283532" x="6940550" y="3121025"/>
          <p14:tracePt t="283549" x="6981825" y="3127375"/>
          <p14:tracePt t="283555" x="7024688" y="3135313"/>
          <p14:tracePt t="283562" x="7037388" y="3135313"/>
          <p14:tracePt t="283570" x="7065963" y="3135313"/>
          <p14:tracePt t="283577" x="7094538" y="3141663"/>
          <p14:tracePt t="283587" x="7115175" y="3141663"/>
          <p14:tracePt t="283592" x="7135813" y="3141663"/>
          <p14:tracePt t="283600" x="7156450" y="3141663"/>
          <p14:tracePt t="283619" x="7199313" y="3141663"/>
          <p14:tracePt t="283622" x="7213600" y="3141663"/>
          <p14:tracePt t="283632" x="7234238" y="3141663"/>
          <p14:tracePt t="283639" x="7248525" y="3141663"/>
          <p14:tracePt t="283646" x="7254875" y="3141663"/>
          <p14:tracePt t="283655" x="7269163" y="3135313"/>
          <p14:tracePt t="283660" x="7283450" y="3127375"/>
          <p14:tracePt t="283668" x="7297738" y="3127375"/>
          <p14:tracePt t="283675" x="7310438" y="3121025"/>
          <p14:tracePt t="283683" x="7318375" y="3114675"/>
          <p14:tracePt t="283690" x="7339013" y="3114675"/>
          <p14:tracePt t="283699" x="7345363" y="3106738"/>
          <p14:tracePt t="283705" x="7367588" y="3092450"/>
          <p14:tracePt t="283713" x="7380288" y="3092450"/>
          <p14:tracePt t="283720" x="7402513" y="3079750"/>
          <p14:tracePt t="283727" x="7415213" y="3071813"/>
          <p14:tracePt t="283736" x="7429500" y="3071813"/>
          <p14:tracePt t="283749" x="7443788" y="3071813"/>
          <p14:tracePt t="283757" x="7450138" y="3065463"/>
          <p14:tracePt t="283768" x="7458075" y="3057525"/>
          <p14:tracePt t="283879" x="7458075" y="3051175"/>
          <p14:tracePt t="283887" x="7450138" y="3051175"/>
          <p14:tracePt t="283892" x="7443788" y="3051175"/>
          <p14:tracePt t="283900" x="7437438" y="3051175"/>
          <p14:tracePt t="283907" x="7429500" y="3044825"/>
          <p14:tracePt t="283918" x="7423150" y="3044825"/>
          <p14:tracePt t="283923" x="7415213" y="3044825"/>
          <p14:tracePt t="283930" x="7402513" y="3044825"/>
          <p14:tracePt t="283939" x="7388225" y="3044825"/>
          <p14:tracePt t="283945" x="7373938" y="3044825"/>
          <p14:tracePt t="283973" x="7345363" y="3051175"/>
          <p14:tracePt t="283978" x="7332663" y="3051175"/>
          <p14:tracePt t="283982" x="7324725" y="3051175"/>
          <p14:tracePt t="283990" x="7318375" y="3051175"/>
          <p14:tracePt t="284006" x="7297738" y="3057525"/>
          <p14:tracePt t="284012" x="7289800" y="3057525"/>
          <p14:tracePt t="284021" x="7283450" y="3057525"/>
          <p14:tracePt t="284029" x="7275513" y="3057525"/>
          <p14:tracePt t="284036" x="7269163" y="3057525"/>
          <p14:tracePt t="284042" x="7262813" y="3057525"/>
          <p14:tracePt t="284050" x="7248525" y="3057525"/>
          <p14:tracePt t="284057" x="7234238" y="3057525"/>
          <p14:tracePt t="284069" x="7205663" y="3057525"/>
          <p14:tracePt t="284081" x="7191375" y="3057525"/>
          <p14:tracePt t="284095" x="7185025" y="3057525"/>
          <p14:tracePt t="284275" x="7199313" y="3057525"/>
          <p14:tracePt t="284282" x="7213600" y="3065463"/>
          <p14:tracePt t="284291" x="7226300" y="3065463"/>
          <p14:tracePt t="284298" x="7248525" y="3065463"/>
          <p14:tracePt t="284307" x="7275513" y="3065463"/>
          <p14:tracePt t="284312" x="7304088" y="3065463"/>
          <p14:tracePt t="284320" x="7367588" y="3086100"/>
          <p14:tracePt t="284327" x="7402513" y="3086100"/>
          <p14:tracePt t="284334" x="7429500" y="3086100"/>
          <p14:tracePt t="284340" x="7486650" y="3086100"/>
          <p14:tracePt t="284349" x="7534275" y="3086100"/>
          <p14:tracePt t="284356" x="7583488" y="3092450"/>
          <p14:tracePt t="284365" x="7632700" y="3092450"/>
          <p14:tracePt t="284371" x="7667625" y="3092450"/>
          <p14:tracePt t="284379" x="7696200" y="3092450"/>
          <p14:tracePt t="284386" x="7737475" y="3092450"/>
          <p14:tracePt t="284394" x="7745413" y="3092450"/>
          <p14:tracePt t="284409" x="7751763" y="3092450"/>
          <p14:tracePt t="284453" x="7758113" y="3092450"/>
          <p14:tracePt t="284468" x="7766050" y="3092450"/>
          <p14:tracePt t="284476" x="7780338" y="3092450"/>
          <p14:tracePt t="284485" x="7793038" y="3092450"/>
          <p14:tracePt t="284491" x="7807325" y="3092450"/>
          <p14:tracePt t="284498" x="7821613" y="3092450"/>
          <p14:tracePt t="284506" x="7842250" y="3086100"/>
          <p14:tracePt t="284516" x="7870825" y="3086100"/>
          <p14:tracePt t="284521" x="7891463" y="3086100"/>
          <p14:tracePt t="284529" x="7920038" y="3086100"/>
          <p14:tracePt t="284536" x="7940675" y="3086100"/>
          <p14:tracePt t="284544" x="7969250" y="3086100"/>
          <p14:tracePt t="284553" x="7989888" y="3086100"/>
          <p14:tracePt t="284559" x="8010525" y="3086100"/>
          <p14:tracePt t="284567" x="8031163" y="3086100"/>
          <p14:tracePt t="284575" x="8053388" y="3086100"/>
          <p14:tracePt t="284582" x="8066088" y="3086100"/>
          <p14:tracePt t="284588" x="8074025" y="3086100"/>
          <p14:tracePt t="284596" x="8080375" y="3086100"/>
          <p14:tracePt t="284611" x="8088313" y="3086100"/>
          <p14:tracePt t="284717" x="8094663" y="3086100"/>
          <p14:tracePt t="284733" x="8108950" y="3092450"/>
          <p14:tracePt t="284739" x="8115300" y="3092450"/>
          <p14:tracePt t="284746" x="8123238" y="3092450"/>
          <p14:tracePt t="284754" x="8135938" y="3092450"/>
          <p14:tracePt t="284761" x="8150225" y="3100388"/>
          <p14:tracePt t="284769" x="8158163" y="3100388"/>
          <p14:tracePt t="284776" x="8164513" y="3100388"/>
          <p14:tracePt t="284785" x="8185150" y="3106738"/>
          <p14:tracePt t="284799" x="8193088" y="3106738"/>
          <p14:tracePt t="285039" x="8170863" y="3106738"/>
          <p14:tracePt t="285046" x="8158163" y="3106738"/>
          <p14:tracePt t="285053" x="8143875" y="3106738"/>
          <p14:tracePt t="285061" x="8115300" y="3106738"/>
          <p14:tracePt t="285070" x="8074025" y="3106738"/>
          <p14:tracePt t="285076" x="8016875" y="3106738"/>
          <p14:tracePt t="285085" x="7969250" y="3106738"/>
          <p14:tracePt t="285091" x="7926388" y="3106738"/>
          <p14:tracePt t="285101" x="7856538" y="3106738"/>
          <p14:tracePt t="285106" x="7786688" y="3106738"/>
          <p14:tracePt t="285115" x="7702550" y="3106738"/>
          <p14:tracePt t="285121" x="7618413" y="3106738"/>
          <p14:tracePt t="285129" x="7527925" y="3106738"/>
          <p14:tracePt t="285137" x="7458075" y="3114675"/>
          <p14:tracePt t="285144" x="7388225" y="3114675"/>
          <p14:tracePt t="285153" x="7297738" y="3127375"/>
          <p14:tracePt t="285159" x="7234238" y="3127375"/>
          <p14:tracePt t="285166" x="7170738" y="3135313"/>
          <p14:tracePt t="285173" x="7115175" y="3135313"/>
          <p14:tracePt t="285182" x="7059613" y="3135313"/>
          <p14:tracePt t="285189" x="7016750" y="3135313"/>
          <p14:tracePt t="285196" x="6989763" y="3135313"/>
          <p14:tracePt t="285204" x="6961188" y="3135313"/>
          <p14:tracePt t="285212" x="6932613" y="3135313"/>
          <p14:tracePt t="285219" x="6897688" y="3135313"/>
          <p14:tracePt t="285226" x="6870700" y="3135313"/>
          <p14:tracePt t="285235" x="6842125" y="3135313"/>
          <p14:tracePt t="285242" x="6821488" y="3135313"/>
          <p14:tracePt t="285249" x="6792913" y="3135313"/>
          <p14:tracePt t="285259" x="6765925" y="3135313"/>
          <p14:tracePt t="285264" x="6751638" y="3135313"/>
          <p14:tracePt t="285272" x="6731000" y="3135313"/>
          <p14:tracePt t="285279" x="6702425" y="3135313"/>
          <p14:tracePt t="285288" x="6673850" y="3135313"/>
          <p14:tracePt t="285294" x="6653213" y="3135313"/>
          <p14:tracePt t="285304" x="6624638" y="3141663"/>
          <p14:tracePt t="285309" x="6589713" y="3149600"/>
          <p14:tracePt t="285318" x="6554788" y="3155950"/>
          <p14:tracePt t="285324" x="6519863" y="3155950"/>
          <p14:tracePt t="285335" x="6484938" y="3162300"/>
          <p14:tracePt t="285339" x="6435725" y="3162300"/>
          <p14:tracePt t="285346" x="6388100" y="3162300"/>
          <p14:tracePt t="285354" x="6359525" y="3162300"/>
          <p14:tracePt t="285361" x="6318250" y="3162300"/>
          <p14:tracePt t="285370" x="6234113" y="3162300"/>
          <p14:tracePt t="285376" x="6191250" y="3170238"/>
          <p14:tracePt t="285385" x="6164263" y="3170238"/>
          <p14:tracePt t="285391" x="6142038" y="3170238"/>
          <p14:tracePt t="285399" x="6121400" y="3170238"/>
          <p14:tracePt t="285406" x="6094413" y="3170238"/>
          <p14:tracePt t="285414" x="6072188" y="3170238"/>
          <p14:tracePt t="285421" x="6051550" y="3170238"/>
          <p14:tracePt t="285429" x="6022975" y="3170238"/>
          <p14:tracePt t="285436" x="6010275" y="3170238"/>
          <p14:tracePt t="285444" x="5995988" y="3170238"/>
          <p14:tracePt t="285452" x="5975350" y="3170238"/>
          <p14:tracePt t="285459" x="5961063" y="3170238"/>
          <p14:tracePt t="285466" x="5940425" y="3170238"/>
          <p14:tracePt t="285474" x="5918200" y="3170238"/>
          <p14:tracePt t="285483" x="5883275" y="3170238"/>
          <p14:tracePt t="285489" x="5876925" y="3170238"/>
          <p14:tracePt t="285496" x="5870575" y="3170238"/>
          <p14:tracePt t="285504" x="5862638" y="3170238"/>
          <p14:tracePt t="285511" x="5856288" y="3170238"/>
          <p14:tracePt t="285523" x="5848350" y="3170238"/>
          <p14:tracePt t="285535" x="5842000" y="3170238"/>
          <p14:tracePt t="285541" x="5834063" y="3170238"/>
          <p14:tracePt t="285558" x="5827713" y="3170238"/>
          <p14:tracePt t="285564" x="5821363" y="3170238"/>
          <p14:tracePt t="285572" x="5813425" y="3170238"/>
          <p14:tracePt t="285586" x="5807075" y="3170238"/>
          <p14:tracePt t="285595" x="5799138" y="3170238"/>
          <p14:tracePt t="285784" x="5799138" y="3162300"/>
          <p14:tracePt t="285835" x="5792788" y="3162300"/>
          <p14:tracePt t="285841" x="5778500" y="3149600"/>
          <p14:tracePt t="285851" x="5764213" y="3141663"/>
          <p14:tracePt t="285857" x="5743575" y="3135313"/>
          <p14:tracePt t="285865" x="5722938" y="3127375"/>
          <p14:tracePt t="285872" x="5716588" y="3127375"/>
          <p14:tracePt t="285879" x="5702300" y="3127375"/>
          <p14:tracePt t="285888" x="5681663" y="3127375"/>
          <p14:tracePt t="285896" x="5673725" y="3127375"/>
          <p14:tracePt t="285910" x="5667375" y="3127375"/>
          <p14:tracePt t="285916" x="5659438" y="3127375"/>
          <p14:tracePt t="286134" x="5667375" y="3127375"/>
          <p14:tracePt t="286153" x="5673725" y="3127375"/>
          <p14:tracePt t="286164" x="5681663" y="3127375"/>
          <p14:tracePt t="286179" x="5688013" y="3127375"/>
          <p14:tracePt t="286194" x="5694363" y="3127375"/>
          <p14:tracePt t="286271" x="5702300" y="3127375"/>
          <p14:tracePt t="286359" x="5708650" y="3127375"/>
          <p14:tracePt t="286366" x="5708650" y="3135313"/>
          <p14:tracePt t="286389" x="5716588" y="3135313"/>
          <p14:tracePt t="286405" x="5722938" y="3135313"/>
          <p14:tracePt t="286460" x="5729288" y="3135313"/>
          <p14:tracePt t="286531" x="5737225" y="3135313"/>
          <p14:tracePt t="286537" x="5743575" y="3135313"/>
          <p14:tracePt t="286545" x="5751513" y="3135313"/>
          <p14:tracePt t="286560" x="5757863" y="3135313"/>
          <p14:tracePt t="286575" x="5764213" y="3135313"/>
          <p14:tracePt t="286590" x="5772150" y="3135313"/>
          <p14:tracePt t="286598" x="5778500" y="3135313"/>
          <p14:tracePt t="286613" x="5786438" y="3135313"/>
          <p14:tracePt t="286627" x="5792788" y="3135313"/>
          <p14:tracePt t="286635" x="5799138" y="3135313"/>
          <p14:tracePt t="286642" x="5807075" y="3135313"/>
          <p14:tracePt t="286657" x="5813425" y="3135313"/>
          <p14:tracePt t="286665" x="5821363" y="3135313"/>
          <p14:tracePt t="286672" x="5827713" y="3135313"/>
          <p14:tracePt t="286687" x="5834063" y="3135313"/>
          <p14:tracePt t="286695" x="5842000" y="3135313"/>
          <p14:tracePt t="286702" x="5848350" y="3135313"/>
          <p14:tracePt t="286711" x="5856288" y="3135313"/>
          <p14:tracePt t="286719" x="5862638" y="3135313"/>
          <p14:tracePt t="286734" x="5870575" y="3135313"/>
          <p14:tracePt t="286740" x="5876925" y="3135313"/>
          <p14:tracePt t="286748" x="5883275" y="3135313"/>
          <p14:tracePt t="286762" x="5891213" y="3135313"/>
          <p14:tracePt t="286778" x="5897563" y="3135313"/>
          <p14:tracePt t="286883" x="5905500" y="3135313"/>
          <p14:tracePt t="286898" x="5911850" y="3135313"/>
          <p14:tracePt t="286906" x="5918200" y="3135313"/>
          <p14:tracePt t="286913" x="5932488" y="3135313"/>
          <p14:tracePt t="286920" x="5940425" y="3135313"/>
          <p14:tracePt t="286927" x="5961063" y="3135313"/>
          <p14:tracePt t="286935" x="5975350" y="3135313"/>
          <p14:tracePt t="286942" x="5988050" y="3135313"/>
          <p14:tracePt t="286951" x="6016625" y="3135313"/>
          <p14:tracePt t="286957" x="6037263" y="3135313"/>
          <p14:tracePt t="286968" x="6057900" y="3135313"/>
          <p14:tracePt t="286972" x="6072188" y="3135313"/>
          <p14:tracePt t="286980" x="6094413" y="3135313"/>
          <p14:tracePt t="286987" x="6107113" y="3135313"/>
          <p14:tracePt t="286995" x="6121400" y="3135313"/>
          <p14:tracePt t="287003" x="6129338" y="3135313"/>
          <p14:tracePt t="287011" x="6142038" y="3135313"/>
          <p14:tracePt t="287018" x="6149975" y="3135313"/>
          <p14:tracePt t="287025" x="6156325" y="3135313"/>
          <p14:tracePt t="287050" x="6164263" y="3135313"/>
          <p14:tracePt t="287094" x="6170613" y="3135313"/>
          <p14:tracePt t="287108" x="6176963" y="3135313"/>
          <p14:tracePt t="287117" x="6184900" y="3127375"/>
          <p14:tracePt t="287138" x="6191250" y="3127375"/>
          <p14:tracePt t="287386" x="6176963" y="3127375"/>
          <p14:tracePt t="287393" x="6170613" y="3121025"/>
          <p14:tracePt t="287400" x="6149975" y="3114675"/>
          <p14:tracePt t="287409" x="6121400" y="3114675"/>
          <p14:tracePt t="287424" x="6065838" y="3114675"/>
          <p14:tracePt t="287431" x="6022975" y="3114675"/>
          <p14:tracePt t="287438" x="5995988" y="3114675"/>
          <p14:tracePt t="287446" x="5961063" y="3114675"/>
          <p14:tracePt t="287453" x="5932488" y="3114675"/>
          <p14:tracePt t="287461" x="5911850" y="3114675"/>
          <p14:tracePt t="287469" x="5897563" y="3114675"/>
          <p14:tracePt t="287476" x="5883275" y="3114675"/>
          <p14:tracePt t="287484" x="5876925" y="3114675"/>
          <p14:tracePt t="287491" x="5862638" y="3114675"/>
          <p14:tracePt t="287506" x="5856288" y="3114675"/>
          <p14:tracePt t="287529" x="5848350" y="3114675"/>
          <p14:tracePt t="287663" x="5834063" y="3114675"/>
          <p14:tracePt t="287679" x="5827713" y="3114675"/>
          <p14:tracePt t="287687" x="5813425" y="3114675"/>
          <p14:tracePt t="287694" x="5799138" y="3114675"/>
          <p14:tracePt t="287700" x="5786438" y="3114675"/>
          <p14:tracePt t="287708" x="5772150" y="3114675"/>
          <p14:tracePt t="287717" x="5757863" y="3114675"/>
          <p14:tracePt t="287724" x="5743575" y="3114675"/>
          <p14:tracePt t="287731" x="5729288" y="3114675"/>
          <p14:tracePt t="287738" x="5722938" y="3114675"/>
          <p14:tracePt t="287746" x="5708650" y="3114675"/>
          <p14:tracePt t="287754" x="5702300" y="3114675"/>
          <p14:tracePt t="287761" x="5688013" y="3114675"/>
          <p14:tracePt t="287776" x="5681663" y="3114675"/>
          <p14:tracePt t="287785" x="5673725" y="3114675"/>
          <p14:tracePt t="287799" x="5667375" y="3114675"/>
          <p14:tracePt t="287806" x="5659438" y="3114675"/>
          <p14:tracePt t="287821" x="5653088" y="3114675"/>
          <p14:tracePt t="287837" x="5645150" y="3114675"/>
          <p14:tracePt t="287843" x="5645150" y="3121025"/>
          <p14:tracePt t="287851" x="5632450" y="3121025"/>
          <p14:tracePt t="287866" x="5624513" y="3127375"/>
          <p14:tracePt t="287873" x="5618163" y="3127375"/>
          <p14:tracePt t="287882" x="5610225" y="3135313"/>
          <p14:tracePt t="287897" x="5603875" y="3141663"/>
          <p14:tracePt t="287911" x="5589588" y="3155950"/>
          <p14:tracePt t="287927" x="5583238" y="3162300"/>
          <p14:tracePt t="287949" x="5575300" y="3170238"/>
          <p14:tracePt t="287959" x="5575300" y="3176588"/>
          <p14:tracePt t="288172" x="5597525" y="3211513"/>
          <p14:tracePt t="288180" x="5659438" y="3281363"/>
          <p14:tracePt t="288189" x="5694363" y="3324225"/>
          <p14:tracePt t="288196" x="5792788" y="3400425"/>
          <p14:tracePt t="288204" x="5883275" y="3505200"/>
          <p14:tracePt t="288211" x="5953125" y="3562350"/>
          <p14:tracePt t="288219" x="6065838" y="3652838"/>
          <p14:tracePt t="288226" x="6164263" y="3722688"/>
          <p14:tracePt t="288235" x="6246813" y="3800475"/>
          <p14:tracePt t="288241" x="6330950" y="3848100"/>
          <p14:tracePt t="288249" x="6400800" y="3905250"/>
          <p14:tracePt t="288256" x="6464300" y="3946525"/>
          <p14:tracePt t="288264" x="6527800" y="3995738"/>
          <p14:tracePt t="288271" x="6583363" y="4038600"/>
          <p14:tracePt t="288279" x="6632575" y="4094163"/>
          <p14:tracePt t="288287" x="6661150" y="4135438"/>
          <p14:tracePt t="288294" x="6688138" y="4191000"/>
          <p14:tracePt t="288301" x="6696075" y="4240213"/>
          <p14:tracePt t="288308" x="6702425" y="4289425"/>
          <p14:tracePt t="288317" x="6708775" y="4324350"/>
          <p14:tracePt t="288323" x="6708775" y="4359275"/>
          <p14:tracePt t="288331" x="6716713" y="4402138"/>
          <p14:tracePt t="288338" x="6716713" y="4429125"/>
          <p14:tracePt t="288346" x="6723063" y="4457700"/>
          <p14:tracePt t="288354" x="6723063" y="4486275"/>
          <p14:tracePt t="288361" x="6731000" y="4506913"/>
          <p14:tracePt t="288368" x="6743700" y="4541838"/>
          <p14:tracePt t="288376" x="6751638" y="4570413"/>
          <p14:tracePt t="288385" x="6792913" y="4640263"/>
          <p14:tracePt t="288391" x="6821488" y="4687888"/>
          <p14:tracePt t="288398" x="6848475" y="4745038"/>
          <p14:tracePt t="288406" x="6884988" y="4794250"/>
          <p14:tracePt t="288414" x="6911975" y="4835525"/>
          <p14:tracePt t="288421" x="6932613" y="4876800"/>
          <p14:tracePt t="288429" x="6954838" y="4919663"/>
          <p14:tracePt t="288437" x="6975475" y="4960938"/>
          <p14:tracePt t="288444" x="6989763" y="4983163"/>
          <p14:tracePt t="288451" x="6996113" y="5003800"/>
          <p14:tracePt t="288459" x="6996113" y="5010150"/>
          <p14:tracePt t="288466" x="6996113" y="5024438"/>
          <p14:tracePt t="288481" x="6996113" y="5030788"/>
          <p14:tracePt t="288488" x="6996113" y="5038725"/>
          <p14:tracePt t="288496" x="6989763" y="5045075"/>
          <p14:tracePt t="288504" x="6981825" y="5059363"/>
          <p14:tracePt t="288510" x="6981825" y="5067300"/>
          <p14:tracePt t="288520" x="6975475" y="5073650"/>
          <p14:tracePt t="288526" x="6975475" y="5080000"/>
          <p14:tracePt t="288542" x="6975475" y="5087938"/>
          <p14:tracePt t="288556" x="6967538" y="5094288"/>
          <p14:tracePt t="288563" x="6967538" y="5102225"/>
          <p14:tracePt t="288578" x="6967538" y="5108575"/>
          <p14:tracePt t="288594" x="6967538" y="5114925"/>
          <p14:tracePt t="288608" x="6967538" y="5129213"/>
          <p14:tracePt t="288617" x="6967538" y="5137150"/>
          <p14:tracePt t="288638" x="6967538" y="5143500"/>
          <p14:tracePt t="288646" x="6967538" y="5149850"/>
          <p14:tracePt t="288699" x="6967538" y="5157788"/>
          <p14:tracePt t="288744" x="6981825" y="5157788"/>
          <p14:tracePt t="288759" x="6989763" y="5157788"/>
          <p14:tracePt t="288770" x="7002463" y="5157788"/>
          <p14:tracePt t="288774" x="7010400" y="5157788"/>
          <p14:tracePt t="288781" x="7037388" y="5149850"/>
          <p14:tracePt t="288789" x="7059613" y="5149850"/>
          <p14:tracePt t="288796" x="7086600" y="5149850"/>
          <p14:tracePt t="288805" x="7115175" y="5149850"/>
          <p14:tracePt t="288811" x="7135813" y="5149850"/>
          <p14:tracePt t="288820" x="7164388" y="5149850"/>
          <p14:tracePt t="288826" x="7205663" y="5143500"/>
          <p14:tracePt t="288836" x="7254875" y="5143500"/>
          <p14:tracePt t="288842" x="7289800" y="5137150"/>
          <p14:tracePt t="288851" x="7332663" y="5137150"/>
          <p14:tracePt t="288857" x="7367588" y="5137150"/>
          <p14:tracePt t="288864" x="7415213" y="5137150"/>
          <p14:tracePt t="288872" x="7472363" y="5137150"/>
          <p14:tracePt t="288883" x="7507288" y="5137150"/>
          <p14:tracePt t="288888" x="7562850" y="5137150"/>
          <p14:tracePt t="288894" x="7604125" y="5137150"/>
          <p14:tracePt t="288902" x="7653338" y="5137150"/>
          <p14:tracePt t="288909" x="7710488" y="5129213"/>
          <p14:tracePt t="288917" x="7772400" y="5129213"/>
          <p14:tracePt t="288924" x="7835900" y="5114925"/>
          <p14:tracePt t="288931" x="7899400" y="5114925"/>
          <p14:tracePt t="288946" x="8045450" y="5094288"/>
          <p14:tracePt t="288956" x="8088313" y="5087938"/>
          <p14:tracePt t="288961" x="8108950" y="5080000"/>
          <p14:tracePt t="288971" x="8123238" y="5080000"/>
          <p14:tracePt t="288976" x="8150225" y="5073650"/>
          <p14:tracePt t="288985" x="8170863" y="5073650"/>
          <p14:tracePt t="288992" x="8185150" y="5067300"/>
          <p14:tracePt t="288999" x="8199438" y="5059363"/>
          <p14:tracePt t="289007" x="8205788" y="5059363"/>
          <p14:tracePt t="289014" x="8213725" y="5059363"/>
          <p14:tracePt t="289022" x="8220075" y="5053013"/>
          <p14:tracePt t="289029" x="8228013" y="5053013"/>
          <p14:tracePt t="289036" x="8234363" y="5053013"/>
          <p14:tracePt t="289043" x="8240713" y="5038725"/>
          <p14:tracePt t="289054" x="8248650" y="5038725"/>
          <p14:tracePt t="289058" x="8269288" y="5024438"/>
          <p14:tracePt t="289068" x="8289925" y="5010150"/>
          <p14:tracePt t="289074" x="8324850" y="4983163"/>
          <p14:tracePt t="289081" x="8347075" y="4954588"/>
          <p14:tracePt t="289096" x="8382000" y="4926013"/>
          <p14:tracePt t="289097" x="8416925" y="4899025"/>
          <p14:tracePt t="289104" x="8451850" y="4864100"/>
          <p14:tracePt t="289111" x="8472488" y="4835525"/>
          <p14:tracePt t="289119" x="8493125" y="4794250"/>
          <p14:tracePt t="289126" x="8521700" y="4745038"/>
          <p14:tracePt t="289134" x="8542338" y="4687888"/>
          <p14:tracePt t="289143" x="8562975" y="4611688"/>
          <p14:tracePt t="289149" x="8570913" y="4562475"/>
          <p14:tracePt t="289157" x="8583613" y="4478338"/>
          <p14:tracePt t="289164" x="8591550" y="4416425"/>
          <p14:tracePt t="289174" x="8591550" y="4338638"/>
          <p14:tracePt t="289179" x="8591550" y="4254500"/>
          <p14:tracePt t="289187" x="8591550" y="4170363"/>
          <p14:tracePt t="289195" x="8591550" y="4094163"/>
          <p14:tracePt t="289202" x="8591550" y="4016375"/>
          <p14:tracePt t="289209" x="8591550" y="3960813"/>
          <p14:tracePt t="289217" x="8591550" y="3890963"/>
          <p14:tracePt t="289224" x="8583613" y="3821113"/>
          <p14:tracePt t="289231" x="8570913" y="3757613"/>
          <p14:tracePt t="289239" x="8562975" y="3708400"/>
          <p14:tracePt t="289246" x="8548688" y="3646488"/>
          <p14:tracePt t="289254" x="8542338" y="3611563"/>
          <p14:tracePt t="289261" x="8528050" y="3554413"/>
          <p14:tracePt t="289269" x="8513763" y="3519488"/>
          <p14:tracePt t="289276" x="8501063" y="3492500"/>
          <p14:tracePt t="289288" x="8493125" y="3463925"/>
          <p14:tracePt t="289300" x="8472488" y="3435350"/>
          <p14:tracePt t="289307" x="8466138" y="3429000"/>
          <p14:tracePt t="289323" x="8458200" y="3422650"/>
          <p14:tracePt t="289329" x="8458200" y="3414713"/>
          <p14:tracePt t="289336" x="8451850" y="3414713"/>
          <p14:tracePt t="289343" x="8443913" y="3408363"/>
          <p14:tracePt t="289352" x="8437563" y="3408363"/>
          <p14:tracePt t="289359" x="8429625" y="3394075"/>
          <p14:tracePt t="289367" x="8416925" y="3394075"/>
          <p14:tracePt t="289374" x="8408988" y="3379788"/>
          <p14:tracePt t="289384" x="8394700" y="3373438"/>
          <p14:tracePt t="289390" x="8374063" y="3359150"/>
          <p14:tracePt t="289398" x="8359775" y="3352800"/>
          <p14:tracePt t="289405" x="8339138" y="3330575"/>
          <p14:tracePt t="289412" x="8318500" y="3324225"/>
          <p14:tracePt t="289419" x="8289925" y="3303588"/>
          <p14:tracePt t="289429" x="8269288" y="3281363"/>
          <p14:tracePt t="289434" x="8240713" y="3268663"/>
          <p14:tracePt t="289441" x="8205788" y="3240088"/>
          <p14:tracePt t="289449" x="8178800" y="3219450"/>
          <p14:tracePt t="289456" x="8143875" y="3198813"/>
          <p14:tracePt t="289463" x="8123238" y="3190875"/>
          <p14:tracePt t="289474" x="8108950" y="3176588"/>
          <p14:tracePt t="289479" x="8080375" y="3170238"/>
          <p14:tracePt t="289486" x="8059738" y="3162300"/>
          <p14:tracePt t="289494" x="8053388" y="3155950"/>
          <p14:tracePt t="289502" x="8031163" y="3149600"/>
          <p14:tracePt t="289509" x="8016875" y="3149600"/>
          <p14:tracePt t="289516" x="7996238" y="3149600"/>
          <p14:tracePt t="289524" x="7981950" y="3149600"/>
          <p14:tracePt t="289531" x="7961313" y="3141663"/>
          <p14:tracePt t="289540" x="7905750" y="3141663"/>
          <p14:tracePt t="289555" x="7815263" y="3141663"/>
          <p14:tracePt t="289561" x="7758113" y="3141663"/>
          <p14:tracePt t="289569" x="7702550" y="3141663"/>
          <p14:tracePt t="289576" x="7632700" y="3141663"/>
          <p14:tracePt t="289584" x="7577138" y="3141663"/>
          <p14:tracePt t="289591" x="7513638" y="3141663"/>
          <p14:tracePt t="289599" x="7437438" y="3141663"/>
          <p14:tracePt t="289607" x="7373938" y="3141663"/>
          <p14:tracePt t="289614" x="7318375" y="3141663"/>
          <p14:tracePt t="289622" x="7269163" y="3141663"/>
          <p14:tracePt t="289631" x="7240588" y="3141663"/>
          <p14:tracePt t="289636" x="7205663" y="3141663"/>
          <p14:tracePt t="289653" x="7164388" y="3141663"/>
          <p14:tracePt t="289659" x="7150100" y="3141663"/>
          <p14:tracePt t="289666" x="7135813" y="3141663"/>
          <p14:tracePt t="289674" x="7129463" y="3141663"/>
          <p14:tracePt t="289681" x="7121525" y="3141663"/>
          <p14:tracePt t="289690" x="7115175" y="3141663"/>
          <p14:tracePt t="289696" x="7108825" y="3141663"/>
          <p14:tracePt t="289705" x="7080250" y="3141663"/>
          <p14:tracePt t="289711" x="7059613" y="3141663"/>
          <p14:tracePt t="289720" x="7024688" y="3141663"/>
          <p14:tracePt t="289726" x="6981825" y="3149600"/>
          <p14:tracePt t="289735" x="6940550" y="3149600"/>
          <p14:tracePt t="289742" x="6891338" y="3155950"/>
          <p14:tracePt t="289749" x="6835775" y="3155950"/>
          <p14:tracePt t="289758" x="6765925" y="3155950"/>
          <p14:tracePt t="289764" x="6702425" y="3155950"/>
          <p14:tracePt t="289774" x="6638925" y="3155950"/>
          <p14:tracePt t="289778" x="6583363" y="3155950"/>
          <p14:tracePt t="289786" x="6534150" y="3155950"/>
          <p14:tracePt t="289794" x="6492875" y="3155950"/>
          <p14:tracePt t="289804" x="6450013" y="3155950"/>
          <p14:tracePt t="289808" x="6400800" y="3155950"/>
          <p14:tracePt t="289816" x="6353175" y="3155950"/>
          <p14:tracePt t="289824" x="6318250" y="3155950"/>
          <p14:tracePt t="289831" x="6261100" y="3155950"/>
          <p14:tracePt t="289840" x="6211888" y="3155950"/>
          <p14:tracePt t="289846" x="6176963" y="3155950"/>
          <p14:tracePt t="289855" x="6121400" y="3155950"/>
          <p14:tracePt t="289861" x="6057900" y="3155950"/>
          <p14:tracePt t="289870" x="6016625" y="3155950"/>
          <p14:tracePt t="289877" x="5967413" y="3155950"/>
          <p14:tracePt t="289885" x="5918200" y="3155950"/>
          <p14:tracePt t="289891" x="5876925" y="3155950"/>
          <p14:tracePt t="289899" x="5856288" y="3155950"/>
          <p14:tracePt t="289907" x="5821363" y="3155950"/>
          <p14:tracePt t="289914" x="5786438" y="3155950"/>
          <p14:tracePt t="289924" x="5757863" y="3155950"/>
          <p14:tracePt t="289929" x="5751513" y="3155950"/>
          <p14:tracePt t="289937" x="5722938" y="3155950"/>
          <p14:tracePt t="289944" x="5694363" y="3155950"/>
          <p14:tracePt t="289951" x="5681663" y="3155950"/>
          <p14:tracePt t="289975" x="5618163" y="3149600"/>
          <p14:tracePt t="289981" x="5603875" y="3149600"/>
          <p14:tracePt t="289990" x="5589588" y="3149600"/>
          <p14:tracePt t="289996" x="5583238" y="3149600"/>
          <p14:tracePt t="290008" x="5575300" y="3149600"/>
          <p14:tracePt t="290011" x="5562600" y="3149600"/>
          <p14:tracePt t="290026" x="5554663" y="3149600"/>
          <p14:tracePt t="290169" x="5562600" y="3149600"/>
          <p14:tracePt t="290176" x="5589588" y="3149600"/>
          <p14:tracePt t="290185" x="5603875" y="3149600"/>
          <p14:tracePt t="290191" x="5645150" y="3149600"/>
          <p14:tracePt t="290199" x="5708650" y="3149600"/>
          <p14:tracePt t="290207" x="5772150" y="3149600"/>
          <p14:tracePt t="290214" x="5827713" y="3149600"/>
          <p14:tracePt t="290224" x="5918200" y="3149600"/>
          <p14:tracePt t="290229" x="6022975" y="3149600"/>
          <p14:tracePt t="290236" x="6135688" y="3149600"/>
          <p14:tracePt t="290244" x="6246813" y="3149600"/>
          <p14:tracePt t="290252" x="6365875" y="3149600"/>
          <p14:tracePt t="290259" x="6464300" y="3149600"/>
          <p14:tracePt t="290266" x="6548438" y="3149600"/>
          <p14:tracePt t="290274" x="6653213" y="3149600"/>
          <p14:tracePt t="290281" x="6737350" y="3149600"/>
          <p14:tracePt t="290289" x="6807200" y="3149600"/>
          <p14:tracePt t="290297" x="6862763" y="3149600"/>
          <p14:tracePt t="290305" x="6932613" y="3149600"/>
          <p14:tracePt t="290311" x="6989763" y="3149600"/>
          <p14:tracePt t="290322" x="7016750" y="3149600"/>
          <p14:tracePt t="290326" x="7051675" y="3149600"/>
          <p14:tracePt t="290338" x="7094538" y="3149600"/>
          <p14:tracePt t="290342" x="7121525" y="3149600"/>
          <p14:tracePt t="290349" x="7156450" y="3149600"/>
          <p14:tracePt t="290357" x="7178675" y="3149600"/>
          <p14:tracePt t="290364" x="7205663" y="3141663"/>
          <p14:tracePt t="290374" x="7226300" y="3141663"/>
          <p14:tracePt t="290379" x="7262813" y="3135313"/>
          <p14:tracePt t="290387" x="7324725" y="3121025"/>
          <p14:tracePt t="290396" x="7359650" y="3114675"/>
          <p14:tracePt t="290402" x="7408863" y="3106738"/>
          <p14:tracePt t="290409" x="7450138" y="3100388"/>
          <p14:tracePt t="290416" x="7499350" y="3086100"/>
          <p14:tracePt t="290424" x="7534275" y="3079750"/>
          <p14:tracePt t="290431" x="7569200" y="3071813"/>
          <p14:tracePt t="290440" x="7604125" y="3065463"/>
          <p14:tracePt t="290447" x="7646988" y="3057525"/>
          <p14:tracePt t="290462" x="7731125" y="3051175"/>
          <p14:tracePt t="290470" x="7772400" y="3044825"/>
          <p14:tracePt t="290476" x="7807325" y="3044825"/>
          <p14:tracePt t="290484" x="7850188" y="3044825"/>
          <p14:tracePt t="290491" x="7899400" y="3044825"/>
          <p14:tracePt t="290499" x="7940675" y="3044825"/>
          <p14:tracePt t="290507" x="7996238" y="3044825"/>
          <p14:tracePt t="290514" x="8045450" y="3044825"/>
          <p14:tracePt t="290523" x="8101013" y="3044825"/>
          <p14:tracePt t="290529" x="8129588" y="3044825"/>
          <p14:tracePt t="290538" x="8170863" y="3044825"/>
          <p14:tracePt t="290544" x="8205788" y="3044825"/>
          <p14:tracePt t="290553" x="8255000" y="3044825"/>
          <p14:tracePt t="290560" x="8277225" y="3044825"/>
          <p14:tracePt t="290566" x="8289925" y="3044825"/>
          <p14:tracePt t="290574" x="8304213" y="3044825"/>
          <p14:tracePt t="290581" x="8318500" y="3044825"/>
          <p14:tracePt t="290590" x="8332788" y="3044825"/>
          <p14:tracePt t="290596" x="8353425" y="3044825"/>
          <p14:tracePt t="290604" x="8374063" y="3051175"/>
          <p14:tracePt t="290611" x="8394700" y="3051175"/>
          <p14:tracePt t="290620" x="8416925" y="3051175"/>
          <p14:tracePt t="290626" x="8429625" y="3051175"/>
          <p14:tracePt t="290636" x="8443913" y="3051175"/>
          <p14:tracePt t="290641" x="8451850" y="3051175"/>
          <p14:tracePt t="290649" x="8458200" y="3051175"/>
          <p14:tracePt t="290657" x="8466138" y="3051175"/>
          <p14:tracePt t="290664" x="8472488" y="3051175"/>
          <p14:tracePt t="290679" x="8478838" y="3051175"/>
          <p14:tracePt t="295615" x="8382000" y="3079750"/>
          <p14:tracePt t="295617" x="8193088" y="3141663"/>
          <p14:tracePt t="295621" x="8143875" y="3162300"/>
          <p14:tracePt t="295636" x="8135938" y="3162300"/>
          <p14:tracePt t="295710" x="8129588" y="3162300"/>
          <p14:tracePt t="295719" x="8123238" y="3170238"/>
          <p14:tracePt t="295727" x="8115300" y="3176588"/>
          <p14:tracePt t="295734" x="8094663" y="3184525"/>
          <p14:tracePt t="295742" x="8059738" y="3190875"/>
          <p14:tracePt t="295759" x="7981950" y="3205163"/>
          <p14:tracePt t="295764" x="7920038" y="3219450"/>
          <p14:tracePt t="295771" x="7856538" y="3225800"/>
          <p14:tracePt t="295779" x="7786688" y="3233738"/>
          <p14:tracePt t="295786" x="7702550" y="3240088"/>
          <p14:tracePt t="295793" x="7597775" y="3254375"/>
          <p14:tracePt t="295801" x="7486650" y="3268663"/>
          <p14:tracePt t="295808" x="7359650" y="3295650"/>
          <p14:tracePt t="295816" x="7213600" y="3330575"/>
          <p14:tracePt t="295824" x="7065963" y="3359150"/>
          <p14:tracePt t="295831" x="6891338" y="3414713"/>
          <p14:tracePt t="295839" x="6723063" y="3457575"/>
          <p14:tracePt t="295846" x="6604000" y="3492500"/>
          <p14:tracePt t="295854" x="6408738" y="3554413"/>
          <p14:tracePt t="295862" x="6211888" y="3638550"/>
          <p14:tracePt t="295869" x="6016625" y="3722688"/>
          <p14:tracePt t="295878" x="5848350" y="3806825"/>
          <p14:tracePt t="295883" x="5681663" y="3911600"/>
          <p14:tracePt t="295891" x="5589588" y="3960813"/>
          <p14:tracePt t="295899" x="5456238" y="4038600"/>
          <p14:tracePt t="295906" x="5345113" y="4114800"/>
          <p14:tracePt t="295914" x="5232400" y="4184650"/>
          <p14:tracePt t="295921" x="5162550" y="4219575"/>
          <p14:tracePt t="295928" x="5086350" y="4268788"/>
          <p14:tracePt t="295936" x="4995863" y="4318000"/>
          <p14:tracePt t="295944" x="4918075" y="4359275"/>
          <p14:tracePt t="295951" x="4862513" y="4402138"/>
          <p14:tracePt t="295958" x="4792663" y="4437063"/>
          <p14:tracePt t="295978" x="4652963" y="4513263"/>
          <p14:tracePt t="295980" x="4595813" y="4541838"/>
          <p14:tracePt t="295989" x="4525963" y="4576763"/>
          <p14:tracePt t="295996" x="4470400" y="4591050"/>
          <p14:tracePt t="296004" x="4429125" y="4605338"/>
          <p14:tracePt t="296011" x="4359275" y="4625975"/>
          <p14:tracePt t="296018" x="4310063" y="4646613"/>
          <p14:tracePt t="296034" x="4240213" y="4675188"/>
          <p14:tracePt t="296041" x="4217988" y="4681538"/>
          <p14:tracePt t="296049" x="4197350" y="4681538"/>
          <p14:tracePt t="296057" x="4183063" y="4687888"/>
          <p14:tracePt t="296063" x="4170363" y="4695825"/>
          <p14:tracePt t="296071" x="4156075" y="4695825"/>
          <p14:tracePt t="296086" x="4121150" y="4695825"/>
          <p14:tracePt t="296094" x="4100513" y="4695825"/>
          <p14:tracePt t="296101" x="4078288" y="4695825"/>
          <p14:tracePt t="296109" x="4057650" y="4695825"/>
          <p14:tracePt t="296116" x="3981450" y="4695825"/>
          <p14:tracePt t="296124" x="3924300" y="4687888"/>
          <p14:tracePt t="296134" x="3862388" y="4687888"/>
          <p14:tracePt t="296139" x="3805238" y="4687888"/>
          <p14:tracePt t="296146" x="3749675" y="4687888"/>
          <p14:tracePt t="296154" x="3679825" y="4687888"/>
          <p14:tracePt t="296161" x="3638550" y="4687888"/>
          <p14:tracePt t="296169" x="3589338" y="4687888"/>
          <p14:tracePt t="296176" x="3540125" y="4702175"/>
          <p14:tracePt t="296184" x="3490913" y="4710113"/>
          <p14:tracePt t="296191" x="3441700" y="4724400"/>
          <p14:tracePt t="296199" x="3400425" y="4737100"/>
          <p14:tracePt t="296208" x="3371850" y="4737100"/>
          <p14:tracePt t="296213" x="3309938" y="4765675"/>
          <p14:tracePt t="296221" x="3267075" y="4772025"/>
          <p14:tracePt t="296229" x="3225800" y="4786313"/>
          <p14:tracePt t="296236" x="3176588" y="4800600"/>
          <p14:tracePt t="296244" x="3133725" y="4800600"/>
          <p14:tracePt t="296251" x="3086100" y="4814888"/>
          <p14:tracePt t="296259" x="3063875" y="4821238"/>
          <p14:tracePt t="296267" x="3036888" y="4829175"/>
          <p14:tracePt t="296275" x="3008313" y="4829175"/>
          <p14:tracePt t="296289" x="2952750" y="4835525"/>
          <p14:tracePt t="296296" x="2938463" y="4841875"/>
          <p14:tracePt t="296304" x="2932113" y="4841875"/>
          <p14:tracePt t="296312" x="2924175" y="4841875"/>
          <p14:tracePt t="296328" x="2917825" y="4841875"/>
          <p14:tracePt t="296364" x="2909888" y="4849813"/>
          <p14:tracePt t="296460" x="2909888" y="4841875"/>
          <p14:tracePt t="296464" x="2917825" y="4841875"/>
          <p14:tracePt t="296470" x="2924175" y="4835525"/>
          <p14:tracePt t="296477" x="2932113" y="4829175"/>
          <p14:tracePt t="296484" x="2952750" y="4829175"/>
          <p14:tracePt t="296496" x="2967038" y="4829175"/>
          <p14:tracePt t="296500" x="2994025" y="4821238"/>
          <p14:tracePt t="296509" x="3028950" y="4821238"/>
          <p14:tracePt t="296514" x="3071813" y="4821238"/>
          <p14:tracePt t="296521" x="3121025" y="4814888"/>
          <p14:tracePt t="296529" x="3168650" y="4814888"/>
          <p14:tracePt t="296536" x="3232150" y="4814888"/>
          <p14:tracePt t="296544" x="3287713" y="4814888"/>
          <p14:tracePt t="296551" x="3344863" y="4814888"/>
          <p14:tracePt t="296559" x="3392488" y="4814888"/>
          <p14:tracePt t="296570" x="3441700" y="4814888"/>
          <p14:tracePt t="296575" x="3476625" y="4806950"/>
          <p14:tracePt t="296581" x="3490913" y="4806950"/>
          <p14:tracePt t="296762" x="3498850" y="4806950"/>
          <p14:tracePt t="296769" x="3505200" y="4800600"/>
          <p14:tracePt t="296776" x="3525838" y="4800600"/>
          <p14:tracePt t="296796" x="3568700" y="4794250"/>
          <p14:tracePt t="296799" x="3624263" y="4794250"/>
          <p14:tracePt t="296809" x="3644900" y="4794250"/>
          <p14:tracePt t="296815" x="3708400" y="4786313"/>
          <p14:tracePt t="296823" x="3770313" y="4779963"/>
          <p14:tracePt t="296831" x="3848100" y="4765675"/>
          <p14:tracePt t="296837" x="3924300" y="4765675"/>
          <p14:tracePt t="296846" x="3967163" y="4765675"/>
          <p14:tracePt t="296852" x="4043363" y="4759325"/>
          <p14:tracePt t="296860" x="4092575" y="4759325"/>
          <p14:tracePt t="296867" x="4127500" y="4751388"/>
          <p14:tracePt t="296877" x="4141788" y="4751388"/>
          <p14:tracePt t="298261" x="4141788" y="4745038"/>
          <p14:tracePt t="298276" x="4141788" y="4737100"/>
          <p14:tracePt t="298283" x="4135438" y="4737100"/>
          <p14:tracePt t="298291" x="4121150" y="4730750"/>
          <p14:tracePt t="298298" x="4106863" y="4716463"/>
          <p14:tracePt t="298306" x="4086225" y="4710113"/>
          <p14:tracePt t="298313" x="4057650" y="4695825"/>
          <p14:tracePt t="298322" x="4022725" y="4675188"/>
          <p14:tracePt t="298329" x="3987800" y="4660900"/>
          <p14:tracePt t="298336" x="3946525" y="4646613"/>
          <p14:tracePt t="298344" x="3917950" y="4640263"/>
          <p14:tracePt t="298351" x="3883025" y="4640263"/>
          <p14:tracePt t="298360" x="3862388" y="4640263"/>
          <p14:tracePt t="298366" x="3840163" y="4640263"/>
          <p14:tracePt t="298657" x="3840163" y="4632325"/>
          <p14:tracePt t="298674" x="3840163" y="4625975"/>
          <p14:tracePt t="298681" x="3848100" y="4625975"/>
          <p14:tracePt t="298698" x="3854450" y="4618038"/>
          <p14:tracePt t="298703" x="3862388" y="4611688"/>
          <p14:tracePt t="298712" x="3868738" y="4605338"/>
          <p14:tracePt t="298719" x="3875088" y="4597400"/>
          <p14:tracePt t="298726" x="3883025" y="4597400"/>
          <p14:tracePt t="298845" x="3883025" y="4591050"/>
          <p14:tracePt t="298853" x="3883025" y="4583113"/>
          <p14:tracePt t="298862" x="3897313" y="4583113"/>
          <p14:tracePt t="298869" x="3911600" y="4570413"/>
          <p14:tracePt t="298883" x="3959225" y="4533900"/>
          <p14:tracePt t="298891" x="4002088" y="4498975"/>
          <p14:tracePt t="298898" x="4064000" y="4464050"/>
          <p14:tracePt t="298906" x="4113213" y="4422775"/>
          <p14:tracePt t="298913" x="4176713" y="4381500"/>
          <p14:tracePt t="298921" x="4260850" y="4318000"/>
          <p14:tracePt t="298930" x="4365625" y="4248150"/>
          <p14:tracePt t="298936" x="4484688" y="4164013"/>
          <p14:tracePt t="298943" x="4603750" y="4086225"/>
          <p14:tracePt t="298964" x="4792663" y="3940175"/>
          <p14:tracePt t="298966" x="4903788" y="3841750"/>
          <p14:tracePt t="298973" x="4960938" y="3786188"/>
          <p14:tracePt t="298981" x="5043488" y="3722688"/>
          <p14:tracePt t="298989" x="5106988" y="3652838"/>
          <p14:tracePt t="298997" x="5156200" y="3611563"/>
          <p14:tracePt t="299003" x="5205413" y="3554413"/>
          <p14:tracePt t="299011" x="5226050" y="3527425"/>
          <p14:tracePt t="299020" x="5254625" y="3505200"/>
          <p14:tracePt t="299027" x="5268913" y="3478213"/>
          <p14:tracePt t="299034" x="5281613" y="3463925"/>
          <p14:tracePt t="299041" x="5289550" y="3457575"/>
          <p14:tracePt t="299049" x="5289550" y="3449638"/>
          <p14:tracePt t="299056" x="5295900" y="3443288"/>
          <p14:tracePt t="299064" x="5295900" y="3435350"/>
          <p14:tracePt t="299123" x="5295900" y="3429000"/>
          <p14:tracePt t="299131" x="5295900" y="3422650"/>
          <p14:tracePt t="299139" x="5303838" y="3414713"/>
          <p14:tracePt t="299154" x="5310188" y="3408363"/>
          <p14:tracePt t="299161" x="5310188" y="3394075"/>
          <p14:tracePt t="299169" x="5310188" y="3387725"/>
          <p14:tracePt t="299178" x="5316538" y="3379788"/>
          <p14:tracePt t="299183" x="5324475" y="3359150"/>
          <p14:tracePt t="299191" x="5324475" y="3344863"/>
          <p14:tracePt t="299199" x="5330825" y="3324225"/>
          <p14:tracePt t="299206" x="5345113" y="3303588"/>
          <p14:tracePt t="299213" x="5359400" y="3268663"/>
          <p14:tracePt t="299221" x="5359400" y="3254375"/>
          <p14:tracePt t="299229" x="5365750" y="3233738"/>
          <p14:tracePt t="299236" x="5373688" y="3205163"/>
          <p14:tracePt t="299244" x="5386388" y="3184525"/>
          <p14:tracePt t="299252" x="5386388" y="3162300"/>
          <p14:tracePt t="299260" x="5400675" y="3141663"/>
          <p14:tracePt t="299266" x="5408613" y="3121025"/>
          <p14:tracePt t="299275" x="5421313" y="3092450"/>
          <p14:tracePt t="299282" x="5429250" y="3057525"/>
          <p14:tracePt t="299289" x="5449888" y="3022600"/>
          <p14:tracePt t="299297" x="5464175" y="2995613"/>
          <p14:tracePt t="299304" x="5478463" y="2960688"/>
          <p14:tracePt t="299312" x="5484813" y="2938463"/>
          <p14:tracePt t="299318" x="5505450" y="2917825"/>
          <p14:tracePt t="299327" x="5519738" y="2890838"/>
          <p14:tracePt t="299333" x="5519738" y="2876550"/>
          <p14:tracePt t="299341" x="5540375" y="2855913"/>
          <p14:tracePt t="299348" x="5540375" y="2847975"/>
          <p14:tracePt t="299364" x="5548313" y="2841625"/>
          <p14:tracePt t="299535" x="5548313" y="2833688"/>
          <p14:tracePt t="299544" x="5554663" y="2833688"/>
          <p14:tracePt t="299554" x="5554663" y="2827338"/>
          <p14:tracePt t="299559" x="5568950" y="2813050"/>
          <p14:tracePt t="299566" x="5568950" y="2798763"/>
          <p14:tracePt t="299574" x="5575300" y="2784475"/>
          <p14:tracePt t="299581" x="5583238" y="2771775"/>
          <p14:tracePt t="299590" x="5589588" y="2743200"/>
          <p14:tracePt t="299597" x="5597525" y="2722563"/>
          <p14:tracePt t="299604" x="5603875" y="2701925"/>
          <p14:tracePt t="299612" x="5610225" y="2679700"/>
          <p14:tracePt t="299619" x="5610225" y="2667000"/>
          <p14:tracePt t="299627" x="5618163" y="2652713"/>
          <p14:tracePt t="299633" x="5624513" y="2638425"/>
          <p14:tracePt t="299649" x="5624513" y="2630488"/>
          <p14:tracePt t="300038" x="5624513" y="2638425"/>
          <p14:tracePt t="300046" x="5624513" y="2644775"/>
          <p14:tracePt t="300064" x="5624513" y="2652713"/>
          <p14:tracePt t="300069" x="5624513" y="2659063"/>
          <p14:tracePt t="300083" x="5624513" y="2667000"/>
          <p14:tracePt t="300091" x="5618163" y="2673350"/>
          <p14:tracePt t="300099" x="5610225" y="2679700"/>
          <p14:tracePt t="300106" x="5610225" y="2687638"/>
          <p14:tracePt t="300114" x="5610225" y="2693988"/>
          <p14:tracePt t="300121" x="5610225" y="2701925"/>
          <p14:tracePt t="300129" x="5603875" y="2708275"/>
          <p14:tracePt t="300136" x="5597525" y="2722563"/>
          <p14:tracePt t="300151" x="5597525" y="2736850"/>
          <p14:tracePt t="300159" x="5589588" y="2749550"/>
          <p14:tracePt t="300174" x="5583238" y="2757488"/>
          <p14:tracePt t="300181" x="5583238" y="2763838"/>
          <p14:tracePt t="300197" x="5583238" y="2771775"/>
          <p14:tracePt t="301133" x="5618163" y="2749550"/>
          <p14:tracePt t="301140" x="5673725" y="2722563"/>
          <p14:tracePt t="301148" x="5737225" y="2687638"/>
          <p14:tracePt t="301157" x="5807075" y="2659063"/>
          <p14:tracePt t="301164" x="5883275" y="2617788"/>
          <p14:tracePt t="301171" x="5967413" y="2582863"/>
          <p14:tracePt t="301180" x="6065838" y="2547938"/>
          <p14:tracePt t="301186" x="6176963" y="2519363"/>
          <p14:tracePt t="301197" x="6275388" y="2498725"/>
          <p14:tracePt t="301201" x="6365875" y="2476500"/>
          <p14:tracePt t="301209" x="6443663" y="2463800"/>
          <p14:tracePt t="301216" x="6507163" y="2455863"/>
          <p14:tracePt t="301224" x="6554788" y="2455863"/>
          <p14:tracePt t="301233" x="6583363" y="2455863"/>
          <p14:tracePt t="301239" x="6604000" y="2455863"/>
          <p14:tracePt t="301247" x="6624638" y="2449513"/>
          <p14:tracePt t="301253" x="6638925" y="2449513"/>
          <p14:tracePt t="301291" x="6646863" y="2449513"/>
          <p14:tracePt t="301299" x="6653213" y="2449513"/>
          <p14:tracePt t="301306" x="6667500" y="2449513"/>
          <p14:tracePt t="301314" x="6681788" y="2449513"/>
          <p14:tracePt t="301322" x="6702425" y="2449513"/>
          <p14:tracePt t="301329" x="6716713" y="2449513"/>
          <p14:tracePt t="301337" x="6731000" y="2449513"/>
          <p14:tracePt t="301344" x="6737350" y="2449513"/>
          <p14:tracePt t="301448" x="6743700" y="2449513"/>
          <p14:tracePt t="301456" x="6751638" y="2455863"/>
          <p14:tracePt t="301464" x="6751638" y="2463800"/>
          <p14:tracePt t="301471" x="6765925" y="2470150"/>
          <p14:tracePt t="301479" x="6765925" y="2476500"/>
          <p14:tracePt t="301486" x="6772275" y="2476500"/>
          <p14:tracePt t="301494" x="6772275" y="2484438"/>
          <p14:tracePt t="301501" x="6778625" y="2484438"/>
          <p14:tracePt t="301508" x="6778625" y="2498725"/>
          <p14:tracePt t="301516" x="6786563" y="2498725"/>
          <p14:tracePt t="301524" x="6792913" y="2513013"/>
          <p14:tracePt t="301532" x="6800850" y="2525713"/>
          <p14:tracePt t="301539" x="6813550" y="2540000"/>
          <p14:tracePt t="301547" x="6821488" y="2554288"/>
          <p14:tracePt t="301555" x="6827838" y="2560638"/>
          <p14:tracePt t="301562" x="6827838" y="2568575"/>
          <p14:tracePt t="301569" x="6835775" y="2568575"/>
          <p14:tracePt t="301576" x="6842125" y="2568575"/>
          <p14:tracePt t="301583" x="6842125" y="2574925"/>
          <p14:tracePt t="301674" x="6842125" y="2582863"/>
          <p14:tracePt t="301689" x="6842125" y="2589213"/>
          <p14:tracePt t="301697" x="6842125" y="2603500"/>
          <p14:tracePt t="301712" x="6842125" y="2609850"/>
          <p14:tracePt t="301718" x="6842125" y="2617788"/>
          <p14:tracePt t="301726" x="6842125" y="2624138"/>
          <p14:tracePt t="301733" x="6842125" y="2638425"/>
          <p14:tracePt t="301741" x="6842125" y="2644775"/>
          <p14:tracePt t="301749" x="6842125" y="2659063"/>
          <p14:tracePt t="301756" x="6842125" y="2667000"/>
          <p14:tracePt t="301764" x="6842125" y="2679700"/>
          <p14:tracePt t="301780" x="6842125" y="2687638"/>
          <p14:tracePt t="301786" x="6842125" y="2701925"/>
          <p14:tracePt t="301794" x="6848475" y="2708275"/>
          <p14:tracePt t="302168" x="6835775" y="2708275"/>
          <p14:tracePt t="302176" x="6813550" y="2708275"/>
          <p14:tracePt t="302183" x="6778625" y="2708275"/>
          <p14:tracePt t="302191" x="6743700" y="2714625"/>
          <p14:tracePt t="302199" x="6688138" y="2722563"/>
          <p14:tracePt t="302206" x="6618288" y="2728913"/>
          <p14:tracePt t="302214" x="6562725" y="2749550"/>
          <p14:tracePt t="302221" x="6492875" y="2763838"/>
          <p14:tracePt t="302229" x="6429375" y="2792413"/>
          <p14:tracePt t="302238" x="6359525" y="2806700"/>
          <p14:tracePt t="302244" x="6303963" y="2819400"/>
          <p14:tracePt t="302251" x="6254750" y="2833688"/>
          <p14:tracePt t="302259" x="6205538" y="2847975"/>
          <p14:tracePt t="302265" x="6164263" y="2855913"/>
          <p14:tracePt t="302273" x="6135688" y="2862263"/>
          <p14:tracePt t="302282" x="6100763" y="2862263"/>
          <p14:tracePt t="302288" x="6072188" y="2862263"/>
          <p14:tracePt t="302296" x="6051550" y="2862263"/>
          <p14:tracePt t="302303" x="6030913" y="2868613"/>
          <p14:tracePt t="302312" x="6010275" y="2868613"/>
          <p14:tracePt t="302318" x="5981700" y="2868613"/>
          <p14:tracePt t="302326" x="5946775" y="2868613"/>
          <p14:tracePt t="302341" x="5870575" y="2868613"/>
          <p14:tracePt t="302350" x="5821363" y="2868613"/>
          <p14:tracePt t="302356" x="5792788" y="2868613"/>
          <p14:tracePt t="302365" x="5772150" y="2868613"/>
          <p14:tracePt t="302371" x="5751513" y="2868613"/>
          <p14:tracePt t="302379" x="5751513" y="2862263"/>
          <p14:tracePt t="302386" x="5743575" y="2862263"/>
          <p14:tracePt t="302393" x="5743575" y="2855913"/>
          <p14:tracePt t="302401" x="5743575" y="2847975"/>
          <p14:tracePt t="302408" x="5743575" y="2833688"/>
          <p14:tracePt t="302416" x="5737225" y="2813050"/>
          <p14:tracePt t="302425" x="5737225" y="2792413"/>
          <p14:tracePt t="302432" x="5737225" y="2771775"/>
          <p14:tracePt t="302440" x="5737225" y="2743200"/>
          <p14:tracePt t="302446" x="5737225" y="2708275"/>
          <p14:tracePt t="302454" x="5737225" y="2667000"/>
          <p14:tracePt t="302463" x="5737225" y="2617788"/>
          <p14:tracePt t="302469" x="5743575" y="2589213"/>
          <p14:tracePt t="302476" x="5757863" y="2540000"/>
          <p14:tracePt t="302483" x="5772150" y="2505075"/>
          <p14:tracePt t="302491" x="5786438" y="2484438"/>
          <p14:tracePt t="302499" x="5807075" y="2455863"/>
          <p14:tracePt t="302506" x="5827713" y="2435225"/>
          <p14:tracePt t="302514" x="5856288" y="2414588"/>
          <p14:tracePt t="302521" x="5870575" y="2406650"/>
          <p14:tracePt t="302530" x="5897563" y="2386013"/>
          <p14:tracePt t="302545" x="5961063" y="2359025"/>
          <p14:tracePt t="302551" x="6002338" y="2359025"/>
          <p14:tracePt t="302559" x="6030913" y="2351088"/>
          <p14:tracePt t="302567" x="6080125" y="2351088"/>
          <p14:tracePt t="302574" x="6107113" y="2351088"/>
          <p14:tracePt t="302582" x="6164263" y="2351088"/>
          <p14:tracePt t="302589" x="6211888" y="2351088"/>
          <p14:tracePt t="302596" x="6240463" y="2351088"/>
          <p14:tracePt t="302604" x="6296025" y="2351088"/>
          <p14:tracePt t="302614" x="6330950" y="2351088"/>
          <p14:tracePt t="302619" x="6400800" y="2351088"/>
          <p14:tracePt t="302626" x="6450013" y="2351088"/>
          <p14:tracePt t="302633" x="6484938" y="2365375"/>
          <p14:tracePt t="302641" x="6534150" y="2371725"/>
          <p14:tracePt t="302650" x="6562725" y="2371725"/>
          <p14:tracePt t="302656" x="6597650" y="2379663"/>
          <p14:tracePt t="302663" x="6653213" y="2386013"/>
          <p14:tracePt t="302671" x="6696075" y="2400300"/>
          <p14:tracePt t="302680" x="6757988" y="2414588"/>
          <p14:tracePt t="302689" x="6807200" y="2428875"/>
          <p14:tracePt t="302693" x="6870700" y="2449513"/>
          <p14:tracePt t="302701" x="6897688" y="2449513"/>
          <p14:tracePt t="302709" x="6946900" y="2463800"/>
          <p14:tracePt t="302716" x="6989763" y="2476500"/>
          <p14:tracePt t="302726" x="7031038" y="2484438"/>
          <p14:tracePt t="302733" x="7051675" y="2498725"/>
          <p14:tracePt t="302739" x="7080250" y="2505075"/>
          <p14:tracePt t="302746" x="7115175" y="2525713"/>
          <p14:tracePt t="302754" x="7135813" y="2525713"/>
          <p14:tracePt t="302763" x="7156450" y="2540000"/>
          <p14:tracePt t="302769" x="7185025" y="2554288"/>
          <p14:tracePt t="302776" x="7199313" y="2560638"/>
          <p14:tracePt t="302783" x="7219950" y="2574925"/>
          <p14:tracePt t="302791" x="7240588" y="2582863"/>
          <p14:tracePt t="302800" x="7269163" y="2609850"/>
          <p14:tracePt t="302806" x="7289800" y="2624138"/>
          <p14:tracePt t="302814" x="7324725" y="2630488"/>
          <p14:tracePt t="302821" x="7345363" y="2644775"/>
          <p14:tracePt t="302829" x="7367588" y="2659063"/>
          <p14:tracePt t="302837" x="7394575" y="2673350"/>
          <p14:tracePt t="302843" x="7408863" y="2679700"/>
          <p14:tracePt t="302851" x="7423150" y="2687638"/>
          <p14:tracePt t="302859" x="7429500" y="2687638"/>
          <p14:tracePt t="302873" x="7437438" y="2693988"/>
          <p14:tracePt t="302904" x="7437438" y="2701925"/>
          <p14:tracePt t="302911" x="7443788" y="2701925"/>
          <p14:tracePt t="304200" x="7429500" y="2708275"/>
          <p14:tracePt t="304208" x="7423150" y="2708275"/>
          <p14:tracePt t="304216" x="7394575" y="2722563"/>
          <p14:tracePt t="304223" x="7373938" y="2736850"/>
          <p14:tracePt t="304231" x="7353300" y="2736850"/>
          <p14:tracePt t="304239" x="7318375" y="2757488"/>
          <p14:tracePt t="304246" x="7289800" y="2771775"/>
          <p14:tracePt t="304255" x="7248525" y="2784475"/>
          <p14:tracePt t="304261" x="7205663" y="2806700"/>
          <p14:tracePt t="304269" x="7164388" y="2819400"/>
          <p14:tracePt t="304276" x="7135813" y="2833688"/>
          <p14:tracePt t="304284" x="7115175" y="2841625"/>
          <p14:tracePt t="304291" x="7086600" y="2847975"/>
          <p14:tracePt t="304301" x="7080250" y="2855913"/>
          <p14:tracePt t="304306" x="7073900" y="2855913"/>
          <p14:tracePt t="304315" x="7059613" y="2862263"/>
          <p14:tracePt t="304336" x="7051675" y="2868613"/>
          <p14:tracePt t="304500" x="7037388" y="2868613"/>
          <p14:tracePt t="304508" x="7024688" y="2868613"/>
          <p14:tracePt t="304517" x="7010400" y="2868613"/>
          <p14:tracePt t="304524" x="6989763" y="2868613"/>
          <p14:tracePt t="304531" x="6975475" y="2868613"/>
          <p14:tracePt t="304539" x="6954838" y="2868613"/>
          <p14:tracePt t="304547" x="6932613" y="2868613"/>
          <p14:tracePt t="304554" x="6905625" y="2868613"/>
          <p14:tracePt t="304561" x="6870700" y="2868613"/>
          <p14:tracePt t="304568" x="6827838" y="2868613"/>
          <p14:tracePt t="304576" x="6772275" y="2868613"/>
          <p14:tracePt t="304590" x="6716713" y="2868613"/>
          <p14:tracePt t="304591" x="6673850" y="2868613"/>
          <p14:tracePt t="304598" x="6632575" y="2868613"/>
          <p14:tracePt t="304605" x="6597650" y="2868613"/>
          <p14:tracePt t="304614" x="6554788" y="2868613"/>
          <p14:tracePt t="304621" x="6519863" y="2868613"/>
          <p14:tracePt t="304636" x="6464300" y="2868613"/>
          <p14:tracePt t="304644" x="6443663" y="2868613"/>
          <p14:tracePt t="304651" x="6423025" y="2868613"/>
          <p14:tracePt t="304659" x="6408738" y="2862263"/>
          <p14:tracePt t="304667" x="6394450" y="2862263"/>
          <p14:tracePt t="304674" x="6373813" y="2862263"/>
          <p14:tracePt t="304689" x="6353175" y="2862263"/>
          <p14:tracePt t="304696" x="6324600" y="2862263"/>
          <p14:tracePt t="304704" x="6303963" y="2862263"/>
          <p14:tracePt t="304711" x="6289675" y="2862263"/>
          <p14:tracePt t="304718" x="6261100" y="2862263"/>
          <p14:tracePt t="304726" x="6226175" y="2862263"/>
          <p14:tracePt t="304734" x="6191250" y="2862263"/>
          <p14:tracePt t="304741" x="6142038" y="2862263"/>
          <p14:tracePt t="304749" x="6094413" y="2868613"/>
          <p14:tracePt t="304756" x="6045200" y="2882900"/>
          <p14:tracePt t="304764" x="6002338" y="2897188"/>
          <p14:tracePt t="304771" x="5946775" y="2917825"/>
          <p14:tracePt t="304779" x="5891213" y="2938463"/>
          <p14:tracePt t="304786" x="5827713" y="2973388"/>
          <p14:tracePt t="304793" x="5772150" y="2995613"/>
          <p14:tracePt t="304802" x="5708650" y="3022600"/>
          <p14:tracePt t="304809" x="5673725" y="3036888"/>
          <p14:tracePt t="304818" x="5610225" y="3057525"/>
          <p14:tracePt t="304824" x="5554663" y="3086100"/>
          <p14:tracePt t="304839" x="5421313" y="3149600"/>
          <p14:tracePt t="304846" x="5365750" y="3184525"/>
          <p14:tracePt t="304854" x="5295900" y="3225800"/>
          <p14:tracePt t="304863" x="5232400" y="3268663"/>
          <p14:tracePt t="304868" x="5184775" y="3309938"/>
          <p14:tracePt t="304876" x="5106988" y="3365500"/>
          <p14:tracePt t="304885" x="5043488" y="3408363"/>
          <p14:tracePt t="304891" x="4981575" y="3457575"/>
          <p14:tracePt t="304899" x="4932363" y="3498850"/>
          <p14:tracePt t="304915" x="4833938" y="3589338"/>
          <p14:tracePt t="304921" x="4792663" y="3632200"/>
          <p14:tracePt t="304929" x="4757738" y="3659188"/>
          <p14:tracePt t="304936" x="4722813" y="3702050"/>
          <p14:tracePt t="304943" x="4687888" y="3751263"/>
          <p14:tracePt t="304951" x="4652963" y="3800475"/>
          <p14:tracePt t="304969" x="4568825" y="3911600"/>
          <p14:tracePt t="304974" x="4533900" y="3967163"/>
          <p14:tracePt t="304982" x="4491038" y="4024313"/>
          <p14:tracePt t="304988" x="4449763" y="4079875"/>
          <p14:tracePt t="304996" x="4414838" y="4135438"/>
          <p14:tracePt t="305003" x="4379913" y="4178300"/>
          <p14:tracePt t="305011" x="4351338" y="4213225"/>
          <p14:tracePt t="305018" x="4330700" y="4240213"/>
          <p14:tracePt t="305026" x="4310063" y="4268788"/>
          <p14:tracePt t="305035" x="4281488" y="4303713"/>
          <p14:tracePt t="305041" x="4275138" y="4324350"/>
          <p14:tracePt t="305048" x="4252913" y="4352925"/>
          <p14:tracePt t="305056" x="4240213" y="4373563"/>
          <p14:tracePt t="305064" x="4217988" y="4408488"/>
          <p14:tracePt t="305071" x="4191000" y="4437063"/>
          <p14:tracePt t="305079" x="4183063" y="4451350"/>
          <p14:tracePt t="305086" x="4156075" y="4478338"/>
          <p14:tracePt t="305094" x="4141788" y="4506913"/>
          <p14:tracePt t="305101" x="4113213" y="4527550"/>
          <p14:tracePt t="305109" x="4078288" y="4562475"/>
          <p14:tracePt t="305116" x="4051300" y="4591050"/>
          <p14:tracePt t="305124" x="4037013" y="4611688"/>
          <p14:tracePt t="305134" x="4008438" y="4640263"/>
          <p14:tracePt t="305139" x="3987800" y="4667250"/>
          <p14:tracePt t="305146" x="3959225" y="4695825"/>
          <p14:tracePt t="305153" x="3932238" y="4724400"/>
          <p14:tracePt t="305161" x="3917950" y="4737100"/>
          <p14:tracePt t="305169" x="3889375" y="4765675"/>
          <p14:tracePt t="305176" x="3862388" y="4800600"/>
          <p14:tracePt t="305185" x="3840163" y="4814888"/>
          <p14:tracePt t="305191" x="3805238" y="4841875"/>
          <p14:tracePt t="305199" x="3784600" y="4864100"/>
          <p14:tracePt t="305206" x="3749675" y="4891088"/>
          <p14:tracePt t="305215" x="3722688" y="4913313"/>
          <p14:tracePt t="305221" x="3700463" y="4940300"/>
          <p14:tracePt t="305229" x="3673475" y="4954588"/>
          <p14:tracePt t="305236" x="3651250" y="4975225"/>
          <p14:tracePt t="305244" x="3624263" y="4995863"/>
          <p14:tracePt t="305252" x="3589338" y="5018088"/>
          <p14:tracePt t="305259" x="3560763" y="5045075"/>
          <p14:tracePt t="305267" x="3533775" y="5067300"/>
          <p14:tracePt t="305274" x="3498850" y="5087938"/>
          <p14:tracePt t="305282" x="3476625" y="5108575"/>
          <p14:tracePt t="305289" x="3449638" y="5129213"/>
          <p14:tracePt t="305296" x="3435350" y="5149850"/>
          <p14:tracePt t="305303" x="3421063" y="5164138"/>
          <p14:tracePt t="305311" x="3406775" y="5184775"/>
          <p14:tracePt t="305319" x="3406775" y="5192713"/>
          <p14:tracePt t="305326" x="3406775" y="5199063"/>
          <p14:tracePt t="305335" x="3400425" y="5199063"/>
          <p14:tracePt t="305341" x="3400425" y="5207000"/>
          <p14:tracePt t="305350" x="3400425" y="5213350"/>
          <p14:tracePt t="305371" x="3392488" y="5213350"/>
          <p14:tracePt t="305379" x="3392488" y="5219700"/>
          <p14:tracePt t="305386" x="3386138" y="5219700"/>
          <p14:tracePt t="305393" x="3379788" y="5219700"/>
          <p14:tracePt t="305402" x="3379788" y="5227638"/>
          <p14:tracePt t="305417" x="3371850" y="5227638"/>
          <p14:tracePt t="305439" x="3365500" y="5227638"/>
          <p14:tracePt t="305447" x="3357563" y="5227638"/>
          <p14:tracePt t="305454" x="3351213" y="5227638"/>
          <p14:tracePt t="305461" x="3336925" y="5227638"/>
          <p14:tracePt t="305468" x="3330575" y="5227638"/>
          <p14:tracePt t="305476" x="3309938" y="5227638"/>
          <p14:tracePt t="305486" x="3302000" y="5233988"/>
          <p14:tracePt t="305491" x="3295650" y="5233988"/>
          <p14:tracePt t="305499" x="3287713" y="5241925"/>
          <p14:tracePt t="305506" x="3281363" y="5241925"/>
          <p14:tracePt t="305529" x="3273425" y="5241925"/>
          <p14:tracePt t="305545" x="3267075" y="5241925"/>
          <p14:tracePt t="305564" x="3252788" y="5241925"/>
          <p14:tracePt t="305569" x="3238500" y="5241925"/>
          <p14:tracePt t="305574" x="3225800" y="5248275"/>
          <p14:tracePt t="305583" x="3211513" y="5256213"/>
          <p14:tracePt t="305589" x="3190875" y="5262563"/>
          <p14:tracePt t="305599" x="3182938" y="5262563"/>
          <p14:tracePt t="305604" x="3176588" y="5262563"/>
          <p14:tracePt t="305611" x="3168650" y="5268913"/>
          <p14:tracePt t="305619" x="3155950" y="5268913"/>
          <p14:tracePt t="305636" x="3148013" y="5268913"/>
          <p14:tracePt t="305651" x="3141663" y="5268913"/>
          <p14:tracePt t="305679" x="3133725" y="5268913"/>
          <p14:tracePt t="305713" x="3127375" y="5268913"/>
          <p14:tracePt t="305762" x="3121025" y="5268913"/>
          <p14:tracePt t="305794" x="3113088" y="5268913"/>
          <p14:tracePt t="305853" x="3106738" y="5268913"/>
          <p14:tracePt t="306023" x="3113088" y="5268913"/>
          <p14:tracePt t="306038" x="3127375" y="5268913"/>
          <p14:tracePt t="306055" x="3133725" y="5268913"/>
          <p14:tracePt t="306069" x="3141663" y="5268913"/>
          <p14:tracePt t="306085" x="3148013" y="5268913"/>
          <p14:tracePt t="306115" x="3155950" y="5268913"/>
          <p14:tracePt t="306383" x="3162300" y="5268913"/>
          <p14:tracePt t="307223" x="3168650" y="5268913"/>
          <p14:tracePt t="308070" x="3176588" y="5268913"/>
          <p14:tracePt t="308087" x="3182938" y="5268913"/>
          <p14:tracePt t="308094" x="3190875" y="5268913"/>
          <p14:tracePt t="308101" x="3203575" y="5268913"/>
          <p14:tracePt t="308109" x="3211513" y="5268913"/>
          <p14:tracePt t="308123" x="3217863" y="5268913"/>
          <p14:tracePt t="308131" x="3225800" y="5268913"/>
          <p14:tracePt t="308385" x="3232150" y="5268913"/>
          <p14:tracePt t="308393" x="3238500" y="5268913"/>
          <p14:tracePt t="308401" x="3246438" y="5268913"/>
          <p14:tracePt t="308408" x="3252788" y="5268913"/>
          <p14:tracePt t="308416" x="3260725" y="5268913"/>
          <p14:tracePt t="308423" x="3273425" y="5268913"/>
          <p14:tracePt t="308432" x="3281363" y="5268913"/>
          <p14:tracePt t="308439" x="3287713" y="5268913"/>
          <p14:tracePt t="308446" x="3302000" y="5268913"/>
          <p14:tracePt t="308454" x="3309938" y="5268913"/>
          <p14:tracePt t="308461" x="3322638" y="5268913"/>
          <p14:tracePt t="308471" x="3336925" y="5268913"/>
          <p14:tracePt t="308476" x="3351213" y="5268913"/>
          <p14:tracePt t="308485" x="3365500" y="5268913"/>
          <p14:tracePt t="308491" x="3371850" y="5268913"/>
          <p14:tracePt t="308499" x="3379788" y="5268913"/>
          <p14:tracePt t="308507" x="3386138" y="5268913"/>
          <p14:tracePt t="308514" x="3406775" y="5268913"/>
          <p14:tracePt t="308559" x="3414713" y="5268913"/>
          <p14:tracePt t="308574" x="3427413" y="5268913"/>
          <p14:tracePt t="308584" x="3435350" y="5268913"/>
          <p14:tracePt t="308589" x="3441700" y="5268913"/>
          <p14:tracePt t="308596" x="3455988" y="5268913"/>
          <p14:tracePt t="308604" x="3476625" y="5268913"/>
          <p14:tracePt t="308611" x="3490913" y="5268913"/>
          <p14:tracePt t="308621" x="3505200" y="5268913"/>
          <p14:tracePt t="308626" x="3519488" y="5268913"/>
          <p14:tracePt t="308635" x="3533775" y="5268913"/>
          <p14:tracePt t="308640" x="3540125" y="5268913"/>
          <p14:tracePt t="308649" x="3554413" y="5268913"/>
          <p14:tracePt t="308664" x="3560763" y="5268913"/>
          <p14:tracePt t="308679" x="3568700" y="5268913"/>
          <p14:tracePt t="308687" x="3575050" y="5268913"/>
          <p14:tracePt t="308695" x="3581400" y="5268913"/>
          <p14:tracePt t="308701" x="3603625" y="5268913"/>
          <p14:tracePt t="308709" x="3624263" y="5268913"/>
          <p14:tracePt t="308716" x="3644900" y="5268913"/>
          <p14:tracePt t="308724" x="3651250" y="5262563"/>
          <p14:tracePt t="308732" x="3665538" y="5262563"/>
          <p14:tracePt t="308738" x="3687763" y="5262563"/>
          <p14:tracePt t="308746" x="3694113" y="5262563"/>
          <p14:tracePt t="308754" x="3708400" y="5256213"/>
          <p14:tracePt t="308776" x="3714750" y="5256213"/>
          <p14:tracePt t="309233" x="3714750" y="5248275"/>
          <p14:tracePt t="309375" x="3708400" y="5248275"/>
          <p14:tracePt t="309578" x="3708400" y="5241925"/>
          <p14:tracePt t="309586" x="3700463" y="5241925"/>
          <p14:tracePt t="309609" x="3694113" y="5241925"/>
          <p14:tracePt t="309720" x="3687763" y="5241925"/>
          <p14:tracePt t="309870" x="3694113" y="5241925"/>
          <p14:tracePt t="309888" x="3700463" y="5241925"/>
          <p14:tracePt t="309893" x="3708400" y="5241925"/>
          <p14:tracePt t="309902" x="3714750" y="5233988"/>
          <p14:tracePt t="309909" x="3722688" y="5233988"/>
          <p14:tracePt t="309916" x="3729038" y="5233988"/>
          <p14:tracePt t="309923" x="3735388" y="5233988"/>
          <p14:tracePt t="309939" x="3743325" y="5233988"/>
          <p14:tracePt t="310013" x="3749675" y="5233988"/>
          <p14:tracePt t="310028" x="3757613" y="5233988"/>
          <p14:tracePt t="310037" x="3763963" y="5227638"/>
          <p14:tracePt t="310051" x="3770313" y="5227638"/>
          <p14:tracePt t="310058" x="3784600" y="5227638"/>
          <p14:tracePt t="310223" x="3792538" y="5227638"/>
          <p14:tracePt t="310256" x="3798888" y="5219700"/>
          <p14:tracePt t="310426" x="3805238" y="5219700"/>
          <p14:tracePt t="310478" x="3813175" y="5219700"/>
          <p14:tracePt t="310665" x="3819525" y="5219700"/>
          <p14:tracePt t="313973" x="3833813" y="5219700"/>
          <p14:tracePt t="313981" x="3840163" y="5219700"/>
          <p14:tracePt t="313989" x="3854450" y="5219700"/>
          <p14:tracePt t="313996" x="3875088" y="5219700"/>
          <p14:tracePt t="314004" x="3897313" y="5213350"/>
          <p14:tracePt t="314011" x="3911600" y="5213350"/>
          <p14:tracePt t="314018" x="3924300" y="5199063"/>
          <p14:tracePt t="314026" x="3938588" y="5199063"/>
          <p14:tracePt t="314034" x="3952875" y="5199063"/>
          <p14:tracePt t="314049" x="3967163" y="5192713"/>
          <p14:tracePt t="314131" x="3973513" y="5192713"/>
          <p14:tracePt t="314139" x="3981450" y="5192713"/>
          <p14:tracePt t="314146" x="3994150" y="5184775"/>
          <p14:tracePt t="314153" x="4002088" y="5184775"/>
          <p14:tracePt t="314161" x="4008438" y="5178425"/>
          <p14:tracePt t="314169" x="4022725" y="5178425"/>
          <p14:tracePt t="314176" x="4043363" y="5172075"/>
          <p14:tracePt t="314184" x="4051300" y="5172075"/>
          <p14:tracePt t="314200" x="4057650" y="5172075"/>
          <p14:tracePt t="314214" x="4064000" y="5164138"/>
          <p14:tracePt t="314318" x="4071938" y="5164138"/>
          <p14:tracePt t="314341" x="4078288" y="5157788"/>
          <p14:tracePt t="314558" x="4086225" y="5157788"/>
          <p14:tracePt t="314603" x="4092575" y="5157788"/>
          <p14:tracePt t="314611" x="4092575" y="5149850"/>
          <p14:tracePt t="314657" x="4100513" y="5149850"/>
          <p14:tracePt t="314688" x="4106863" y="5149850"/>
          <p14:tracePt t="314709" x="4106863" y="5143500"/>
          <p14:tracePt t="314731" x="4113213" y="5143500"/>
          <p14:tracePt t="314754" x="4121150" y="5143500"/>
          <p14:tracePt t="314784" x="4127500" y="5143500"/>
          <p14:tracePt t="315023" x="4141788" y="5143500"/>
          <p14:tracePt t="315030" x="4162425" y="5143500"/>
          <p14:tracePt t="315038" x="4176713" y="5143500"/>
          <p14:tracePt t="315045" x="4197350" y="5143500"/>
          <p14:tracePt t="315053" x="4225925" y="5143500"/>
          <p14:tracePt t="315061" x="4252913" y="5143500"/>
          <p14:tracePt t="315069" x="4281488" y="5143500"/>
          <p14:tracePt t="315077" x="4324350" y="5143500"/>
          <p14:tracePt t="315084" x="4351338" y="5137150"/>
          <p14:tracePt t="315093" x="4371975" y="5137150"/>
          <p14:tracePt t="315099" x="4386263" y="5129213"/>
          <p14:tracePt t="315107" x="4406900" y="5129213"/>
          <p14:tracePt t="316298" x="4379913" y="5129213"/>
          <p14:tracePt t="316307" x="4324350" y="5143500"/>
          <p14:tracePt t="316313" x="4246563" y="5164138"/>
          <p14:tracePt t="316321" x="4135438" y="5199063"/>
          <p14:tracePt t="316329" x="4002088" y="5241925"/>
          <p14:tracePt t="316336" x="3827463" y="5291138"/>
          <p14:tracePt t="316345" x="3638550" y="5346700"/>
          <p14:tracePt t="316351" x="3449638" y="5402263"/>
          <p14:tracePt t="316360" x="3238500" y="5465763"/>
          <p14:tracePt t="316366" x="3148013" y="5480050"/>
          <p14:tracePt t="316374" x="3008313" y="5514975"/>
          <p14:tracePt t="316383" x="2897188" y="5541963"/>
          <p14:tracePt t="316389" x="2813050" y="5549900"/>
          <p14:tracePt t="316396" x="2749550" y="5562600"/>
          <p14:tracePt t="316404" x="2693988" y="5562600"/>
          <p14:tracePt t="316411" x="2651125" y="5562600"/>
          <p14:tracePt t="316419" x="2624138" y="5562600"/>
          <p14:tracePt t="316426" x="2595563" y="5562600"/>
          <p14:tracePt t="316433" x="2566988" y="5570538"/>
          <p14:tracePt t="316441" x="2540000" y="5576888"/>
          <p14:tracePt t="316449" x="2511425" y="5576888"/>
          <p14:tracePt t="316457" x="2476500" y="5584825"/>
          <p14:tracePt t="316464" x="2441575" y="5599113"/>
          <p14:tracePt t="316471" x="2392363" y="5599113"/>
          <p14:tracePt t="316478" x="2357438" y="5611813"/>
          <p14:tracePt t="316486" x="2308225" y="5619750"/>
          <p14:tracePt t="316495" x="2266950" y="5626100"/>
          <p14:tracePt t="316501" x="2232025" y="5626100"/>
          <p14:tracePt t="316509" x="2189163" y="5634038"/>
          <p14:tracePt t="316516" x="2147888" y="5640388"/>
          <p14:tracePt t="316526" x="2119313" y="5640388"/>
          <p14:tracePt t="316531" x="2092325" y="5646738"/>
          <p14:tracePt t="316539" x="2070100" y="5646738"/>
          <p14:tracePt t="316546" x="2057400" y="5646738"/>
          <p14:tracePt t="316554" x="2035175" y="5646738"/>
          <p14:tracePt t="316562" x="2022475" y="5646738"/>
          <p14:tracePt t="316569" x="2000250" y="5646738"/>
          <p14:tracePt t="316577" x="1979613" y="5646738"/>
          <p14:tracePt t="316584" x="1952625" y="5646738"/>
          <p14:tracePt t="316591" x="1930400" y="5646738"/>
          <p14:tracePt t="316599" x="1909763" y="5646738"/>
          <p14:tracePt t="316606" x="1881188" y="5646738"/>
          <p14:tracePt t="316614" x="1868488" y="5646738"/>
          <p14:tracePt t="316621" x="1839913" y="5646738"/>
          <p14:tracePt t="316628" x="1811338" y="5646738"/>
          <p14:tracePt t="316636" x="1784350" y="5640388"/>
          <p14:tracePt t="316645" x="1770063" y="5640388"/>
          <p14:tracePt t="316651" x="1749425" y="5640388"/>
          <p14:tracePt t="316660" x="1735138" y="5640388"/>
          <p14:tracePt t="316666" x="1714500" y="5640388"/>
          <p14:tracePt t="316675" x="1700213" y="5640388"/>
          <p14:tracePt t="316681" x="1693863" y="5640388"/>
          <p14:tracePt t="316689" x="1679575" y="5634038"/>
          <p14:tracePt t="316696" x="1671638" y="5634038"/>
          <p14:tracePt t="316703" x="1665288" y="5634038"/>
          <p14:tracePt t="316711" x="1657350" y="5634038"/>
          <p14:tracePt t="316718" x="1644650" y="5626100"/>
          <p14:tracePt t="316727" x="1622425" y="5626100"/>
          <p14:tracePt t="316734" x="1601788" y="5619750"/>
          <p14:tracePt t="316749" x="1546225" y="5611813"/>
          <p14:tracePt t="316757" x="1504950" y="5599113"/>
          <p14:tracePt t="316764" x="1482725" y="5591175"/>
          <p14:tracePt t="316771" x="1433513" y="5584825"/>
          <p14:tracePt t="316779" x="1406525" y="5576888"/>
          <p14:tracePt t="316786" x="1363663" y="5576888"/>
          <p14:tracePt t="316795" x="1336675" y="5570538"/>
          <p14:tracePt t="316801" x="1316038" y="5570538"/>
          <p14:tracePt t="316809" x="1301750" y="5570538"/>
          <p14:tracePt t="316816" x="1287463" y="5570538"/>
          <p14:tracePt t="316825" x="1273175" y="5570538"/>
          <p14:tracePt t="316831" x="1258888" y="5570538"/>
          <p14:tracePt t="316839" x="1252538" y="5570538"/>
          <p14:tracePt t="316846" x="1238250" y="5570538"/>
          <p14:tracePt t="316854" x="1223963" y="5562600"/>
          <p14:tracePt t="316861" x="1217613" y="5562600"/>
          <p14:tracePt t="316868" x="1203325" y="5562600"/>
          <p14:tracePt t="316877" x="1196975" y="5562600"/>
          <p14:tracePt t="316891" x="1189038" y="5562600"/>
          <p14:tracePt t="317074" x="1189038" y="5556250"/>
          <p14:tracePt t="317170" x="1189038" y="5549900"/>
          <p14:tracePt t="317216" x="1196975" y="5549900"/>
          <p14:tracePt t="317247" x="1196975" y="5541963"/>
          <p14:tracePt t="317264" x="1196975" y="5527675"/>
          <p14:tracePt t="317268" x="1196975" y="5521325"/>
          <p14:tracePt t="317279" x="1196975" y="5507038"/>
          <p14:tracePt t="317284" x="1196975" y="5500688"/>
          <p14:tracePt t="317291" x="1196975" y="5492750"/>
          <p14:tracePt t="317298" x="1189038" y="5480050"/>
          <p14:tracePt t="317307" x="1174750" y="5472113"/>
          <p14:tracePt t="317316" x="1174750" y="5451475"/>
          <p14:tracePt t="317322" x="1168400" y="5430838"/>
          <p14:tracePt t="317327" x="1168400" y="5402263"/>
          <p14:tracePt t="317335" x="1168400" y="5367338"/>
          <p14:tracePt t="317344" x="1174750" y="5318125"/>
          <p14:tracePt t="317349" x="1196975" y="5256213"/>
          <p14:tracePt t="317753" x="1189038" y="5256213"/>
          <p14:tracePt t="317768" x="1174750" y="5256213"/>
          <p14:tracePt t="317776" x="1168400" y="5256213"/>
          <p14:tracePt t="317792" x="1162050" y="5256213"/>
          <p14:tracePt t="317803" x="1162050" y="5262563"/>
          <p14:tracePt t="317821" x="1162050" y="5268913"/>
          <p14:tracePt t="317837" x="1162050" y="5276850"/>
          <p14:tracePt t="317851" x="1168400" y="5283200"/>
          <p14:tracePt t="317859" x="1182688" y="5291138"/>
          <p14:tracePt t="317866" x="1196975" y="5291138"/>
          <p14:tracePt t="317876" x="1203325" y="5303838"/>
          <p14:tracePt t="317881" x="1223963" y="5311775"/>
          <p14:tracePt t="317889" x="1252538" y="5311775"/>
          <p14:tracePt t="317896" x="1279525" y="5318125"/>
          <p14:tracePt t="317904" x="1316038" y="5326063"/>
          <p14:tracePt t="317912" x="1363663" y="5338763"/>
          <p14:tracePt t="317919" x="1427163" y="5353050"/>
          <p14:tracePt t="317934" x="1616075" y="5387975"/>
          <p14:tracePt t="317944" x="1811338" y="5410200"/>
          <p14:tracePt t="317949" x="1987550" y="5416550"/>
          <p14:tracePt t="317963" x="2203450" y="5416550"/>
          <p14:tracePt t="317964" x="2343150" y="5416550"/>
          <p14:tracePt t="317971" x="2554288" y="5416550"/>
          <p14:tracePt t="317979" x="2755900" y="5387975"/>
          <p14:tracePt t="317986" x="2979738" y="5387975"/>
          <p14:tracePt t="317994" x="3197225" y="5381625"/>
          <p14:tracePt t="318001" x="3421063" y="5381625"/>
          <p14:tracePt t="318011" x="3616325" y="5381625"/>
          <p14:tracePt t="318016" x="3749675" y="5381625"/>
          <p14:tracePt t="318024" x="3959225" y="5381625"/>
          <p14:tracePt t="318031" x="4148138" y="5381625"/>
          <p14:tracePt t="318039" x="4324350" y="5381625"/>
          <p14:tracePt t="318046" x="4470400" y="5381625"/>
          <p14:tracePt t="318054" x="4575175" y="5373688"/>
          <p14:tracePt t="318062" x="4665663" y="5367338"/>
          <p14:tracePt t="318068" x="4737100" y="5353050"/>
          <p14:tracePt t="318077" x="4757738" y="5353050"/>
          <p14:tracePt t="318083" x="4799013" y="5353050"/>
          <p14:tracePt t="318092" x="4819650" y="5346700"/>
          <p14:tracePt t="318099" x="4841875" y="5338763"/>
          <p14:tracePt t="318106" x="4848225" y="5332413"/>
          <p14:tracePt t="318113" x="4854575" y="5332413"/>
          <p14:tracePt t="318121" x="4862513" y="5326063"/>
          <p14:tracePt t="318136" x="4868863" y="5318125"/>
          <p14:tracePt t="318145" x="4868863" y="5311775"/>
          <p14:tracePt t="318161" x="4876800" y="5283200"/>
          <p14:tracePt t="318166" x="4876800" y="5268913"/>
          <p14:tracePt t="318173" x="4883150" y="5248275"/>
          <p14:tracePt t="318181" x="4891088" y="5233988"/>
          <p14:tracePt t="318188" x="4891088" y="5227638"/>
          <p14:tracePt t="318196" x="4891088" y="5207000"/>
          <p14:tracePt t="318204" x="4891088" y="5192713"/>
          <p14:tracePt t="318213" x="4891088" y="5184775"/>
          <p14:tracePt t="318219" x="4891088" y="5178425"/>
          <p14:tracePt t="318226" x="4891088" y="5172075"/>
          <p14:tracePt t="318234" x="4891088" y="5157788"/>
          <p14:tracePt t="318243" x="4891088" y="5143500"/>
          <p14:tracePt t="318248" x="4883150" y="5137150"/>
          <p14:tracePt t="318256" x="4862513" y="5122863"/>
          <p14:tracePt t="318264" x="4841875" y="5102225"/>
          <p14:tracePt t="318271" x="4799013" y="5080000"/>
          <p14:tracePt t="318279" x="4757738" y="5059363"/>
          <p14:tracePt t="318286" x="4729163" y="5053013"/>
          <p14:tracePt t="318294" x="4665663" y="5045075"/>
          <p14:tracePt t="318301" x="4603750" y="5038725"/>
          <p14:tracePt t="318310" x="4554538" y="5038725"/>
          <p14:tracePt t="318316" x="4498975" y="5038725"/>
          <p14:tracePt t="318324" x="4441825" y="5038725"/>
          <p14:tracePt t="318331" x="4379913" y="5038725"/>
          <p14:tracePt t="318339" x="4351338" y="5038725"/>
          <p14:tracePt t="318346" x="4324350" y="5038725"/>
          <p14:tracePt t="318354" x="4289425" y="5038725"/>
          <p14:tracePt t="318362" x="4281488" y="5045075"/>
          <p14:tracePt t="318750" x="4281488" y="5053013"/>
          <p14:tracePt t="318767" x="4281488" y="5059363"/>
          <p14:tracePt t="318774" x="4281488" y="5067300"/>
          <p14:tracePt t="318804" x="4281488" y="5073650"/>
          <p14:tracePt t="319770" x="4267200" y="5073650"/>
          <p14:tracePt t="319779" x="4225925" y="5073650"/>
          <p14:tracePt t="319786" x="4170363" y="5087938"/>
          <p14:tracePt t="319794" x="4100513" y="5094288"/>
          <p14:tracePt t="319801" x="4016375" y="5102225"/>
          <p14:tracePt t="319809" x="3911600" y="5122863"/>
          <p14:tracePt t="319817" x="3798888" y="5122863"/>
          <p14:tracePt t="319823" x="3659188" y="5129213"/>
          <p14:tracePt t="319831" x="3484563" y="5143500"/>
          <p14:tracePt t="319838" x="3287713" y="5149850"/>
          <p14:tracePt t="319846" x="3106738" y="5172075"/>
          <p14:tracePt t="319853" x="2944813" y="5184775"/>
          <p14:tracePt t="319862" x="2770188" y="5207000"/>
          <p14:tracePt t="319868" x="2624138" y="5233988"/>
          <p14:tracePt t="319877" x="2462213" y="5256213"/>
          <p14:tracePt t="319884" x="2295525" y="5276850"/>
          <p14:tracePt t="319891" x="2176463" y="5283200"/>
          <p14:tracePt t="319898" x="2049463" y="5297488"/>
          <p14:tracePt t="319906" x="1924050" y="5318125"/>
          <p14:tracePt t="319914" x="1839913" y="5326063"/>
          <p14:tracePt t="319921" x="1749425" y="5338763"/>
          <p14:tracePt t="319930" x="1679575" y="5353050"/>
          <p14:tracePt t="319936" x="1609725" y="5360988"/>
          <p14:tracePt t="319946" x="1539875" y="5373688"/>
          <p14:tracePt t="319951" x="1482725" y="5387975"/>
          <p14:tracePt t="319960" x="1433513" y="5395913"/>
          <p14:tracePt t="319968" x="1385888" y="5402263"/>
          <p14:tracePt t="319974" x="1336675" y="5416550"/>
          <p14:tracePt t="319981" x="1279525" y="5437188"/>
          <p14:tracePt t="319990" x="1217613" y="5451475"/>
          <p14:tracePt t="319997" x="1168400" y="5465763"/>
          <p14:tracePt t="320004" x="1112838" y="5480050"/>
          <p14:tracePt t="320011" x="1055688" y="5500688"/>
          <p14:tracePt t="320019" x="1008063" y="5514975"/>
          <p14:tracePt t="320027" x="944563" y="5527675"/>
          <p14:tracePt t="320033" x="909638" y="5535613"/>
          <p14:tracePt t="320041" x="860425" y="5549900"/>
          <p14:tracePt t="320048" x="811213" y="5556250"/>
          <p14:tracePt t="320056" x="755650" y="5570538"/>
          <p14:tracePt t="320064" x="714375" y="5576888"/>
          <p14:tracePt t="320071" x="665163" y="5584825"/>
          <p14:tracePt t="320080" x="622300" y="5591175"/>
          <p14:tracePt t="320086" x="587375" y="5599113"/>
          <p14:tracePt t="320095" x="546100" y="5605463"/>
          <p14:tracePt t="320101" x="517525" y="5611813"/>
          <p14:tracePt t="320109" x="503238" y="5611813"/>
          <p14:tracePt t="320116" x="482600" y="5619750"/>
          <p14:tracePt t="320124" x="461963" y="5626100"/>
          <p14:tracePt t="320131" x="441325" y="5634038"/>
          <p14:tracePt t="320139" x="427038" y="5634038"/>
          <p14:tracePt t="320149" x="406400" y="5640388"/>
          <p14:tracePt t="320154" x="392113" y="5646738"/>
          <p14:tracePt t="320161" x="371475" y="5654675"/>
          <p14:tracePt t="320169" x="357188" y="5654675"/>
          <p14:tracePt t="320178" x="342900" y="5661025"/>
          <p14:tracePt t="320191" x="336550" y="5668963"/>
          <p14:tracePt t="320215" x="328613" y="5668963"/>
          <p14:tracePt t="320259" x="322263" y="5668963"/>
          <p14:tracePt t="322938" x="328613" y="5668963"/>
          <p14:tracePt t="322939" x="342900" y="5668963"/>
          <p14:tracePt t="323063" x="349250" y="5668963"/>
          <p14:tracePt t="323080" x="357188" y="5668963"/>
          <p14:tracePt t="323101" x="363538" y="5668963"/>
          <p14:tracePt t="323109" x="363538" y="5654675"/>
          <p14:tracePt t="323124" x="363538" y="5646738"/>
          <p14:tracePt t="323139" x="371475" y="5646738"/>
          <p14:tracePt t="323154" x="377825" y="5640388"/>
          <p14:tracePt t="323162" x="377825" y="5634038"/>
          <p14:tracePt t="323168" x="384175" y="5634038"/>
          <p14:tracePt t="323176" x="392113" y="5626100"/>
          <p14:tracePt t="323191" x="398463" y="5619750"/>
          <p14:tracePt t="323200" x="406400" y="5619750"/>
          <p14:tracePt t="323206" x="406400" y="5611813"/>
          <p14:tracePt t="323214" x="412750" y="5605463"/>
          <p14:tracePt t="323244" x="419100" y="5605463"/>
          <p14:tracePt t="323260" x="419100" y="5599113"/>
          <p14:tracePt t="323275" x="427038" y="5599113"/>
          <p14:tracePt t="323490" x="433388" y="5599113"/>
          <p14:tracePt t="323499" x="441325" y="5599113"/>
          <p14:tracePt t="323544" x="447675" y="5599113"/>
          <p14:tracePt t="323611" x="0" y="0"/>
        </p14:tracePtLst>
        <p14:tracePtLst>
          <p14:tracePt t="328332" x="307975" y="5634038"/>
          <p14:tracePt t="328658" x="314325" y="5634038"/>
          <p14:tracePt t="328667" x="328613" y="5626100"/>
          <p14:tracePt t="328674" x="363538" y="5619750"/>
          <p14:tracePt t="328682" x="377825" y="5619750"/>
          <p14:tracePt t="328689" x="392113" y="5611813"/>
          <p14:tracePt t="328698" x="412750" y="5611813"/>
          <p14:tracePt t="328704" x="433388" y="5611813"/>
          <p14:tracePt t="328712" x="461963" y="5611813"/>
          <p14:tracePt t="328720" x="476250" y="5605463"/>
          <p14:tracePt t="328734" x="511175" y="5605463"/>
          <p14:tracePt t="328742" x="525463" y="5599113"/>
          <p14:tracePt t="328749" x="531813" y="5599113"/>
          <p14:tracePt t="328757" x="538163" y="5599113"/>
          <p14:tracePt t="328817" x="546100" y="5599113"/>
          <p14:tracePt t="328831" x="560388" y="5599113"/>
          <p14:tracePt t="328839" x="573088" y="5599113"/>
          <p14:tracePt t="328846" x="587375" y="5599113"/>
          <p14:tracePt t="328854" x="601663" y="5599113"/>
          <p14:tracePt t="328861" x="615950" y="5599113"/>
          <p14:tracePt t="328869" x="630238" y="5599113"/>
          <p14:tracePt t="328876" x="642938" y="5599113"/>
          <p14:tracePt t="328885" x="665163" y="5599113"/>
          <p14:tracePt t="328891" x="685800" y="5599113"/>
          <p14:tracePt t="328898" x="706438" y="5599113"/>
          <p14:tracePt t="328906" x="735013" y="5599113"/>
          <p14:tracePt t="328921" x="769938" y="5591175"/>
          <p14:tracePt t="328930" x="790575" y="5591175"/>
          <p14:tracePt t="328937" x="811213" y="5591175"/>
          <p14:tracePt t="328944" x="825500" y="5591175"/>
          <p14:tracePt t="328951" x="839788" y="5591175"/>
          <p14:tracePt t="328959" x="854075" y="5591175"/>
          <p14:tracePt t="328971" x="866775" y="5591175"/>
          <p14:tracePt t="328984" x="881063" y="5591175"/>
          <p14:tracePt t="328996" x="889000" y="5591175"/>
          <p14:tracePt t="329004" x="895350" y="5591175"/>
          <p14:tracePt t="329049" x="903288" y="5591175"/>
          <p14:tracePt t="329064" x="909638" y="5591175"/>
          <p14:tracePt t="329079" x="915988" y="5591175"/>
          <p14:tracePt t="329088" x="923925" y="5591175"/>
          <p14:tracePt t="329101" x="930275" y="5591175"/>
          <p14:tracePt t="329109" x="944563" y="5591175"/>
          <p14:tracePt t="329116" x="958850" y="5591175"/>
          <p14:tracePt t="329124" x="973138" y="5591175"/>
          <p14:tracePt t="329133" x="985838" y="5591175"/>
          <p14:tracePt t="329139" x="993775" y="5591175"/>
          <p14:tracePt t="329146" x="1008063" y="5591175"/>
          <p14:tracePt t="329154" x="1028700" y="5591175"/>
          <p14:tracePt t="329162" x="1035050" y="5591175"/>
          <p14:tracePt t="329169" x="1049338" y="5591175"/>
          <p14:tracePt t="329177" x="1055688" y="5591175"/>
          <p14:tracePt t="329184" x="1069975" y="5591175"/>
          <p14:tracePt t="329193" x="1077913" y="5591175"/>
          <p14:tracePt t="329199" x="1084263" y="5591175"/>
          <p14:tracePt t="329207" x="1090613" y="5591175"/>
          <p14:tracePt t="329214" x="1098550" y="5591175"/>
          <p14:tracePt t="329229" x="1112838" y="5591175"/>
          <p14:tracePt t="329244" x="1119188" y="5591175"/>
          <p14:tracePt t="329259" x="1127125" y="5591175"/>
          <p14:tracePt t="329260" x="1133475" y="5591175"/>
          <p14:tracePt t="329267" x="1147763" y="5591175"/>
          <p14:tracePt t="329274" x="1154113" y="5591175"/>
          <p14:tracePt t="329281" x="1168400" y="5591175"/>
          <p14:tracePt t="329289" x="1182688" y="5591175"/>
          <p14:tracePt t="329296" x="1189038" y="5591175"/>
          <p14:tracePt t="329305" x="1203325" y="5599113"/>
          <p14:tracePt t="329311" x="1223963" y="5599113"/>
          <p14:tracePt t="329319" x="1244600" y="5599113"/>
          <p14:tracePt t="329335" x="1279525" y="5605463"/>
          <p14:tracePt t="329341" x="1308100" y="5605463"/>
          <p14:tracePt t="329349" x="1328738" y="5605463"/>
          <p14:tracePt t="329356" x="1336675" y="5611813"/>
          <p14:tracePt t="329372" x="1371600" y="5611813"/>
          <p14:tracePt t="329381" x="1385888" y="5611813"/>
          <p14:tracePt t="329387" x="1398588" y="5611813"/>
          <p14:tracePt t="329395" x="1412875" y="5611813"/>
          <p14:tracePt t="329402" x="1420813" y="5611813"/>
          <p14:tracePt t="329409" x="1427163" y="5619750"/>
          <p14:tracePt t="329417" x="1441450" y="5619750"/>
          <p14:tracePt t="329424" x="1447800" y="5619750"/>
          <p14:tracePt t="329431" x="1455738" y="5619750"/>
          <p14:tracePt t="329446" x="1462088" y="5619750"/>
          <p14:tracePt t="329454" x="1468438" y="5619750"/>
          <p14:tracePt t="329469" x="1476375" y="5619750"/>
          <p14:tracePt t="329648" x="1482725" y="5619750"/>
          <p14:tracePt t="329663" x="1497013" y="5619750"/>
          <p14:tracePt t="329671" x="1504950" y="5619750"/>
          <p14:tracePt t="329678" x="1525588" y="5619750"/>
          <p14:tracePt t="329686" x="1539875" y="5619750"/>
          <p14:tracePt t="329693" x="1566863" y="5619750"/>
          <p14:tracePt t="329703" x="1587500" y="5619750"/>
          <p14:tracePt t="329709" x="1622425" y="5619750"/>
          <p14:tracePt t="329717" x="1636713" y="5619750"/>
          <p14:tracePt t="329724" x="1665288" y="5619750"/>
          <p14:tracePt t="329731" x="1693863" y="5619750"/>
          <p14:tracePt t="329739" x="1735138" y="5619750"/>
          <p14:tracePt t="329746" x="1770063" y="5619750"/>
          <p14:tracePt t="329755" x="1798638" y="5619750"/>
          <p14:tracePt t="329761" x="1825625" y="5619750"/>
          <p14:tracePt t="329769" x="1846263" y="5619750"/>
          <p14:tracePt t="329777" x="1868488" y="5619750"/>
          <p14:tracePt t="329784" x="1903413" y="5619750"/>
          <p14:tracePt t="329791" x="1924050" y="5619750"/>
          <p14:tracePt t="329798" x="1938338" y="5619750"/>
          <p14:tracePt t="329806" x="1944688" y="5619750"/>
          <p14:tracePt t="329814" x="1965325" y="5619750"/>
          <p14:tracePt t="329822" x="1973263" y="5619750"/>
          <p14:tracePt t="329829" x="1987550" y="5619750"/>
          <p14:tracePt t="329844" x="1993900" y="5619750"/>
          <p14:tracePt t="329845" x="2008188" y="5619750"/>
          <p14:tracePt t="329855" x="2014538" y="5619750"/>
          <p14:tracePt t="329859" x="2028825" y="5619750"/>
          <p14:tracePt t="329866" x="2035175" y="5611813"/>
          <p14:tracePt t="329874" x="2043113" y="5611813"/>
          <p14:tracePt t="329881" x="2049463" y="5611813"/>
          <p14:tracePt t="329896" x="2057400" y="5611813"/>
          <p14:tracePt t="329905" x="2070100" y="5611813"/>
          <p14:tracePt t="329911" x="2078038" y="5611813"/>
          <p14:tracePt t="329919" x="2084388" y="5611813"/>
          <p14:tracePt t="329930" x="2098675" y="5611813"/>
          <p14:tracePt t="329934" x="2106613" y="5611813"/>
          <p14:tracePt t="329941" x="2112963" y="5611813"/>
          <p14:tracePt t="329950" x="2127250" y="5611813"/>
          <p14:tracePt t="329957" x="2141538" y="5611813"/>
          <p14:tracePt t="329964" x="2147888" y="5611813"/>
          <p14:tracePt t="329972" x="2154238" y="5611813"/>
          <p14:tracePt t="329979" x="2168525" y="5611813"/>
          <p14:tracePt t="329987" x="2182813" y="5611813"/>
          <p14:tracePt t="330003" x="2197100" y="5611813"/>
          <p14:tracePt t="330009" x="2211388" y="5611813"/>
          <p14:tracePt t="330016" x="2224088" y="5611813"/>
          <p14:tracePt t="330024" x="2246313" y="5611813"/>
          <p14:tracePt t="330031" x="2266950" y="5611813"/>
          <p14:tracePt t="330040" x="2287588" y="5611813"/>
          <p14:tracePt t="330046" x="2301875" y="5611813"/>
          <p14:tracePt t="330055" x="2322513" y="5611813"/>
          <p14:tracePt t="330061" x="2351088" y="5611813"/>
          <p14:tracePt t="330071" x="2371725" y="5611813"/>
          <p14:tracePt t="330077" x="2386013" y="5611813"/>
          <p14:tracePt t="330084" x="2392363" y="5611813"/>
          <p14:tracePt t="330091" x="2413000" y="5611813"/>
          <p14:tracePt t="330099" x="2420938" y="5611813"/>
          <p14:tracePt t="330107" x="2435225" y="5611813"/>
          <p14:tracePt t="330114" x="2441575" y="5611813"/>
          <p14:tracePt t="330123" x="2447925" y="5611813"/>
          <p14:tracePt t="330129" x="2455863" y="5611813"/>
          <p14:tracePt t="330153" x="2462213" y="5611813"/>
          <p14:tracePt t="330182" x="2470150" y="5611813"/>
          <p14:tracePt t="330193" x="2476500" y="5611813"/>
          <p14:tracePt t="330205" x="2482850" y="5611813"/>
          <p14:tracePt t="330212" x="2497138" y="5611813"/>
          <p14:tracePt t="330220" x="2511425" y="5611813"/>
          <p14:tracePt t="330226" x="2519363" y="5611813"/>
          <p14:tracePt t="330235" x="2532063" y="5611813"/>
          <p14:tracePt t="330241" x="2540000" y="5611813"/>
          <p14:tracePt t="330249" x="2560638" y="5611813"/>
          <p14:tracePt t="330257" x="2566988" y="5611813"/>
          <p14:tracePt t="330264" x="2581275" y="5611813"/>
          <p14:tracePt t="330273" x="2595563" y="5611813"/>
          <p14:tracePt t="330279" x="2609850" y="5611813"/>
          <p14:tracePt t="330286" x="2624138" y="5611813"/>
          <p14:tracePt t="330295" x="2630488" y="5611813"/>
          <p14:tracePt t="330304" x="2636838" y="5611813"/>
          <p14:tracePt t="330309" x="2644775" y="5611813"/>
          <p14:tracePt t="330317" x="2651125" y="5611813"/>
          <p14:tracePt t="330324" x="2659063" y="5611813"/>
          <p14:tracePt t="330331" x="2665413" y="5611813"/>
          <p14:tracePt t="330347" x="2671763" y="5611813"/>
          <p14:tracePt t="330356" x="2679700" y="5611813"/>
          <p14:tracePt t="330376" x="2686050" y="5611813"/>
          <p14:tracePt t="330391" x="2700338" y="5611813"/>
          <p14:tracePt t="330407" x="2708275" y="5611813"/>
          <p14:tracePt t="330414" x="2714625" y="5611813"/>
          <p14:tracePt t="330423" x="2720975" y="5611813"/>
          <p14:tracePt t="330429" x="2728913" y="5611813"/>
          <p14:tracePt t="330437" x="2735263" y="5611813"/>
          <p14:tracePt t="330444" x="2743200" y="5619750"/>
          <p14:tracePt t="330459" x="2749550" y="5619750"/>
          <p14:tracePt t="330467" x="2763838" y="5626100"/>
          <p14:tracePt t="330474" x="2770188" y="5626100"/>
          <p14:tracePt t="330481" x="2784475" y="5626100"/>
          <p14:tracePt t="330491" x="2790825" y="5634038"/>
          <p14:tracePt t="330496" x="2813050" y="5640388"/>
          <p14:tracePt t="330508" x="2833688" y="5646738"/>
          <p14:tracePt t="330511" x="2847975" y="5646738"/>
          <p14:tracePt t="330521" x="2868613" y="5654675"/>
          <p14:tracePt t="330527" x="2882900" y="5661025"/>
          <p14:tracePt t="330535" x="2903538" y="5668963"/>
          <p14:tracePt t="330542" x="2917825" y="5668963"/>
          <p14:tracePt t="330550" x="2938463" y="5668963"/>
          <p14:tracePt t="330557" x="2952750" y="5675313"/>
          <p14:tracePt t="330564" x="2959100" y="5681663"/>
          <p14:tracePt t="330572" x="2967038" y="5681663"/>
          <p14:tracePt t="330579" x="2987675" y="5681663"/>
          <p14:tracePt t="330589" x="2994025" y="5681663"/>
          <p14:tracePt t="330603" x="3001963" y="5681663"/>
          <p14:tracePt t="330609" x="3008313" y="5681663"/>
          <p14:tracePt t="330640" x="3014663" y="5681663"/>
          <p14:tracePt t="331381" x="3008313" y="5681663"/>
          <p14:tracePt t="331389" x="3001963" y="5681663"/>
          <p14:tracePt t="331403" x="3001963" y="5689600"/>
          <p14:tracePt t="331411" x="2994025" y="5689600"/>
          <p14:tracePt t="331650" x="2979738" y="5695950"/>
          <p14:tracePt t="331658" x="2967038" y="5695950"/>
          <p14:tracePt t="331666" x="2944813" y="5695950"/>
          <p14:tracePt t="331674" x="2932113" y="5695950"/>
          <p14:tracePt t="331681" x="2903538" y="5695950"/>
          <p14:tracePt t="331690" x="2874963" y="5695950"/>
          <p14:tracePt t="331696" x="2840038" y="5695950"/>
          <p14:tracePt t="331705" x="2784475" y="5695950"/>
          <p14:tracePt t="331711" x="2728913" y="5695950"/>
          <p14:tracePt t="331719" x="2659063" y="5695950"/>
          <p14:tracePt t="331726" x="2595563" y="5695950"/>
          <p14:tracePt t="331734" x="2540000" y="5695950"/>
          <p14:tracePt t="331741" x="2462213" y="5695950"/>
          <p14:tracePt t="331749" x="2400300" y="5695950"/>
          <p14:tracePt t="331758" x="2336800" y="5695950"/>
          <p14:tracePt t="331764" x="2281238" y="5695950"/>
          <p14:tracePt t="331773" x="2232025" y="5703888"/>
          <p14:tracePt t="331779" x="2203450" y="5703888"/>
          <p14:tracePt t="331787" x="2176463" y="5703888"/>
          <p14:tracePt t="331794" x="2133600" y="5703888"/>
          <p14:tracePt t="331802" x="2106613" y="5703888"/>
          <p14:tracePt t="331808" x="2078038" y="5703888"/>
          <p14:tracePt t="331816" x="2063750" y="5703888"/>
          <p14:tracePt t="331824" x="2035175" y="5703888"/>
          <p14:tracePt t="331833" x="2008188" y="5703888"/>
          <p14:tracePt t="331840" x="1987550" y="5703888"/>
          <p14:tracePt t="331846" x="1952625" y="5703888"/>
          <p14:tracePt t="331854" x="1909763" y="5703888"/>
          <p14:tracePt t="331862" x="1881188" y="5703888"/>
          <p14:tracePt t="331869" x="1846263" y="5703888"/>
          <p14:tracePt t="331877" x="1804988" y="5703888"/>
          <p14:tracePt t="331884" x="1784350" y="5703888"/>
          <p14:tracePt t="331891" x="1755775" y="5703888"/>
          <p14:tracePt t="331899" x="1728788" y="5703888"/>
          <p14:tracePt t="331907" x="1700213" y="5703888"/>
          <p14:tracePt t="331914" x="1671638" y="5710238"/>
          <p14:tracePt t="331921" x="1651000" y="5710238"/>
          <p14:tracePt t="331929" x="1622425" y="5710238"/>
          <p14:tracePt t="331938" x="1609725" y="5710238"/>
          <p14:tracePt t="331944" x="1587500" y="5710238"/>
          <p14:tracePt t="331951" x="1552575" y="5710238"/>
          <p14:tracePt t="331959" x="1539875" y="5710238"/>
          <p14:tracePt t="331966" x="1517650" y="5710238"/>
          <p14:tracePt t="331974" x="1497013" y="5710238"/>
          <p14:tracePt t="331981" x="1482725" y="5710238"/>
          <p14:tracePt t="331990" x="1468438" y="5710238"/>
          <p14:tracePt t="331996" x="1455738" y="5710238"/>
          <p14:tracePt t="332006" x="1433513" y="5710238"/>
          <p14:tracePt t="332011" x="1420813" y="5710238"/>
          <p14:tracePt t="332020" x="1406525" y="5710238"/>
          <p14:tracePt t="332026" x="1385888" y="5710238"/>
          <p14:tracePt t="332034" x="1363663" y="5710238"/>
          <p14:tracePt t="332041" x="1350963" y="5710238"/>
          <p14:tracePt t="332049" x="1343025" y="5710238"/>
          <p14:tracePt t="332057" x="1322388" y="5710238"/>
          <p14:tracePt t="332064" x="1308100" y="5710238"/>
          <p14:tracePt t="332071" x="1293813" y="5710238"/>
          <p14:tracePt t="332079" x="1279525" y="5710238"/>
          <p14:tracePt t="332089" x="1258888" y="5710238"/>
          <p14:tracePt t="332094" x="1238250" y="5710238"/>
          <p14:tracePt t="332101" x="1231900" y="5710238"/>
          <p14:tracePt t="332109" x="1217613" y="5710238"/>
          <p14:tracePt t="332117" x="1203325" y="5710238"/>
          <p14:tracePt t="332124" x="1196975" y="5710238"/>
          <p14:tracePt t="332445" x="1209675" y="5710238"/>
          <p14:tracePt t="332453" x="1217613" y="5710238"/>
          <p14:tracePt t="332464" x="1223963" y="5710238"/>
          <p14:tracePt t="332469" x="1238250" y="5710238"/>
          <p14:tracePt t="332477" x="1252538" y="5710238"/>
          <p14:tracePt t="332484" x="1258888" y="5703888"/>
          <p14:tracePt t="332491" x="1273175" y="5703888"/>
          <p14:tracePt t="332499" x="1287463" y="5695950"/>
          <p14:tracePt t="332508" x="1308100" y="5695950"/>
          <p14:tracePt t="332514" x="1322388" y="5695950"/>
          <p14:tracePt t="332522" x="1336675" y="5695950"/>
          <p14:tracePt t="332529" x="1350963" y="5695950"/>
          <p14:tracePt t="332539" x="1371600" y="5689600"/>
          <p14:tracePt t="332544" x="1385888" y="5689600"/>
          <p14:tracePt t="332551" x="1412875" y="5689600"/>
          <p14:tracePt t="332559" x="1433513" y="5681663"/>
          <p14:tracePt t="332566" x="1476375" y="5668963"/>
          <p14:tracePt t="332574" x="1504950" y="5668963"/>
          <p14:tracePt t="332581" x="1539875" y="5661025"/>
          <p14:tracePt t="332589" x="1566863" y="5654675"/>
          <p14:tracePt t="332596" x="1587500" y="5654675"/>
          <p14:tracePt t="332604" x="1601788" y="5654675"/>
          <p14:tracePt t="332611" x="1622425" y="5646738"/>
          <p14:tracePt t="332619" x="1636713" y="5646738"/>
          <p14:tracePt t="332626" x="1651000" y="5646738"/>
          <p14:tracePt t="332634" x="1657350" y="5640388"/>
          <p14:tracePt t="332738" x="1665288" y="5640388"/>
          <p14:tracePt t="333398" x="1679575" y="5640388"/>
          <p14:tracePt t="333407" x="1700213" y="5640388"/>
          <p14:tracePt t="333414" x="1728788" y="5640388"/>
          <p14:tracePt t="333422" x="1770063" y="5640388"/>
          <p14:tracePt t="333428" x="1804988" y="5640388"/>
          <p14:tracePt t="333437" x="1839913" y="5640388"/>
          <p14:tracePt t="333451" x="1889125" y="5640388"/>
          <p14:tracePt t="333453" x="1944688" y="5640388"/>
          <p14:tracePt t="333459" x="2014538" y="5640388"/>
          <p14:tracePt t="333466" x="2057400" y="5640388"/>
          <p14:tracePt t="333474" x="2106613" y="5640388"/>
          <p14:tracePt t="333481" x="2162175" y="5640388"/>
          <p14:tracePt t="333489" x="2197100" y="5640388"/>
          <p14:tracePt t="333496" x="2232025" y="5634038"/>
          <p14:tracePt t="333505" x="2259013" y="5634038"/>
          <p14:tracePt t="333511" x="2287588" y="5626100"/>
          <p14:tracePt t="333519" x="2343150" y="5646738"/>
          <p14:tracePt t="333526" x="2357438" y="5646738"/>
          <p14:tracePt t="333534" x="2386013" y="5646738"/>
          <p14:tracePt t="333542" x="2400300" y="5646738"/>
          <p14:tracePt t="333549" x="2413000" y="5646738"/>
          <p14:tracePt t="333558" x="2435225" y="5646738"/>
          <p14:tracePt t="333564" x="2455863" y="5646738"/>
          <p14:tracePt t="333573" x="2482850" y="5640388"/>
          <p14:tracePt t="333579" x="2511425" y="5640388"/>
          <p14:tracePt t="333586" x="2540000" y="5640388"/>
          <p14:tracePt t="333594" x="2581275" y="5640388"/>
          <p14:tracePt t="333601" x="2609850" y="5640388"/>
          <p14:tracePt t="333609" x="2651125" y="5634038"/>
          <p14:tracePt t="333616" x="2686050" y="5634038"/>
          <p14:tracePt t="333626" x="2714625" y="5634038"/>
          <p14:tracePt t="333631" x="2763838" y="5634038"/>
          <p14:tracePt t="333639" x="2790825" y="5634038"/>
          <p14:tracePt t="333646" x="2825750" y="5634038"/>
          <p14:tracePt t="333654" x="2868613" y="5634038"/>
          <p14:tracePt t="333661" x="2903538" y="5634038"/>
          <p14:tracePt t="333669" x="2932113" y="5634038"/>
          <p14:tracePt t="333676" x="2952750" y="5634038"/>
          <p14:tracePt t="333684" x="2979738" y="5634038"/>
          <p14:tracePt t="333699" x="3028950" y="5634038"/>
          <p14:tracePt t="333706" x="3057525" y="5634038"/>
          <p14:tracePt t="333714" x="3078163" y="5634038"/>
          <p14:tracePt t="333722" x="3086100" y="5634038"/>
          <p14:tracePt t="333729" x="3098800" y="5634038"/>
          <p14:tracePt t="333736" x="3113088" y="5634038"/>
          <p14:tracePt t="333744" x="3121025" y="5634038"/>
          <p14:tracePt t="333751" x="3141663" y="5634038"/>
          <p14:tracePt t="333759" x="3155950" y="5634038"/>
          <p14:tracePt t="333775" x="3168650" y="5634038"/>
          <p14:tracePt t="333782" x="3176588" y="5634038"/>
          <p14:tracePt t="333789" x="3190875" y="5634038"/>
          <p14:tracePt t="333805" x="3197225" y="5634038"/>
          <p14:tracePt t="333812" x="3217863" y="5634038"/>
          <p14:tracePt t="333819" x="3238500" y="5634038"/>
          <p14:tracePt t="333826" x="3260725" y="5634038"/>
          <p14:tracePt t="333834" x="3273425" y="5634038"/>
          <p14:tracePt t="333842" x="3302000" y="5640388"/>
          <p14:tracePt t="333849" x="3322638" y="5640388"/>
          <p14:tracePt t="333857" x="3357563" y="5646738"/>
          <p14:tracePt t="333864" x="3386138" y="5646738"/>
          <p14:tracePt t="333872" x="3421063" y="5646738"/>
          <p14:tracePt t="333879" x="3455988" y="5654675"/>
          <p14:tracePt t="333887" x="3484563" y="5654675"/>
          <p14:tracePt t="333894" x="3511550" y="5654675"/>
          <p14:tracePt t="333901" x="3546475" y="5654675"/>
          <p14:tracePt t="333916" x="3581400" y="5654675"/>
          <p14:tracePt t="333925" x="3589338" y="5654675"/>
          <p14:tracePt t="333931" x="3595688" y="5654675"/>
          <p14:tracePt t="333939" x="3603625" y="5654675"/>
          <p14:tracePt t="333955" x="3616325" y="5654675"/>
          <p14:tracePt t="334008" x="3624263" y="5654675"/>
          <p14:tracePt t="336904" x="3519488" y="5745163"/>
          <p14:tracePt t="336906" x="3203575" y="5849938"/>
          <p14:tracePt t="336908" x="2959100" y="5919788"/>
          <p14:tracePt t="336916" x="2805113" y="5962650"/>
          <p14:tracePt t="336925" x="2720975" y="5989638"/>
          <p14:tracePt t="336931" x="2679700" y="5989638"/>
          <p14:tracePt t="336939" x="2595563" y="6024563"/>
          <p14:tracePt t="336946" x="2540000" y="6038850"/>
          <p14:tracePt t="336953" x="2476500" y="6053138"/>
          <p14:tracePt t="336979" x="2357438" y="6088063"/>
          <p14:tracePt t="336992" x="2301875" y="6088063"/>
          <p14:tracePt t="337009" x="2252663" y="6096000"/>
          <p14:tracePt t="337014" x="2232025" y="6096000"/>
          <p14:tracePt t="337022" x="2211388" y="6096000"/>
          <p14:tracePt t="337029" x="2176463" y="6088063"/>
          <p14:tracePt t="337037" x="2154238" y="6081713"/>
          <p14:tracePt t="337044" x="2127250" y="6067425"/>
          <p14:tracePt t="337051" x="2084388" y="6046788"/>
          <p14:tracePt t="337059" x="2049463" y="6024563"/>
          <p14:tracePt t="337066" x="2008188" y="5997575"/>
          <p14:tracePt t="337082" x="1903413" y="5927725"/>
          <p14:tracePt t="337089" x="1833563" y="5892800"/>
          <p14:tracePt t="337096" x="1804988" y="5864225"/>
          <p14:tracePt t="337104" x="1763713" y="5835650"/>
          <p14:tracePt t="337111" x="1735138" y="5815013"/>
          <p14:tracePt t="337119" x="1714500" y="5808663"/>
          <p14:tracePt t="337127" x="1700213" y="5800725"/>
          <p14:tracePt t="337134" x="1693863" y="5794375"/>
          <p14:tracePt t="337141" x="1685925" y="5788025"/>
          <p14:tracePt t="337149" x="1685925" y="5780088"/>
          <p14:tracePt t="337157" x="1679575" y="5780088"/>
          <p14:tracePt t="337164" x="1679575" y="5773738"/>
          <p14:tracePt t="337171" x="1665288" y="5753100"/>
          <p14:tracePt t="337179" x="1657350" y="5745163"/>
          <p14:tracePt t="337186" x="1651000" y="5730875"/>
          <p14:tracePt t="337196" x="1636713" y="5710238"/>
          <p14:tracePt t="337201" x="1616075" y="5695950"/>
          <p14:tracePt t="337209" x="1595438" y="5681663"/>
          <p14:tracePt t="337216" x="1581150" y="5668963"/>
          <p14:tracePt t="337226" x="1552575" y="5661025"/>
          <p14:tracePt t="337231" x="1539875" y="5640388"/>
          <p14:tracePt t="337240" x="1525588" y="5634038"/>
          <p14:tracePt t="337246" x="1504950" y="5619750"/>
          <p14:tracePt t="337254" x="1482725" y="5611813"/>
          <p14:tracePt t="337261" x="1468438" y="5599113"/>
          <p14:tracePt t="337269" x="1447800" y="5591175"/>
          <p14:tracePt t="337278" x="1433513" y="5591175"/>
          <p14:tracePt t="337284" x="1427163" y="5591175"/>
          <p14:tracePt t="337292" x="1420813" y="5591175"/>
          <p14:tracePt t="337366" x="1420813" y="5605463"/>
          <p14:tracePt t="337375" x="1412875" y="5611813"/>
          <p14:tracePt t="337381" x="1406525" y="5626100"/>
          <p14:tracePt t="337392" x="1398588" y="5646738"/>
          <p14:tracePt t="337396" x="1398588" y="5661025"/>
          <p14:tracePt t="337404" x="1392238" y="5689600"/>
          <p14:tracePt t="337413" x="1392238" y="5710238"/>
          <p14:tracePt t="337419" x="1385888" y="5745163"/>
          <p14:tracePt t="337430" x="1385888" y="5780088"/>
          <p14:tracePt t="337434" x="1377950" y="5808663"/>
          <p14:tracePt t="337443" x="1371600" y="5843588"/>
          <p14:tracePt t="337449" x="1363663" y="5864225"/>
          <p14:tracePt t="337457" x="1363663" y="5892800"/>
          <p14:tracePt t="337464" x="1363663" y="5905500"/>
          <p14:tracePt t="337471" x="1363663" y="5948363"/>
          <p14:tracePt t="337479" x="1363663" y="5962650"/>
          <p14:tracePt t="337487" x="1363663" y="5976938"/>
          <p14:tracePt t="337495" x="1363663" y="5983288"/>
          <p14:tracePt t="337517" x="1363663" y="5989638"/>
          <p14:tracePt t="337546" x="1363663" y="5997575"/>
          <p14:tracePt t="337569" x="1363663" y="6003925"/>
          <p14:tracePt t="337584" x="1363663" y="6011863"/>
          <p14:tracePt t="337601" x="1363663" y="6018213"/>
          <p14:tracePt t="337607" x="1363663" y="6024563"/>
          <p14:tracePt t="337622" x="1363663" y="6032500"/>
          <p14:tracePt t="337632" x="1363663" y="6038850"/>
          <p14:tracePt t="337647" x="1363663" y="6046788"/>
          <p14:tracePt t="337660" x="1363663" y="6053138"/>
          <p14:tracePt t="337675" x="1363663" y="6059488"/>
          <p14:tracePt t="337682" x="1363663" y="6067425"/>
          <p14:tracePt t="337690" x="1371600" y="6073775"/>
          <p14:tracePt t="337697" x="1385888" y="6096000"/>
          <p14:tracePt t="337704" x="1392238" y="6096000"/>
          <p14:tracePt t="337713" x="1398588" y="6102350"/>
          <p14:tracePt t="337719" x="1420813" y="6122988"/>
          <p14:tracePt t="337727" x="1433513" y="6122988"/>
          <p14:tracePt t="337734" x="1447800" y="6143625"/>
          <p14:tracePt t="337743" x="1455738" y="6143625"/>
          <p14:tracePt t="337749" x="1490663" y="6165850"/>
          <p14:tracePt t="337757" x="1511300" y="6172200"/>
          <p14:tracePt t="337764" x="1560513" y="6186488"/>
          <p14:tracePt t="337772" x="1581150" y="6192838"/>
          <p14:tracePt t="337782" x="1622425" y="6192838"/>
          <p14:tracePt t="337787" x="1651000" y="6192838"/>
          <p14:tracePt t="337796" x="1685925" y="6192838"/>
          <p14:tracePt t="337804" x="1706563" y="6192838"/>
          <p14:tracePt t="337810" x="1741488" y="6200775"/>
          <p14:tracePt t="337818" x="1770063" y="6200775"/>
          <p14:tracePt t="337825" x="1811338" y="6207125"/>
          <p14:tracePt t="337833" x="1839913" y="6213475"/>
          <p14:tracePt t="337839" x="1881188" y="6213475"/>
          <p14:tracePt t="337849" x="1903413" y="6221413"/>
          <p14:tracePt t="337854" x="1930400" y="6227763"/>
          <p14:tracePt t="337863" x="1958975" y="6227763"/>
          <p14:tracePt t="337869" x="1979613" y="6235700"/>
          <p14:tracePt t="337880" x="2022475" y="6242050"/>
          <p14:tracePt t="337885" x="2049463" y="6242050"/>
          <p14:tracePt t="337893" x="2078038" y="6242050"/>
          <p14:tracePt t="337899" x="2112963" y="6248400"/>
          <p14:tracePt t="337907" x="2147888" y="6248400"/>
          <p14:tracePt t="337915" x="2182813" y="6256338"/>
          <p14:tracePt t="337922" x="2197100" y="6256338"/>
          <p14:tracePt t="337937" x="2246313" y="6256338"/>
          <p14:tracePt t="337945" x="2266950" y="6256338"/>
          <p14:tracePt t="337951" x="2281238" y="6256338"/>
          <p14:tracePt t="337965" x="2295525" y="6256338"/>
          <p14:tracePt t="337967" x="2308225" y="6256338"/>
          <p14:tracePt t="337975" x="2316163" y="6256338"/>
          <p14:tracePt t="337982" x="2330450" y="6256338"/>
          <p14:tracePt t="337990" x="2336800" y="6256338"/>
          <p14:tracePt t="337997" x="2343150" y="6256338"/>
          <p14:tracePt t="338004" x="2351088" y="6256338"/>
          <p14:tracePt t="338013" x="2357438" y="6256338"/>
          <p14:tracePt t="338019" x="2365375" y="6256338"/>
          <p14:tracePt t="338028" x="2371725" y="6256338"/>
          <p14:tracePt t="338034" x="2386013" y="6256338"/>
          <p14:tracePt t="338043" x="2406650" y="6256338"/>
          <p14:tracePt t="338049" x="2413000" y="6256338"/>
          <p14:tracePt t="338057" x="2435225" y="6256338"/>
          <p14:tracePt t="338064" x="2441575" y="6256338"/>
          <p14:tracePt t="338072" x="2455863" y="6256338"/>
          <p14:tracePt t="338080" x="2470150" y="6256338"/>
          <p14:tracePt t="338096" x="2476500" y="6256338"/>
          <p14:tracePt t="338282" x="2482850" y="6256338"/>
          <p14:tracePt t="338289" x="2497138" y="6256338"/>
          <p14:tracePt t="338298" x="2511425" y="6256338"/>
          <p14:tracePt t="338305" x="2525713" y="6256338"/>
          <p14:tracePt t="338314" x="2540000" y="6256338"/>
          <p14:tracePt t="338319" x="2560638" y="6256338"/>
          <p14:tracePt t="338328" x="2574925" y="6256338"/>
          <p14:tracePt t="338334" x="2595563" y="6256338"/>
          <p14:tracePt t="338344" x="2616200" y="6256338"/>
          <p14:tracePt t="338357" x="2651125" y="6256338"/>
          <p14:tracePt t="338365" x="2659063" y="6256338"/>
          <p14:tracePt t="338371" x="2679700" y="6256338"/>
          <p14:tracePt t="338381" x="2700338" y="6256338"/>
          <p14:tracePt t="338387" x="2714625" y="6256338"/>
          <p14:tracePt t="338396" x="2728913" y="6256338"/>
          <p14:tracePt t="338401" x="2743200" y="6256338"/>
          <p14:tracePt t="338412" x="2755900" y="6256338"/>
          <p14:tracePt t="338417" x="2778125" y="6256338"/>
          <p14:tracePt t="338426" x="2790825" y="6256338"/>
          <p14:tracePt t="338439" x="2805113" y="6256338"/>
          <p14:tracePt t="338447" x="2813050" y="6256338"/>
          <p14:tracePt t="338463" x="2819400" y="6256338"/>
          <p14:tracePt t="338499" x="2825750" y="6256338"/>
          <p14:tracePt t="338702" x="2833688" y="6256338"/>
          <p14:tracePt t="338731" x="2840038" y="6256338"/>
          <p14:tracePt t="338746" x="2840038" y="6248400"/>
          <p14:tracePt t="338933" x="2847975" y="6248400"/>
          <p14:tracePt t="338949" x="2854325" y="6248400"/>
          <p14:tracePt t="338958" x="2860675" y="6248400"/>
          <p14:tracePt t="338963" x="2874963" y="6248400"/>
          <p14:tracePt t="338980" x="2882900" y="6248400"/>
          <p14:tracePt t="339001" x="2889250" y="6248400"/>
          <p14:tracePt t="339346" x="2917825" y="6248400"/>
          <p14:tracePt t="339354" x="2932113" y="6248400"/>
          <p14:tracePt t="339362" x="2944813" y="6248400"/>
          <p14:tracePt t="339369" x="2973388" y="6248400"/>
          <p14:tracePt t="339377" x="3008313" y="6248400"/>
          <p14:tracePt t="339384" x="3036888" y="6256338"/>
          <p14:tracePt t="339392" x="3086100" y="6270625"/>
          <p14:tracePt t="339399" x="3133725" y="6276975"/>
          <p14:tracePt t="339406" x="3190875" y="6291263"/>
          <p14:tracePt t="339414" x="3238500" y="6297613"/>
          <p14:tracePt t="339421" x="3287713" y="6311900"/>
          <p14:tracePt t="339429" x="3336925" y="6311900"/>
          <p14:tracePt t="339436" x="3371850" y="6311900"/>
          <p14:tracePt t="339445" x="3414713" y="6311900"/>
          <p14:tracePt t="339451" x="3435350" y="6311900"/>
          <p14:tracePt t="339461" x="3449638" y="6319838"/>
          <p14:tracePt t="339466" x="3455988" y="6319838"/>
          <p14:tracePt t="339474" x="3462338" y="6319838"/>
          <p14:tracePt t="339482" x="3476625" y="6319838"/>
          <p14:tracePt t="339489" x="3490913" y="6326188"/>
          <p14:tracePt t="339497" x="3505200" y="6326188"/>
          <p14:tracePt t="339504" x="3519488" y="6326188"/>
          <p14:tracePt t="339513" x="3540125" y="6326188"/>
          <p14:tracePt t="339519" x="3568700" y="6332538"/>
          <p14:tracePt t="339527" x="3603625" y="6332538"/>
          <p14:tracePt t="339534" x="3638550" y="6332538"/>
          <p14:tracePt t="339542" x="3665538" y="6332538"/>
          <p14:tracePt t="339549" x="3708400" y="6332538"/>
          <p14:tracePt t="339556" x="3749675" y="6332538"/>
          <p14:tracePt t="339564" x="3792538" y="6332538"/>
          <p14:tracePt t="339571" x="3819525" y="6332538"/>
          <p14:tracePt t="339579" x="3840163" y="6332538"/>
          <p14:tracePt t="339586" x="3868738" y="6332538"/>
          <p14:tracePt t="339594" x="3897313" y="6326188"/>
          <p14:tracePt t="339601" x="3911600" y="6326188"/>
          <p14:tracePt t="339610" x="3932238" y="6326188"/>
          <p14:tracePt t="339616" x="3946525" y="6326188"/>
          <p14:tracePt t="339624" x="3952875" y="6326188"/>
          <p14:tracePt t="339633" x="3959225" y="6319838"/>
          <p14:tracePt t="339643" x="3973513" y="6319838"/>
          <p14:tracePt t="339647" x="3981450" y="6319838"/>
          <p14:tracePt t="339654" x="3994150" y="6319838"/>
          <p14:tracePt t="339662" x="4008438" y="6319838"/>
          <p14:tracePt t="339669" x="4029075" y="6319838"/>
          <p14:tracePt t="339679" x="4051300" y="6319838"/>
          <p14:tracePt t="339684" x="4064000" y="6319838"/>
          <p14:tracePt t="339692" x="4092575" y="6319838"/>
          <p14:tracePt t="339699" x="4127500" y="6319838"/>
          <p14:tracePt t="339706" x="4156075" y="6319838"/>
          <p14:tracePt t="339714" x="4176713" y="6319838"/>
          <p14:tracePt t="339721" x="4197350" y="6319838"/>
          <p14:tracePt t="339730" x="4225925" y="6319838"/>
          <p14:tracePt t="339736" x="4260850" y="6319838"/>
          <p14:tracePt t="339744" x="4310063" y="6319838"/>
          <p14:tracePt t="339751" x="4365625" y="6326188"/>
          <p14:tracePt t="339760" x="4441825" y="6332538"/>
          <p14:tracePt t="339766" x="4505325" y="6332538"/>
          <p14:tracePt t="339774" x="4595813" y="6332538"/>
          <p14:tracePt t="339781" x="4694238" y="6332538"/>
          <p14:tracePt t="339789" x="4764088" y="6332538"/>
          <p14:tracePt t="339796" x="4862513" y="6332538"/>
          <p14:tracePt t="339805" x="4953000" y="6326188"/>
          <p14:tracePt t="339812" x="5043488" y="6311900"/>
          <p14:tracePt t="339819" x="5121275" y="6305550"/>
          <p14:tracePt t="339827" x="5197475" y="6291263"/>
          <p14:tracePt t="339835" x="5268913" y="6291263"/>
          <p14:tracePt t="339842" x="5316538" y="6291263"/>
          <p14:tracePt t="339852" x="5394325" y="6291263"/>
          <p14:tracePt t="339856" x="5456238" y="6291263"/>
          <p14:tracePt t="339864" x="5519738" y="6291263"/>
          <p14:tracePt t="339871" x="5568950" y="6291263"/>
          <p14:tracePt t="339881" x="5618163" y="6291263"/>
          <p14:tracePt t="339886" x="5645150" y="6291263"/>
          <p14:tracePt t="339895" x="5673725" y="6291263"/>
          <p14:tracePt t="339901" x="5694363" y="6291263"/>
          <p14:tracePt t="339910" x="5716588" y="6291263"/>
          <p14:tracePt t="339916" x="5729288" y="6291263"/>
          <p14:tracePt t="339924" x="5743575" y="6291263"/>
          <p14:tracePt t="339931" x="5772150" y="6291263"/>
          <p14:tracePt t="339940" x="5778500" y="6291263"/>
          <p14:tracePt t="339947" x="5786438" y="6291263"/>
          <p14:tracePt t="340089" x="5778500" y="6297613"/>
          <p14:tracePt t="340098" x="5757863" y="6305550"/>
          <p14:tracePt t="340104" x="5737225" y="6311900"/>
          <p14:tracePt t="340115" x="5716588" y="6319838"/>
          <p14:tracePt t="340119" x="5688013" y="6332538"/>
          <p14:tracePt t="340128" x="5638800" y="6354763"/>
          <p14:tracePt t="340134" x="5583238" y="6381750"/>
          <p14:tracePt t="340142" x="5527675" y="6402388"/>
          <p14:tracePt t="340149" x="5470525" y="6416675"/>
          <p14:tracePt t="340157" x="5429250" y="6430963"/>
          <p14:tracePt t="340165" x="5380038" y="6445250"/>
          <p14:tracePt t="340172" x="5330825" y="6465888"/>
          <p14:tracePt t="340179" x="5281613" y="6473825"/>
          <p14:tracePt t="340187" x="5246688" y="6486525"/>
          <p14:tracePt t="340196" x="5211763" y="6494463"/>
          <p14:tracePt t="340202" x="5191125" y="6500813"/>
          <p14:tracePt t="340212" x="5176838" y="6500813"/>
          <p14:tracePt t="340224" x="5170488" y="6500813"/>
          <p14:tracePt t="340443" x="5162550" y="6500813"/>
          <p14:tracePt t="340449" x="5156200" y="6500813"/>
          <p14:tracePt t="340456" x="5141913" y="6500813"/>
          <p14:tracePt t="340464" x="5135563" y="6500813"/>
          <p14:tracePt t="340471" x="5114925" y="6500813"/>
          <p14:tracePt t="340479" x="5092700" y="6500813"/>
          <p14:tracePt t="340489" x="5065713" y="6500813"/>
          <p14:tracePt t="340494" x="5037138" y="6500813"/>
          <p14:tracePt t="340501" x="5008563" y="6500813"/>
          <p14:tracePt t="340511" x="4973638" y="6500813"/>
          <p14:tracePt t="340517" x="4938713" y="6500813"/>
          <p14:tracePt t="340526" x="4911725" y="6508750"/>
          <p14:tracePt t="340532" x="4891088" y="6508750"/>
          <p14:tracePt t="340539" x="4876800" y="6508750"/>
          <p14:tracePt t="340548" x="4868863" y="6515100"/>
          <p14:tracePt t="340554" x="4862513" y="6515100"/>
          <p14:tracePt t="340561" x="4848225" y="6515100"/>
          <p14:tracePt t="340579" x="4841875" y="6515100"/>
          <p14:tracePt t="340614" x="4833938" y="6515100"/>
          <p14:tracePt t="341183" x="4827588" y="6521450"/>
          <p14:tracePt t="341214" x="4819650" y="6521450"/>
          <p14:tracePt t="341513" x="4813300" y="6521450"/>
          <p14:tracePt t="341523" x="4806950" y="6521450"/>
          <p14:tracePt t="341529" x="4799013" y="6521450"/>
          <p14:tracePt t="341536" x="4778375" y="6521450"/>
          <p14:tracePt t="341544" x="4757738" y="6521450"/>
          <p14:tracePt t="341551" x="4737100" y="6521450"/>
          <p14:tracePt t="341560" x="4722813" y="6521450"/>
          <p14:tracePt t="341566" x="4708525" y="6521450"/>
          <p14:tracePt t="341574" x="4694238" y="6521450"/>
          <p14:tracePt t="341581" x="4679950" y="6529388"/>
          <p14:tracePt t="341589" x="4673600" y="6529388"/>
          <p14:tracePt t="341598" x="4665663" y="6529388"/>
          <p14:tracePt t="341612" x="4659313" y="6529388"/>
          <p14:tracePt t="341634" x="4652963" y="6529388"/>
          <p14:tracePt t="341649" x="4645025" y="6529388"/>
          <p14:tracePt t="341657" x="4638675" y="6535738"/>
          <p14:tracePt t="341665" x="4630738" y="6535738"/>
          <p14:tracePt t="341672" x="4618038" y="6543675"/>
          <p14:tracePt t="341682" x="4595813" y="6543675"/>
          <p14:tracePt t="341686" x="4583113" y="6543675"/>
          <p14:tracePt t="341695" x="4560888" y="6550025"/>
          <p14:tracePt t="341701" x="4540250" y="6550025"/>
          <p14:tracePt t="341709" x="4519613" y="6556375"/>
          <p14:tracePt t="341724" x="4478338" y="6564313"/>
          <p14:tracePt t="341732" x="4456113" y="6564313"/>
          <p14:tracePt t="341748" x="4414838" y="6570663"/>
          <p14:tracePt t="341754" x="4386263" y="6570663"/>
          <p14:tracePt t="341762" x="4365625" y="6570663"/>
          <p14:tracePt t="341769" x="4337050" y="6570663"/>
          <p14:tracePt t="341776" x="4310063" y="6570663"/>
          <p14:tracePt t="341784" x="4267200" y="6570663"/>
          <p14:tracePt t="341792" x="4252913" y="6570663"/>
          <p14:tracePt t="341799" x="4211638" y="6570663"/>
          <p14:tracePt t="341807" x="4170363" y="6570663"/>
          <p14:tracePt t="341815" x="4113213" y="6564313"/>
          <p14:tracePt t="341822" x="4078288" y="6564313"/>
          <p14:tracePt t="341829" x="4029075" y="6564313"/>
          <p14:tracePt t="341836" x="3981450" y="6564313"/>
          <p14:tracePt t="341844" x="3938588" y="6556375"/>
          <p14:tracePt t="341852" x="3897313" y="6550025"/>
          <p14:tracePt t="341859" x="3848100" y="6550025"/>
          <p14:tracePt t="341867" x="3798888" y="6543675"/>
          <p14:tracePt t="341874" x="3743325" y="6535738"/>
          <p14:tracePt t="341882" x="3687763" y="6529388"/>
          <p14:tracePt t="341889" x="3638550" y="6521450"/>
          <p14:tracePt t="341897" x="3603625" y="6515100"/>
          <p14:tracePt t="341904" x="3540125" y="6508750"/>
          <p14:tracePt t="341912" x="3484563" y="6508750"/>
          <p14:tracePt t="341919" x="3435350" y="6500813"/>
          <p14:tracePt t="341927" x="3400425" y="6500813"/>
          <p14:tracePt t="341934" x="3357563" y="6494463"/>
          <p14:tracePt t="341942" x="3330575" y="6494463"/>
          <p14:tracePt t="341950" x="3302000" y="6494463"/>
          <p14:tracePt t="341957" x="3281363" y="6494463"/>
          <p14:tracePt t="341965" x="3260725" y="6494463"/>
          <p14:tracePt t="341971" x="3246438" y="6486525"/>
          <p14:tracePt t="341980" x="3225800" y="6486525"/>
          <p14:tracePt t="341986" x="3203575" y="6480175"/>
          <p14:tracePt t="341994" x="3190875" y="6480175"/>
          <p14:tracePt t="342001" x="3182938" y="6480175"/>
          <p14:tracePt t="342011" x="3162300" y="6480175"/>
          <p14:tracePt t="342024" x="3148013" y="6480175"/>
          <p14:tracePt t="342032" x="3141663" y="6480175"/>
          <p14:tracePt t="342047" x="3133725" y="6480175"/>
          <p14:tracePt t="342062" x="3127375" y="6480175"/>
          <p14:tracePt t="342077" x="3121025" y="6480175"/>
          <p14:tracePt t="342092" x="3113088" y="6480175"/>
          <p14:tracePt t="342099" x="3098800" y="6480175"/>
          <p14:tracePt t="342106" x="3092450" y="6480175"/>
          <p14:tracePt t="342115" x="3078163" y="6480175"/>
          <p14:tracePt t="342121" x="3071813" y="6480175"/>
          <p14:tracePt t="342134" x="3057525" y="6480175"/>
          <p14:tracePt t="342136" x="3043238" y="6480175"/>
          <p14:tracePt t="342145" x="3036888" y="6480175"/>
          <p14:tracePt t="342151" x="3022600" y="6486525"/>
          <p14:tracePt t="342159" x="3008313" y="6486525"/>
          <p14:tracePt t="342167" x="2994025" y="6486525"/>
          <p14:tracePt t="342174" x="2973388" y="6494463"/>
          <p14:tracePt t="342182" x="2952750" y="6494463"/>
          <p14:tracePt t="342189" x="2938463" y="6494463"/>
          <p14:tracePt t="342196" x="2917825" y="6500813"/>
          <p14:tracePt t="342204" x="2889250" y="6500813"/>
          <p14:tracePt t="342213" x="2860675" y="6500813"/>
          <p14:tracePt t="342219" x="2819400" y="6500813"/>
          <p14:tracePt t="342226" x="2784475" y="6500813"/>
          <p14:tracePt t="342234" x="2693988" y="6500813"/>
          <p14:tracePt t="342244" x="2624138" y="6500813"/>
          <p14:tracePt t="342249" x="2554288" y="6500813"/>
          <p14:tracePt t="342258" x="2470150" y="6500813"/>
          <p14:tracePt t="342265" x="2427288" y="6500813"/>
          <p14:tracePt t="342283" x="2281238" y="6500813"/>
          <p14:tracePt t="342295" x="2141538" y="6500813"/>
          <p14:tracePt t="342301" x="2078038" y="6500813"/>
          <p14:tracePt t="342309" x="2028825" y="6500813"/>
          <p14:tracePt t="342319" x="1979613" y="6494463"/>
          <p14:tracePt t="342324" x="1938338" y="6480175"/>
          <p14:tracePt t="342332" x="1917700" y="6473825"/>
          <p14:tracePt t="342339" x="1895475" y="6465888"/>
          <p14:tracePt t="342347" x="1874838" y="6459538"/>
          <p14:tracePt t="342354" x="1860550" y="6451600"/>
          <p14:tracePt t="342363" x="1839913" y="6445250"/>
          <p14:tracePt t="342369" x="1833563" y="6430963"/>
          <p14:tracePt t="342376" x="1819275" y="6424613"/>
          <p14:tracePt t="342384" x="1804988" y="6402388"/>
          <p14:tracePt t="342400" x="1784350" y="6381750"/>
          <p14:tracePt t="342406" x="1770063" y="6361113"/>
          <p14:tracePt t="342415" x="1749425" y="6326188"/>
          <p14:tracePt t="342421" x="1720850" y="6276975"/>
          <p14:tracePt t="342431" x="1693863" y="6221413"/>
          <p14:tracePt t="342436" x="1665288" y="6165850"/>
          <p14:tracePt t="342444" x="1622425" y="6108700"/>
          <p14:tracePt t="342451" x="1595438" y="6059488"/>
          <p14:tracePt t="342461" x="1566863" y="6011863"/>
          <p14:tracePt t="342467" x="1531938" y="5962650"/>
          <p14:tracePt t="342474" x="1511300" y="5927725"/>
          <p14:tracePt t="342483" x="1482725" y="5892800"/>
          <p14:tracePt t="342489" x="1468438" y="5870575"/>
          <p14:tracePt t="342496" x="1462088" y="5857875"/>
          <p14:tracePt t="342505" x="1455738" y="5843588"/>
          <p14:tracePt t="342535" x="1447800" y="5843588"/>
          <p14:tracePt t="342552" x="1441450" y="5843588"/>
          <p14:tracePt t="342701" x="1441450" y="5835650"/>
          <p14:tracePt t="342708" x="1441450" y="5815013"/>
          <p14:tracePt t="342715" x="1441450" y="5808663"/>
          <p14:tracePt t="342723" x="1441450" y="5794375"/>
          <p14:tracePt t="342732" x="1441450" y="5780088"/>
          <p14:tracePt t="342738" x="1441450" y="5765800"/>
          <p14:tracePt t="342746" x="1441450" y="5753100"/>
          <p14:tracePt t="342752" x="1441450" y="5730875"/>
          <p14:tracePt t="342760" x="1441450" y="5710238"/>
          <p14:tracePt t="342773" x="1441450" y="5695950"/>
          <p14:tracePt t="342775" x="1441450" y="5681663"/>
          <p14:tracePt t="342784" x="1441450" y="5675313"/>
          <p14:tracePt t="342799" x="1447800" y="5668963"/>
          <p14:tracePt t="343250" x="1455738" y="5668963"/>
          <p14:tracePt t="343263" x="1462088" y="5689600"/>
          <p14:tracePt t="343270" x="1462088" y="5716588"/>
          <p14:tracePt t="343278" x="1462088" y="5730875"/>
          <p14:tracePt t="343286" x="1462088" y="5759450"/>
          <p14:tracePt t="343293" x="1462088" y="5788025"/>
          <p14:tracePt t="343301" x="1462088" y="5822950"/>
          <p14:tracePt t="343308" x="1462088" y="5849938"/>
          <p14:tracePt t="343316" x="1462088" y="5878513"/>
          <p14:tracePt t="343325" x="1462088" y="5899150"/>
          <p14:tracePt t="343332" x="1462088" y="5913438"/>
          <p14:tracePt t="343338" x="1462088" y="5927725"/>
          <p14:tracePt t="343345" x="1462088" y="5942013"/>
          <p14:tracePt t="343353" x="1462088" y="5954713"/>
          <p14:tracePt t="343369" x="1462088" y="5962650"/>
          <p14:tracePt t="343422" x="1462088" y="5969000"/>
          <p14:tracePt t="343438" x="1455738" y="5976938"/>
          <p14:tracePt t="343443" x="1455738" y="5983288"/>
          <p14:tracePt t="343458" x="1447800" y="5989638"/>
          <p14:tracePt t="343465" x="1447800" y="6003925"/>
          <p14:tracePt t="343474" x="1441450" y="6003925"/>
          <p14:tracePt t="343488" x="1441450" y="6024563"/>
          <p14:tracePt t="343495" x="1441450" y="6032500"/>
          <p14:tracePt t="343502" x="1433513" y="6046788"/>
          <p14:tracePt t="343512" x="1427163" y="6059488"/>
          <p14:tracePt t="343518" x="1427163" y="6067425"/>
          <p14:tracePt t="343526" x="1420813" y="6081713"/>
          <p14:tracePt t="343533" x="1420813" y="6096000"/>
          <p14:tracePt t="343540" x="1420813" y="6102350"/>
          <p14:tracePt t="343549" x="1412875" y="6108700"/>
          <p14:tracePt t="343556" x="1406525" y="6122988"/>
          <p14:tracePt t="343563" x="1406525" y="6130925"/>
          <p14:tracePt t="343574" x="1398588" y="6137275"/>
          <p14:tracePt t="343577" x="1392238" y="6157913"/>
          <p14:tracePt t="343587" x="1392238" y="6165850"/>
          <p14:tracePt t="343592" x="1377950" y="6172200"/>
          <p14:tracePt t="343602" x="1363663" y="6200775"/>
          <p14:tracePt t="343607" x="1357313" y="6221413"/>
          <p14:tracePt t="343619" x="1336675" y="6242050"/>
          <p14:tracePt t="343624" x="1328738" y="6256338"/>
          <p14:tracePt t="343634" x="1316038" y="6284913"/>
          <p14:tracePt t="343638" x="1308100" y="6297613"/>
          <p14:tracePt t="343645" x="1293813" y="6311900"/>
          <p14:tracePt t="343653" x="1293813" y="6319838"/>
          <p14:tracePt t="343663" x="1293813" y="6326188"/>
          <p14:tracePt t="343848" x="1293813" y="6332538"/>
          <p14:tracePt t="343862" x="1293813" y="6340475"/>
          <p14:tracePt t="343876" x="1293813" y="6346825"/>
          <p14:tracePt t="343891" x="1293813" y="6354763"/>
          <p14:tracePt t="343906" x="1293813" y="6361113"/>
          <p14:tracePt t="343914" x="1293813" y="6367463"/>
          <p14:tracePt t="343929" x="1293813" y="6375400"/>
          <p14:tracePt t="343944" x="1293813" y="6381750"/>
          <p14:tracePt t="343962" x="1293813" y="6389688"/>
          <p14:tracePt t="343969" x="1293813" y="6396038"/>
          <p14:tracePt t="343983" x="1293813" y="6402388"/>
          <p14:tracePt t="344003" x="1301750" y="6402388"/>
          <p14:tracePt t="344023" x="1301750" y="6410325"/>
          <p14:tracePt t="344068" x="1308100" y="6410325"/>
          <p14:tracePt t="344075" x="1308100" y="6416675"/>
          <p14:tracePt t="344262" x="1316038" y="6416675"/>
          <p14:tracePt t="344588" x="1322388" y="6416675"/>
          <p14:tracePt t="344693" x="1322388" y="6410325"/>
          <p14:tracePt t="344701" x="1322388" y="6396038"/>
          <p14:tracePt t="344709" x="1322388" y="6389688"/>
          <p14:tracePt t="344718" x="1322388" y="6381750"/>
          <p14:tracePt t="344732" x="1322388" y="6367463"/>
          <p14:tracePt t="344748" x="1322388" y="6361113"/>
          <p14:tracePt t="344754" x="1322388" y="6354763"/>
          <p14:tracePt t="344769" x="1322388" y="6346825"/>
          <p14:tracePt t="344778" x="1322388" y="6340475"/>
          <p14:tracePt t="344792" x="1322388" y="6332538"/>
          <p14:tracePt t="344816" x="1322388" y="6326188"/>
          <p14:tracePt t="344829" x="1322388" y="6319838"/>
          <p14:tracePt t="344836" x="1322388" y="6311900"/>
          <p14:tracePt t="344852" x="1322388" y="6305550"/>
          <p14:tracePt t="344874" x="1322388" y="6297613"/>
          <p14:tracePt t="344928" x="1322388" y="6291263"/>
          <p14:tracePt t="345218" x="1322388" y="6284913"/>
          <p14:tracePt t="345278" x="1328738" y="6284913"/>
          <p14:tracePt t="345286" x="1336675" y="6284913"/>
          <p14:tracePt t="345294" x="1350963" y="6284913"/>
          <p14:tracePt t="345304" x="1371600" y="6284913"/>
          <p14:tracePt t="345308" x="1392238" y="6297613"/>
          <p14:tracePt t="345316" x="1420813" y="6305550"/>
          <p14:tracePt t="345324" x="1420813" y="6297613"/>
          <p14:tracePt t="345332" x="1447800" y="6297613"/>
          <p14:tracePt t="345339" x="1490663" y="6297613"/>
          <p14:tracePt t="345347" x="1525588" y="6297613"/>
          <p14:tracePt t="345354" x="1539875" y="6297613"/>
          <p14:tracePt t="345361" x="1552575" y="6297613"/>
          <p14:tracePt t="345369" x="1581150" y="6297613"/>
          <p14:tracePt t="345377" x="1609725" y="6297613"/>
          <p14:tracePt t="345385" x="1636713" y="6297613"/>
          <p14:tracePt t="345391" x="1671638" y="6305550"/>
          <p14:tracePt t="345399" x="1685925" y="6305550"/>
          <p14:tracePt t="345407" x="1714500" y="6305550"/>
          <p14:tracePt t="345418" x="1741488" y="6319838"/>
          <p14:tracePt t="345421" x="1776413" y="6326188"/>
          <p14:tracePt t="345430" x="1804988" y="6332538"/>
          <p14:tracePt t="345436" x="1854200" y="6340475"/>
          <p14:tracePt t="345445" x="1895475" y="6346825"/>
          <p14:tracePt t="345451" x="1924050" y="6354763"/>
          <p14:tracePt t="345467" x="1987550" y="6361113"/>
          <p14:tracePt t="345468" x="2008188" y="6361113"/>
          <p14:tracePt t="345474" x="2049463" y="6361113"/>
          <p14:tracePt t="345482" x="2057400" y="6361113"/>
          <p14:tracePt t="345489" x="2070100" y="6361113"/>
          <p14:tracePt t="345497" x="2078038" y="6354763"/>
          <p14:tracePt t="345504" x="2092325" y="6346825"/>
          <p14:tracePt t="345511" x="2092325" y="6332538"/>
          <p14:tracePt t="345519" x="2098675" y="6326188"/>
          <p14:tracePt t="345526" x="2106613" y="6311900"/>
          <p14:tracePt t="345535" x="2112963" y="6297613"/>
          <p14:tracePt t="345541" x="2112963" y="6284913"/>
          <p14:tracePt t="345556" x="2112963" y="6262688"/>
          <p14:tracePt t="345557" x="2127250" y="6242050"/>
          <p14:tracePt t="345564" x="2127250" y="6227763"/>
          <p14:tracePt t="345571" x="2133600" y="6221413"/>
          <p14:tracePt t="345579" x="2133600" y="6207125"/>
          <p14:tracePt t="345586" x="2141538" y="6192838"/>
          <p14:tracePt t="345594" x="2147888" y="6186488"/>
          <p14:tracePt t="345603" x="2147888" y="6172200"/>
          <p14:tracePt t="345609" x="2154238" y="6157913"/>
          <p14:tracePt t="345617" x="2154238" y="6143625"/>
          <p14:tracePt t="345624" x="2162175" y="6137275"/>
          <p14:tracePt t="345632" x="2162175" y="6130925"/>
          <p14:tracePt t="345639" x="2168525" y="6122988"/>
          <p14:tracePt t="345647" x="2176463" y="6108700"/>
          <p14:tracePt t="345654" x="2176463" y="6096000"/>
          <p14:tracePt t="345661" x="2189163" y="6088063"/>
          <p14:tracePt t="345669" x="2197100" y="6081713"/>
          <p14:tracePt t="345676" x="2197100" y="6067425"/>
          <p14:tracePt t="345685" x="2203450" y="6067425"/>
          <p14:tracePt t="345692" x="2203450" y="6053138"/>
          <p14:tracePt t="345699" x="2217738" y="6046788"/>
          <p14:tracePt t="345707" x="2224088" y="6038850"/>
          <p14:tracePt t="345714" x="2224088" y="6032500"/>
          <p14:tracePt t="345722" x="2224088" y="6024563"/>
          <p14:tracePt t="345729" x="2232025" y="6024563"/>
          <p14:tracePt t="345737" x="2232025" y="6018213"/>
          <p14:tracePt t="345744" x="2232025" y="6011863"/>
          <p14:tracePt t="345752" x="2238375" y="6003925"/>
          <p14:tracePt t="345759" x="2238375" y="5997575"/>
          <p14:tracePt t="345768" x="2238375" y="5989638"/>
          <p14:tracePt t="345774" x="2238375" y="5983288"/>
          <p14:tracePt t="345782" x="2238375" y="5976938"/>
          <p14:tracePt t="345789" x="2238375" y="5969000"/>
          <p14:tracePt t="345797" x="2238375" y="5962650"/>
          <p14:tracePt t="345804" x="2238375" y="5934075"/>
          <p14:tracePt t="345811" x="2238375" y="5927725"/>
          <p14:tracePt t="345819" x="2238375" y="5919788"/>
          <p14:tracePt t="345835" x="2238375" y="5913438"/>
          <p14:tracePt t="345842" x="2232025" y="5913438"/>
          <p14:tracePt t="345917" x="2224088" y="5927725"/>
          <p14:tracePt t="345924" x="2217738" y="5934075"/>
          <p14:tracePt t="345933" x="2211388" y="5948363"/>
          <p14:tracePt t="345939" x="2203450" y="5962650"/>
          <p14:tracePt t="345947" x="2197100" y="5976938"/>
          <p14:tracePt t="345970" x="2182813" y="6024563"/>
          <p14:tracePt t="345976" x="2176463" y="6046788"/>
          <p14:tracePt t="345987" x="2176463" y="6059488"/>
          <p14:tracePt t="345992" x="2176463" y="6073775"/>
          <p14:tracePt t="346001" x="2176463" y="6096000"/>
          <p14:tracePt t="346007" x="2176463" y="6108700"/>
          <p14:tracePt t="346015" x="2176463" y="6130925"/>
          <p14:tracePt t="346022" x="2176463" y="6137275"/>
          <p14:tracePt t="346030" x="2176463" y="6157913"/>
          <p14:tracePt t="346037" x="2182813" y="6192838"/>
          <p14:tracePt t="346044" x="2189163" y="6200775"/>
          <p14:tracePt t="346055" x="2197100" y="6213475"/>
          <p14:tracePt t="346059" x="2203450" y="6221413"/>
          <p14:tracePt t="346066" x="2211388" y="6235700"/>
          <p14:tracePt t="346074" x="2224088" y="6235700"/>
          <p14:tracePt t="346089" x="2238375" y="6242050"/>
          <p14:tracePt t="346097" x="2252663" y="6242050"/>
          <p14:tracePt t="346104" x="2266950" y="6242050"/>
          <p14:tracePt t="346112" x="2287588" y="6235700"/>
          <p14:tracePt t="346120" x="2295525" y="6235700"/>
          <p14:tracePt t="346127" x="2316163" y="6221413"/>
          <p14:tracePt t="346136" x="2330450" y="6213475"/>
          <p14:tracePt t="346142" x="2357438" y="6178550"/>
          <p14:tracePt t="346151" x="2371725" y="6157913"/>
          <p14:tracePt t="346157" x="2386013" y="6137275"/>
          <p14:tracePt t="346165" x="2386013" y="6102350"/>
          <p14:tracePt t="346172" x="2392363" y="6081713"/>
          <p14:tracePt t="346180" x="2400300" y="6059488"/>
          <p14:tracePt t="346187" x="2406650" y="6038850"/>
          <p14:tracePt t="346194" x="2406650" y="6024563"/>
          <p14:tracePt t="346204" x="2406650" y="6011863"/>
          <p14:tracePt t="346211" x="2406650" y="5997575"/>
          <p14:tracePt t="346216" x="2406650" y="5983288"/>
          <p14:tracePt t="346224" x="2406650" y="5976938"/>
          <p14:tracePt t="346235" x="2406650" y="5969000"/>
          <p14:tracePt t="346239" x="2406650" y="5962650"/>
          <p14:tracePt t="346247" x="2400300" y="5962650"/>
          <p14:tracePt t="346254" x="2400300" y="5954713"/>
          <p14:tracePt t="346262" x="2392363" y="5948363"/>
          <p14:tracePt t="346278" x="2386013" y="5942013"/>
          <p14:tracePt t="346286" x="2371725" y="5942013"/>
          <p14:tracePt t="346292" x="2357438" y="5934075"/>
          <p14:tracePt t="346300" x="2336800" y="5934075"/>
          <p14:tracePt t="346308" x="2322513" y="5934075"/>
          <p14:tracePt t="346315" x="2301875" y="5934075"/>
          <p14:tracePt t="346321" x="2273300" y="5934075"/>
          <p14:tracePt t="346330" x="2252663" y="5934075"/>
          <p14:tracePt t="346337" x="2224088" y="5934075"/>
          <p14:tracePt t="346345" x="2211388" y="5934075"/>
          <p14:tracePt t="346353" x="2189163" y="5934075"/>
          <p14:tracePt t="346368" x="2168525" y="5942013"/>
          <p14:tracePt t="346374" x="2162175" y="5948363"/>
          <p14:tracePt t="346385" x="2147888" y="5954713"/>
          <p14:tracePt t="346390" x="2141538" y="5962650"/>
          <p14:tracePt t="346397" x="2133600" y="5969000"/>
          <p14:tracePt t="346405" x="2127250" y="5976938"/>
          <p14:tracePt t="346412" x="2127250" y="5989638"/>
          <p14:tracePt t="346423" x="2119313" y="6003925"/>
          <p14:tracePt t="346427" x="2119313" y="6018213"/>
          <p14:tracePt t="346442" x="2112963" y="6046788"/>
          <p14:tracePt t="346450" x="2106613" y="6059488"/>
          <p14:tracePt t="346458" x="2106613" y="6067425"/>
          <p14:tracePt t="346464" x="2098675" y="6073775"/>
          <p14:tracePt t="346472" x="2098675" y="6088063"/>
          <p14:tracePt t="346479" x="2098675" y="6102350"/>
          <p14:tracePt t="346487" x="2098675" y="6116638"/>
          <p14:tracePt t="346495" x="2098675" y="6122988"/>
          <p14:tracePt t="346503" x="2098675" y="6137275"/>
          <p14:tracePt t="346509" x="2098675" y="6143625"/>
          <p14:tracePt t="346517" x="2098675" y="6151563"/>
          <p14:tracePt t="346524" x="2098675" y="6157913"/>
          <p14:tracePt t="346534" x="2098675" y="6165850"/>
          <p14:tracePt t="346539" x="2098675" y="6172200"/>
          <p14:tracePt t="346554" x="2098675" y="6178550"/>
          <p14:tracePt t="346562" x="2098675" y="6186488"/>
          <p14:tracePt t="346586" x="2098675" y="6192838"/>
          <p14:tracePt t="346601" x="2098675" y="6200775"/>
          <p14:tracePt t="346632" x="2098675" y="6207125"/>
          <p14:tracePt t="346936" x="2098675" y="6213475"/>
          <p14:tracePt t="347206" x="2098675" y="6200775"/>
          <p14:tracePt t="347214" x="2098675" y="6178550"/>
          <p14:tracePt t="347221" x="2084388" y="6157913"/>
          <p14:tracePt t="347229" x="2057400" y="6122988"/>
          <p14:tracePt t="347237" x="2022475" y="6096000"/>
          <p14:tracePt t="347244" x="1993900" y="6081713"/>
          <p14:tracePt t="347252" x="1952625" y="6067425"/>
          <p14:tracePt t="347259" x="1924050" y="6059488"/>
          <p14:tracePt t="347267" x="1909763" y="6053138"/>
          <p14:tracePt t="347276" x="1881188" y="6053138"/>
          <p14:tracePt t="347282" x="1860550" y="6053138"/>
          <p14:tracePt t="347289" x="1846263" y="6053138"/>
          <p14:tracePt t="347296" x="1833563" y="6053138"/>
          <p14:tracePt t="347304" x="1819275" y="6053138"/>
          <p14:tracePt t="347312" x="1804988" y="6053138"/>
          <p14:tracePt t="347320" x="1798638" y="6059488"/>
          <p14:tracePt t="347327" x="1790700" y="6059488"/>
          <p14:tracePt t="347334" x="1784350" y="6059488"/>
          <p14:tracePt t="347342" x="1776413" y="6067425"/>
          <p14:tracePt t="347350" x="1770063" y="6067425"/>
          <p14:tracePt t="347356" x="1755775" y="6073775"/>
          <p14:tracePt t="347364" x="1749425" y="6073775"/>
          <p14:tracePt t="347371" x="1741488" y="6073775"/>
          <p14:tracePt t="347379" x="1728788" y="6073775"/>
          <p14:tracePt t="347387" x="1714500" y="6073775"/>
          <p14:tracePt t="347409" x="1693863" y="6073775"/>
          <p14:tracePt t="347417" x="1679575" y="6073775"/>
          <p14:tracePt t="347424" x="1671638" y="6073775"/>
          <p14:tracePt t="347431" x="1665288" y="6073775"/>
          <p14:tracePt t="347439" x="1657350" y="6073775"/>
          <p14:tracePt t="347446" x="1651000" y="6067425"/>
          <p14:tracePt t="347454" x="1636713" y="6067425"/>
          <p14:tracePt t="347461" x="1630363" y="6053138"/>
          <p14:tracePt t="347470" x="1616075" y="6046788"/>
          <p14:tracePt t="347477" x="1601788" y="6046788"/>
          <p14:tracePt t="347484" x="1581150" y="6032500"/>
          <p14:tracePt t="347492" x="1574800" y="6032500"/>
          <p14:tracePt t="347500" x="1566863" y="6024563"/>
          <p14:tracePt t="347514" x="1539875" y="6024563"/>
          <p14:tracePt t="347521" x="1525588" y="6024563"/>
          <p14:tracePt t="347529" x="1517650" y="6024563"/>
          <p14:tracePt t="347536" x="1511300" y="6024563"/>
          <p14:tracePt t="347544" x="1497013" y="6024563"/>
          <p14:tracePt t="347553" x="1490663" y="6024563"/>
          <p14:tracePt t="347560" x="1482725" y="6024563"/>
          <p14:tracePt t="347568" x="1468438" y="6024563"/>
          <p14:tracePt t="347574" x="1462088" y="6024563"/>
          <p14:tracePt t="347582" x="1455738" y="6024563"/>
          <p14:tracePt t="347589" x="1441450" y="6024563"/>
          <p14:tracePt t="347596" x="1420813" y="6032500"/>
          <p14:tracePt t="347604" x="1406525" y="6038850"/>
          <p14:tracePt t="347617" x="1392238" y="6053138"/>
          <p14:tracePt t="347620" x="1371600" y="6059488"/>
          <p14:tracePt t="347626" x="1350963" y="6073775"/>
          <p14:tracePt t="347635" x="1336675" y="6088063"/>
          <p14:tracePt t="347641" x="1316038" y="6102350"/>
          <p14:tracePt t="347652" x="1301750" y="6116638"/>
          <p14:tracePt t="347656" x="1273175" y="6130925"/>
          <p14:tracePt t="347664" x="1258888" y="6143625"/>
          <p14:tracePt t="347671" x="1244600" y="6157913"/>
          <p14:tracePt t="347679" x="1223963" y="6165850"/>
          <p14:tracePt t="347687" x="1223963" y="6172200"/>
          <p14:tracePt t="347694" x="1217613" y="6172200"/>
          <p14:tracePt t="347702" x="1217613" y="6186488"/>
          <p14:tracePt t="347709" x="1209675" y="6186488"/>
          <p14:tracePt t="347731" x="1209675" y="6192838"/>
          <p14:tracePt t="347762" x="1203325" y="6192838"/>
          <p14:tracePt t="347851" x="1203325" y="6178550"/>
          <p14:tracePt t="347859" x="1203325" y="6165850"/>
          <p14:tracePt t="347868" x="1203325" y="6143625"/>
          <p14:tracePt t="347874" x="1196975" y="6122988"/>
          <p14:tracePt t="347883" x="1189038" y="6108700"/>
          <p14:tracePt t="347889" x="1189038" y="6096000"/>
          <p14:tracePt t="347899" x="1182688" y="6081713"/>
          <p14:tracePt t="347904" x="1174750" y="6067425"/>
          <p14:tracePt t="347912" x="1168400" y="6053138"/>
          <p14:tracePt t="347930" x="1162050" y="6038850"/>
          <p14:tracePt t="347941" x="1162050" y="6032500"/>
          <p14:tracePt t="347957" x="1154113" y="6032500"/>
          <p14:tracePt t="347972" x="1154113" y="6024563"/>
          <p14:tracePt t="348175" x="1162050" y="6024563"/>
          <p14:tracePt t="348181" x="1168400" y="6024563"/>
          <p14:tracePt t="348189" x="1174750" y="6024563"/>
          <p14:tracePt t="348196" x="1182688" y="6024563"/>
          <p14:tracePt t="348203" x="1189038" y="6024563"/>
          <p14:tracePt t="348211" x="1196975" y="6024563"/>
          <p14:tracePt t="348226" x="1209675" y="6024563"/>
          <p14:tracePt t="348235" x="1217613" y="6024563"/>
          <p14:tracePt t="348541" x="1223963" y="6024563"/>
          <p14:tracePt t="348548" x="1231900" y="6024563"/>
          <p14:tracePt t="348556" x="1244600" y="6032500"/>
          <p14:tracePt t="348571" x="1252538" y="6032500"/>
          <p14:tracePt t="348579" x="1266825" y="6032500"/>
          <p14:tracePt t="348588" x="1273175" y="6032500"/>
          <p14:tracePt t="348594" x="1279525" y="6032500"/>
          <p14:tracePt t="348601" x="1287463" y="6032500"/>
          <p14:tracePt t="348609" x="1293813" y="6032500"/>
          <p14:tracePt t="348618" x="1301750" y="6032500"/>
          <p14:tracePt t="348624" x="1316038" y="6032500"/>
          <p14:tracePt t="348639" x="1322388" y="6032500"/>
          <p14:tracePt t="348646" x="1328738" y="6032500"/>
          <p14:tracePt t="348655" x="1336675" y="6032500"/>
          <p14:tracePt t="348661" x="1343025" y="6032500"/>
          <p14:tracePt t="348714" x="1350963" y="6032500"/>
          <p14:tracePt t="348739" x="1357313" y="6032500"/>
          <p14:tracePt t="348744" x="1363663" y="6032500"/>
          <p14:tracePt t="348751" x="1371600" y="6032500"/>
          <p14:tracePt t="348767" x="1377950" y="6032500"/>
          <p14:tracePt t="348774" x="1385888" y="6032500"/>
          <p14:tracePt t="348781" x="1392238" y="6032500"/>
          <p14:tracePt t="348796" x="1398588" y="6032500"/>
          <p14:tracePt t="348812" x="1406525" y="6032500"/>
          <p14:tracePt t="348819" x="1412875" y="6032500"/>
          <p14:tracePt t="348835" x="1420813" y="6032500"/>
          <p14:tracePt t="348857" x="1427163" y="6032500"/>
          <p14:tracePt t="348872" x="1433513" y="6032500"/>
          <p14:tracePt t="348879" x="1441450" y="6032500"/>
          <p14:tracePt t="348894" x="1447800" y="6032500"/>
          <p14:tracePt t="348901" x="1462088" y="6032500"/>
          <p14:tracePt t="348917" x="1468438" y="6032500"/>
          <p14:tracePt t="348924" x="1482725" y="6032500"/>
          <p14:tracePt t="348931" x="1497013" y="6032500"/>
          <p14:tracePt t="348939" x="1504950" y="6032500"/>
          <p14:tracePt t="348946" x="1511300" y="6032500"/>
          <p14:tracePt t="348954" x="1517650" y="6032500"/>
          <p14:tracePt t="348961" x="1525588" y="6032500"/>
          <p14:tracePt t="348971" x="1531938" y="6024563"/>
          <p14:tracePt t="348976" x="1552575" y="6024563"/>
          <p14:tracePt t="349650" x="1560513" y="6024563"/>
          <p14:tracePt t="349659" x="1566863" y="6024563"/>
          <p14:tracePt t="349669" x="1581150" y="6032500"/>
          <p14:tracePt t="349674" x="1587500" y="6038850"/>
          <p14:tracePt t="349681" x="1601788" y="6046788"/>
          <p14:tracePt t="349689" x="1616075" y="6059488"/>
          <p14:tracePt t="349696" x="1630363" y="6059488"/>
          <p14:tracePt t="349706" x="1636713" y="6059488"/>
          <p14:tracePt t="349711" x="1644650" y="6067425"/>
          <p14:tracePt t="349719" x="1651000" y="6073775"/>
          <p14:tracePt t="349727" x="1657350" y="6073775"/>
          <p14:tracePt t="349966" x="1657350" y="6081713"/>
          <p14:tracePt t="349973" x="1657350" y="6088063"/>
          <p14:tracePt t="349981" x="1657350" y="6096000"/>
          <p14:tracePt t="349996" x="1657350" y="6102350"/>
          <p14:tracePt t="350007" x="1657350" y="6116638"/>
          <p14:tracePt t="350019" x="1657350" y="6122988"/>
          <p14:tracePt t="350026" x="1657350" y="6137275"/>
          <p14:tracePt t="350041" x="1657350" y="6151563"/>
          <p14:tracePt t="350049" x="1657350" y="6157913"/>
          <p14:tracePt t="350056" x="1657350" y="6165850"/>
          <p14:tracePt t="350064" x="1657350" y="6172200"/>
          <p14:tracePt t="350079" x="1657350" y="6178550"/>
          <p14:tracePt t="350094" x="1657350" y="6186488"/>
          <p14:tracePt t="350109" x="1657350" y="6200775"/>
          <p14:tracePt t="350124" x="1657350" y="6207125"/>
          <p14:tracePt t="350133" x="1657350" y="6213475"/>
          <p14:tracePt t="350146" x="1657350" y="6221413"/>
          <p14:tracePt t="350155" x="1657350" y="6227763"/>
          <p14:tracePt t="350184" x="1657350" y="6235700"/>
          <p14:tracePt t="350229" x="1657350" y="6242050"/>
          <p14:tracePt t="350274" x="1651000" y="6242050"/>
          <p14:tracePt t="350408" x="1644650" y="6235700"/>
          <p14:tracePt t="350416" x="1636713" y="6227763"/>
          <p14:tracePt t="350425" x="1630363" y="6227763"/>
          <p14:tracePt t="350431" x="1630363" y="6221413"/>
          <p14:tracePt t="350439" x="1622425" y="6221413"/>
          <p14:tracePt t="350456" x="1616075" y="6221413"/>
          <p14:tracePt t="350462" x="1616075" y="6213475"/>
          <p14:tracePt t="350469" x="1609725" y="6213475"/>
          <p14:tracePt t="350476" x="1601788" y="6213475"/>
          <p14:tracePt t="350484" x="1601788" y="6207125"/>
          <p14:tracePt t="350499" x="1595438" y="6200775"/>
          <p14:tracePt t="350559" x="1587500" y="6200775"/>
          <p14:tracePt t="350663" x="1587500" y="6192838"/>
          <p14:tracePt t="350672" x="1581150" y="6192838"/>
          <p14:tracePt t="350679" x="1566863" y="6192838"/>
          <p14:tracePt t="350687" x="1566863" y="6186488"/>
          <p14:tracePt t="350694" x="1552575" y="6186488"/>
          <p14:tracePt t="350703" x="1539875" y="6178550"/>
          <p14:tracePt t="350709" x="1531938" y="6178550"/>
          <p14:tracePt t="350717" x="1517650" y="6178550"/>
          <p14:tracePt t="350731" x="1504950" y="6172200"/>
          <p14:tracePt t="350739" x="1497013" y="6172200"/>
          <p14:tracePt t="350741" x="1482725" y="6172200"/>
          <p14:tracePt t="350747" x="1468438" y="6165850"/>
          <p14:tracePt t="350755" x="1462088" y="6165850"/>
          <p14:tracePt t="350762" x="1455738" y="6165850"/>
          <p14:tracePt t="350771" x="1447800" y="6165850"/>
          <p14:tracePt t="350776" x="1441450" y="6165850"/>
          <p14:tracePt t="350792" x="1427163" y="6165850"/>
          <p14:tracePt t="350807" x="1420813" y="6165850"/>
          <p14:tracePt t="350823" x="1412875" y="6165850"/>
          <p14:tracePt t="350829" x="1406525" y="6165850"/>
          <p14:tracePt t="350838" x="1377950" y="6165850"/>
          <p14:tracePt t="350844" x="1363663" y="6165850"/>
          <p14:tracePt t="350853" x="1343025" y="6165850"/>
          <p14:tracePt t="350859" x="1322388" y="6165850"/>
          <p14:tracePt t="350866" x="1308100" y="6165850"/>
          <p14:tracePt t="350874" x="1293813" y="6165850"/>
          <p14:tracePt t="350881" x="1273175" y="6165850"/>
          <p14:tracePt t="350890" x="1258888" y="6165850"/>
          <p14:tracePt t="350897" x="1244600" y="6172200"/>
          <p14:tracePt t="350906" x="1238250" y="6172200"/>
          <p14:tracePt t="350912" x="1223963" y="6172200"/>
          <p14:tracePt t="350920" x="1223963" y="6178550"/>
          <p14:tracePt t="350926" x="1217613" y="6186488"/>
          <p14:tracePt t="350941" x="1209675" y="6192838"/>
          <p14:tracePt t="350949" x="1203325" y="6200775"/>
          <p14:tracePt t="350957" x="1196975" y="6207125"/>
          <p14:tracePt t="350964" x="1189038" y="6221413"/>
          <p14:tracePt t="350973" x="1189038" y="6235700"/>
          <p14:tracePt t="350979" x="1182688" y="6248400"/>
          <p14:tracePt t="350987" x="1168400" y="6262688"/>
          <p14:tracePt t="350994" x="1162050" y="6284913"/>
          <p14:tracePt t="351002" x="1154113" y="6305550"/>
          <p14:tracePt t="351009" x="1139825" y="6326188"/>
          <p14:tracePt t="351016" x="1139825" y="6340475"/>
          <p14:tracePt t="351024" x="1133475" y="6361113"/>
          <p14:tracePt t="351031" x="1127125" y="6375400"/>
          <p14:tracePt t="351039" x="1127125" y="6396038"/>
          <p14:tracePt t="351046" x="1119188" y="6416675"/>
          <p14:tracePt t="351055" x="1119188" y="6438900"/>
          <p14:tracePt t="351061" x="1119188" y="6451600"/>
          <p14:tracePt t="351070" x="1119188" y="6465888"/>
          <p14:tracePt t="351077" x="1119188" y="6480175"/>
          <p14:tracePt t="351085" x="1119188" y="6494463"/>
          <p14:tracePt t="351091" x="1119188" y="6508750"/>
          <p14:tracePt t="351099" x="1119188" y="6515100"/>
          <p14:tracePt t="351107" x="1119188" y="6521450"/>
          <p14:tracePt t="351114" x="1119188" y="6535738"/>
          <p14:tracePt t="351124" x="1133475" y="6550025"/>
          <p14:tracePt t="351138" x="1139825" y="6564313"/>
          <p14:tracePt t="351153" x="1154113" y="6578600"/>
          <p14:tracePt t="351160" x="1162050" y="6578600"/>
          <p14:tracePt t="351166" x="1168400" y="6584950"/>
          <p14:tracePt t="351174" x="1182688" y="6584950"/>
          <p14:tracePt t="351181" x="1196975" y="6591300"/>
          <p14:tracePt t="351190" x="1203325" y="6599238"/>
          <p14:tracePt t="351197" x="1209675" y="6599238"/>
          <p14:tracePt t="351204" x="1231900" y="6605588"/>
          <p14:tracePt t="351211" x="1238250" y="6605588"/>
          <p14:tracePt t="351220" x="1244600" y="6605588"/>
          <p14:tracePt t="351226" x="1258888" y="6613525"/>
          <p14:tracePt t="351235" x="1273175" y="6613525"/>
          <p14:tracePt t="351241" x="1279525" y="6613525"/>
          <p14:tracePt t="351249" x="1287463" y="6613525"/>
          <p14:tracePt t="351257" x="1301750" y="6613525"/>
          <p14:tracePt t="351264" x="1308100" y="6613525"/>
          <p14:tracePt t="351272" x="1316038" y="6613525"/>
          <p14:tracePt t="351288" x="1336675" y="6613525"/>
          <p14:tracePt t="351303" x="1350963" y="6605588"/>
          <p14:tracePt t="351310" x="1350963" y="6599238"/>
          <p14:tracePt t="351317" x="1357313" y="6599238"/>
          <p14:tracePt t="351324" x="1363663" y="6591300"/>
          <p14:tracePt t="351331" x="1371600" y="6591300"/>
          <p14:tracePt t="351340" x="1377950" y="6578600"/>
          <p14:tracePt t="351347" x="1385888" y="6578600"/>
          <p14:tracePt t="351355" x="1385888" y="6570663"/>
          <p14:tracePt t="351362" x="1398588" y="6564313"/>
          <p14:tracePt t="351372" x="1398588" y="6556375"/>
          <p14:tracePt t="351376" x="1406525" y="6556375"/>
          <p14:tracePt t="351387" x="1406525" y="6543675"/>
          <p14:tracePt t="351391" x="1412875" y="6543675"/>
          <p14:tracePt t="351399" x="1420813" y="6529388"/>
          <p14:tracePt t="351414" x="1427163" y="6521450"/>
          <p14:tracePt t="351437" x="1433513" y="6515100"/>
          <p14:tracePt t="351452" x="1433513" y="6508750"/>
          <p14:tracePt t="351461" x="1441450" y="6500813"/>
          <p14:tracePt t="351467" x="1447800" y="6486525"/>
          <p14:tracePt t="351481" x="1455738" y="6480175"/>
          <p14:tracePt t="351492" x="1462088" y="6459538"/>
          <p14:tracePt t="351497" x="1462088" y="6445250"/>
          <p14:tracePt t="351505" x="1468438" y="6430963"/>
          <p14:tracePt t="351512" x="1476375" y="6424613"/>
          <p14:tracePt t="351522" x="1476375" y="6410325"/>
          <p14:tracePt t="351527" x="1482725" y="6381750"/>
          <p14:tracePt t="351535" x="1482725" y="6367463"/>
          <p14:tracePt t="351542" x="1482725" y="6346825"/>
          <p14:tracePt t="351549" x="1482725" y="6340475"/>
          <p14:tracePt t="351557" x="1482725" y="6332538"/>
          <p14:tracePt t="351564" x="1482725" y="6319838"/>
          <p14:tracePt t="351576" x="1482725" y="6311900"/>
          <p14:tracePt t="351589" x="1482725" y="6297613"/>
          <p14:tracePt t="351603" x="1482725" y="6291263"/>
          <p14:tracePt t="351641" x="1482725" y="6284913"/>
          <p14:tracePt t="351655" x="1476375" y="6284913"/>
          <p14:tracePt t="351662" x="1476375" y="6276975"/>
          <p14:tracePt t="351677" x="1476375" y="6270625"/>
          <p14:tracePt t="351684" x="1468438" y="6270625"/>
          <p14:tracePt t="351692" x="1468438" y="6262688"/>
          <p14:tracePt t="351699" x="1462088" y="6262688"/>
          <p14:tracePt t="351707" x="1455738" y="6262688"/>
          <p14:tracePt t="351723" x="1447800" y="6262688"/>
          <p14:tracePt t="351873" x="1441450" y="6256338"/>
          <p14:tracePt t="351883" x="1441450" y="6248400"/>
          <p14:tracePt t="351888" x="1433513" y="6242050"/>
          <p14:tracePt t="351896" x="1427163" y="6221413"/>
          <p14:tracePt t="351903" x="1420813" y="6207125"/>
          <p14:tracePt t="351910" x="1420813" y="6192838"/>
          <p14:tracePt t="351916" x="1412875" y="6186488"/>
          <p14:tracePt t="351924" x="1406525" y="6172200"/>
          <p14:tracePt t="351940" x="1406525" y="6165850"/>
          <p14:tracePt t="351946" x="1406525" y="6157913"/>
          <p14:tracePt t="353124" x="1412875" y="6157913"/>
          <p14:tracePt t="353146" x="1420813" y="6157913"/>
          <p14:tracePt t="353235" x="1427163" y="6157913"/>
          <p14:tracePt t="356035" x="1433513" y="6165850"/>
          <p14:tracePt t="356036" x="1447800" y="6172200"/>
          <p14:tracePt t="356348" x="1447800" y="6178550"/>
          <p14:tracePt t="356357" x="1462088" y="6192838"/>
          <p14:tracePt t="356364" x="1476375" y="6200775"/>
          <p14:tracePt t="356372" x="1497013" y="6227763"/>
          <p14:tracePt t="356379" x="1517650" y="6235700"/>
          <p14:tracePt t="356387" x="1546225" y="6256338"/>
          <p14:tracePt t="356394" x="1566863" y="6270625"/>
          <p14:tracePt t="356401" x="1587500" y="6276975"/>
          <p14:tracePt t="356410" x="1601788" y="6291263"/>
          <p14:tracePt t="356416" x="1622425" y="6297613"/>
          <p14:tracePt t="356425" x="1630363" y="6297613"/>
          <p14:tracePt t="356431" x="1636713" y="6305550"/>
          <p14:tracePt t="356573" x="1636713" y="6319838"/>
          <p14:tracePt t="356582" x="1636713" y="6326188"/>
          <p14:tracePt t="356590" x="1636713" y="6340475"/>
          <p14:tracePt t="356597" x="1636713" y="6346825"/>
          <p14:tracePt t="356604" x="1636713" y="6361113"/>
          <p14:tracePt t="356611" x="1636713" y="6375400"/>
          <p14:tracePt t="356619" x="1636713" y="6389688"/>
          <p14:tracePt t="356627" x="1636713" y="6402388"/>
          <p14:tracePt t="356634" x="1630363" y="6416675"/>
          <p14:tracePt t="356642" x="1622425" y="6430963"/>
          <p14:tracePt t="356657" x="1622425" y="6445250"/>
          <p14:tracePt t="356664" x="1616075" y="6459538"/>
          <p14:tracePt t="356672" x="1609725" y="6465888"/>
          <p14:tracePt t="356679" x="1609725" y="6473825"/>
          <p14:tracePt t="356686" x="1601788" y="6486525"/>
          <p14:tracePt t="356695" x="1595438" y="6494463"/>
          <p14:tracePt t="356702" x="1587500" y="6508750"/>
          <p14:tracePt t="356710" x="1581150" y="6521450"/>
          <p14:tracePt t="356717" x="1574800" y="6529388"/>
          <p14:tracePt t="356725" x="1566863" y="6535738"/>
          <p14:tracePt t="356732" x="1560513" y="6550025"/>
          <p14:tracePt t="356740" x="1546225" y="6556375"/>
          <p14:tracePt t="356747" x="1531938" y="6564313"/>
          <p14:tracePt t="356754" x="1525588" y="6570663"/>
          <p14:tracePt t="356762" x="1517650" y="6570663"/>
          <p14:tracePt t="356771" x="1511300" y="6578600"/>
          <p14:tracePt t="356778" x="1511300" y="6584950"/>
          <p14:tracePt t="356784" x="1504950" y="6584950"/>
          <p14:tracePt t="356791" x="1497013" y="6584950"/>
          <p14:tracePt t="356814" x="1490663" y="6584950"/>
          <p14:tracePt t="356822" x="1482725" y="6584950"/>
          <p14:tracePt t="356829" x="1476375" y="6584950"/>
          <p14:tracePt t="356836" x="1468438" y="6570663"/>
          <p14:tracePt t="356844" x="1447800" y="6556375"/>
          <p14:tracePt t="356851" x="1427163" y="6535738"/>
          <p14:tracePt t="356860" x="1392238" y="6515100"/>
          <p14:tracePt t="356866" x="1377950" y="6494463"/>
          <p14:tracePt t="356875" x="1343025" y="6473825"/>
          <p14:tracePt t="356881" x="1301750" y="6445250"/>
          <p14:tracePt t="356889" x="1266825" y="6416675"/>
          <p14:tracePt t="356897" x="1223963" y="6389688"/>
          <p14:tracePt t="356904" x="1196975" y="6375400"/>
          <p14:tracePt t="356913" x="1168400" y="6354763"/>
          <p14:tracePt t="356919" x="1162050" y="6354763"/>
          <p14:tracePt t="356930" x="1133475" y="6340475"/>
          <p14:tracePt t="356934" x="1127125" y="6332538"/>
          <p14:tracePt t="356986" x="1127125" y="6326188"/>
          <p14:tracePt t="356995" x="1127125" y="6319838"/>
          <p14:tracePt t="357001" x="1127125" y="6311900"/>
          <p14:tracePt t="357009" x="1127125" y="6297613"/>
          <p14:tracePt t="357016" x="1127125" y="6291263"/>
          <p14:tracePt t="357025" x="1127125" y="6284913"/>
          <p14:tracePt t="357031" x="1127125" y="6270625"/>
          <p14:tracePt t="357039" x="1133475" y="6256338"/>
          <p14:tracePt t="357047" x="1139825" y="6242050"/>
          <p14:tracePt t="357054" x="1147763" y="6227763"/>
          <p14:tracePt t="357062" x="1154113" y="6213475"/>
          <p14:tracePt t="357069" x="1162050" y="6192838"/>
          <p14:tracePt t="357078" x="1162050" y="6186488"/>
          <p14:tracePt t="357084" x="1168400" y="6178550"/>
          <p14:tracePt t="357091" x="1174750" y="6157913"/>
          <p14:tracePt t="357108" x="1182688" y="6151563"/>
          <p14:tracePt t="357122" x="1189038" y="6151563"/>
          <p14:tracePt t="357136" x="1196975" y="6151563"/>
          <p14:tracePt t="357152" x="1203325" y="6151563"/>
          <p14:tracePt t="357161" x="1209675" y="6151563"/>
          <p14:tracePt t="357167" x="1231900" y="6151563"/>
          <p14:tracePt t="357175" x="1252538" y="6151563"/>
          <p14:tracePt t="357181" x="1273175" y="6151563"/>
          <p14:tracePt t="357189" x="1301750" y="6151563"/>
          <p14:tracePt t="357196" x="1328738" y="6151563"/>
          <p14:tracePt t="357205" x="1357313" y="6151563"/>
          <p14:tracePt t="357212" x="1377950" y="6151563"/>
          <p14:tracePt t="357219" x="1398588" y="6151563"/>
          <p14:tracePt t="357227" x="1412875" y="6151563"/>
          <p14:tracePt t="357234" x="1433513" y="6151563"/>
          <p14:tracePt t="357264" x="1441450" y="6151563"/>
          <p14:tracePt t="358246" x="1455738" y="6151563"/>
          <p14:tracePt t="358253" x="1468438" y="6151563"/>
          <p14:tracePt t="358261" x="1490663" y="6165850"/>
          <p14:tracePt t="358268" x="1504950" y="6165850"/>
          <p14:tracePt t="358276" x="1517650" y="6165850"/>
          <p14:tracePt t="358283" x="1531938" y="6172200"/>
          <p14:tracePt t="358291" x="1552575" y="6178550"/>
          <p14:tracePt t="358298" x="1560513" y="6178550"/>
          <p14:tracePt t="358307" x="1566863" y="6178550"/>
          <p14:tracePt t="360692" x="1601788" y="6186488"/>
          <p14:tracePt t="360694" x="2070100" y="6270625"/>
          <p14:tracePt t="360694" x="2287588" y="6305550"/>
          <p14:tracePt t="360695" x="2490788" y="6326188"/>
          <p14:tracePt t="360698" x="2708275" y="6354763"/>
          <p14:tracePt t="360699" x="2917825" y="6361113"/>
          <p14:tracePt t="360706" x="3133725" y="6375400"/>
          <p14:tracePt t="360713" x="3267075" y="6381750"/>
          <p14:tracePt t="360721" x="3386138" y="6381750"/>
          <p14:tracePt t="360729" x="3470275" y="6381750"/>
          <p14:tracePt t="360736" x="3533775" y="6381750"/>
          <p14:tracePt t="360745" x="3575050" y="6381750"/>
          <p14:tracePt t="360751" x="3595688" y="6381750"/>
          <p14:tracePt t="360759" x="3603625" y="6381750"/>
          <p14:tracePt t="360766" x="3609975" y="6381750"/>
          <p14:tracePt t="360797" x="3616325" y="6381750"/>
          <p14:tracePt t="360822" x="3624263" y="6381750"/>
          <p14:tracePt t="360834" x="3638550" y="6381750"/>
          <p14:tracePt t="360849" x="3644900" y="6381750"/>
          <p14:tracePt t="360858" x="3651250" y="6381750"/>
          <p14:tracePt t="360864" x="3659188" y="6381750"/>
          <p14:tracePt t="360872" x="3665538" y="6381750"/>
          <p14:tracePt t="360898" x="3673475" y="6381750"/>
          <p14:tracePt t="360917" x="3679825" y="6381750"/>
          <p14:tracePt t="360954" x="3687763" y="6375400"/>
          <p14:tracePt t="360962" x="3687763" y="6367463"/>
          <p14:tracePt t="360981" x="3694113" y="6367463"/>
          <p14:tracePt t="360984" x="3708400" y="6361113"/>
          <p14:tracePt t="360995" x="3708400" y="6354763"/>
          <p14:tracePt t="360999" x="3714750" y="6346825"/>
          <p14:tracePt t="361007" x="3729038" y="6346825"/>
          <p14:tracePt t="361022" x="3749675" y="6326188"/>
          <p14:tracePt t="361029" x="3763963" y="6319838"/>
          <p14:tracePt t="361037" x="3763963" y="6311900"/>
          <p14:tracePt t="361045" x="3778250" y="6305550"/>
          <p14:tracePt t="361052" x="3784600" y="6291263"/>
          <p14:tracePt t="361060" x="3792538" y="6291263"/>
          <p14:tracePt t="361066" x="3792538" y="6284913"/>
          <p14:tracePt t="361074" x="3798888" y="6276975"/>
          <p14:tracePt t="361082" x="3827463" y="6256338"/>
          <p14:tracePt t="361097" x="3833813" y="6248400"/>
          <p14:tracePt t="361246" x="3840163" y="6248400"/>
          <p14:tracePt t="361254" x="3848100" y="6248400"/>
          <p14:tracePt t="361262" x="3862388" y="6248400"/>
          <p14:tracePt t="361269" x="3897313" y="6248400"/>
          <p14:tracePt t="361277" x="3932238" y="6256338"/>
          <p14:tracePt t="361284" x="3973513" y="6262688"/>
          <p14:tracePt t="361292" x="4002088" y="6276975"/>
          <p14:tracePt t="361299" x="4064000" y="6291263"/>
          <p14:tracePt t="361309" x="4100513" y="6297613"/>
          <p14:tracePt t="361315" x="4148138" y="6311900"/>
          <p14:tracePt t="361322" x="4191000" y="6319838"/>
          <p14:tracePt t="361330" x="4225925" y="6326188"/>
          <p14:tracePt t="361337" x="4260850" y="6340475"/>
          <p14:tracePt t="361345" x="4289425" y="6340475"/>
          <p14:tracePt t="361352" x="4310063" y="6346825"/>
          <p14:tracePt t="361360" x="4330700" y="6354763"/>
          <p14:tracePt t="361366" x="4351338" y="6361113"/>
          <p14:tracePt t="361374" x="4365625" y="6361113"/>
          <p14:tracePt t="361384" x="4386263" y="6361113"/>
          <p14:tracePt t="361389" x="4394200" y="6367463"/>
          <p14:tracePt t="361397" x="4406900" y="6367463"/>
          <p14:tracePt t="361404" x="4429125" y="6375400"/>
          <p14:tracePt t="361411" x="4441825" y="6381750"/>
          <p14:tracePt t="361419" x="4464050" y="6381750"/>
          <p14:tracePt t="361428" x="4484688" y="6389688"/>
          <p14:tracePt t="361434" x="4505325" y="6396038"/>
          <p14:tracePt t="361441" x="4533900" y="6402388"/>
          <p14:tracePt t="361449" x="4568825" y="6416675"/>
          <p14:tracePt t="361457" x="4583113" y="6416675"/>
          <p14:tracePt t="361465" x="4610100" y="6424613"/>
          <p14:tracePt t="361472" x="4645025" y="6430963"/>
          <p14:tracePt t="361479" x="4673600" y="6445250"/>
          <p14:tracePt t="361487" x="4702175" y="6451600"/>
          <p14:tracePt t="361496" x="4722813" y="6459538"/>
          <p14:tracePt t="361501" x="4743450" y="6459538"/>
          <p14:tracePt t="361510" x="4772025" y="6465888"/>
          <p14:tracePt t="361517" x="4799013" y="6480175"/>
          <p14:tracePt t="361524" x="4819650" y="6486525"/>
          <p14:tracePt t="361531" x="4854575" y="6494463"/>
          <p14:tracePt t="361539" x="4868863" y="6494463"/>
          <p14:tracePt t="361547" x="4897438" y="6494463"/>
          <p14:tracePt t="361555" x="4926013" y="6500813"/>
          <p14:tracePt t="361562" x="4960938" y="6508750"/>
          <p14:tracePt t="361573" x="4987925" y="6515100"/>
          <p14:tracePt t="361577" x="5016500" y="6515100"/>
          <p14:tracePt t="361585" x="5043488" y="6521450"/>
          <p14:tracePt t="361592" x="5065713" y="6521450"/>
          <p14:tracePt t="361599" x="5092700" y="6521450"/>
          <p14:tracePt t="361607" x="5135563" y="6529388"/>
          <p14:tracePt t="361615" x="5162550" y="6529388"/>
          <p14:tracePt t="361622" x="5205413" y="6529388"/>
          <p14:tracePt t="361629" x="5232400" y="6529388"/>
          <p14:tracePt t="361637" x="5260975" y="6529388"/>
          <p14:tracePt t="361646" x="5268913" y="6529388"/>
          <p14:tracePt t="361652" x="5295900" y="6529388"/>
          <p14:tracePt t="361659" x="5338763" y="6529388"/>
          <p14:tracePt t="361666" x="5365750" y="6529388"/>
          <p14:tracePt t="361674" x="5394325" y="6529388"/>
          <p14:tracePt t="361682" x="5421313" y="6529388"/>
          <p14:tracePt t="361689" x="5456238" y="6529388"/>
          <p14:tracePt t="361698" x="5484813" y="6529388"/>
          <p14:tracePt t="361704" x="5519738" y="6529388"/>
          <p14:tracePt t="361712" x="5554663" y="6529388"/>
          <p14:tracePt t="361720" x="5597525" y="6529388"/>
          <p14:tracePt t="361727" x="5624513" y="6529388"/>
          <p14:tracePt t="361734" x="5653088" y="6521450"/>
          <p14:tracePt t="361743" x="5694363" y="6515100"/>
          <p14:tracePt t="361750" x="5722938" y="6508750"/>
          <p14:tracePt t="361760" x="5737225" y="6508750"/>
          <p14:tracePt t="361766" x="5764213" y="6500813"/>
          <p14:tracePt t="361773" x="5807075" y="6494463"/>
          <p14:tracePt t="361780" x="5834063" y="6486525"/>
          <p14:tracePt t="361787" x="5870575" y="6480175"/>
          <p14:tracePt t="361797" x="5897563" y="6473825"/>
          <p14:tracePt t="361803" x="5926138" y="6465888"/>
          <p14:tracePt t="361810" x="5946775" y="6465888"/>
          <p14:tracePt t="361817" x="5988050" y="6459538"/>
          <p14:tracePt t="361824" x="6016625" y="6459538"/>
          <p14:tracePt t="361835" x="6045200" y="6459538"/>
          <p14:tracePt t="361839" x="6072188" y="6459538"/>
          <p14:tracePt t="361851" x="6100763" y="6459538"/>
          <p14:tracePt t="361854" x="6129338" y="6459538"/>
          <p14:tracePt t="361863" x="6149975" y="6459538"/>
          <p14:tracePt t="361871" x="6176963" y="6459538"/>
          <p14:tracePt t="361878" x="6205538" y="6459538"/>
          <p14:tracePt t="361885" x="6240463" y="6459538"/>
          <p14:tracePt t="361892" x="6261100" y="6459538"/>
          <p14:tracePt t="361900" x="6289675" y="6459538"/>
          <p14:tracePt t="361908" x="6310313" y="6459538"/>
          <p14:tracePt t="361916" x="6324600" y="6459538"/>
          <p14:tracePt t="361922" x="6353175" y="6459538"/>
          <p14:tracePt t="361929" x="6408738" y="6459538"/>
          <p14:tracePt t="361937" x="6443663" y="6459538"/>
          <p14:tracePt t="361947" x="6492875" y="6459538"/>
          <p14:tracePt t="361952" x="6527800" y="6451600"/>
          <p14:tracePt t="361965" x="6569075" y="6445250"/>
          <p14:tracePt t="361968" x="6597650" y="6445250"/>
          <p14:tracePt t="361975" x="6646863" y="6438900"/>
          <p14:tracePt t="361984" x="6673850" y="6430963"/>
          <p14:tracePt t="361990" x="6708775" y="6424613"/>
          <p14:tracePt t="361997" x="6731000" y="6416675"/>
          <p14:tracePt t="362006" x="6737350" y="6410325"/>
          <p14:tracePt t="362013" x="6743700" y="6410325"/>
          <p14:tracePt t="362080" x="6751638" y="6410325"/>
          <p14:tracePt t="362087" x="6751638" y="6402388"/>
          <p14:tracePt t="362100" x="6757988" y="6402388"/>
          <p14:tracePt t="362109" x="6765925" y="6402388"/>
          <p14:tracePt t="362245" x="6757988" y="6402388"/>
          <p14:tracePt t="362252" x="6731000" y="6402388"/>
          <p14:tracePt t="362259" x="6702425" y="6402388"/>
          <p14:tracePt t="362267" x="6661150" y="6402388"/>
          <p14:tracePt t="362274" x="6611938" y="6402388"/>
          <p14:tracePt t="362284" x="6577013" y="6396038"/>
          <p14:tracePt t="362290" x="6513513" y="6396038"/>
          <p14:tracePt t="362297" x="6443663" y="6396038"/>
          <p14:tracePt t="362304" x="6380163" y="6396038"/>
          <p14:tracePt t="362314" x="6318250" y="6396038"/>
          <p14:tracePt t="362320" x="6261100" y="6396038"/>
          <p14:tracePt t="362328" x="6211888" y="6396038"/>
          <p14:tracePt t="362334" x="6156325" y="6396038"/>
          <p14:tracePt t="362342" x="6129338" y="6396038"/>
          <p14:tracePt t="362357" x="6037263" y="6396038"/>
          <p14:tracePt t="362366" x="6010275" y="6396038"/>
          <p14:tracePt t="362372" x="5981700" y="6396038"/>
          <p14:tracePt t="362383" x="5967413" y="6396038"/>
          <p14:tracePt t="362387" x="5940425" y="6396038"/>
          <p14:tracePt t="362396" x="5926138" y="6396038"/>
          <p14:tracePt t="362402" x="5897563" y="6402388"/>
          <p14:tracePt t="362410" x="5862638" y="6410325"/>
          <p14:tracePt t="362417" x="5842000" y="6416675"/>
          <p14:tracePt t="362424" x="5813425" y="6430963"/>
          <p14:tracePt t="362433" x="5778500" y="6430963"/>
          <p14:tracePt t="362439" x="5743575" y="6438900"/>
          <p14:tracePt t="362447" x="5708650" y="6451600"/>
          <p14:tracePt t="362454" x="5673725" y="6459538"/>
          <p14:tracePt t="362465" x="5610225" y="6473825"/>
          <p14:tracePt t="362470" x="5562600" y="6486525"/>
          <p14:tracePt t="362477" x="5505450" y="6494463"/>
          <p14:tracePt t="362485" x="5456238" y="6508750"/>
          <p14:tracePt t="362492" x="5400675" y="6521450"/>
          <p14:tracePt t="362500" x="5359400" y="6535738"/>
          <p14:tracePt t="362508" x="5310188" y="6550025"/>
          <p14:tracePt t="362515" x="5260975" y="6564313"/>
          <p14:tracePt t="362522" x="5211763" y="6570663"/>
          <p14:tracePt t="362531" x="5156200" y="6591300"/>
          <p14:tracePt t="362537" x="5114925" y="6599238"/>
          <p14:tracePt t="362545" x="5080000" y="6605588"/>
          <p14:tracePt t="362552" x="5030788" y="6613525"/>
          <p14:tracePt t="362559" x="4981575" y="6619875"/>
          <p14:tracePt t="362568" x="4932363" y="6627813"/>
          <p14:tracePt t="362575" x="4883150" y="6627813"/>
          <p14:tracePt t="362582" x="4819650" y="6627813"/>
          <p14:tracePt t="362589" x="4772025" y="6627813"/>
          <p14:tracePt t="362599" x="4708525" y="6627813"/>
          <p14:tracePt t="362605" x="4665663" y="6627813"/>
          <p14:tracePt t="362614" x="4610100" y="6627813"/>
          <p14:tracePt t="362620" x="4554538" y="6627813"/>
          <p14:tracePt t="362627" x="4498975" y="6627813"/>
          <p14:tracePt t="362634" x="4441825" y="6613525"/>
          <p14:tracePt t="362642" x="4371975" y="6605588"/>
          <p14:tracePt t="362651" x="4337050" y="6599238"/>
          <p14:tracePt t="362657" x="4267200" y="6584950"/>
          <p14:tracePt t="362664" x="4176713" y="6578600"/>
          <p14:tracePt t="362672" x="4135438" y="6570663"/>
          <p14:tracePt t="362682" x="4100513" y="6570663"/>
          <p14:tracePt t="362687" x="4078288" y="6570663"/>
          <p14:tracePt t="362695" x="4051300" y="6570663"/>
          <p14:tracePt t="362702" x="4029075" y="6570663"/>
          <p14:tracePt t="362710" x="4016375" y="6570663"/>
          <p14:tracePt t="362717" x="4002088" y="6570663"/>
          <p14:tracePt t="362724" x="3987800" y="6570663"/>
          <p14:tracePt t="362732" x="3973513" y="6570663"/>
          <p14:tracePt t="362739" x="3967163" y="6570663"/>
          <p14:tracePt t="362747" x="3952875" y="6570663"/>
          <p14:tracePt t="362754" x="3946525" y="6570663"/>
          <p14:tracePt t="362763" x="3924300" y="6570663"/>
          <p14:tracePt t="362770" x="3897313" y="6570663"/>
          <p14:tracePt t="362777" x="3868738" y="6570663"/>
          <p14:tracePt t="362784" x="3848100" y="6570663"/>
          <p14:tracePt t="362792" x="3819525" y="6570663"/>
          <p14:tracePt t="362800" x="3792538" y="6570663"/>
          <p14:tracePt t="362807" x="3763963" y="6564313"/>
          <p14:tracePt t="362816" x="3743325" y="6564313"/>
          <p14:tracePt t="362822" x="3714750" y="6556375"/>
          <p14:tracePt t="362831" x="3694113" y="6550025"/>
          <p14:tracePt t="362837" x="3679825" y="6550025"/>
          <p14:tracePt t="362845" x="3673475" y="6550025"/>
          <p14:tracePt t="362860" x="3665538" y="6550025"/>
          <p14:tracePt t="362868" x="3659188" y="6550025"/>
          <p14:tracePt t="362915" x="3659188" y="6543675"/>
          <p14:tracePt t="362935" x="3665538" y="6529388"/>
          <p14:tracePt t="362942" x="3687763" y="6529388"/>
          <p14:tracePt t="362951" x="3729038" y="6515100"/>
          <p14:tracePt t="362970" x="3770313" y="6494463"/>
          <p14:tracePt t="362974" x="3897313" y="6459538"/>
          <p14:tracePt t="362981" x="3967163" y="6438900"/>
          <p14:tracePt t="362987" x="4002088" y="6424613"/>
          <p14:tracePt t="362995" x="4071938" y="6410325"/>
          <p14:tracePt t="363002" x="4148138" y="6389688"/>
          <p14:tracePt t="363011" x="4217988" y="6367463"/>
          <p14:tracePt t="363018" x="4281488" y="6354763"/>
          <p14:tracePt t="363024" x="4324350" y="6346825"/>
          <p14:tracePt t="363033" x="4371975" y="6340475"/>
          <p14:tracePt t="363040" x="4406900" y="6340475"/>
          <p14:tracePt t="363047" x="4464050" y="6332538"/>
          <p14:tracePt t="363055" x="4478338" y="6332538"/>
          <p14:tracePt t="363063" x="4505325" y="6332538"/>
          <p14:tracePt t="363071" x="4548188" y="6332538"/>
          <p14:tracePt t="363077" x="4575175" y="6332538"/>
          <p14:tracePt t="363085" x="4610100" y="6332538"/>
          <p14:tracePt t="363092" x="4673600" y="6340475"/>
          <p14:tracePt t="363101" x="4714875" y="6346825"/>
          <p14:tracePt t="363115" x="4764088" y="6354763"/>
          <p14:tracePt t="363119" x="4819650" y="6361113"/>
          <p14:tracePt t="363122" x="4862513" y="6367463"/>
          <p14:tracePt t="363133" x="4911725" y="6367463"/>
          <p14:tracePt t="363138" x="4967288" y="6375400"/>
          <p14:tracePt t="363145" x="5022850" y="6375400"/>
          <p14:tracePt t="363152" x="5080000" y="6381750"/>
          <p14:tracePt t="363160" x="5127625" y="6381750"/>
          <p14:tracePt t="363168" x="5184775" y="6381750"/>
          <p14:tracePt t="363175" x="5219700" y="6381750"/>
          <p14:tracePt t="363184" x="5268913" y="6381750"/>
          <p14:tracePt t="363189" x="5324475" y="6389688"/>
          <p14:tracePt t="363197" x="5373688" y="6389688"/>
          <p14:tracePt t="363204" x="5429250" y="6396038"/>
          <p14:tracePt t="363213" x="5478463" y="6396038"/>
          <p14:tracePt t="363219" x="5534025" y="6396038"/>
          <p14:tracePt t="363227" x="5583238" y="6396038"/>
          <p14:tracePt t="363234" x="5618163" y="6396038"/>
          <p14:tracePt t="363242" x="5673725" y="6396038"/>
          <p14:tracePt t="363252" x="5729288" y="6396038"/>
          <p14:tracePt t="363257" x="5792788" y="6396038"/>
          <p14:tracePt t="363264" x="5848350" y="6396038"/>
          <p14:tracePt t="363273" x="5905500" y="6396038"/>
          <p14:tracePt t="363280" x="5953125" y="6396038"/>
          <p14:tracePt t="363288" x="5995988" y="6396038"/>
          <p14:tracePt t="363295" x="6051550" y="6396038"/>
          <p14:tracePt t="363305" x="6086475" y="6396038"/>
          <p14:tracePt t="363310" x="6129338" y="6396038"/>
          <p14:tracePt t="363319" x="6156325" y="6396038"/>
          <p14:tracePt t="363326" x="6176963" y="6396038"/>
          <p14:tracePt t="363334" x="6199188" y="6396038"/>
          <p14:tracePt t="363340" x="6205538" y="6396038"/>
          <p14:tracePt t="363350" x="6211888" y="6389688"/>
          <p14:tracePt t="363354" x="6226175" y="6389688"/>
          <p14:tracePt t="363365" x="6240463" y="6389688"/>
          <p14:tracePt t="363369" x="6246813" y="6389688"/>
          <p14:tracePt t="363379" x="6261100" y="6389688"/>
          <p14:tracePt t="363385" x="6275388" y="6389688"/>
          <p14:tracePt t="363402" x="6289675" y="6389688"/>
          <p14:tracePt t="363407" x="6296025" y="6389688"/>
          <p14:tracePt t="363422" x="6303963" y="6389688"/>
          <p14:tracePt t="363826" x="6303963" y="6381750"/>
          <p14:tracePt t="363833" x="6289675" y="6375400"/>
          <p14:tracePt t="363841" x="6275388" y="6367463"/>
          <p14:tracePt t="363851" x="6269038" y="6361113"/>
          <p14:tracePt t="363856" x="6254750" y="6361113"/>
          <p14:tracePt t="363865" x="6246813" y="6354763"/>
          <p14:tracePt t="363872" x="6240463" y="6354763"/>
          <p14:tracePt t="363887" x="6234113" y="6354763"/>
          <p14:tracePt t="363894" x="6226175" y="6354763"/>
          <p14:tracePt t="363902" x="6219825" y="6354763"/>
          <p14:tracePt t="363909" x="6205538" y="6346825"/>
          <p14:tracePt t="363917" x="6191250" y="6346825"/>
          <p14:tracePt t="363924" x="6170613" y="6346825"/>
          <p14:tracePt t="363933" x="6149975" y="6340475"/>
          <p14:tracePt t="363939" x="6121400" y="6340475"/>
          <p14:tracePt t="363948" x="6072188" y="6340475"/>
          <p14:tracePt t="363954" x="6030913" y="6340475"/>
          <p14:tracePt t="363962" x="5981700" y="6340475"/>
          <p14:tracePt t="363984" x="5848350" y="6319838"/>
          <p14:tracePt t="363986" x="5772150" y="6311900"/>
          <p14:tracePt t="364001" x="5694363" y="6297613"/>
          <p14:tracePt t="364002" x="5603875" y="6284913"/>
          <p14:tracePt t="364006" x="5499100" y="6256338"/>
          <p14:tracePt t="364014" x="5400675" y="6242050"/>
          <p14:tracePt t="364022" x="5295900" y="6213475"/>
          <p14:tracePt t="364029" x="5197475" y="6192838"/>
          <p14:tracePt t="364037" x="5114925" y="6172200"/>
          <p14:tracePt t="364044" x="5008563" y="6143625"/>
          <p14:tracePt t="364051" x="4897438" y="6130925"/>
          <p14:tracePt t="364060" x="4784725" y="6102350"/>
          <p14:tracePt t="364074" x="4540250" y="6067425"/>
          <p14:tracePt t="364082" x="4435475" y="6046788"/>
          <p14:tracePt t="364089" x="4365625" y="6038850"/>
          <p14:tracePt t="364097" x="4281488" y="6032500"/>
          <p14:tracePt t="364104" x="4225925" y="6024563"/>
          <p14:tracePt t="364112" x="4162425" y="6024563"/>
          <p14:tracePt t="364119" x="4106863" y="6024563"/>
          <p14:tracePt t="364127" x="4057650" y="6024563"/>
          <p14:tracePt t="364134" x="4029075" y="6024563"/>
          <p14:tracePt t="364141" x="4008438" y="6024563"/>
          <p14:tracePt t="364149" x="3981450" y="6024563"/>
          <p14:tracePt t="364157" x="3959225" y="6024563"/>
          <p14:tracePt t="364165" x="3946525" y="6024563"/>
          <p14:tracePt t="364172" x="3924300" y="6024563"/>
          <p14:tracePt t="364183" x="3903663" y="6024563"/>
          <p14:tracePt t="364187" x="3883025" y="6024563"/>
          <p14:tracePt t="364194" x="3862388" y="6024563"/>
          <p14:tracePt t="364201" x="3833813" y="6024563"/>
          <p14:tracePt t="364209" x="3792538" y="6024563"/>
          <p14:tracePt t="364217" x="3757613" y="6024563"/>
          <p14:tracePt t="364224" x="3714750" y="6024563"/>
          <p14:tracePt t="364233" x="3679825" y="6024563"/>
          <p14:tracePt t="364239" x="3630613" y="6032500"/>
          <p14:tracePt t="364248" x="3595688" y="6032500"/>
          <p14:tracePt t="364254" x="3554413" y="6038850"/>
          <p14:tracePt t="364262" x="3505200" y="6038850"/>
          <p14:tracePt t="364269" x="3455988" y="6046788"/>
          <p14:tracePt t="364277" x="3392488" y="6059488"/>
          <p14:tracePt t="364284" x="3371850" y="6067425"/>
          <p14:tracePt t="364292" x="3357563" y="6067425"/>
          <p14:tracePt t="364300" x="3336925" y="6073775"/>
          <p14:tracePt t="364306" x="3330575" y="6073775"/>
          <p14:tracePt t="364315" x="3322638" y="6081713"/>
          <p14:tracePt t="364322" x="3316288" y="6081713"/>
          <p14:tracePt t="364330" x="3309938" y="6088063"/>
          <p14:tracePt t="364344" x="3302000" y="6096000"/>
          <p14:tracePt t="364359" x="3295650" y="6102350"/>
          <p14:tracePt t="364367" x="3287713" y="6108700"/>
          <p14:tracePt t="364374" x="3281363" y="6122988"/>
          <p14:tracePt t="364382" x="3281363" y="6130925"/>
          <p14:tracePt t="364389" x="3267075" y="6137275"/>
          <p14:tracePt t="364398" x="3260725" y="6151563"/>
          <p14:tracePt t="364404" x="3252788" y="6165850"/>
          <p14:tracePt t="364412" x="3246438" y="6172200"/>
          <p14:tracePt t="364419" x="3246438" y="6186488"/>
          <p14:tracePt t="364427" x="3246438" y="6207125"/>
          <p14:tracePt t="364434" x="3232150" y="6227763"/>
          <p14:tracePt t="364443" x="3225800" y="6242050"/>
          <p14:tracePt t="364450" x="3225800" y="6256338"/>
          <p14:tracePt t="364456" x="3225800" y="6270625"/>
          <p14:tracePt t="364465" x="3225800" y="6276975"/>
          <p14:tracePt t="364480" x="3225800" y="6291263"/>
          <p14:tracePt t="364593" x="3225800" y="6297613"/>
          <p14:tracePt t="364744" x="3232150" y="6297613"/>
          <p14:tracePt t="364759" x="3246438" y="6297613"/>
          <p14:tracePt t="364766" x="3252788" y="6297613"/>
          <p14:tracePt t="364783" x="3267075" y="6305550"/>
          <p14:tracePt t="364787" x="3273425" y="6305550"/>
          <p14:tracePt t="364794" x="3281363" y="6305550"/>
          <p14:tracePt t="364803" x="3287713" y="6305550"/>
          <p14:tracePt t="364810" x="3295650" y="6305550"/>
          <p14:tracePt t="364822" x="3302000" y="6305550"/>
          <p14:tracePt t="364824" x="3309938" y="6305550"/>
          <p14:tracePt t="364840" x="3316288" y="6305550"/>
          <p14:tracePt t="364849" x="3322638" y="6305550"/>
          <p14:tracePt t="364869" x="3330575" y="6305550"/>
          <p14:tracePt t="364886" x="3336925" y="6305550"/>
          <p14:tracePt t="364900" x="3344863" y="6305550"/>
          <p14:tracePt t="364907" x="3351213" y="6305550"/>
          <p14:tracePt t="364915" x="3357563" y="6305550"/>
          <p14:tracePt t="364932" x="3365500" y="6305550"/>
          <p14:tracePt t="364937" x="3371850" y="6297613"/>
          <p14:tracePt t="364944" x="3379788" y="6291263"/>
          <p14:tracePt t="364970" x="3392488" y="6276975"/>
          <p14:tracePt t="364974" x="3400425" y="6276975"/>
          <p14:tracePt t="364983" x="3406775" y="6270625"/>
          <p14:tracePt t="364999" x="3414713" y="6262688"/>
          <p14:tracePt t="365007" x="3421063" y="6256338"/>
          <p14:tracePt t="365012" x="3427413" y="6242050"/>
          <p14:tracePt t="365021" x="3435350" y="6227763"/>
          <p14:tracePt t="365027" x="3449638" y="6221413"/>
          <p14:tracePt t="365036" x="3455988" y="6200775"/>
          <p14:tracePt t="365043" x="3462338" y="6192838"/>
          <p14:tracePt t="365050" x="3470275" y="6186488"/>
          <p14:tracePt t="365057" x="3476625" y="6165850"/>
          <p14:tracePt t="365066" x="3484563" y="6151563"/>
          <p14:tracePt t="365072" x="3490913" y="6151563"/>
          <p14:tracePt t="365081" x="3490913" y="6143625"/>
          <p14:tracePt t="365087" x="3498850" y="6143625"/>
          <p14:tracePt t="365095" x="3498850" y="6137275"/>
          <p14:tracePt t="365103" x="3505200" y="6130925"/>
          <p14:tracePt t="365110" x="3505200" y="6116638"/>
          <p14:tracePt t="365119" x="3511550" y="6116638"/>
          <p14:tracePt t="365125" x="3519488" y="6102350"/>
          <p14:tracePt t="365133" x="3525838" y="6081713"/>
          <p14:tracePt t="365139" x="3525838" y="6067425"/>
          <p14:tracePt t="365150" x="3533775" y="6053138"/>
          <p14:tracePt t="365154" x="3540125" y="6032500"/>
          <p14:tracePt t="365162" x="3540125" y="6018213"/>
          <p14:tracePt t="365170" x="3546475" y="5997575"/>
          <p14:tracePt t="365177" x="3554413" y="5976938"/>
          <p14:tracePt t="365187" x="3560763" y="5962650"/>
          <p14:tracePt t="365193" x="3560763" y="5954713"/>
          <p14:tracePt t="365199" x="3560763" y="5948363"/>
          <p14:tracePt t="365217" x="3560763" y="5942013"/>
          <p14:tracePt t="365234" x="3560763" y="5934075"/>
          <p14:tracePt t="365372" x="3560763" y="5927725"/>
          <p14:tracePt t="365382" x="3560763" y="5919788"/>
          <p14:tracePt t="365387" x="3554413" y="5913438"/>
          <p14:tracePt t="365395" x="3540125" y="5892800"/>
          <p14:tracePt t="365403" x="3533775" y="5884863"/>
          <p14:tracePt t="365409" x="3511550" y="5870575"/>
          <p14:tracePt t="365419" x="3490913" y="5857875"/>
          <p14:tracePt t="365425" x="3476625" y="5843588"/>
          <p14:tracePt t="365432" x="3441700" y="5829300"/>
          <p14:tracePt t="365439" x="3435350" y="5822950"/>
          <p14:tracePt t="365448" x="3421063" y="5815013"/>
          <p14:tracePt t="365455" x="3400425" y="5808663"/>
          <p14:tracePt t="365462" x="3392488" y="5808663"/>
          <p14:tracePt t="365469" x="3386138" y="5800725"/>
          <p14:tracePt t="365477" x="3371850" y="5800725"/>
          <p14:tracePt t="365492" x="3365500" y="5800725"/>
          <p14:tracePt t="365530" x="3357563" y="5800725"/>
          <p14:tracePt t="365544" x="3351213" y="5800725"/>
          <p14:tracePt t="365552" x="3344863" y="5800725"/>
          <p14:tracePt t="365559" x="3336925" y="5800725"/>
          <p14:tracePt t="365569" x="3330575" y="5808663"/>
          <p14:tracePt t="365574" x="3316288" y="5808663"/>
          <p14:tracePt t="365582" x="3295650" y="5822950"/>
          <p14:tracePt t="365590" x="3281363" y="5829300"/>
          <p14:tracePt t="365599" x="3267075" y="5843588"/>
          <p14:tracePt t="365613" x="3232150" y="5864225"/>
          <p14:tracePt t="365622" x="3217863" y="5870575"/>
          <p14:tracePt t="365627" x="3211513" y="5878513"/>
          <p14:tracePt t="365637" x="3203575" y="5884863"/>
          <p14:tracePt t="365642" x="3197225" y="5884863"/>
          <p14:tracePt t="365651" x="3190875" y="5899150"/>
          <p14:tracePt t="365667" x="3182938" y="5905500"/>
          <p14:tracePt t="365672" x="3176588" y="5905500"/>
          <p14:tracePt t="365679" x="3176588" y="5913438"/>
          <p14:tracePt t="365687" x="3168650" y="5919788"/>
          <p14:tracePt t="365695" x="3168650" y="5927725"/>
          <p14:tracePt t="365703" x="3162300" y="5934075"/>
          <p14:tracePt t="365709" x="3155950" y="5942013"/>
          <p14:tracePt t="365718" x="3148013" y="5954713"/>
          <p14:tracePt t="365724" x="3141663" y="5962650"/>
          <p14:tracePt t="365733" x="3141663" y="5969000"/>
          <p14:tracePt t="365739" x="3133725" y="5983288"/>
          <p14:tracePt t="365747" x="3127375" y="5989638"/>
          <p14:tracePt t="365756" x="3121025" y="6003925"/>
          <p14:tracePt t="365762" x="3121025" y="6011863"/>
          <p14:tracePt t="365770" x="3121025" y="6018213"/>
          <p14:tracePt t="365777" x="3113088" y="6024563"/>
          <p14:tracePt t="365786" x="3113088" y="6032500"/>
          <p14:tracePt t="365792" x="3113088" y="6038850"/>
          <p14:tracePt t="365800" x="3113088" y="6046788"/>
          <p14:tracePt t="365807" x="3106738" y="6046788"/>
          <p14:tracePt t="365815" x="3106738" y="6059488"/>
          <p14:tracePt t="365822" x="3098800" y="6059488"/>
          <p14:tracePt t="365829" x="3098800" y="6067425"/>
          <p14:tracePt t="365837" x="3098800" y="6073775"/>
          <p14:tracePt t="365844" x="3098800" y="6088063"/>
          <p14:tracePt t="365859" x="3098800" y="6102350"/>
          <p14:tracePt t="365869" x="3098800" y="6108700"/>
          <p14:tracePt t="365874" x="3092450" y="6122988"/>
          <p14:tracePt t="365884" x="3092450" y="6130925"/>
          <p14:tracePt t="365889" x="3092450" y="6137275"/>
          <p14:tracePt t="365897" x="3092450" y="6157913"/>
          <p14:tracePt t="365912" x="3092450" y="6172200"/>
          <p14:tracePt t="365920" x="3092450" y="6178550"/>
          <p14:tracePt t="365926" x="3092450" y="6186488"/>
          <p14:tracePt t="365935" x="3092450" y="6192838"/>
          <p14:tracePt t="365941" x="3098800" y="6207125"/>
          <p14:tracePt t="365949" x="3098800" y="6213475"/>
          <p14:tracePt t="365956" x="3113088" y="6235700"/>
          <p14:tracePt t="365964" x="3121025" y="6248400"/>
          <p14:tracePt t="365971" x="3141663" y="6262688"/>
          <p14:tracePt t="365979" x="3162300" y="6276975"/>
          <p14:tracePt t="365986" x="3176588" y="6291263"/>
          <p14:tracePt t="365994" x="3190875" y="6297613"/>
          <p14:tracePt t="366002" x="3217863" y="6311900"/>
          <p14:tracePt t="366017" x="3238500" y="6319838"/>
          <p14:tracePt t="366025" x="3246438" y="6319838"/>
          <p14:tracePt t="366032" x="3267075" y="6319838"/>
          <p14:tracePt t="366039" x="3273425" y="6319838"/>
          <p14:tracePt t="366077" x="3281363" y="6319838"/>
          <p14:tracePt t="366107" x="3287713" y="6319838"/>
          <p14:tracePt t="366129" x="3295650" y="6319838"/>
          <p14:tracePt t="366136" x="3295650" y="6311900"/>
          <p14:tracePt t="366187" x="3295650" y="6305550"/>
          <p14:tracePt t="366218" x="3302000" y="6305550"/>
          <p14:tracePt t="366243" x="3302000" y="6297613"/>
          <p14:tracePt t="366281" x="3309938" y="6297613"/>
          <p14:tracePt t="366301" x="3309938" y="6291263"/>
          <p14:tracePt t="366324" x="3316288" y="6291263"/>
          <p14:tracePt t="366339" x="3322638" y="6291263"/>
          <p14:tracePt t="366351" x="3322638" y="6284913"/>
          <p14:tracePt t="366356" x="3330575" y="6284913"/>
          <p14:tracePt t="366369" x="3330575" y="6276975"/>
          <p14:tracePt t="366376" x="3336925" y="6276975"/>
          <p14:tracePt t="366398" x="3344863" y="6276975"/>
          <p14:tracePt t="366533" x="3351213" y="6276975"/>
          <p14:tracePt t="366557" x="3357563" y="6276975"/>
          <p14:tracePt t="366568" x="3365500" y="6270625"/>
          <p14:tracePt t="366593" x="3371850" y="6270625"/>
          <p14:tracePt t="366622" x="3379788" y="6270625"/>
          <p14:tracePt t="366668" x="3379788" y="6262688"/>
          <p14:tracePt t="366708" x="3386138" y="6262688"/>
          <p14:tracePt t="371192" x="3406775" y="6256338"/>
          <p14:tracePt t="371194" x="3449638" y="6242050"/>
          <p14:tracePt t="371195" x="3490913" y="6242050"/>
          <p14:tracePt t="371199" x="3519488" y="6242050"/>
          <p14:tracePt t="371200" x="3560763" y="6242050"/>
          <p14:tracePt t="371207" x="3616325" y="6227763"/>
          <p14:tracePt t="371214" x="3665538" y="6227763"/>
          <p14:tracePt t="371224" x="3722688" y="6227763"/>
          <p14:tracePt t="371229" x="3778250" y="6227763"/>
          <p14:tracePt t="371238" x="3833813" y="6227763"/>
          <p14:tracePt t="371244" x="3889375" y="6227763"/>
          <p14:tracePt t="371253" x="3938588" y="6227763"/>
          <p14:tracePt t="371259" x="3994150" y="6227763"/>
          <p14:tracePt t="371267" x="4037013" y="6227763"/>
          <p14:tracePt t="371274" x="4092575" y="6227763"/>
          <p14:tracePt t="371282" x="4135438" y="6221413"/>
          <p14:tracePt t="371290" x="4170363" y="6221413"/>
          <p14:tracePt t="371297" x="4211638" y="6213475"/>
          <p14:tracePt t="371306" x="4232275" y="6213475"/>
          <p14:tracePt t="371311" x="4252913" y="6200775"/>
          <p14:tracePt t="371321" x="4267200" y="6200775"/>
          <p14:tracePt t="371327" x="4281488" y="6192838"/>
          <p14:tracePt t="371582" x="4289425" y="6192838"/>
          <p14:tracePt t="371596" x="4302125" y="6192838"/>
          <p14:tracePt t="371621" x="4337050" y="6172200"/>
          <p14:tracePt t="371627" x="4359275" y="6165850"/>
          <p14:tracePt t="371635" x="4371975" y="6157913"/>
          <p14:tracePt t="371642" x="4379913" y="6157913"/>
          <p14:tracePt t="371649" x="4394200" y="6157913"/>
          <p14:tracePt t="371657" x="4400550" y="6151563"/>
          <p14:tracePt t="371673" x="4406900" y="6151563"/>
          <p14:tracePt t="371694" x="4414838" y="6151563"/>
          <p14:tracePt t="371747" x="4414838" y="6157913"/>
          <p14:tracePt t="371757" x="4414838" y="6172200"/>
          <p14:tracePt t="371762" x="4414838" y="6178550"/>
          <p14:tracePt t="371772" x="4400550" y="6186488"/>
          <p14:tracePt t="371777" x="4386263" y="6186488"/>
          <p14:tracePt t="371785" x="4359275" y="6186488"/>
          <p14:tracePt t="371792" x="4351338" y="6186488"/>
          <p14:tracePt t="371968" x="4351338" y="6192838"/>
          <p14:tracePt t="371972" x="4351338" y="6200775"/>
          <p14:tracePt t="371980" x="4337050" y="6207125"/>
          <p14:tracePt t="371987" x="4337050" y="6213475"/>
          <p14:tracePt t="371995" x="4324350" y="6221413"/>
          <p14:tracePt t="372003" x="4324350" y="6235700"/>
          <p14:tracePt t="372009" x="4316413" y="6235700"/>
          <p14:tracePt t="372017" x="4316413" y="6242050"/>
          <p14:tracePt t="372025" x="4310063" y="6248400"/>
          <p14:tracePt t="372032" x="4302125" y="6248400"/>
          <p14:tracePt t="372041" x="4302125" y="6256338"/>
          <p14:tracePt t="372047" x="4302125" y="6262688"/>
          <p14:tracePt t="372071" x="4302125" y="6270625"/>
          <p14:tracePt t="372084" x="4302125" y="6276975"/>
          <p14:tracePt t="372123" x="4302125" y="6284913"/>
          <p14:tracePt t="372520" x="4310063" y="6284913"/>
          <p14:tracePt t="372526" x="4316413" y="6276975"/>
          <p14:tracePt t="372534" x="4324350" y="6276975"/>
          <p14:tracePt t="372543" x="4324350" y="6270625"/>
          <p14:tracePt t="372549" x="4330700" y="6262688"/>
          <p14:tracePt t="372557" x="4337050" y="6262688"/>
          <p14:tracePt t="372564" x="4344988" y="6262688"/>
          <p14:tracePt t="372580" x="4351338" y="6256338"/>
          <p14:tracePt t="372864" x="4359275" y="6256338"/>
          <p14:tracePt t="372872" x="4365625" y="6248400"/>
          <p14:tracePt t="372882" x="4371975" y="6242050"/>
          <p14:tracePt t="372888" x="4386263" y="6235700"/>
          <p14:tracePt t="372895" x="4400550" y="6221413"/>
          <p14:tracePt t="372902" x="4429125" y="6186488"/>
          <p14:tracePt t="372909" x="4441825" y="6165850"/>
          <p14:tracePt t="372917" x="4484688" y="6108700"/>
          <p14:tracePt t="372925" x="4519613" y="6067425"/>
          <p14:tracePt t="372932" x="4575175" y="5962650"/>
          <p14:tracePt t="372941" x="4624388" y="5870575"/>
          <p14:tracePt t="372955" x="4743450" y="5654675"/>
          <p14:tracePt t="372974" x="4897438" y="5346700"/>
          <p14:tracePt t="372977" x="4960938" y="5207000"/>
          <p14:tracePt t="372985" x="5016500" y="5067300"/>
          <p14:tracePt t="372992" x="5072063" y="4940300"/>
          <p14:tracePt t="372999" x="5121275" y="4835525"/>
          <p14:tracePt t="373008" x="5156200" y="4751388"/>
          <p14:tracePt t="373014" x="5176838" y="4687888"/>
          <p14:tracePt t="373022" x="5205413" y="4618038"/>
          <p14:tracePt t="373029" x="5232400" y="4541838"/>
          <p14:tracePt t="373038" x="5246688" y="4478338"/>
          <p14:tracePt t="373044" x="5268913" y="4402138"/>
          <p14:tracePt t="373052" x="5295900" y="4344988"/>
          <p14:tracePt t="373059" x="5310188" y="4275138"/>
          <p14:tracePt t="373068" x="5316538" y="4227513"/>
          <p14:tracePt t="373075" x="5324475" y="4170363"/>
          <p14:tracePt t="373082" x="5338763" y="4114800"/>
          <p14:tracePt t="373090" x="5345113" y="4073525"/>
          <p14:tracePt t="373106" x="5365750" y="3995738"/>
          <p14:tracePt t="373112" x="5380038" y="3946525"/>
          <p14:tracePt t="373120" x="5394325" y="3890963"/>
          <p14:tracePt t="373127" x="5400675" y="3856038"/>
          <p14:tracePt t="373134" x="5414963" y="3800475"/>
          <p14:tracePt t="373143" x="5421313" y="3751263"/>
          <p14:tracePt t="373149" x="5429250" y="3708400"/>
          <p14:tracePt t="373159" x="5435600" y="3673475"/>
          <p14:tracePt t="373164" x="5435600" y="3632200"/>
          <p14:tracePt t="373173" x="5443538" y="3617913"/>
          <p14:tracePt t="373179" x="5449888" y="3589338"/>
          <p14:tracePt t="373188" x="5449888" y="3562350"/>
          <p14:tracePt t="373194" x="5449888" y="3533775"/>
          <p14:tracePt t="373202" x="5456238" y="3492500"/>
          <p14:tracePt t="373209" x="5456238" y="3457575"/>
          <p14:tracePt t="373217" x="5456238" y="3429000"/>
          <p14:tracePt t="373225" x="5456238" y="3414713"/>
          <p14:tracePt t="373232" x="5456238" y="3373438"/>
          <p14:tracePt t="373240" x="5456238" y="3338513"/>
          <p14:tracePt t="373247" x="5456238" y="3309938"/>
          <p14:tracePt t="373258" x="5456238" y="3275013"/>
          <p14:tracePt t="373262" x="5456238" y="3240088"/>
          <p14:tracePt t="373270" x="5456238" y="3205163"/>
          <p14:tracePt t="373277" x="5456238" y="3184525"/>
          <p14:tracePt t="373284" x="5456238" y="3149600"/>
          <p14:tracePt t="373292" x="5464175" y="3106738"/>
          <p14:tracePt t="373299" x="5464175" y="3079750"/>
          <p14:tracePt t="373307" x="5470525" y="3051175"/>
          <p14:tracePt t="373314" x="5470525" y="3022600"/>
          <p14:tracePt t="373322" x="5478463" y="2973388"/>
          <p14:tracePt t="373329" x="5478463" y="2967038"/>
          <p14:tracePt t="373338" x="5478463" y="2952750"/>
          <p14:tracePt t="373405" x="5478463" y="2967038"/>
          <p14:tracePt t="373412" x="5478463" y="2995613"/>
          <p14:tracePt t="373420" x="5478463" y="3030538"/>
          <p14:tracePt t="373427" x="5478463" y="3100388"/>
          <p14:tracePt t="373435" x="5478463" y="3141663"/>
          <p14:tracePt t="373444" x="5478463" y="3219450"/>
          <p14:tracePt t="373450" x="5478463" y="3309938"/>
          <p14:tracePt t="373458" x="5478463" y="3400425"/>
          <p14:tracePt t="373465" x="5478463" y="3505200"/>
          <p14:tracePt t="373472" x="5470525" y="3597275"/>
          <p14:tracePt t="373480" x="5470525" y="3681413"/>
          <p14:tracePt t="373489" x="5470525" y="3757613"/>
          <p14:tracePt t="373496" x="5470525" y="3806825"/>
          <p14:tracePt t="373503" x="5470525" y="3848100"/>
          <p14:tracePt t="373510" x="5470525" y="3876675"/>
          <p14:tracePt t="373517" x="5470525" y="3897313"/>
          <p14:tracePt t="373526" x="5470525" y="3911600"/>
          <p14:tracePt t="373539" x="5470525" y="3919538"/>
          <p14:tracePt t="373556" x="5470525" y="3925888"/>
          <p14:tracePt t="373562" x="5470525" y="3932238"/>
          <p14:tracePt t="373570" x="5470525" y="3940175"/>
          <p14:tracePt t="373586" x="5464175" y="3954463"/>
          <p14:tracePt t="373594" x="5464175" y="3967163"/>
          <p14:tracePt t="373600" x="5464175" y="3975100"/>
          <p14:tracePt t="373608" x="5464175" y="3989388"/>
          <p14:tracePt t="373615" x="5464175" y="3995738"/>
          <p14:tracePt t="373623" x="5456238" y="4010025"/>
          <p14:tracePt t="373630" x="5456238" y="4024313"/>
          <p14:tracePt t="373638" x="5456238" y="4030663"/>
          <p14:tracePt t="373645" x="5456238" y="4038600"/>
          <p14:tracePt t="373660" x="5456238" y="4044950"/>
          <p14:tracePt t="373692" x="5456238" y="3995738"/>
          <p14:tracePt t="373697" x="5470525" y="3919538"/>
          <p14:tracePt t="373706" x="5484813" y="3862388"/>
          <p14:tracePt t="373712" x="5499100" y="3771900"/>
          <p14:tracePt t="373720" x="5513388" y="3687763"/>
          <p14:tracePt t="373728" x="5527675" y="3603625"/>
          <p14:tracePt t="373735" x="5540375" y="3527425"/>
          <p14:tracePt t="373744" x="5548313" y="3457575"/>
          <p14:tracePt t="373750" x="5562600" y="3408363"/>
          <p14:tracePt t="373759" x="5562600" y="3373438"/>
          <p14:tracePt t="373765" x="5568950" y="3330575"/>
          <p14:tracePt t="373775" x="5575300" y="3295650"/>
          <p14:tracePt t="373779" x="5575300" y="3268663"/>
          <p14:tracePt t="373789" x="5583238" y="3246438"/>
          <p14:tracePt t="373862" x="5583238" y="3254375"/>
          <p14:tracePt t="373870" x="5583238" y="3281363"/>
          <p14:tracePt t="373877" x="5575300" y="3309938"/>
          <p14:tracePt t="373885" x="5562600" y="3379788"/>
          <p14:tracePt t="373893" x="5554663" y="3443288"/>
          <p14:tracePt t="373899" x="5540375" y="3527425"/>
          <p14:tracePt t="373908" x="5534025" y="3611563"/>
          <p14:tracePt t="373915" x="5527675" y="3659188"/>
          <p14:tracePt t="373924" x="5513388" y="3743325"/>
          <p14:tracePt t="373930" x="5492750" y="3848100"/>
          <p14:tracePt t="373938" x="5478463" y="3932238"/>
          <p14:tracePt t="373946" x="5470525" y="4030663"/>
          <p14:tracePt t="373952" x="5464175" y="4114800"/>
          <p14:tracePt t="373962" x="5456238" y="4198938"/>
          <p14:tracePt t="373967" x="5456238" y="4254500"/>
          <p14:tracePt t="373978" x="5456238" y="4318000"/>
          <p14:tracePt t="373983" x="5449888" y="4373563"/>
          <p14:tracePt t="373991" x="5449888" y="4416425"/>
          <p14:tracePt t="373998" x="5449888" y="4443413"/>
          <p14:tracePt t="374008" x="5443538" y="4464050"/>
          <p14:tracePt t="374012" x="5443538" y="4492625"/>
          <p14:tracePt t="374020" x="5435600" y="4506913"/>
          <p14:tracePt t="374027" x="5435600" y="4513263"/>
          <p14:tracePt t="374037" x="5435600" y="4527550"/>
          <p14:tracePt t="374051" x="5435600" y="4562475"/>
          <p14:tracePt t="374058" x="5429250" y="4583113"/>
          <p14:tracePt t="374065" x="5421313" y="4618038"/>
          <p14:tracePt t="374075" x="5421313" y="4640263"/>
          <p14:tracePt t="374080" x="5414963" y="4675188"/>
          <p14:tracePt t="374088" x="5408613" y="4702175"/>
          <p14:tracePt t="374094" x="5394325" y="4745038"/>
          <p14:tracePt t="374102" x="5380038" y="4786313"/>
          <p14:tracePt t="374111" x="5373688" y="4835525"/>
          <p14:tracePt t="374117" x="5365750" y="4876800"/>
          <p14:tracePt t="374126" x="5351463" y="4926013"/>
          <p14:tracePt t="374132" x="5338763" y="4975225"/>
          <p14:tracePt t="374140" x="5324475" y="5010150"/>
          <p14:tracePt t="374148" x="5310188" y="5053013"/>
          <p14:tracePt t="374155" x="5289550" y="5094288"/>
          <p14:tracePt t="374162" x="5275263" y="5137150"/>
          <p14:tracePt t="374169" x="5260975" y="5178425"/>
          <p14:tracePt t="374179" x="5240338" y="5207000"/>
          <p14:tracePt t="374185" x="5219700" y="5248275"/>
          <p14:tracePt t="374194" x="5197475" y="5291138"/>
          <p14:tracePt t="374199" x="5184775" y="5332413"/>
          <p14:tracePt t="374209" x="5156200" y="5373688"/>
          <p14:tracePt t="374215" x="5141913" y="5416550"/>
          <p14:tracePt t="374225" x="5114925" y="5457825"/>
          <p14:tracePt t="374230" x="5100638" y="5492750"/>
          <p14:tracePt t="374246" x="5080000" y="5527675"/>
          <p14:tracePt t="374254" x="5080000" y="5541963"/>
          <p14:tracePt t="374276" x="5065713" y="5562600"/>
          <p14:tracePt t="374282" x="5065713" y="5570538"/>
          <p14:tracePt t="374297" x="5065713" y="5576888"/>
          <p14:tracePt t="374307" x="5057775" y="5576888"/>
          <p14:tracePt t="374313" x="5057775" y="5591175"/>
          <p14:tracePt t="374320" x="5043488" y="5591175"/>
          <p14:tracePt t="374327" x="5037138" y="5605463"/>
          <p14:tracePt t="374336" x="5022850" y="5611813"/>
          <p14:tracePt t="374343" x="5008563" y="5626100"/>
          <p14:tracePt t="374350" x="4995863" y="5634038"/>
          <p14:tracePt t="374358" x="4973638" y="5646738"/>
          <p14:tracePt t="374365" x="4946650" y="5661025"/>
          <p14:tracePt t="374374" x="4918075" y="5675313"/>
          <p14:tracePt t="374379" x="4897438" y="5681663"/>
          <p14:tracePt t="374388" x="4876800" y="5689600"/>
          <p14:tracePt t="374396" x="4854575" y="5695950"/>
          <p14:tracePt t="374402" x="4833938" y="5703888"/>
          <p14:tracePt t="374411" x="4813300" y="5710238"/>
          <p14:tracePt t="374417" x="4792663" y="5716588"/>
          <p14:tracePt t="374427" x="4784725" y="5716588"/>
          <p14:tracePt t="374432" x="4764088" y="5716588"/>
          <p14:tracePt t="374441" x="4757738" y="5724525"/>
          <p14:tracePt t="374447" x="4749800" y="5724525"/>
          <p14:tracePt t="374456" x="4743450" y="5730875"/>
          <p14:tracePt t="374478" x="4737100" y="5730875"/>
          <p14:tracePt t="374584" x="4729163" y="5730875"/>
          <p14:tracePt t="374605" x="4722813" y="5730875"/>
          <p14:tracePt t="374851" x="4729163" y="5730875"/>
          <p14:tracePt t="374881" x="4737100" y="5730875"/>
          <p14:tracePt t="374898" x="4743450" y="5730875"/>
          <p14:tracePt t="374905" x="4764088" y="5730875"/>
          <p14:tracePt t="374912" x="4784725" y="5730875"/>
          <p14:tracePt t="374919" x="4813300" y="5730875"/>
          <p14:tracePt t="374927" x="4827588" y="5724525"/>
          <p14:tracePt t="374934" x="4862513" y="5716588"/>
          <p14:tracePt t="374943" x="4903788" y="5716588"/>
          <p14:tracePt t="374949" x="4938713" y="5710238"/>
          <p14:tracePt t="374960" x="4981575" y="5710238"/>
          <p14:tracePt t="374976" x="5037138" y="5703888"/>
          <p14:tracePt t="374979" x="5057775" y="5703888"/>
          <p14:tracePt t="374987" x="5080000" y="5703888"/>
          <p14:tracePt t="374994" x="5106988" y="5703888"/>
          <p14:tracePt t="375002" x="5135563" y="5703888"/>
          <p14:tracePt t="375010" x="5176838" y="5703888"/>
          <p14:tracePt t="375018" x="5205413" y="5703888"/>
          <p14:tracePt t="375026" x="5232400" y="5703888"/>
          <p14:tracePt t="375032" x="5254625" y="5703888"/>
          <p14:tracePt t="375041" x="5295900" y="5703888"/>
          <p14:tracePt t="375047" x="5324475" y="5703888"/>
          <p14:tracePt t="375055" x="5351463" y="5703888"/>
          <p14:tracePt t="375062" x="5386388" y="5703888"/>
          <p14:tracePt t="375069" x="5435600" y="5689600"/>
          <p14:tracePt t="375077" x="5470525" y="5689600"/>
          <p14:tracePt t="375085" x="5499100" y="5681663"/>
          <p14:tracePt t="375092" x="5540375" y="5681663"/>
          <p14:tracePt t="375099" x="5589588" y="5675313"/>
          <p14:tracePt t="375109" x="5638800" y="5668963"/>
          <p14:tracePt t="375114" x="5681663" y="5661025"/>
          <p14:tracePt t="375123" x="5729288" y="5661025"/>
          <p14:tracePt t="375130" x="5772150" y="5654675"/>
          <p14:tracePt t="375137" x="5821363" y="5646738"/>
          <p14:tracePt t="375144" x="5856288" y="5646738"/>
          <p14:tracePt t="375152" x="5905500" y="5646738"/>
          <p14:tracePt t="375160" x="5953125" y="5640388"/>
          <p14:tracePt t="375167" x="6022975" y="5640388"/>
          <p14:tracePt t="375175" x="6051550" y="5640388"/>
          <p14:tracePt t="375182" x="6072188" y="5640388"/>
          <p14:tracePt t="375190" x="6094413" y="5634038"/>
          <p14:tracePt t="375197" x="6107113" y="5634038"/>
          <p14:tracePt t="375205" x="6121400" y="5634038"/>
          <p14:tracePt t="375212" x="6135688" y="5634038"/>
          <p14:tracePt t="375219" x="6149975" y="5634038"/>
          <p14:tracePt t="375227" x="6170613" y="5634038"/>
          <p14:tracePt t="375235" x="6184900" y="5634038"/>
          <p14:tracePt t="375242" x="6199188" y="5634038"/>
          <p14:tracePt t="375249" x="6219825" y="5634038"/>
          <p14:tracePt t="375258" x="6240463" y="5634038"/>
          <p14:tracePt t="375265" x="6261100" y="5634038"/>
          <p14:tracePt t="375273" x="6275388" y="5634038"/>
          <p14:tracePt t="375280" x="6289675" y="5634038"/>
          <p14:tracePt t="375295" x="6296025" y="5634038"/>
          <p14:tracePt t="375303" x="6303963" y="5634038"/>
          <p14:tracePt t="375581" x="6310313" y="5634038"/>
          <p14:tracePt t="375596" x="6318250" y="5634038"/>
          <p14:tracePt t="375611" x="6324600" y="5634038"/>
          <p14:tracePt t="375664" x="6330950" y="5634038"/>
          <p14:tracePt t="375670" x="6338888" y="5634038"/>
          <p14:tracePt t="375685" x="6345238" y="5634038"/>
          <p14:tracePt t="375701" x="6353175" y="5634038"/>
          <p14:tracePt t="375712" x="6365875" y="5634038"/>
          <p14:tracePt t="375716" x="6373813" y="5634038"/>
          <p14:tracePt t="375727" x="6380163" y="5634038"/>
          <p14:tracePt t="375732" x="6394450" y="5634038"/>
          <p14:tracePt t="375738" x="6400800" y="5634038"/>
          <p14:tracePt t="375746" x="6408738" y="5634038"/>
          <p14:tracePt t="375756" x="6415088" y="5634038"/>
          <p14:tracePt t="375762" x="6423025" y="5634038"/>
          <p14:tracePt t="375768" x="6429375" y="5634038"/>
          <p14:tracePt t="375779" x="6457950" y="5634038"/>
          <p14:tracePt t="375783" x="6478588" y="5634038"/>
          <p14:tracePt t="375794" x="6499225" y="5634038"/>
          <p14:tracePt t="375798" x="6527800" y="5634038"/>
          <p14:tracePt t="375807" x="6548438" y="5634038"/>
          <p14:tracePt t="375814" x="6569075" y="5634038"/>
          <p14:tracePt t="375822" x="6597650" y="5634038"/>
          <p14:tracePt t="375830" x="6624638" y="5634038"/>
          <p14:tracePt t="375836" x="6638925" y="5634038"/>
          <p14:tracePt t="375844" x="6667500" y="5634038"/>
          <p14:tracePt t="375850" x="6688138" y="5634038"/>
          <p14:tracePt t="375859" x="6702425" y="5634038"/>
          <p14:tracePt t="375868" x="6731000" y="5634038"/>
          <p14:tracePt t="375874" x="6751638" y="5634038"/>
          <p14:tracePt t="375884" x="6772275" y="5634038"/>
          <p14:tracePt t="375888" x="6792913" y="5634038"/>
          <p14:tracePt t="375896" x="6807200" y="5634038"/>
          <p14:tracePt t="375903" x="6827838" y="5634038"/>
          <p14:tracePt t="375911" x="6848475" y="5640388"/>
          <p14:tracePt t="375918" x="6870700" y="5640388"/>
          <p14:tracePt t="375929" x="6884988" y="5640388"/>
          <p14:tracePt t="375932" x="6911975" y="5640388"/>
          <p14:tracePt t="375940" x="6926263" y="5640388"/>
          <p14:tracePt t="375947" x="6946900" y="5646738"/>
          <p14:tracePt t="375955" x="6967538" y="5646738"/>
          <p14:tracePt t="375979" x="7010400" y="5661025"/>
          <p14:tracePt t="375985" x="7031038" y="5661025"/>
          <p14:tracePt t="375994" x="7051675" y="5661025"/>
          <p14:tracePt t="376000" x="7059613" y="5668963"/>
          <p14:tracePt t="376010" x="7080250" y="5668963"/>
          <p14:tracePt t="376014" x="7094538" y="5668963"/>
          <p14:tracePt t="376024" x="7108825" y="5668963"/>
          <p14:tracePt t="376029" x="7129463" y="5668963"/>
          <p14:tracePt t="376037" x="7135813" y="5668963"/>
          <p14:tracePt t="376045" x="7150100" y="5668963"/>
          <p14:tracePt t="376053" x="7170738" y="5675313"/>
          <p14:tracePt t="376060" x="7185025" y="5675313"/>
          <p14:tracePt t="376067" x="7205663" y="5675313"/>
          <p14:tracePt t="376075" x="7213600" y="5675313"/>
          <p14:tracePt t="376082" x="7234238" y="5675313"/>
          <p14:tracePt t="376091" x="7240588" y="5675313"/>
          <p14:tracePt t="376097" x="7262813" y="5681663"/>
          <p14:tracePt t="376104" x="7275513" y="5681663"/>
          <p14:tracePt t="376112" x="7289800" y="5681663"/>
          <p14:tracePt t="376119" x="7304088" y="5681663"/>
          <p14:tracePt t="376128" x="7318375" y="5681663"/>
          <p14:tracePt t="376134" x="7339013" y="5681663"/>
          <p14:tracePt t="376143" x="7353300" y="5681663"/>
          <p14:tracePt t="376150" x="7359650" y="5689600"/>
          <p14:tracePt t="376158" x="7380288" y="5689600"/>
          <p14:tracePt t="376165" x="7394575" y="5689600"/>
          <p14:tracePt t="376173" x="7408863" y="5689600"/>
          <p14:tracePt t="376180" x="7415213" y="5689600"/>
          <p14:tracePt t="376187" x="7429500" y="5689600"/>
          <p14:tracePt t="376196" x="7443788" y="5689600"/>
          <p14:tracePt t="376202" x="7472363" y="5689600"/>
          <p14:tracePt t="376212" x="7478713" y="5689600"/>
          <p14:tracePt t="376217" x="7486650" y="5689600"/>
          <p14:tracePt t="376225" x="7499350" y="5689600"/>
          <p14:tracePt t="376232" x="7513638" y="5689600"/>
          <p14:tracePt t="376240" x="7521575" y="5689600"/>
          <p14:tracePt t="376247" x="7527925" y="5689600"/>
          <p14:tracePt t="376254" x="7534275" y="5689600"/>
          <p14:tracePt t="376262" x="7542213" y="5689600"/>
          <p14:tracePt t="376270" x="7548563" y="5689600"/>
          <p14:tracePt t="376278" x="7556500" y="5689600"/>
          <p14:tracePt t="376285" x="7569200" y="5689600"/>
          <p14:tracePt t="376299" x="7583488" y="5689600"/>
          <p14:tracePt t="376308" x="7597775" y="5689600"/>
          <p14:tracePt t="376315" x="7604125" y="5689600"/>
          <p14:tracePt t="376322" x="7618413" y="5689600"/>
          <p14:tracePt t="376329" x="7646988" y="5695950"/>
          <p14:tracePt t="376337" x="7675563" y="5695950"/>
          <p14:tracePt t="376345" x="7696200" y="5695950"/>
          <p14:tracePt t="376352" x="7723188" y="5695950"/>
          <p14:tracePt t="376360" x="7751763" y="5695950"/>
          <p14:tracePt t="376368" x="7766050" y="5703888"/>
          <p14:tracePt t="376375" x="7793038" y="5703888"/>
          <p14:tracePt t="376384" x="7807325" y="5703888"/>
          <p14:tracePt t="376391" x="7821613" y="5703888"/>
          <p14:tracePt t="376399" x="7835900" y="5703888"/>
          <p14:tracePt t="376405" x="7850188" y="5703888"/>
          <p14:tracePt t="376412" x="7856538" y="5703888"/>
          <p14:tracePt t="376420" x="7864475" y="5703888"/>
          <p14:tracePt t="376450" x="7870825" y="5703888"/>
          <p14:tracePt t="376517" x="7877175" y="5703888"/>
          <p14:tracePt t="376555" x="7891463" y="5703888"/>
          <p14:tracePt t="376571" x="7899400" y="5703888"/>
          <p14:tracePt t="376578" x="7912100" y="5703888"/>
          <p14:tracePt t="376587" x="7920038" y="5703888"/>
          <p14:tracePt t="376593" x="7926388" y="5703888"/>
          <p14:tracePt t="376600" x="7940675" y="5703888"/>
          <p14:tracePt t="376609" x="7947025" y="5703888"/>
          <p14:tracePt t="376616" x="7961313" y="5703888"/>
          <p14:tracePt t="376622" x="7969250" y="5703888"/>
          <p14:tracePt t="376631" x="7981950" y="5703888"/>
          <p14:tracePt t="376637" x="7989888" y="5703888"/>
          <p14:tracePt t="376652" x="7996238" y="5703888"/>
          <p14:tracePt t="376706" x="8004175" y="5703888"/>
          <p14:tracePt t="376855" x="7996238" y="5703888"/>
          <p14:tracePt t="376863" x="7989888" y="5703888"/>
          <p14:tracePt t="376871" x="7975600" y="5703888"/>
          <p14:tracePt t="376879" x="7969250" y="5703888"/>
          <p14:tracePt t="376895" x="7926388" y="5703888"/>
          <p14:tracePt t="376901" x="7905750" y="5703888"/>
          <p14:tracePt t="376915" x="7870825" y="5703888"/>
          <p14:tracePt t="376924" x="7842250" y="5703888"/>
          <p14:tracePt t="376931" x="7800975" y="5703888"/>
          <p14:tracePt t="376938" x="7772400" y="5703888"/>
          <p14:tracePt t="376948" x="7737475" y="5703888"/>
          <p14:tracePt t="376953" x="7688263" y="5703888"/>
          <p14:tracePt t="376965" x="7661275" y="5703888"/>
          <p14:tracePt t="376979" x="7597775" y="5703888"/>
          <p14:tracePt t="376983" x="7569200" y="5710238"/>
          <p14:tracePt t="376991" x="7548563" y="5710238"/>
          <p14:tracePt t="376998" x="7534275" y="5710238"/>
          <p14:tracePt t="377005" x="7513638" y="5710238"/>
          <p14:tracePt t="377014" x="7507288" y="5710238"/>
          <p14:tracePt t="377024" x="7493000" y="5710238"/>
          <p14:tracePt t="377028" x="7478713" y="5716588"/>
          <p14:tracePt t="377035" x="7464425" y="5716588"/>
          <p14:tracePt t="377043" x="7443788" y="5716588"/>
          <p14:tracePt t="377050" x="7429500" y="5716588"/>
          <p14:tracePt t="377066" x="7388225" y="5724525"/>
          <p14:tracePt t="377073" x="7359650" y="5724525"/>
          <p14:tracePt t="377082" x="7339013" y="5724525"/>
          <p14:tracePt t="377088" x="7318375" y="5724525"/>
          <p14:tracePt t="377100" x="7283450" y="5730875"/>
          <p14:tracePt t="377102" x="7262813" y="5730875"/>
          <p14:tracePt t="377111" x="7234238" y="5730875"/>
          <p14:tracePt t="377118" x="7219950" y="5730875"/>
          <p14:tracePt t="377127" x="7191375" y="5730875"/>
          <p14:tracePt t="377135" x="7156450" y="5730875"/>
          <p14:tracePt t="377141" x="7129463" y="5730875"/>
          <p14:tracePt t="377148" x="7094538" y="5730875"/>
          <p14:tracePt t="377155" x="7059613" y="5730875"/>
          <p14:tracePt t="377164" x="7031038" y="5730875"/>
          <p14:tracePt t="377171" x="7010400" y="5730875"/>
          <p14:tracePt t="377179" x="6961188" y="5730875"/>
          <p14:tracePt t="377185" x="6946900" y="5730875"/>
          <p14:tracePt t="377194" x="6926263" y="5730875"/>
          <p14:tracePt t="377200" x="6919913" y="5730875"/>
          <p14:tracePt t="377213" x="6919913" y="5738813"/>
          <p14:tracePt t="377215" x="6905625" y="5738813"/>
          <p14:tracePt t="377223" x="6897688" y="5738813"/>
          <p14:tracePt t="377231" x="6891338" y="5738813"/>
          <p14:tracePt t="377238" x="6877050" y="5738813"/>
          <p14:tracePt t="377247" x="6862763" y="5745163"/>
          <p14:tracePt t="377252" x="6842125" y="5745163"/>
          <p14:tracePt t="377259" x="6827838" y="5745163"/>
          <p14:tracePt t="377268" x="6792913" y="5745163"/>
          <p14:tracePt t="377276" x="6765925" y="5745163"/>
          <p14:tracePt t="377284" x="6737350" y="5745163"/>
          <p14:tracePt t="377290" x="6702425" y="5745163"/>
          <p14:tracePt t="377298" x="6661150" y="5745163"/>
          <p14:tracePt t="377305" x="6611938" y="5745163"/>
          <p14:tracePt t="377314" x="6569075" y="5745163"/>
          <p14:tracePt t="377320" x="6527800" y="5745163"/>
          <p14:tracePt t="377330" x="6499225" y="5745163"/>
          <p14:tracePt t="377335" x="6464300" y="5745163"/>
          <p14:tracePt t="377344" x="6415088" y="5745163"/>
          <p14:tracePt t="377350" x="6365875" y="5745163"/>
          <p14:tracePt t="377358" x="6318250" y="5745163"/>
          <p14:tracePt t="377366" x="6275388" y="5745163"/>
          <p14:tracePt t="377374" x="6226175" y="5745163"/>
          <p14:tracePt t="377380" x="6176963" y="5738813"/>
          <p14:tracePt t="377388" x="6094413" y="5738813"/>
          <p14:tracePt t="377400" x="6030913" y="5738813"/>
          <p14:tracePt t="377402" x="5975350" y="5738813"/>
          <p14:tracePt t="377411" x="5926138" y="5730875"/>
          <p14:tracePt t="377418" x="5876925" y="5730875"/>
          <p14:tracePt t="377426" x="5821363" y="5730875"/>
          <p14:tracePt t="377433" x="5786438" y="5730875"/>
          <p14:tracePt t="377440" x="5737225" y="5730875"/>
          <p14:tracePt t="377448" x="5688013" y="5730875"/>
          <p14:tracePt t="377455" x="5659438" y="5730875"/>
          <p14:tracePt t="377463" x="5632450" y="5730875"/>
          <p14:tracePt t="377470" x="5603875" y="5730875"/>
          <p14:tracePt t="377479" x="5575300" y="5730875"/>
          <p14:tracePt t="377485" x="5562600" y="5730875"/>
          <p14:tracePt t="377494" x="5540375" y="5730875"/>
          <p14:tracePt t="377501" x="5519738" y="5730875"/>
          <p14:tracePt t="377510" x="5499100" y="5730875"/>
          <p14:tracePt t="377516" x="5478463" y="5730875"/>
          <p14:tracePt t="377523" x="5470525" y="5730875"/>
          <p14:tracePt t="377531" x="5449888" y="5730875"/>
          <p14:tracePt t="377537" x="5435600" y="5730875"/>
          <p14:tracePt t="377544" x="5414963" y="5730875"/>
          <p14:tracePt t="377552" x="5394325" y="5730875"/>
          <p14:tracePt t="377560" x="5380038" y="5730875"/>
          <p14:tracePt t="377566" x="5359400" y="5730875"/>
          <p14:tracePt t="377575" x="5338763" y="5730875"/>
          <p14:tracePt t="377581" x="5310188" y="5730875"/>
          <p14:tracePt t="377589" x="5289550" y="5730875"/>
          <p14:tracePt t="377597" x="5268913" y="5730875"/>
          <p14:tracePt t="377604" x="5240338" y="5730875"/>
          <p14:tracePt t="377620" x="5191125" y="5730875"/>
          <p14:tracePt t="377628" x="5170488" y="5730875"/>
          <p14:tracePt t="377634" x="5149850" y="5730875"/>
          <p14:tracePt t="377642" x="5127625" y="5730875"/>
          <p14:tracePt t="377649" x="5114925" y="5730875"/>
          <p14:tracePt t="377657" x="5092700" y="5730875"/>
          <p14:tracePt t="377673" x="5057775" y="5730875"/>
          <p14:tracePt t="377679" x="5037138" y="5730875"/>
          <p14:tracePt t="377688" x="5022850" y="5730875"/>
          <p14:tracePt t="377696" x="5008563" y="5730875"/>
          <p14:tracePt t="377702" x="4995863" y="5724525"/>
          <p14:tracePt t="377711" x="4973638" y="5724525"/>
          <p14:tracePt t="377717" x="4967288" y="5724525"/>
          <p14:tracePt t="377727" x="4953000" y="5724525"/>
          <p14:tracePt t="377732" x="4946650" y="5724525"/>
          <p14:tracePt t="377740" x="4938713" y="5724525"/>
          <p14:tracePt t="377747" x="4932363" y="5724525"/>
          <p14:tracePt t="377755" x="4926013" y="5724525"/>
          <p14:tracePt t="377770" x="4918075" y="5724525"/>
          <p14:tracePt t="377785" x="4903788" y="5724525"/>
          <p14:tracePt t="377792" x="4897438" y="5716588"/>
          <p14:tracePt t="377800" x="4891088" y="5716588"/>
          <p14:tracePt t="377808" x="4883150" y="5716588"/>
          <p14:tracePt t="377815" x="4876800" y="5716588"/>
          <p14:tracePt t="377822" x="4868863" y="5716588"/>
          <p14:tracePt t="377830" x="4827588" y="5710238"/>
          <p14:tracePt t="377837" x="4819650" y="5710238"/>
          <p14:tracePt t="377852" x="4813300" y="5710238"/>
          <p14:tracePt t="377860" x="4806950" y="5710238"/>
          <p14:tracePt t="378586" x="4827588" y="5710238"/>
          <p14:tracePt t="378595" x="4848225" y="5703888"/>
          <p14:tracePt t="378602" x="4868863" y="5703888"/>
          <p14:tracePt t="378609" x="4891088" y="5695950"/>
          <p14:tracePt t="378617" x="4918075" y="5695950"/>
          <p14:tracePt t="378627" x="4960938" y="5689600"/>
          <p14:tracePt t="378632" x="4981575" y="5675313"/>
          <p14:tracePt t="378639" x="5008563" y="5668963"/>
          <p14:tracePt t="378649" x="5051425" y="5661025"/>
          <p14:tracePt t="378654" x="5072063" y="5646738"/>
          <p14:tracePt t="378664" x="5092700" y="5646738"/>
          <p14:tracePt t="378669" x="5121275" y="5646738"/>
          <p14:tracePt t="378678" x="5149850" y="5640388"/>
          <p14:tracePt t="378684" x="5176838" y="5634038"/>
          <p14:tracePt t="378694" x="5197475" y="5626100"/>
          <p14:tracePt t="378700" x="5219700" y="5626100"/>
          <p14:tracePt t="378707" x="5232400" y="5626100"/>
          <p14:tracePt t="378714" x="5254625" y="5626100"/>
          <p14:tracePt t="378722" x="5268913" y="5626100"/>
          <p14:tracePt t="378729" x="5289550" y="5626100"/>
          <p14:tracePt t="378739" x="5303838" y="5626100"/>
          <p14:tracePt t="378745" x="5324475" y="5626100"/>
          <p14:tracePt t="378752" x="5345113" y="5626100"/>
          <p14:tracePt t="378760" x="5373688" y="5626100"/>
          <p14:tracePt t="378767" x="5394325" y="5626100"/>
          <p14:tracePt t="378777" x="5414963" y="5626100"/>
          <p14:tracePt t="378782" x="5443538" y="5626100"/>
          <p14:tracePt t="378789" x="5464175" y="5626100"/>
          <p14:tracePt t="378797" x="5484813" y="5626100"/>
          <p14:tracePt t="378804" x="5505450" y="5626100"/>
          <p14:tracePt t="378813" x="5534025" y="5626100"/>
          <p14:tracePt t="378819" x="5554663" y="5626100"/>
          <p14:tracePt t="378835" x="5568950" y="5626100"/>
          <p14:tracePt t="378836" x="5589588" y="5626100"/>
          <p14:tracePt t="378843" x="5610225" y="5626100"/>
          <p14:tracePt t="378849" x="5632450" y="5626100"/>
          <p14:tracePt t="378857" x="5645150" y="5626100"/>
          <p14:tracePt t="378864" x="5659438" y="5626100"/>
          <p14:tracePt t="378872" x="5681663" y="5626100"/>
          <p14:tracePt t="378882" x="5702300" y="5626100"/>
          <p14:tracePt t="378887" x="5729288" y="5626100"/>
          <p14:tracePt t="378897" x="5751513" y="5626100"/>
          <p14:tracePt t="378902" x="5778500" y="5626100"/>
          <p14:tracePt t="378910" x="5792788" y="5626100"/>
          <p14:tracePt t="378917" x="5821363" y="5626100"/>
          <p14:tracePt t="378925" x="5848350" y="5626100"/>
          <p14:tracePt t="378932" x="5891213" y="5626100"/>
          <p14:tracePt t="378940" x="5926138" y="5626100"/>
          <p14:tracePt t="378947" x="5967413" y="5626100"/>
          <p14:tracePt t="378954" x="6002338" y="5626100"/>
          <p14:tracePt t="378963" x="6030913" y="5626100"/>
          <p14:tracePt t="378969" x="6051550" y="5626100"/>
          <p14:tracePt t="378978" x="6072188" y="5626100"/>
          <p14:tracePt t="378984" x="6100763" y="5626100"/>
          <p14:tracePt t="378993" x="6121400" y="5626100"/>
          <p14:tracePt t="379007" x="6170613" y="5626100"/>
          <p14:tracePt t="379015" x="6191250" y="5626100"/>
          <p14:tracePt t="379022" x="6211888" y="5626100"/>
          <p14:tracePt t="379030" x="6226175" y="5626100"/>
          <p14:tracePt t="379037" x="6246813" y="5626100"/>
          <p14:tracePt t="379045" x="6269038" y="5626100"/>
          <p14:tracePt t="379052" x="6289675" y="5626100"/>
          <p14:tracePt t="379060" x="6310313" y="5626100"/>
          <p14:tracePt t="379067" x="6330950" y="5626100"/>
          <p14:tracePt t="379074" x="6353175" y="5626100"/>
          <p14:tracePt t="379082" x="6365875" y="5626100"/>
          <p14:tracePt t="379089" x="6388100" y="5626100"/>
          <p14:tracePt t="379097" x="6408738" y="5626100"/>
          <p14:tracePt t="379105" x="6435725" y="5626100"/>
          <p14:tracePt t="379114" x="6457950" y="5626100"/>
          <p14:tracePt t="379119" x="6484938" y="5626100"/>
          <p14:tracePt t="379127" x="6499225" y="5626100"/>
          <p14:tracePt t="379134" x="6527800" y="5626100"/>
          <p14:tracePt t="379144" x="6562725" y="5626100"/>
          <p14:tracePt t="379150" x="6597650" y="5626100"/>
          <p14:tracePt t="379157" x="6618288" y="5626100"/>
          <p14:tracePt t="379164" x="6646863" y="5626100"/>
          <p14:tracePt t="379172" x="6673850" y="5626100"/>
          <p14:tracePt t="379180" x="6696075" y="5626100"/>
          <p14:tracePt t="379187" x="6723063" y="5626100"/>
          <p14:tracePt t="379195" x="6757988" y="5626100"/>
          <p14:tracePt t="379202" x="6792913" y="5626100"/>
          <p14:tracePt t="379211" x="6821488" y="5626100"/>
          <p14:tracePt t="379217" x="6848475" y="5626100"/>
          <p14:tracePt t="379225" x="6877050" y="5626100"/>
          <p14:tracePt t="379232" x="6897688" y="5626100"/>
          <p14:tracePt t="379239" x="6911975" y="5626100"/>
          <p14:tracePt t="379247" x="6940550" y="5626100"/>
          <p14:tracePt t="379254" x="6946900" y="5626100"/>
          <p14:tracePt t="379263" x="6967538" y="5626100"/>
          <p14:tracePt t="379269" x="6981825" y="5626100"/>
          <p14:tracePt t="379276" x="7002463" y="5626100"/>
          <p14:tracePt t="379284" x="7024688" y="5626100"/>
          <p14:tracePt t="379293" x="7031038" y="5626100"/>
          <p14:tracePt t="379299" x="7051675" y="5626100"/>
          <p14:tracePt t="379307" x="7073900" y="5626100"/>
          <p14:tracePt t="379315" x="7094538" y="5626100"/>
          <p14:tracePt t="379322" x="7108825" y="5626100"/>
          <p14:tracePt t="379330" x="7129463" y="5626100"/>
          <p14:tracePt t="379336" x="7156450" y="5626100"/>
          <p14:tracePt t="379347" x="7170738" y="5626100"/>
          <p14:tracePt t="379352" x="7191375" y="5626100"/>
          <p14:tracePt t="379360" x="7205663" y="5626100"/>
          <p14:tracePt t="379367" x="7226300" y="5626100"/>
          <p14:tracePt t="379375" x="7248525" y="5626100"/>
          <p14:tracePt t="379382" x="7275513" y="5626100"/>
          <p14:tracePt t="379390" x="7297738" y="5626100"/>
          <p14:tracePt t="379397" x="7318375" y="5626100"/>
          <p14:tracePt t="379405" x="7353300" y="5634038"/>
          <p14:tracePt t="379413" x="7380288" y="5634038"/>
          <p14:tracePt t="379419" x="7415213" y="5634038"/>
          <p14:tracePt t="379427" x="7443788" y="5634038"/>
          <p14:tracePt t="379434" x="7472363" y="5634038"/>
          <p14:tracePt t="379447" x="7493000" y="5634038"/>
          <p14:tracePt t="379449" x="7513638" y="5634038"/>
          <p14:tracePt t="379457" x="7534275" y="5634038"/>
          <p14:tracePt t="379465" x="7542213" y="5634038"/>
          <p14:tracePt t="379472" x="7562850" y="5634038"/>
          <p14:tracePt t="379480" x="7569200" y="5640388"/>
          <p14:tracePt t="379487" x="7591425" y="5640388"/>
          <p14:tracePt t="379494" x="7604125" y="5640388"/>
          <p14:tracePt t="379502" x="7612063" y="5640388"/>
          <p14:tracePt t="379511" x="7626350" y="5640388"/>
          <p14:tracePt t="379517" x="7639050" y="5640388"/>
          <p14:tracePt t="379525" x="7653338" y="5646738"/>
          <p14:tracePt t="379532" x="7675563" y="5646738"/>
          <p14:tracePt t="379540" x="7696200" y="5646738"/>
          <p14:tracePt t="379548" x="7716838" y="5646738"/>
          <p14:tracePt t="379555" x="7731125" y="5646738"/>
          <p14:tracePt t="379564" x="7751763" y="5646738"/>
          <p14:tracePt t="379570" x="7766050" y="5654675"/>
          <p14:tracePt t="379578" x="7780338" y="5654675"/>
          <p14:tracePt t="379585" x="7786688" y="5654675"/>
          <p14:tracePt t="379593" x="7807325" y="5661025"/>
          <p14:tracePt t="379607" x="7815263" y="5661025"/>
          <p14:tracePt t="379615" x="7821613" y="5661025"/>
          <p14:tracePt t="379622" x="7827963" y="5661025"/>
          <p14:tracePt t="379637" x="7835900" y="5661025"/>
          <p14:tracePt t="379652" x="7842250" y="5661025"/>
          <p14:tracePt t="379667" x="7850188" y="5661025"/>
          <p14:tracePt t="379675" x="7856538" y="5668963"/>
          <p14:tracePt t="379682" x="7864475" y="5668963"/>
          <p14:tracePt t="381406" x="7870825" y="5668963"/>
          <p14:tracePt t="382892" x="0" y="0"/>
        </p14:tracePtLst>
      </p14:laserTraceLst>
    </p:ext>
    <p:ext uri="{E180D4A7-C9FB-4DFB-919C-405C955672EB}">
      <p14:showEvtLst xmlns:p14="http://schemas.microsoft.com/office/powerpoint/2010/main">
        <p14:playEvt time="266" objId="252"/>
        <p14:stopEvt time="384527" objId="252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13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1841</cp:revision>
  <dcterms:created xsi:type="dcterms:W3CDTF">2005-10-14T14:03:22Z</dcterms:created>
  <dcterms:modified xsi:type="dcterms:W3CDTF">2020-12-10T15:28:52Z</dcterms:modified>
</cp:coreProperties>
</file>